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lsb" ContentType="application/vnd.ms-excel.sheet.binary.macroEnabled.12"/>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2.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Layouts/slideLayout3.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slideLayouts/slideLayout4.xml" ContentType="application/vnd.openxmlformats-officedocument.presentationml.slideLayout+xml"/>
  <Override PartName="/ppt/theme/theme4.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slideLayouts/slideLayout5.xml" ContentType="application/vnd.openxmlformats-officedocument.presentationml.slideLayout+xml"/>
  <Override PartName="/ppt/theme/theme5.xml" ContentType="application/vnd.openxmlformats-officedocument.theme+xml"/>
  <Override PartName="/ppt/tags/tag10.xml" ContentType="application/vnd.openxmlformats-officedocument.presentationml.tags+xml"/>
  <Override PartName="/ppt/slideLayouts/slideLayout6.xml" ContentType="application/vnd.openxmlformats-officedocument.presentationml.slideLayout+xml"/>
  <Override PartName="/ppt/theme/theme6.xml" ContentType="application/vnd.openxmlformats-officedocument.theme+xml"/>
  <Override PartName="/ppt/tags/tag11.xml" ContentType="application/vnd.openxmlformats-officedocument.presentationml.tags+xml"/>
  <Override PartName="/ppt/theme/theme7.xml" ContentType="application/vnd.openxmlformats-officedocument.theme+xml"/>
  <Override PartName="/ppt/theme/theme8.xml" ContentType="application/vnd.openxmlformats-officedocument.them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2.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3.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4" r:id="rId4"/>
    <p:sldMasterId id="2147483706" r:id="rId5"/>
    <p:sldMasterId id="2147483708" r:id="rId6"/>
    <p:sldMasterId id="2147483718" r:id="rId7"/>
    <p:sldMasterId id="2147483724" r:id="rId8"/>
    <p:sldMasterId id="2147483726" r:id="rId9"/>
  </p:sldMasterIdLst>
  <p:notesMasterIdLst>
    <p:notesMasterId r:id="rId13"/>
  </p:notesMasterIdLst>
  <p:handoutMasterIdLst>
    <p:handoutMasterId r:id="rId14"/>
  </p:handoutMasterIdLst>
  <p:sldIdLst>
    <p:sldId id="2147470782" r:id="rId10"/>
    <p:sldId id="2147470780" r:id="rId11"/>
    <p:sldId id="2147470785" r:id="rId12"/>
  </p:sldIdLst>
  <p:sldSz cx="12192000" cy="6858000"/>
  <p:notesSz cx="7010400" cy="92964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daptable Grid Project" id="{5FCBFA24-B5B8-4AF7-85D7-5C4E5BB7B803}">
          <p14:sldIdLst>
            <p14:sldId id="2147470782"/>
            <p14:sldId id="2147470780"/>
            <p14:sldId id="2147470785"/>
          </p14:sldIdLst>
        </p14:section>
      </p14:sectionLst>
    </p:ext>
    <p:ext uri="{EFAFB233-063F-42B5-8137-9DF3F51BA10A}">
      <p15:sldGuideLst xmlns:p15="http://schemas.microsoft.com/office/powerpoint/2012/main">
        <p15:guide id="1" orient="horz" pos="864" userDrawn="1">
          <p15:clr>
            <a:srgbClr val="A4A3A4"/>
          </p15:clr>
        </p15:guide>
        <p15:guide id="2" pos="379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5CC429-C116-F774-86D3-7A54A6014E64}" name="Samantha Lee" initials="SL" userId="Samantha Lee" providerId="None"/>
  <p188:author id="{02A0633A-3CE8-6B5F-9860-989AE3ED49A9}" name="Caroline Rintoul" initials="CR" userId="Caroline Rintoul" providerId="None"/>
  <p188:author id="{0DBC213E-DE43-7F68-76D9-F083232CDBB0}" name="Shuart, Emily" initials="SE" userId="S::shuartec@oge.com::3b448ffd-0c9a-41a3-ab34-9d9b9070f189" providerId="AD"/>
  <p188:author id="{E2A254B1-43DF-A368-A36B-9850B57B9BA3}" name="Woodworth, Christi" initials="WC" userId="S::woodwoco@oge.com::8caeb6e9-d7e9-46db-9a1d-3afcc0076b29" providerId="AD"/>
  <p188:author id="{9364C9B8-16EF-47C3-AF88-4F03D1CA7CA8}" name="Smith, Kandace" initials="SK" userId="S::smithka@oge.com::28c3e969-dab4-4692-a810-2384c09fc1d7" providerId="AD"/>
  <p188:author id="{E97B01E1-0EF0-4F97-97CD-055E5E3BB0EA}" name="Liza Lee" initials="LL" userId="S::liza.a.lee@avanade.com::fff1bfba-be81-4a9e-9059-7ca9267e20bb" providerId="AD"/>
  <p188:author id="{8B0B6CF1-F95E-E4F6-014B-6A473483F8A6}" name="Dennis, Andrea" initials="DA" userId="S::dennisam@oge.com::6f3b8819-1797-4d27-ab14-9e9a9347a46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mith, Kandace" initials="SK" lastIdx="16" clrIdx="0">
    <p:extLst>
      <p:ext uri="{19B8F6BF-5375-455C-9EA6-DF929625EA0E}">
        <p15:presenceInfo xmlns:p15="http://schemas.microsoft.com/office/powerpoint/2012/main" userId="S::smithka@oge.com::28c3e969-dab4-4692-a810-2384c09fc1d7" providerId="AD"/>
      </p:ext>
    </p:extLst>
  </p:cmAuthor>
  <p:cmAuthor id="2" name="Lee, Samantha" initials="LS" lastIdx="2" clrIdx="1">
    <p:extLst>
      <p:ext uri="{19B8F6BF-5375-455C-9EA6-DF929625EA0E}">
        <p15:presenceInfo xmlns:p15="http://schemas.microsoft.com/office/powerpoint/2012/main" userId="S::samantha.d.lee@accenture.com::44983747-3aaf-47a7-8c4d-b7ff06699b8b" providerId="AD"/>
      </p:ext>
    </p:extLst>
  </p:cmAuthor>
  <p:cmAuthor id="3" name="Caroline Rintoul" initials="CR" lastIdx="5" clrIdx="2">
    <p:extLst>
      <p:ext uri="{19B8F6BF-5375-455C-9EA6-DF929625EA0E}">
        <p15:presenceInfo xmlns:p15="http://schemas.microsoft.com/office/powerpoint/2012/main" userId="Caroline Rintoul" providerId="None"/>
      </p:ext>
    </p:extLst>
  </p:cmAuthor>
  <p:cmAuthor id="4" name="Lee, Samantha" initials="LS [2]" lastIdx="1" clrIdx="3">
    <p:extLst>
      <p:ext uri="{19B8F6BF-5375-455C-9EA6-DF929625EA0E}">
        <p15:presenceInfo xmlns:p15="http://schemas.microsoft.com/office/powerpoint/2012/main" userId="S::lees@oge.com::8697162a-f9f7-495a-acfb-b029ea413f4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6E6"/>
    <a:srgbClr val="FDF5F5"/>
    <a:srgbClr val="808080"/>
    <a:srgbClr val="EF4638"/>
    <a:srgbClr val="ED4848"/>
    <a:srgbClr val="ED5050"/>
    <a:srgbClr val="EF7574"/>
    <a:srgbClr val="EE6665"/>
    <a:srgbClr val="A3C32B"/>
    <a:srgbClr val="E08C3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2EB1E5-64E3-4C99-B751-074542E8AA8F}" v="274" dt="2023-03-13T15:28:09.756"/>
    <p1510:client id="{CE970252-AA87-420E-83FD-F63116D66CFA}" v="4" dt="2023-03-13T15:23:19.2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864"/>
        <p:guide pos="3792"/>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5" Type="http://schemas.openxmlformats.org/officeDocument/2006/relationships/slideMaster" Target="slideMasters/slideMaster2.xml"/><Relationship Id="rId15" Type="http://schemas.openxmlformats.org/officeDocument/2006/relationships/tags" Target="tags/tag1.xml"/><Relationship Id="rId23" Type="http://schemas.microsoft.com/office/2018/10/relationships/authors" Target="authors.xml"/><Relationship Id="rId10" Type="http://schemas.openxmlformats.org/officeDocument/2006/relationships/slide" Target="slides/slide1.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handoutMaster" Target="handoutMasters/handout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niz Oker" userId="7d0128b0-bc3f-4696-af0e-d11d74d9f063" providerId="ADAL" clId="{FE4A98B4-67AC-4769-8A64-3EBE57F79732}"/>
    <pc:docChg chg="undo custSel addSld delSld modSld addSection delSection modSection replTag">
      <pc:chgData name="Deniz Oker" userId="7d0128b0-bc3f-4696-af0e-d11d74d9f063" providerId="ADAL" clId="{FE4A98B4-67AC-4769-8A64-3EBE57F79732}" dt="2023-02-21T20:15:56.648" v="5120"/>
      <pc:docMkLst>
        <pc:docMk/>
      </pc:docMkLst>
      <pc:sldChg chg="modSp add del mod">
        <pc:chgData name="Deniz Oker" userId="7d0128b0-bc3f-4696-af0e-d11d74d9f063" providerId="ADAL" clId="{FE4A98B4-67AC-4769-8A64-3EBE57F79732}" dt="2023-02-21T17:57:41.424" v="2853"/>
        <pc:sldMkLst>
          <pc:docMk/>
          <pc:sldMk cId="1742636037" sldId="2147470770"/>
        </pc:sldMkLst>
        <pc:graphicFrameChg chg="mod">
          <ac:chgData name="Deniz Oker" userId="7d0128b0-bc3f-4696-af0e-d11d74d9f063" providerId="ADAL" clId="{FE4A98B4-67AC-4769-8A64-3EBE57F79732}" dt="2023-02-21T17:57:41.424" v="2853"/>
          <ac:graphicFrameMkLst>
            <pc:docMk/>
            <pc:sldMk cId="1742636037" sldId="2147470770"/>
            <ac:graphicFrameMk id="5" creationId="{438CC51B-018F-4EEA-B092-0A0835A8F603}"/>
          </ac:graphicFrameMkLst>
        </pc:graphicFrameChg>
      </pc:sldChg>
      <pc:sldChg chg="addSp delSp modSp mod">
        <pc:chgData name="Deniz Oker" userId="7d0128b0-bc3f-4696-af0e-d11d74d9f063" providerId="ADAL" clId="{FE4A98B4-67AC-4769-8A64-3EBE57F79732}" dt="2023-02-21T20:12:58.989" v="3977" actId="14100"/>
        <pc:sldMkLst>
          <pc:docMk/>
          <pc:sldMk cId="1080909560" sldId="2147470780"/>
        </pc:sldMkLst>
        <pc:spChg chg="mod ord">
          <ac:chgData name="Deniz Oker" userId="7d0128b0-bc3f-4696-af0e-d11d74d9f063" providerId="ADAL" clId="{FE4A98B4-67AC-4769-8A64-3EBE57F79732}" dt="2023-02-21T18:05:29.700" v="3738"/>
          <ac:spMkLst>
            <pc:docMk/>
            <pc:sldMk cId="1080909560" sldId="2147470780"/>
            <ac:spMk id="2" creationId="{5C65516F-8E92-47FF-B0B2-AFCD4F7F3CAF}"/>
          </ac:spMkLst>
        </pc:spChg>
        <pc:spChg chg="mod ord">
          <ac:chgData name="Deniz Oker" userId="7d0128b0-bc3f-4696-af0e-d11d74d9f063" providerId="ADAL" clId="{FE4A98B4-67AC-4769-8A64-3EBE57F79732}" dt="2023-02-21T20:12:58.989" v="3977" actId="14100"/>
          <ac:spMkLst>
            <pc:docMk/>
            <pc:sldMk cId="1080909560" sldId="2147470780"/>
            <ac:spMk id="3" creationId="{C42C2A29-C949-4DF3-8DD7-DEADFD3F2A41}"/>
          </ac:spMkLst>
        </pc:spChg>
        <pc:spChg chg="add del mod replST">
          <ac:chgData name="Deniz Oker" userId="7d0128b0-bc3f-4696-af0e-d11d74d9f063" providerId="ADAL" clId="{FE4A98B4-67AC-4769-8A64-3EBE57F79732}" dt="2023-02-21T17:43:31.186" v="788"/>
          <ac:spMkLst>
            <pc:docMk/>
            <pc:sldMk cId="1080909560" sldId="2147470780"/>
            <ac:spMk id="5" creationId="{85AD7E07-4C43-4E72-9E94-321ED7062C57}"/>
          </ac:spMkLst>
        </pc:spChg>
        <pc:spChg chg="mod ord">
          <ac:chgData name="Deniz Oker" userId="7d0128b0-bc3f-4696-af0e-d11d74d9f063" providerId="ADAL" clId="{FE4A98B4-67AC-4769-8A64-3EBE57F79732}" dt="2023-02-21T18:05:29.718" v="3792"/>
          <ac:spMkLst>
            <pc:docMk/>
            <pc:sldMk cId="1080909560" sldId="2147470780"/>
            <ac:spMk id="6" creationId="{F7607080-BC06-896D-3BA5-C862DAAE5160}"/>
          </ac:spMkLst>
        </pc:spChg>
        <pc:spChg chg="add del mod modVis">
          <ac:chgData name="Deniz Oker" userId="7d0128b0-bc3f-4696-af0e-d11d74d9f063" providerId="ADAL" clId="{FE4A98B4-67AC-4769-8A64-3EBE57F79732}" dt="2023-02-21T17:42:01.335" v="433"/>
          <ac:spMkLst>
            <pc:docMk/>
            <pc:sldMk cId="1080909560" sldId="2147470780"/>
            <ac:spMk id="7" creationId="{E947FF3B-C7D2-680F-1157-39D482672B85}"/>
          </ac:spMkLst>
        </pc:spChg>
        <pc:spChg chg="mod ord">
          <ac:chgData name="Deniz Oker" userId="7d0128b0-bc3f-4696-af0e-d11d74d9f063" providerId="ADAL" clId="{FE4A98B4-67AC-4769-8A64-3EBE57F79732}" dt="2023-02-21T18:05:29.736" v="3841"/>
          <ac:spMkLst>
            <pc:docMk/>
            <pc:sldMk cId="1080909560" sldId="2147470780"/>
            <ac:spMk id="9" creationId="{308D3CB1-A595-4DFD-3905-381195DDB044}"/>
          </ac:spMkLst>
        </pc:spChg>
        <pc:spChg chg="add del mod replST">
          <ac:chgData name="Deniz Oker" userId="7d0128b0-bc3f-4696-af0e-d11d74d9f063" providerId="ADAL" clId="{FE4A98B4-67AC-4769-8A64-3EBE57F79732}" dt="2023-02-21T17:43:31.185" v="786"/>
          <ac:spMkLst>
            <pc:docMk/>
            <pc:sldMk cId="1080909560" sldId="2147470780"/>
            <ac:spMk id="10" creationId="{85AD7E07-4C43-4E72-9E94-321ED7062C57}"/>
          </ac:spMkLst>
        </pc:spChg>
        <pc:spChg chg="mod ord">
          <ac:chgData name="Deniz Oker" userId="7d0128b0-bc3f-4696-af0e-d11d74d9f063" providerId="ADAL" clId="{FE4A98B4-67AC-4769-8A64-3EBE57F79732}" dt="2023-02-21T18:05:29.736" v="3843"/>
          <ac:spMkLst>
            <pc:docMk/>
            <pc:sldMk cId="1080909560" sldId="2147470780"/>
            <ac:spMk id="11" creationId="{334544B0-E7A3-306B-419D-83B4A0382365}"/>
          </ac:spMkLst>
        </pc:spChg>
        <pc:spChg chg="add del mod replST">
          <ac:chgData name="Deniz Oker" userId="7d0128b0-bc3f-4696-af0e-d11d74d9f063" providerId="ADAL" clId="{FE4A98B4-67AC-4769-8A64-3EBE57F79732}" dt="2023-02-21T17:43:31.183" v="784"/>
          <ac:spMkLst>
            <pc:docMk/>
            <pc:sldMk cId="1080909560" sldId="2147470780"/>
            <ac:spMk id="12" creationId="{85AD7E07-4C43-4E72-9E94-321ED7062C57}"/>
          </ac:spMkLst>
        </pc:spChg>
        <pc:spChg chg="mod ord">
          <ac:chgData name="Deniz Oker" userId="7d0128b0-bc3f-4696-af0e-d11d74d9f063" providerId="ADAL" clId="{FE4A98B4-67AC-4769-8A64-3EBE57F79732}" dt="2023-02-21T18:05:29.737" v="3845"/>
          <ac:spMkLst>
            <pc:docMk/>
            <pc:sldMk cId="1080909560" sldId="2147470780"/>
            <ac:spMk id="16" creationId="{91CB316E-5F17-5187-0537-014CBF247EFC}"/>
          </ac:spMkLst>
        </pc:spChg>
        <pc:spChg chg="mod ord">
          <ac:chgData name="Deniz Oker" userId="7d0128b0-bc3f-4696-af0e-d11d74d9f063" providerId="ADAL" clId="{FE4A98B4-67AC-4769-8A64-3EBE57F79732}" dt="2023-02-21T18:05:29.737" v="3847"/>
          <ac:spMkLst>
            <pc:docMk/>
            <pc:sldMk cId="1080909560" sldId="2147470780"/>
            <ac:spMk id="17" creationId="{29CB024E-7073-50AD-E286-9FBC9DCEA7D2}"/>
          </ac:spMkLst>
        </pc:spChg>
        <pc:spChg chg="mod ord">
          <ac:chgData name="Deniz Oker" userId="7d0128b0-bc3f-4696-af0e-d11d74d9f063" providerId="ADAL" clId="{FE4A98B4-67AC-4769-8A64-3EBE57F79732}" dt="2023-02-21T18:05:29.739" v="3851"/>
          <ac:spMkLst>
            <pc:docMk/>
            <pc:sldMk cId="1080909560" sldId="2147470780"/>
            <ac:spMk id="18" creationId="{79C48986-CD60-3DFF-AD22-4C4D817C1A16}"/>
          </ac:spMkLst>
        </pc:spChg>
        <pc:spChg chg="add del mod replST">
          <ac:chgData name="Deniz Oker" userId="7d0128b0-bc3f-4696-af0e-d11d74d9f063" providerId="ADAL" clId="{FE4A98B4-67AC-4769-8A64-3EBE57F79732}" dt="2023-02-21T17:43:31.185" v="787"/>
          <ac:spMkLst>
            <pc:docMk/>
            <pc:sldMk cId="1080909560" sldId="2147470780"/>
            <ac:spMk id="19" creationId="{8BF6F36F-9F75-55C3-44B4-EE7914C16223}"/>
          </ac:spMkLst>
        </pc:spChg>
        <pc:spChg chg="mod ord">
          <ac:chgData name="Deniz Oker" userId="7d0128b0-bc3f-4696-af0e-d11d74d9f063" providerId="ADAL" clId="{FE4A98B4-67AC-4769-8A64-3EBE57F79732}" dt="2023-02-21T18:05:29.738" v="3849"/>
          <ac:spMkLst>
            <pc:docMk/>
            <pc:sldMk cId="1080909560" sldId="2147470780"/>
            <ac:spMk id="20" creationId="{7244FB8A-36EB-E032-1B49-9327286C86E8}"/>
          </ac:spMkLst>
        </pc:spChg>
        <pc:spChg chg="add del mod replST">
          <ac:chgData name="Deniz Oker" userId="7d0128b0-bc3f-4696-af0e-d11d74d9f063" providerId="ADAL" clId="{FE4A98B4-67AC-4769-8A64-3EBE57F79732}" dt="2023-02-21T17:43:31.184" v="785"/>
          <ac:spMkLst>
            <pc:docMk/>
            <pc:sldMk cId="1080909560" sldId="2147470780"/>
            <ac:spMk id="21" creationId="{D32DC446-6AFE-48CB-FA3B-A56CE650BF5F}"/>
          </ac:spMkLst>
        </pc:spChg>
        <pc:spChg chg="add del mod replST">
          <ac:chgData name="Deniz Oker" userId="7d0128b0-bc3f-4696-af0e-d11d74d9f063" providerId="ADAL" clId="{FE4A98B4-67AC-4769-8A64-3EBE57F79732}" dt="2023-02-21T17:43:31.181" v="783"/>
          <ac:spMkLst>
            <pc:docMk/>
            <pc:sldMk cId="1080909560" sldId="2147470780"/>
            <ac:spMk id="23" creationId="{BD29DADC-8317-F4C3-6343-859727C0B484}"/>
          </ac:spMkLst>
        </pc:spChg>
        <pc:spChg chg="add del mod modVis">
          <ac:chgData name="Deniz Oker" userId="7d0128b0-bc3f-4696-af0e-d11d74d9f063" providerId="ADAL" clId="{FE4A98B4-67AC-4769-8A64-3EBE57F79732}" dt="2023-02-21T17:42:07.623" v="497"/>
          <ac:spMkLst>
            <pc:docMk/>
            <pc:sldMk cId="1080909560" sldId="2147470780"/>
            <ac:spMk id="24" creationId="{A8417874-1D09-99FC-3E44-8C5E60E9F49F}"/>
          </ac:spMkLst>
        </pc:spChg>
        <pc:spChg chg="add del mod modVis">
          <ac:chgData name="Deniz Oker" userId="7d0128b0-bc3f-4696-af0e-d11d74d9f063" providerId="ADAL" clId="{FE4A98B4-67AC-4769-8A64-3EBE57F79732}" dt="2023-02-21T17:42:08.851" v="542"/>
          <ac:spMkLst>
            <pc:docMk/>
            <pc:sldMk cId="1080909560" sldId="2147470780"/>
            <ac:spMk id="25" creationId="{EA7FEBFA-2BA5-8BCA-F9D3-AB2533EE2478}"/>
          </ac:spMkLst>
        </pc:spChg>
        <pc:spChg chg="add del mod modVis">
          <ac:chgData name="Deniz Oker" userId="7d0128b0-bc3f-4696-af0e-d11d74d9f063" providerId="ADAL" clId="{FE4A98B4-67AC-4769-8A64-3EBE57F79732}" dt="2023-02-21T17:42:12.772" v="579"/>
          <ac:spMkLst>
            <pc:docMk/>
            <pc:sldMk cId="1080909560" sldId="2147470780"/>
            <ac:spMk id="26" creationId="{B03676E7-3B20-19F3-0967-875D2DA9D427}"/>
          </ac:spMkLst>
        </pc:spChg>
        <pc:spChg chg="add mod ord">
          <ac:chgData name="Deniz Oker" userId="7d0128b0-bc3f-4696-af0e-d11d74d9f063" providerId="ADAL" clId="{FE4A98B4-67AC-4769-8A64-3EBE57F79732}" dt="2023-02-21T18:05:29.740" v="3856"/>
          <ac:spMkLst>
            <pc:docMk/>
            <pc:sldMk cId="1080909560" sldId="2147470780"/>
            <ac:spMk id="32" creationId="{BAB65348-158B-2459-F1B6-76286EE45946}"/>
          </ac:spMkLst>
        </pc:spChg>
        <pc:spChg chg="add mod ord">
          <ac:chgData name="Deniz Oker" userId="7d0128b0-bc3f-4696-af0e-d11d74d9f063" providerId="ADAL" clId="{FE4A98B4-67AC-4769-8A64-3EBE57F79732}" dt="2023-02-21T18:05:29.741" v="3858"/>
          <ac:spMkLst>
            <pc:docMk/>
            <pc:sldMk cId="1080909560" sldId="2147470780"/>
            <ac:spMk id="33" creationId="{B414164B-D014-7F89-DC93-03BB1361FB99}"/>
          </ac:spMkLst>
        </pc:spChg>
        <pc:spChg chg="add mod ord">
          <ac:chgData name="Deniz Oker" userId="7d0128b0-bc3f-4696-af0e-d11d74d9f063" providerId="ADAL" clId="{FE4A98B4-67AC-4769-8A64-3EBE57F79732}" dt="2023-02-21T18:05:51.101" v="3879" actId="1037"/>
          <ac:spMkLst>
            <pc:docMk/>
            <pc:sldMk cId="1080909560" sldId="2147470780"/>
            <ac:spMk id="34" creationId="{5953CBB1-E7F4-DBB5-1EA5-618B8CA96067}"/>
          </ac:spMkLst>
        </pc:spChg>
        <pc:spChg chg="mod ord">
          <ac:chgData name="Deniz Oker" userId="7d0128b0-bc3f-4696-af0e-d11d74d9f063" providerId="ADAL" clId="{FE4A98B4-67AC-4769-8A64-3EBE57F79732}" dt="2023-02-21T18:05:29.701" v="3742"/>
          <ac:spMkLst>
            <pc:docMk/>
            <pc:sldMk cId="1080909560" sldId="2147470780"/>
            <ac:spMk id="35" creationId="{0B0C5E79-903C-4D51-BEAB-B542E35D48B4}"/>
          </ac:spMkLst>
        </pc:spChg>
        <pc:spChg chg="mod ord">
          <ac:chgData name="Deniz Oker" userId="7d0128b0-bc3f-4696-af0e-d11d74d9f063" providerId="ADAL" clId="{FE4A98B4-67AC-4769-8A64-3EBE57F79732}" dt="2023-02-21T18:05:29.702" v="3744"/>
          <ac:spMkLst>
            <pc:docMk/>
            <pc:sldMk cId="1080909560" sldId="2147470780"/>
            <ac:spMk id="36" creationId="{B9CECE81-7854-4A8A-8E7B-134569CF2879}"/>
          </ac:spMkLst>
        </pc:spChg>
        <pc:spChg chg="add mod ord">
          <ac:chgData name="Deniz Oker" userId="7d0128b0-bc3f-4696-af0e-d11d74d9f063" providerId="ADAL" clId="{FE4A98B4-67AC-4769-8A64-3EBE57F79732}" dt="2023-02-21T18:05:29.742" v="3862"/>
          <ac:spMkLst>
            <pc:docMk/>
            <pc:sldMk cId="1080909560" sldId="2147470780"/>
            <ac:spMk id="37" creationId="{0EDE9366-735A-B242-193F-C4C0E7F1C5F5}"/>
          </ac:spMkLst>
        </pc:spChg>
        <pc:spChg chg="add del mod ord">
          <ac:chgData name="Deniz Oker" userId="7d0128b0-bc3f-4696-af0e-d11d74d9f063" providerId="ADAL" clId="{FE4A98B4-67AC-4769-8A64-3EBE57F79732}" dt="2023-02-21T17:44:04.095" v="1360" actId="478"/>
          <ac:spMkLst>
            <pc:docMk/>
            <pc:sldMk cId="1080909560" sldId="2147470780"/>
            <ac:spMk id="38" creationId="{B09FDA8A-0E3A-D980-28F6-9C4B13A5E1E2}"/>
          </ac:spMkLst>
        </pc:spChg>
        <pc:spChg chg="del mod">
          <ac:chgData name="Deniz Oker" userId="7d0128b0-bc3f-4696-af0e-d11d74d9f063" providerId="ADAL" clId="{FE4A98B4-67AC-4769-8A64-3EBE57F79732}" dt="2023-02-21T17:43:31.189" v="795"/>
          <ac:spMkLst>
            <pc:docMk/>
            <pc:sldMk cId="1080909560" sldId="2147470780"/>
            <ac:spMk id="42" creationId="{87E0AEE7-8F6F-ECF4-C675-BEA30543B140}"/>
          </ac:spMkLst>
        </pc:spChg>
        <pc:spChg chg="del mod">
          <ac:chgData name="Deniz Oker" userId="7d0128b0-bc3f-4696-af0e-d11d74d9f063" providerId="ADAL" clId="{FE4A98B4-67AC-4769-8A64-3EBE57F79732}" dt="2023-02-21T17:43:31.188" v="794"/>
          <ac:spMkLst>
            <pc:docMk/>
            <pc:sldMk cId="1080909560" sldId="2147470780"/>
            <ac:spMk id="43" creationId="{B9B2680B-EC0D-F1D2-E000-ECC200B88842}"/>
          </ac:spMkLst>
        </pc:spChg>
        <pc:spChg chg="del mod">
          <ac:chgData name="Deniz Oker" userId="7d0128b0-bc3f-4696-af0e-d11d74d9f063" providerId="ADAL" clId="{FE4A98B4-67AC-4769-8A64-3EBE57F79732}" dt="2023-02-21T17:43:31.187" v="792"/>
          <ac:spMkLst>
            <pc:docMk/>
            <pc:sldMk cId="1080909560" sldId="2147470780"/>
            <ac:spMk id="49" creationId="{7AD2B2F4-0D7C-4DB5-4B8C-AFA2F66415D7}"/>
          </ac:spMkLst>
        </pc:spChg>
        <pc:spChg chg="del mod">
          <ac:chgData name="Deniz Oker" userId="7d0128b0-bc3f-4696-af0e-d11d74d9f063" providerId="ADAL" clId="{FE4A98B4-67AC-4769-8A64-3EBE57F79732}" dt="2023-02-21T17:43:31.188" v="793"/>
          <ac:spMkLst>
            <pc:docMk/>
            <pc:sldMk cId="1080909560" sldId="2147470780"/>
            <ac:spMk id="50" creationId="{FA6B43A6-AD18-14D9-6F6C-C021912A8EBF}"/>
          </ac:spMkLst>
        </pc:spChg>
        <pc:spChg chg="mod ord">
          <ac:chgData name="Deniz Oker" userId="7d0128b0-bc3f-4696-af0e-d11d74d9f063" providerId="ADAL" clId="{FE4A98B4-67AC-4769-8A64-3EBE57F79732}" dt="2023-02-21T20:00:24.883" v="3905" actId="20577"/>
          <ac:spMkLst>
            <pc:docMk/>
            <pc:sldMk cId="1080909560" sldId="2147470780"/>
            <ac:spMk id="51" creationId="{B5334EF1-D56F-FE70-86E1-6CB76DC55CD8}"/>
          </ac:spMkLst>
        </pc:spChg>
        <pc:spChg chg="mod ord">
          <ac:chgData name="Deniz Oker" userId="7d0128b0-bc3f-4696-af0e-d11d74d9f063" providerId="ADAL" clId="{FE4A98B4-67AC-4769-8A64-3EBE57F79732}" dt="2023-02-21T18:05:29.717" v="3788"/>
          <ac:spMkLst>
            <pc:docMk/>
            <pc:sldMk cId="1080909560" sldId="2147470780"/>
            <ac:spMk id="52" creationId="{E2AF5FAB-0273-FC15-7584-6D9FD3077AB9}"/>
          </ac:spMkLst>
        </pc:spChg>
        <pc:spChg chg="del mod">
          <ac:chgData name="Deniz Oker" userId="7d0128b0-bc3f-4696-af0e-d11d74d9f063" providerId="ADAL" clId="{FE4A98B4-67AC-4769-8A64-3EBE57F79732}" dt="2023-02-21T17:43:31.187" v="791"/>
          <ac:spMkLst>
            <pc:docMk/>
            <pc:sldMk cId="1080909560" sldId="2147470780"/>
            <ac:spMk id="53" creationId="{7BFECCE8-C431-CD01-269C-881C9871AE36}"/>
          </ac:spMkLst>
        </pc:spChg>
        <pc:spChg chg="mod ord">
          <ac:chgData name="Deniz Oker" userId="7d0128b0-bc3f-4696-af0e-d11d74d9f063" providerId="ADAL" clId="{FE4A98B4-67AC-4769-8A64-3EBE57F79732}" dt="2023-02-21T18:05:29.702" v="3746"/>
          <ac:spMkLst>
            <pc:docMk/>
            <pc:sldMk cId="1080909560" sldId="2147470780"/>
            <ac:spMk id="55" creationId="{BD868105-41E5-4BAF-82EA-59CD94619332}"/>
          </ac:spMkLst>
        </pc:spChg>
        <pc:spChg chg="mod ord">
          <ac:chgData name="Deniz Oker" userId="7d0128b0-bc3f-4696-af0e-d11d74d9f063" providerId="ADAL" clId="{FE4A98B4-67AC-4769-8A64-3EBE57F79732}" dt="2023-02-21T18:05:29.704" v="3748"/>
          <ac:spMkLst>
            <pc:docMk/>
            <pc:sldMk cId="1080909560" sldId="2147470780"/>
            <ac:spMk id="56" creationId="{6C080E45-6998-4569-85D7-9BBB62404E22}"/>
          </ac:spMkLst>
        </pc:spChg>
        <pc:spChg chg="mod ord">
          <ac:chgData name="Deniz Oker" userId="7d0128b0-bc3f-4696-af0e-d11d74d9f063" providerId="ADAL" clId="{FE4A98B4-67AC-4769-8A64-3EBE57F79732}" dt="2023-02-21T18:05:29.704" v="3750"/>
          <ac:spMkLst>
            <pc:docMk/>
            <pc:sldMk cId="1080909560" sldId="2147470780"/>
            <ac:spMk id="57" creationId="{4268B836-E12E-420F-9E12-5B2E8C42C602}"/>
          </ac:spMkLst>
        </pc:spChg>
        <pc:spChg chg="mod ord">
          <ac:chgData name="Deniz Oker" userId="7d0128b0-bc3f-4696-af0e-d11d74d9f063" providerId="ADAL" clId="{FE4A98B4-67AC-4769-8A64-3EBE57F79732}" dt="2023-02-21T18:05:29.705" v="3752"/>
          <ac:spMkLst>
            <pc:docMk/>
            <pc:sldMk cId="1080909560" sldId="2147470780"/>
            <ac:spMk id="58" creationId="{698E36B6-95FA-4AE8-92C3-E34FCB4DAA66}"/>
          </ac:spMkLst>
        </pc:spChg>
        <pc:spChg chg="mod ord">
          <ac:chgData name="Deniz Oker" userId="7d0128b0-bc3f-4696-af0e-d11d74d9f063" providerId="ADAL" clId="{FE4A98B4-67AC-4769-8A64-3EBE57F79732}" dt="2023-02-21T18:05:29.706" v="3754"/>
          <ac:spMkLst>
            <pc:docMk/>
            <pc:sldMk cId="1080909560" sldId="2147470780"/>
            <ac:spMk id="59" creationId="{4F8807E4-3A4C-4EB3-BA09-E28662FFAB2A}"/>
          </ac:spMkLst>
        </pc:spChg>
        <pc:spChg chg="mod">
          <ac:chgData name="Deniz Oker" userId="7d0128b0-bc3f-4696-af0e-d11d74d9f063" providerId="ADAL" clId="{FE4A98B4-67AC-4769-8A64-3EBE57F79732}" dt="2023-02-21T18:05:29.712" v="3772"/>
          <ac:spMkLst>
            <pc:docMk/>
            <pc:sldMk cId="1080909560" sldId="2147470780"/>
            <ac:spMk id="61" creationId="{C273D6C3-8E8A-4D43-8516-B5B6BC4579D2}"/>
          </ac:spMkLst>
        </pc:spChg>
        <pc:spChg chg="mod">
          <ac:chgData name="Deniz Oker" userId="7d0128b0-bc3f-4696-af0e-d11d74d9f063" providerId="ADAL" clId="{FE4A98B4-67AC-4769-8A64-3EBE57F79732}" dt="2023-02-21T18:05:29.712" v="3773"/>
          <ac:spMkLst>
            <pc:docMk/>
            <pc:sldMk cId="1080909560" sldId="2147470780"/>
            <ac:spMk id="64" creationId="{85963FA8-8620-44C5-A10F-A0B6CBAD13E8}"/>
          </ac:spMkLst>
        </pc:spChg>
        <pc:spChg chg="add mod ord">
          <ac:chgData name="Deniz Oker" userId="7d0128b0-bc3f-4696-af0e-d11d74d9f063" providerId="ADAL" clId="{FE4A98B4-67AC-4769-8A64-3EBE57F79732}" dt="2023-02-21T20:00:40.358" v="3908" actId="20577"/>
          <ac:spMkLst>
            <pc:docMk/>
            <pc:sldMk cId="1080909560" sldId="2147470780"/>
            <ac:spMk id="65" creationId="{FD66B5F9-6B23-E3FA-B535-035A9B210476}"/>
          </ac:spMkLst>
        </pc:spChg>
        <pc:spChg chg="mod ord">
          <ac:chgData name="Deniz Oker" userId="7d0128b0-bc3f-4696-af0e-d11d74d9f063" providerId="ADAL" clId="{FE4A98B4-67AC-4769-8A64-3EBE57F79732}" dt="2023-02-21T18:05:29.706" v="3756"/>
          <ac:spMkLst>
            <pc:docMk/>
            <pc:sldMk cId="1080909560" sldId="2147470780"/>
            <ac:spMk id="70" creationId="{D16FB5D1-2E44-40CD-A32F-10424F72094C}"/>
          </ac:spMkLst>
        </pc:spChg>
        <pc:spChg chg="mod ord">
          <ac:chgData name="Deniz Oker" userId="7d0128b0-bc3f-4696-af0e-d11d74d9f063" providerId="ADAL" clId="{FE4A98B4-67AC-4769-8A64-3EBE57F79732}" dt="2023-02-21T18:05:29.707" v="3758"/>
          <ac:spMkLst>
            <pc:docMk/>
            <pc:sldMk cId="1080909560" sldId="2147470780"/>
            <ac:spMk id="71" creationId="{9E690AC3-EE69-4371-8ADF-B6F473794EF7}"/>
          </ac:spMkLst>
        </pc:spChg>
        <pc:spChg chg="mod">
          <ac:chgData name="Deniz Oker" userId="7d0128b0-bc3f-4696-af0e-d11d74d9f063" providerId="ADAL" clId="{FE4A98B4-67AC-4769-8A64-3EBE57F79732}" dt="2023-02-21T18:05:29.713" v="3774"/>
          <ac:spMkLst>
            <pc:docMk/>
            <pc:sldMk cId="1080909560" sldId="2147470780"/>
            <ac:spMk id="73" creationId="{E71A7A89-56D4-4F47-8CF2-5901C409D659}"/>
          </ac:spMkLst>
        </pc:spChg>
        <pc:spChg chg="mod ord">
          <ac:chgData name="Deniz Oker" userId="7d0128b0-bc3f-4696-af0e-d11d74d9f063" providerId="ADAL" clId="{FE4A98B4-67AC-4769-8A64-3EBE57F79732}" dt="2023-02-21T19:59:05.911" v="3891" actId="20577"/>
          <ac:spMkLst>
            <pc:docMk/>
            <pc:sldMk cId="1080909560" sldId="2147470780"/>
            <ac:spMk id="74" creationId="{9F9F01D3-B388-4C2D-8469-3C15AE122F35}"/>
          </ac:spMkLst>
        </pc:spChg>
        <pc:spChg chg="mod ord">
          <ac:chgData name="Deniz Oker" userId="7d0128b0-bc3f-4696-af0e-d11d74d9f063" providerId="ADAL" clId="{FE4A98B4-67AC-4769-8A64-3EBE57F79732}" dt="2023-02-21T18:05:29.729" v="3823"/>
          <ac:spMkLst>
            <pc:docMk/>
            <pc:sldMk cId="1080909560" sldId="2147470780"/>
            <ac:spMk id="75" creationId="{10E62EB1-85BC-48E0-AB55-ED62CB4F9107}"/>
          </ac:spMkLst>
        </pc:spChg>
        <pc:spChg chg="mod ord">
          <ac:chgData name="Deniz Oker" userId="7d0128b0-bc3f-4696-af0e-d11d74d9f063" providerId="ADAL" clId="{FE4A98B4-67AC-4769-8A64-3EBE57F79732}" dt="2023-02-21T18:05:29.730" v="3827"/>
          <ac:spMkLst>
            <pc:docMk/>
            <pc:sldMk cId="1080909560" sldId="2147470780"/>
            <ac:spMk id="78" creationId="{142F630D-0794-40E2-B2FD-6E54190C5EA5}"/>
          </ac:spMkLst>
        </pc:spChg>
        <pc:spChg chg="mod ord">
          <ac:chgData name="Deniz Oker" userId="7d0128b0-bc3f-4696-af0e-d11d74d9f063" providerId="ADAL" clId="{FE4A98B4-67AC-4769-8A64-3EBE57F79732}" dt="2023-02-21T18:05:29.731" v="3829"/>
          <ac:spMkLst>
            <pc:docMk/>
            <pc:sldMk cId="1080909560" sldId="2147470780"/>
            <ac:spMk id="79" creationId="{021BBB78-9528-4E11-B99D-250B2EC252AE}"/>
          </ac:spMkLst>
        </pc:spChg>
        <pc:spChg chg="mod ord">
          <ac:chgData name="Deniz Oker" userId="7d0128b0-bc3f-4696-af0e-d11d74d9f063" providerId="ADAL" clId="{FE4A98B4-67AC-4769-8A64-3EBE57F79732}" dt="2023-02-21T18:05:29.708" v="3762"/>
          <ac:spMkLst>
            <pc:docMk/>
            <pc:sldMk cId="1080909560" sldId="2147470780"/>
            <ac:spMk id="87" creationId="{F565C1F0-D814-4B12-99BF-80E1287B1D09}"/>
          </ac:spMkLst>
        </pc:spChg>
        <pc:spChg chg="mod ord">
          <ac:chgData name="Deniz Oker" userId="7d0128b0-bc3f-4696-af0e-d11d74d9f063" providerId="ADAL" clId="{FE4A98B4-67AC-4769-8A64-3EBE57F79732}" dt="2023-02-21T18:05:29.709" v="3764"/>
          <ac:spMkLst>
            <pc:docMk/>
            <pc:sldMk cId="1080909560" sldId="2147470780"/>
            <ac:spMk id="91" creationId="{24011849-05FE-4D13-88CC-27D7A3057CD3}"/>
          </ac:spMkLst>
        </pc:spChg>
        <pc:spChg chg="mod ord">
          <ac:chgData name="Deniz Oker" userId="7d0128b0-bc3f-4696-af0e-d11d74d9f063" providerId="ADAL" clId="{FE4A98B4-67AC-4769-8A64-3EBE57F79732}" dt="2023-02-21T18:05:29.713" v="3776"/>
          <ac:spMkLst>
            <pc:docMk/>
            <pc:sldMk cId="1080909560" sldId="2147470780"/>
            <ac:spMk id="109" creationId="{CAFBAEA7-679A-4175-81AD-21F985F15BA1}"/>
          </ac:spMkLst>
        </pc:spChg>
        <pc:spChg chg="mod">
          <ac:chgData name="Deniz Oker" userId="7d0128b0-bc3f-4696-af0e-d11d74d9f063" providerId="ADAL" clId="{FE4A98B4-67AC-4769-8A64-3EBE57F79732}" dt="2023-02-21T20:00:44.212" v="3909" actId="20577"/>
          <ac:spMkLst>
            <pc:docMk/>
            <pc:sldMk cId="1080909560" sldId="2147470780"/>
            <ac:spMk id="110" creationId="{FF51BDB0-B2F4-4626-92C3-30B988318078}"/>
          </ac:spMkLst>
        </pc:spChg>
        <pc:spChg chg="mod ord">
          <ac:chgData name="Deniz Oker" userId="7d0128b0-bc3f-4696-af0e-d11d74d9f063" providerId="ADAL" clId="{FE4A98B4-67AC-4769-8A64-3EBE57F79732}" dt="2023-02-21T18:05:29.710" v="3768"/>
          <ac:spMkLst>
            <pc:docMk/>
            <pc:sldMk cId="1080909560" sldId="2147470780"/>
            <ac:spMk id="112" creationId="{268817D0-C21C-1ABD-0BE8-8C1F61981F49}"/>
          </ac:spMkLst>
        </pc:spChg>
        <pc:spChg chg="mod ord">
          <ac:chgData name="Deniz Oker" userId="7d0128b0-bc3f-4696-af0e-d11d74d9f063" providerId="ADAL" clId="{FE4A98B4-67AC-4769-8A64-3EBE57F79732}" dt="2023-02-21T18:05:29.711" v="3771"/>
          <ac:spMkLst>
            <pc:docMk/>
            <pc:sldMk cId="1080909560" sldId="2147470780"/>
            <ac:spMk id="114" creationId="{D5E4A9BE-C5D7-44A1-ACFD-EDBC7DBD7ABC}"/>
          </ac:spMkLst>
        </pc:spChg>
        <pc:spChg chg="add del mod">
          <ac:chgData name="Deniz Oker" userId="7d0128b0-bc3f-4696-af0e-d11d74d9f063" providerId="ADAL" clId="{FE4A98B4-67AC-4769-8A64-3EBE57F79732}" dt="2023-02-21T17:42:18.099" v="592"/>
          <ac:spMkLst>
            <pc:docMk/>
            <pc:sldMk cId="1080909560" sldId="2147470780"/>
            <ac:spMk id="119" creationId="{85AD7E07-4C43-4E72-9E94-321ED7062C57}"/>
          </ac:spMkLst>
        </pc:spChg>
        <pc:spChg chg="add del mod">
          <ac:chgData name="Deniz Oker" userId="7d0128b0-bc3f-4696-af0e-d11d74d9f063" providerId="ADAL" clId="{FE4A98B4-67AC-4769-8A64-3EBE57F79732}" dt="2023-02-21T17:42:18.097" v="587"/>
          <ac:spMkLst>
            <pc:docMk/>
            <pc:sldMk cId="1080909560" sldId="2147470780"/>
            <ac:spMk id="122" creationId="{85AD7E07-4C43-4E72-9E94-321ED7062C57}"/>
          </ac:spMkLst>
        </pc:spChg>
        <pc:spChg chg="add del mod">
          <ac:chgData name="Deniz Oker" userId="7d0128b0-bc3f-4696-af0e-d11d74d9f063" providerId="ADAL" clId="{FE4A98B4-67AC-4769-8A64-3EBE57F79732}" dt="2023-02-21T17:42:18.096" v="585"/>
          <ac:spMkLst>
            <pc:docMk/>
            <pc:sldMk cId="1080909560" sldId="2147470780"/>
            <ac:spMk id="124" creationId="{85AD7E07-4C43-4E72-9E94-321ED7062C57}"/>
          </ac:spMkLst>
        </pc:spChg>
        <pc:spChg chg="add del mod">
          <ac:chgData name="Deniz Oker" userId="7d0128b0-bc3f-4696-af0e-d11d74d9f063" providerId="ADAL" clId="{FE4A98B4-67AC-4769-8A64-3EBE57F79732}" dt="2023-02-21T17:42:18.095" v="583"/>
          <ac:spMkLst>
            <pc:docMk/>
            <pc:sldMk cId="1080909560" sldId="2147470780"/>
            <ac:spMk id="125" creationId="{85AD7E07-4C43-4E72-9E94-321ED7062C57}"/>
          </ac:spMkLst>
        </pc:spChg>
        <pc:spChg chg="add del mod">
          <ac:chgData name="Deniz Oker" userId="7d0128b0-bc3f-4696-af0e-d11d74d9f063" providerId="ADAL" clId="{FE4A98B4-67AC-4769-8A64-3EBE57F79732}" dt="2023-02-21T17:42:18.096" v="586"/>
          <ac:spMkLst>
            <pc:docMk/>
            <pc:sldMk cId="1080909560" sldId="2147470780"/>
            <ac:spMk id="128" creationId="{26AC4D2B-B999-719B-0977-AAFAB98B89A7}"/>
          </ac:spMkLst>
        </pc:spChg>
        <pc:spChg chg="add del mod">
          <ac:chgData name="Deniz Oker" userId="7d0128b0-bc3f-4696-af0e-d11d74d9f063" providerId="ADAL" clId="{FE4A98B4-67AC-4769-8A64-3EBE57F79732}" dt="2023-02-21T17:42:18.095" v="584"/>
          <ac:spMkLst>
            <pc:docMk/>
            <pc:sldMk cId="1080909560" sldId="2147470780"/>
            <ac:spMk id="130" creationId="{4C3BDAEE-F80D-D26D-3D09-205C565A566A}"/>
          </ac:spMkLst>
        </pc:spChg>
        <pc:spChg chg="add del mod">
          <ac:chgData name="Deniz Oker" userId="7d0128b0-bc3f-4696-af0e-d11d74d9f063" providerId="ADAL" clId="{FE4A98B4-67AC-4769-8A64-3EBE57F79732}" dt="2023-02-21T17:42:18.092" v="582"/>
          <ac:spMkLst>
            <pc:docMk/>
            <pc:sldMk cId="1080909560" sldId="2147470780"/>
            <ac:spMk id="131" creationId="{E319E9EB-1FD7-4A10-0758-556CD4477206}"/>
          </ac:spMkLst>
        </pc:spChg>
        <pc:spChg chg="mod ord">
          <ac:chgData name="Deniz Oker" userId="7d0128b0-bc3f-4696-af0e-d11d74d9f063" providerId="ADAL" clId="{FE4A98B4-67AC-4769-8A64-3EBE57F79732}" dt="2023-02-21T18:05:29.734" v="3835"/>
          <ac:spMkLst>
            <pc:docMk/>
            <pc:sldMk cId="1080909560" sldId="2147470780"/>
            <ac:spMk id="154" creationId="{2F27E47B-C05B-42DB-B079-44B50D9F450B}"/>
          </ac:spMkLst>
        </pc:spChg>
        <pc:spChg chg="mod ord">
          <ac:chgData name="Deniz Oker" userId="7d0128b0-bc3f-4696-af0e-d11d74d9f063" providerId="ADAL" clId="{FE4A98B4-67AC-4769-8A64-3EBE57F79732}" dt="2023-02-21T18:05:29.734" v="3837"/>
          <ac:spMkLst>
            <pc:docMk/>
            <pc:sldMk cId="1080909560" sldId="2147470780"/>
            <ac:spMk id="155" creationId="{8971E5AE-68DB-41D2-8C4B-2ACE533DFAD5}"/>
          </ac:spMkLst>
        </pc:spChg>
        <pc:spChg chg="mod ord">
          <ac:chgData name="Deniz Oker" userId="7d0128b0-bc3f-4696-af0e-d11d74d9f063" providerId="ADAL" clId="{FE4A98B4-67AC-4769-8A64-3EBE57F79732}" dt="2023-02-21T18:05:29.715" v="3780"/>
          <ac:spMkLst>
            <pc:docMk/>
            <pc:sldMk cId="1080909560" sldId="2147470780"/>
            <ac:spMk id="162" creationId="{BCD52D61-F415-458C-9545-A218867997F3}"/>
          </ac:spMkLst>
        </pc:spChg>
        <pc:spChg chg="mod ord">
          <ac:chgData name="Deniz Oker" userId="7d0128b0-bc3f-4696-af0e-d11d74d9f063" providerId="ADAL" clId="{FE4A98B4-67AC-4769-8A64-3EBE57F79732}" dt="2023-02-21T18:05:29.714" v="3778"/>
          <ac:spMkLst>
            <pc:docMk/>
            <pc:sldMk cId="1080909560" sldId="2147470780"/>
            <ac:spMk id="163" creationId="{0CAD8D85-D49A-47D0-93A6-FE3E9C332A89}"/>
          </ac:spMkLst>
        </pc:spChg>
        <pc:spChg chg="mod ord">
          <ac:chgData name="Deniz Oker" userId="7d0128b0-bc3f-4696-af0e-d11d74d9f063" providerId="ADAL" clId="{FE4A98B4-67AC-4769-8A64-3EBE57F79732}" dt="2023-02-21T18:05:29.721" v="3800"/>
          <ac:spMkLst>
            <pc:docMk/>
            <pc:sldMk cId="1080909560" sldId="2147470780"/>
            <ac:spMk id="166" creationId="{8D4EDC27-B8B8-4E76-8A94-7BBB01F4BFFC}"/>
          </ac:spMkLst>
        </pc:spChg>
        <pc:spChg chg="add del mod">
          <ac:chgData name="Deniz Oker" userId="7d0128b0-bc3f-4696-af0e-d11d74d9f063" providerId="ADAL" clId="{FE4A98B4-67AC-4769-8A64-3EBE57F79732}" dt="2023-02-21T17:42:18.098" v="591"/>
          <ac:spMkLst>
            <pc:docMk/>
            <pc:sldMk cId="1080909560" sldId="2147470780"/>
            <ac:spMk id="167" creationId="{85AD7E07-4C43-4E72-9E94-321ED7062C57}"/>
          </ac:spMkLst>
        </pc:spChg>
        <pc:spChg chg="mod ord">
          <ac:chgData name="Deniz Oker" userId="7d0128b0-bc3f-4696-af0e-d11d74d9f063" providerId="ADAL" clId="{FE4A98B4-67AC-4769-8A64-3EBE57F79732}" dt="2023-02-21T18:05:29.719" v="3794"/>
          <ac:spMkLst>
            <pc:docMk/>
            <pc:sldMk cId="1080909560" sldId="2147470780"/>
            <ac:spMk id="182" creationId="{9A395D4C-0634-4FC6-80EC-8BFCCB576E04}"/>
          </ac:spMkLst>
        </pc:spChg>
        <pc:spChg chg="mod ord">
          <ac:chgData name="Deniz Oker" userId="7d0128b0-bc3f-4696-af0e-d11d74d9f063" providerId="ADAL" clId="{FE4A98B4-67AC-4769-8A64-3EBE57F79732}" dt="2023-02-21T18:05:29.715" v="3782"/>
          <ac:spMkLst>
            <pc:docMk/>
            <pc:sldMk cId="1080909560" sldId="2147470780"/>
            <ac:spMk id="188" creationId="{F9384B2D-578D-4F42-9973-71E09A38D72F}"/>
          </ac:spMkLst>
        </pc:spChg>
        <pc:spChg chg="mod ord">
          <ac:chgData name="Deniz Oker" userId="7d0128b0-bc3f-4696-af0e-d11d74d9f063" providerId="ADAL" clId="{FE4A98B4-67AC-4769-8A64-3EBE57F79732}" dt="2023-02-21T18:05:29.716" v="3784"/>
          <ac:spMkLst>
            <pc:docMk/>
            <pc:sldMk cId="1080909560" sldId="2147470780"/>
            <ac:spMk id="189" creationId="{A4B28077-3E0B-472F-98AE-75AD7689F403}"/>
          </ac:spMkLst>
        </pc:spChg>
        <pc:spChg chg="mod ord">
          <ac:chgData name="Deniz Oker" userId="7d0128b0-bc3f-4696-af0e-d11d74d9f063" providerId="ADAL" clId="{FE4A98B4-67AC-4769-8A64-3EBE57F79732}" dt="2023-02-21T18:05:29.699" v="3736"/>
          <ac:spMkLst>
            <pc:docMk/>
            <pc:sldMk cId="1080909560" sldId="2147470780"/>
            <ac:spMk id="200" creationId="{B24EC3A7-B4E1-4C86-A571-69B9AA9DB608}"/>
          </ac:spMkLst>
        </pc:spChg>
        <pc:spChg chg="mod ord">
          <ac:chgData name="Deniz Oker" userId="7d0128b0-bc3f-4696-af0e-d11d74d9f063" providerId="ADAL" clId="{FE4A98B4-67AC-4769-8A64-3EBE57F79732}" dt="2023-02-21T18:05:29.719" v="3796"/>
          <ac:spMkLst>
            <pc:docMk/>
            <pc:sldMk cId="1080909560" sldId="2147470780"/>
            <ac:spMk id="201" creationId="{08E73F6A-C62F-4295-A348-7C3C9E889CFE}"/>
          </ac:spMkLst>
        </pc:spChg>
        <pc:spChg chg="mod ord">
          <ac:chgData name="Deniz Oker" userId="7d0128b0-bc3f-4696-af0e-d11d74d9f063" providerId="ADAL" clId="{FE4A98B4-67AC-4769-8A64-3EBE57F79732}" dt="2023-02-21T18:05:29.720" v="3798"/>
          <ac:spMkLst>
            <pc:docMk/>
            <pc:sldMk cId="1080909560" sldId="2147470780"/>
            <ac:spMk id="204" creationId="{6E76B56B-F29E-4A71-B2AC-4627E3DF04E8}"/>
          </ac:spMkLst>
        </pc:spChg>
        <pc:spChg chg="mod ord">
          <ac:chgData name="Deniz Oker" userId="7d0128b0-bc3f-4696-af0e-d11d74d9f063" providerId="ADAL" clId="{FE4A98B4-67AC-4769-8A64-3EBE57F79732}" dt="2023-02-21T18:05:29.725" v="3812"/>
          <ac:spMkLst>
            <pc:docMk/>
            <pc:sldMk cId="1080909560" sldId="2147470780"/>
            <ac:spMk id="213" creationId="{C87D027A-C2B4-4A8D-9A1E-15EBBACCB769}"/>
          </ac:spMkLst>
        </pc:spChg>
        <pc:spChg chg="mod ord">
          <ac:chgData name="Deniz Oker" userId="7d0128b0-bc3f-4696-af0e-d11d74d9f063" providerId="ADAL" clId="{FE4A98B4-67AC-4769-8A64-3EBE57F79732}" dt="2023-02-21T20:01:40.314" v="3976" actId="20577"/>
          <ac:spMkLst>
            <pc:docMk/>
            <pc:sldMk cId="1080909560" sldId="2147470780"/>
            <ac:spMk id="216" creationId="{95F0A278-04AB-4AD5-9332-E98106F83D1A}"/>
          </ac:spMkLst>
        </pc:spChg>
        <pc:spChg chg="mod ord">
          <ac:chgData name="Deniz Oker" userId="7d0128b0-bc3f-4696-af0e-d11d74d9f063" providerId="ADAL" clId="{FE4A98B4-67AC-4769-8A64-3EBE57F79732}" dt="2023-02-21T18:05:29.722" v="3804"/>
          <ac:spMkLst>
            <pc:docMk/>
            <pc:sldMk cId="1080909560" sldId="2147470780"/>
            <ac:spMk id="279" creationId="{B04EE23F-3E5A-4AA6-9C71-FB2A2634E425}"/>
          </ac:spMkLst>
        </pc:spChg>
        <pc:spChg chg="mod ord">
          <ac:chgData name="Deniz Oker" userId="7d0128b0-bc3f-4696-af0e-d11d74d9f063" providerId="ADAL" clId="{FE4A98B4-67AC-4769-8A64-3EBE57F79732}" dt="2023-02-21T18:05:29.723" v="3807"/>
          <ac:spMkLst>
            <pc:docMk/>
            <pc:sldMk cId="1080909560" sldId="2147470780"/>
            <ac:spMk id="280" creationId="{4E35B15E-F879-4A45-BBD6-852648762A3E}"/>
          </ac:spMkLst>
        </pc:spChg>
        <pc:spChg chg="mod ord">
          <ac:chgData name="Deniz Oker" userId="7d0128b0-bc3f-4696-af0e-d11d74d9f063" providerId="ADAL" clId="{FE4A98B4-67AC-4769-8A64-3EBE57F79732}" dt="2023-02-21T18:05:29.724" v="3810"/>
          <ac:spMkLst>
            <pc:docMk/>
            <pc:sldMk cId="1080909560" sldId="2147470780"/>
            <ac:spMk id="298" creationId="{0A355C2C-C184-4925-8F85-CF9A0F5B7DC4}"/>
          </ac:spMkLst>
        </pc:spChg>
        <pc:spChg chg="mod ord">
          <ac:chgData name="Deniz Oker" userId="7d0128b0-bc3f-4696-af0e-d11d74d9f063" providerId="ADAL" clId="{FE4A98B4-67AC-4769-8A64-3EBE57F79732}" dt="2023-02-21T18:05:33.700" v="3875" actId="1035"/>
          <ac:spMkLst>
            <pc:docMk/>
            <pc:sldMk cId="1080909560" sldId="2147470780"/>
            <ac:spMk id="301" creationId="{8B877C6C-526D-4CCD-95AC-BF66DF4D3FC6}"/>
          </ac:spMkLst>
        </pc:spChg>
        <pc:spChg chg="mod ord">
          <ac:chgData name="Deniz Oker" userId="7d0128b0-bc3f-4696-af0e-d11d74d9f063" providerId="ADAL" clId="{FE4A98B4-67AC-4769-8A64-3EBE57F79732}" dt="2023-02-21T18:05:29.727" v="3817"/>
          <ac:spMkLst>
            <pc:docMk/>
            <pc:sldMk cId="1080909560" sldId="2147470780"/>
            <ac:spMk id="333" creationId="{B06CD13C-BF8F-4B2E-BF4E-BF0B4CC6DBAA}"/>
          </ac:spMkLst>
        </pc:spChg>
        <pc:spChg chg="add del mod">
          <ac:chgData name="Deniz Oker" userId="7d0128b0-bc3f-4696-af0e-d11d74d9f063" providerId="ADAL" clId="{FE4A98B4-67AC-4769-8A64-3EBE57F79732}" dt="2023-02-21T17:42:18.098" v="590"/>
          <ac:spMkLst>
            <pc:docMk/>
            <pc:sldMk cId="1080909560" sldId="2147470780"/>
            <ac:spMk id="382" creationId="{85AD7E07-4C43-4E72-9E94-321ED7062C57}"/>
          </ac:spMkLst>
        </pc:spChg>
        <pc:spChg chg="add del mod">
          <ac:chgData name="Deniz Oker" userId="7d0128b0-bc3f-4696-af0e-d11d74d9f063" providerId="ADAL" clId="{FE4A98B4-67AC-4769-8A64-3EBE57F79732}" dt="2023-02-21T17:42:18.098" v="589"/>
          <ac:spMkLst>
            <pc:docMk/>
            <pc:sldMk cId="1080909560" sldId="2147470780"/>
            <ac:spMk id="383" creationId="{85AD7E07-4C43-4E72-9E94-321ED7062C57}"/>
          </ac:spMkLst>
        </pc:spChg>
        <pc:spChg chg="add del mod">
          <ac:chgData name="Deniz Oker" userId="7d0128b0-bc3f-4696-af0e-d11d74d9f063" providerId="ADAL" clId="{FE4A98B4-67AC-4769-8A64-3EBE57F79732}" dt="2023-02-21T17:42:18.097" v="588"/>
          <ac:spMkLst>
            <pc:docMk/>
            <pc:sldMk cId="1080909560" sldId="2147470780"/>
            <ac:spMk id="384" creationId="{85AD7E07-4C43-4E72-9E94-321ED7062C57}"/>
          </ac:spMkLst>
        </pc:spChg>
        <pc:grpChg chg="mod ord">
          <ac:chgData name="Deniz Oker" userId="7d0128b0-bc3f-4696-af0e-d11d74d9f063" providerId="ADAL" clId="{FE4A98B4-67AC-4769-8A64-3EBE57F79732}" dt="2023-02-21T18:05:29.732" v="3833"/>
          <ac:grpSpMkLst>
            <pc:docMk/>
            <pc:sldMk cId="1080909560" sldId="2147470780"/>
            <ac:grpSpMk id="4" creationId="{B2A46638-2194-9B3C-1557-30CF3A32A4D7}"/>
          </ac:grpSpMkLst>
        </pc:grpChg>
        <pc:grpChg chg="mod ord">
          <ac:chgData name="Deniz Oker" userId="7d0128b0-bc3f-4696-af0e-d11d74d9f063" providerId="ADAL" clId="{FE4A98B4-67AC-4769-8A64-3EBE57F79732}" dt="2023-02-21T18:05:29.699" v="3734"/>
          <ac:grpSpMkLst>
            <pc:docMk/>
            <pc:sldMk cId="1080909560" sldId="2147470780"/>
            <ac:grpSpMk id="247" creationId="{548A9292-6D26-491B-8774-AB82788DB442}"/>
          </ac:grpSpMkLst>
        </pc:grpChg>
        <pc:grpChg chg="mod">
          <ac:chgData name="Deniz Oker" userId="7d0128b0-bc3f-4696-af0e-d11d74d9f063" providerId="ADAL" clId="{FE4A98B4-67AC-4769-8A64-3EBE57F79732}" dt="2023-02-21T18:05:29.722" v="3805"/>
          <ac:grpSpMkLst>
            <pc:docMk/>
            <pc:sldMk cId="1080909560" sldId="2147470780"/>
            <ac:grpSpMk id="253" creationId="{AB018CA8-331C-4465-A408-D9B264085DA6}"/>
          </ac:grpSpMkLst>
        </pc:grpChg>
        <pc:grpChg chg="mod">
          <ac:chgData name="Deniz Oker" userId="7d0128b0-bc3f-4696-af0e-d11d74d9f063" providerId="ADAL" clId="{FE4A98B4-67AC-4769-8A64-3EBE57F79732}" dt="2023-02-21T18:05:29.724" v="3808"/>
          <ac:grpSpMkLst>
            <pc:docMk/>
            <pc:sldMk cId="1080909560" sldId="2147470780"/>
            <ac:grpSpMk id="281" creationId="{4322F074-935B-4715-A57E-64559684B0D4}"/>
          </ac:grpSpMkLst>
        </pc:grpChg>
        <pc:grpChg chg="mod">
          <ac:chgData name="Deniz Oker" userId="7d0128b0-bc3f-4696-af0e-d11d74d9f063" providerId="ADAL" clId="{FE4A98B4-67AC-4769-8A64-3EBE57F79732}" dt="2023-02-21T18:05:29.726" v="3815"/>
          <ac:grpSpMkLst>
            <pc:docMk/>
            <pc:sldMk cId="1080909560" sldId="2147470780"/>
            <ac:grpSpMk id="328" creationId="{248676A2-19BB-4B0B-837C-2A5B342EC625}"/>
          </ac:grpSpMkLst>
        </pc:grpChg>
        <pc:graphicFrameChg chg="add del mod">
          <ac:chgData name="Deniz Oker" userId="7d0128b0-bc3f-4696-af0e-d11d74d9f063" providerId="ADAL" clId="{FE4A98B4-67AC-4769-8A64-3EBE57F79732}" dt="2023-02-21T17:42:18.100" v="594"/>
          <ac:graphicFrameMkLst>
            <pc:docMk/>
            <pc:sldMk cId="1080909560" sldId="2147470780"/>
            <ac:graphicFrameMk id="8" creationId="{C89E201E-22D6-0201-998D-F8784B157047}"/>
          </ac:graphicFrameMkLst>
        </pc:graphicFrameChg>
        <pc:graphicFrameChg chg="mod">
          <ac:chgData name="Deniz Oker" userId="7d0128b0-bc3f-4696-af0e-d11d74d9f063" providerId="ADAL" clId="{FE4A98B4-67AC-4769-8A64-3EBE57F79732}" dt="2023-02-21T18:05:29.751" v="3872"/>
          <ac:graphicFrameMkLst>
            <pc:docMk/>
            <pc:sldMk cId="1080909560" sldId="2147470780"/>
            <ac:graphicFrameMk id="13" creationId="{5A86C6D7-0631-4563-A9BE-2E244C353677}"/>
          </ac:graphicFrameMkLst>
        </pc:graphicFrameChg>
        <pc:graphicFrameChg chg="add del mod replST">
          <ac:chgData name="Deniz Oker" userId="7d0128b0-bc3f-4696-af0e-d11d74d9f063" providerId="ADAL" clId="{FE4A98B4-67AC-4769-8A64-3EBE57F79732}" dt="2023-02-21T17:42:25.175" v="639"/>
          <ac:graphicFrameMkLst>
            <pc:docMk/>
            <pc:sldMk cId="1080909560" sldId="2147470780"/>
            <ac:graphicFrameMk id="15" creationId="{65C3C95E-1B5E-5C6F-16E4-9E9E8B43729E}"/>
          </ac:graphicFrameMkLst>
        </pc:graphicFrameChg>
        <pc:graphicFrameChg chg="del">
          <ac:chgData name="Deniz Oker" userId="7d0128b0-bc3f-4696-af0e-d11d74d9f063" providerId="ADAL" clId="{FE4A98B4-67AC-4769-8A64-3EBE57F79732}" dt="2023-02-21T17:42:01.214" v="215"/>
          <ac:graphicFrameMkLst>
            <pc:docMk/>
            <pc:sldMk cId="1080909560" sldId="2147470780"/>
            <ac:graphicFrameMk id="22" creationId="{03395BD0-0D71-7AD2-30EB-447C0E107B22}"/>
          </ac:graphicFrameMkLst>
        </pc:graphicFrameChg>
        <pc:graphicFrameChg chg="add del mod replST">
          <ac:chgData name="Deniz Oker" userId="7d0128b0-bc3f-4696-af0e-d11d74d9f063" providerId="ADAL" clId="{FE4A98B4-67AC-4769-8A64-3EBE57F79732}" dt="2023-02-21T17:43:31.190" v="797"/>
          <ac:graphicFrameMkLst>
            <pc:docMk/>
            <pc:sldMk cId="1080909560" sldId="2147470780"/>
            <ac:graphicFrameMk id="27" creationId="{1C3BD760-B1FC-247A-5BF2-7F4C8610D0C2}"/>
          </ac:graphicFrameMkLst>
        </pc:graphicFrameChg>
        <pc:graphicFrameChg chg="add del mod replST">
          <ac:chgData name="Deniz Oker" userId="7d0128b0-bc3f-4696-af0e-d11d74d9f063" providerId="ADAL" clId="{FE4A98B4-67AC-4769-8A64-3EBE57F79732}" dt="2023-02-21T17:43:34.685" v="1000"/>
          <ac:graphicFrameMkLst>
            <pc:docMk/>
            <pc:sldMk cId="1080909560" sldId="2147470780"/>
            <ac:graphicFrameMk id="28" creationId="{E22EE450-2A17-1F2C-FBBF-E85EF29EE6D3}"/>
          </ac:graphicFrameMkLst>
        </pc:graphicFrameChg>
        <pc:graphicFrameChg chg="add mod replST delST">
          <ac:chgData name="Deniz Oker" userId="7d0128b0-bc3f-4696-af0e-d11d74d9f063" providerId="ADAL" clId="{FE4A98B4-67AC-4769-8A64-3EBE57F79732}" dt="2023-02-21T17:43:34.685" v="1000"/>
          <ac:graphicFrameMkLst>
            <pc:docMk/>
            <pc:sldMk cId="1080909560" sldId="2147470780"/>
            <ac:graphicFrameMk id="29" creationId="{B0F5F47C-3C3A-D167-296E-0F5DC0DFACE0}"/>
          </ac:graphicFrameMkLst>
        </pc:graphicFrameChg>
        <pc:graphicFrameChg chg="add del mod replST">
          <ac:chgData name="Deniz Oker" userId="7d0128b0-bc3f-4696-af0e-d11d74d9f063" providerId="ADAL" clId="{FE4A98B4-67AC-4769-8A64-3EBE57F79732}" dt="2023-02-21T17:43:43.090" v="1006"/>
          <ac:graphicFrameMkLst>
            <pc:docMk/>
            <pc:sldMk cId="1080909560" sldId="2147470780"/>
            <ac:graphicFrameMk id="31" creationId="{5C2714F3-B277-067B-D3A7-366B915A9278}"/>
          </ac:graphicFrameMkLst>
        </pc:graphicFrameChg>
        <pc:graphicFrameChg chg="add del mod replST">
          <ac:chgData name="Deniz Oker" userId="7d0128b0-bc3f-4696-af0e-d11d74d9f063" providerId="ADAL" clId="{FE4A98B4-67AC-4769-8A64-3EBE57F79732}" dt="2023-02-21T17:43:46.255" v="1158"/>
          <ac:graphicFrameMkLst>
            <pc:docMk/>
            <pc:sldMk cId="1080909560" sldId="2147470780"/>
            <ac:graphicFrameMk id="39" creationId="{E35FDDD6-0C7C-621A-A5D9-20CCEA32CEC8}"/>
          </ac:graphicFrameMkLst>
        </pc:graphicFrameChg>
        <pc:graphicFrameChg chg="add del mod replST">
          <ac:chgData name="Deniz Oker" userId="7d0128b0-bc3f-4696-af0e-d11d74d9f063" providerId="ADAL" clId="{FE4A98B4-67AC-4769-8A64-3EBE57F79732}" dt="2023-02-21T17:44:39.863" v="1372"/>
          <ac:graphicFrameMkLst>
            <pc:docMk/>
            <pc:sldMk cId="1080909560" sldId="2147470780"/>
            <ac:graphicFrameMk id="40" creationId="{D6663952-A90F-671D-D944-514FAB57B570}"/>
          </ac:graphicFrameMkLst>
        </pc:graphicFrameChg>
        <pc:graphicFrameChg chg="add del mod replST">
          <ac:chgData name="Deniz Oker" userId="7d0128b0-bc3f-4696-af0e-d11d74d9f063" providerId="ADAL" clId="{FE4A98B4-67AC-4769-8A64-3EBE57F79732}" dt="2023-02-21T17:44:48.795" v="1554"/>
          <ac:graphicFrameMkLst>
            <pc:docMk/>
            <pc:sldMk cId="1080909560" sldId="2147470780"/>
            <ac:graphicFrameMk id="41" creationId="{357A6B1C-3D4C-2919-5F51-3CCE974DD663}"/>
          </ac:graphicFrameMkLst>
        </pc:graphicFrameChg>
        <pc:graphicFrameChg chg="add del mod replST">
          <ac:chgData name="Deniz Oker" userId="7d0128b0-bc3f-4696-af0e-d11d74d9f063" providerId="ADAL" clId="{FE4A98B4-67AC-4769-8A64-3EBE57F79732}" dt="2023-02-21T17:46:39.538" v="1755"/>
          <ac:graphicFrameMkLst>
            <pc:docMk/>
            <pc:sldMk cId="1080909560" sldId="2147470780"/>
            <ac:graphicFrameMk id="44" creationId="{6CA25362-4E97-A1E8-35EE-EBA50A3660B5}"/>
          </ac:graphicFrameMkLst>
        </pc:graphicFrameChg>
        <pc:graphicFrameChg chg="mod">
          <ac:chgData name="Deniz Oker" userId="7d0128b0-bc3f-4696-af0e-d11d74d9f063" providerId="ADAL" clId="{FE4A98B4-67AC-4769-8A64-3EBE57F79732}" dt="2023-02-21T18:05:29.711" v="3769"/>
          <ac:graphicFrameMkLst>
            <pc:docMk/>
            <pc:sldMk cId="1080909560" sldId="2147470780"/>
            <ac:graphicFrameMk id="47" creationId="{41F9863F-1643-CA66-A948-AA7889EFC1F4}"/>
          </ac:graphicFrameMkLst>
        </pc:graphicFrameChg>
        <pc:graphicFrameChg chg="add del mod replST">
          <ac:chgData name="Deniz Oker" userId="7d0128b0-bc3f-4696-af0e-d11d74d9f063" providerId="ADAL" clId="{FE4A98B4-67AC-4769-8A64-3EBE57F79732}" dt="2023-02-21T17:54:19.655" v="2095"/>
          <ac:graphicFrameMkLst>
            <pc:docMk/>
            <pc:sldMk cId="1080909560" sldId="2147470780"/>
            <ac:graphicFrameMk id="62" creationId="{BAA05B88-B793-E226-7EE2-807D3E0DFA77}"/>
          </ac:graphicFrameMkLst>
        </pc:graphicFrameChg>
        <pc:graphicFrameChg chg="add del mod replST">
          <ac:chgData name="Deniz Oker" userId="7d0128b0-bc3f-4696-af0e-d11d74d9f063" providerId="ADAL" clId="{FE4A98B4-67AC-4769-8A64-3EBE57F79732}" dt="2023-02-21T17:54:21.066" v="2283"/>
          <ac:graphicFrameMkLst>
            <pc:docMk/>
            <pc:sldMk cId="1080909560" sldId="2147470780"/>
            <ac:graphicFrameMk id="66" creationId="{8166A16F-42A6-29DF-758B-45F8B58EFEFD}"/>
          </ac:graphicFrameMkLst>
        </pc:graphicFrameChg>
        <pc:graphicFrameChg chg="add del mod replST">
          <ac:chgData name="Deniz Oker" userId="7d0128b0-bc3f-4696-af0e-d11d74d9f063" providerId="ADAL" clId="{FE4A98B4-67AC-4769-8A64-3EBE57F79732}" dt="2023-02-21T17:54:22.174" v="2471"/>
          <ac:graphicFrameMkLst>
            <pc:docMk/>
            <pc:sldMk cId="1080909560" sldId="2147470780"/>
            <ac:graphicFrameMk id="67" creationId="{AFEB827D-5E1A-3A7B-8F0C-E32F354ECF0D}"/>
          </ac:graphicFrameMkLst>
        </pc:graphicFrameChg>
        <pc:graphicFrameChg chg="add del mod replST">
          <ac:chgData name="Deniz Oker" userId="7d0128b0-bc3f-4696-af0e-d11d74d9f063" providerId="ADAL" clId="{FE4A98B4-67AC-4769-8A64-3EBE57F79732}" dt="2023-02-21T17:54:23.258" v="2659"/>
          <ac:graphicFrameMkLst>
            <pc:docMk/>
            <pc:sldMk cId="1080909560" sldId="2147470780"/>
            <ac:graphicFrameMk id="68" creationId="{1E01754D-0BF3-B728-E8BC-6A3CBEE8D920}"/>
          </ac:graphicFrameMkLst>
        </pc:graphicFrameChg>
        <pc:graphicFrameChg chg="add del mod replST">
          <ac:chgData name="Deniz Oker" userId="7d0128b0-bc3f-4696-af0e-d11d74d9f063" providerId="ADAL" clId="{FE4A98B4-67AC-4769-8A64-3EBE57F79732}" dt="2023-02-21T18:04:19.354" v="2855"/>
          <ac:graphicFrameMkLst>
            <pc:docMk/>
            <pc:sldMk cId="1080909560" sldId="2147470780"/>
            <ac:graphicFrameMk id="69" creationId="{39ADC839-8811-31F7-D850-3A1C0C5B7352}"/>
          </ac:graphicFrameMkLst>
        </pc:graphicFrameChg>
        <pc:graphicFrameChg chg="add del mod replST">
          <ac:chgData name="Deniz Oker" userId="7d0128b0-bc3f-4696-af0e-d11d74d9f063" providerId="ADAL" clId="{FE4A98B4-67AC-4769-8A64-3EBE57F79732}" dt="2023-02-21T18:04:22.320" v="3003"/>
          <ac:graphicFrameMkLst>
            <pc:docMk/>
            <pc:sldMk cId="1080909560" sldId="2147470780"/>
            <ac:graphicFrameMk id="77" creationId="{DD42CD9D-7395-3B8E-2F41-4049F8D90E81}"/>
          </ac:graphicFrameMkLst>
        </pc:graphicFrameChg>
        <pc:graphicFrameChg chg="add del mod replST">
          <ac:chgData name="Deniz Oker" userId="7d0128b0-bc3f-4696-af0e-d11d74d9f063" providerId="ADAL" clId="{FE4A98B4-67AC-4769-8A64-3EBE57F79732}" dt="2023-02-21T18:04:23.718" v="3151"/>
          <ac:graphicFrameMkLst>
            <pc:docMk/>
            <pc:sldMk cId="1080909560" sldId="2147470780"/>
            <ac:graphicFrameMk id="81" creationId="{572A2989-978A-74BE-1880-4D3563F4B7AE}"/>
          </ac:graphicFrameMkLst>
        </pc:graphicFrameChg>
        <pc:graphicFrameChg chg="add del mod replST">
          <ac:chgData name="Deniz Oker" userId="7d0128b0-bc3f-4696-af0e-d11d74d9f063" providerId="ADAL" clId="{FE4A98B4-67AC-4769-8A64-3EBE57F79732}" dt="2023-02-21T18:05:27.688" v="3324"/>
          <ac:graphicFrameMkLst>
            <pc:docMk/>
            <pc:sldMk cId="1080909560" sldId="2147470780"/>
            <ac:graphicFrameMk id="82" creationId="{EDF386B8-7106-3D55-370C-E48EA6B3241F}"/>
          </ac:graphicFrameMkLst>
        </pc:graphicFrameChg>
        <pc:graphicFrameChg chg="add del mod replST">
          <ac:chgData name="Deniz Oker" userId="7d0128b0-bc3f-4696-af0e-d11d74d9f063" providerId="ADAL" clId="{FE4A98B4-67AC-4769-8A64-3EBE57F79732}" dt="2023-02-21T18:05:28.711" v="3512"/>
          <ac:graphicFrameMkLst>
            <pc:docMk/>
            <pc:sldMk cId="1080909560" sldId="2147470780"/>
            <ac:graphicFrameMk id="85" creationId="{799581B8-31E5-B709-90A7-847AF3AF1B36}"/>
          </ac:graphicFrameMkLst>
        </pc:graphicFrameChg>
        <pc:graphicFrameChg chg="add del mod replST">
          <ac:chgData name="Deniz Oker" userId="7d0128b0-bc3f-4696-af0e-d11d74d9f063" providerId="ADAL" clId="{FE4A98B4-67AC-4769-8A64-3EBE57F79732}" dt="2023-02-21T18:05:29.663" v="3700"/>
          <ac:graphicFrameMkLst>
            <pc:docMk/>
            <pc:sldMk cId="1080909560" sldId="2147470780"/>
            <ac:graphicFrameMk id="86" creationId="{06B257E6-196C-6C04-0E4D-08BEE9BA35CA}"/>
          </ac:graphicFrameMkLst>
        </pc:graphicFrameChg>
        <pc:graphicFrameChg chg="add mod replST">
          <ac:chgData name="Deniz Oker" userId="7d0128b0-bc3f-4696-af0e-d11d74d9f063" providerId="ADAL" clId="{FE4A98B4-67AC-4769-8A64-3EBE57F79732}" dt="2023-02-21T18:05:29.740" v="3854"/>
          <ac:graphicFrameMkLst>
            <pc:docMk/>
            <pc:sldMk cId="1080909560" sldId="2147470780"/>
            <ac:graphicFrameMk id="88" creationId="{3F8E75E1-E854-C0B8-BEC9-46278D83C5E5}"/>
          </ac:graphicFrameMkLst>
        </pc:graphicFrameChg>
        <pc:picChg chg="mod ord">
          <ac:chgData name="Deniz Oker" userId="7d0128b0-bc3f-4696-af0e-d11d74d9f063" providerId="ADAL" clId="{FE4A98B4-67AC-4769-8A64-3EBE57F79732}" dt="2023-02-21T18:05:29.717" v="3790"/>
          <ac:picMkLst>
            <pc:docMk/>
            <pc:sldMk cId="1080909560" sldId="2147470780"/>
            <ac:picMk id="14" creationId="{31ABD41D-0F47-4808-B343-47368E79560D}"/>
          </ac:picMkLst>
        </pc:picChg>
        <pc:picChg chg="mod ord">
          <ac:chgData name="Deniz Oker" userId="7d0128b0-bc3f-4696-af0e-d11d74d9f063" providerId="ADAL" clId="{FE4A98B4-67AC-4769-8A64-3EBE57F79732}" dt="2023-02-21T18:05:29.708" v="3760"/>
          <ac:picMkLst>
            <pc:docMk/>
            <pc:sldMk cId="1080909560" sldId="2147470780"/>
            <ac:picMk id="72" creationId="{A3E2B691-E748-47BF-9C24-B9A886D810D6}"/>
          </ac:picMkLst>
        </pc:picChg>
        <pc:picChg chg="mod ord">
          <ac:chgData name="Deniz Oker" userId="7d0128b0-bc3f-4696-af0e-d11d74d9f063" providerId="ADAL" clId="{FE4A98B4-67AC-4769-8A64-3EBE57F79732}" dt="2023-02-21T18:05:29.729" v="3825"/>
          <ac:picMkLst>
            <pc:docMk/>
            <pc:sldMk cId="1080909560" sldId="2147470780"/>
            <ac:picMk id="76" creationId="{54A67977-A76B-42DF-B750-463A73E437C0}"/>
          </ac:picMkLst>
        </pc:picChg>
        <pc:picChg chg="mod ord">
          <ac:chgData name="Deniz Oker" userId="7d0128b0-bc3f-4696-af0e-d11d74d9f063" providerId="ADAL" clId="{FE4A98B4-67AC-4769-8A64-3EBE57F79732}" dt="2023-02-21T18:05:29.731" v="3831"/>
          <ac:picMkLst>
            <pc:docMk/>
            <pc:sldMk cId="1080909560" sldId="2147470780"/>
            <ac:picMk id="80" creationId="{54D3927B-D2F7-46CC-A66E-DB565EBF71BA}"/>
          </ac:picMkLst>
        </pc:picChg>
        <pc:cxnChg chg="add mod ord">
          <ac:chgData name="Deniz Oker" userId="7d0128b0-bc3f-4696-af0e-d11d74d9f063" providerId="ADAL" clId="{FE4A98B4-67AC-4769-8A64-3EBE57F79732}" dt="2023-02-21T18:05:51.101" v="3879" actId="1037"/>
          <ac:cxnSpMkLst>
            <pc:docMk/>
            <pc:sldMk cId="1080909560" sldId="2147470780"/>
            <ac:cxnSpMk id="30" creationId="{D721C2A4-F3C6-A26E-A2F1-FA5A670898D5}"/>
          </ac:cxnSpMkLst>
        </pc:cxnChg>
        <pc:cxnChg chg="add mod ord">
          <ac:chgData name="Deniz Oker" userId="7d0128b0-bc3f-4696-af0e-d11d74d9f063" providerId="ADAL" clId="{FE4A98B4-67AC-4769-8A64-3EBE57F79732}" dt="2023-02-21T18:05:55.623" v="3880" actId="14100"/>
          <ac:cxnSpMkLst>
            <pc:docMk/>
            <pc:sldMk cId="1080909560" sldId="2147470780"/>
            <ac:cxnSpMk id="45" creationId="{637A89B9-6BA0-D204-E627-75654DF1E846}"/>
          </ac:cxnSpMkLst>
        </pc:cxnChg>
        <pc:cxnChg chg="add mod ord">
          <ac:chgData name="Deniz Oker" userId="7d0128b0-bc3f-4696-af0e-d11d74d9f063" providerId="ADAL" clId="{FE4A98B4-67AC-4769-8A64-3EBE57F79732}" dt="2023-02-21T18:05:29.743" v="3866"/>
          <ac:cxnSpMkLst>
            <pc:docMk/>
            <pc:sldMk cId="1080909560" sldId="2147470780"/>
            <ac:cxnSpMk id="54" creationId="{50ADF45B-F6B5-8376-FA6E-1F89CAB28A03}"/>
          </ac:cxnSpMkLst>
        </pc:cxnChg>
        <pc:cxnChg chg="del mod ord">
          <ac:chgData name="Deniz Oker" userId="7d0128b0-bc3f-4696-af0e-d11d74d9f063" providerId="ADAL" clId="{FE4A98B4-67AC-4769-8A64-3EBE57F79732}" dt="2023-02-21T17:43:31.187" v="790"/>
          <ac:cxnSpMkLst>
            <pc:docMk/>
            <pc:sldMk cId="1080909560" sldId="2147470780"/>
            <ac:cxnSpMk id="63" creationId="{361D2C6E-4CD0-9B1F-742E-8BA59E511D74}"/>
          </ac:cxnSpMkLst>
        </pc:cxnChg>
        <pc:cxnChg chg="mod ord">
          <ac:chgData name="Deniz Oker" userId="7d0128b0-bc3f-4696-af0e-d11d74d9f063" providerId="ADAL" clId="{FE4A98B4-67AC-4769-8A64-3EBE57F79732}" dt="2023-02-21T18:05:29.727" v="3819"/>
          <ac:cxnSpMkLst>
            <pc:docMk/>
            <pc:sldMk cId="1080909560" sldId="2147470780"/>
            <ac:cxnSpMk id="150" creationId="{20D02C14-74F9-4AAF-91AF-45FC5015F9E6}"/>
          </ac:cxnSpMkLst>
        </pc:cxnChg>
        <pc:cxnChg chg="mod ord">
          <ac:chgData name="Deniz Oker" userId="7d0128b0-bc3f-4696-af0e-d11d74d9f063" providerId="ADAL" clId="{FE4A98B4-67AC-4769-8A64-3EBE57F79732}" dt="2023-02-21T18:05:29.735" v="3839"/>
          <ac:cxnSpMkLst>
            <pc:docMk/>
            <pc:sldMk cId="1080909560" sldId="2147470780"/>
            <ac:cxnSpMk id="157" creationId="{EBD7546C-E8C1-47FE-BDF1-8CFE89329FF3}"/>
          </ac:cxnSpMkLst>
        </pc:cxnChg>
        <pc:cxnChg chg="mod ord">
          <ac:chgData name="Deniz Oker" userId="7d0128b0-bc3f-4696-af0e-d11d74d9f063" providerId="ADAL" clId="{FE4A98B4-67AC-4769-8A64-3EBE57F79732}" dt="2023-02-21T18:05:29.721" v="3802"/>
          <ac:cxnSpMkLst>
            <pc:docMk/>
            <pc:sldMk cId="1080909560" sldId="2147470780"/>
            <ac:cxnSpMk id="207" creationId="{597B0CE5-B8DD-4557-BB70-4C52A90F5CA9}"/>
          </ac:cxnSpMkLst>
        </pc:cxnChg>
      </pc:sldChg>
      <pc:sldChg chg="addSp delSp modSp mod modCm">
        <pc:chgData name="Deniz Oker" userId="7d0128b0-bc3f-4696-af0e-d11d74d9f063" providerId="ADAL" clId="{FE4A98B4-67AC-4769-8A64-3EBE57F79732}" dt="2023-02-21T20:15:56.648" v="5120"/>
        <pc:sldMkLst>
          <pc:docMk/>
          <pc:sldMk cId="1040203231" sldId="2147470782"/>
        </pc:sldMkLst>
        <pc:spChg chg="mod ord">
          <ac:chgData name="Deniz Oker" userId="7d0128b0-bc3f-4696-af0e-d11d74d9f063" providerId="ADAL" clId="{FE4A98B4-67AC-4769-8A64-3EBE57F79732}" dt="2023-02-21T20:15:56.603" v="5004"/>
          <ac:spMkLst>
            <pc:docMk/>
            <pc:sldMk cId="1040203231" sldId="2147470782"/>
            <ac:spMk id="2" creationId="{5C65516F-8E92-47FF-B0B2-AFCD4F7F3CAF}"/>
          </ac:spMkLst>
        </pc:spChg>
        <pc:spChg chg="mod ord">
          <ac:chgData name="Deniz Oker" userId="7d0128b0-bc3f-4696-af0e-d11d74d9f063" providerId="ADAL" clId="{FE4A98B4-67AC-4769-8A64-3EBE57F79732}" dt="2023-02-21T20:15:56.599" v="4998"/>
          <ac:spMkLst>
            <pc:docMk/>
            <pc:sldMk cId="1040203231" sldId="2147470782"/>
            <ac:spMk id="3" creationId="{C42C2A29-C949-4DF3-8DD7-DEADFD3F2A41}"/>
          </ac:spMkLst>
        </pc:spChg>
        <pc:spChg chg="mod ord">
          <ac:chgData name="Deniz Oker" userId="7d0128b0-bc3f-4696-af0e-d11d74d9f063" providerId="ADAL" clId="{FE4A98B4-67AC-4769-8A64-3EBE57F79732}" dt="2023-02-21T20:15:56.639" v="5116"/>
          <ac:spMkLst>
            <pc:docMk/>
            <pc:sldMk cId="1040203231" sldId="2147470782"/>
            <ac:spMk id="4" creationId="{F67CD42F-C900-0CEC-7538-A7BB16973A03}"/>
          </ac:spMkLst>
        </pc:spChg>
        <pc:spChg chg="mod ord">
          <ac:chgData name="Deniz Oker" userId="7d0128b0-bc3f-4696-af0e-d11d74d9f063" providerId="ADAL" clId="{FE4A98B4-67AC-4769-8A64-3EBE57F79732}" dt="2023-02-21T20:15:56.602" v="5002"/>
          <ac:spMkLst>
            <pc:docMk/>
            <pc:sldMk cId="1040203231" sldId="2147470782"/>
            <ac:spMk id="6" creationId="{3FF62F8A-C299-4EDE-94CB-874356A1C3B6}"/>
          </ac:spMkLst>
        </pc:spChg>
        <pc:spChg chg="mod ord">
          <ac:chgData name="Deniz Oker" userId="7d0128b0-bc3f-4696-af0e-d11d74d9f063" providerId="ADAL" clId="{FE4A98B4-67AC-4769-8A64-3EBE57F79732}" dt="2023-02-21T20:15:56.605" v="5010"/>
          <ac:spMkLst>
            <pc:docMk/>
            <pc:sldMk cId="1040203231" sldId="2147470782"/>
            <ac:spMk id="8" creationId="{4EFE5F66-FE85-47E7-B999-A7248BB1BB4D}"/>
          </ac:spMkLst>
        </pc:spChg>
        <pc:spChg chg="mod ord">
          <ac:chgData name="Deniz Oker" userId="7d0128b0-bc3f-4696-af0e-d11d74d9f063" providerId="ADAL" clId="{FE4A98B4-67AC-4769-8A64-3EBE57F79732}" dt="2023-02-21T20:15:56.604" v="5006"/>
          <ac:spMkLst>
            <pc:docMk/>
            <pc:sldMk cId="1040203231" sldId="2147470782"/>
            <ac:spMk id="10" creationId="{D6F20A09-8735-4F60-96A3-48C524647CEB}"/>
          </ac:spMkLst>
        </pc:spChg>
        <pc:spChg chg="mod ord">
          <ac:chgData name="Deniz Oker" userId="7d0128b0-bc3f-4696-af0e-d11d74d9f063" providerId="ADAL" clId="{FE4A98B4-67AC-4769-8A64-3EBE57F79732}" dt="2023-02-21T20:15:56.604" v="5008"/>
          <ac:spMkLst>
            <pc:docMk/>
            <pc:sldMk cId="1040203231" sldId="2147470782"/>
            <ac:spMk id="11" creationId="{ACF50255-12C2-4598-938A-BD76266F8A7C}"/>
          </ac:spMkLst>
        </pc:spChg>
        <pc:spChg chg="mod ord">
          <ac:chgData name="Deniz Oker" userId="7d0128b0-bc3f-4696-af0e-d11d74d9f063" providerId="ADAL" clId="{FE4A98B4-67AC-4769-8A64-3EBE57F79732}" dt="2023-02-21T20:15:56.617" v="5051"/>
          <ac:spMkLst>
            <pc:docMk/>
            <pc:sldMk cId="1040203231" sldId="2147470782"/>
            <ac:spMk id="13" creationId="{912217F4-F81F-2988-74F4-8D1A9147468D}"/>
          </ac:spMkLst>
        </pc:spChg>
        <pc:spChg chg="mod ord">
          <ac:chgData name="Deniz Oker" userId="7d0128b0-bc3f-4696-af0e-d11d74d9f063" providerId="ADAL" clId="{FE4A98B4-67AC-4769-8A64-3EBE57F79732}" dt="2023-02-21T20:15:56.618" v="5053"/>
          <ac:spMkLst>
            <pc:docMk/>
            <pc:sldMk cId="1040203231" sldId="2147470782"/>
            <ac:spMk id="15" creationId="{54F9B702-EE4E-640A-13AE-F3481584DFE6}"/>
          </ac:spMkLst>
        </pc:spChg>
        <pc:spChg chg="add del mod modVis">
          <ac:chgData name="Deniz Oker" userId="7d0128b0-bc3f-4696-af0e-d11d74d9f063" providerId="ADAL" clId="{FE4A98B4-67AC-4769-8A64-3EBE57F79732}" dt="2023-02-21T20:15:43.161" v="4529"/>
          <ac:spMkLst>
            <pc:docMk/>
            <pc:sldMk cId="1040203231" sldId="2147470782"/>
            <ac:spMk id="17" creationId="{5BB11205-5475-B691-94B5-23AAB0A78CE8}"/>
          </ac:spMkLst>
        </pc:spChg>
        <pc:spChg chg="add del mod modVis">
          <ac:chgData name="Deniz Oker" userId="7d0128b0-bc3f-4696-af0e-d11d74d9f063" providerId="ADAL" clId="{FE4A98B4-67AC-4769-8A64-3EBE57F79732}" dt="2023-02-21T20:15:46.514" v="4692"/>
          <ac:spMkLst>
            <pc:docMk/>
            <pc:sldMk cId="1040203231" sldId="2147470782"/>
            <ac:spMk id="20" creationId="{1CFFC3F8-72F0-0B82-7636-965D4444A0EA}"/>
          </ac:spMkLst>
        </pc:spChg>
        <pc:spChg chg="mod">
          <ac:chgData name="Deniz Oker" userId="7d0128b0-bc3f-4696-af0e-d11d74d9f063" providerId="ADAL" clId="{FE4A98B4-67AC-4769-8A64-3EBE57F79732}" dt="2023-02-21T20:15:56.625" v="5077"/>
          <ac:spMkLst>
            <pc:docMk/>
            <pc:sldMk cId="1040203231" sldId="2147470782"/>
            <ac:spMk id="29" creationId="{3CD6184B-D41D-F25E-4746-FD7708C4A307}"/>
          </ac:spMkLst>
        </pc:spChg>
        <pc:spChg chg="mod">
          <ac:chgData name="Deniz Oker" userId="7d0128b0-bc3f-4696-af0e-d11d74d9f063" providerId="ADAL" clId="{FE4A98B4-67AC-4769-8A64-3EBE57F79732}" dt="2023-02-21T20:15:56.626" v="5078"/>
          <ac:spMkLst>
            <pc:docMk/>
            <pc:sldMk cId="1040203231" sldId="2147470782"/>
            <ac:spMk id="30" creationId="{939B94CB-7592-1CD2-7A59-89B239609A79}"/>
          </ac:spMkLst>
        </pc:spChg>
        <pc:spChg chg="mod">
          <ac:chgData name="Deniz Oker" userId="7d0128b0-bc3f-4696-af0e-d11d74d9f063" providerId="ADAL" clId="{FE4A98B4-67AC-4769-8A64-3EBE57F79732}" dt="2023-02-21T20:15:56.627" v="5080"/>
          <ac:spMkLst>
            <pc:docMk/>
            <pc:sldMk cId="1040203231" sldId="2147470782"/>
            <ac:spMk id="31" creationId="{B9F74F3C-9D5C-BC51-CC1E-08A87326886C}"/>
          </ac:spMkLst>
        </pc:spChg>
        <pc:spChg chg="mod">
          <ac:chgData name="Deniz Oker" userId="7d0128b0-bc3f-4696-af0e-d11d74d9f063" providerId="ADAL" clId="{FE4A98B4-67AC-4769-8A64-3EBE57F79732}" dt="2023-02-21T20:15:56.626" v="5079"/>
          <ac:spMkLst>
            <pc:docMk/>
            <pc:sldMk cId="1040203231" sldId="2147470782"/>
            <ac:spMk id="32" creationId="{38C1E2F3-6370-C63B-DDFE-0D8FF0C065DC}"/>
          </ac:spMkLst>
        </pc:spChg>
        <pc:spChg chg="mod">
          <ac:chgData name="Deniz Oker" userId="7d0128b0-bc3f-4696-af0e-d11d74d9f063" providerId="ADAL" clId="{FE4A98B4-67AC-4769-8A64-3EBE57F79732}" dt="2023-02-21T20:15:56.627" v="5081"/>
          <ac:spMkLst>
            <pc:docMk/>
            <pc:sldMk cId="1040203231" sldId="2147470782"/>
            <ac:spMk id="33" creationId="{67898B24-BE26-DFF9-2D27-8F337EEBDC52}"/>
          </ac:spMkLst>
        </pc:spChg>
        <pc:spChg chg="mod">
          <ac:chgData name="Deniz Oker" userId="7d0128b0-bc3f-4696-af0e-d11d74d9f063" providerId="ADAL" clId="{FE4A98B4-67AC-4769-8A64-3EBE57F79732}" dt="2023-02-21T20:15:56.628" v="5082"/>
          <ac:spMkLst>
            <pc:docMk/>
            <pc:sldMk cId="1040203231" sldId="2147470782"/>
            <ac:spMk id="34" creationId="{EA24B2DD-9D00-E24C-4F4C-30BEDE0EACCA}"/>
          </ac:spMkLst>
        </pc:spChg>
        <pc:spChg chg="mod ord">
          <ac:chgData name="Deniz Oker" userId="7d0128b0-bc3f-4696-af0e-d11d74d9f063" providerId="ADAL" clId="{FE4A98B4-67AC-4769-8A64-3EBE57F79732}" dt="2023-02-21T20:15:56.628" v="5084"/>
          <ac:spMkLst>
            <pc:docMk/>
            <pc:sldMk cId="1040203231" sldId="2147470782"/>
            <ac:spMk id="35" creationId="{74BF48D1-0306-F12F-6974-7F9573E8AA28}"/>
          </ac:spMkLst>
        </pc:spChg>
        <pc:spChg chg="mod ord">
          <ac:chgData name="Deniz Oker" userId="7d0128b0-bc3f-4696-af0e-d11d74d9f063" providerId="ADAL" clId="{FE4A98B4-67AC-4769-8A64-3EBE57F79732}" dt="2023-02-21T20:15:56.629" v="5086"/>
          <ac:spMkLst>
            <pc:docMk/>
            <pc:sldMk cId="1040203231" sldId="2147470782"/>
            <ac:spMk id="36" creationId="{328D1387-5C9A-29C1-7CC4-1CD633D32B28}"/>
          </ac:spMkLst>
        </pc:spChg>
        <pc:spChg chg="mod">
          <ac:chgData name="Deniz Oker" userId="7d0128b0-bc3f-4696-af0e-d11d74d9f063" providerId="ADAL" clId="{FE4A98B4-67AC-4769-8A64-3EBE57F79732}" dt="2023-02-21T20:15:56.633" v="5095"/>
          <ac:spMkLst>
            <pc:docMk/>
            <pc:sldMk cId="1040203231" sldId="2147470782"/>
            <ac:spMk id="41" creationId="{F272B326-850D-562B-9A8B-5A6742E3E77F}"/>
          </ac:spMkLst>
        </pc:spChg>
        <pc:spChg chg="mod">
          <ac:chgData name="Deniz Oker" userId="7d0128b0-bc3f-4696-af0e-d11d74d9f063" providerId="ADAL" clId="{FE4A98B4-67AC-4769-8A64-3EBE57F79732}" dt="2023-02-21T20:15:56.632" v="5094"/>
          <ac:spMkLst>
            <pc:docMk/>
            <pc:sldMk cId="1040203231" sldId="2147470782"/>
            <ac:spMk id="42" creationId="{B700841D-59D6-C5C0-9ED9-257BC8018118}"/>
          </ac:spMkLst>
        </pc:spChg>
        <pc:spChg chg="mod">
          <ac:chgData name="Deniz Oker" userId="7d0128b0-bc3f-4696-af0e-d11d74d9f063" providerId="ADAL" clId="{FE4A98B4-67AC-4769-8A64-3EBE57F79732}" dt="2023-02-21T20:15:56.633" v="5096"/>
          <ac:spMkLst>
            <pc:docMk/>
            <pc:sldMk cId="1040203231" sldId="2147470782"/>
            <ac:spMk id="43" creationId="{8DB11AF2-EBBA-7768-C936-C4C332341AA6}"/>
          </ac:spMkLst>
        </pc:spChg>
        <pc:spChg chg="mod ord">
          <ac:chgData name="Deniz Oker" userId="7d0128b0-bc3f-4696-af0e-d11d74d9f063" providerId="ADAL" clId="{FE4A98B4-67AC-4769-8A64-3EBE57F79732}" dt="2023-02-21T20:15:56.634" v="5098"/>
          <ac:spMkLst>
            <pc:docMk/>
            <pc:sldMk cId="1040203231" sldId="2147470782"/>
            <ac:spMk id="44" creationId="{C2BC62B0-5252-91B1-A331-0059F6EB6F0E}"/>
          </ac:spMkLst>
        </pc:spChg>
        <pc:spChg chg="mod ord">
          <ac:chgData name="Deniz Oker" userId="7d0128b0-bc3f-4696-af0e-d11d74d9f063" providerId="ADAL" clId="{FE4A98B4-67AC-4769-8A64-3EBE57F79732}" dt="2023-02-21T20:15:56.634" v="5100"/>
          <ac:spMkLst>
            <pc:docMk/>
            <pc:sldMk cId="1040203231" sldId="2147470782"/>
            <ac:spMk id="45" creationId="{371AE4D7-E259-4089-E10A-CF1F450547C1}"/>
          </ac:spMkLst>
        </pc:spChg>
        <pc:spChg chg="mod ord">
          <ac:chgData name="Deniz Oker" userId="7d0128b0-bc3f-4696-af0e-d11d74d9f063" providerId="ADAL" clId="{FE4A98B4-67AC-4769-8A64-3EBE57F79732}" dt="2023-02-21T20:15:56.635" v="5102"/>
          <ac:spMkLst>
            <pc:docMk/>
            <pc:sldMk cId="1040203231" sldId="2147470782"/>
            <ac:spMk id="46" creationId="{2CA7A43A-DF9E-0BBD-16D3-9850C3C5787B}"/>
          </ac:spMkLst>
        </pc:spChg>
        <pc:spChg chg="mod">
          <ac:chgData name="Deniz Oker" userId="7d0128b0-bc3f-4696-af0e-d11d74d9f063" providerId="ADAL" clId="{FE4A98B4-67AC-4769-8A64-3EBE57F79732}" dt="2023-02-21T20:15:56.636" v="5103"/>
          <ac:spMkLst>
            <pc:docMk/>
            <pc:sldMk cId="1040203231" sldId="2147470782"/>
            <ac:spMk id="47" creationId="{F71EC1CD-5F45-81A5-76D4-A5B0BB925EAE}"/>
          </ac:spMkLst>
        </pc:spChg>
        <pc:spChg chg="mod">
          <ac:chgData name="Deniz Oker" userId="7d0128b0-bc3f-4696-af0e-d11d74d9f063" providerId="ADAL" clId="{FE4A98B4-67AC-4769-8A64-3EBE57F79732}" dt="2023-02-21T20:15:56.636" v="5104"/>
          <ac:spMkLst>
            <pc:docMk/>
            <pc:sldMk cId="1040203231" sldId="2147470782"/>
            <ac:spMk id="48" creationId="{2206A63B-EAA2-C6FB-E5A7-1904316042E4}"/>
          </ac:spMkLst>
        </pc:spChg>
        <pc:spChg chg="mod ord">
          <ac:chgData name="Deniz Oker" userId="7d0128b0-bc3f-4696-af0e-d11d74d9f063" providerId="ADAL" clId="{FE4A98B4-67AC-4769-8A64-3EBE57F79732}" dt="2023-02-21T20:15:56.606" v="5012"/>
          <ac:spMkLst>
            <pc:docMk/>
            <pc:sldMk cId="1040203231" sldId="2147470782"/>
            <ac:spMk id="49" creationId="{54840E99-A292-498A-88AE-31C0E050F8AA}"/>
          </ac:spMkLst>
        </pc:spChg>
        <pc:spChg chg="mod ord">
          <ac:chgData name="Deniz Oker" userId="7d0128b0-bc3f-4696-af0e-d11d74d9f063" providerId="ADAL" clId="{FE4A98B4-67AC-4769-8A64-3EBE57F79732}" dt="2023-02-21T20:15:56.637" v="5106"/>
          <ac:spMkLst>
            <pc:docMk/>
            <pc:sldMk cId="1040203231" sldId="2147470782"/>
            <ac:spMk id="51" creationId="{A5C66E90-E68F-B14C-F5CA-36F822C59279}"/>
          </ac:spMkLst>
        </pc:spChg>
        <pc:spChg chg="mod ord">
          <ac:chgData name="Deniz Oker" userId="7d0128b0-bc3f-4696-af0e-d11d74d9f063" providerId="ADAL" clId="{FE4A98B4-67AC-4769-8A64-3EBE57F79732}" dt="2023-02-21T20:15:56.611" v="5032"/>
          <ac:spMkLst>
            <pc:docMk/>
            <pc:sldMk cId="1040203231" sldId="2147470782"/>
            <ac:spMk id="53" creationId="{0C5E404D-5857-FE9C-0042-DFA6060B6C0A}"/>
          </ac:spMkLst>
        </pc:spChg>
        <pc:spChg chg="mod ord">
          <ac:chgData name="Deniz Oker" userId="7d0128b0-bc3f-4696-af0e-d11d74d9f063" providerId="ADAL" clId="{FE4A98B4-67AC-4769-8A64-3EBE57F79732}" dt="2023-02-21T20:15:56.637" v="5108"/>
          <ac:spMkLst>
            <pc:docMk/>
            <pc:sldMk cId="1040203231" sldId="2147470782"/>
            <ac:spMk id="54" creationId="{33E80EEA-2667-EE23-3936-842F3B9501F4}"/>
          </ac:spMkLst>
        </pc:spChg>
        <pc:spChg chg="mod ord">
          <ac:chgData name="Deniz Oker" userId="7d0128b0-bc3f-4696-af0e-d11d74d9f063" providerId="ADAL" clId="{FE4A98B4-67AC-4769-8A64-3EBE57F79732}" dt="2023-02-21T20:15:56.612" v="5034"/>
          <ac:spMkLst>
            <pc:docMk/>
            <pc:sldMk cId="1040203231" sldId="2147470782"/>
            <ac:spMk id="55" creationId="{366A6DC2-92CF-7EB1-B6CD-DE142EC6CC77}"/>
          </ac:spMkLst>
        </pc:spChg>
        <pc:spChg chg="mod ord">
          <ac:chgData name="Deniz Oker" userId="7d0128b0-bc3f-4696-af0e-d11d74d9f063" providerId="ADAL" clId="{FE4A98B4-67AC-4769-8A64-3EBE57F79732}" dt="2023-02-21T20:15:56.613" v="5037"/>
          <ac:spMkLst>
            <pc:docMk/>
            <pc:sldMk cId="1040203231" sldId="2147470782"/>
            <ac:spMk id="57" creationId="{025D1061-9585-CB05-6F94-1F5D815E49B4}"/>
          </ac:spMkLst>
        </pc:spChg>
        <pc:spChg chg="mod ord">
          <ac:chgData name="Deniz Oker" userId="7d0128b0-bc3f-4696-af0e-d11d74d9f063" providerId="ADAL" clId="{FE4A98B4-67AC-4769-8A64-3EBE57F79732}" dt="2023-02-21T20:15:56.638" v="5110"/>
          <ac:spMkLst>
            <pc:docMk/>
            <pc:sldMk cId="1040203231" sldId="2147470782"/>
            <ac:spMk id="60" creationId="{626BB641-4B78-5941-2DF7-CF5F49AC14A8}"/>
          </ac:spMkLst>
        </pc:spChg>
        <pc:spChg chg="mod ord">
          <ac:chgData name="Deniz Oker" userId="7d0128b0-bc3f-4696-af0e-d11d74d9f063" providerId="ADAL" clId="{FE4A98B4-67AC-4769-8A64-3EBE57F79732}" dt="2023-02-21T20:15:56.638" v="5112"/>
          <ac:spMkLst>
            <pc:docMk/>
            <pc:sldMk cId="1040203231" sldId="2147470782"/>
            <ac:spMk id="61" creationId="{7F2CD44A-A66C-8D3A-9514-ADF88B2E6604}"/>
          </ac:spMkLst>
        </pc:spChg>
        <pc:spChg chg="mod ord">
          <ac:chgData name="Deniz Oker" userId="7d0128b0-bc3f-4696-af0e-d11d74d9f063" providerId="ADAL" clId="{FE4A98B4-67AC-4769-8A64-3EBE57F79732}" dt="2023-02-21T20:15:56.615" v="5041"/>
          <ac:spMkLst>
            <pc:docMk/>
            <pc:sldMk cId="1040203231" sldId="2147470782"/>
            <ac:spMk id="72" creationId="{840B6BE9-838A-FA3A-A1AC-2D788FF5AA0E}"/>
          </ac:spMkLst>
        </pc:spChg>
        <pc:spChg chg="mod ord">
          <ac:chgData name="Deniz Oker" userId="7d0128b0-bc3f-4696-af0e-d11d74d9f063" providerId="ADAL" clId="{FE4A98B4-67AC-4769-8A64-3EBE57F79732}" dt="2023-02-21T20:15:56.615" v="5043"/>
          <ac:spMkLst>
            <pc:docMk/>
            <pc:sldMk cId="1040203231" sldId="2147470782"/>
            <ac:spMk id="81" creationId="{8C150081-856D-AE35-5ED7-C58E66FB7E94}"/>
          </ac:spMkLst>
        </pc:spChg>
        <pc:spChg chg="mod ord">
          <ac:chgData name="Deniz Oker" userId="7d0128b0-bc3f-4696-af0e-d11d74d9f063" providerId="ADAL" clId="{FE4A98B4-67AC-4769-8A64-3EBE57F79732}" dt="2023-02-21T20:15:56.616" v="5045"/>
          <ac:spMkLst>
            <pc:docMk/>
            <pc:sldMk cId="1040203231" sldId="2147470782"/>
            <ac:spMk id="118" creationId="{8DD42577-F4D9-4B34-A836-091FB7663088}"/>
          </ac:spMkLst>
        </pc:spChg>
        <pc:spChg chg="mod ord">
          <ac:chgData name="Deniz Oker" userId="7d0128b0-bc3f-4696-af0e-d11d74d9f063" providerId="ADAL" clId="{FE4A98B4-67AC-4769-8A64-3EBE57F79732}" dt="2023-02-21T20:15:56.610" v="5028"/>
          <ac:spMkLst>
            <pc:docMk/>
            <pc:sldMk cId="1040203231" sldId="2147470782"/>
            <ac:spMk id="122" creationId="{ECED30E1-D15B-6C81-F4F5-E247A7AD95D3}"/>
          </ac:spMkLst>
        </pc:spChg>
        <pc:spChg chg="mod ord">
          <ac:chgData name="Deniz Oker" userId="7d0128b0-bc3f-4696-af0e-d11d74d9f063" providerId="ADAL" clId="{FE4A98B4-67AC-4769-8A64-3EBE57F79732}" dt="2023-02-21T20:15:56.611" v="5030"/>
          <ac:spMkLst>
            <pc:docMk/>
            <pc:sldMk cId="1040203231" sldId="2147470782"/>
            <ac:spMk id="123" creationId="{0213490D-ABE1-E12B-DA86-57F3159F18F3}"/>
          </ac:spMkLst>
        </pc:spChg>
        <pc:spChg chg="mod ord">
          <ac:chgData name="Deniz Oker" userId="7d0128b0-bc3f-4696-af0e-d11d74d9f063" providerId="ADAL" clId="{FE4A98B4-67AC-4769-8A64-3EBE57F79732}" dt="2023-02-21T20:15:56.614" v="5039"/>
          <ac:spMkLst>
            <pc:docMk/>
            <pc:sldMk cId="1040203231" sldId="2147470782"/>
            <ac:spMk id="140" creationId="{39B1CF9A-DD92-4CBA-8FB2-3DED39BFB69B}"/>
          </ac:spMkLst>
        </pc:spChg>
        <pc:spChg chg="mod ord">
          <ac:chgData name="Deniz Oker" userId="7d0128b0-bc3f-4696-af0e-d11d74d9f063" providerId="ADAL" clId="{FE4A98B4-67AC-4769-8A64-3EBE57F79732}" dt="2023-02-21T20:15:56.620" v="5058"/>
          <ac:spMkLst>
            <pc:docMk/>
            <pc:sldMk cId="1040203231" sldId="2147470782"/>
            <ac:spMk id="147" creationId="{4CE2802B-E954-3B03-D5D9-FB36AAF0B3FB}"/>
          </ac:spMkLst>
        </pc:spChg>
        <pc:spChg chg="mod ord">
          <ac:chgData name="Deniz Oker" userId="7d0128b0-bc3f-4696-af0e-d11d74d9f063" providerId="ADAL" clId="{FE4A98B4-67AC-4769-8A64-3EBE57F79732}" dt="2023-02-21T20:15:56.609" v="5024"/>
          <ac:spMkLst>
            <pc:docMk/>
            <pc:sldMk cId="1040203231" sldId="2147470782"/>
            <ac:spMk id="155" creationId="{FA811602-031D-4B62-BBA7-4A3D45A587FC}"/>
          </ac:spMkLst>
        </pc:spChg>
        <pc:spChg chg="mod ord">
          <ac:chgData name="Deniz Oker" userId="7d0128b0-bc3f-4696-af0e-d11d74d9f063" providerId="ADAL" clId="{FE4A98B4-67AC-4769-8A64-3EBE57F79732}" dt="2023-02-21T20:15:56.639" v="5114"/>
          <ac:spMkLst>
            <pc:docMk/>
            <pc:sldMk cId="1040203231" sldId="2147470782"/>
            <ac:spMk id="156" creationId="{1C59974D-C4E5-4CA9-95F5-BAECEBA6ECBF}"/>
          </ac:spMkLst>
        </pc:spChg>
        <pc:spChg chg="mod ord">
          <ac:chgData name="Deniz Oker" userId="7d0128b0-bc3f-4696-af0e-d11d74d9f063" providerId="ADAL" clId="{FE4A98B4-67AC-4769-8A64-3EBE57F79732}" dt="2023-02-21T20:15:56.621" v="5060"/>
          <ac:spMkLst>
            <pc:docMk/>
            <pc:sldMk cId="1040203231" sldId="2147470782"/>
            <ac:spMk id="157" creationId="{6E69D46F-7DF0-202D-0518-8E6DF481FA53}"/>
          </ac:spMkLst>
        </pc:spChg>
        <pc:spChg chg="mod ord">
          <ac:chgData name="Deniz Oker" userId="7d0128b0-bc3f-4696-af0e-d11d74d9f063" providerId="ADAL" clId="{FE4A98B4-67AC-4769-8A64-3EBE57F79732}" dt="2023-02-21T20:15:56.597" v="4992"/>
          <ac:spMkLst>
            <pc:docMk/>
            <pc:sldMk cId="1040203231" sldId="2147470782"/>
            <ac:spMk id="159" creationId="{395008A1-B093-41C6-B1AE-29C9C99A2F23}"/>
          </ac:spMkLst>
        </pc:spChg>
        <pc:spChg chg="mod">
          <ac:chgData name="Deniz Oker" userId="7d0128b0-bc3f-4696-af0e-d11d74d9f063" providerId="ADAL" clId="{FE4A98B4-67AC-4769-8A64-3EBE57F79732}" dt="2023-02-21T20:15:56.619" v="5055"/>
          <ac:spMkLst>
            <pc:docMk/>
            <pc:sldMk cId="1040203231" sldId="2147470782"/>
            <ac:spMk id="160" creationId="{964B7C6D-7C32-C1AE-9B82-1D0D6A88B791}"/>
          </ac:spMkLst>
        </pc:spChg>
        <pc:spChg chg="mod ord">
          <ac:chgData name="Deniz Oker" userId="7d0128b0-bc3f-4696-af0e-d11d74d9f063" providerId="ADAL" clId="{FE4A98B4-67AC-4769-8A64-3EBE57F79732}" dt="2023-02-21T20:15:56.616" v="5047"/>
          <ac:spMkLst>
            <pc:docMk/>
            <pc:sldMk cId="1040203231" sldId="2147470782"/>
            <ac:spMk id="161" creationId="{6DB6336E-9045-4381-BBA2-48FC65B56567}"/>
          </ac:spMkLst>
        </pc:spChg>
        <pc:spChg chg="mod ord">
          <ac:chgData name="Deniz Oker" userId="7d0128b0-bc3f-4696-af0e-d11d74d9f063" providerId="ADAL" clId="{FE4A98B4-67AC-4769-8A64-3EBE57F79732}" dt="2023-02-21T20:15:56.621" v="5062"/>
          <ac:spMkLst>
            <pc:docMk/>
            <pc:sldMk cId="1040203231" sldId="2147470782"/>
            <ac:spMk id="162" creationId="{31091A99-4D0C-11B9-6AF6-C15F86C39E6D}"/>
          </ac:spMkLst>
        </pc:spChg>
        <pc:spChg chg="mod ord">
          <ac:chgData name="Deniz Oker" userId="7d0128b0-bc3f-4696-af0e-d11d74d9f063" providerId="ADAL" clId="{FE4A98B4-67AC-4769-8A64-3EBE57F79732}" dt="2023-02-21T20:15:56.617" v="5049"/>
          <ac:spMkLst>
            <pc:docMk/>
            <pc:sldMk cId="1040203231" sldId="2147470782"/>
            <ac:spMk id="163" creationId="{FDDB25CF-C1C1-4A2B-85FB-75D295CF901F}"/>
          </ac:spMkLst>
        </pc:spChg>
        <pc:spChg chg="mod ord">
          <ac:chgData name="Deniz Oker" userId="7d0128b0-bc3f-4696-af0e-d11d74d9f063" providerId="ADAL" clId="{FE4A98B4-67AC-4769-8A64-3EBE57F79732}" dt="2023-02-21T20:15:56.622" v="5064"/>
          <ac:spMkLst>
            <pc:docMk/>
            <pc:sldMk cId="1040203231" sldId="2147470782"/>
            <ac:spMk id="164" creationId="{4B2EFA2F-16E2-3FFF-5283-221E3B15502E}"/>
          </ac:spMkLst>
        </pc:spChg>
        <pc:spChg chg="mod">
          <ac:chgData name="Deniz Oker" userId="7d0128b0-bc3f-4696-af0e-d11d74d9f063" providerId="ADAL" clId="{FE4A98B4-67AC-4769-8A64-3EBE57F79732}" dt="2023-02-21T20:15:56.619" v="5056"/>
          <ac:spMkLst>
            <pc:docMk/>
            <pc:sldMk cId="1040203231" sldId="2147470782"/>
            <ac:spMk id="165" creationId="{7D9E3F99-D861-FAED-173C-47D8F26FAB46}"/>
          </ac:spMkLst>
        </pc:spChg>
        <pc:spChg chg="mod ord">
          <ac:chgData name="Deniz Oker" userId="7d0128b0-bc3f-4696-af0e-d11d74d9f063" providerId="ADAL" clId="{FE4A98B4-67AC-4769-8A64-3EBE57F79732}" dt="2023-02-21T20:15:56.607" v="5016"/>
          <ac:spMkLst>
            <pc:docMk/>
            <pc:sldMk cId="1040203231" sldId="2147470782"/>
            <ac:spMk id="349" creationId="{8C06D942-CD22-4B4B-9F9B-2D060649468B}"/>
          </ac:spMkLst>
        </pc:spChg>
        <pc:spChg chg="mod ord">
          <ac:chgData name="Deniz Oker" userId="7d0128b0-bc3f-4696-af0e-d11d74d9f063" providerId="ADAL" clId="{FE4A98B4-67AC-4769-8A64-3EBE57F79732}" dt="2023-02-21T20:15:56.608" v="5018"/>
          <ac:spMkLst>
            <pc:docMk/>
            <pc:sldMk cId="1040203231" sldId="2147470782"/>
            <ac:spMk id="350" creationId="{BAC38DFA-45F4-41C5-802D-1CCD0E770F70}"/>
          </ac:spMkLst>
        </pc:spChg>
        <pc:spChg chg="mod ord">
          <ac:chgData name="Deniz Oker" userId="7d0128b0-bc3f-4696-af0e-d11d74d9f063" providerId="ADAL" clId="{FE4A98B4-67AC-4769-8A64-3EBE57F79732}" dt="2023-02-21T20:15:56.608" v="5020"/>
          <ac:spMkLst>
            <pc:docMk/>
            <pc:sldMk cId="1040203231" sldId="2147470782"/>
            <ac:spMk id="358" creationId="{767913C7-5089-45E6-A286-076F31EC2C4C}"/>
          </ac:spMkLst>
        </pc:spChg>
        <pc:grpChg chg="mod ord">
          <ac:chgData name="Deniz Oker" userId="7d0128b0-bc3f-4696-af0e-d11d74d9f063" providerId="ADAL" clId="{FE4A98B4-67AC-4769-8A64-3EBE57F79732}" dt="2023-02-21T20:15:56.597" v="4990"/>
          <ac:grpSpMkLst>
            <pc:docMk/>
            <pc:sldMk cId="1040203231" sldId="2147470782"/>
            <ac:grpSpMk id="16" creationId="{FF4FC7C2-E98E-194F-3973-A86A4C1C2B71}"/>
          </ac:grpSpMkLst>
        </pc:grpChg>
        <pc:graphicFrameChg chg="add del">
          <ac:chgData name="Deniz Oker" userId="7d0128b0-bc3f-4696-af0e-d11d74d9f063" providerId="ADAL" clId="{FE4A98B4-67AC-4769-8A64-3EBE57F79732}" dt="2023-02-21T20:15:46.437" v="4554"/>
          <ac:graphicFrameMkLst>
            <pc:docMk/>
            <pc:sldMk cId="1040203231" sldId="2147470782"/>
            <ac:graphicFrameMk id="9" creationId="{D407B8E8-776A-DF6A-D34F-7778A7EEFF70}"/>
          </ac:graphicFrameMkLst>
        </pc:graphicFrameChg>
        <pc:graphicFrameChg chg="mod">
          <ac:chgData name="Deniz Oker" userId="7d0128b0-bc3f-4696-af0e-d11d74d9f063" providerId="ADAL" clId="{FE4A98B4-67AC-4769-8A64-3EBE57F79732}" dt="2023-02-21T20:15:56.648" v="5120"/>
          <ac:graphicFrameMkLst>
            <pc:docMk/>
            <pc:sldMk cId="1040203231" sldId="2147470782"/>
            <ac:graphicFrameMk id="12" creationId="{12B08591-225C-450F-A30D-40F93F3F55A9}"/>
          </ac:graphicFrameMkLst>
        </pc:graphicFrameChg>
        <pc:graphicFrameChg chg="add mod replST delST">
          <ac:chgData name="Deniz Oker" userId="7d0128b0-bc3f-4696-af0e-d11d74d9f063" providerId="ADAL" clId="{FE4A98B4-67AC-4769-8A64-3EBE57F79732}" dt="2023-02-21T20:15:43.161" v="4529"/>
          <ac:graphicFrameMkLst>
            <pc:docMk/>
            <pc:sldMk cId="1040203231" sldId="2147470782"/>
            <ac:graphicFrameMk id="19" creationId="{EE9FCE2A-197E-50CC-1B46-3F94EA246C32}"/>
          </ac:graphicFrameMkLst>
        </pc:graphicFrameChg>
        <pc:graphicFrameChg chg="add del mod replST">
          <ac:chgData name="Deniz Oker" userId="7d0128b0-bc3f-4696-af0e-d11d74d9f063" providerId="ADAL" clId="{FE4A98B4-67AC-4769-8A64-3EBE57F79732}" dt="2023-02-21T20:15:48.573" v="4698"/>
          <ac:graphicFrameMkLst>
            <pc:docMk/>
            <pc:sldMk cId="1040203231" sldId="2147470782"/>
            <ac:graphicFrameMk id="21" creationId="{801408E3-F489-D8DB-5163-02F319221588}"/>
          </ac:graphicFrameMkLst>
        </pc:graphicFrameChg>
        <pc:graphicFrameChg chg="add del mod replST">
          <ac:chgData name="Deniz Oker" userId="7d0128b0-bc3f-4696-af0e-d11d74d9f063" providerId="ADAL" clId="{FE4A98B4-67AC-4769-8A64-3EBE57F79732}" dt="2023-02-21T20:15:51.794" v="4840"/>
          <ac:graphicFrameMkLst>
            <pc:docMk/>
            <pc:sldMk cId="1040203231" sldId="2147470782"/>
            <ac:graphicFrameMk id="22" creationId="{9A310034-B244-94DC-57DE-F54CD2723F81}"/>
          </ac:graphicFrameMkLst>
        </pc:graphicFrameChg>
        <pc:graphicFrameChg chg="add del mod replST">
          <ac:chgData name="Deniz Oker" userId="7d0128b0-bc3f-4696-af0e-d11d74d9f063" providerId="ADAL" clId="{FE4A98B4-67AC-4769-8A64-3EBE57F79732}" dt="2023-02-21T20:15:56.574" v="4982"/>
          <ac:graphicFrameMkLst>
            <pc:docMk/>
            <pc:sldMk cId="1040203231" sldId="2147470782"/>
            <ac:graphicFrameMk id="37" creationId="{911341C7-49EB-1DE1-4E3B-B5BB6873AC33}"/>
          </ac:graphicFrameMkLst>
        </pc:graphicFrameChg>
        <pc:graphicFrameChg chg="add mod replST">
          <ac:chgData name="Deniz Oker" userId="7d0128b0-bc3f-4696-af0e-d11d74d9f063" providerId="ADAL" clId="{FE4A98B4-67AC-4769-8A64-3EBE57F79732}" dt="2023-02-21T20:15:56.613" v="5035"/>
          <ac:graphicFrameMkLst>
            <pc:docMk/>
            <pc:sldMk cId="1040203231" sldId="2147470782"/>
            <ac:graphicFrameMk id="52" creationId="{552902FD-8E22-8D50-DC20-8E21BE75E081}"/>
          </ac:graphicFrameMkLst>
        </pc:graphicFrameChg>
        <pc:graphicFrameChg chg="mod">
          <ac:chgData name="Deniz Oker" userId="7d0128b0-bc3f-4696-af0e-d11d74d9f063" providerId="ADAL" clId="{FE4A98B4-67AC-4769-8A64-3EBE57F79732}" dt="2023-02-21T20:15:56.618" v="5054"/>
          <ac:graphicFrameMkLst>
            <pc:docMk/>
            <pc:sldMk cId="1040203231" sldId="2147470782"/>
            <ac:graphicFrameMk id="175" creationId="{40D72FFE-3545-D825-C5B6-E6525F56D45C}"/>
          </ac:graphicFrameMkLst>
        </pc:graphicFrameChg>
        <pc:graphicFrameChg chg="mod">
          <ac:chgData name="Deniz Oker" userId="7d0128b0-bc3f-4696-af0e-d11d74d9f063" providerId="ADAL" clId="{FE4A98B4-67AC-4769-8A64-3EBE57F79732}" dt="2023-02-21T20:15:56.630" v="5087"/>
          <ac:graphicFrameMkLst>
            <pc:docMk/>
            <pc:sldMk cId="1040203231" sldId="2147470782"/>
            <ac:graphicFrameMk id="179" creationId="{12A9E941-7922-BDDD-62F3-E8635C7A4358}"/>
          </ac:graphicFrameMkLst>
        </pc:graphicFrameChg>
        <pc:picChg chg="mod ord">
          <ac:chgData name="Deniz Oker" userId="7d0128b0-bc3f-4696-af0e-d11d74d9f063" providerId="ADAL" clId="{FE4A98B4-67AC-4769-8A64-3EBE57F79732}" dt="2023-02-21T20:15:56.598" v="4994"/>
          <ac:picMkLst>
            <pc:docMk/>
            <pc:sldMk cId="1040203231" sldId="2147470782"/>
            <ac:picMk id="18" creationId="{4E7EC4F1-967C-4CEC-3349-FD92DE0BED1F}"/>
          </ac:picMkLst>
        </pc:picChg>
        <pc:cxnChg chg="mod ord">
          <ac:chgData name="Deniz Oker" userId="7d0128b0-bc3f-4696-af0e-d11d74d9f063" providerId="ADAL" clId="{FE4A98B4-67AC-4769-8A64-3EBE57F79732}" dt="2023-02-21T20:15:56.623" v="5070"/>
          <ac:cxnSpMkLst>
            <pc:docMk/>
            <pc:sldMk cId="1040203231" sldId="2147470782"/>
            <ac:cxnSpMk id="23" creationId="{98AAA7B2-981D-5572-AC00-31C7AB6FD7D1}"/>
          </ac:cxnSpMkLst>
        </pc:cxnChg>
        <pc:cxnChg chg="mod ord">
          <ac:chgData name="Deniz Oker" userId="7d0128b0-bc3f-4696-af0e-d11d74d9f063" providerId="ADAL" clId="{FE4A98B4-67AC-4769-8A64-3EBE57F79732}" dt="2023-02-21T20:15:56.623" v="5068"/>
          <ac:cxnSpMkLst>
            <pc:docMk/>
            <pc:sldMk cId="1040203231" sldId="2147470782"/>
            <ac:cxnSpMk id="24" creationId="{D0F14571-F5EF-E366-A1E7-BBD6FC079F7F}"/>
          </ac:cxnSpMkLst>
        </pc:cxnChg>
        <pc:cxnChg chg="mod ord">
          <ac:chgData name="Deniz Oker" userId="7d0128b0-bc3f-4696-af0e-d11d74d9f063" providerId="ADAL" clId="{FE4A98B4-67AC-4769-8A64-3EBE57F79732}" dt="2023-02-21T20:15:56.622" v="5066"/>
          <ac:cxnSpMkLst>
            <pc:docMk/>
            <pc:sldMk cId="1040203231" sldId="2147470782"/>
            <ac:cxnSpMk id="25" creationId="{BF5519A3-795B-CB21-348E-9F5552B44B55}"/>
          </ac:cxnSpMkLst>
        </pc:cxnChg>
        <pc:cxnChg chg="mod ord">
          <ac:chgData name="Deniz Oker" userId="7d0128b0-bc3f-4696-af0e-d11d74d9f063" providerId="ADAL" clId="{FE4A98B4-67AC-4769-8A64-3EBE57F79732}" dt="2023-02-21T20:15:56.624" v="5074"/>
          <ac:cxnSpMkLst>
            <pc:docMk/>
            <pc:sldMk cId="1040203231" sldId="2147470782"/>
            <ac:cxnSpMk id="26" creationId="{74AC654E-E2FB-6881-D698-9633DE4B9DCB}"/>
          </ac:cxnSpMkLst>
        </pc:cxnChg>
        <pc:cxnChg chg="mod ord">
          <ac:chgData name="Deniz Oker" userId="7d0128b0-bc3f-4696-af0e-d11d74d9f063" providerId="ADAL" clId="{FE4A98B4-67AC-4769-8A64-3EBE57F79732}" dt="2023-02-21T20:15:56.624" v="5072"/>
          <ac:cxnSpMkLst>
            <pc:docMk/>
            <pc:sldMk cId="1040203231" sldId="2147470782"/>
            <ac:cxnSpMk id="27" creationId="{F01E310E-31D3-2B17-7CC9-E469356D8DE2}"/>
          </ac:cxnSpMkLst>
        </pc:cxnChg>
        <pc:cxnChg chg="mod ord">
          <ac:chgData name="Deniz Oker" userId="7d0128b0-bc3f-4696-af0e-d11d74d9f063" providerId="ADAL" clId="{FE4A98B4-67AC-4769-8A64-3EBE57F79732}" dt="2023-02-21T20:15:56.625" v="5076"/>
          <ac:cxnSpMkLst>
            <pc:docMk/>
            <pc:sldMk cId="1040203231" sldId="2147470782"/>
            <ac:cxnSpMk id="28" creationId="{44D4F7E9-F209-BC21-6916-A442E1F9CE75}"/>
          </ac:cxnSpMkLst>
        </pc:cxnChg>
        <pc:cxnChg chg="mod ord">
          <ac:chgData name="Deniz Oker" userId="7d0128b0-bc3f-4696-af0e-d11d74d9f063" providerId="ADAL" clId="{FE4A98B4-67AC-4769-8A64-3EBE57F79732}" dt="2023-02-21T20:15:56.630" v="5089"/>
          <ac:cxnSpMkLst>
            <pc:docMk/>
            <pc:sldMk cId="1040203231" sldId="2147470782"/>
            <ac:cxnSpMk id="38" creationId="{89D803E8-2E28-F6A4-A99D-CBA5B6373165}"/>
          </ac:cxnSpMkLst>
        </pc:cxnChg>
        <pc:cxnChg chg="mod ord">
          <ac:chgData name="Deniz Oker" userId="7d0128b0-bc3f-4696-af0e-d11d74d9f063" providerId="ADAL" clId="{FE4A98B4-67AC-4769-8A64-3EBE57F79732}" dt="2023-02-21T20:15:56.631" v="5091"/>
          <ac:cxnSpMkLst>
            <pc:docMk/>
            <pc:sldMk cId="1040203231" sldId="2147470782"/>
            <ac:cxnSpMk id="39" creationId="{5741DF36-3FF5-7258-F038-D9DA32DDDE86}"/>
          </ac:cxnSpMkLst>
        </pc:cxnChg>
        <pc:cxnChg chg="mod ord">
          <ac:chgData name="Deniz Oker" userId="7d0128b0-bc3f-4696-af0e-d11d74d9f063" providerId="ADAL" clId="{FE4A98B4-67AC-4769-8A64-3EBE57F79732}" dt="2023-02-21T20:15:56.632" v="5093"/>
          <ac:cxnSpMkLst>
            <pc:docMk/>
            <pc:sldMk cId="1040203231" sldId="2147470782"/>
            <ac:cxnSpMk id="40" creationId="{B45032C7-F928-6D40-5CA6-A511BFCCC7C5}"/>
          </ac:cxnSpMkLst>
        </pc:cxnChg>
        <pc:cxnChg chg="mod ord">
          <ac:chgData name="Deniz Oker" userId="7d0128b0-bc3f-4696-af0e-d11d74d9f063" providerId="ADAL" clId="{FE4A98B4-67AC-4769-8A64-3EBE57F79732}" dt="2023-02-21T20:15:56.601" v="5000"/>
          <ac:cxnSpMkLst>
            <pc:docMk/>
            <pc:sldMk cId="1040203231" sldId="2147470782"/>
            <ac:cxnSpMk id="50" creationId="{B7CB22FF-96DE-E679-A464-B15A859623B5}"/>
          </ac:cxnSpMkLst>
        </pc:cxnChg>
        <pc:cxnChg chg="mod ord">
          <ac:chgData name="Deniz Oker" userId="7d0128b0-bc3f-4696-af0e-d11d74d9f063" providerId="ADAL" clId="{FE4A98B4-67AC-4769-8A64-3EBE57F79732}" dt="2023-02-21T20:15:56.610" v="5026"/>
          <ac:cxnSpMkLst>
            <pc:docMk/>
            <pc:sldMk cId="1040203231" sldId="2147470782"/>
            <ac:cxnSpMk id="121" creationId="{B779A411-4926-F1FF-6FF9-A5F62A021316}"/>
          </ac:cxnSpMkLst>
        </pc:cxnChg>
        <pc:cxnChg chg="mod ord">
          <ac:chgData name="Deniz Oker" userId="7d0128b0-bc3f-4696-af0e-d11d74d9f063" providerId="ADAL" clId="{FE4A98B4-67AC-4769-8A64-3EBE57F79732}" dt="2023-02-21T20:15:56.609" v="5022"/>
          <ac:cxnSpMkLst>
            <pc:docMk/>
            <pc:sldMk cId="1040203231" sldId="2147470782"/>
            <ac:cxnSpMk id="154" creationId="{C51B4D09-A16E-42EC-B3D2-90546881B4BE}"/>
          </ac:cxnSpMkLst>
        </pc:cxnChg>
        <pc:cxnChg chg="mod ord">
          <ac:chgData name="Deniz Oker" userId="7d0128b0-bc3f-4696-af0e-d11d74d9f063" providerId="ADAL" clId="{FE4A98B4-67AC-4769-8A64-3EBE57F79732}" dt="2023-02-21T20:15:56.606" v="5014"/>
          <ac:cxnSpMkLst>
            <pc:docMk/>
            <pc:sldMk cId="1040203231" sldId="2147470782"/>
            <ac:cxnSpMk id="227" creationId="{908D7A08-62E2-4C44-B9AE-A2CF41D3E2C5}"/>
          </ac:cxnSpMkLst>
        </pc:cxnChg>
        <pc:cxnChg chg="mod ord">
          <ac:chgData name="Deniz Oker" userId="7d0128b0-bc3f-4696-af0e-d11d74d9f063" providerId="ADAL" clId="{FE4A98B4-67AC-4769-8A64-3EBE57F79732}" dt="2023-02-21T20:15:56.599" v="4996"/>
          <ac:cxnSpMkLst>
            <pc:docMk/>
            <pc:sldMk cId="1040203231" sldId="2147470782"/>
            <ac:cxnSpMk id="276" creationId="{2E3A50F0-4C89-4595-8294-9E34E4E4F897}"/>
          </ac:cxnSpMkLst>
        </pc:cxnChg>
      </pc:sldChg>
      <pc:sldChg chg="addSp delSp modSp mod">
        <pc:chgData name="Deniz Oker" userId="7d0128b0-bc3f-4696-af0e-d11d74d9f063" providerId="ADAL" clId="{FE4A98B4-67AC-4769-8A64-3EBE57F79732}" dt="2023-02-21T20:13:57.793" v="4284"/>
        <pc:sldMkLst>
          <pc:docMk/>
          <pc:sldMk cId="2771943399" sldId="2147470785"/>
        </pc:sldMkLst>
        <pc:spChg chg="mod ord">
          <ac:chgData name="Deniz Oker" userId="7d0128b0-bc3f-4696-af0e-d11d74d9f063" providerId="ADAL" clId="{FE4A98B4-67AC-4769-8A64-3EBE57F79732}" dt="2023-02-21T20:13:57.739" v="4155"/>
          <ac:spMkLst>
            <pc:docMk/>
            <pc:sldMk cId="2771943399" sldId="2147470785"/>
            <ac:spMk id="2" creationId="{5C65516F-8E92-47FF-B0B2-AFCD4F7F3CAF}"/>
          </ac:spMkLst>
        </pc:spChg>
        <pc:spChg chg="mod ord">
          <ac:chgData name="Deniz Oker" userId="7d0128b0-bc3f-4696-af0e-d11d74d9f063" providerId="ADAL" clId="{FE4A98B4-67AC-4769-8A64-3EBE57F79732}" dt="2023-02-21T20:13:57.739" v="4157"/>
          <ac:spMkLst>
            <pc:docMk/>
            <pc:sldMk cId="2771943399" sldId="2147470785"/>
            <ac:spMk id="3" creationId="{C42C2A29-C949-4DF3-8DD7-DEADFD3F2A41}"/>
          </ac:spMkLst>
        </pc:spChg>
        <pc:spChg chg="mod ord">
          <ac:chgData name="Deniz Oker" userId="7d0128b0-bc3f-4696-af0e-d11d74d9f063" providerId="ADAL" clId="{FE4A98B4-67AC-4769-8A64-3EBE57F79732}" dt="2023-02-21T20:13:57.759" v="4210"/>
          <ac:spMkLst>
            <pc:docMk/>
            <pc:sldMk cId="2771943399" sldId="2147470785"/>
            <ac:spMk id="4" creationId="{1E9E9CDC-37BA-3BEB-ACAD-A3B91F9E53F0}"/>
          </ac:spMkLst>
        </pc:spChg>
        <pc:spChg chg="mod ord">
          <ac:chgData name="Deniz Oker" userId="7d0128b0-bc3f-4696-af0e-d11d74d9f063" providerId="ADAL" clId="{FE4A98B4-67AC-4769-8A64-3EBE57F79732}" dt="2023-02-21T20:13:57.769" v="4236"/>
          <ac:spMkLst>
            <pc:docMk/>
            <pc:sldMk cId="2771943399" sldId="2147470785"/>
            <ac:spMk id="5" creationId="{2387E159-EB8D-4AA7-9D53-86B872B8088A}"/>
          </ac:spMkLst>
        </pc:spChg>
        <pc:spChg chg="mod ord">
          <ac:chgData name="Deniz Oker" userId="7d0128b0-bc3f-4696-af0e-d11d74d9f063" providerId="ADAL" clId="{FE4A98B4-67AC-4769-8A64-3EBE57F79732}" dt="2023-02-21T20:13:57.776" v="4256"/>
          <ac:spMkLst>
            <pc:docMk/>
            <pc:sldMk cId="2771943399" sldId="2147470785"/>
            <ac:spMk id="8" creationId="{420DED51-99C8-41F0-B55D-28DB84046673}"/>
          </ac:spMkLst>
        </pc:spChg>
        <pc:spChg chg="mod ord">
          <ac:chgData name="Deniz Oker" userId="7d0128b0-bc3f-4696-af0e-d11d74d9f063" providerId="ADAL" clId="{FE4A98B4-67AC-4769-8A64-3EBE57F79732}" dt="2023-02-21T20:13:57.770" v="4238"/>
          <ac:spMkLst>
            <pc:docMk/>
            <pc:sldMk cId="2771943399" sldId="2147470785"/>
            <ac:spMk id="9" creationId="{A82424FC-5C3C-4BEF-B59A-4BEB492B649E}"/>
          </ac:spMkLst>
        </pc:spChg>
        <pc:spChg chg="mod">
          <ac:chgData name="Deniz Oker" userId="7d0128b0-bc3f-4696-af0e-d11d74d9f063" providerId="ADAL" clId="{FE4A98B4-67AC-4769-8A64-3EBE57F79732}" dt="2023-02-21T20:13:57.762" v="4215"/>
          <ac:spMkLst>
            <pc:docMk/>
            <pc:sldMk cId="2771943399" sldId="2147470785"/>
            <ac:spMk id="11" creationId="{6B37D8D0-275F-137F-0C47-0C64260E428B}"/>
          </ac:spMkLst>
        </pc:spChg>
        <pc:spChg chg="add del mod modVis">
          <ac:chgData name="Deniz Oker" userId="7d0128b0-bc3f-4696-af0e-d11d74d9f063" providerId="ADAL" clId="{FE4A98B4-67AC-4769-8A64-3EBE57F79732}" dt="2023-02-21T20:13:55.148" v="4143"/>
          <ac:spMkLst>
            <pc:docMk/>
            <pc:sldMk cId="2771943399" sldId="2147470785"/>
            <ac:spMk id="13" creationId="{974770EB-AA03-6997-E60B-3E7F32759B08}"/>
          </ac:spMkLst>
        </pc:spChg>
        <pc:spChg chg="mod">
          <ac:chgData name="Deniz Oker" userId="7d0128b0-bc3f-4696-af0e-d11d74d9f063" providerId="ADAL" clId="{FE4A98B4-67AC-4769-8A64-3EBE57F79732}" dt="2023-02-21T20:13:57.761" v="4214"/>
          <ac:spMkLst>
            <pc:docMk/>
            <pc:sldMk cId="2771943399" sldId="2147470785"/>
            <ac:spMk id="16" creationId="{8AE1811F-19F9-ED78-2A9A-DFC44D9C7B68}"/>
          </ac:spMkLst>
        </pc:spChg>
        <pc:spChg chg="mod">
          <ac:chgData name="Deniz Oker" userId="7d0128b0-bc3f-4696-af0e-d11d74d9f063" providerId="ADAL" clId="{FE4A98B4-67AC-4769-8A64-3EBE57F79732}" dt="2023-02-21T20:13:57.762" v="4216"/>
          <ac:spMkLst>
            <pc:docMk/>
            <pc:sldMk cId="2771943399" sldId="2147470785"/>
            <ac:spMk id="17" creationId="{0EFCC914-75F7-A020-90C8-37A5EECCA40C}"/>
          </ac:spMkLst>
        </pc:spChg>
        <pc:spChg chg="mod ord">
          <ac:chgData name="Deniz Oker" userId="7d0128b0-bc3f-4696-af0e-d11d74d9f063" providerId="ADAL" clId="{FE4A98B4-67AC-4769-8A64-3EBE57F79732}" dt="2023-02-21T20:13:57.771" v="4244"/>
          <ac:spMkLst>
            <pc:docMk/>
            <pc:sldMk cId="2771943399" sldId="2147470785"/>
            <ac:spMk id="18" creationId="{36BA0EB2-BAD6-4A24-A355-2BA0D7CF0D28}"/>
          </ac:spMkLst>
        </pc:spChg>
        <pc:spChg chg="mod ord">
          <ac:chgData name="Deniz Oker" userId="7d0128b0-bc3f-4696-af0e-d11d74d9f063" providerId="ADAL" clId="{FE4A98B4-67AC-4769-8A64-3EBE57F79732}" dt="2023-02-21T20:13:57.776" v="4258"/>
          <ac:spMkLst>
            <pc:docMk/>
            <pc:sldMk cId="2771943399" sldId="2147470785"/>
            <ac:spMk id="19" creationId="{E9F6C549-545F-43AC-BDE5-2FB873A41662}"/>
          </ac:spMkLst>
        </pc:spChg>
        <pc:spChg chg="mod">
          <ac:chgData name="Deniz Oker" userId="7d0128b0-bc3f-4696-af0e-d11d74d9f063" providerId="ADAL" clId="{FE4A98B4-67AC-4769-8A64-3EBE57F79732}" dt="2023-02-21T20:13:57.763" v="4217"/>
          <ac:spMkLst>
            <pc:docMk/>
            <pc:sldMk cId="2771943399" sldId="2147470785"/>
            <ac:spMk id="20" creationId="{F498C4CF-7E7A-FC9F-C1D7-D87806711541}"/>
          </ac:spMkLst>
        </pc:spChg>
        <pc:spChg chg="mod">
          <ac:chgData name="Deniz Oker" userId="7d0128b0-bc3f-4696-af0e-d11d74d9f063" providerId="ADAL" clId="{FE4A98B4-67AC-4769-8A64-3EBE57F79732}" dt="2023-02-21T20:13:57.764" v="4218"/>
          <ac:spMkLst>
            <pc:docMk/>
            <pc:sldMk cId="2771943399" sldId="2147470785"/>
            <ac:spMk id="21" creationId="{12DD4B3E-E566-1F4C-1DC3-534F27F6699E}"/>
          </ac:spMkLst>
        </pc:spChg>
        <pc:spChg chg="mod ord">
          <ac:chgData name="Deniz Oker" userId="7d0128b0-bc3f-4696-af0e-d11d74d9f063" providerId="ADAL" clId="{FE4A98B4-67AC-4769-8A64-3EBE57F79732}" dt="2023-02-21T20:13:57.764" v="4220"/>
          <ac:spMkLst>
            <pc:docMk/>
            <pc:sldMk cId="2771943399" sldId="2147470785"/>
            <ac:spMk id="22" creationId="{477084FB-C354-F29E-24AA-2BB21F69709D}"/>
          </ac:spMkLst>
        </pc:spChg>
        <pc:spChg chg="mod ord">
          <ac:chgData name="Deniz Oker" userId="7d0128b0-bc3f-4696-af0e-d11d74d9f063" providerId="ADAL" clId="{FE4A98B4-67AC-4769-8A64-3EBE57F79732}" dt="2023-02-21T20:13:57.765" v="4222"/>
          <ac:spMkLst>
            <pc:docMk/>
            <pc:sldMk cId="2771943399" sldId="2147470785"/>
            <ac:spMk id="23" creationId="{34AFCEA8-945D-FCF5-8D99-DE56CF7F2161}"/>
          </ac:spMkLst>
        </pc:spChg>
        <pc:spChg chg="mod ord">
          <ac:chgData name="Deniz Oker" userId="7d0128b0-bc3f-4696-af0e-d11d74d9f063" providerId="ADAL" clId="{FE4A98B4-67AC-4769-8A64-3EBE57F79732}" dt="2023-02-21T20:13:57.766" v="4226"/>
          <ac:spMkLst>
            <pc:docMk/>
            <pc:sldMk cId="2771943399" sldId="2147470785"/>
            <ac:spMk id="25" creationId="{2942C13B-C1A3-7D9B-3421-0C2A8BDC64EC}"/>
          </ac:spMkLst>
        </pc:spChg>
        <pc:spChg chg="mod ord">
          <ac:chgData name="Deniz Oker" userId="7d0128b0-bc3f-4696-af0e-d11d74d9f063" providerId="ADAL" clId="{FE4A98B4-67AC-4769-8A64-3EBE57F79732}" dt="2023-02-21T20:13:57.772" v="4246"/>
          <ac:spMkLst>
            <pc:docMk/>
            <pc:sldMk cId="2771943399" sldId="2147470785"/>
            <ac:spMk id="26" creationId="{DAA73C1F-B022-42E8-8578-04B6528F44A5}"/>
          </ac:spMkLst>
        </pc:spChg>
        <pc:spChg chg="mod ord">
          <ac:chgData name="Deniz Oker" userId="7d0128b0-bc3f-4696-af0e-d11d74d9f063" providerId="ADAL" clId="{FE4A98B4-67AC-4769-8A64-3EBE57F79732}" dt="2023-02-21T20:13:57.773" v="4248"/>
          <ac:spMkLst>
            <pc:docMk/>
            <pc:sldMk cId="2771943399" sldId="2147470785"/>
            <ac:spMk id="27" creationId="{BB45E42B-0659-4DE0-AEC4-33065FDA05C9}"/>
          </ac:spMkLst>
        </pc:spChg>
        <pc:spChg chg="mod ord">
          <ac:chgData name="Deniz Oker" userId="7d0128b0-bc3f-4696-af0e-d11d74d9f063" providerId="ADAL" clId="{FE4A98B4-67AC-4769-8A64-3EBE57F79732}" dt="2023-02-21T20:13:57.774" v="4252"/>
          <ac:spMkLst>
            <pc:docMk/>
            <pc:sldMk cId="2771943399" sldId="2147470785"/>
            <ac:spMk id="29" creationId="{AE584802-10CA-4CD2-3607-C60A143A669C}"/>
          </ac:spMkLst>
        </pc:spChg>
        <pc:spChg chg="mod ord">
          <ac:chgData name="Deniz Oker" userId="7d0128b0-bc3f-4696-af0e-d11d74d9f063" providerId="ADAL" clId="{FE4A98B4-67AC-4769-8A64-3EBE57F79732}" dt="2023-02-21T20:13:57.766" v="4228"/>
          <ac:spMkLst>
            <pc:docMk/>
            <pc:sldMk cId="2771943399" sldId="2147470785"/>
            <ac:spMk id="31" creationId="{B15F486F-0A39-CC1A-2200-CC2C51A3AE2E}"/>
          </ac:spMkLst>
        </pc:spChg>
        <pc:spChg chg="mod ord">
          <ac:chgData name="Deniz Oker" userId="7d0128b0-bc3f-4696-af0e-d11d74d9f063" providerId="ADAL" clId="{FE4A98B4-67AC-4769-8A64-3EBE57F79732}" dt="2023-02-21T20:13:57.776" v="4260"/>
          <ac:spMkLst>
            <pc:docMk/>
            <pc:sldMk cId="2771943399" sldId="2147470785"/>
            <ac:spMk id="32" creationId="{B26B53E0-4089-4ED8-9BED-F2021827E48D}"/>
          </ac:spMkLst>
        </pc:spChg>
        <pc:spChg chg="mod ord">
          <ac:chgData name="Deniz Oker" userId="7d0128b0-bc3f-4696-af0e-d11d74d9f063" providerId="ADAL" clId="{FE4A98B4-67AC-4769-8A64-3EBE57F79732}" dt="2023-02-21T20:13:57.740" v="4159"/>
          <ac:spMkLst>
            <pc:docMk/>
            <pc:sldMk cId="2771943399" sldId="2147470785"/>
            <ac:spMk id="41" creationId="{58C6CD06-1778-47C4-B8E5-6D00325D596A}"/>
          </ac:spMkLst>
        </pc:spChg>
        <pc:spChg chg="mod ord">
          <ac:chgData name="Deniz Oker" userId="7d0128b0-bc3f-4696-af0e-d11d74d9f063" providerId="ADAL" clId="{FE4A98B4-67AC-4769-8A64-3EBE57F79732}" dt="2023-02-21T20:13:57.741" v="4161"/>
          <ac:spMkLst>
            <pc:docMk/>
            <pc:sldMk cId="2771943399" sldId="2147470785"/>
            <ac:spMk id="44" creationId="{71ADDB22-034E-4C59-BA57-F0AD6E84BAB8}"/>
          </ac:spMkLst>
        </pc:spChg>
        <pc:spChg chg="mod ord">
          <ac:chgData name="Deniz Oker" userId="7d0128b0-bc3f-4696-af0e-d11d74d9f063" providerId="ADAL" clId="{FE4A98B4-67AC-4769-8A64-3EBE57F79732}" dt="2023-02-21T20:13:57.741" v="4163"/>
          <ac:spMkLst>
            <pc:docMk/>
            <pc:sldMk cId="2771943399" sldId="2147470785"/>
            <ac:spMk id="45" creationId="{D7CEB44B-3E41-4D86-8DC4-F840F494D84F}"/>
          </ac:spMkLst>
        </pc:spChg>
        <pc:spChg chg="mod ord">
          <ac:chgData name="Deniz Oker" userId="7d0128b0-bc3f-4696-af0e-d11d74d9f063" providerId="ADAL" clId="{FE4A98B4-67AC-4769-8A64-3EBE57F79732}" dt="2023-02-21T20:13:57.742" v="4165"/>
          <ac:spMkLst>
            <pc:docMk/>
            <pc:sldMk cId="2771943399" sldId="2147470785"/>
            <ac:spMk id="47" creationId="{B721A1AD-281D-4905-8717-E273172FE591}"/>
          </ac:spMkLst>
        </pc:spChg>
        <pc:spChg chg="mod ord">
          <ac:chgData name="Deniz Oker" userId="7d0128b0-bc3f-4696-af0e-d11d74d9f063" providerId="ADAL" clId="{FE4A98B4-67AC-4769-8A64-3EBE57F79732}" dt="2023-02-21T20:13:57.767" v="4230"/>
          <ac:spMkLst>
            <pc:docMk/>
            <pc:sldMk cId="2771943399" sldId="2147470785"/>
            <ac:spMk id="59" creationId="{6A4EE674-B31F-4888-AD37-B799469CCD03}"/>
          </ac:spMkLst>
        </pc:spChg>
        <pc:spChg chg="mod ord">
          <ac:chgData name="Deniz Oker" userId="7d0128b0-bc3f-4696-af0e-d11d74d9f063" providerId="ADAL" clId="{FE4A98B4-67AC-4769-8A64-3EBE57F79732}" dt="2023-02-21T20:13:57.777" v="4263"/>
          <ac:spMkLst>
            <pc:docMk/>
            <pc:sldMk cId="2771943399" sldId="2147470785"/>
            <ac:spMk id="61" creationId="{13F32275-8369-4409-BDEF-AE06AF7AA789}"/>
          </ac:spMkLst>
        </pc:spChg>
        <pc:spChg chg="mod ord">
          <ac:chgData name="Deniz Oker" userId="7d0128b0-bc3f-4696-af0e-d11d74d9f063" providerId="ADAL" clId="{FE4A98B4-67AC-4769-8A64-3EBE57F79732}" dt="2023-02-21T20:13:57.778" v="4265"/>
          <ac:spMkLst>
            <pc:docMk/>
            <pc:sldMk cId="2771943399" sldId="2147470785"/>
            <ac:spMk id="62" creationId="{8D75467F-D2FD-4C8D-ABAC-18FDBF73B359}"/>
          </ac:spMkLst>
        </pc:spChg>
        <pc:spChg chg="mod ord">
          <ac:chgData name="Deniz Oker" userId="7d0128b0-bc3f-4696-af0e-d11d74d9f063" providerId="ADAL" clId="{FE4A98B4-67AC-4769-8A64-3EBE57F79732}" dt="2023-02-21T20:13:57.779" v="4267"/>
          <ac:spMkLst>
            <pc:docMk/>
            <pc:sldMk cId="2771943399" sldId="2147470785"/>
            <ac:spMk id="63" creationId="{B9555CCA-7C51-4839-D1D7-0C3ED9A06056}"/>
          </ac:spMkLst>
        </pc:spChg>
        <pc:spChg chg="mod ord">
          <ac:chgData name="Deniz Oker" userId="7d0128b0-bc3f-4696-af0e-d11d74d9f063" providerId="ADAL" clId="{FE4A98B4-67AC-4769-8A64-3EBE57F79732}" dt="2023-02-21T20:13:57.768" v="4232"/>
          <ac:spMkLst>
            <pc:docMk/>
            <pc:sldMk cId="2771943399" sldId="2147470785"/>
            <ac:spMk id="64" creationId="{EFD82F58-2B0B-41C4-A7B0-67ABAB044101}"/>
          </ac:spMkLst>
        </pc:spChg>
        <pc:spChg chg="mod ord">
          <ac:chgData name="Deniz Oker" userId="7d0128b0-bc3f-4696-af0e-d11d74d9f063" providerId="ADAL" clId="{FE4A98B4-67AC-4769-8A64-3EBE57F79732}" dt="2023-02-21T20:13:57.779" v="4269"/>
          <ac:spMkLst>
            <pc:docMk/>
            <pc:sldMk cId="2771943399" sldId="2147470785"/>
            <ac:spMk id="65" creationId="{671941AA-C670-F14C-073E-25A9FC4085A2}"/>
          </ac:spMkLst>
        </pc:spChg>
        <pc:spChg chg="mod ord">
          <ac:chgData name="Deniz Oker" userId="7d0128b0-bc3f-4696-af0e-d11d74d9f063" providerId="ADAL" clId="{FE4A98B4-67AC-4769-8A64-3EBE57F79732}" dt="2023-02-21T20:13:57.743" v="4167"/>
          <ac:spMkLst>
            <pc:docMk/>
            <pc:sldMk cId="2771943399" sldId="2147470785"/>
            <ac:spMk id="116" creationId="{29E70DC1-3868-4939-95D1-BB9300A02553}"/>
          </ac:spMkLst>
        </pc:spChg>
        <pc:spChg chg="mod ord">
          <ac:chgData name="Deniz Oker" userId="7d0128b0-bc3f-4696-af0e-d11d74d9f063" providerId="ADAL" clId="{FE4A98B4-67AC-4769-8A64-3EBE57F79732}" dt="2023-02-21T20:13:57.743" v="4169"/>
          <ac:spMkLst>
            <pc:docMk/>
            <pc:sldMk cId="2771943399" sldId="2147470785"/>
            <ac:spMk id="117" creationId="{242E52CF-CEE8-4EFE-A015-B977346DE050}"/>
          </ac:spMkLst>
        </pc:spChg>
        <pc:spChg chg="mod">
          <ac:chgData name="Deniz Oker" userId="7d0128b0-bc3f-4696-af0e-d11d74d9f063" providerId="ADAL" clId="{FE4A98B4-67AC-4769-8A64-3EBE57F79732}" dt="2023-02-21T20:13:57.756" v="4204"/>
          <ac:spMkLst>
            <pc:docMk/>
            <pc:sldMk cId="2771943399" sldId="2147470785"/>
            <ac:spMk id="119" creationId="{BC4E146E-7028-49D8-9618-E62091DC3A67}"/>
          </ac:spMkLst>
        </pc:spChg>
        <pc:spChg chg="mod">
          <ac:chgData name="Deniz Oker" userId="7d0128b0-bc3f-4696-af0e-d11d74d9f063" providerId="ADAL" clId="{FE4A98B4-67AC-4769-8A64-3EBE57F79732}" dt="2023-02-21T20:13:57.757" v="4205"/>
          <ac:spMkLst>
            <pc:docMk/>
            <pc:sldMk cId="2771943399" sldId="2147470785"/>
            <ac:spMk id="120" creationId="{9DB3D9D3-241A-46C1-9035-EC0CF7B81922}"/>
          </ac:spMkLst>
        </pc:spChg>
        <pc:spChg chg="mod">
          <ac:chgData name="Deniz Oker" userId="7d0128b0-bc3f-4696-af0e-d11d74d9f063" providerId="ADAL" clId="{FE4A98B4-67AC-4769-8A64-3EBE57F79732}" dt="2023-02-21T20:13:57.754" v="4201"/>
          <ac:spMkLst>
            <pc:docMk/>
            <pc:sldMk cId="2771943399" sldId="2147470785"/>
            <ac:spMk id="121" creationId="{25417633-B091-4093-BE91-8DC7860942F5}"/>
          </ac:spMkLst>
        </pc:spChg>
        <pc:spChg chg="mod">
          <ac:chgData name="Deniz Oker" userId="7d0128b0-bc3f-4696-af0e-d11d74d9f063" providerId="ADAL" clId="{FE4A98B4-67AC-4769-8A64-3EBE57F79732}" dt="2023-02-21T20:13:57.755" v="4202"/>
          <ac:spMkLst>
            <pc:docMk/>
            <pc:sldMk cId="2771943399" sldId="2147470785"/>
            <ac:spMk id="122" creationId="{31750F94-5042-4D1F-84F8-26B58DC86A2A}"/>
          </ac:spMkLst>
        </pc:spChg>
        <pc:spChg chg="mod">
          <ac:chgData name="Deniz Oker" userId="7d0128b0-bc3f-4696-af0e-d11d74d9f063" providerId="ADAL" clId="{FE4A98B4-67AC-4769-8A64-3EBE57F79732}" dt="2023-02-21T20:13:57.756" v="4203"/>
          <ac:spMkLst>
            <pc:docMk/>
            <pc:sldMk cId="2771943399" sldId="2147470785"/>
            <ac:spMk id="124" creationId="{F3A48377-403B-4A66-94F0-21A76B2FA57C}"/>
          </ac:spMkLst>
        </pc:spChg>
        <pc:spChg chg="mod">
          <ac:chgData name="Deniz Oker" userId="7d0128b0-bc3f-4696-af0e-d11d74d9f063" providerId="ADAL" clId="{FE4A98B4-67AC-4769-8A64-3EBE57F79732}" dt="2023-02-21T20:13:57.757" v="4206"/>
          <ac:spMkLst>
            <pc:docMk/>
            <pc:sldMk cId="2771943399" sldId="2147470785"/>
            <ac:spMk id="125" creationId="{8E79BDE1-6A34-4D32-96B0-B91F8A0B0CAA}"/>
          </ac:spMkLst>
        </pc:spChg>
        <pc:spChg chg="mod ord">
          <ac:chgData name="Deniz Oker" userId="7d0128b0-bc3f-4696-af0e-d11d74d9f063" providerId="ADAL" clId="{FE4A98B4-67AC-4769-8A64-3EBE57F79732}" dt="2023-02-21T20:13:57.745" v="4173"/>
          <ac:spMkLst>
            <pc:docMk/>
            <pc:sldMk cId="2771943399" sldId="2147470785"/>
            <ac:spMk id="126" creationId="{16F2D9E1-3F02-4F94-BB1E-02270A348B27}"/>
          </ac:spMkLst>
        </pc:spChg>
        <pc:spChg chg="mod ord">
          <ac:chgData name="Deniz Oker" userId="7d0128b0-bc3f-4696-af0e-d11d74d9f063" providerId="ADAL" clId="{FE4A98B4-67AC-4769-8A64-3EBE57F79732}" dt="2023-02-21T20:13:57.746" v="4175"/>
          <ac:spMkLst>
            <pc:docMk/>
            <pc:sldMk cId="2771943399" sldId="2147470785"/>
            <ac:spMk id="127" creationId="{116308D9-9C15-49D6-919C-9751ADF6AC37}"/>
          </ac:spMkLst>
        </pc:spChg>
        <pc:spChg chg="mod ord">
          <ac:chgData name="Deniz Oker" userId="7d0128b0-bc3f-4696-af0e-d11d74d9f063" providerId="ADAL" clId="{FE4A98B4-67AC-4769-8A64-3EBE57F79732}" dt="2023-02-21T20:13:57.746" v="4177"/>
          <ac:spMkLst>
            <pc:docMk/>
            <pc:sldMk cId="2771943399" sldId="2147470785"/>
            <ac:spMk id="128" creationId="{2A951BC1-3CC6-4A63-B24D-C926D424CD43}"/>
          </ac:spMkLst>
        </pc:spChg>
        <pc:spChg chg="mod ord">
          <ac:chgData name="Deniz Oker" userId="7d0128b0-bc3f-4696-af0e-d11d74d9f063" providerId="ADAL" clId="{FE4A98B4-67AC-4769-8A64-3EBE57F79732}" dt="2023-02-21T20:13:57.747" v="4179"/>
          <ac:spMkLst>
            <pc:docMk/>
            <pc:sldMk cId="2771943399" sldId="2147470785"/>
            <ac:spMk id="161" creationId="{857E5E0D-8E51-42AF-847C-08EAFDBC22A6}"/>
          </ac:spMkLst>
        </pc:spChg>
        <pc:spChg chg="mod ord">
          <ac:chgData name="Deniz Oker" userId="7d0128b0-bc3f-4696-af0e-d11d74d9f063" providerId="ADAL" clId="{FE4A98B4-67AC-4769-8A64-3EBE57F79732}" dt="2023-02-21T20:13:57.748" v="4181"/>
          <ac:spMkLst>
            <pc:docMk/>
            <pc:sldMk cId="2771943399" sldId="2147470785"/>
            <ac:spMk id="166" creationId="{8D757F08-74D5-41DB-A06F-7F8192EFF506}"/>
          </ac:spMkLst>
        </pc:spChg>
        <pc:spChg chg="mod ord">
          <ac:chgData name="Deniz Oker" userId="7d0128b0-bc3f-4696-af0e-d11d74d9f063" providerId="ADAL" clId="{FE4A98B4-67AC-4769-8A64-3EBE57F79732}" dt="2023-02-21T20:13:57.748" v="4183"/>
          <ac:spMkLst>
            <pc:docMk/>
            <pc:sldMk cId="2771943399" sldId="2147470785"/>
            <ac:spMk id="168" creationId="{301F23D5-314A-4740-A224-F3C20CAF977C}"/>
          </ac:spMkLst>
        </pc:spChg>
        <pc:spChg chg="mod ord">
          <ac:chgData name="Deniz Oker" userId="7d0128b0-bc3f-4696-af0e-d11d74d9f063" providerId="ADAL" clId="{FE4A98B4-67AC-4769-8A64-3EBE57F79732}" dt="2023-02-21T20:13:57.749" v="4185"/>
          <ac:spMkLst>
            <pc:docMk/>
            <pc:sldMk cId="2771943399" sldId="2147470785"/>
            <ac:spMk id="170" creationId="{0D926B4E-7266-4E5C-A6C2-E6302A1B1F05}"/>
          </ac:spMkLst>
        </pc:spChg>
        <pc:spChg chg="mod ord">
          <ac:chgData name="Deniz Oker" userId="7d0128b0-bc3f-4696-af0e-d11d74d9f063" providerId="ADAL" clId="{FE4A98B4-67AC-4769-8A64-3EBE57F79732}" dt="2023-02-21T20:13:57.750" v="4187"/>
          <ac:spMkLst>
            <pc:docMk/>
            <pc:sldMk cId="2771943399" sldId="2147470785"/>
            <ac:spMk id="174" creationId="{C29A0D52-5212-4D20-9140-818F881F9C1A}"/>
          </ac:spMkLst>
        </pc:spChg>
        <pc:spChg chg="mod ord">
          <ac:chgData name="Deniz Oker" userId="7d0128b0-bc3f-4696-af0e-d11d74d9f063" providerId="ADAL" clId="{FE4A98B4-67AC-4769-8A64-3EBE57F79732}" dt="2023-02-21T20:13:57.750" v="4189"/>
          <ac:spMkLst>
            <pc:docMk/>
            <pc:sldMk cId="2771943399" sldId="2147470785"/>
            <ac:spMk id="176" creationId="{A476E7D0-FECA-43FB-9BCA-00807E0297F0}"/>
          </ac:spMkLst>
        </pc:spChg>
        <pc:spChg chg="mod ord">
          <ac:chgData name="Deniz Oker" userId="7d0128b0-bc3f-4696-af0e-d11d74d9f063" providerId="ADAL" clId="{FE4A98B4-67AC-4769-8A64-3EBE57F79732}" dt="2023-02-21T20:13:57.751" v="4191"/>
          <ac:spMkLst>
            <pc:docMk/>
            <pc:sldMk cId="2771943399" sldId="2147470785"/>
            <ac:spMk id="182" creationId="{62FFD987-56F8-4A1E-B28B-1CFBD1248979}"/>
          </ac:spMkLst>
        </pc:spChg>
        <pc:spChg chg="mod ord">
          <ac:chgData name="Deniz Oker" userId="7d0128b0-bc3f-4696-af0e-d11d74d9f063" providerId="ADAL" clId="{FE4A98B4-67AC-4769-8A64-3EBE57F79732}" dt="2023-02-21T20:13:57.752" v="4195"/>
          <ac:spMkLst>
            <pc:docMk/>
            <pc:sldMk cId="2771943399" sldId="2147470785"/>
            <ac:spMk id="208" creationId="{C06A3800-856F-4FB8-8C57-A50FC51EC15B}"/>
          </ac:spMkLst>
        </pc:spChg>
        <pc:spChg chg="mod ord">
          <ac:chgData name="Deniz Oker" userId="7d0128b0-bc3f-4696-af0e-d11d74d9f063" providerId="ADAL" clId="{FE4A98B4-67AC-4769-8A64-3EBE57F79732}" dt="2023-02-21T20:13:57.752" v="4197"/>
          <ac:spMkLst>
            <pc:docMk/>
            <pc:sldMk cId="2771943399" sldId="2147470785"/>
            <ac:spMk id="210" creationId="{3FF6F13F-EC09-4459-A108-23C431AF3260}"/>
          </ac:spMkLst>
        </pc:spChg>
        <pc:grpChg chg="mod ord">
          <ac:chgData name="Deniz Oker" userId="7d0128b0-bc3f-4696-af0e-d11d74d9f063" providerId="ADAL" clId="{FE4A98B4-67AC-4769-8A64-3EBE57F79732}" dt="2023-02-21T20:13:57.753" v="4199"/>
          <ac:grpSpMkLst>
            <pc:docMk/>
            <pc:sldMk cId="2771943399" sldId="2147470785"/>
            <ac:grpSpMk id="7" creationId="{7F2522AB-AF7B-4456-BC85-95B57663095D}"/>
          </ac:grpSpMkLst>
        </pc:grpChg>
        <pc:grpChg chg="mod ord">
          <ac:chgData name="Deniz Oker" userId="7d0128b0-bc3f-4696-af0e-d11d74d9f063" providerId="ADAL" clId="{FE4A98B4-67AC-4769-8A64-3EBE57F79732}" dt="2023-02-21T20:13:57.770" v="4240"/>
          <ac:grpSpMkLst>
            <pc:docMk/>
            <pc:sldMk cId="2771943399" sldId="2147470785"/>
            <ac:grpSpMk id="12" creationId="{84420D77-43D4-40BE-8414-BAE5DE5E62DD}"/>
          </ac:grpSpMkLst>
        </pc:grpChg>
        <pc:grpChg chg="mod ord">
          <ac:chgData name="Deniz Oker" userId="7d0128b0-bc3f-4696-af0e-d11d74d9f063" providerId="ADAL" clId="{FE4A98B4-67AC-4769-8A64-3EBE57F79732}" dt="2023-02-21T20:13:57.771" v="4242"/>
          <ac:grpSpMkLst>
            <pc:docMk/>
            <pc:sldMk cId="2771943399" sldId="2147470785"/>
            <ac:grpSpMk id="15" creationId="{A5E13142-252C-4DA3-A579-5CF918328D5E}"/>
          </ac:grpSpMkLst>
        </pc:grpChg>
        <pc:grpChg chg="mod ord">
          <ac:chgData name="Deniz Oker" userId="7d0128b0-bc3f-4696-af0e-d11d74d9f063" providerId="ADAL" clId="{FE4A98B4-67AC-4769-8A64-3EBE57F79732}" dt="2023-02-21T20:13:57.773" v="4250"/>
          <ac:grpSpMkLst>
            <pc:docMk/>
            <pc:sldMk cId="2771943399" sldId="2147470785"/>
            <ac:grpSpMk id="28" creationId="{9D57DBAB-2FAE-444C-BB6A-EB14B1C07B45}"/>
          </ac:grpSpMkLst>
        </pc:grpChg>
        <pc:graphicFrameChg chg="add del mod replST">
          <ac:chgData name="Deniz Oker" userId="7d0128b0-bc3f-4696-af0e-d11d74d9f063" providerId="ADAL" clId="{FE4A98B4-67AC-4769-8A64-3EBE57F79732}" dt="2023-02-21T20:13:57.702" v="4147"/>
          <ac:graphicFrameMkLst>
            <pc:docMk/>
            <pc:sldMk cId="2771943399" sldId="2147470785"/>
            <ac:graphicFrameMk id="14" creationId="{724FB66F-1F6D-95BB-4170-08C32581DF29}"/>
          </ac:graphicFrameMkLst>
        </pc:graphicFrameChg>
        <pc:graphicFrameChg chg="mod">
          <ac:chgData name="Deniz Oker" userId="7d0128b0-bc3f-4696-af0e-d11d74d9f063" providerId="ADAL" clId="{FE4A98B4-67AC-4769-8A64-3EBE57F79732}" dt="2023-02-21T20:13:57.760" v="4211"/>
          <ac:graphicFrameMkLst>
            <pc:docMk/>
            <pc:sldMk cId="2771943399" sldId="2147470785"/>
            <ac:graphicFrameMk id="30" creationId="{8E64678C-9C5B-D876-B479-D66B7210C5D0}"/>
          </ac:graphicFrameMkLst>
        </pc:graphicFrameChg>
        <pc:graphicFrameChg chg="mod">
          <ac:chgData name="Deniz Oker" userId="7d0128b0-bc3f-4696-af0e-d11d74d9f063" providerId="ADAL" clId="{FE4A98B4-67AC-4769-8A64-3EBE57F79732}" dt="2023-02-21T20:13:57.777" v="4261"/>
          <ac:graphicFrameMkLst>
            <pc:docMk/>
            <pc:sldMk cId="2771943399" sldId="2147470785"/>
            <ac:graphicFrameMk id="33" creationId="{491C01F1-D037-4886-BBED-7983469943D2}"/>
          </ac:graphicFrameMkLst>
        </pc:graphicFrameChg>
        <pc:graphicFrameChg chg="add mod replST">
          <ac:chgData name="Deniz Oker" userId="7d0128b0-bc3f-4696-af0e-d11d74d9f063" providerId="ADAL" clId="{FE4A98B4-67AC-4769-8A64-3EBE57F79732}" dt="2023-02-21T20:13:57.780" v="4270"/>
          <ac:graphicFrameMkLst>
            <pc:docMk/>
            <pc:sldMk cId="2771943399" sldId="2147470785"/>
            <ac:graphicFrameMk id="34" creationId="{9964CB34-94C3-21D2-CF66-E5C762DC0624}"/>
          </ac:graphicFrameMkLst>
        </pc:graphicFrameChg>
        <pc:graphicFrameChg chg="mod">
          <ac:chgData name="Deniz Oker" userId="7d0128b0-bc3f-4696-af0e-d11d74d9f063" providerId="ADAL" clId="{FE4A98B4-67AC-4769-8A64-3EBE57F79732}" dt="2023-02-21T20:13:57.754" v="4200"/>
          <ac:graphicFrameMkLst>
            <pc:docMk/>
            <pc:sldMk cId="2771943399" sldId="2147470785"/>
            <ac:graphicFrameMk id="35" creationId="{E85E6CFB-B760-A788-B03B-DCC5A55232A5}"/>
          </ac:graphicFrameMkLst>
        </pc:graphicFrameChg>
        <pc:graphicFrameChg chg="mod">
          <ac:chgData name="Deniz Oker" userId="7d0128b0-bc3f-4696-af0e-d11d74d9f063" providerId="ADAL" clId="{FE4A98B4-67AC-4769-8A64-3EBE57F79732}" dt="2023-02-21T20:13:57.793" v="4284"/>
          <ac:graphicFrameMkLst>
            <pc:docMk/>
            <pc:sldMk cId="2771943399" sldId="2147470785"/>
            <ac:graphicFrameMk id="37" creationId="{C25A6650-8F22-4C9B-B473-701BA2F3E2FD}"/>
          </ac:graphicFrameMkLst>
        </pc:graphicFrameChg>
        <pc:graphicFrameChg chg="mod ord">
          <ac:chgData name="Deniz Oker" userId="7d0128b0-bc3f-4696-af0e-d11d74d9f063" providerId="ADAL" clId="{FE4A98B4-67AC-4769-8A64-3EBE57F79732}" dt="2023-02-21T20:13:57.744" v="4171"/>
          <ac:graphicFrameMkLst>
            <pc:docMk/>
            <pc:sldMk cId="2771943399" sldId="2147470785"/>
            <ac:graphicFrameMk id="123" creationId="{87EFDAC6-C4B3-41B6-848A-41BFEEEC2881}"/>
          </ac:graphicFrameMkLst>
        </pc:graphicFrameChg>
        <pc:graphicFrameChg chg="del">
          <ac:chgData name="Deniz Oker" userId="7d0128b0-bc3f-4696-af0e-d11d74d9f063" providerId="ADAL" clId="{FE4A98B4-67AC-4769-8A64-3EBE57F79732}" dt="2023-02-21T20:13:55.043" v="4006"/>
          <ac:graphicFrameMkLst>
            <pc:docMk/>
            <pc:sldMk cId="2771943399" sldId="2147470785"/>
            <ac:graphicFrameMk id="159" creationId="{17395C7D-6ABB-B12D-E21F-C047D68E35AF}"/>
          </ac:graphicFrameMkLst>
        </pc:graphicFrameChg>
        <pc:picChg chg="mod ord">
          <ac:chgData name="Deniz Oker" userId="7d0128b0-bc3f-4696-af0e-d11d74d9f063" providerId="ADAL" clId="{FE4A98B4-67AC-4769-8A64-3EBE57F79732}" dt="2023-02-21T20:13:57.751" v="4193"/>
          <ac:picMkLst>
            <pc:docMk/>
            <pc:sldMk cId="2771943399" sldId="2147470785"/>
            <ac:picMk id="6" creationId="{8468019F-649B-46AB-A5AC-14E5DA4D40FE}"/>
          </ac:picMkLst>
        </pc:picChg>
        <pc:cxnChg chg="mod ord">
          <ac:chgData name="Deniz Oker" userId="7d0128b0-bc3f-4696-af0e-d11d74d9f063" providerId="ADAL" clId="{FE4A98B4-67AC-4769-8A64-3EBE57F79732}" dt="2023-02-21T20:13:57.761" v="4213"/>
          <ac:cxnSpMkLst>
            <pc:docMk/>
            <pc:sldMk cId="2771943399" sldId="2147470785"/>
            <ac:cxnSpMk id="10" creationId="{A76FDB78-D860-BCEE-F514-143687D94D1C}"/>
          </ac:cxnSpMkLst>
        </pc:cxnChg>
        <pc:cxnChg chg="mod ord">
          <ac:chgData name="Deniz Oker" userId="7d0128b0-bc3f-4696-af0e-d11d74d9f063" providerId="ADAL" clId="{FE4A98B4-67AC-4769-8A64-3EBE57F79732}" dt="2023-02-21T20:13:57.765" v="4224"/>
          <ac:cxnSpMkLst>
            <pc:docMk/>
            <pc:sldMk cId="2771943399" sldId="2147470785"/>
            <ac:cxnSpMk id="24" creationId="{ECEFE753-0E0B-E472-E7A2-8D4BA7258AD8}"/>
          </ac:cxnSpMkLst>
        </pc:cxnChg>
        <pc:cxnChg chg="mod ord">
          <ac:chgData name="Deniz Oker" userId="7d0128b0-bc3f-4696-af0e-d11d74d9f063" providerId="ADAL" clId="{FE4A98B4-67AC-4769-8A64-3EBE57F79732}" dt="2023-02-21T20:13:57.774" v="4254"/>
          <ac:cxnSpMkLst>
            <pc:docMk/>
            <pc:sldMk cId="2771943399" sldId="2147470785"/>
            <ac:cxnSpMk id="36" creationId="{E7736187-535D-AE03-A1D2-053B2336C710}"/>
          </ac:cxnSpMkLst>
        </pc:cxnChg>
        <pc:cxnChg chg="mod ord">
          <ac:chgData name="Deniz Oker" userId="7d0128b0-bc3f-4696-af0e-d11d74d9f063" providerId="ADAL" clId="{FE4A98B4-67AC-4769-8A64-3EBE57F79732}" dt="2023-02-21T20:13:57.783" v="4278"/>
          <ac:cxnSpMkLst>
            <pc:docMk/>
            <pc:sldMk cId="2771943399" sldId="2147470785"/>
            <ac:cxnSpMk id="40" creationId="{8B965095-0D0E-4E35-59DA-44E061B7FDF2}"/>
          </ac:cxnSpMkLst>
        </pc:cxnChg>
        <pc:cxnChg chg="mod ord">
          <ac:chgData name="Deniz Oker" userId="7d0128b0-bc3f-4696-af0e-d11d74d9f063" providerId="ADAL" clId="{FE4A98B4-67AC-4769-8A64-3EBE57F79732}" dt="2023-02-21T20:13:57.783" v="4280"/>
          <ac:cxnSpMkLst>
            <pc:docMk/>
            <pc:sldMk cId="2771943399" sldId="2147470785"/>
            <ac:cxnSpMk id="66" creationId="{AEDA5062-A582-F275-3F6E-03BE5A58D114}"/>
          </ac:cxnSpMkLst>
        </pc:cxnChg>
        <pc:cxnChg chg="mod ord">
          <ac:chgData name="Deniz Oker" userId="7d0128b0-bc3f-4696-af0e-d11d74d9f063" providerId="ADAL" clId="{FE4A98B4-67AC-4769-8A64-3EBE57F79732}" dt="2023-02-21T20:13:57.768" v="4234"/>
          <ac:cxnSpMkLst>
            <pc:docMk/>
            <pc:sldMk cId="2771943399" sldId="2147470785"/>
            <ac:cxnSpMk id="70" creationId="{58C2B296-44C0-4E6E-8469-BA9C380A11B9}"/>
          </ac:cxnSpMkLst>
        </pc:cxnChg>
        <pc:cxnChg chg="mod ord">
          <ac:chgData name="Deniz Oker" userId="7d0128b0-bc3f-4696-af0e-d11d74d9f063" providerId="ADAL" clId="{FE4A98B4-67AC-4769-8A64-3EBE57F79732}" dt="2023-02-21T20:13:57.758" v="4208"/>
          <ac:cxnSpMkLst>
            <pc:docMk/>
            <pc:sldMk cId="2771943399" sldId="2147470785"/>
            <ac:cxnSpMk id="71" creationId="{191447FF-A93A-A013-9CCF-222211E8C10C}"/>
          </ac:cxnSpMkLst>
        </pc:cxnChg>
        <pc:cxnChg chg="mod ord">
          <ac:chgData name="Deniz Oker" userId="7d0128b0-bc3f-4696-af0e-d11d74d9f063" providerId="ADAL" clId="{FE4A98B4-67AC-4769-8A64-3EBE57F79732}" dt="2023-02-21T20:13:57.781" v="4274"/>
          <ac:cxnSpMkLst>
            <pc:docMk/>
            <pc:sldMk cId="2771943399" sldId="2147470785"/>
            <ac:cxnSpMk id="146" creationId="{CD06ABBF-1314-5EE2-9580-B22E32531A51}"/>
          </ac:cxnSpMkLst>
        </pc:cxnChg>
        <pc:cxnChg chg="mod ord">
          <ac:chgData name="Deniz Oker" userId="7d0128b0-bc3f-4696-af0e-d11d74d9f063" providerId="ADAL" clId="{FE4A98B4-67AC-4769-8A64-3EBE57F79732}" dt="2023-02-21T20:13:57.781" v="4276"/>
          <ac:cxnSpMkLst>
            <pc:docMk/>
            <pc:sldMk cId="2771943399" sldId="2147470785"/>
            <ac:cxnSpMk id="147" creationId="{BFA5EA78-6D6D-B63D-CE6B-B878325BA7C1}"/>
          </ac:cxnSpMkLst>
        </pc:cxnChg>
        <pc:cxnChg chg="mod ord">
          <ac:chgData name="Deniz Oker" userId="7d0128b0-bc3f-4696-af0e-d11d74d9f063" providerId="ADAL" clId="{FE4A98B4-67AC-4769-8A64-3EBE57F79732}" dt="2023-02-21T20:13:57.780" v="4272"/>
          <ac:cxnSpMkLst>
            <pc:docMk/>
            <pc:sldMk cId="2771943399" sldId="2147470785"/>
            <ac:cxnSpMk id="153" creationId="{C5F7F09F-882B-EFC3-3A52-FDE002071F01}"/>
          </ac:cxnSpMkLst>
        </pc:cxnChg>
      </pc:sldChg>
    </pc:docChg>
  </pc:docChgLst>
  <pc:docChgLst>
    <pc:chgData name="Samantha Lee" userId="8697162a-f9f7-495a-acfb-b029ea413f4a" providerId="ADAL" clId="{508C75B9-65A6-4CFB-B906-F302A124374B}"/>
    <pc:docChg chg="undo custSel modSld replTag">
      <pc:chgData name="Samantha Lee" userId="8697162a-f9f7-495a-acfb-b029ea413f4a" providerId="ADAL" clId="{508C75B9-65A6-4CFB-B906-F302A124374B}" dt="2023-01-06T19:11:29.636" v="2525"/>
      <pc:docMkLst>
        <pc:docMk/>
      </pc:docMkLst>
      <pc:sldChg chg="modSp mod">
        <pc:chgData name="Samantha Lee" userId="8697162a-f9f7-495a-acfb-b029ea413f4a" providerId="ADAL" clId="{508C75B9-65A6-4CFB-B906-F302A124374B}" dt="2023-01-06T19:02:56.094" v="49" actId="20577"/>
        <pc:sldMkLst>
          <pc:docMk/>
          <pc:sldMk cId="834642606" sldId="2147470771"/>
        </pc:sldMkLst>
        <pc:spChg chg="mod">
          <ac:chgData name="Samantha Lee" userId="8697162a-f9f7-495a-acfb-b029ea413f4a" providerId="ADAL" clId="{508C75B9-65A6-4CFB-B906-F302A124374B}" dt="2023-01-06T18:31:49.103" v="32" actId="13926"/>
          <ac:spMkLst>
            <pc:docMk/>
            <pc:sldMk cId="834642606" sldId="2147470771"/>
            <ac:spMk id="2" creationId="{5C65516F-8E92-47FF-B0B2-AFCD4F7F3CAF}"/>
          </ac:spMkLst>
        </pc:spChg>
        <pc:spChg chg="mod">
          <ac:chgData name="Samantha Lee" userId="8697162a-f9f7-495a-acfb-b029ea413f4a" providerId="ADAL" clId="{508C75B9-65A6-4CFB-B906-F302A124374B}" dt="2023-01-06T18:31:43.241" v="31" actId="20577"/>
          <ac:spMkLst>
            <pc:docMk/>
            <pc:sldMk cId="834642606" sldId="2147470771"/>
            <ac:spMk id="3" creationId="{C42C2A29-C949-4DF3-8DD7-DEADFD3F2A41}"/>
          </ac:spMkLst>
        </pc:spChg>
        <pc:spChg chg="mod">
          <ac:chgData name="Samantha Lee" userId="8697162a-f9f7-495a-acfb-b029ea413f4a" providerId="ADAL" clId="{508C75B9-65A6-4CFB-B906-F302A124374B}" dt="2023-01-06T19:02:44.048" v="37" actId="6549"/>
          <ac:spMkLst>
            <pc:docMk/>
            <pc:sldMk cId="834642606" sldId="2147470771"/>
            <ac:spMk id="53" creationId="{0C5E404D-5857-FE9C-0042-DFA6060B6C0A}"/>
          </ac:spMkLst>
        </pc:spChg>
        <pc:spChg chg="mod">
          <ac:chgData name="Samantha Lee" userId="8697162a-f9f7-495a-acfb-b029ea413f4a" providerId="ADAL" clId="{508C75B9-65A6-4CFB-B906-F302A124374B}" dt="2023-01-06T19:02:56.094" v="49" actId="20577"/>
          <ac:spMkLst>
            <pc:docMk/>
            <pc:sldMk cId="834642606" sldId="2147470771"/>
            <ac:spMk id="72" creationId="{840B6BE9-838A-FA3A-A1AC-2D788FF5AA0E}"/>
          </ac:spMkLst>
        </pc:spChg>
        <pc:spChg chg="mod">
          <ac:chgData name="Samantha Lee" userId="8697162a-f9f7-495a-acfb-b029ea413f4a" providerId="ADAL" clId="{508C75B9-65A6-4CFB-B906-F302A124374B}" dt="2023-01-06T19:02:51.952" v="44" actId="20577"/>
          <ac:spMkLst>
            <pc:docMk/>
            <pc:sldMk cId="834642606" sldId="2147470771"/>
            <ac:spMk id="140" creationId="{39B1CF9A-DD92-4CBA-8FB2-3DED39BFB69B}"/>
          </ac:spMkLst>
        </pc:spChg>
      </pc:sldChg>
      <pc:sldChg chg="addSp delSp modSp mod">
        <pc:chgData name="Samantha Lee" userId="8697162a-f9f7-495a-acfb-b029ea413f4a" providerId="ADAL" clId="{508C75B9-65A6-4CFB-B906-F302A124374B}" dt="2023-01-06T19:11:29.636" v="2525"/>
        <pc:sldMkLst>
          <pc:docMk/>
          <pc:sldMk cId="1080909560" sldId="2147470780"/>
        </pc:sldMkLst>
        <pc:spChg chg="mod ord">
          <ac:chgData name="Samantha Lee" userId="8697162a-f9f7-495a-acfb-b029ea413f4a" providerId="ADAL" clId="{508C75B9-65A6-4CFB-B906-F302A124374B}" dt="2023-01-06T19:11:29.595" v="2460"/>
          <ac:spMkLst>
            <pc:docMk/>
            <pc:sldMk cId="1080909560" sldId="2147470780"/>
            <ac:spMk id="2" creationId="{5C65516F-8E92-47FF-B0B2-AFCD4F7F3CAF}"/>
          </ac:spMkLst>
        </pc:spChg>
        <pc:spChg chg="mod ord">
          <ac:chgData name="Samantha Lee" userId="8697162a-f9f7-495a-acfb-b029ea413f4a" providerId="ADAL" clId="{508C75B9-65A6-4CFB-B906-F302A124374B}" dt="2023-01-06T19:11:29.596" v="2462"/>
          <ac:spMkLst>
            <pc:docMk/>
            <pc:sldMk cId="1080909560" sldId="2147470780"/>
            <ac:spMk id="3" creationId="{C42C2A29-C949-4DF3-8DD7-DEADFD3F2A41}"/>
          </ac:spMkLst>
        </pc:spChg>
        <pc:spChg chg="add del mod modVis">
          <ac:chgData name="Samantha Lee" userId="8697162a-f9f7-495a-acfb-b029ea413f4a" providerId="ADAL" clId="{508C75B9-65A6-4CFB-B906-F302A124374B}" dt="2023-01-06T19:04:11.451" v="217"/>
          <ac:spMkLst>
            <pc:docMk/>
            <pc:sldMk cId="1080909560" sldId="2147470780"/>
            <ac:spMk id="5" creationId="{AE146623-7C99-4D3E-95E4-770053A17852}"/>
          </ac:spMkLst>
        </pc:spChg>
        <pc:spChg chg="add del mod modVis">
          <ac:chgData name="Samantha Lee" userId="8697162a-f9f7-495a-acfb-b029ea413f4a" providerId="ADAL" clId="{508C75B9-65A6-4CFB-B906-F302A124374B}" dt="2023-01-06T19:04:33.270" v="481"/>
          <ac:spMkLst>
            <pc:docMk/>
            <pc:sldMk cId="1080909560" sldId="2147470780"/>
            <ac:spMk id="6" creationId="{1D671084-A219-4393-A6C1-9FB01D80E76E}"/>
          </ac:spMkLst>
        </pc:spChg>
        <pc:spChg chg="add del mod modVis">
          <ac:chgData name="Samantha Lee" userId="8697162a-f9f7-495a-acfb-b029ea413f4a" providerId="ADAL" clId="{508C75B9-65A6-4CFB-B906-F302A124374B}" dt="2023-01-06T19:04:33.852" v="646"/>
          <ac:spMkLst>
            <pc:docMk/>
            <pc:sldMk cId="1080909560" sldId="2147470780"/>
            <ac:spMk id="8" creationId="{44EAABFD-ABFE-4986-B614-561C44AAE184}"/>
          </ac:spMkLst>
        </pc:spChg>
        <pc:spChg chg="add del mod modVis">
          <ac:chgData name="Samantha Lee" userId="8697162a-f9f7-495a-acfb-b029ea413f4a" providerId="ADAL" clId="{508C75B9-65A6-4CFB-B906-F302A124374B}" dt="2023-01-06T19:05:33.773" v="1484"/>
          <ac:spMkLst>
            <pc:docMk/>
            <pc:sldMk cId="1080909560" sldId="2147470780"/>
            <ac:spMk id="9" creationId="{5E32C6F6-095D-4325-A916-7DB602246494}"/>
          </ac:spMkLst>
        </pc:spChg>
        <pc:spChg chg="add del mod modVis">
          <ac:chgData name="Samantha Lee" userId="8697162a-f9f7-495a-acfb-b029ea413f4a" providerId="ADAL" clId="{508C75B9-65A6-4CFB-B906-F302A124374B}" dt="2023-01-06T19:07:34.926" v="1668"/>
          <ac:spMkLst>
            <pc:docMk/>
            <pc:sldMk cId="1080909560" sldId="2147470780"/>
            <ac:spMk id="11" creationId="{81A48D64-2A98-42D2-814D-FE09B1B0F616}"/>
          </ac:spMkLst>
        </pc:spChg>
        <pc:spChg chg="add del mod modVis">
          <ac:chgData name="Samantha Lee" userId="8697162a-f9f7-495a-acfb-b029ea413f4a" providerId="ADAL" clId="{508C75B9-65A6-4CFB-B906-F302A124374B}" dt="2023-01-06T19:11:25.760" v="2195"/>
          <ac:spMkLst>
            <pc:docMk/>
            <pc:sldMk cId="1080909560" sldId="2147470780"/>
            <ac:spMk id="12" creationId="{E8FD697D-0650-4066-B576-8D2E45316E8E}"/>
          </ac:spMkLst>
        </pc:spChg>
        <pc:spChg chg="add del mod modVis">
          <ac:chgData name="Samantha Lee" userId="8697162a-f9f7-495a-acfb-b029ea413f4a" providerId="ADAL" clId="{508C75B9-65A6-4CFB-B906-F302A124374B}" dt="2023-01-06T19:11:28.121" v="2371"/>
          <ac:spMkLst>
            <pc:docMk/>
            <pc:sldMk cId="1080909560" sldId="2147470780"/>
            <ac:spMk id="15" creationId="{35AF0229-57E7-46CE-893F-063DB315C310}"/>
          </ac:spMkLst>
        </pc:spChg>
        <pc:spChg chg="add del mod modVis">
          <ac:chgData name="Samantha Lee" userId="8697162a-f9f7-495a-acfb-b029ea413f4a" providerId="ADAL" clId="{508C75B9-65A6-4CFB-B906-F302A124374B}" dt="2023-01-06T19:11:29.630" v="2523"/>
          <ac:spMkLst>
            <pc:docMk/>
            <pc:sldMk cId="1080909560" sldId="2147470780"/>
            <ac:spMk id="20" creationId="{4D69C11D-695D-45B2-BFB6-EED271FDEED2}"/>
          </ac:spMkLst>
        </pc:spChg>
        <pc:spChg chg="mod ord">
          <ac:chgData name="Samantha Lee" userId="8697162a-f9f7-495a-acfb-b029ea413f4a" providerId="ADAL" clId="{508C75B9-65A6-4CFB-B906-F302A124374B}" dt="2023-01-06T19:11:29.597" v="2464"/>
          <ac:spMkLst>
            <pc:docMk/>
            <pc:sldMk cId="1080909560" sldId="2147470780"/>
            <ac:spMk id="35" creationId="{0B0C5E79-903C-4D51-BEAB-B542E35D48B4}"/>
          </ac:spMkLst>
        </pc:spChg>
        <pc:spChg chg="mod ord">
          <ac:chgData name="Samantha Lee" userId="8697162a-f9f7-495a-acfb-b029ea413f4a" providerId="ADAL" clId="{508C75B9-65A6-4CFB-B906-F302A124374B}" dt="2023-01-06T19:11:29.597" v="2466"/>
          <ac:spMkLst>
            <pc:docMk/>
            <pc:sldMk cId="1080909560" sldId="2147470780"/>
            <ac:spMk id="36" creationId="{B9CECE81-7854-4A8A-8E7B-134569CF2879}"/>
          </ac:spMkLst>
        </pc:spChg>
        <pc:spChg chg="del mod ord">
          <ac:chgData name="Samantha Lee" userId="8697162a-f9f7-495a-acfb-b029ea413f4a" providerId="ADAL" clId="{508C75B9-65A6-4CFB-B906-F302A124374B}" dt="2023-01-06T19:07:47.415" v="1856" actId="478"/>
          <ac:spMkLst>
            <pc:docMk/>
            <pc:sldMk cId="1080909560" sldId="2147470780"/>
            <ac:spMk id="43" creationId="{F33786A3-B1C5-4606-95EE-AD9230421C7C}"/>
          </ac:spMkLst>
        </pc:spChg>
        <pc:spChg chg="mod">
          <ac:chgData name="Samantha Lee" userId="8697162a-f9f7-495a-acfb-b029ea413f4a" providerId="ADAL" clId="{508C75B9-65A6-4CFB-B906-F302A124374B}" dt="2023-01-06T19:10:13.975" v="1997" actId="20577"/>
          <ac:spMkLst>
            <pc:docMk/>
            <pc:sldMk cId="1080909560" sldId="2147470780"/>
            <ac:spMk id="51" creationId="{B5334EF1-D56F-FE70-86E1-6CB76DC55CD8}"/>
          </ac:spMkLst>
        </pc:spChg>
        <pc:spChg chg="mod ord">
          <ac:chgData name="Samantha Lee" userId="8697162a-f9f7-495a-acfb-b029ea413f4a" providerId="ADAL" clId="{508C75B9-65A6-4CFB-B906-F302A124374B}" dt="2023-01-06T19:11:29.598" v="2468"/>
          <ac:spMkLst>
            <pc:docMk/>
            <pc:sldMk cId="1080909560" sldId="2147470780"/>
            <ac:spMk id="55" creationId="{BD868105-41E5-4BAF-82EA-59CD94619332}"/>
          </ac:spMkLst>
        </pc:spChg>
        <pc:spChg chg="mod ord">
          <ac:chgData name="Samantha Lee" userId="8697162a-f9f7-495a-acfb-b029ea413f4a" providerId="ADAL" clId="{508C75B9-65A6-4CFB-B906-F302A124374B}" dt="2023-01-06T19:11:29.599" v="2470"/>
          <ac:spMkLst>
            <pc:docMk/>
            <pc:sldMk cId="1080909560" sldId="2147470780"/>
            <ac:spMk id="56" creationId="{6C080E45-6998-4569-85D7-9BBB62404E22}"/>
          </ac:spMkLst>
        </pc:spChg>
        <pc:spChg chg="mod ord">
          <ac:chgData name="Samantha Lee" userId="8697162a-f9f7-495a-acfb-b029ea413f4a" providerId="ADAL" clId="{508C75B9-65A6-4CFB-B906-F302A124374B}" dt="2023-01-06T19:11:29.600" v="2472"/>
          <ac:spMkLst>
            <pc:docMk/>
            <pc:sldMk cId="1080909560" sldId="2147470780"/>
            <ac:spMk id="57" creationId="{4268B836-E12E-420F-9E12-5B2E8C42C602}"/>
          </ac:spMkLst>
        </pc:spChg>
        <pc:spChg chg="mod ord">
          <ac:chgData name="Samantha Lee" userId="8697162a-f9f7-495a-acfb-b029ea413f4a" providerId="ADAL" clId="{508C75B9-65A6-4CFB-B906-F302A124374B}" dt="2023-01-06T19:11:29.601" v="2474"/>
          <ac:spMkLst>
            <pc:docMk/>
            <pc:sldMk cId="1080909560" sldId="2147470780"/>
            <ac:spMk id="58" creationId="{698E36B6-95FA-4AE8-92C3-E34FCB4DAA66}"/>
          </ac:spMkLst>
        </pc:spChg>
        <pc:spChg chg="mod ord">
          <ac:chgData name="Samantha Lee" userId="8697162a-f9f7-495a-acfb-b029ea413f4a" providerId="ADAL" clId="{508C75B9-65A6-4CFB-B906-F302A124374B}" dt="2023-01-06T19:11:29.602" v="2476"/>
          <ac:spMkLst>
            <pc:docMk/>
            <pc:sldMk cId="1080909560" sldId="2147470780"/>
            <ac:spMk id="59" creationId="{4F8807E4-3A4C-4EB3-BA09-E28662FFAB2A}"/>
          </ac:spMkLst>
        </pc:spChg>
        <pc:spChg chg="mod">
          <ac:chgData name="Samantha Lee" userId="8697162a-f9f7-495a-acfb-b029ea413f4a" providerId="ADAL" clId="{508C75B9-65A6-4CFB-B906-F302A124374B}" dt="2023-01-06T19:11:29.614" v="2494"/>
          <ac:spMkLst>
            <pc:docMk/>
            <pc:sldMk cId="1080909560" sldId="2147470780"/>
            <ac:spMk id="61" creationId="{C273D6C3-8E8A-4D43-8516-B5B6BC4579D2}"/>
          </ac:spMkLst>
        </pc:spChg>
        <pc:spChg chg="del mod">
          <ac:chgData name="Samantha Lee" userId="8697162a-f9f7-495a-acfb-b029ea413f4a" providerId="ADAL" clId="{508C75B9-65A6-4CFB-B906-F302A124374B}" dt="2023-01-06T19:04:38.811" v="750"/>
          <ac:spMkLst>
            <pc:docMk/>
            <pc:sldMk cId="1080909560" sldId="2147470780"/>
            <ac:spMk id="63" creationId="{379DBE02-9069-405B-ADFF-7B4D2208E6CF}"/>
          </ac:spMkLst>
        </pc:spChg>
        <pc:spChg chg="mod">
          <ac:chgData name="Samantha Lee" userId="8697162a-f9f7-495a-acfb-b029ea413f4a" providerId="ADAL" clId="{508C75B9-65A6-4CFB-B906-F302A124374B}" dt="2023-01-06T19:11:29.616" v="2496"/>
          <ac:spMkLst>
            <pc:docMk/>
            <pc:sldMk cId="1080909560" sldId="2147470780"/>
            <ac:spMk id="64" creationId="{85963FA8-8620-44C5-A10F-A0B6CBAD13E8}"/>
          </ac:spMkLst>
        </pc:spChg>
        <pc:spChg chg="del mod">
          <ac:chgData name="Samantha Lee" userId="8697162a-f9f7-495a-acfb-b029ea413f4a" providerId="ADAL" clId="{508C75B9-65A6-4CFB-B906-F302A124374B}" dt="2023-01-06T19:04:38.812" v="751"/>
          <ac:spMkLst>
            <pc:docMk/>
            <pc:sldMk cId="1080909560" sldId="2147470780"/>
            <ac:spMk id="65" creationId="{FAF7D362-FCC5-48A8-B3BA-06099E2B55F8}"/>
          </ac:spMkLst>
        </pc:spChg>
        <pc:spChg chg="mod">
          <ac:chgData name="Samantha Lee" userId="8697162a-f9f7-495a-acfb-b029ea413f4a" providerId="ADAL" clId="{508C75B9-65A6-4CFB-B906-F302A124374B}" dt="2023-01-06T19:10:16.952" v="1999" actId="20577"/>
          <ac:spMkLst>
            <pc:docMk/>
            <pc:sldMk cId="1080909560" sldId="2147470780"/>
            <ac:spMk id="70" creationId="{D16FB5D1-2E44-40CD-A32F-10424F72094C}"/>
          </ac:spMkLst>
        </pc:spChg>
        <pc:spChg chg="mod">
          <ac:chgData name="Samantha Lee" userId="8697162a-f9f7-495a-acfb-b029ea413f4a" providerId="ADAL" clId="{508C75B9-65A6-4CFB-B906-F302A124374B}" dt="2023-01-06T19:11:29.615" v="2495"/>
          <ac:spMkLst>
            <pc:docMk/>
            <pc:sldMk cId="1080909560" sldId="2147470780"/>
            <ac:spMk id="73" creationId="{E71A7A89-56D4-4F47-8CF2-5901C409D659}"/>
          </ac:spMkLst>
        </pc:spChg>
        <pc:spChg chg="mod">
          <ac:chgData name="Samantha Lee" userId="8697162a-f9f7-495a-acfb-b029ea413f4a" providerId="ADAL" clId="{508C75B9-65A6-4CFB-B906-F302A124374B}" dt="2023-01-06T19:10:08.145" v="1995" actId="20577"/>
          <ac:spMkLst>
            <pc:docMk/>
            <pc:sldMk cId="1080909560" sldId="2147470780"/>
            <ac:spMk id="74" creationId="{9F9F01D3-B388-4C2D-8469-3C15AE122F35}"/>
          </ac:spMkLst>
        </pc:spChg>
        <pc:spChg chg="del mod ord">
          <ac:chgData name="Samantha Lee" userId="8697162a-f9f7-495a-acfb-b029ea413f4a" providerId="ADAL" clId="{508C75B9-65A6-4CFB-B906-F302A124374B}" dt="2023-01-06T19:07:49.102" v="1857" actId="478"/>
          <ac:spMkLst>
            <pc:docMk/>
            <pc:sldMk cId="1080909560" sldId="2147470780"/>
            <ac:spMk id="77" creationId="{E660AD5D-C8DB-40BC-A818-BC50B7B3D4E4}"/>
          </ac:spMkLst>
        </pc:spChg>
        <pc:spChg chg="mod">
          <ac:chgData name="Samantha Lee" userId="8697162a-f9f7-495a-acfb-b029ea413f4a" providerId="ADAL" clId="{508C75B9-65A6-4CFB-B906-F302A124374B}" dt="2023-01-06T19:10:25.184" v="2004" actId="20577"/>
          <ac:spMkLst>
            <pc:docMk/>
            <pc:sldMk cId="1080909560" sldId="2147470780"/>
            <ac:spMk id="78" creationId="{142F630D-0794-40E2-B2FD-6E54190C5EA5}"/>
          </ac:spMkLst>
        </pc:spChg>
        <pc:spChg chg="mod ord">
          <ac:chgData name="Samantha Lee" userId="8697162a-f9f7-495a-acfb-b029ea413f4a" providerId="ADAL" clId="{508C75B9-65A6-4CFB-B906-F302A124374B}" dt="2023-01-06T19:11:29.623" v="2512"/>
          <ac:spMkLst>
            <pc:docMk/>
            <pc:sldMk cId="1080909560" sldId="2147470780"/>
            <ac:spMk id="83" creationId="{79FCCBCC-1717-4B2E-A8DE-3511AA65E458}"/>
          </ac:spMkLst>
        </pc:spChg>
        <pc:spChg chg="mod ord">
          <ac:chgData name="Samantha Lee" userId="8697162a-f9f7-495a-acfb-b029ea413f4a" providerId="ADAL" clId="{508C75B9-65A6-4CFB-B906-F302A124374B}" dt="2023-01-06T19:11:29.605" v="2484"/>
          <ac:spMkLst>
            <pc:docMk/>
            <pc:sldMk cId="1080909560" sldId="2147470780"/>
            <ac:spMk id="87" creationId="{F565C1F0-D814-4B12-99BF-80E1287B1D09}"/>
          </ac:spMkLst>
        </pc:spChg>
        <pc:spChg chg="mod ord">
          <ac:chgData name="Samantha Lee" userId="8697162a-f9f7-495a-acfb-b029ea413f4a" providerId="ADAL" clId="{508C75B9-65A6-4CFB-B906-F302A124374B}" dt="2023-01-06T19:11:29.607" v="2486"/>
          <ac:spMkLst>
            <pc:docMk/>
            <pc:sldMk cId="1080909560" sldId="2147470780"/>
            <ac:spMk id="91" creationId="{24011849-05FE-4D13-88CC-27D7A3057CD3}"/>
          </ac:spMkLst>
        </pc:spChg>
        <pc:spChg chg="mod ord">
          <ac:chgData name="Samantha Lee" userId="8697162a-f9f7-495a-acfb-b029ea413f4a" providerId="ADAL" clId="{508C75B9-65A6-4CFB-B906-F302A124374B}" dt="2023-01-06T19:11:29.617" v="2498"/>
          <ac:spMkLst>
            <pc:docMk/>
            <pc:sldMk cId="1080909560" sldId="2147470780"/>
            <ac:spMk id="109" creationId="{CAFBAEA7-679A-4175-81AD-21F985F15BA1}"/>
          </ac:spMkLst>
        </pc:spChg>
        <pc:spChg chg="mod">
          <ac:chgData name="Samantha Lee" userId="8697162a-f9f7-495a-acfb-b029ea413f4a" providerId="ADAL" clId="{508C75B9-65A6-4CFB-B906-F302A124374B}" dt="2023-01-06T19:10:02.152" v="1991" actId="20577"/>
          <ac:spMkLst>
            <pc:docMk/>
            <pc:sldMk cId="1080909560" sldId="2147470780"/>
            <ac:spMk id="110" creationId="{FF51BDB0-B2F4-4626-92C3-30B988318078}"/>
          </ac:spMkLst>
        </pc:spChg>
        <pc:spChg chg="mod ord">
          <ac:chgData name="Samantha Lee" userId="8697162a-f9f7-495a-acfb-b029ea413f4a" providerId="ADAL" clId="{508C75B9-65A6-4CFB-B906-F302A124374B}" dt="2023-01-06T19:11:29.610" v="2490"/>
          <ac:spMkLst>
            <pc:docMk/>
            <pc:sldMk cId="1080909560" sldId="2147470780"/>
            <ac:spMk id="112" creationId="{268817D0-C21C-1ABD-0BE8-8C1F61981F49}"/>
          </ac:spMkLst>
        </pc:spChg>
        <pc:spChg chg="mod ord">
          <ac:chgData name="Samantha Lee" userId="8697162a-f9f7-495a-acfb-b029ea413f4a" providerId="ADAL" clId="{508C75B9-65A6-4CFB-B906-F302A124374B}" dt="2023-01-06T19:11:29.612" v="2493"/>
          <ac:spMkLst>
            <pc:docMk/>
            <pc:sldMk cId="1080909560" sldId="2147470780"/>
            <ac:spMk id="114" creationId="{D5E4A9BE-C5D7-44A1-ACFD-EDBC7DBD7ABC}"/>
          </ac:spMkLst>
        </pc:spChg>
        <pc:spChg chg="mod">
          <ac:chgData name="Samantha Lee" userId="8697162a-f9f7-495a-acfb-b029ea413f4a" providerId="ADAL" clId="{508C75B9-65A6-4CFB-B906-F302A124374B}" dt="2023-01-06T19:11:29.592" v="2457"/>
          <ac:spMkLst>
            <pc:docMk/>
            <pc:sldMk cId="1080909560" sldId="2147470780"/>
            <ac:spMk id="119" creationId="{85AD7E07-4C43-4E72-9E94-321ED7062C57}"/>
          </ac:spMkLst>
        </pc:spChg>
        <pc:spChg chg="mod">
          <ac:chgData name="Samantha Lee" userId="8697162a-f9f7-495a-acfb-b029ea413f4a" providerId="ADAL" clId="{508C75B9-65A6-4CFB-B906-F302A124374B}" dt="2023-01-06T19:11:29.627" v="2517"/>
          <ac:spMkLst>
            <pc:docMk/>
            <pc:sldMk cId="1080909560" sldId="2147470780"/>
            <ac:spMk id="122" creationId="{85AD7E07-4C43-4E72-9E94-321ED7062C57}"/>
          </ac:spMkLst>
        </pc:spChg>
        <pc:spChg chg="mod">
          <ac:chgData name="Samantha Lee" userId="8697162a-f9f7-495a-acfb-b029ea413f4a" providerId="ADAL" clId="{508C75B9-65A6-4CFB-B906-F302A124374B}" dt="2023-01-06T19:11:29.628" v="2518"/>
          <ac:spMkLst>
            <pc:docMk/>
            <pc:sldMk cId="1080909560" sldId="2147470780"/>
            <ac:spMk id="124" creationId="{85AD7E07-4C43-4E72-9E94-321ED7062C57}"/>
          </ac:spMkLst>
        </pc:spChg>
        <pc:spChg chg="mod">
          <ac:chgData name="Samantha Lee" userId="8697162a-f9f7-495a-acfb-b029ea413f4a" providerId="ADAL" clId="{508C75B9-65A6-4CFB-B906-F302A124374B}" dt="2023-01-06T19:11:29.626" v="2516"/>
          <ac:spMkLst>
            <pc:docMk/>
            <pc:sldMk cId="1080909560" sldId="2147470780"/>
            <ac:spMk id="125" creationId="{85AD7E07-4C43-4E72-9E94-321ED7062C57}"/>
          </ac:spMkLst>
        </pc:spChg>
        <pc:spChg chg="mod">
          <ac:chgData name="Samantha Lee" userId="8697162a-f9f7-495a-acfb-b029ea413f4a" providerId="ADAL" clId="{508C75B9-65A6-4CFB-B906-F302A124374B}" dt="2023-01-06T19:11:29.625" v="2514"/>
          <ac:spMkLst>
            <pc:docMk/>
            <pc:sldMk cId="1080909560" sldId="2147470780"/>
            <ac:spMk id="128" creationId="{26AC4D2B-B999-719B-0977-AAFAB98B89A7}"/>
          </ac:spMkLst>
        </pc:spChg>
        <pc:spChg chg="mod">
          <ac:chgData name="Samantha Lee" userId="8697162a-f9f7-495a-acfb-b029ea413f4a" providerId="ADAL" clId="{508C75B9-65A6-4CFB-B906-F302A124374B}" dt="2023-01-06T19:11:29.625" v="2515"/>
          <ac:spMkLst>
            <pc:docMk/>
            <pc:sldMk cId="1080909560" sldId="2147470780"/>
            <ac:spMk id="130" creationId="{4C3BDAEE-F80D-D26D-3D09-205C565A566A}"/>
          </ac:spMkLst>
        </pc:spChg>
        <pc:spChg chg="mod">
          <ac:chgData name="Samantha Lee" userId="8697162a-f9f7-495a-acfb-b029ea413f4a" providerId="ADAL" clId="{508C75B9-65A6-4CFB-B906-F302A124374B}" dt="2023-01-06T19:11:29.624" v="2513"/>
          <ac:spMkLst>
            <pc:docMk/>
            <pc:sldMk cId="1080909560" sldId="2147470780"/>
            <ac:spMk id="131" creationId="{E319E9EB-1FD7-4A10-0758-556CD4477206}"/>
          </ac:spMkLst>
        </pc:spChg>
        <pc:spChg chg="del mod ord">
          <ac:chgData name="Samantha Lee" userId="8697162a-f9f7-495a-acfb-b029ea413f4a" providerId="ADAL" clId="{508C75B9-65A6-4CFB-B906-F302A124374B}" dt="2023-01-06T19:11:25.680" v="2114"/>
          <ac:spMkLst>
            <pc:docMk/>
            <pc:sldMk cId="1080909560" sldId="2147470780"/>
            <ac:spMk id="143" creationId="{85AD7E07-4C43-4E72-9E94-321ED7062C57}"/>
          </ac:spMkLst>
        </pc:spChg>
        <pc:spChg chg="mod ord">
          <ac:chgData name="Samantha Lee" userId="8697162a-f9f7-495a-acfb-b029ea413f4a" providerId="ADAL" clId="{508C75B9-65A6-4CFB-B906-F302A124374B}" dt="2023-01-06T19:11:29.618" v="2500"/>
          <ac:spMkLst>
            <pc:docMk/>
            <pc:sldMk cId="1080909560" sldId="2147470780"/>
            <ac:spMk id="157" creationId="{A2FB7383-0382-4350-BB0D-24E8FE1C5D4B}"/>
          </ac:spMkLst>
        </pc:spChg>
        <pc:spChg chg="mod">
          <ac:chgData name="Samantha Lee" userId="8697162a-f9f7-495a-acfb-b029ea413f4a" providerId="ADAL" clId="{508C75B9-65A6-4CFB-B906-F302A124374B}" dt="2023-01-06T19:11:29.593" v="2458"/>
          <ac:spMkLst>
            <pc:docMk/>
            <pc:sldMk cId="1080909560" sldId="2147470780"/>
            <ac:spMk id="173" creationId="{85AD7E07-4C43-4E72-9E94-321ED7062C57}"/>
          </ac:spMkLst>
        </pc:spChg>
        <pc:spChg chg="mod">
          <ac:chgData name="Samantha Lee" userId="8697162a-f9f7-495a-acfb-b029ea413f4a" providerId="ADAL" clId="{508C75B9-65A6-4CFB-B906-F302A124374B}" dt="2023-01-06T19:11:29.590" v="2454"/>
          <ac:spMkLst>
            <pc:docMk/>
            <pc:sldMk cId="1080909560" sldId="2147470780"/>
            <ac:spMk id="175" creationId="{F9FAC90C-2C19-96C9-2C86-EF411B956E9D}"/>
          </ac:spMkLst>
        </pc:spChg>
        <pc:spChg chg="mod ord">
          <ac:chgData name="Samantha Lee" userId="8697162a-f9f7-495a-acfb-b029ea413f4a" providerId="ADAL" clId="{508C75B9-65A6-4CFB-B906-F302A124374B}" dt="2023-01-06T19:11:29.620" v="2506"/>
          <ac:spMkLst>
            <pc:docMk/>
            <pc:sldMk cId="1080909560" sldId="2147470780"/>
            <ac:spMk id="188" creationId="{F9384B2D-578D-4F42-9973-71E09A38D72F}"/>
          </ac:spMkLst>
        </pc:spChg>
        <pc:spChg chg="mod ord">
          <ac:chgData name="Samantha Lee" userId="8697162a-f9f7-495a-acfb-b029ea413f4a" providerId="ADAL" clId="{508C75B9-65A6-4CFB-B906-F302A124374B}" dt="2023-01-06T19:11:29.621" v="2508"/>
          <ac:spMkLst>
            <pc:docMk/>
            <pc:sldMk cId="1080909560" sldId="2147470780"/>
            <ac:spMk id="189" creationId="{A4B28077-3E0B-472F-98AE-75AD7689F403}"/>
          </ac:spMkLst>
        </pc:spChg>
        <pc:spChg chg="mod ord">
          <ac:chgData name="Samantha Lee" userId="8697162a-f9f7-495a-acfb-b029ea413f4a" providerId="ADAL" clId="{508C75B9-65A6-4CFB-B906-F302A124374B}" dt="2023-01-06T19:11:29.609" v="2488"/>
          <ac:spMkLst>
            <pc:docMk/>
            <pc:sldMk cId="1080909560" sldId="2147470780"/>
            <ac:spMk id="216" creationId="{95F0A278-04AB-4AD5-9332-E98106F83D1A}"/>
          </ac:spMkLst>
        </pc:spChg>
        <pc:grpChg chg="mod ord">
          <ac:chgData name="Samantha Lee" userId="8697162a-f9f7-495a-acfb-b029ea413f4a" providerId="ADAL" clId="{508C75B9-65A6-4CFB-B906-F302A124374B}" dt="2023-01-06T19:11:29.622" v="2510"/>
          <ac:grpSpMkLst>
            <pc:docMk/>
            <pc:sldMk cId="1080909560" sldId="2147470780"/>
            <ac:grpSpMk id="4" creationId="{2FF70E37-76F4-4D71-B693-2F51B53616C8}"/>
          </ac:grpSpMkLst>
        </pc:grpChg>
        <pc:grpChg chg="mod ord">
          <ac:chgData name="Samantha Lee" userId="8697162a-f9f7-495a-acfb-b029ea413f4a" providerId="ADAL" clId="{508C75B9-65A6-4CFB-B906-F302A124374B}" dt="2023-01-06T19:11:29.629" v="2520"/>
          <ac:grpSpMkLst>
            <pc:docMk/>
            <pc:sldMk cId="1080909560" sldId="2147470780"/>
            <ac:grpSpMk id="7" creationId="{404AEB11-375B-44CA-8254-CD201C8CA49B}"/>
          </ac:grpSpMkLst>
        </pc:grpChg>
        <pc:grpChg chg="mod ord">
          <ac:chgData name="Samantha Lee" userId="8697162a-f9f7-495a-acfb-b029ea413f4a" providerId="ADAL" clId="{508C75B9-65A6-4CFB-B906-F302A124374B}" dt="2023-01-06T19:11:29.620" v="2504"/>
          <ac:grpSpMkLst>
            <pc:docMk/>
            <pc:sldMk cId="1080909560" sldId="2147470780"/>
            <ac:grpSpMk id="10" creationId="{6CA54BDF-20DF-45ED-8029-C021427E76A7}"/>
          </ac:grpSpMkLst>
        </pc:grpChg>
        <pc:grpChg chg="mod ord">
          <ac:chgData name="Samantha Lee" userId="8697162a-f9f7-495a-acfb-b029ea413f4a" providerId="ADAL" clId="{508C75B9-65A6-4CFB-B906-F302A124374B}" dt="2023-01-06T19:11:29.603" v="2478"/>
          <ac:grpSpMkLst>
            <pc:docMk/>
            <pc:sldMk cId="1080909560" sldId="2147470780"/>
            <ac:grpSpMk id="16" creationId="{12D9433E-6490-4EFA-91C8-AD18A466D3A5}"/>
          </ac:grpSpMkLst>
        </pc:grpChg>
        <pc:grpChg chg="mod ord">
          <ac:chgData name="Samantha Lee" userId="8697162a-f9f7-495a-acfb-b029ea413f4a" providerId="ADAL" clId="{508C75B9-65A6-4CFB-B906-F302A124374B}" dt="2023-01-06T19:11:29.603" v="2480"/>
          <ac:grpSpMkLst>
            <pc:docMk/>
            <pc:sldMk cId="1080909560" sldId="2147470780"/>
            <ac:grpSpMk id="17" creationId="{30710B3A-0E00-4034-8D54-2900D49DDF9A}"/>
          </ac:grpSpMkLst>
        </pc:grpChg>
        <pc:grpChg chg="mod ord">
          <ac:chgData name="Samantha Lee" userId="8697162a-f9f7-495a-acfb-b029ea413f4a" providerId="ADAL" clId="{508C75B9-65A6-4CFB-B906-F302A124374B}" dt="2023-01-06T19:11:29.604" v="2482"/>
          <ac:grpSpMkLst>
            <pc:docMk/>
            <pc:sldMk cId="1080909560" sldId="2147470780"/>
            <ac:grpSpMk id="18" creationId="{E5CE2FB6-27B4-4E96-A564-057EF36E9813}"/>
          </ac:grpSpMkLst>
        </pc:grpChg>
        <pc:grpChg chg="mod ord">
          <ac:chgData name="Samantha Lee" userId="8697162a-f9f7-495a-acfb-b029ea413f4a" providerId="ADAL" clId="{508C75B9-65A6-4CFB-B906-F302A124374B}" dt="2023-01-06T19:11:29.619" v="2502"/>
          <ac:grpSpMkLst>
            <pc:docMk/>
            <pc:sldMk cId="1080909560" sldId="2147470780"/>
            <ac:grpSpMk id="46" creationId="{BD8D8233-48CA-80BA-ECDA-E36B566C2956}"/>
          </ac:grpSpMkLst>
        </pc:grpChg>
        <pc:graphicFrameChg chg="mod">
          <ac:chgData name="Samantha Lee" userId="8697162a-f9f7-495a-acfb-b029ea413f4a" providerId="ADAL" clId="{508C75B9-65A6-4CFB-B906-F302A124374B}" dt="2023-01-06T19:11:29.636" v="2525"/>
          <ac:graphicFrameMkLst>
            <pc:docMk/>
            <pc:sldMk cId="1080909560" sldId="2147470780"/>
            <ac:graphicFrameMk id="13" creationId="{5A86C6D7-0631-4563-A9BE-2E244C353677}"/>
          </ac:graphicFrameMkLst>
        </pc:graphicFrameChg>
        <pc:graphicFrameChg chg="del mod">
          <ac:chgData name="Samantha Lee" userId="8697162a-f9f7-495a-acfb-b029ea413f4a" providerId="ADAL" clId="{508C75B9-65A6-4CFB-B906-F302A124374B}" dt="2023-01-06T19:05:11.966" v="1052" actId="478"/>
          <ac:graphicFrameMkLst>
            <pc:docMk/>
            <pc:sldMk cId="1080909560" sldId="2147470780"/>
            <ac:graphicFrameMk id="22" creationId="{04D0FDF0-7B21-6577-2E2E-B1B534DB5F14}"/>
          </ac:graphicFrameMkLst>
        </pc:graphicFrameChg>
        <pc:graphicFrameChg chg="add del mod replST">
          <ac:chgData name="Samantha Lee" userId="8697162a-f9f7-495a-acfb-b029ea413f4a" providerId="ADAL" clId="{508C75B9-65A6-4CFB-B906-F302A124374B}" dt="2023-01-06T19:04:31.054" v="230"/>
          <ac:graphicFrameMkLst>
            <pc:docMk/>
            <pc:sldMk cId="1080909560" sldId="2147470780"/>
            <ac:graphicFrameMk id="81" creationId="{6A621E6D-08DC-48AA-B65F-94ECEBF87802}"/>
          </ac:graphicFrameMkLst>
        </pc:graphicFrameChg>
        <pc:graphicFrameChg chg="add del mod">
          <ac:chgData name="Samantha Lee" userId="8697162a-f9f7-495a-acfb-b029ea413f4a" providerId="ADAL" clId="{508C75B9-65A6-4CFB-B906-F302A124374B}" dt="2023-01-06T19:11:25.684" v="2118"/>
          <ac:graphicFrameMkLst>
            <pc:docMk/>
            <pc:sldMk cId="1080909560" sldId="2147470780"/>
            <ac:graphicFrameMk id="82" creationId="{84B2C4ED-902B-4218-BD4D-230B3A09B3ED}"/>
          </ac:graphicFrameMkLst>
        </pc:graphicFrameChg>
        <pc:graphicFrameChg chg="del">
          <ac:chgData name="Samantha Lee" userId="8697162a-f9f7-495a-acfb-b029ea413f4a" providerId="ADAL" clId="{508C75B9-65A6-4CFB-B906-F302A124374B}" dt="2023-01-06T19:04:11.367" v="130"/>
          <ac:graphicFrameMkLst>
            <pc:docMk/>
            <pc:sldMk cId="1080909560" sldId="2147470780"/>
            <ac:graphicFrameMk id="84" creationId="{A1B71110-9B4A-4B19-BC8A-16513DEE8AB2}"/>
          </ac:graphicFrameMkLst>
        </pc:graphicFrameChg>
        <pc:graphicFrameChg chg="add del mod replST">
          <ac:chgData name="Samantha Lee" userId="8697162a-f9f7-495a-acfb-b029ea413f4a" providerId="ADAL" clId="{508C75B9-65A6-4CFB-B906-F302A124374B}" dt="2023-01-06T19:04:33.206" v="393"/>
          <ac:graphicFrameMkLst>
            <pc:docMk/>
            <pc:sldMk cId="1080909560" sldId="2147470780"/>
            <ac:graphicFrameMk id="85" creationId="{C433B44E-23A4-4178-8A9A-D98D281602D2}"/>
          </ac:graphicFrameMkLst>
        </pc:graphicFrameChg>
        <pc:graphicFrameChg chg="add del mod replST">
          <ac:chgData name="Samantha Lee" userId="8697162a-f9f7-495a-acfb-b029ea413f4a" providerId="ADAL" clId="{508C75B9-65A6-4CFB-B906-F302A124374B}" dt="2023-01-06T19:04:33.794" v="558"/>
          <ac:graphicFrameMkLst>
            <pc:docMk/>
            <pc:sldMk cId="1080909560" sldId="2147470780"/>
            <ac:graphicFrameMk id="86" creationId="{769DDFD0-FB0C-4B79-A4C8-105025EC54DE}"/>
          </ac:graphicFrameMkLst>
        </pc:graphicFrameChg>
        <pc:graphicFrameChg chg="add del mod replST">
          <ac:chgData name="Samantha Lee" userId="8697162a-f9f7-495a-acfb-b029ea413f4a" providerId="ADAL" clId="{508C75B9-65A6-4CFB-B906-F302A124374B}" dt="2023-01-06T19:04:36.617" v="659"/>
          <ac:graphicFrameMkLst>
            <pc:docMk/>
            <pc:sldMk cId="1080909560" sldId="2147470780"/>
            <ac:graphicFrameMk id="88" creationId="{DF124E08-03CD-4C10-884F-908FDF01984A}"/>
          </ac:graphicFrameMkLst>
        </pc:graphicFrameChg>
        <pc:graphicFrameChg chg="add del mod replST">
          <ac:chgData name="Samantha Lee" userId="8697162a-f9f7-495a-acfb-b029ea413f4a" providerId="ADAL" clId="{508C75B9-65A6-4CFB-B906-F302A124374B}" dt="2023-01-06T19:04:38.834" v="768"/>
          <ac:graphicFrameMkLst>
            <pc:docMk/>
            <pc:sldMk cId="1080909560" sldId="2147470780"/>
            <ac:graphicFrameMk id="89" creationId="{36974086-D3A6-44F0-9FF2-C7E17862FA06}"/>
          </ac:graphicFrameMkLst>
        </pc:graphicFrameChg>
        <pc:graphicFrameChg chg="add del mod replST">
          <ac:chgData name="Samantha Lee" userId="8697162a-f9f7-495a-acfb-b029ea413f4a" providerId="ADAL" clId="{508C75B9-65A6-4CFB-B906-F302A124374B}" dt="2023-01-06T19:04:58.945" v="861"/>
          <ac:graphicFrameMkLst>
            <pc:docMk/>
            <pc:sldMk cId="1080909560" sldId="2147470780"/>
            <ac:graphicFrameMk id="90" creationId="{3C256FA3-5AC3-4815-B5C4-367308A952F5}"/>
          </ac:graphicFrameMkLst>
        </pc:graphicFrameChg>
        <pc:graphicFrameChg chg="add del mod replST">
          <ac:chgData name="Samantha Lee" userId="8697162a-f9f7-495a-acfb-b029ea413f4a" providerId="ADAL" clId="{508C75B9-65A6-4CFB-B906-F302A124374B}" dt="2023-01-06T19:05:09.046" v="967"/>
          <ac:graphicFrameMkLst>
            <pc:docMk/>
            <pc:sldMk cId="1080909560" sldId="2147470780"/>
            <ac:graphicFrameMk id="92" creationId="{32627F59-799B-449D-B85B-AEE08FF0A10D}"/>
          </ac:graphicFrameMkLst>
        </pc:graphicFrameChg>
        <pc:graphicFrameChg chg="add del mod replST">
          <ac:chgData name="Samantha Lee" userId="8697162a-f9f7-495a-acfb-b029ea413f4a" providerId="ADAL" clId="{508C75B9-65A6-4CFB-B906-F302A124374B}" dt="2023-01-06T19:05:17.728" v="1074"/>
          <ac:graphicFrameMkLst>
            <pc:docMk/>
            <pc:sldMk cId="1080909560" sldId="2147470780"/>
            <ac:graphicFrameMk id="93" creationId="{B1F9E2D7-6984-4C1D-9202-C912EAA33FA8}"/>
          </ac:graphicFrameMkLst>
        </pc:graphicFrameChg>
        <pc:graphicFrameChg chg="add del mod replST">
          <ac:chgData name="Samantha Lee" userId="8697162a-f9f7-495a-acfb-b029ea413f4a" providerId="ADAL" clId="{508C75B9-65A6-4CFB-B906-F302A124374B}" dt="2023-01-06T19:07:34.870" v="1585"/>
          <ac:graphicFrameMkLst>
            <pc:docMk/>
            <pc:sldMk cId="1080909560" sldId="2147470780"/>
            <ac:graphicFrameMk id="94" creationId="{827F5E17-4714-42A3-9C13-4168B1F58466}"/>
          </ac:graphicFrameMkLst>
        </pc:graphicFrameChg>
        <pc:graphicFrameChg chg="add mod replST delST">
          <ac:chgData name="Samantha Lee" userId="8697162a-f9f7-495a-acfb-b029ea413f4a" providerId="ADAL" clId="{508C75B9-65A6-4CFB-B906-F302A124374B}" dt="2023-01-06T19:05:33.773" v="1484"/>
          <ac:graphicFrameMkLst>
            <pc:docMk/>
            <pc:sldMk cId="1080909560" sldId="2147470780"/>
            <ac:graphicFrameMk id="95" creationId="{6E884986-3443-4C18-BCDE-B28E720F6896}"/>
          </ac:graphicFrameMkLst>
        </pc:graphicFrameChg>
        <pc:graphicFrameChg chg="add del mod replST">
          <ac:chgData name="Samantha Lee" userId="8697162a-f9f7-495a-acfb-b029ea413f4a" providerId="ADAL" clId="{508C75B9-65A6-4CFB-B906-F302A124374B}" dt="2023-01-06T19:07:35.821" v="1679"/>
          <ac:graphicFrameMkLst>
            <pc:docMk/>
            <pc:sldMk cId="1080909560" sldId="2147470780"/>
            <ac:graphicFrameMk id="96" creationId="{BC243FDF-F2DC-455C-AAE0-CEB4DDA99BF5}"/>
          </ac:graphicFrameMkLst>
        </pc:graphicFrameChg>
        <pc:graphicFrameChg chg="add del mod replST">
          <ac:chgData name="Samantha Lee" userId="8697162a-f9f7-495a-acfb-b029ea413f4a" providerId="ADAL" clId="{508C75B9-65A6-4CFB-B906-F302A124374B}" dt="2023-01-06T19:07:41.760" v="1771"/>
          <ac:graphicFrameMkLst>
            <pc:docMk/>
            <pc:sldMk cId="1080909560" sldId="2147470780"/>
            <ac:graphicFrameMk id="97" creationId="{E94C30F2-F9A3-4BB2-9F9A-CFEC0A50DC01}"/>
          </ac:graphicFrameMkLst>
        </pc:graphicFrameChg>
        <pc:graphicFrameChg chg="add mod replST">
          <ac:chgData name="Samantha Lee" userId="8697162a-f9f7-495a-acfb-b029ea413f4a" providerId="ADAL" clId="{508C75B9-65A6-4CFB-B906-F302A124374B}" dt="2023-01-06T19:11:29.611" v="2491"/>
          <ac:graphicFrameMkLst>
            <pc:docMk/>
            <pc:sldMk cId="1080909560" sldId="2147470780"/>
            <ac:graphicFrameMk id="98" creationId="{2299A74B-C6EB-4738-B1B6-8C8A2707B9D5}"/>
          </ac:graphicFrameMkLst>
        </pc:graphicFrameChg>
        <pc:graphicFrameChg chg="add del mod replST">
          <ac:chgData name="Samantha Lee" userId="8697162a-f9f7-495a-acfb-b029ea413f4a" providerId="ADAL" clId="{508C75B9-65A6-4CFB-B906-F302A124374B}" dt="2023-01-06T19:11:28.051" v="2292"/>
          <ac:graphicFrameMkLst>
            <pc:docMk/>
            <pc:sldMk cId="1080909560" sldId="2147470780"/>
            <ac:graphicFrameMk id="99" creationId="{A48AD97F-23F9-49E1-AF98-EB629D6C4CAC}"/>
          </ac:graphicFrameMkLst>
        </pc:graphicFrameChg>
        <pc:graphicFrameChg chg="add del mod replST">
          <ac:chgData name="Samantha Lee" userId="8697162a-f9f7-495a-acfb-b029ea413f4a" providerId="ADAL" clId="{508C75B9-65A6-4CFB-B906-F302A124374B}" dt="2023-01-06T19:11:29.561" v="2444"/>
          <ac:graphicFrameMkLst>
            <pc:docMk/>
            <pc:sldMk cId="1080909560" sldId="2147470780"/>
            <ac:graphicFrameMk id="100" creationId="{7815C5E8-44E8-4C54-BE98-4A48308DFF77}"/>
          </ac:graphicFrameMkLst>
        </pc:graphicFrameChg>
        <pc:graphicFrameChg chg="add mod replST">
          <ac:chgData name="Samantha Lee" userId="8697162a-f9f7-495a-acfb-b029ea413f4a" providerId="ADAL" clId="{508C75B9-65A6-4CFB-B906-F302A124374B}" dt="2023-01-06T19:11:29.587" v="2451"/>
          <ac:graphicFrameMkLst>
            <pc:docMk/>
            <pc:sldMk cId="1080909560" sldId="2147470780"/>
            <ac:graphicFrameMk id="101" creationId="{E34E10A8-E80B-4529-8967-C7B42430A32E}"/>
          </ac:graphicFrameMkLst>
        </pc:graphicFrameChg>
        <pc:cxnChg chg="add mod ord replST">
          <ac:chgData name="Samantha Lee" userId="8697162a-f9f7-495a-acfb-b029ea413f4a" providerId="ADAL" clId="{508C75B9-65A6-4CFB-B906-F302A124374B}" dt="2023-01-06T19:11:29.591" v="2456"/>
          <ac:cxnSpMkLst>
            <pc:docMk/>
            <pc:sldMk cId="1080909560" sldId="2147470780"/>
            <ac:cxnSpMk id="19" creationId="{162A4944-3668-4832-86C7-BC8CA4D2A8AF}"/>
          </ac:cxnSpMkLst>
        </pc:cxnChg>
        <pc:cxnChg chg="del mod ord">
          <ac:chgData name="Samantha Lee" userId="8697162a-f9f7-495a-acfb-b029ea413f4a" providerId="ADAL" clId="{508C75B9-65A6-4CFB-B906-F302A124374B}" dt="2023-01-06T19:04:38.810" v="749"/>
          <ac:cxnSpMkLst>
            <pc:docMk/>
            <pc:sldMk cId="1080909560" sldId="2147470780"/>
            <ac:cxnSpMk id="45" creationId="{9249BE40-1995-4D9C-9044-7E74AC13817F}"/>
          </ac:cxnSpMkLst>
        </pc:cxnChg>
        <pc:cxnChg chg="mod ord">
          <ac:chgData name="Samantha Lee" userId="8697162a-f9f7-495a-acfb-b029ea413f4a" providerId="ADAL" clId="{508C75B9-65A6-4CFB-B906-F302A124374B}" dt="2023-01-06T19:11:29.588" v="2453"/>
          <ac:cxnSpMkLst>
            <pc:docMk/>
            <pc:sldMk cId="1080909560" sldId="2147470780"/>
            <ac:cxnSpMk id="176" creationId="{E02E1B1B-F7FE-D55D-988A-41511A88CA44}"/>
          </ac:cxnSpMkLst>
        </pc:cxnChg>
      </pc:sldChg>
    </pc:docChg>
  </pc:docChgLst>
  <pc:docChgLst>
    <pc:chgData name="Lee, Samantha" userId="44983747-3aaf-47a7-8c4d-b7ff06699b8b" providerId="ADAL" clId="{6CED3D25-629D-4128-8C76-5FA7F0591F2D}"/>
    <pc:docChg chg="undo custSel addSld delSld modSld sldOrd modSection replTag">
      <pc:chgData name="Lee, Samantha" userId="44983747-3aaf-47a7-8c4d-b7ff06699b8b" providerId="ADAL" clId="{6CED3D25-629D-4128-8C76-5FA7F0591F2D}" dt="2023-01-25T17:45:00.409" v="31022" actId="6549"/>
      <pc:docMkLst>
        <pc:docMk/>
      </pc:docMkLst>
      <pc:sldChg chg="modNotesTx">
        <pc:chgData name="Lee, Samantha" userId="44983747-3aaf-47a7-8c4d-b7ff06699b8b" providerId="ADAL" clId="{6CED3D25-629D-4128-8C76-5FA7F0591F2D}" dt="2023-01-25T17:45:00.409" v="31022" actId="6549"/>
        <pc:sldMkLst>
          <pc:docMk/>
          <pc:sldMk cId="1742636037" sldId="2147470770"/>
        </pc:sldMkLst>
      </pc:sldChg>
      <pc:sldChg chg="addSp delSp modSp del mod ord modCm">
        <pc:chgData name="Lee, Samantha" userId="44983747-3aaf-47a7-8c4d-b7ff06699b8b" providerId="ADAL" clId="{6CED3D25-629D-4128-8C76-5FA7F0591F2D}" dt="2023-01-24T20:59:45.099" v="30139" actId="47"/>
        <pc:sldMkLst>
          <pc:docMk/>
          <pc:sldMk cId="3006018265" sldId="2147470777"/>
        </pc:sldMkLst>
        <pc:spChg chg="mod ord">
          <ac:chgData name="Lee, Samantha" userId="44983747-3aaf-47a7-8c4d-b7ff06699b8b" providerId="ADAL" clId="{6CED3D25-629D-4128-8C76-5FA7F0591F2D}" dt="2023-01-24T20:39:13.999" v="29107"/>
          <ac:spMkLst>
            <pc:docMk/>
            <pc:sldMk cId="3006018265" sldId="2147470777"/>
            <ac:spMk id="2" creationId="{5C65516F-8E92-47FF-B0B2-AFCD4F7F3CAF}"/>
          </ac:spMkLst>
        </pc:spChg>
        <pc:spChg chg="mod ord">
          <ac:chgData name="Lee, Samantha" userId="44983747-3aaf-47a7-8c4d-b7ff06699b8b" providerId="ADAL" clId="{6CED3D25-629D-4128-8C76-5FA7F0591F2D}" dt="2023-01-24T20:39:13.999" v="29109"/>
          <ac:spMkLst>
            <pc:docMk/>
            <pc:sldMk cId="3006018265" sldId="2147470777"/>
            <ac:spMk id="3" creationId="{C42C2A29-C949-4DF3-8DD7-DEADFD3F2A41}"/>
          </ac:spMkLst>
        </pc:spChg>
        <pc:spChg chg="add del mod modVis">
          <ac:chgData name="Lee, Samantha" userId="44983747-3aaf-47a7-8c4d-b7ff06699b8b" providerId="ADAL" clId="{6CED3D25-629D-4128-8C76-5FA7F0591F2D}" dt="2023-01-24T01:36:32.686" v="556"/>
          <ac:spMkLst>
            <pc:docMk/>
            <pc:sldMk cId="3006018265" sldId="2147470777"/>
            <ac:spMk id="4" creationId="{1E2E3AD9-FD03-987A-8FB7-DF7D4DE8165E}"/>
          </ac:spMkLst>
        </pc:spChg>
        <pc:spChg chg="add del mod modVis">
          <ac:chgData name="Lee, Samantha" userId="44983747-3aaf-47a7-8c4d-b7ff06699b8b" providerId="ADAL" clId="{6CED3D25-629D-4128-8C76-5FA7F0591F2D}" dt="2023-01-24T17:16:50.652" v="1040"/>
          <ac:spMkLst>
            <pc:docMk/>
            <pc:sldMk cId="3006018265" sldId="2147470777"/>
            <ac:spMk id="4" creationId="{BBDB3679-00CE-9C2D-E42D-C756C4AA17CE}"/>
          </ac:spMkLst>
        </pc:spChg>
        <pc:spChg chg="add mod replST">
          <ac:chgData name="Lee, Samantha" userId="44983747-3aaf-47a7-8c4d-b7ff06699b8b" providerId="ADAL" clId="{6CED3D25-629D-4128-8C76-5FA7F0591F2D}" dt="2023-01-24T20:39:14.030" v="29202"/>
          <ac:spMkLst>
            <pc:docMk/>
            <pc:sldMk cId="3006018265" sldId="2147470777"/>
            <ac:spMk id="12" creationId="{0719E903-D312-C217-AEB9-002EB9B6F0EC}"/>
          </ac:spMkLst>
        </pc:spChg>
        <pc:spChg chg="add mod replST">
          <ac:chgData name="Lee, Samantha" userId="44983747-3aaf-47a7-8c4d-b7ff06699b8b" providerId="ADAL" clId="{6CED3D25-629D-4128-8C76-5FA7F0591F2D}" dt="2023-01-24T20:39:14.030" v="29201"/>
          <ac:spMkLst>
            <pc:docMk/>
            <pc:sldMk cId="3006018265" sldId="2147470777"/>
            <ac:spMk id="13" creationId="{0F0EC34D-AC7B-4D28-156E-49D19B5E057B}"/>
          </ac:spMkLst>
        </pc:spChg>
        <pc:spChg chg="add mod replST">
          <ac:chgData name="Lee, Samantha" userId="44983747-3aaf-47a7-8c4d-b7ff06699b8b" providerId="ADAL" clId="{6CED3D25-629D-4128-8C76-5FA7F0591F2D}" dt="2023-01-24T20:39:14.030" v="29200"/>
          <ac:spMkLst>
            <pc:docMk/>
            <pc:sldMk cId="3006018265" sldId="2147470777"/>
            <ac:spMk id="14" creationId="{43441E02-DE44-163B-741B-BCE34EBDA595}"/>
          </ac:spMkLst>
        </pc:spChg>
        <pc:spChg chg="add mod replST">
          <ac:chgData name="Lee, Samantha" userId="44983747-3aaf-47a7-8c4d-b7ff06699b8b" providerId="ADAL" clId="{6CED3D25-629D-4128-8C76-5FA7F0591F2D}" dt="2023-01-24T20:39:14.030" v="29203"/>
          <ac:spMkLst>
            <pc:docMk/>
            <pc:sldMk cId="3006018265" sldId="2147470777"/>
            <ac:spMk id="15" creationId="{55F14C44-1939-5E7A-CFF8-9313AF90FE04}"/>
          </ac:spMkLst>
        </pc:spChg>
        <pc:spChg chg="add del mod replST">
          <ac:chgData name="Lee, Samantha" userId="44983747-3aaf-47a7-8c4d-b7ff06699b8b" providerId="ADAL" clId="{6CED3D25-629D-4128-8C76-5FA7F0591F2D}" dt="2023-01-24T20:10:05.131" v="14798"/>
          <ac:spMkLst>
            <pc:docMk/>
            <pc:sldMk cId="3006018265" sldId="2147470777"/>
            <ac:spMk id="16" creationId="{F4EE05D8-E4C1-D255-3277-0E63ABD11CCE}"/>
          </ac:spMkLst>
        </pc:spChg>
        <pc:spChg chg="add mod replST">
          <ac:chgData name="Lee, Samantha" userId="44983747-3aaf-47a7-8c4d-b7ff06699b8b" providerId="ADAL" clId="{6CED3D25-629D-4128-8C76-5FA7F0591F2D}" dt="2023-01-24T20:39:14.030" v="29204"/>
          <ac:spMkLst>
            <pc:docMk/>
            <pc:sldMk cId="3006018265" sldId="2147470777"/>
            <ac:spMk id="18" creationId="{5D1E9EBE-CF3B-6086-7CA6-EFF0EF5FE8B7}"/>
          </ac:spMkLst>
        </pc:spChg>
        <pc:spChg chg="add del mod modVis">
          <ac:chgData name="Lee, Samantha" userId="44983747-3aaf-47a7-8c4d-b7ff06699b8b" providerId="ADAL" clId="{6CED3D25-629D-4128-8C76-5FA7F0591F2D}" dt="2023-01-24T20:09:40.786" v="13264"/>
          <ac:spMkLst>
            <pc:docMk/>
            <pc:sldMk cId="3006018265" sldId="2147470777"/>
            <ac:spMk id="20" creationId="{331AF8FB-B3B1-5AFC-B270-ACC09673EAD0}"/>
          </ac:spMkLst>
        </pc:spChg>
        <pc:spChg chg="add del mod modVis">
          <ac:chgData name="Lee, Samantha" userId="44983747-3aaf-47a7-8c4d-b7ff06699b8b" providerId="ADAL" clId="{6CED3D25-629D-4128-8C76-5FA7F0591F2D}" dt="2023-01-24T20:09:42.978" v="13593"/>
          <ac:spMkLst>
            <pc:docMk/>
            <pc:sldMk cId="3006018265" sldId="2147470777"/>
            <ac:spMk id="22" creationId="{139F78DA-AD5B-D6EA-6B61-5E3EFABD1C3B}"/>
          </ac:spMkLst>
        </pc:spChg>
        <pc:spChg chg="add del mod ord replST">
          <ac:chgData name="Lee, Samantha" userId="44983747-3aaf-47a7-8c4d-b7ff06699b8b" providerId="ADAL" clId="{6CED3D25-629D-4128-8C76-5FA7F0591F2D}" dt="2023-01-24T20:09:45.126" v="13610"/>
          <ac:spMkLst>
            <pc:docMk/>
            <pc:sldMk cId="3006018265" sldId="2147470777"/>
            <ac:spMk id="23" creationId="{85AD7E07-4C43-4E72-9E94-321ED7062C57}"/>
          </ac:spMkLst>
        </pc:spChg>
        <pc:spChg chg="add del mod modVis">
          <ac:chgData name="Lee, Samantha" userId="44983747-3aaf-47a7-8c4d-b7ff06699b8b" providerId="ADAL" clId="{6CED3D25-629D-4128-8C76-5FA7F0591F2D}" dt="2023-01-24T20:09:57.292" v="14368"/>
          <ac:spMkLst>
            <pc:docMk/>
            <pc:sldMk cId="3006018265" sldId="2147470777"/>
            <ac:spMk id="29" creationId="{D1AA3715-725D-4223-4F0A-588D26BB7C48}"/>
          </ac:spMkLst>
        </pc:spChg>
        <pc:spChg chg="add del mod modVis">
          <ac:chgData name="Lee, Samantha" userId="44983747-3aaf-47a7-8c4d-b7ff06699b8b" providerId="ADAL" clId="{6CED3D25-629D-4128-8C76-5FA7F0591F2D}" dt="2023-01-24T20:09:58.358" v="14556"/>
          <ac:spMkLst>
            <pc:docMk/>
            <pc:sldMk cId="3006018265" sldId="2147470777"/>
            <ac:spMk id="31" creationId="{049F7AE9-C8F3-76B2-957C-43808BD1B5DD}"/>
          </ac:spMkLst>
        </pc:spChg>
        <pc:spChg chg="add del mod modVis">
          <ac:chgData name="Lee, Samantha" userId="44983747-3aaf-47a7-8c4d-b7ff06699b8b" providerId="ADAL" clId="{6CED3D25-629D-4128-8C76-5FA7F0591F2D}" dt="2023-01-24T20:10:01.177" v="14795"/>
          <ac:spMkLst>
            <pc:docMk/>
            <pc:sldMk cId="3006018265" sldId="2147470777"/>
            <ac:spMk id="33" creationId="{D764A267-BF87-E2B2-70B0-E8F3758FCE8B}"/>
          </ac:spMkLst>
        </pc:spChg>
        <pc:spChg chg="mod ord">
          <ac:chgData name="Lee, Samantha" userId="44983747-3aaf-47a7-8c4d-b7ff06699b8b" providerId="ADAL" clId="{6CED3D25-629D-4128-8C76-5FA7F0591F2D}" dt="2023-01-24T20:39:13.999" v="29119"/>
          <ac:spMkLst>
            <pc:docMk/>
            <pc:sldMk cId="3006018265" sldId="2147470777"/>
            <ac:spMk id="36" creationId="{31C9F32C-998B-4CBA-B902-5A5C5F4FEFCD}"/>
          </ac:spMkLst>
        </pc:spChg>
        <pc:spChg chg="add del mod modVis">
          <ac:chgData name="Lee, Samantha" userId="44983747-3aaf-47a7-8c4d-b7ff06699b8b" providerId="ADAL" clId="{6CED3D25-629D-4128-8C76-5FA7F0591F2D}" dt="2023-01-24T20:10:31.324" v="15239"/>
          <ac:spMkLst>
            <pc:docMk/>
            <pc:sldMk cId="3006018265" sldId="2147470777"/>
            <ac:spMk id="39" creationId="{6432580E-BBC6-B96C-696C-F44C997188C1}"/>
          </ac:spMkLst>
        </pc:spChg>
        <pc:spChg chg="mod ord">
          <ac:chgData name="Lee, Samantha" userId="44983747-3aaf-47a7-8c4d-b7ff06699b8b" providerId="ADAL" clId="{6CED3D25-629D-4128-8C76-5FA7F0591F2D}" dt="2023-01-24T20:39:13.999" v="29121"/>
          <ac:spMkLst>
            <pc:docMk/>
            <pc:sldMk cId="3006018265" sldId="2147470777"/>
            <ac:spMk id="41" creationId="{58C6CD06-1778-47C4-B8E5-6D00325D596A}"/>
          </ac:spMkLst>
        </pc:spChg>
        <pc:spChg chg="mod ord">
          <ac:chgData name="Lee, Samantha" userId="44983747-3aaf-47a7-8c4d-b7ff06699b8b" providerId="ADAL" clId="{6CED3D25-629D-4128-8C76-5FA7F0591F2D}" dt="2023-01-24T20:39:13.999" v="29123"/>
          <ac:spMkLst>
            <pc:docMk/>
            <pc:sldMk cId="3006018265" sldId="2147470777"/>
            <ac:spMk id="44" creationId="{71ADDB22-034E-4C59-BA57-F0AD6E84BAB8}"/>
          </ac:spMkLst>
        </pc:spChg>
        <pc:spChg chg="mod ord">
          <ac:chgData name="Lee, Samantha" userId="44983747-3aaf-47a7-8c4d-b7ff06699b8b" providerId="ADAL" clId="{6CED3D25-629D-4128-8C76-5FA7F0591F2D}" dt="2023-01-24T20:39:13.999" v="29125"/>
          <ac:spMkLst>
            <pc:docMk/>
            <pc:sldMk cId="3006018265" sldId="2147470777"/>
            <ac:spMk id="45" creationId="{D7CEB44B-3E41-4D86-8DC4-F840F494D84F}"/>
          </ac:spMkLst>
        </pc:spChg>
        <pc:spChg chg="mod ord">
          <ac:chgData name="Lee, Samantha" userId="44983747-3aaf-47a7-8c4d-b7ff06699b8b" providerId="ADAL" clId="{6CED3D25-629D-4128-8C76-5FA7F0591F2D}" dt="2023-01-24T20:39:13.999" v="29127"/>
          <ac:spMkLst>
            <pc:docMk/>
            <pc:sldMk cId="3006018265" sldId="2147470777"/>
            <ac:spMk id="47" creationId="{B721A1AD-281D-4905-8717-E273172FE591}"/>
          </ac:spMkLst>
        </pc:spChg>
        <pc:spChg chg="mod ord">
          <ac:chgData name="Lee, Samantha" userId="44983747-3aaf-47a7-8c4d-b7ff06699b8b" providerId="ADAL" clId="{6CED3D25-629D-4128-8C76-5FA7F0591F2D}" dt="2023-01-24T20:39:13.999" v="29129"/>
          <ac:spMkLst>
            <pc:docMk/>
            <pc:sldMk cId="3006018265" sldId="2147470777"/>
            <ac:spMk id="48" creationId="{EFD82F58-2B0B-41C4-A7B0-67ABAB044101}"/>
          </ac:spMkLst>
        </pc:spChg>
        <pc:spChg chg="add mod ord">
          <ac:chgData name="Lee, Samantha" userId="44983747-3aaf-47a7-8c4d-b7ff06699b8b" providerId="ADAL" clId="{6CED3D25-629D-4128-8C76-5FA7F0591F2D}" dt="2023-01-24T20:39:14.030" v="29208"/>
          <ac:spMkLst>
            <pc:docMk/>
            <pc:sldMk cId="3006018265" sldId="2147470777"/>
            <ac:spMk id="50" creationId="{1BE3EA0C-B8B6-0719-31FD-BED726E0B90C}"/>
          </ac:spMkLst>
        </pc:spChg>
        <pc:spChg chg="add del mod modVis">
          <ac:chgData name="Lee, Samantha" userId="44983747-3aaf-47a7-8c4d-b7ff06699b8b" providerId="ADAL" clId="{6CED3D25-629D-4128-8C76-5FA7F0591F2D}" dt="2023-01-24T20:15:08.016" v="16368"/>
          <ac:spMkLst>
            <pc:docMk/>
            <pc:sldMk cId="3006018265" sldId="2147470777"/>
            <ac:spMk id="51" creationId="{85A16BFD-F34F-DE5E-234B-AE06EECB0951}"/>
          </ac:spMkLst>
        </pc:spChg>
        <pc:spChg chg="mod">
          <ac:chgData name="Lee, Samantha" userId="44983747-3aaf-47a7-8c4d-b7ff06699b8b" providerId="ADAL" clId="{6CED3D25-629D-4128-8C76-5FA7F0591F2D}" dt="2023-01-24T20:39:13.999" v="29132"/>
          <ac:spMkLst>
            <pc:docMk/>
            <pc:sldMk cId="3006018265" sldId="2147470777"/>
            <ac:spMk id="53" creationId="{8C23B9F3-9CC7-408F-949F-B72781FCE869}"/>
          </ac:spMkLst>
        </pc:spChg>
        <pc:spChg chg="mod">
          <ac:chgData name="Lee, Samantha" userId="44983747-3aaf-47a7-8c4d-b7ff06699b8b" providerId="ADAL" clId="{6CED3D25-629D-4128-8C76-5FA7F0591F2D}" dt="2023-01-24T20:39:13.999" v="29133"/>
          <ac:spMkLst>
            <pc:docMk/>
            <pc:sldMk cId="3006018265" sldId="2147470777"/>
            <ac:spMk id="56" creationId="{9230A2FF-3D3F-4DF5-916B-5DA431769E9C}"/>
          </ac:spMkLst>
        </pc:spChg>
        <pc:spChg chg="add del mod ord replST">
          <ac:chgData name="Lee, Samantha" userId="44983747-3aaf-47a7-8c4d-b7ff06699b8b" providerId="ADAL" clId="{6CED3D25-629D-4128-8C76-5FA7F0591F2D}" dt="2023-01-24T20:23:38.147" v="21302"/>
          <ac:spMkLst>
            <pc:docMk/>
            <pc:sldMk cId="3006018265" sldId="2147470777"/>
            <ac:spMk id="58" creationId="{85AD7E07-4C43-4E72-9E94-321ED7062C57}"/>
          </ac:spMkLst>
        </pc:spChg>
        <pc:spChg chg="add del mod modVis">
          <ac:chgData name="Lee, Samantha" userId="44983747-3aaf-47a7-8c4d-b7ff06699b8b" providerId="ADAL" clId="{6CED3D25-629D-4128-8C76-5FA7F0591F2D}" dt="2023-01-24T20:16:02.750" v="17059"/>
          <ac:spMkLst>
            <pc:docMk/>
            <pc:sldMk cId="3006018265" sldId="2147470777"/>
            <ac:spMk id="59" creationId="{2A9A2BBF-86D9-1CFF-85D2-FB5CABEA2FB3}"/>
          </ac:spMkLst>
        </pc:spChg>
        <pc:spChg chg="mod ord">
          <ac:chgData name="Lee, Samantha" userId="44983747-3aaf-47a7-8c4d-b7ff06699b8b" providerId="ADAL" clId="{6CED3D25-629D-4128-8C76-5FA7F0591F2D}" dt="2023-01-24T20:39:13.999" v="29135"/>
          <ac:spMkLst>
            <pc:docMk/>
            <pc:sldMk cId="3006018265" sldId="2147470777"/>
            <ac:spMk id="62" creationId="{13F32275-8369-4409-BDEF-AE06AF7AA789}"/>
          </ac:spMkLst>
        </pc:spChg>
        <pc:spChg chg="add del mod modVis">
          <ac:chgData name="Lee, Samantha" userId="44983747-3aaf-47a7-8c4d-b7ff06699b8b" providerId="ADAL" clId="{6CED3D25-629D-4128-8C76-5FA7F0591F2D}" dt="2023-01-24T20:16:14.569" v="17408"/>
          <ac:spMkLst>
            <pc:docMk/>
            <pc:sldMk cId="3006018265" sldId="2147470777"/>
            <ac:spMk id="64" creationId="{EDCCDBFF-2207-5CBA-9D65-A2DBAA47D12B}"/>
          </ac:spMkLst>
        </pc:spChg>
        <pc:spChg chg="add del mod modVis">
          <ac:chgData name="Lee, Samantha" userId="44983747-3aaf-47a7-8c4d-b7ff06699b8b" providerId="ADAL" clId="{6CED3D25-629D-4128-8C76-5FA7F0591F2D}" dt="2023-01-24T20:16:22.904" v="17609"/>
          <ac:spMkLst>
            <pc:docMk/>
            <pc:sldMk cId="3006018265" sldId="2147470777"/>
            <ac:spMk id="66" creationId="{592E1F7E-5B9F-E26A-FB72-3FBC7B25EB1D}"/>
          </ac:spMkLst>
        </pc:spChg>
        <pc:spChg chg="add del mod modVis">
          <ac:chgData name="Lee, Samantha" userId="44983747-3aaf-47a7-8c4d-b7ff06699b8b" providerId="ADAL" clId="{6CED3D25-629D-4128-8C76-5FA7F0591F2D}" dt="2023-01-24T20:17:44.604" v="18461"/>
          <ac:spMkLst>
            <pc:docMk/>
            <pc:sldMk cId="3006018265" sldId="2147470777"/>
            <ac:spMk id="69" creationId="{57F67918-B884-345B-F8AA-D6A134CC1237}"/>
          </ac:spMkLst>
        </pc:spChg>
        <pc:spChg chg="mod ord">
          <ac:chgData name="Lee, Samantha" userId="44983747-3aaf-47a7-8c4d-b7ff06699b8b" providerId="ADAL" clId="{6CED3D25-629D-4128-8C76-5FA7F0591F2D}" dt="2023-01-24T20:39:13.999" v="29111"/>
          <ac:spMkLst>
            <pc:docMk/>
            <pc:sldMk cId="3006018265" sldId="2147470777"/>
            <ac:spMk id="72" creationId="{6A4EE674-B31F-4888-AD37-B799469CCD03}"/>
          </ac:spMkLst>
        </pc:spChg>
        <pc:spChg chg="mod ord">
          <ac:chgData name="Lee, Samantha" userId="44983747-3aaf-47a7-8c4d-b7ff06699b8b" providerId="ADAL" clId="{6CED3D25-629D-4128-8C76-5FA7F0591F2D}" dt="2023-01-24T20:39:13.999" v="29113"/>
          <ac:spMkLst>
            <pc:docMk/>
            <pc:sldMk cId="3006018265" sldId="2147470777"/>
            <ac:spMk id="73" creationId="{420DED51-99C8-41F0-B55D-28DB84046673}"/>
          </ac:spMkLst>
        </pc:spChg>
        <pc:spChg chg="mod ord">
          <ac:chgData name="Lee, Samantha" userId="44983747-3aaf-47a7-8c4d-b7ff06699b8b" providerId="ADAL" clId="{6CED3D25-629D-4128-8C76-5FA7F0591F2D}" dt="2023-01-24T20:39:13.999" v="29115"/>
          <ac:spMkLst>
            <pc:docMk/>
            <pc:sldMk cId="3006018265" sldId="2147470777"/>
            <ac:spMk id="74" creationId="{E9F6C549-545F-43AC-BDE5-2FB873A41662}"/>
          </ac:spMkLst>
        </pc:spChg>
        <pc:spChg chg="mod ord">
          <ac:chgData name="Lee, Samantha" userId="44983747-3aaf-47a7-8c4d-b7ff06699b8b" providerId="ADAL" clId="{6CED3D25-629D-4128-8C76-5FA7F0591F2D}" dt="2023-01-24T20:39:13.999" v="29117"/>
          <ac:spMkLst>
            <pc:docMk/>
            <pc:sldMk cId="3006018265" sldId="2147470777"/>
            <ac:spMk id="75" creationId="{B26B53E0-4089-4ED8-9BED-F2021827E48D}"/>
          </ac:spMkLst>
        </pc:spChg>
        <pc:spChg chg="add mod ord">
          <ac:chgData name="Lee, Samantha" userId="44983747-3aaf-47a7-8c4d-b7ff06699b8b" providerId="ADAL" clId="{6CED3D25-629D-4128-8C76-5FA7F0591F2D}" dt="2023-01-24T20:39:14.030" v="29212"/>
          <ac:spMkLst>
            <pc:docMk/>
            <pc:sldMk cId="3006018265" sldId="2147470777"/>
            <ac:spMk id="76" creationId="{B23FCDEF-046E-7F8C-8000-1D91233BAA52}"/>
          </ac:spMkLst>
        </pc:spChg>
        <pc:spChg chg="add del mod modVis">
          <ac:chgData name="Lee, Samantha" userId="44983747-3aaf-47a7-8c4d-b7ff06699b8b" providerId="ADAL" clId="{6CED3D25-629D-4128-8C76-5FA7F0591F2D}" dt="2023-01-24T20:20:01.942" v="18887"/>
          <ac:spMkLst>
            <pc:docMk/>
            <pc:sldMk cId="3006018265" sldId="2147470777"/>
            <ac:spMk id="77" creationId="{08DE64D5-726B-2D48-8597-CC93C1E6C02E}"/>
          </ac:spMkLst>
        </pc:spChg>
        <pc:spChg chg="add del mod replST">
          <ac:chgData name="Lee, Samantha" userId="44983747-3aaf-47a7-8c4d-b7ff06699b8b" providerId="ADAL" clId="{6CED3D25-629D-4128-8C76-5FA7F0591F2D}" dt="2023-01-24T20:20:10.358" v="19316"/>
          <ac:spMkLst>
            <pc:docMk/>
            <pc:sldMk cId="3006018265" sldId="2147470777"/>
            <ac:spMk id="80" creationId="{85AD7E07-4C43-4E72-9E94-321ED7062C57}"/>
          </ac:spMkLst>
        </pc:spChg>
        <pc:spChg chg="add del mod modVis">
          <ac:chgData name="Lee, Samantha" userId="44983747-3aaf-47a7-8c4d-b7ff06699b8b" providerId="ADAL" clId="{6CED3D25-629D-4128-8C76-5FA7F0591F2D}" dt="2023-01-24T20:20:09.303" v="19307"/>
          <ac:spMkLst>
            <pc:docMk/>
            <pc:sldMk cId="3006018265" sldId="2147470777"/>
            <ac:spMk id="81" creationId="{D81B2539-9D96-572C-9A4E-7391E4FF8704}"/>
          </ac:spMkLst>
        </pc:spChg>
        <pc:spChg chg="add del mod modVis">
          <ac:chgData name="Lee, Samantha" userId="44983747-3aaf-47a7-8c4d-b7ff06699b8b" providerId="ADAL" clId="{6CED3D25-629D-4128-8C76-5FA7F0591F2D}" dt="2023-01-24T20:20:12.317" v="19650"/>
          <ac:spMkLst>
            <pc:docMk/>
            <pc:sldMk cId="3006018265" sldId="2147470777"/>
            <ac:spMk id="84" creationId="{97CC9B2C-15E2-6181-14D3-DB44CD94AC68}"/>
          </ac:spMkLst>
        </pc:spChg>
        <pc:spChg chg="add del mod modVis">
          <ac:chgData name="Lee, Samantha" userId="44983747-3aaf-47a7-8c4d-b7ff06699b8b" providerId="ADAL" clId="{6CED3D25-629D-4128-8C76-5FA7F0591F2D}" dt="2023-01-24T20:20:19.516" v="19865"/>
          <ac:spMkLst>
            <pc:docMk/>
            <pc:sldMk cId="3006018265" sldId="2147470777"/>
            <ac:spMk id="86" creationId="{2183B2E5-5DA7-1872-44DB-F3D8814D32E1}"/>
          </ac:spMkLst>
        </pc:spChg>
        <pc:spChg chg="add del mod modVis">
          <ac:chgData name="Lee, Samantha" userId="44983747-3aaf-47a7-8c4d-b7ff06699b8b" providerId="ADAL" clId="{6CED3D25-629D-4128-8C76-5FA7F0591F2D}" dt="2023-01-24T20:20:20.976" v="20070"/>
          <ac:spMkLst>
            <pc:docMk/>
            <pc:sldMk cId="3006018265" sldId="2147470777"/>
            <ac:spMk id="90" creationId="{3ACC18F2-B685-BA0F-CB9E-B37D06198227}"/>
          </ac:spMkLst>
        </pc:spChg>
        <pc:spChg chg="mod">
          <ac:chgData name="Lee, Samantha" userId="44983747-3aaf-47a7-8c4d-b7ff06699b8b" providerId="ADAL" clId="{6CED3D25-629D-4128-8C76-5FA7F0591F2D}" dt="2023-01-24T01:09:58.399" v="310" actId="20577"/>
          <ac:spMkLst>
            <pc:docMk/>
            <pc:sldMk cId="3006018265" sldId="2147470777"/>
            <ac:spMk id="91" creationId="{2EA37617-0D36-4281-9B2B-ECEB80D68AE5}"/>
          </ac:spMkLst>
        </pc:spChg>
        <pc:spChg chg="add del mod modVis">
          <ac:chgData name="Lee, Samantha" userId="44983747-3aaf-47a7-8c4d-b7ff06699b8b" providerId="ADAL" clId="{6CED3D25-629D-4128-8C76-5FA7F0591F2D}" dt="2023-01-24T20:22:19.785" v="20295"/>
          <ac:spMkLst>
            <pc:docMk/>
            <pc:sldMk cId="3006018265" sldId="2147470777"/>
            <ac:spMk id="93" creationId="{0553F145-67EB-3ED7-54BD-7E9CA54A41D4}"/>
          </ac:spMkLst>
        </pc:spChg>
        <pc:spChg chg="mod ord">
          <ac:chgData name="Lee, Samantha" userId="44983747-3aaf-47a7-8c4d-b7ff06699b8b" providerId="ADAL" clId="{6CED3D25-629D-4128-8C76-5FA7F0591F2D}" dt="2023-01-24T20:39:14.014" v="29185"/>
          <ac:spMkLst>
            <pc:docMk/>
            <pc:sldMk cId="3006018265" sldId="2147470777"/>
            <ac:spMk id="104" creationId="{8D75467F-D2FD-4C8D-ABAC-18FDBF73B359}"/>
          </ac:spMkLst>
        </pc:spChg>
        <pc:spChg chg="mod ord">
          <ac:chgData name="Lee, Samantha" userId="44983747-3aaf-47a7-8c4d-b7ff06699b8b" providerId="ADAL" clId="{6CED3D25-629D-4128-8C76-5FA7F0591F2D}" dt="2023-01-24T20:39:14.014" v="29187"/>
          <ac:spMkLst>
            <pc:docMk/>
            <pc:sldMk cId="3006018265" sldId="2147470777"/>
            <ac:spMk id="105" creationId="{016CFAEB-8B92-4470-8B5B-87F6065EE599}"/>
          </ac:spMkLst>
        </pc:spChg>
        <pc:spChg chg="mod">
          <ac:chgData name="Lee, Samantha" userId="44983747-3aaf-47a7-8c4d-b7ff06699b8b" providerId="ADAL" clId="{6CED3D25-629D-4128-8C76-5FA7F0591F2D}" dt="2023-01-24T16:28:22.114" v="644" actId="20577"/>
          <ac:spMkLst>
            <pc:docMk/>
            <pc:sldMk cId="3006018265" sldId="2147470777"/>
            <ac:spMk id="106" creationId="{FC3C2E4B-7E5A-4E5F-A9FC-01FBDD428879}"/>
          </ac:spMkLst>
        </pc:spChg>
        <pc:spChg chg="mod ord">
          <ac:chgData name="Lee, Samantha" userId="44983747-3aaf-47a7-8c4d-b7ff06699b8b" providerId="ADAL" clId="{6CED3D25-629D-4128-8C76-5FA7F0591F2D}" dt="2023-01-24T20:39:13.999" v="29141"/>
          <ac:spMkLst>
            <pc:docMk/>
            <pc:sldMk cId="3006018265" sldId="2147470777"/>
            <ac:spMk id="108" creationId="{36BA0EB2-BAD6-4A24-A355-2BA0D7CF0D28}"/>
          </ac:spMkLst>
        </pc:spChg>
        <pc:spChg chg="add del mod replST">
          <ac:chgData name="Lee, Samantha" userId="44983747-3aaf-47a7-8c4d-b7ff06699b8b" providerId="ADAL" clId="{6CED3D25-629D-4128-8C76-5FA7F0591F2D}" dt="2023-01-24T20:22:27.567" v="20561"/>
          <ac:spMkLst>
            <pc:docMk/>
            <pc:sldMk cId="3006018265" sldId="2147470777"/>
            <ac:spMk id="109" creationId="{85AD7E07-4C43-4E72-9E94-321ED7062C57}"/>
          </ac:spMkLst>
        </pc:spChg>
        <pc:spChg chg="mod ord">
          <ac:chgData name="Lee, Samantha" userId="44983747-3aaf-47a7-8c4d-b7ff06699b8b" providerId="ADAL" clId="{6CED3D25-629D-4128-8C76-5FA7F0591F2D}" dt="2023-01-24T20:39:13.999" v="29143"/>
          <ac:spMkLst>
            <pc:docMk/>
            <pc:sldMk cId="3006018265" sldId="2147470777"/>
            <ac:spMk id="110" creationId="{2387E159-EB8D-4AA7-9D53-86B872B8088A}"/>
          </ac:spMkLst>
        </pc:spChg>
        <pc:spChg chg="mod ord">
          <ac:chgData name="Lee, Samantha" userId="44983747-3aaf-47a7-8c4d-b7ff06699b8b" providerId="ADAL" clId="{6CED3D25-629D-4128-8C76-5FA7F0591F2D}" dt="2023-01-24T20:39:13.999" v="29145"/>
          <ac:spMkLst>
            <pc:docMk/>
            <pc:sldMk cId="3006018265" sldId="2147470777"/>
            <ac:spMk id="111" creationId="{DAA73C1F-B022-42E8-8578-04B6528F44A5}"/>
          </ac:spMkLst>
        </pc:spChg>
        <pc:spChg chg="mod ord">
          <ac:chgData name="Lee, Samantha" userId="44983747-3aaf-47a7-8c4d-b7ff06699b8b" providerId="ADAL" clId="{6CED3D25-629D-4128-8C76-5FA7F0591F2D}" dt="2023-01-24T20:39:14.014" v="29147"/>
          <ac:spMkLst>
            <pc:docMk/>
            <pc:sldMk cId="3006018265" sldId="2147470777"/>
            <ac:spMk id="112" creationId="{BB45E42B-0659-4DE0-AEC4-33065FDA05C9}"/>
          </ac:spMkLst>
        </pc:spChg>
        <pc:spChg chg="mod ord">
          <ac:chgData name="Lee, Samantha" userId="44983747-3aaf-47a7-8c4d-b7ff06699b8b" providerId="ADAL" clId="{6CED3D25-629D-4128-8C76-5FA7F0591F2D}" dt="2023-01-24T20:39:13.999" v="29105"/>
          <ac:spMkLst>
            <pc:docMk/>
            <pc:sldMk cId="3006018265" sldId="2147470777"/>
            <ac:spMk id="113" creationId="{A82424FC-5C3C-4BEF-B59A-4BEB492B649E}"/>
          </ac:spMkLst>
        </pc:spChg>
        <pc:spChg chg="mod ord">
          <ac:chgData name="Lee, Samantha" userId="44983747-3aaf-47a7-8c4d-b7ff06699b8b" providerId="ADAL" clId="{6CED3D25-629D-4128-8C76-5FA7F0591F2D}" dt="2023-01-24T20:39:14.014" v="29149"/>
          <ac:spMkLst>
            <pc:docMk/>
            <pc:sldMk cId="3006018265" sldId="2147470777"/>
            <ac:spMk id="116" creationId="{29E70DC1-3868-4939-95D1-BB9300A02553}"/>
          </ac:spMkLst>
        </pc:spChg>
        <pc:spChg chg="mod ord">
          <ac:chgData name="Lee, Samantha" userId="44983747-3aaf-47a7-8c4d-b7ff06699b8b" providerId="ADAL" clId="{6CED3D25-629D-4128-8C76-5FA7F0591F2D}" dt="2023-01-24T20:39:14.014" v="29151"/>
          <ac:spMkLst>
            <pc:docMk/>
            <pc:sldMk cId="3006018265" sldId="2147470777"/>
            <ac:spMk id="117" creationId="{242E52CF-CEE8-4EFE-A015-B977346DE050}"/>
          </ac:spMkLst>
        </pc:spChg>
        <pc:spChg chg="add del mod modVis">
          <ac:chgData name="Lee, Samantha" userId="44983747-3aaf-47a7-8c4d-b7ff06699b8b" providerId="ADAL" clId="{6CED3D25-629D-4128-8C76-5FA7F0591F2D}" dt="2023-01-24T20:22:26.011" v="20552"/>
          <ac:spMkLst>
            <pc:docMk/>
            <pc:sldMk cId="3006018265" sldId="2147470777"/>
            <ac:spMk id="118" creationId="{0A1E9A48-8D9B-E2E8-5903-86E701FC5C48}"/>
          </ac:spMkLst>
        </pc:spChg>
        <pc:spChg chg="mod">
          <ac:chgData name="Lee, Samantha" userId="44983747-3aaf-47a7-8c4d-b7ff06699b8b" providerId="ADAL" clId="{6CED3D25-629D-4128-8C76-5FA7F0591F2D}" dt="2023-01-24T20:39:14.030" v="29196"/>
          <ac:spMkLst>
            <pc:docMk/>
            <pc:sldMk cId="3006018265" sldId="2147470777"/>
            <ac:spMk id="119" creationId="{BC4E146E-7028-49D8-9618-E62091DC3A67}"/>
          </ac:spMkLst>
        </pc:spChg>
        <pc:spChg chg="mod">
          <ac:chgData name="Lee, Samantha" userId="44983747-3aaf-47a7-8c4d-b7ff06699b8b" providerId="ADAL" clId="{6CED3D25-629D-4128-8C76-5FA7F0591F2D}" dt="2023-01-24T20:39:14.014" v="29191"/>
          <ac:spMkLst>
            <pc:docMk/>
            <pc:sldMk cId="3006018265" sldId="2147470777"/>
            <ac:spMk id="120" creationId="{9DB3D9D3-241A-46C1-9035-EC0CF7B81922}"/>
          </ac:spMkLst>
        </pc:spChg>
        <pc:spChg chg="mod">
          <ac:chgData name="Lee, Samantha" userId="44983747-3aaf-47a7-8c4d-b7ff06699b8b" providerId="ADAL" clId="{6CED3D25-629D-4128-8C76-5FA7F0591F2D}" dt="2023-01-24T20:39:14.030" v="29193"/>
          <ac:spMkLst>
            <pc:docMk/>
            <pc:sldMk cId="3006018265" sldId="2147470777"/>
            <ac:spMk id="121" creationId="{25417633-B091-4093-BE91-8DC7860942F5}"/>
          </ac:spMkLst>
        </pc:spChg>
        <pc:spChg chg="mod">
          <ac:chgData name="Lee, Samantha" userId="44983747-3aaf-47a7-8c4d-b7ff06699b8b" providerId="ADAL" clId="{6CED3D25-629D-4128-8C76-5FA7F0591F2D}" dt="2023-01-24T20:39:14.030" v="29195"/>
          <ac:spMkLst>
            <pc:docMk/>
            <pc:sldMk cId="3006018265" sldId="2147470777"/>
            <ac:spMk id="122" creationId="{31750F94-5042-4D1F-84F8-26B58DC86A2A}"/>
          </ac:spMkLst>
        </pc:spChg>
        <pc:spChg chg="mod">
          <ac:chgData name="Lee, Samantha" userId="44983747-3aaf-47a7-8c4d-b7ff06699b8b" providerId="ADAL" clId="{6CED3D25-629D-4128-8C76-5FA7F0591F2D}" dt="2023-01-24T20:39:14.030" v="29194"/>
          <ac:spMkLst>
            <pc:docMk/>
            <pc:sldMk cId="3006018265" sldId="2147470777"/>
            <ac:spMk id="124" creationId="{F3A48377-403B-4A66-94F0-21A76B2FA57C}"/>
          </ac:spMkLst>
        </pc:spChg>
        <pc:spChg chg="mod">
          <ac:chgData name="Lee, Samantha" userId="44983747-3aaf-47a7-8c4d-b7ff06699b8b" providerId="ADAL" clId="{6CED3D25-629D-4128-8C76-5FA7F0591F2D}" dt="2023-01-24T20:39:14.030" v="29192"/>
          <ac:spMkLst>
            <pc:docMk/>
            <pc:sldMk cId="3006018265" sldId="2147470777"/>
            <ac:spMk id="125" creationId="{8E79BDE1-6A34-4D32-96B0-B91F8A0B0CAA}"/>
          </ac:spMkLst>
        </pc:spChg>
        <pc:spChg chg="mod ord">
          <ac:chgData name="Lee, Samantha" userId="44983747-3aaf-47a7-8c4d-b7ff06699b8b" providerId="ADAL" clId="{6CED3D25-629D-4128-8C76-5FA7F0591F2D}" dt="2023-01-24T20:39:14.014" v="29155"/>
          <ac:spMkLst>
            <pc:docMk/>
            <pc:sldMk cId="3006018265" sldId="2147470777"/>
            <ac:spMk id="126" creationId="{16F2D9E1-3F02-4F94-BB1E-02270A348B27}"/>
          </ac:spMkLst>
        </pc:spChg>
        <pc:spChg chg="mod ord">
          <ac:chgData name="Lee, Samantha" userId="44983747-3aaf-47a7-8c4d-b7ff06699b8b" providerId="ADAL" clId="{6CED3D25-629D-4128-8C76-5FA7F0591F2D}" dt="2023-01-24T20:39:14.014" v="29157"/>
          <ac:spMkLst>
            <pc:docMk/>
            <pc:sldMk cId="3006018265" sldId="2147470777"/>
            <ac:spMk id="127" creationId="{116308D9-9C15-49D6-919C-9751ADF6AC37}"/>
          </ac:spMkLst>
        </pc:spChg>
        <pc:spChg chg="mod ord">
          <ac:chgData name="Lee, Samantha" userId="44983747-3aaf-47a7-8c4d-b7ff06699b8b" providerId="ADAL" clId="{6CED3D25-629D-4128-8C76-5FA7F0591F2D}" dt="2023-01-24T20:39:14.014" v="29159"/>
          <ac:spMkLst>
            <pc:docMk/>
            <pc:sldMk cId="3006018265" sldId="2147470777"/>
            <ac:spMk id="128" creationId="{2A951BC1-3CC6-4A63-B24D-C926D424CD43}"/>
          </ac:spMkLst>
        </pc:spChg>
        <pc:spChg chg="add del mod modVis">
          <ac:chgData name="Lee, Samantha" userId="44983747-3aaf-47a7-8c4d-b7ff06699b8b" providerId="ADAL" clId="{6CED3D25-629D-4128-8C76-5FA7F0591F2D}" dt="2023-01-24T20:22:31.088" v="21072"/>
          <ac:spMkLst>
            <pc:docMk/>
            <pc:sldMk cId="3006018265" sldId="2147470777"/>
            <ac:spMk id="131" creationId="{D75D4AC3-D296-7B73-11C7-E5E6D13B5EF7}"/>
          </ac:spMkLst>
        </pc:spChg>
        <pc:spChg chg="add del mod modVis">
          <ac:chgData name="Lee, Samantha" userId="44983747-3aaf-47a7-8c4d-b7ff06699b8b" providerId="ADAL" clId="{6CED3D25-629D-4128-8C76-5FA7F0591F2D}" dt="2023-01-24T20:22:53.073" v="21278"/>
          <ac:spMkLst>
            <pc:docMk/>
            <pc:sldMk cId="3006018265" sldId="2147470777"/>
            <ac:spMk id="133" creationId="{99A94A6B-30AC-6605-B540-6822019A3A9B}"/>
          </ac:spMkLst>
        </pc:spChg>
        <pc:spChg chg="add del">
          <ac:chgData name="Lee, Samantha" userId="44983747-3aaf-47a7-8c4d-b7ff06699b8b" providerId="ADAL" clId="{6CED3D25-629D-4128-8C76-5FA7F0591F2D}" dt="2023-01-24T20:25:28.254" v="22121" actId="478"/>
          <ac:spMkLst>
            <pc:docMk/>
            <pc:sldMk cId="3006018265" sldId="2147470777"/>
            <ac:spMk id="141" creationId="{20922A14-413A-0784-C50A-4C5F4142A6A5}"/>
          </ac:spMkLst>
        </pc:spChg>
        <pc:spChg chg="add del mod ord">
          <ac:chgData name="Lee, Samantha" userId="44983747-3aaf-47a7-8c4d-b7ff06699b8b" providerId="ADAL" clId="{6CED3D25-629D-4128-8C76-5FA7F0591F2D}" dt="2023-01-24T20:39:14.030" v="29214"/>
          <ac:spMkLst>
            <pc:docMk/>
            <pc:sldMk cId="3006018265" sldId="2147470777"/>
            <ac:spMk id="144" creationId="{81B86D63-5C28-99C1-D692-EE7FB8E794C7}"/>
          </ac:spMkLst>
        </pc:spChg>
        <pc:spChg chg="add del mod replST delST">
          <ac:chgData name="Lee, Samantha" userId="44983747-3aaf-47a7-8c4d-b7ff06699b8b" providerId="ADAL" clId="{6CED3D25-629D-4128-8C76-5FA7F0591F2D}" dt="2023-01-24T20:28:38.343" v="23667"/>
          <ac:spMkLst>
            <pc:docMk/>
            <pc:sldMk cId="3006018265" sldId="2147470777"/>
            <ac:spMk id="148" creationId="{1BA81248-44F5-29B3-49E6-A6C5F81638BD}"/>
          </ac:spMkLst>
        </pc:spChg>
        <pc:spChg chg="add del mod replST delST">
          <ac:chgData name="Lee, Samantha" userId="44983747-3aaf-47a7-8c4d-b7ff06699b8b" providerId="ADAL" clId="{6CED3D25-629D-4128-8C76-5FA7F0591F2D}" dt="2023-01-24T20:28:38.343" v="23667"/>
          <ac:spMkLst>
            <pc:docMk/>
            <pc:sldMk cId="3006018265" sldId="2147470777"/>
            <ac:spMk id="149" creationId="{C0652478-944B-D632-5898-0D3286E7339D}"/>
          </ac:spMkLst>
        </pc:spChg>
        <pc:spChg chg="add del mod replST delST">
          <ac:chgData name="Lee, Samantha" userId="44983747-3aaf-47a7-8c4d-b7ff06699b8b" providerId="ADAL" clId="{6CED3D25-629D-4128-8C76-5FA7F0591F2D}" dt="2023-01-24T20:28:38.343" v="23667"/>
          <ac:spMkLst>
            <pc:docMk/>
            <pc:sldMk cId="3006018265" sldId="2147470777"/>
            <ac:spMk id="150" creationId="{954EFBA7-25A2-8DE5-8560-28116B43D9A0}"/>
          </ac:spMkLst>
        </pc:spChg>
        <pc:spChg chg="add mod replST delST">
          <ac:chgData name="Lee, Samantha" userId="44983747-3aaf-47a7-8c4d-b7ff06699b8b" providerId="ADAL" clId="{6CED3D25-629D-4128-8C76-5FA7F0591F2D}" dt="2023-01-24T20:28:38.343" v="23667"/>
          <ac:spMkLst>
            <pc:docMk/>
            <pc:sldMk cId="3006018265" sldId="2147470777"/>
            <ac:spMk id="151" creationId="{85AD7E07-4C43-4E72-9E94-321ED7062C57}"/>
          </ac:spMkLst>
        </pc:spChg>
        <pc:spChg chg="add del mod modVis">
          <ac:chgData name="Lee, Samantha" userId="44983747-3aaf-47a7-8c4d-b7ff06699b8b" providerId="ADAL" clId="{6CED3D25-629D-4128-8C76-5FA7F0591F2D}" dt="2023-01-24T20:28:38.343" v="23667"/>
          <ac:spMkLst>
            <pc:docMk/>
            <pc:sldMk cId="3006018265" sldId="2147470777"/>
            <ac:spMk id="152" creationId="{1E92B9C7-4F42-0E66-5325-599BB8D90C54}"/>
          </ac:spMkLst>
        </pc:spChg>
        <pc:spChg chg="add mod replST delST">
          <ac:chgData name="Lee, Samantha" userId="44983747-3aaf-47a7-8c4d-b7ff06699b8b" providerId="ADAL" clId="{6CED3D25-629D-4128-8C76-5FA7F0591F2D}" dt="2023-01-24T20:28:38.343" v="23667"/>
          <ac:spMkLst>
            <pc:docMk/>
            <pc:sldMk cId="3006018265" sldId="2147470777"/>
            <ac:spMk id="153" creationId="{85AD7E07-4C43-4E72-9E94-321ED7062C57}"/>
          </ac:spMkLst>
        </pc:spChg>
        <pc:spChg chg="add mod replST delST">
          <ac:chgData name="Lee, Samantha" userId="44983747-3aaf-47a7-8c4d-b7ff06699b8b" providerId="ADAL" clId="{6CED3D25-629D-4128-8C76-5FA7F0591F2D}" dt="2023-01-24T20:28:38.343" v="23667"/>
          <ac:spMkLst>
            <pc:docMk/>
            <pc:sldMk cId="3006018265" sldId="2147470777"/>
            <ac:spMk id="154" creationId="{85AD7E07-4C43-4E72-9E94-321ED7062C57}"/>
          </ac:spMkLst>
        </pc:spChg>
        <pc:spChg chg="add mod replST delST">
          <ac:chgData name="Lee, Samantha" userId="44983747-3aaf-47a7-8c4d-b7ff06699b8b" providerId="ADAL" clId="{6CED3D25-629D-4128-8C76-5FA7F0591F2D}" dt="2023-01-24T20:28:38.343" v="23667"/>
          <ac:spMkLst>
            <pc:docMk/>
            <pc:sldMk cId="3006018265" sldId="2147470777"/>
            <ac:spMk id="155" creationId="{85AD7E07-4C43-4E72-9E94-321ED7062C57}"/>
          </ac:spMkLst>
        </pc:spChg>
        <pc:spChg chg="add del mod ord replST delST">
          <ac:chgData name="Lee, Samantha" userId="44983747-3aaf-47a7-8c4d-b7ff06699b8b" providerId="ADAL" clId="{6CED3D25-629D-4128-8C76-5FA7F0591F2D}" dt="2023-01-24T20:28:50.956" v="25258"/>
          <ac:spMkLst>
            <pc:docMk/>
            <pc:sldMk cId="3006018265" sldId="2147470777"/>
            <ac:spMk id="157" creationId="{D2B200EC-0C6C-2491-54A0-CEAF1A16424B}"/>
          </ac:spMkLst>
        </pc:spChg>
        <pc:spChg chg="add del mod ord replST delST">
          <ac:chgData name="Lee, Samantha" userId="44983747-3aaf-47a7-8c4d-b7ff06699b8b" providerId="ADAL" clId="{6CED3D25-629D-4128-8C76-5FA7F0591F2D}" dt="2023-01-24T20:28:50.956" v="25258"/>
          <ac:spMkLst>
            <pc:docMk/>
            <pc:sldMk cId="3006018265" sldId="2147470777"/>
            <ac:spMk id="158" creationId="{5E7B6C0A-8359-08E2-B13C-075A2632F626}"/>
          </ac:spMkLst>
        </pc:spChg>
        <pc:spChg chg="add del mod replST delST">
          <ac:chgData name="Lee, Samantha" userId="44983747-3aaf-47a7-8c4d-b7ff06699b8b" providerId="ADAL" clId="{6CED3D25-629D-4128-8C76-5FA7F0591F2D}" dt="2023-01-24T20:28:50.956" v="25258"/>
          <ac:spMkLst>
            <pc:docMk/>
            <pc:sldMk cId="3006018265" sldId="2147470777"/>
            <ac:spMk id="159" creationId="{36447972-D207-43EC-4B98-18CFB5994622}"/>
          </ac:spMkLst>
        </pc:spChg>
        <pc:spChg chg="add del mod ord replST delST">
          <ac:chgData name="Lee, Samantha" userId="44983747-3aaf-47a7-8c4d-b7ff06699b8b" providerId="ADAL" clId="{6CED3D25-629D-4128-8C76-5FA7F0591F2D}" dt="2023-01-24T20:28:50.956" v="25258"/>
          <ac:spMkLst>
            <pc:docMk/>
            <pc:sldMk cId="3006018265" sldId="2147470777"/>
            <ac:spMk id="160" creationId="{C1D868FD-0414-2DEB-7E50-55888BB59E4B}"/>
          </ac:spMkLst>
        </pc:spChg>
        <pc:spChg chg="mod ord">
          <ac:chgData name="Lee, Samantha" userId="44983747-3aaf-47a7-8c4d-b7ff06699b8b" providerId="ADAL" clId="{6CED3D25-629D-4128-8C76-5FA7F0591F2D}" dt="2023-01-24T20:39:14.014" v="29161"/>
          <ac:spMkLst>
            <pc:docMk/>
            <pc:sldMk cId="3006018265" sldId="2147470777"/>
            <ac:spMk id="161" creationId="{857E5E0D-8E51-42AF-847C-08EAFDBC22A6}"/>
          </ac:spMkLst>
        </pc:spChg>
        <pc:spChg chg="add del mod ord replST delST">
          <ac:chgData name="Lee, Samantha" userId="44983747-3aaf-47a7-8c4d-b7ff06699b8b" providerId="ADAL" clId="{6CED3D25-629D-4128-8C76-5FA7F0591F2D}" dt="2023-01-24T20:28:50.956" v="25258"/>
          <ac:spMkLst>
            <pc:docMk/>
            <pc:sldMk cId="3006018265" sldId="2147470777"/>
            <ac:spMk id="162" creationId="{A7F2DC9A-DEA0-974F-F55D-308A8C46611A}"/>
          </ac:spMkLst>
        </pc:spChg>
        <pc:spChg chg="add del mod replST delST">
          <ac:chgData name="Lee, Samantha" userId="44983747-3aaf-47a7-8c4d-b7ff06699b8b" providerId="ADAL" clId="{6CED3D25-629D-4128-8C76-5FA7F0591F2D}" dt="2023-01-24T20:28:50.956" v="25258"/>
          <ac:spMkLst>
            <pc:docMk/>
            <pc:sldMk cId="3006018265" sldId="2147470777"/>
            <ac:spMk id="163" creationId="{EE5CFEDB-FB17-F78A-E1DA-F5591C55C9E7}"/>
          </ac:spMkLst>
        </pc:spChg>
        <pc:spChg chg="add del mod ord replST delST">
          <ac:chgData name="Lee, Samantha" userId="44983747-3aaf-47a7-8c4d-b7ff06699b8b" providerId="ADAL" clId="{6CED3D25-629D-4128-8C76-5FA7F0591F2D}" dt="2023-01-24T20:28:50.956" v="25258"/>
          <ac:spMkLst>
            <pc:docMk/>
            <pc:sldMk cId="3006018265" sldId="2147470777"/>
            <ac:spMk id="164" creationId="{FC8615C3-2279-0A2A-7FF0-C581A85176EA}"/>
          </ac:spMkLst>
        </pc:spChg>
        <pc:spChg chg="add del mod ord replST delST">
          <ac:chgData name="Lee, Samantha" userId="44983747-3aaf-47a7-8c4d-b7ff06699b8b" providerId="ADAL" clId="{6CED3D25-629D-4128-8C76-5FA7F0591F2D}" dt="2023-01-24T20:28:50.956" v="25258"/>
          <ac:spMkLst>
            <pc:docMk/>
            <pc:sldMk cId="3006018265" sldId="2147470777"/>
            <ac:spMk id="165" creationId="{266F1C9E-C4EC-1577-7A18-F2F477329513}"/>
          </ac:spMkLst>
        </pc:spChg>
        <pc:spChg chg="mod ord">
          <ac:chgData name="Lee, Samantha" userId="44983747-3aaf-47a7-8c4d-b7ff06699b8b" providerId="ADAL" clId="{6CED3D25-629D-4128-8C76-5FA7F0591F2D}" dt="2023-01-24T20:39:14.014" v="29163"/>
          <ac:spMkLst>
            <pc:docMk/>
            <pc:sldMk cId="3006018265" sldId="2147470777"/>
            <ac:spMk id="166" creationId="{8D757F08-74D5-41DB-A06F-7F8192EFF506}"/>
          </ac:spMkLst>
        </pc:spChg>
        <pc:spChg chg="mod ord">
          <ac:chgData name="Lee, Samantha" userId="44983747-3aaf-47a7-8c4d-b7ff06699b8b" providerId="ADAL" clId="{6CED3D25-629D-4128-8C76-5FA7F0591F2D}" dt="2023-01-24T20:39:14.014" v="29165"/>
          <ac:spMkLst>
            <pc:docMk/>
            <pc:sldMk cId="3006018265" sldId="2147470777"/>
            <ac:spMk id="168" creationId="{301F23D5-314A-4740-A224-F3C20CAF977C}"/>
          </ac:spMkLst>
        </pc:spChg>
        <pc:spChg chg="mod ord">
          <ac:chgData name="Lee, Samantha" userId="44983747-3aaf-47a7-8c4d-b7ff06699b8b" providerId="ADAL" clId="{6CED3D25-629D-4128-8C76-5FA7F0591F2D}" dt="2023-01-24T20:39:14.014" v="29167"/>
          <ac:spMkLst>
            <pc:docMk/>
            <pc:sldMk cId="3006018265" sldId="2147470777"/>
            <ac:spMk id="170" creationId="{0D926B4E-7266-4E5C-A6C2-E6302A1B1F05}"/>
          </ac:spMkLst>
        </pc:spChg>
        <pc:spChg chg="add del mod replST delST">
          <ac:chgData name="Lee, Samantha" userId="44983747-3aaf-47a7-8c4d-b7ff06699b8b" providerId="ADAL" clId="{6CED3D25-629D-4128-8C76-5FA7F0591F2D}" dt="2023-01-24T20:28:50.956" v="25258"/>
          <ac:spMkLst>
            <pc:docMk/>
            <pc:sldMk cId="3006018265" sldId="2147470777"/>
            <ac:spMk id="171" creationId="{41B36E5E-3B06-954A-E3A9-B2EF847D0728}"/>
          </ac:spMkLst>
        </pc:spChg>
        <pc:spChg chg="add del mod ord replST delST">
          <ac:chgData name="Lee, Samantha" userId="44983747-3aaf-47a7-8c4d-b7ff06699b8b" providerId="ADAL" clId="{6CED3D25-629D-4128-8C76-5FA7F0591F2D}" dt="2023-01-24T20:28:50.956" v="25258"/>
          <ac:spMkLst>
            <pc:docMk/>
            <pc:sldMk cId="3006018265" sldId="2147470777"/>
            <ac:spMk id="172" creationId="{773D9C3B-F30C-86A0-4563-4E7910BBDBE9}"/>
          </ac:spMkLst>
        </pc:spChg>
        <pc:spChg chg="mod ord">
          <ac:chgData name="Lee, Samantha" userId="44983747-3aaf-47a7-8c4d-b7ff06699b8b" providerId="ADAL" clId="{6CED3D25-629D-4128-8C76-5FA7F0591F2D}" dt="2023-01-24T20:39:14.014" v="29169"/>
          <ac:spMkLst>
            <pc:docMk/>
            <pc:sldMk cId="3006018265" sldId="2147470777"/>
            <ac:spMk id="174" creationId="{C29A0D52-5212-4D20-9140-818F881F9C1A}"/>
          </ac:spMkLst>
        </pc:spChg>
        <pc:spChg chg="mod ord">
          <ac:chgData name="Lee, Samantha" userId="44983747-3aaf-47a7-8c4d-b7ff06699b8b" providerId="ADAL" clId="{6CED3D25-629D-4128-8C76-5FA7F0591F2D}" dt="2023-01-24T20:39:14.014" v="29171"/>
          <ac:spMkLst>
            <pc:docMk/>
            <pc:sldMk cId="3006018265" sldId="2147470777"/>
            <ac:spMk id="176" creationId="{A476E7D0-FECA-43FB-9BCA-00807E0297F0}"/>
          </ac:spMkLst>
        </pc:spChg>
        <pc:spChg chg="add del mod ord replST delST">
          <ac:chgData name="Lee, Samantha" userId="44983747-3aaf-47a7-8c4d-b7ff06699b8b" providerId="ADAL" clId="{6CED3D25-629D-4128-8C76-5FA7F0591F2D}" dt="2023-01-24T20:28:50.956" v="25258"/>
          <ac:spMkLst>
            <pc:docMk/>
            <pc:sldMk cId="3006018265" sldId="2147470777"/>
            <ac:spMk id="177" creationId="{0F27BEFC-6ACF-B899-8E61-5796F4B33436}"/>
          </ac:spMkLst>
        </pc:spChg>
        <pc:spChg chg="add del mod replST delST">
          <ac:chgData name="Lee, Samantha" userId="44983747-3aaf-47a7-8c4d-b7ff06699b8b" providerId="ADAL" clId="{6CED3D25-629D-4128-8C76-5FA7F0591F2D}" dt="2023-01-24T20:28:50.956" v="25258"/>
          <ac:spMkLst>
            <pc:docMk/>
            <pc:sldMk cId="3006018265" sldId="2147470777"/>
            <ac:spMk id="178" creationId="{52681F88-2A49-895D-0593-4E3A5A9F05BC}"/>
          </ac:spMkLst>
        </pc:spChg>
        <pc:spChg chg="add del mod ord replST delST">
          <ac:chgData name="Lee, Samantha" userId="44983747-3aaf-47a7-8c4d-b7ff06699b8b" providerId="ADAL" clId="{6CED3D25-629D-4128-8C76-5FA7F0591F2D}" dt="2023-01-24T20:28:50.956" v="25258"/>
          <ac:spMkLst>
            <pc:docMk/>
            <pc:sldMk cId="3006018265" sldId="2147470777"/>
            <ac:spMk id="179" creationId="{1F2EA831-AED0-92B9-84EE-EA67C4FC3A0D}"/>
          </ac:spMkLst>
        </pc:spChg>
        <pc:spChg chg="add del mod ord replST delST">
          <ac:chgData name="Lee, Samantha" userId="44983747-3aaf-47a7-8c4d-b7ff06699b8b" providerId="ADAL" clId="{6CED3D25-629D-4128-8C76-5FA7F0591F2D}" dt="2023-01-24T20:28:50.956" v="25258"/>
          <ac:spMkLst>
            <pc:docMk/>
            <pc:sldMk cId="3006018265" sldId="2147470777"/>
            <ac:spMk id="180" creationId="{1DB73F2A-0AD4-A8B7-CCBC-369A5978D566}"/>
          </ac:spMkLst>
        </pc:spChg>
        <pc:spChg chg="add del mod replST delST">
          <ac:chgData name="Lee, Samantha" userId="44983747-3aaf-47a7-8c4d-b7ff06699b8b" providerId="ADAL" clId="{6CED3D25-629D-4128-8C76-5FA7F0591F2D}" dt="2023-01-24T20:28:50.956" v="25258"/>
          <ac:spMkLst>
            <pc:docMk/>
            <pc:sldMk cId="3006018265" sldId="2147470777"/>
            <ac:spMk id="181" creationId="{DFFD0CCC-2DDC-8B70-2B0A-80796B90BCDC}"/>
          </ac:spMkLst>
        </pc:spChg>
        <pc:spChg chg="mod ord">
          <ac:chgData name="Lee, Samantha" userId="44983747-3aaf-47a7-8c4d-b7ff06699b8b" providerId="ADAL" clId="{6CED3D25-629D-4128-8C76-5FA7F0591F2D}" dt="2023-01-24T20:39:14.014" v="29173"/>
          <ac:spMkLst>
            <pc:docMk/>
            <pc:sldMk cId="3006018265" sldId="2147470777"/>
            <ac:spMk id="182" creationId="{62FFD987-56F8-4A1E-B28B-1CFBD1248979}"/>
          </ac:spMkLst>
        </pc:spChg>
        <pc:spChg chg="add del mod modVis">
          <ac:chgData name="Lee, Samantha" userId="44983747-3aaf-47a7-8c4d-b7ff06699b8b" providerId="ADAL" clId="{6CED3D25-629D-4128-8C76-5FA7F0591F2D}" dt="2023-01-24T20:28:50.956" v="25258"/>
          <ac:spMkLst>
            <pc:docMk/>
            <pc:sldMk cId="3006018265" sldId="2147470777"/>
            <ac:spMk id="183" creationId="{4C7A3436-5EBA-8484-3C09-3A12985A6006}"/>
          </ac:spMkLst>
        </pc:spChg>
        <pc:spChg chg="add mod replST delST">
          <ac:chgData name="Lee, Samantha" userId="44983747-3aaf-47a7-8c4d-b7ff06699b8b" providerId="ADAL" clId="{6CED3D25-629D-4128-8C76-5FA7F0591F2D}" dt="2023-01-24T20:28:50.956" v="25258"/>
          <ac:spMkLst>
            <pc:docMk/>
            <pc:sldMk cId="3006018265" sldId="2147470777"/>
            <ac:spMk id="184" creationId="{85AD7E07-4C43-4E72-9E94-321ED7062C57}"/>
          </ac:spMkLst>
        </pc:spChg>
        <pc:spChg chg="add mod replST delST">
          <ac:chgData name="Lee, Samantha" userId="44983747-3aaf-47a7-8c4d-b7ff06699b8b" providerId="ADAL" clId="{6CED3D25-629D-4128-8C76-5FA7F0591F2D}" dt="2023-01-24T20:28:50.956" v="25258"/>
          <ac:spMkLst>
            <pc:docMk/>
            <pc:sldMk cId="3006018265" sldId="2147470777"/>
            <ac:spMk id="185" creationId="{85AD7E07-4C43-4E72-9E94-321ED7062C57}"/>
          </ac:spMkLst>
        </pc:spChg>
        <pc:spChg chg="add mod replST delST">
          <ac:chgData name="Lee, Samantha" userId="44983747-3aaf-47a7-8c4d-b7ff06699b8b" providerId="ADAL" clId="{6CED3D25-629D-4128-8C76-5FA7F0591F2D}" dt="2023-01-24T20:28:50.956" v="25258"/>
          <ac:spMkLst>
            <pc:docMk/>
            <pc:sldMk cId="3006018265" sldId="2147470777"/>
            <ac:spMk id="186" creationId="{85AD7E07-4C43-4E72-9E94-321ED7062C57}"/>
          </ac:spMkLst>
        </pc:spChg>
        <pc:spChg chg="add mod replST delST">
          <ac:chgData name="Lee, Samantha" userId="44983747-3aaf-47a7-8c4d-b7ff06699b8b" providerId="ADAL" clId="{6CED3D25-629D-4128-8C76-5FA7F0591F2D}" dt="2023-01-24T20:28:50.956" v="25258"/>
          <ac:spMkLst>
            <pc:docMk/>
            <pc:sldMk cId="3006018265" sldId="2147470777"/>
            <ac:spMk id="187" creationId="{85AD7E07-4C43-4E72-9E94-321ED7062C57}"/>
          </ac:spMkLst>
        </pc:spChg>
        <pc:spChg chg="add mod replST delST">
          <ac:chgData name="Lee, Samantha" userId="44983747-3aaf-47a7-8c4d-b7ff06699b8b" providerId="ADAL" clId="{6CED3D25-629D-4128-8C76-5FA7F0591F2D}" dt="2023-01-24T20:28:50.956" v="25258"/>
          <ac:spMkLst>
            <pc:docMk/>
            <pc:sldMk cId="3006018265" sldId="2147470777"/>
            <ac:spMk id="188" creationId="{85AD7E07-4C43-4E72-9E94-321ED7062C57}"/>
          </ac:spMkLst>
        </pc:spChg>
        <pc:spChg chg="mod ord">
          <ac:chgData name="Lee, Samantha" userId="44983747-3aaf-47a7-8c4d-b7ff06699b8b" providerId="ADAL" clId="{6CED3D25-629D-4128-8C76-5FA7F0591F2D}" dt="2023-01-24T20:39:14.014" v="29175"/>
          <ac:spMkLst>
            <pc:docMk/>
            <pc:sldMk cId="3006018265" sldId="2147470777"/>
            <ac:spMk id="189" creationId="{B4C92E64-FD5A-4E03-8682-5B4D85CDFF69}"/>
          </ac:spMkLst>
        </pc:spChg>
        <pc:spChg chg="del mod ord">
          <ac:chgData name="Lee, Samantha" userId="44983747-3aaf-47a7-8c4d-b7ff06699b8b" providerId="ADAL" clId="{6CED3D25-629D-4128-8C76-5FA7F0591F2D}" dt="2023-01-24T20:37:56.572" v="28836" actId="478"/>
          <ac:spMkLst>
            <pc:docMk/>
            <pc:sldMk cId="3006018265" sldId="2147470777"/>
            <ac:spMk id="190" creationId="{0AB21823-40F1-477D-B7E2-10E7E383C877}"/>
          </ac:spMkLst>
        </pc:spChg>
        <pc:spChg chg="add del mod modVis">
          <ac:chgData name="Lee, Samantha" userId="44983747-3aaf-47a7-8c4d-b7ff06699b8b" providerId="ADAL" clId="{6CED3D25-629D-4128-8C76-5FA7F0591F2D}" dt="2023-01-24T20:31:28.419" v="25840"/>
          <ac:spMkLst>
            <pc:docMk/>
            <pc:sldMk cId="3006018265" sldId="2147470777"/>
            <ac:spMk id="193" creationId="{13CBA9D2-5B77-09C0-44BF-3E22FA934ABF}"/>
          </ac:spMkLst>
        </pc:spChg>
        <pc:spChg chg="add mod ord replST">
          <ac:chgData name="Lee, Samantha" userId="44983747-3aaf-47a7-8c4d-b7ff06699b8b" providerId="ADAL" clId="{6CED3D25-629D-4128-8C76-5FA7F0591F2D}" dt="2023-01-24T20:39:14.030" v="29206"/>
          <ac:spMkLst>
            <pc:docMk/>
            <pc:sldMk cId="3006018265" sldId="2147470777"/>
            <ac:spMk id="202" creationId="{85AD7E07-4C43-4E72-9E94-321ED7062C57}"/>
          </ac:spMkLst>
        </pc:spChg>
        <pc:spChg chg="add del mod modVis">
          <ac:chgData name="Lee, Samantha" userId="44983747-3aaf-47a7-8c4d-b7ff06699b8b" providerId="ADAL" clId="{6CED3D25-629D-4128-8C76-5FA7F0591F2D}" dt="2023-01-24T20:32:41.273" v="26602"/>
          <ac:spMkLst>
            <pc:docMk/>
            <pc:sldMk cId="3006018265" sldId="2147470777"/>
            <ac:spMk id="203" creationId="{AF96A085-9AC7-AA30-C5F8-3350A83ABFDA}"/>
          </ac:spMkLst>
        </pc:spChg>
        <pc:spChg chg="mod ord">
          <ac:chgData name="Lee, Samantha" userId="44983747-3aaf-47a7-8c4d-b7ff06699b8b" providerId="ADAL" clId="{6CED3D25-629D-4128-8C76-5FA7F0591F2D}" dt="2023-01-24T20:39:14.014" v="29179"/>
          <ac:spMkLst>
            <pc:docMk/>
            <pc:sldMk cId="3006018265" sldId="2147470777"/>
            <ac:spMk id="208" creationId="{C06A3800-856F-4FB8-8C57-A50FC51EC15B}"/>
          </ac:spMkLst>
        </pc:spChg>
        <pc:spChg chg="add del mod modVis">
          <ac:chgData name="Lee, Samantha" userId="44983747-3aaf-47a7-8c4d-b7ff06699b8b" providerId="ADAL" clId="{6CED3D25-629D-4128-8C76-5FA7F0591F2D}" dt="2023-01-24T20:33:15.603" v="27148"/>
          <ac:spMkLst>
            <pc:docMk/>
            <pc:sldMk cId="3006018265" sldId="2147470777"/>
            <ac:spMk id="209" creationId="{237DB9B8-CBF4-3CB7-64DD-C674C4D96486}"/>
          </ac:spMkLst>
        </pc:spChg>
        <pc:spChg chg="mod ord">
          <ac:chgData name="Lee, Samantha" userId="44983747-3aaf-47a7-8c4d-b7ff06699b8b" providerId="ADAL" clId="{6CED3D25-629D-4128-8C76-5FA7F0591F2D}" dt="2023-01-24T20:39:14.014" v="29181"/>
          <ac:spMkLst>
            <pc:docMk/>
            <pc:sldMk cId="3006018265" sldId="2147470777"/>
            <ac:spMk id="210" creationId="{3FF6F13F-EC09-4459-A108-23C431AF3260}"/>
          </ac:spMkLst>
        </pc:spChg>
        <pc:spChg chg="add del mod modVis">
          <ac:chgData name="Lee, Samantha" userId="44983747-3aaf-47a7-8c4d-b7ff06699b8b" providerId="ADAL" clId="{6CED3D25-629D-4128-8C76-5FA7F0591F2D}" dt="2023-01-24T20:33:19.057" v="27345"/>
          <ac:spMkLst>
            <pc:docMk/>
            <pc:sldMk cId="3006018265" sldId="2147470777"/>
            <ac:spMk id="212" creationId="{08D0C188-B3EB-F1E3-A6A9-F0A2B6973143}"/>
          </ac:spMkLst>
        </pc:spChg>
        <pc:spChg chg="add del mod replST">
          <ac:chgData name="Lee, Samantha" userId="44983747-3aaf-47a7-8c4d-b7ff06699b8b" providerId="ADAL" clId="{6CED3D25-629D-4128-8C76-5FA7F0591F2D}" dt="2023-01-24T20:33:23.487" v="27613"/>
          <ac:spMkLst>
            <pc:docMk/>
            <pc:sldMk cId="3006018265" sldId="2147470777"/>
            <ac:spMk id="214" creationId="{85AD7E07-4C43-4E72-9E94-321ED7062C57}"/>
          </ac:spMkLst>
        </pc:spChg>
        <pc:spChg chg="add del mod modVis">
          <ac:chgData name="Lee, Samantha" userId="44983747-3aaf-47a7-8c4d-b7ff06699b8b" providerId="ADAL" clId="{6CED3D25-629D-4128-8C76-5FA7F0591F2D}" dt="2023-01-24T20:33:20.518" v="27604"/>
          <ac:spMkLst>
            <pc:docMk/>
            <pc:sldMk cId="3006018265" sldId="2147470777"/>
            <ac:spMk id="215" creationId="{63427A28-7F57-C791-A16D-9410CC7E2821}"/>
          </ac:spMkLst>
        </pc:spChg>
        <pc:spChg chg="add del mod modVis">
          <ac:chgData name="Lee, Samantha" userId="44983747-3aaf-47a7-8c4d-b7ff06699b8b" providerId="ADAL" clId="{6CED3D25-629D-4128-8C76-5FA7F0591F2D}" dt="2023-01-24T20:33:26.964" v="27951"/>
          <ac:spMkLst>
            <pc:docMk/>
            <pc:sldMk cId="3006018265" sldId="2147470777"/>
            <ac:spMk id="218" creationId="{C43EC6B2-9300-982D-8556-72B06C06C21D}"/>
          </ac:spMkLst>
        </pc:spChg>
        <pc:spChg chg="add del mod modVis">
          <ac:chgData name="Lee, Samantha" userId="44983747-3aaf-47a7-8c4d-b7ff06699b8b" providerId="ADAL" clId="{6CED3D25-629D-4128-8C76-5FA7F0591F2D}" dt="2023-01-24T20:33:33.208" v="28168"/>
          <ac:spMkLst>
            <pc:docMk/>
            <pc:sldMk cId="3006018265" sldId="2147470777"/>
            <ac:spMk id="220" creationId="{0F2DDB30-5F59-3C00-5532-A291828FA159}"/>
          </ac:spMkLst>
        </pc:spChg>
        <pc:spChg chg="add del mod replST">
          <ac:chgData name="Lee, Samantha" userId="44983747-3aaf-47a7-8c4d-b7ff06699b8b" providerId="ADAL" clId="{6CED3D25-629D-4128-8C76-5FA7F0591F2D}" dt="2023-01-24T20:39:13.967" v="29092"/>
          <ac:spMkLst>
            <pc:docMk/>
            <pc:sldMk cId="3006018265" sldId="2147470777"/>
            <ac:spMk id="226" creationId="{85AD7E07-4C43-4E72-9E94-321ED7062C57}"/>
          </ac:spMkLst>
        </pc:spChg>
        <pc:spChg chg="add del mod modVis">
          <ac:chgData name="Lee, Samantha" userId="44983747-3aaf-47a7-8c4d-b7ff06699b8b" providerId="ADAL" clId="{6CED3D25-629D-4128-8C76-5FA7F0591F2D}" dt="2023-01-24T20:39:11.823" v="29083"/>
          <ac:spMkLst>
            <pc:docMk/>
            <pc:sldMk cId="3006018265" sldId="2147470777"/>
            <ac:spMk id="228" creationId="{1767632F-4B44-A8EE-A9A4-D6DAC4DB725D}"/>
          </ac:spMkLst>
        </pc:spChg>
        <pc:grpChg chg="mod ord">
          <ac:chgData name="Lee, Samantha" userId="44983747-3aaf-47a7-8c4d-b7ff06699b8b" providerId="ADAL" clId="{6CED3D25-629D-4128-8C76-5FA7F0591F2D}" dt="2023-01-24T20:39:14.014" v="29189"/>
          <ac:grpSpMkLst>
            <pc:docMk/>
            <pc:sldMk cId="3006018265" sldId="2147470777"/>
            <ac:grpSpMk id="7" creationId="{7F2522AB-AF7B-4456-BC85-95B57663095D}"/>
          </ac:grpSpMkLst>
        </pc:grpChg>
        <pc:grpChg chg="mod ord">
          <ac:chgData name="Lee, Samantha" userId="44983747-3aaf-47a7-8c4d-b7ff06699b8b" providerId="ADAL" clId="{6CED3D25-629D-4128-8C76-5FA7F0591F2D}" dt="2023-01-24T20:39:13.999" v="29137"/>
          <ac:grpSpMkLst>
            <pc:docMk/>
            <pc:sldMk cId="3006018265" sldId="2147470777"/>
            <ac:grpSpMk id="231" creationId="{84420D77-43D4-40BE-8414-BAE5DE5E62DD}"/>
          </ac:grpSpMkLst>
        </pc:grpChg>
        <pc:grpChg chg="mod ord">
          <ac:chgData name="Lee, Samantha" userId="44983747-3aaf-47a7-8c4d-b7ff06699b8b" providerId="ADAL" clId="{6CED3D25-629D-4128-8C76-5FA7F0591F2D}" dt="2023-01-24T20:39:14.014" v="29177"/>
          <ac:grpSpMkLst>
            <pc:docMk/>
            <pc:sldMk cId="3006018265" sldId="2147470777"/>
            <ac:grpSpMk id="233" creationId="{9D57DBAB-2FAE-444C-BB6A-EB14B1C07B45}"/>
          </ac:grpSpMkLst>
        </pc:grpChg>
        <pc:grpChg chg="mod ord">
          <ac:chgData name="Lee, Samantha" userId="44983747-3aaf-47a7-8c4d-b7ff06699b8b" providerId="ADAL" clId="{6CED3D25-629D-4128-8C76-5FA7F0591F2D}" dt="2023-01-24T20:39:13.999" v="29139"/>
          <ac:grpSpMkLst>
            <pc:docMk/>
            <pc:sldMk cId="3006018265" sldId="2147470777"/>
            <ac:grpSpMk id="236" creationId="{A5E13142-252C-4DA3-A579-5CF918328D5E}"/>
          </ac:grpSpMkLst>
        </pc:grpChg>
        <pc:graphicFrameChg chg="add mod replST">
          <ac:chgData name="Lee, Samantha" userId="44983747-3aaf-47a7-8c4d-b7ff06699b8b" providerId="ADAL" clId="{6CED3D25-629D-4128-8C76-5FA7F0591F2D}" dt="2023-01-24T20:39:13.999" v="29131"/>
          <ac:graphicFrameMkLst>
            <pc:docMk/>
            <pc:sldMk cId="3006018265" sldId="2147470777"/>
            <ac:graphicFrameMk id="5" creationId="{45D243F0-5230-8A0A-5576-BF33816874DD}"/>
          </ac:graphicFrameMkLst>
        </pc:graphicFrameChg>
        <pc:graphicFrameChg chg="add mod replST">
          <ac:chgData name="Lee, Samantha" userId="44983747-3aaf-47a7-8c4d-b7ff06699b8b" providerId="ADAL" clId="{6CED3D25-629D-4128-8C76-5FA7F0591F2D}" dt="2023-01-24T20:39:14.014" v="29190"/>
          <ac:graphicFrameMkLst>
            <pc:docMk/>
            <pc:sldMk cId="3006018265" sldId="2147470777"/>
            <ac:graphicFrameMk id="8" creationId="{1B71DA40-141F-846C-6F4E-13C9C4BBB1F4}"/>
          </ac:graphicFrameMkLst>
        </pc:graphicFrameChg>
        <pc:graphicFrameChg chg="del">
          <ac:chgData name="Lee, Samantha" userId="44983747-3aaf-47a7-8c4d-b7ff06699b8b" providerId="ADAL" clId="{6CED3D25-629D-4128-8C76-5FA7F0591F2D}" dt="2023-01-24T01:36:32.301" v="439"/>
          <ac:graphicFrameMkLst>
            <pc:docMk/>
            <pc:sldMk cId="3006018265" sldId="2147470777"/>
            <ac:graphicFrameMk id="8" creationId="{6D6ACACD-74E3-7ED5-91FC-3FF3957E54A1}"/>
          </ac:graphicFrameMkLst>
        </pc:graphicFrameChg>
        <pc:graphicFrameChg chg="add del mod replST">
          <ac:chgData name="Lee, Samantha" userId="44983747-3aaf-47a7-8c4d-b7ff06699b8b" providerId="ADAL" clId="{6CED3D25-629D-4128-8C76-5FA7F0591F2D}" dt="2023-01-24T20:09:40.716" v="13138"/>
          <ac:graphicFrameMkLst>
            <pc:docMk/>
            <pc:sldMk cId="3006018265" sldId="2147470777"/>
            <ac:graphicFrameMk id="11" creationId="{999A263B-D355-ED77-FA0C-CC02EEF77D11}"/>
          </ac:graphicFrameMkLst>
        </pc:graphicFrameChg>
        <pc:graphicFrameChg chg="add del mod replST">
          <ac:chgData name="Lee, Samantha" userId="44983747-3aaf-47a7-8c4d-b7ff06699b8b" providerId="ADAL" clId="{6CED3D25-629D-4128-8C76-5FA7F0591F2D}" dt="2023-01-24T20:09:42.914" v="13465"/>
          <ac:graphicFrameMkLst>
            <pc:docMk/>
            <pc:sldMk cId="3006018265" sldId="2147470777"/>
            <ac:graphicFrameMk id="21" creationId="{D81AC3F2-BE04-C432-86BD-391918FD44DB}"/>
          </ac:graphicFrameMkLst>
        </pc:graphicFrameChg>
        <pc:graphicFrameChg chg="add del mod replST">
          <ac:chgData name="Lee, Samantha" userId="44983747-3aaf-47a7-8c4d-b7ff06699b8b" providerId="ADAL" clId="{6CED3D25-629D-4128-8C76-5FA7F0591F2D}" dt="2023-01-24T20:09:45.128" v="13618"/>
          <ac:graphicFrameMkLst>
            <pc:docMk/>
            <pc:sldMk cId="3006018265" sldId="2147470777"/>
            <ac:graphicFrameMk id="24" creationId="{DB0DF4CC-788F-B526-4510-5848A2728BDC}"/>
          </ac:graphicFrameMkLst>
        </pc:graphicFrameChg>
        <pc:graphicFrameChg chg="add del mod replST">
          <ac:chgData name="Lee, Samantha" userId="44983747-3aaf-47a7-8c4d-b7ff06699b8b" providerId="ADAL" clId="{6CED3D25-629D-4128-8C76-5FA7F0591F2D}" dt="2023-01-24T20:09:46.783" v="13764"/>
          <ac:graphicFrameMkLst>
            <pc:docMk/>
            <pc:sldMk cId="3006018265" sldId="2147470777"/>
            <ac:graphicFrameMk id="25" creationId="{5B8939BC-60A3-7614-D43C-8F6DC534DE3B}"/>
          </ac:graphicFrameMkLst>
        </pc:graphicFrameChg>
        <pc:graphicFrameChg chg="add del mod replST">
          <ac:chgData name="Lee, Samantha" userId="44983747-3aaf-47a7-8c4d-b7ff06699b8b" providerId="ADAL" clId="{6CED3D25-629D-4128-8C76-5FA7F0591F2D}" dt="2023-01-24T20:09:48.587" v="13910"/>
          <ac:graphicFrameMkLst>
            <pc:docMk/>
            <pc:sldMk cId="3006018265" sldId="2147470777"/>
            <ac:graphicFrameMk id="26" creationId="{E4AB8FAD-A389-630F-BC6F-0E3DD3CD963D}"/>
          </ac:graphicFrameMkLst>
        </pc:graphicFrameChg>
        <pc:graphicFrameChg chg="add del mod replST">
          <ac:chgData name="Lee, Samantha" userId="44983747-3aaf-47a7-8c4d-b7ff06699b8b" providerId="ADAL" clId="{6CED3D25-629D-4128-8C76-5FA7F0591F2D}" dt="2023-01-24T20:09:49.664" v="14056"/>
          <ac:graphicFrameMkLst>
            <pc:docMk/>
            <pc:sldMk cId="3006018265" sldId="2147470777"/>
            <ac:graphicFrameMk id="27" creationId="{A65B4126-3B62-C0EA-1438-2869F86A570E}"/>
          </ac:graphicFrameMkLst>
        </pc:graphicFrameChg>
        <pc:graphicFrameChg chg="add del mod replST">
          <ac:chgData name="Lee, Samantha" userId="44983747-3aaf-47a7-8c4d-b7ff06699b8b" providerId="ADAL" clId="{6CED3D25-629D-4128-8C76-5FA7F0591F2D}" dt="2023-01-24T20:09:57.175" v="14242"/>
          <ac:graphicFrameMkLst>
            <pc:docMk/>
            <pc:sldMk cId="3006018265" sldId="2147470777"/>
            <ac:graphicFrameMk id="28" creationId="{23939C29-3EAE-EB68-43D2-77E436CB0640}"/>
          </ac:graphicFrameMkLst>
        </pc:graphicFrameChg>
        <pc:graphicFrameChg chg="add del mod replST">
          <ac:chgData name="Lee, Samantha" userId="44983747-3aaf-47a7-8c4d-b7ff06699b8b" providerId="ADAL" clId="{6CED3D25-629D-4128-8C76-5FA7F0591F2D}" dt="2023-01-24T20:09:58.266" v="14430"/>
          <ac:graphicFrameMkLst>
            <pc:docMk/>
            <pc:sldMk cId="3006018265" sldId="2147470777"/>
            <ac:graphicFrameMk id="30" creationId="{5205B72C-51AC-6492-CAF0-F06E8BD06D66}"/>
          </ac:graphicFrameMkLst>
        </pc:graphicFrameChg>
        <pc:graphicFrameChg chg="add del mod replST">
          <ac:chgData name="Lee, Samantha" userId="44983747-3aaf-47a7-8c4d-b7ff06699b8b" providerId="ADAL" clId="{6CED3D25-629D-4128-8C76-5FA7F0591F2D}" dt="2023-01-24T20:10:01.113" v="14669"/>
          <ac:graphicFrameMkLst>
            <pc:docMk/>
            <pc:sldMk cId="3006018265" sldId="2147470777"/>
            <ac:graphicFrameMk id="32" creationId="{3D57D661-98FC-3487-848F-42FECE594D5C}"/>
          </ac:graphicFrameMkLst>
        </pc:graphicFrameChg>
        <pc:graphicFrameChg chg="add del mod replST">
          <ac:chgData name="Lee, Samantha" userId="44983747-3aaf-47a7-8c4d-b7ff06699b8b" providerId="ADAL" clId="{6CED3D25-629D-4128-8C76-5FA7F0591F2D}" dt="2023-01-24T20:10:05.162" v="14805"/>
          <ac:graphicFrameMkLst>
            <pc:docMk/>
            <pc:sldMk cId="3006018265" sldId="2147470777"/>
            <ac:graphicFrameMk id="34" creationId="{5588CC6A-3FAE-6A9C-6CCD-B0B39FA2FDED}"/>
          </ac:graphicFrameMkLst>
        </pc:graphicFrameChg>
        <pc:graphicFrameChg chg="add del mod replST">
          <ac:chgData name="Lee, Samantha" userId="44983747-3aaf-47a7-8c4d-b7ff06699b8b" providerId="ADAL" clId="{6CED3D25-629D-4128-8C76-5FA7F0591F2D}" dt="2023-01-24T20:10:14.602" v="14937"/>
          <ac:graphicFrameMkLst>
            <pc:docMk/>
            <pc:sldMk cId="3006018265" sldId="2147470777"/>
            <ac:graphicFrameMk id="35" creationId="{D8241625-E62E-28C8-2AD7-23D9C57F4F2F}"/>
          </ac:graphicFrameMkLst>
        </pc:graphicFrameChg>
        <pc:graphicFrameChg chg="mod">
          <ac:chgData name="Lee, Samantha" userId="44983747-3aaf-47a7-8c4d-b7ff06699b8b" providerId="ADAL" clId="{6CED3D25-629D-4128-8C76-5FA7F0591F2D}" dt="2023-01-24T20:39:14.044" v="29218"/>
          <ac:graphicFrameMkLst>
            <pc:docMk/>
            <pc:sldMk cId="3006018265" sldId="2147470777"/>
            <ac:graphicFrameMk id="37" creationId="{C25A6650-8F22-4C9B-B473-701BA2F3E2FD}"/>
          </ac:graphicFrameMkLst>
        </pc:graphicFrameChg>
        <pc:graphicFrameChg chg="add del mod replST">
          <ac:chgData name="Lee, Samantha" userId="44983747-3aaf-47a7-8c4d-b7ff06699b8b" providerId="ADAL" clId="{6CED3D25-629D-4128-8C76-5FA7F0591F2D}" dt="2023-01-24T20:10:31.260" v="15114"/>
          <ac:graphicFrameMkLst>
            <pc:docMk/>
            <pc:sldMk cId="3006018265" sldId="2147470777"/>
            <ac:graphicFrameMk id="38" creationId="{39AC4F72-5CC9-3A30-435D-E3CF58977830}"/>
          </ac:graphicFrameMkLst>
        </pc:graphicFrameChg>
        <pc:graphicFrameChg chg="add del mod replST">
          <ac:chgData name="Lee, Samantha" userId="44983747-3aaf-47a7-8c4d-b7ff06699b8b" providerId="ADAL" clId="{6CED3D25-629D-4128-8C76-5FA7F0591F2D}" dt="2023-01-24T20:10:38.531" v="15248"/>
          <ac:graphicFrameMkLst>
            <pc:docMk/>
            <pc:sldMk cId="3006018265" sldId="2147470777"/>
            <ac:graphicFrameMk id="40" creationId="{C1B6FC58-6292-2A89-8342-B31878891716}"/>
          </ac:graphicFrameMkLst>
        </pc:graphicFrameChg>
        <pc:graphicFrameChg chg="add del mod replST">
          <ac:chgData name="Lee, Samantha" userId="44983747-3aaf-47a7-8c4d-b7ff06699b8b" providerId="ADAL" clId="{6CED3D25-629D-4128-8C76-5FA7F0591F2D}" dt="2023-01-24T20:10:45.970" v="15390"/>
          <ac:graphicFrameMkLst>
            <pc:docMk/>
            <pc:sldMk cId="3006018265" sldId="2147470777"/>
            <ac:graphicFrameMk id="42" creationId="{8A64F71A-232B-F60F-D770-49AE29E43F0E}"/>
          </ac:graphicFrameMkLst>
        </pc:graphicFrameChg>
        <pc:graphicFrameChg chg="add del mod replST">
          <ac:chgData name="Lee, Samantha" userId="44983747-3aaf-47a7-8c4d-b7ff06699b8b" providerId="ADAL" clId="{6CED3D25-629D-4128-8C76-5FA7F0591F2D}" dt="2023-01-24T20:10:48.254" v="15522"/>
          <ac:graphicFrameMkLst>
            <pc:docMk/>
            <pc:sldMk cId="3006018265" sldId="2147470777"/>
            <ac:graphicFrameMk id="43" creationId="{5893A720-1D91-032E-2234-3A5A25B08B33}"/>
          </ac:graphicFrameMkLst>
        </pc:graphicFrameChg>
        <pc:graphicFrameChg chg="add del mod replST">
          <ac:chgData name="Lee, Samantha" userId="44983747-3aaf-47a7-8c4d-b7ff06699b8b" providerId="ADAL" clId="{6CED3D25-629D-4128-8C76-5FA7F0591F2D}" dt="2023-01-24T20:15:07.953" v="16241"/>
          <ac:graphicFrameMkLst>
            <pc:docMk/>
            <pc:sldMk cId="3006018265" sldId="2147470777"/>
            <ac:graphicFrameMk id="46" creationId="{8451AFAF-460D-0D07-29C1-53C32861EE24}"/>
          </ac:graphicFrameMkLst>
        </pc:graphicFrameChg>
        <pc:graphicFrameChg chg="add mod replST delST">
          <ac:chgData name="Lee, Samantha" userId="44983747-3aaf-47a7-8c4d-b7ff06699b8b" providerId="ADAL" clId="{6CED3D25-629D-4128-8C76-5FA7F0591F2D}" dt="2023-01-24T20:10:56.531" v="15846"/>
          <ac:graphicFrameMkLst>
            <pc:docMk/>
            <pc:sldMk cId="3006018265" sldId="2147470777"/>
            <ac:graphicFrameMk id="49" creationId="{74DC642C-22FD-1B05-29CA-AE3052FA5F5F}"/>
          </ac:graphicFrameMkLst>
        </pc:graphicFrameChg>
        <pc:graphicFrameChg chg="add del mod replST">
          <ac:chgData name="Lee, Samantha" userId="44983747-3aaf-47a7-8c4d-b7ff06699b8b" providerId="ADAL" clId="{6CED3D25-629D-4128-8C76-5FA7F0591F2D}" dt="2023-01-24T20:15:29.880" v="16395"/>
          <ac:graphicFrameMkLst>
            <pc:docMk/>
            <pc:sldMk cId="3006018265" sldId="2147470777"/>
            <ac:graphicFrameMk id="52" creationId="{F3BC2A64-5E95-0F19-81FC-57744098C56F}"/>
          </ac:graphicFrameMkLst>
        </pc:graphicFrameChg>
        <pc:graphicFrameChg chg="add del mod replST">
          <ac:chgData name="Lee, Samantha" userId="44983747-3aaf-47a7-8c4d-b7ff06699b8b" providerId="ADAL" clId="{6CED3D25-629D-4128-8C76-5FA7F0591F2D}" dt="2023-01-24T20:15:48.271" v="16529"/>
          <ac:graphicFrameMkLst>
            <pc:docMk/>
            <pc:sldMk cId="3006018265" sldId="2147470777"/>
            <ac:graphicFrameMk id="54" creationId="{52F5C8AB-5392-556A-732C-664D68E88B2D}"/>
          </ac:graphicFrameMkLst>
        </pc:graphicFrameChg>
        <pc:graphicFrameChg chg="add del mod replST">
          <ac:chgData name="Lee, Samantha" userId="44983747-3aaf-47a7-8c4d-b7ff06699b8b" providerId="ADAL" clId="{6CED3D25-629D-4128-8C76-5FA7F0591F2D}" dt="2023-01-24T20:15:58.790" v="16663"/>
          <ac:graphicFrameMkLst>
            <pc:docMk/>
            <pc:sldMk cId="3006018265" sldId="2147470777"/>
            <ac:graphicFrameMk id="55" creationId="{A8FF5BAB-00D4-4BE7-F0BF-1404D74FD66C}"/>
          </ac:graphicFrameMkLst>
        </pc:graphicFrameChg>
        <pc:graphicFrameChg chg="add del mod replST">
          <ac:chgData name="Lee, Samantha" userId="44983747-3aaf-47a7-8c4d-b7ff06699b8b" providerId="ADAL" clId="{6CED3D25-629D-4128-8C76-5FA7F0591F2D}" dt="2023-01-24T20:16:02.696" v="16928"/>
          <ac:graphicFrameMkLst>
            <pc:docMk/>
            <pc:sldMk cId="3006018265" sldId="2147470777"/>
            <ac:graphicFrameMk id="57" creationId="{25AA52F0-3AE0-3FDE-E971-2160F2CA40CC}"/>
          </ac:graphicFrameMkLst>
        </pc:graphicFrameChg>
        <pc:graphicFrameChg chg="add del mod replST">
          <ac:chgData name="Lee, Samantha" userId="44983747-3aaf-47a7-8c4d-b7ff06699b8b" providerId="ADAL" clId="{6CED3D25-629D-4128-8C76-5FA7F0591F2D}" dt="2023-01-24T20:16:07.125" v="17077"/>
          <ac:graphicFrameMkLst>
            <pc:docMk/>
            <pc:sldMk cId="3006018265" sldId="2147470777"/>
            <ac:graphicFrameMk id="61" creationId="{6D17BD4F-7209-BAA1-5B3C-16363321EBE4}"/>
          </ac:graphicFrameMkLst>
        </pc:graphicFrameChg>
        <pc:graphicFrameChg chg="add del mod replST">
          <ac:chgData name="Lee, Samantha" userId="44983747-3aaf-47a7-8c4d-b7ff06699b8b" providerId="ADAL" clId="{6CED3D25-629D-4128-8C76-5FA7F0591F2D}" dt="2023-01-24T20:16:14.505" v="17277"/>
          <ac:graphicFrameMkLst>
            <pc:docMk/>
            <pc:sldMk cId="3006018265" sldId="2147470777"/>
            <ac:graphicFrameMk id="63" creationId="{51669F53-4E73-C14A-8AE9-41985DFDA3A5}"/>
          </ac:graphicFrameMkLst>
        </pc:graphicFrameChg>
        <pc:graphicFrameChg chg="add del mod replST">
          <ac:chgData name="Lee, Samantha" userId="44983747-3aaf-47a7-8c4d-b7ff06699b8b" providerId="ADAL" clId="{6CED3D25-629D-4128-8C76-5FA7F0591F2D}" dt="2023-01-24T20:16:22.832" v="17478"/>
          <ac:graphicFrameMkLst>
            <pc:docMk/>
            <pc:sldMk cId="3006018265" sldId="2147470777"/>
            <ac:graphicFrameMk id="65" creationId="{B37994B2-9257-12A2-538C-611DDD8694F1}"/>
          </ac:graphicFrameMkLst>
        </pc:graphicFrameChg>
        <pc:graphicFrameChg chg="add del mod replST">
          <ac:chgData name="Lee, Samantha" userId="44983747-3aaf-47a7-8c4d-b7ff06699b8b" providerId="ADAL" clId="{6CED3D25-629D-4128-8C76-5FA7F0591F2D}" dt="2023-01-24T20:20:01.873" v="18752"/>
          <ac:graphicFrameMkLst>
            <pc:docMk/>
            <pc:sldMk cId="3006018265" sldId="2147470777"/>
            <ac:graphicFrameMk id="67" creationId="{DF50D080-C521-0719-1AA8-C43FBFC3C307}"/>
          </ac:graphicFrameMkLst>
        </pc:graphicFrameChg>
        <pc:graphicFrameChg chg="add mod replST delST">
          <ac:chgData name="Lee, Samantha" userId="44983747-3aaf-47a7-8c4d-b7ff06699b8b" providerId="ADAL" clId="{6CED3D25-629D-4128-8C76-5FA7F0591F2D}" dt="2023-01-24T20:17:20.840" v="17857"/>
          <ac:graphicFrameMkLst>
            <pc:docMk/>
            <pc:sldMk cId="3006018265" sldId="2147470777"/>
            <ac:graphicFrameMk id="68" creationId="{7B7D640E-185F-BCE8-0D91-A70ECFE5C809}"/>
          </ac:graphicFrameMkLst>
        </pc:graphicFrameChg>
        <pc:graphicFrameChg chg="add mod replST delST">
          <ac:chgData name="Lee, Samantha" userId="44983747-3aaf-47a7-8c4d-b7ff06699b8b" providerId="ADAL" clId="{6CED3D25-629D-4128-8C76-5FA7F0591F2D}" dt="2023-01-24T20:17:44.604" v="18461"/>
          <ac:graphicFrameMkLst>
            <pc:docMk/>
            <pc:sldMk cId="3006018265" sldId="2147470777"/>
            <ac:graphicFrameMk id="70" creationId="{9B601128-8B44-96E1-6562-24F4ECFAE22A}"/>
          </ac:graphicFrameMkLst>
        </pc:graphicFrameChg>
        <pc:graphicFrameChg chg="add del mod replST">
          <ac:chgData name="Lee, Samantha" userId="44983747-3aaf-47a7-8c4d-b7ff06699b8b" providerId="ADAL" clId="{6CED3D25-629D-4128-8C76-5FA7F0591F2D}" dt="2023-01-24T20:20:03.187" v="18915"/>
          <ac:graphicFrameMkLst>
            <pc:docMk/>
            <pc:sldMk cId="3006018265" sldId="2147470777"/>
            <ac:graphicFrameMk id="78" creationId="{48CCADC8-329B-C1A1-5CD0-18CFABE9864D}"/>
          </ac:graphicFrameMkLst>
        </pc:graphicFrameChg>
        <pc:graphicFrameChg chg="add del mod replST">
          <ac:chgData name="Lee, Samantha" userId="44983747-3aaf-47a7-8c4d-b7ff06699b8b" providerId="ADAL" clId="{6CED3D25-629D-4128-8C76-5FA7F0591F2D}" dt="2023-01-24T20:20:09.238" v="19171"/>
          <ac:graphicFrameMkLst>
            <pc:docMk/>
            <pc:sldMk cId="3006018265" sldId="2147470777"/>
            <ac:graphicFrameMk id="79" creationId="{10E37279-1944-343B-8133-FA16658C0E07}"/>
          </ac:graphicFrameMkLst>
        </pc:graphicFrameChg>
        <pc:graphicFrameChg chg="add del mod replST">
          <ac:chgData name="Lee, Samantha" userId="44983747-3aaf-47a7-8c4d-b7ff06699b8b" providerId="ADAL" clId="{6CED3D25-629D-4128-8C76-5FA7F0591F2D}" dt="2023-01-24T20:20:10.360" v="19319"/>
          <ac:graphicFrameMkLst>
            <pc:docMk/>
            <pc:sldMk cId="3006018265" sldId="2147470777"/>
            <ac:graphicFrameMk id="82" creationId="{00354621-B5C9-393D-44D5-5D88E3A372E6}"/>
          </ac:graphicFrameMkLst>
        </pc:graphicFrameChg>
        <pc:graphicFrameChg chg="add del mod replST">
          <ac:chgData name="Lee, Samantha" userId="44983747-3aaf-47a7-8c4d-b7ff06699b8b" providerId="ADAL" clId="{6CED3D25-629D-4128-8C76-5FA7F0591F2D}" dt="2023-01-24T20:20:12.253" v="19515"/>
          <ac:graphicFrameMkLst>
            <pc:docMk/>
            <pc:sldMk cId="3006018265" sldId="2147470777"/>
            <ac:graphicFrameMk id="83" creationId="{860895F1-8097-8085-C859-FC8DD52E6F26}"/>
          </ac:graphicFrameMkLst>
        </pc:graphicFrameChg>
        <pc:graphicFrameChg chg="add del mod replST">
          <ac:chgData name="Lee, Samantha" userId="44983747-3aaf-47a7-8c4d-b7ff06699b8b" providerId="ADAL" clId="{6CED3D25-629D-4128-8C76-5FA7F0591F2D}" dt="2023-01-24T20:20:19.441" v="19730"/>
          <ac:graphicFrameMkLst>
            <pc:docMk/>
            <pc:sldMk cId="3006018265" sldId="2147470777"/>
            <ac:graphicFrameMk id="85" creationId="{7D531F39-6D6F-696D-0931-87F4BF735A44}"/>
          </ac:graphicFrameMkLst>
        </pc:graphicFrameChg>
        <pc:graphicFrameChg chg="add del mod replST">
          <ac:chgData name="Lee, Samantha" userId="44983747-3aaf-47a7-8c4d-b7ff06699b8b" providerId="ADAL" clId="{6CED3D25-629D-4128-8C76-5FA7F0591F2D}" dt="2023-01-24T20:20:20.907" v="19935"/>
          <ac:graphicFrameMkLst>
            <pc:docMk/>
            <pc:sldMk cId="3006018265" sldId="2147470777"/>
            <ac:graphicFrameMk id="87" creationId="{31B3949A-1BDF-98F6-F563-3E6E29062E03}"/>
          </ac:graphicFrameMkLst>
        </pc:graphicFrameChg>
        <pc:graphicFrameChg chg="add del mod replST">
          <ac:chgData name="Lee, Samantha" userId="44983747-3aaf-47a7-8c4d-b7ff06699b8b" providerId="ADAL" clId="{6CED3D25-629D-4128-8C76-5FA7F0591F2D}" dt="2023-01-24T20:22:19.645" v="20160"/>
          <ac:graphicFrameMkLst>
            <pc:docMk/>
            <pc:sldMk cId="3006018265" sldId="2147470777"/>
            <ac:graphicFrameMk id="92" creationId="{8ED83125-0C7F-1845-9356-39F9DF47CF6A}"/>
          </ac:graphicFrameMkLst>
        </pc:graphicFrameChg>
        <pc:graphicFrameChg chg="add del mod replST">
          <ac:chgData name="Lee, Samantha" userId="44983747-3aaf-47a7-8c4d-b7ff06699b8b" providerId="ADAL" clId="{6CED3D25-629D-4128-8C76-5FA7F0591F2D}" dt="2023-01-24T20:22:25.911" v="20416"/>
          <ac:graphicFrameMkLst>
            <pc:docMk/>
            <pc:sldMk cId="3006018265" sldId="2147470777"/>
            <ac:graphicFrameMk id="95" creationId="{5B1149D9-865F-D5E5-5217-40F78E0D7056}"/>
          </ac:graphicFrameMkLst>
        </pc:graphicFrameChg>
        <pc:graphicFrameChg chg="mod">
          <ac:chgData name="Lee, Samantha" userId="44983747-3aaf-47a7-8c4d-b7ff06699b8b" providerId="ADAL" clId="{6CED3D25-629D-4128-8C76-5FA7F0591F2D}" dt="2023-01-24T20:39:13.999" v="29130"/>
          <ac:graphicFrameMkLst>
            <pc:docMk/>
            <pc:sldMk cId="3006018265" sldId="2147470777"/>
            <ac:graphicFrameMk id="115" creationId="{491C01F1-D037-4886-BBED-7983469943D2}"/>
          </ac:graphicFrameMkLst>
        </pc:graphicFrameChg>
        <pc:graphicFrameChg chg="mod ord modGraphic">
          <ac:chgData name="Lee, Samantha" userId="44983747-3aaf-47a7-8c4d-b7ff06699b8b" providerId="ADAL" clId="{6CED3D25-629D-4128-8C76-5FA7F0591F2D}" dt="2023-01-24T20:39:14.014" v="29153"/>
          <ac:graphicFrameMkLst>
            <pc:docMk/>
            <pc:sldMk cId="3006018265" sldId="2147470777"/>
            <ac:graphicFrameMk id="123" creationId="{87EFDAC6-C4B3-41B6-848A-41BFEEEC2881}"/>
          </ac:graphicFrameMkLst>
        </pc:graphicFrameChg>
        <pc:graphicFrameChg chg="add del mod replST">
          <ac:chgData name="Lee, Samantha" userId="44983747-3aaf-47a7-8c4d-b7ff06699b8b" providerId="ADAL" clId="{6CED3D25-629D-4128-8C76-5FA7F0591F2D}" dt="2023-01-24T20:22:27.573" v="20564"/>
          <ac:graphicFrameMkLst>
            <pc:docMk/>
            <pc:sldMk cId="3006018265" sldId="2147470777"/>
            <ac:graphicFrameMk id="129" creationId="{70F5AD9B-D57B-AF22-DF3B-9A840702A487}"/>
          </ac:graphicFrameMkLst>
        </pc:graphicFrameChg>
        <pc:graphicFrameChg chg="add del mod replST">
          <ac:chgData name="Lee, Samantha" userId="44983747-3aaf-47a7-8c4d-b7ff06699b8b" providerId="ADAL" clId="{6CED3D25-629D-4128-8C76-5FA7F0591F2D}" dt="2023-01-24T20:22:31.024" v="20937"/>
          <ac:graphicFrameMkLst>
            <pc:docMk/>
            <pc:sldMk cId="3006018265" sldId="2147470777"/>
            <ac:graphicFrameMk id="130" creationId="{017A448A-7105-6D4A-0AA1-8B269CD6C1BD}"/>
          </ac:graphicFrameMkLst>
        </pc:graphicFrameChg>
        <pc:graphicFrameChg chg="add del mod replST">
          <ac:chgData name="Lee, Samantha" userId="44983747-3aaf-47a7-8c4d-b7ff06699b8b" providerId="ADAL" clId="{6CED3D25-629D-4128-8C76-5FA7F0591F2D}" dt="2023-01-24T20:22:53.011" v="21143"/>
          <ac:graphicFrameMkLst>
            <pc:docMk/>
            <pc:sldMk cId="3006018265" sldId="2147470777"/>
            <ac:graphicFrameMk id="132" creationId="{055A2326-5320-6C17-43A7-DC483701A385}"/>
          </ac:graphicFrameMkLst>
        </pc:graphicFrameChg>
        <pc:graphicFrameChg chg="add del mod replST">
          <ac:chgData name="Lee, Samantha" userId="44983747-3aaf-47a7-8c4d-b7ff06699b8b" providerId="ADAL" clId="{6CED3D25-629D-4128-8C76-5FA7F0591F2D}" dt="2023-01-24T20:23:38.163" v="21309"/>
          <ac:graphicFrameMkLst>
            <pc:docMk/>
            <pc:sldMk cId="3006018265" sldId="2147470777"/>
            <ac:graphicFrameMk id="134" creationId="{19B68E31-B65B-49B7-CB96-9ADD3B6A6237}"/>
          </ac:graphicFrameMkLst>
        </pc:graphicFrameChg>
        <pc:graphicFrameChg chg="add del mod replST">
          <ac:chgData name="Lee, Samantha" userId="44983747-3aaf-47a7-8c4d-b7ff06699b8b" providerId="ADAL" clId="{6CED3D25-629D-4128-8C76-5FA7F0591F2D}" dt="2023-01-24T20:23:40.643" v="21447"/>
          <ac:graphicFrameMkLst>
            <pc:docMk/>
            <pc:sldMk cId="3006018265" sldId="2147470777"/>
            <ac:graphicFrameMk id="135" creationId="{505A857D-AF42-037E-6CCE-F2E4C9DF5745}"/>
          </ac:graphicFrameMkLst>
        </pc:graphicFrameChg>
        <pc:graphicFrameChg chg="add del mod replST">
          <ac:chgData name="Lee, Samantha" userId="44983747-3aaf-47a7-8c4d-b7ff06699b8b" providerId="ADAL" clId="{6CED3D25-629D-4128-8C76-5FA7F0591F2D}" dt="2023-01-24T20:24:17.848" v="21618"/>
          <ac:graphicFrameMkLst>
            <pc:docMk/>
            <pc:sldMk cId="3006018265" sldId="2147470777"/>
            <ac:graphicFrameMk id="136" creationId="{8F7F4DB0-B9BD-DF6F-2EB8-5047744C981F}"/>
          </ac:graphicFrameMkLst>
        </pc:graphicFrameChg>
        <pc:graphicFrameChg chg="add del mod replST">
          <ac:chgData name="Lee, Samantha" userId="44983747-3aaf-47a7-8c4d-b7ff06699b8b" providerId="ADAL" clId="{6CED3D25-629D-4128-8C76-5FA7F0591F2D}" dt="2023-01-24T20:24:19.899" v="21756"/>
          <ac:graphicFrameMkLst>
            <pc:docMk/>
            <pc:sldMk cId="3006018265" sldId="2147470777"/>
            <ac:graphicFrameMk id="137" creationId="{BC1464FD-529B-42CC-6C45-BB2F901F8364}"/>
          </ac:graphicFrameMkLst>
        </pc:graphicFrameChg>
        <pc:graphicFrameChg chg="add del mod replST">
          <ac:chgData name="Lee, Samantha" userId="44983747-3aaf-47a7-8c4d-b7ff06699b8b" providerId="ADAL" clId="{6CED3D25-629D-4128-8C76-5FA7F0591F2D}" dt="2023-01-24T20:24:21.952" v="21894"/>
          <ac:graphicFrameMkLst>
            <pc:docMk/>
            <pc:sldMk cId="3006018265" sldId="2147470777"/>
            <ac:graphicFrameMk id="138" creationId="{AD9F5CB2-1D24-4626-C583-FA5FFF28B0F0}"/>
          </ac:graphicFrameMkLst>
        </pc:graphicFrameChg>
        <pc:graphicFrameChg chg="del mod">
          <ac:chgData name="Lee, Samantha" userId="44983747-3aaf-47a7-8c4d-b7ff06699b8b" providerId="ADAL" clId="{6CED3D25-629D-4128-8C76-5FA7F0591F2D}" dt="2023-01-24T17:16:50.576" v="923"/>
          <ac:graphicFrameMkLst>
            <pc:docMk/>
            <pc:sldMk cId="3006018265" sldId="2147470777"/>
            <ac:graphicFrameMk id="139" creationId="{3F1B22E4-672A-4CE8-8BED-E3D8556A5DC3}"/>
          </ac:graphicFrameMkLst>
        </pc:graphicFrameChg>
        <pc:graphicFrameChg chg="add del mod replST">
          <ac:chgData name="Lee, Samantha" userId="44983747-3aaf-47a7-8c4d-b7ff06699b8b" providerId="ADAL" clId="{6CED3D25-629D-4128-8C76-5FA7F0591F2D}" dt="2023-01-24T20:27:39.566" v="22183"/>
          <ac:graphicFrameMkLst>
            <pc:docMk/>
            <pc:sldMk cId="3006018265" sldId="2147470777"/>
            <ac:graphicFrameMk id="140" creationId="{B38B746E-6DB9-BD3F-BDA9-C4F8A14224F2}"/>
          </ac:graphicFrameMkLst>
        </pc:graphicFrameChg>
        <pc:graphicFrameChg chg="add del mod modGraphic">
          <ac:chgData name="Lee, Samantha" userId="44983747-3aaf-47a7-8c4d-b7ff06699b8b" providerId="ADAL" clId="{6CED3D25-629D-4128-8C76-5FA7F0591F2D}" dt="2023-01-24T20:27:34.594" v="22176" actId="478"/>
          <ac:graphicFrameMkLst>
            <pc:docMk/>
            <pc:sldMk cId="3006018265" sldId="2147470777"/>
            <ac:graphicFrameMk id="142" creationId="{479A8931-5999-0FC6-44CD-4EFDC18A1116}"/>
          </ac:graphicFrameMkLst>
        </pc:graphicFrameChg>
        <pc:graphicFrameChg chg="add del mod replST">
          <ac:chgData name="Lee, Samantha" userId="44983747-3aaf-47a7-8c4d-b7ff06699b8b" providerId="ADAL" clId="{6CED3D25-629D-4128-8C76-5FA7F0591F2D}" dt="2023-01-24T20:28:21.084" v="22373"/>
          <ac:graphicFrameMkLst>
            <pc:docMk/>
            <pc:sldMk cId="3006018265" sldId="2147470777"/>
            <ac:graphicFrameMk id="143" creationId="{7B27D41B-3D4E-6C4D-3141-A88BCB875AA0}"/>
          </ac:graphicFrameMkLst>
        </pc:graphicFrameChg>
        <pc:graphicFrameChg chg="add del mod replST">
          <ac:chgData name="Lee, Samantha" userId="44983747-3aaf-47a7-8c4d-b7ff06699b8b" providerId="ADAL" clId="{6CED3D25-629D-4128-8C76-5FA7F0591F2D}" dt="2023-01-24T20:31:28.348" v="25707"/>
          <ac:graphicFrameMkLst>
            <pc:docMk/>
            <pc:sldMk cId="3006018265" sldId="2147470777"/>
            <ac:graphicFrameMk id="145" creationId="{D1E08188-8483-5F9F-F395-57F24C1321F7}"/>
          </ac:graphicFrameMkLst>
        </pc:graphicFrameChg>
        <pc:graphicFrameChg chg="add del mod replST delST">
          <ac:chgData name="Lee, Samantha" userId="44983747-3aaf-47a7-8c4d-b7ff06699b8b" providerId="ADAL" clId="{6CED3D25-629D-4128-8C76-5FA7F0591F2D}" dt="2023-01-24T20:28:52.748" v="25387"/>
          <ac:graphicFrameMkLst>
            <pc:docMk/>
            <pc:sldMk cId="3006018265" sldId="2147470777"/>
            <ac:graphicFrameMk id="146" creationId="{761C2DD0-B1F1-06D5-5C32-FF52B86B5902}"/>
          </ac:graphicFrameMkLst>
        </pc:graphicFrameChg>
        <pc:graphicFrameChg chg="add del mod replST delST">
          <ac:chgData name="Lee, Samantha" userId="44983747-3aaf-47a7-8c4d-b7ff06699b8b" providerId="ADAL" clId="{6CED3D25-629D-4128-8C76-5FA7F0591F2D}" dt="2023-01-24T20:28:51.912" v="25323"/>
          <ac:graphicFrameMkLst>
            <pc:docMk/>
            <pc:sldMk cId="3006018265" sldId="2147470777"/>
            <ac:graphicFrameMk id="147" creationId="{A2C774CF-65EC-2A05-005B-1C547C4FCB18}"/>
          </ac:graphicFrameMkLst>
        </pc:graphicFrameChg>
        <pc:graphicFrameChg chg="add mod replST delST">
          <ac:chgData name="Lee, Samantha" userId="44983747-3aaf-47a7-8c4d-b7ff06699b8b" providerId="ADAL" clId="{6CED3D25-629D-4128-8C76-5FA7F0591F2D}" dt="2023-01-24T20:28:38.343" v="23667"/>
          <ac:graphicFrameMkLst>
            <pc:docMk/>
            <pc:sldMk cId="3006018265" sldId="2147470777"/>
            <ac:graphicFrameMk id="156" creationId="{227B7EA9-55AC-A09B-838D-2D1F878DC38E}"/>
          </ac:graphicFrameMkLst>
        </pc:graphicFrameChg>
        <pc:graphicFrameChg chg="add mod replST delST">
          <ac:chgData name="Lee, Samantha" userId="44983747-3aaf-47a7-8c4d-b7ff06699b8b" providerId="ADAL" clId="{6CED3D25-629D-4128-8C76-5FA7F0591F2D}" dt="2023-01-24T20:28:50.956" v="25258"/>
          <ac:graphicFrameMkLst>
            <pc:docMk/>
            <pc:sldMk cId="3006018265" sldId="2147470777"/>
            <ac:graphicFrameMk id="192" creationId="{6AC85635-06DC-4C91-1D6F-742CDC0165BE}"/>
          </ac:graphicFrameMkLst>
        </pc:graphicFrameChg>
        <pc:graphicFrameChg chg="add del mod replST">
          <ac:chgData name="Lee, Samantha" userId="44983747-3aaf-47a7-8c4d-b7ff06699b8b" providerId="ADAL" clId="{6CED3D25-629D-4128-8C76-5FA7F0591F2D}" dt="2023-01-24T20:31:53.658" v="25875"/>
          <ac:graphicFrameMkLst>
            <pc:docMk/>
            <pc:sldMk cId="3006018265" sldId="2147470777"/>
            <ac:graphicFrameMk id="194" creationId="{2C683B16-E9E4-0407-1F41-B7D2DD716E1A}"/>
          </ac:graphicFrameMkLst>
        </pc:graphicFrameChg>
        <pc:graphicFrameChg chg="add del mod replST">
          <ac:chgData name="Lee, Samantha" userId="44983747-3aaf-47a7-8c4d-b7ff06699b8b" providerId="ADAL" clId="{6CED3D25-629D-4128-8C76-5FA7F0591F2D}" dt="2023-01-24T20:31:56.185" v="26025"/>
          <ac:graphicFrameMkLst>
            <pc:docMk/>
            <pc:sldMk cId="3006018265" sldId="2147470777"/>
            <ac:graphicFrameMk id="199" creationId="{1D73C9FE-4B16-2759-892B-41BE4826F44F}"/>
          </ac:graphicFrameMkLst>
        </pc:graphicFrameChg>
        <pc:graphicFrameChg chg="add del mod replST">
          <ac:chgData name="Lee, Samantha" userId="44983747-3aaf-47a7-8c4d-b7ff06699b8b" providerId="ADAL" clId="{6CED3D25-629D-4128-8C76-5FA7F0591F2D}" dt="2023-01-24T20:31:59.516" v="26181"/>
          <ac:graphicFrameMkLst>
            <pc:docMk/>
            <pc:sldMk cId="3006018265" sldId="2147470777"/>
            <ac:graphicFrameMk id="200" creationId="{BCC6295B-30B9-C2E2-8A9A-6B3AA5F4091F}"/>
          </ac:graphicFrameMkLst>
        </pc:graphicFrameChg>
        <pc:graphicFrameChg chg="add del mod replST">
          <ac:chgData name="Lee, Samantha" userId="44983747-3aaf-47a7-8c4d-b7ff06699b8b" providerId="ADAL" clId="{6CED3D25-629D-4128-8C76-5FA7F0591F2D}" dt="2023-01-24T20:32:41.210" v="26465"/>
          <ac:graphicFrameMkLst>
            <pc:docMk/>
            <pc:sldMk cId="3006018265" sldId="2147470777"/>
            <ac:graphicFrameMk id="201" creationId="{66DA7E33-3A8F-023A-0853-2AEC3FAE3292}"/>
          </ac:graphicFrameMkLst>
        </pc:graphicFrameChg>
        <pc:graphicFrameChg chg="add del mod replST">
          <ac:chgData name="Lee, Samantha" userId="44983747-3aaf-47a7-8c4d-b7ff06699b8b" providerId="ADAL" clId="{6CED3D25-629D-4128-8C76-5FA7F0591F2D}" dt="2023-01-24T20:33:07.933" v="26643"/>
          <ac:graphicFrameMkLst>
            <pc:docMk/>
            <pc:sldMk cId="3006018265" sldId="2147470777"/>
            <ac:graphicFrameMk id="205" creationId="{B30E0FAF-4921-0EC6-1A4D-DE437EA5E654}"/>
          </ac:graphicFrameMkLst>
        </pc:graphicFrameChg>
        <pc:graphicFrameChg chg="add del mod replST">
          <ac:chgData name="Lee, Samantha" userId="44983747-3aaf-47a7-8c4d-b7ff06699b8b" providerId="ADAL" clId="{6CED3D25-629D-4128-8C76-5FA7F0591F2D}" dt="2023-01-24T20:33:09.639" v="26806"/>
          <ac:graphicFrameMkLst>
            <pc:docMk/>
            <pc:sldMk cId="3006018265" sldId="2147470777"/>
            <ac:graphicFrameMk id="206" creationId="{E5FE4EA3-A735-FC6F-CF0D-DFEBE2F75423}"/>
          </ac:graphicFrameMkLst>
        </pc:graphicFrameChg>
        <pc:graphicFrameChg chg="add del mod replST">
          <ac:chgData name="Lee, Samantha" userId="44983747-3aaf-47a7-8c4d-b7ff06699b8b" providerId="ADAL" clId="{6CED3D25-629D-4128-8C76-5FA7F0591F2D}" dt="2023-01-24T20:33:15.540" v="27011"/>
          <ac:graphicFrameMkLst>
            <pc:docMk/>
            <pc:sldMk cId="3006018265" sldId="2147470777"/>
            <ac:graphicFrameMk id="207" creationId="{AAECB8CF-EF75-3E8C-E9AC-AEED655AE711}"/>
          </ac:graphicFrameMkLst>
        </pc:graphicFrameChg>
        <pc:graphicFrameChg chg="add del mod replST">
          <ac:chgData name="Lee, Samantha" userId="44983747-3aaf-47a7-8c4d-b7ff06699b8b" providerId="ADAL" clId="{6CED3D25-629D-4128-8C76-5FA7F0591F2D}" dt="2023-01-24T20:33:18.994" v="27208"/>
          <ac:graphicFrameMkLst>
            <pc:docMk/>
            <pc:sldMk cId="3006018265" sldId="2147470777"/>
            <ac:graphicFrameMk id="211" creationId="{CEE8554A-3381-9390-09C3-75DA637811A8}"/>
          </ac:graphicFrameMkLst>
        </pc:graphicFrameChg>
        <pc:graphicFrameChg chg="add del mod replST">
          <ac:chgData name="Lee, Samantha" userId="44983747-3aaf-47a7-8c4d-b7ff06699b8b" providerId="ADAL" clId="{6CED3D25-629D-4128-8C76-5FA7F0591F2D}" dt="2023-01-24T20:33:20.471" v="27466"/>
          <ac:graphicFrameMkLst>
            <pc:docMk/>
            <pc:sldMk cId="3006018265" sldId="2147470777"/>
            <ac:graphicFrameMk id="213" creationId="{EEFF9562-E5D8-076F-AA3E-5703C698E0B1}"/>
          </ac:graphicFrameMkLst>
        </pc:graphicFrameChg>
        <pc:graphicFrameChg chg="add del mod replST">
          <ac:chgData name="Lee, Samantha" userId="44983747-3aaf-47a7-8c4d-b7ff06699b8b" providerId="ADAL" clId="{6CED3D25-629D-4128-8C76-5FA7F0591F2D}" dt="2023-01-24T20:33:23.487" v="27616"/>
          <ac:graphicFrameMkLst>
            <pc:docMk/>
            <pc:sldMk cId="3006018265" sldId="2147470777"/>
            <ac:graphicFrameMk id="216" creationId="{BC99E018-3236-277E-4FC3-56A10140DA21}"/>
          </ac:graphicFrameMkLst>
        </pc:graphicFrameChg>
        <pc:graphicFrameChg chg="add del mod replST">
          <ac:chgData name="Lee, Samantha" userId="44983747-3aaf-47a7-8c4d-b7ff06699b8b" providerId="ADAL" clId="{6CED3D25-629D-4128-8C76-5FA7F0591F2D}" dt="2023-01-24T20:33:26.900" v="27814"/>
          <ac:graphicFrameMkLst>
            <pc:docMk/>
            <pc:sldMk cId="3006018265" sldId="2147470777"/>
            <ac:graphicFrameMk id="217" creationId="{DCE68D5C-CE33-6367-56B1-4387BB05533B}"/>
          </ac:graphicFrameMkLst>
        </pc:graphicFrameChg>
        <pc:graphicFrameChg chg="add del mod replST">
          <ac:chgData name="Lee, Samantha" userId="44983747-3aaf-47a7-8c4d-b7ff06699b8b" providerId="ADAL" clId="{6CED3D25-629D-4128-8C76-5FA7F0591F2D}" dt="2023-01-24T20:33:33.145" v="28031"/>
          <ac:graphicFrameMkLst>
            <pc:docMk/>
            <pc:sldMk cId="3006018265" sldId="2147470777"/>
            <ac:graphicFrameMk id="219" creationId="{5751D954-50BD-DD51-0F13-F5AC9C862856}"/>
          </ac:graphicFrameMkLst>
        </pc:graphicFrameChg>
        <pc:graphicFrameChg chg="add del mod replST">
          <ac:chgData name="Lee, Samantha" userId="44983747-3aaf-47a7-8c4d-b7ff06699b8b" providerId="ADAL" clId="{6CED3D25-629D-4128-8C76-5FA7F0591F2D}" dt="2023-01-24T20:34:30.761" v="28205"/>
          <ac:graphicFrameMkLst>
            <pc:docMk/>
            <pc:sldMk cId="3006018265" sldId="2147470777"/>
            <ac:graphicFrameMk id="221" creationId="{4486BE28-0AFD-BD4D-A7CF-B8D07D75EF15}"/>
          </ac:graphicFrameMkLst>
        </pc:graphicFrameChg>
        <pc:graphicFrameChg chg="add del mod replST">
          <ac:chgData name="Lee, Samantha" userId="44983747-3aaf-47a7-8c4d-b7ff06699b8b" providerId="ADAL" clId="{6CED3D25-629D-4128-8C76-5FA7F0591F2D}" dt="2023-01-24T20:34:44.727" v="28361"/>
          <ac:graphicFrameMkLst>
            <pc:docMk/>
            <pc:sldMk cId="3006018265" sldId="2147470777"/>
            <ac:graphicFrameMk id="222" creationId="{6A60EBD8-C02F-EC7D-EC6F-231C36A2179C}"/>
          </ac:graphicFrameMkLst>
        </pc:graphicFrameChg>
        <pc:graphicFrameChg chg="add del mod replST">
          <ac:chgData name="Lee, Samantha" userId="44983747-3aaf-47a7-8c4d-b7ff06699b8b" providerId="ADAL" clId="{6CED3D25-629D-4128-8C76-5FA7F0591F2D}" dt="2023-01-24T20:34:48.280" v="28514"/>
          <ac:graphicFrameMkLst>
            <pc:docMk/>
            <pc:sldMk cId="3006018265" sldId="2147470777"/>
            <ac:graphicFrameMk id="223" creationId="{ED4A619F-BA36-1053-4974-710F687928BE}"/>
          </ac:graphicFrameMkLst>
        </pc:graphicFrameChg>
        <pc:graphicFrameChg chg="add del mod replST">
          <ac:chgData name="Lee, Samantha" userId="44983747-3aaf-47a7-8c4d-b7ff06699b8b" providerId="ADAL" clId="{6CED3D25-629D-4128-8C76-5FA7F0591F2D}" dt="2023-01-24T20:34:50.438" v="28667"/>
          <ac:graphicFrameMkLst>
            <pc:docMk/>
            <pc:sldMk cId="3006018265" sldId="2147470777"/>
            <ac:graphicFrameMk id="224" creationId="{948F054B-29FD-0841-D78D-C7DA613193A8}"/>
          </ac:graphicFrameMkLst>
        </pc:graphicFrameChg>
        <pc:graphicFrameChg chg="add del mod replST">
          <ac:chgData name="Lee, Samantha" userId="44983747-3aaf-47a7-8c4d-b7ff06699b8b" providerId="ADAL" clId="{6CED3D25-629D-4128-8C76-5FA7F0591F2D}" dt="2023-01-24T20:39:11.771" v="28959"/>
          <ac:graphicFrameMkLst>
            <pc:docMk/>
            <pc:sldMk cId="3006018265" sldId="2147470777"/>
            <ac:graphicFrameMk id="225" creationId="{B6A92D5C-9C7F-A886-D2B0-7810906769CC}"/>
          </ac:graphicFrameMkLst>
        </pc:graphicFrameChg>
        <pc:graphicFrameChg chg="add del mod replST">
          <ac:chgData name="Lee, Samantha" userId="44983747-3aaf-47a7-8c4d-b7ff06699b8b" providerId="ADAL" clId="{6CED3D25-629D-4128-8C76-5FA7F0591F2D}" dt="2023-01-24T20:39:13.967" v="29095"/>
          <ac:graphicFrameMkLst>
            <pc:docMk/>
            <pc:sldMk cId="3006018265" sldId="2147470777"/>
            <ac:graphicFrameMk id="229" creationId="{16A2B8E6-E89F-0080-8AC5-EBA957492E41}"/>
          </ac:graphicFrameMkLst>
        </pc:graphicFrameChg>
        <pc:graphicFrameChg chg="add mod replST">
          <ac:chgData name="Lee, Samantha" userId="44983747-3aaf-47a7-8c4d-b7ff06699b8b" providerId="ADAL" clId="{6CED3D25-629D-4128-8C76-5FA7F0591F2D}" dt="2023-01-24T20:39:14.030" v="29197"/>
          <ac:graphicFrameMkLst>
            <pc:docMk/>
            <pc:sldMk cId="3006018265" sldId="2147470777"/>
            <ac:graphicFrameMk id="230" creationId="{9F9656D1-2CBE-DA28-52B9-8AC73CBC3503}"/>
          </ac:graphicFrameMkLst>
        </pc:graphicFrameChg>
        <pc:picChg chg="mod ord">
          <ac:chgData name="Lee, Samantha" userId="44983747-3aaf-47a7-8c4d-b7ff06699b8b" providerId="ADAL" clId="{6CED3D25-629D-4128-8C76-5FA7F0591F2D}" dt="2023-01-24T20:39:13.999" v="29103"/>
          <ac:picMkLst>
            <pc:docMk/>
            <pc:sldMk cId="3006018265" sldId="2147470777"/>
            <ac:picMk id="6" creationId="{8468019F-649B-46AB-A5AC-14E5DA4D40FE}"/>
          </ac:picMkLst>
        </pc:picChg>
        <pc:picChg chg="add del mod ord">
          <ac:chgData name="Lee, Samantha" userId="44983747-3aaf-47a7-8c4d-b7ff06699b8b" providerId="ADAL" clId="{6CED3D25-629D-4128-8C76-5FA7F0591F2D}" dt="2023-01-24T20:37:59.705" v="28838" actId="478"/>
          <ac:picMkLst>
            <pc:docMk/>
            <pc:sldMk cId="3006018265" sldId="2147470777"/>
            <ac:picMk id="10" creationId="{670DB710-AC7E-07B9-67FD-7D234C406C2F}"/>
          </ac:picMkLst>
        </pc:picChg>
        <pc:picChg chg="del mod ord">
          <ac:chgData name="Lee, Samantha" userId="44983747-3aaf-47a7-8c4d-b7ff06699b8b" providerId="ADAL" clId="{6CED3D25-629D-4128-8C76-5FA7F0591F2D}" dt="2023-01-24T20:38:03.330" v="28839" actId="478"/>
          <ac:picMkLst>
            <pc:docMk/>
            <pc:sldMk cId="3006018265" sldId="2147470777"/>
            <ac:picMk id="17" creationId="{7C16386C-61EC-475A-A4DA-34E50AF7C619}"/>
          </ac:picMkLst>
        </pc:picChg>
        <pc:picChg chg="del mod ord">
          <ac:chgData name="Lee, Samantha" userId="44983747-3aaf-47a7-8c4d-b7ff06699b8b" providerId="ADAL" clId="{6CED3D25-629D-4128-8C76-5FA7F0591F2D}" dt="2023-01-24T20:38:03.330" v="28839" actId="478"/>
          <ac:picMkLst>
            <pc:docMk/>
            <pc:sldMk cId="3006018265" sldId="2147470777"/>
            <ac:picMk id="167" creationId="{C96D5E71-B1D0-4156-88A2-6A4C56AAD00C}"/>
          </ac:picMkLst>
        </pc:picChg>
        <pc:picChg chg="del mod ord">
          <ac:chgData name="Lee, Samantha" userId="44983747-3aaf-47a7-8c4d-b7ff06699b8b" providerId="ADAL" clId="{6CED3D25-629D-4128-8C76-5FA7F0591F2D}" dt="2023-01-24T20:38:03.330" v="28839" actId="478"/>
          <ac:picMkLst>
            <pc:docMk/>
            <pc:sldMk cId="3006018265" sldId="2147470777"/>
            <ac:picMk id="169" creationId="{B0F75E12-D61A-4BE4-9B26-44049BFABCC9}"/>
          </ac:picMkLst>
        </pc:picChg>
        <pc:picChg chg="del mod ord">
          <ac:chgData name="Lee, Samantha" userId="44983747-3aaf-47a7-8c4d-b7ff06699b8b" providerId="ADAL" clId="{6CED3D25-629D-4128-8C76-5FA7F0591F2D}" dt="2023-01-24T20:38:03.330" v="28839" actId="478"/>
          <ac:picMkLst>
            <pc:docMk/>
            <pc:sldMk cId="3006018265" sldId="2147470777"/>
            <ac:picMk id="173" creationId="{C79D4B5B-8712-45E7-8297-49377D7ADCB2}"/>
          </ac:picMkLst>
        </pc:picChg>
        <pc:picChg chg="del mod ord">
          <ac:chgData name="Lee, Samantha" userId="44983747-3aaf-47a7-8c4d-b7ff06699b8b" providerId="ADAL" clId="{6CED3D25-629D-4128-8C76-5FA7F0591F2D}" dt="2023-01-24T20:38:03.330" v="28839" actId="478"/>
          <ac:picMkLst>
            <pc:docMk/>
            <pc:sldMk cId="3006018265" sldId="2147470777"/>
            <ac:picMk id="175" creationId="{19C725E4-86E1-40E7-BA7D-79D9BD3BD210}"/>
          </ac:picMkLst>
        </pc:picChg>
        <pc:cxnChg chg="add del mod ord replST">
          <ac:chgData name="Lee, Samantha" userId="44983747-3aaf-47a7-8c4d-b7ff06699b8b" providerId="ADAL" clId="{6CED3D25-629D-4128-8C76-5FA7F0591F2D}" dt="2023-01-24T20:23:38.147" v="21300"/>
          <ac:cxnSpMkLst>
            <pc:docMk/>
            <pc:sldMk cId="3006018265" sldId="2147470777"/>
            <ac:cxnSpMk id="60" creationId="{1B56ECA7-B84D-B25E-0CF5-CD0DDF66AE3D}"/>
          </ac:cxnSpMkLst>
        </pc:cxnChg>
        <pc:cxnChg chg="add mod ord">
          <ac:chgData name="Lee, Samantha" userId="44983747-3aaf-47a7-8c4d-b7ff06699b8b" providerId="ADAL" clId="{6CED3D25-629D-4128-8C76-5FA7F0591F2D}" dt="2023-01-24T20:39:14.030" v="29210"/>
          <ac:cxnSpMkLst>
            <pc:docMk/>
            <pc:sldMk cId="3006018265" sldId="2147470777"/>
            <ac:cxnSpMk id="71" creationId="{191447FF-A93A-A013-9CCF-222211E8C10C}"/>
          </ac:cxnSpMkLst>
        </pc:cxnChg>
        <pc:cxnChg chg="add mod ord replST">
          <ac:chgData name="Lee, Samantha" userId="44983747-3aaf-47a7-8c4d-b7ff06699b8b" providerId="ADAL" clId="{6CED3D25-629D-4128-8C76-5FA7F0591F2D}" dt="2023-01-24T20:39:14.030" v="29199"/>
          <ac:cxnSpMkLst>
            <pc:docMk/>
            <pc:sldMk cId="3006018265" sldId="2147470777"/>
            <ac:cxnSpMk id="204" creationId="{0E2C6F98-368C-C7CD-9D61-7283230192EF}"/>
          </ac:cxnSpMkLst>
        </pc:cxnChg>
        <pc:cxnChg chg="mod ord">
          <ac:chgData name="Lee, Samantha" userId="44983747-3aaf-47a7-8c4d-b7ff06699b8b" providerId="ADAL" clId="{6CED3D25-629D-4128-8C76-5FA7F0591F2D}" dt="2023-01-24T20:39:14.014" v="29183"/>
          <ac:cxnSpMkLst>
            <pc:docMk/>
            <pc:sldMk cId="3006018265" sldId="2147470777"/>
            <ac:cxnSpMk id="227" creationId="{58C2B296-44C0-4E6E-8469-BA9C380A11B9}"/>
          </ac:cxnSpMkLst>
        </pc:cxnChg>
      </pc:sldChg>
      <pc:sldChg chg="addSp delSp modSp mod delCm modCm modNotesTx">
        <pc:chgData name="Lee, Samantha" userId="44983747-3aaf-47a7-8c4d-b7ff06699b8b" providerId="ADAL" clId="{6CED3D25-629D-4128-8C76-5FA7F0591F2D}" dt="2023-01-25T17:44:55.484" v="31021" actId="6549"/>
        <pc:sldMkLst>
          <pc:docMk/>
          <pc:sldMk cId="1080909560" sldId="2147470780"/>
        </pc:sldMkLst>
        <pc:spChg chg="mod ord">
          <ac:chgData name="Lee, Samantha" userId="44983747-3aaf-47a7-8c4d-b7ff06699b8b" providerId="ADAL" clId="{6CED3D25-629D-4128-8C76-5FA7F0591F2D}" dt="2023-01-25T14:27:24.487" v="30968"/>
          <ac:spMkLst>
            <pc:docMk/>
            <pc:sldMk cId="1080909560" sldId="2147470780"/>
            <ac:spMk id="2" creationId="{5C65516F-8E92-47FF-B0B2-AFCD4F7F3CAF}"/>
          </ac:spMkLst>
        </pc:spChg>
        <pc:spChg chg="mod ord">
          <ac:chgData name="Lee, Samantha" userId="44983747-3aaf-47a7-8c4d-b7ff06699b8b" providerId="ADAL" clId="{6CED3D25-629D-4128-8C76-5FA7F0591F2D}" dt="2023-01-25T14:27:24.487" v="30968"/>
          <ac:spMkLst>
            <pc:docMk/>
            <pc:sldMk cId="1080909560" sldId="2147470780"/>
            <ac:spMk id="3" creationId="{C42C2A29-C949-4DF3-8DD7-DEADFD3F2A41}"/>
          </ac:spMkLst>
        </pc:spChg>
        <pc:spChg chg="add del mod ord">
          <ac:chgData name="Lee, Samantha" userId="44983747-3aaf-47a7-8c4d-b7ff06699b8b" providerId="ADAL" clId="{6CED3D25-629D-4128-8C76-5FA7F0591F2D}" dt="2023-01-24T18:00:11.740" v="9319" actId="478"/>
          <ac:spMkLst>
            <pc:docMk/>
            <pc:sldMk cId="1080909560" sldId="2147470780"/>
            <ac:spMk id="4" creationId="{BF28B6B5-DB62-B2B4-309E-8F2E09AD1142}"/>
          </ac:spMkLst>
        </pc:spChg>
        <pc:spChg chg="add del mod modVis">
          <ac:chgData name="Lee, Samantha" userId="44983747-3aaf-47a7-8c4d-b7ff06699b8b" providerId="ADAL" clId="{6CED3D25-629D-4128-8C76-5FA7F0591F2D}" dt="2023-01-25T14:27:18.717" v="30699"/>
          <ac:spMkLst>
            <pc:docMk/>
            <pc:sldMk cId="1080909560" sldId="2147470780"/>
            <ac:spMk id="5" creationId="{A05FDABD-AA88-000F-9686-27AC8AA7AD52}"/>
          </ac:spMkLst>
        </pc:spChg>
        <pc:spChg chg="add del mod ord">
          <ac:chgData name="Lee, Samantha" userId="44983747-3aaf-47a7-8c4d-b7ff06699b8b" providerId="ADAL" clId="{6CED3D25-629D-4128-8C76-5FA7F0591F2D}" dt="2023-01-24T18:00:14.285" v="9320" actId="478"/>
          <ac:spMkLst>
            <pc:docMk/>
            <pc:sldMk cId="1080909560" sldId="2147470780"/>
            <ac:spMk id="5" creationId="{AE5862EA-5AC5-C23B-FC42-9088EC0B15AF}"/>
          </ac:spMkLst>
        </pc:spChg>
        <pc:spChg chg="mod ord">
          <ac:chgData name="Lee, Samantha" userId="44983747-3aaf-47a7-8c4d-b7ff06699b8b" providerId="ADAL" clId="{6CED3D25-629D-4128-8C76-5FA7F0591F2D}" dt="2023-01-25T14:27:24.487" v="30968"/>
          <ac:spMkLst>
            <pc:docMk/>
            <pc:sldMk cId="1080909560" sldId="2147470780"/>
            <ac:spMk id="6" creationId="{F7607080-BC06-896D-3BA5-C862DAAE5160}"/>
          </ac:spMkLst>
        </pc:spChg>
        <pc:spChg chg="add del mod ord">
          <ac:chgData name="Lee, Samantha" userId="44983747-3aaf-47a7-8c4d-b7ff06699b8b" providerId="ADAL" clId="{6CED3D25-629D-4128-8C76-5FA7F0591F2D}" dt="2023-01-24T18:00:24.122" v="9326" actId="21"/>
          <ac:spMkLst>
            <pc:docMk/>
            <pc:sldMk cId="1080909560" sldId="2147470780"/>
            <ac:spMk id="7" creationId="{E5A2D01C-BB6B-0DD7-B437-52AE1ADD7D0B}"/>
          </ac:spMkLst>
        </pc:spChg>
        <pc:spChg chg="add del mod ord">
          <ac:chgData name="Lee, Samantha" userId="44983747-3aaf-47a7-8c4d-b7ff06699b8b" providerId="ADAL" clId="{6CED3D25-629D-4128-8C76-5FA7F0591F2D}" dt="2023-01-24T18:00:15.092" v="9321" actId="478"/>
          <ac:spMkLst>
            <pc:docMk/>
            <pc:sldMk cId="1080909560" sldId="2147470780"/>
            <ac:spMk id="8" creationId="{F3DD50D4-BE7A-D7B4-AAB1-9B0289A55623}"/>
          </ac:spMkLst>
        </pc:spChg>
        <pc:spChg chg="add mod ord">
          <ac:chgData name="Lee, Samantha" userId="44983747-3aaf-47a7-8c4d-b7ff06699b8b" providerId="ADAL" clId="{6CED3D25-629D-4128-8C76-5FA7F0591F2D}" dt="2023-01-25T14:27:24.487" v="30968"/>
          <ac:spMkLst>
            <pc:docMk/>
            <pc:sldMk cId="1080909560" sldId="2147470780"/>
            <ac:spMk id="9" creationId="{308D3CB1-A595-4DFD-3905-381195DDB044}"/>
          </ac:spMkLst>
        </pc:spChg>
        <pc:spChg chg="add del mod">
          <ac:chgData name="Lee, Samantha" userId="44983747-3aaf-47a7-8c4d-b7ff06699b8b" providerId="ADAL" clId="{6CED3D25-629D-4128-8C76-5FA7F0591F2D}" dt="2023-01-24T17:51:57.351" v="8836" actId="478"/>
          <ac:spMkLst>
            <pc:docMk/>
            <pc:sldMk cId="1080909560" sldId="2147470780"/>
            <ac:spMk id="10" creationId="{254D5E58-3A5E-DB45-0403-58EC76E27A52}"/>
          </ac:spMkLst>
        </pc:spChg>
        <pc:spChg chg="add mod ord">
          <ac:chgData name="Lee, Samantha" userId="44983747-3aaf-47a7-8c4d-b7ff06699b8b" providerId="ADAL" clId="{6CED3D25-629D-4128-8C76-5FA7F0591F2D}" dt="2023-01-25T14:27:24.487" v="30968"/>
          <ac:spMkLst>
            <pc:docMk/>
            <pc:sldMk cId="1080909560" sldId="2147470780"/>
            <ac:spMk id="11" creationId="{334544B0-E7A3-306B-419D-83B4A0382365}"/>
          </ac:spMkLst>
        </pc:spChg>
        <pc:spChg chg="mod ord">
          <ac:chgData name="Lee, Samantha" userId="44983747-3aaf-47a7-8c4d-b7ff06699b8b" providerId="ADAL" clId="{6CED3D25-629D-4128-8C76-5FA7F0591F2D}" dt="2023-01-25T14:27:24.487" v="30968"/>
          <ac:spMkLst>
            <pc:docMk/>
            <pc:sldMk cId="1080909560" sldId="2147470780"/>
            <ac:spMk id="12" creationId="{BA94B4BC-59F6-4EBA-B3B2-231B4FC49DF7}"/>
          </ac:spMkLst>
        </pc:spChg>
        <pc:spChg chg="add del mod">
          <ac:chgData name="Lee, Samantha" userId="44983747-3aaf-47a7-8c4d-b7ff06699b8b" providerId="ADAL" clId="{6CED3D25-629D-4128-8C76-5FA7F0591F2D}" dt="2023-01-24T17:51:59.444" v="8837" actId="478"/>
          <ac:spMkLst>
            <pc:docMk/>
            <pc:sldMk cId="1080909560" sldId="2147470780"/>
            <ac:spMk id="15" creationId="{D115BE39-9042-1C45-10CD-CA514FF0D638}"/>
          </ac:spMkLst>
        </pc:spChg>
        <pc:spChg chg="add mod ord">
          <ac:chgData name="Lee, Samantha" userId="44983747-3aaf-47a7-8c4d-b7ff06699b8b" providerId="ADAL" clId="{6CED3D25-629D-4128-8C76-5FA7F0591F2D}" dt="2023-01-25T14:27:24.487" v="30968"/>
          <ac:spMkLst>
            <pc:docMk/>
            <pc:sldMk cId="1080909560" sldId="2147470780"/>
            <ac:spMk id="16" creationId="{91CB316E-5F17-5187-0537-014CBF247EFC}"/>
          </ac:spMkLst>
        </pc:spChg>
        <pc:spChg chg="add mod ord">
          <ac:chgData name="Lee, Samantha" userId="44983747-3aaf-47a7-8c4d-b7ff06699b8b" providerId="ADAL" clId="{6CED3D25-629D-4128-8C76-5FA7F0591F2D}" dt="2023-01-25T14:27:24.487" v="30968"/>
          <ac:spMkLst>
            <pc:docMk/>
            <pc:sldMk cId="1080909560" sldId="2147470780"/>
            <ac:spMk id="17" creationId="{29CB024E-7073-50AD-E286-9FBC9DCEA7D2}"/>
          </ac:spMkLst>
        </pc:spChg>
        <pc:spChg chg="add mod ord">
          <ac:chgData name="Lee, Samantha" userId="44983747-3aaf-47a7-8c4d-b7ff06699b8b" providerId="ADAL" clId="{6CED3D25-629D-4128-8C76-5FA7F0591F2D}" dt="2023-01-25T14:27:24.487" v="30968"/>
          <ac:spMkLst>
            <pc:docMk/>
            <pc:sldMk cId="1080909560" sldId="2147470780"/>
            <ac:spMk id="18" creationId="{79C48986-CD60-3DFF-AD22-4C4D817C1A16}"/>
          </ac:spMkLst>
        </pc:spChg>
        <pc:spChg chg="add mod ord">
          <ac:chgData name="Lee, Samantha" userId="44983747-3aaf-47a7-8c4d-b7ff06699b8b" providerId="ADAL" clId="{6CED3D25-629D-4128-8C76-5FA7F0591F2D}" dt="2023-01-25T14:27:24.487" v="30968"/>
          <ac:spMkLst>
            <pc:docMk/>
            <pc:sldMk cId="1080909560" sldId="2147470780"/>
            <ac:spMk id="20" creationId="{7244FB8A-36EB-E032-1B49-9327286C86E8}"/>
          </ac:spMkLst>
        </pc:spChg>
        <pc:spChg chg="add del mod modVis">
          <ac:chgData name="Lee, Samantha" userId="44983747-3aaf-47a7-8c4d-b7ff06699b8b" providerId="ADAL" clId="{6CED3D25-629D-4128-8C76-5FA7F0591F2D}" dt="2023-01-24T17:57:48.295" v="9253"/>
          <ac:spMkLst>
            <pc:docMk/>
            <pc:sldMk cId="1080909560" sldId="2147470780"/>
            <ac:spMk id="21" creationId="{0C21F189-98DD-D263-B24F-CB51FD92ABEC}"/>
          </ac:spMkLst>
        </pc:spChg>
        <pc:spChg chg="add del mod">
          <ac:chgData name="Lee, Samantha" userId="44983747-3aaf-47a7-8c4d-b7ff06699b8b" providerId="ADAL" clId="{6CED3D25-629D-4128-8C76-5FA7F0591F2D}" dt="2023-01-24T19:02:38.218" v="12827" actId="478"/>
          <ac:spMkLst>
            <pc:docMk/>
            <pc:sldMk cId="1080909560" sldId="2147470780"/>
            <ac:spMk id="22" creationId="{7A8C7182-BAC7-FE80-11AE-86535CA8601E}"/>
          </ac:spMkLst>
        </pc:spChg>
        <pc:spChg chg="add del mod">
          <ac:chgData name="Lee, Samantha" userId="44983747-3aaf-47a7-8c4d-b7ff06699b8b" providerId="ADAL" clId="{6CED3D25-629D-4128-8C76-5FA7F0591F2D}" dt="2023-01-24T18:55:29.320" v="12825" actId="478"/>
          <ac:spMkLst>
            <pc:docMk/>
            <pc:sldMk cId="1080909560" sldId="2147470780"/>
            <ac:spMk id="23" creationId="{A048215F-EBE5-7935-C55E-7683ED8925F5}"/>
          </ac:spMkLst>
        </pc:spChg>
        <pc:spChg chg="mod ord">
          <ac:chgData name="Lee, Samantha" userId="44983747-3aaf-47a7-8c4d-b7ff06699b8b" providerId="ADAL" clId="{6CED3D25-629D-4128-8C76-5FA7F0591F2D}" dt="2023-01-25T14:27:24.487" v="30968"/>
          <ac:spMkLst>
            <pc:docMk/>
            <pc:sldMk cId="1080909560" sldId="2147470780"/>
            <ac:spMk id="35" creationId="{0B0C5E79-903C-4D51-BEAB-B542E35D48B4}"/>
          </ac:spMkLst>
        </pc:spChg>
        <pc:spChg chg="mod ord">
          <ac:chgData name="Lee, Samantha" userId="44983747-3aaf-47a7-8c4d-b7ff06699b8b" providerId="ADAL" clId="{6CED3D25-629D-4128-8C76-5FA7F0591F2D}" dt="2023-01-25T14:27:24.487" v="30968"/>
          <ac:spMkLst>
            <pc:docMk/>
            <pc:sldMk cId="1080909560" sldId="2147470780"/>
            <ac:spMk id="36" creationId="{B9CECE81-7854-4A8A-8E7B-134569CF2879}"/>
          </ac:spMkLst>
        </pc:spChg>
        <pc:spChg chg="del mod ord">
          <ac:chgData name="Lee, Samantha" userId="44983747-3aaf-47a7-8c4d-b7ff06699b8b" providerId="ADAL" clId="{6CED3D25-629D-4128-8C76-5FA7F0591F2D}" dt="2023-01-24T18:00:16.417" v="9322" actId="478"/>
          <ac:spMkLst>
            <pc:docMk/>
            <pc:sldMk cId="1080909560" sldId="2147470780"/>
            <ac:spMk id="37" creationId="{BF7550D2-922B-4C4B-B725-A6F828C22FC5}"/>
          </ac:spMkLst>
        </pc:spChg>
        <pc:spChg chg="mod">
          <ac:chgData name="Lee, Samantha" userId="44983747-3aaf-47a7-8c4d-b7ff06699b8b" providerId="ADAL" clId="{6CED3D25-629D-4128-8C76-5FA7F0591F2D}" dt="2023-01-25T14:27:20.714" v="30844"/>
          <ac:spMkLst>
            <pc:docMk/>
            <pc:sldMk cId="1080909560" sldId="2147470780"/>
            <ac:spMk id="42" creationId="{87E0AEE7-8F6F-ECF4-C675-BEA30543B140}"/>
          </ac:spMkLst>
        </pc:spChg>
        <pc:spChg chg="mod">
          <ac:chgData name="Lee, Samantha" userId="44983747-3aaf-47a7-8c4d-b7ff06699b8b" providerId="ADAL" clId="{6CED3D25-629D-4128-8C76-5FA7F0591F2D}" dt="2023-01-25T14:27:20.714" v="30845"/>
          <ac:spMkLst>
            <pc:docMk/>
            <pc:sldMk cId="1080909560" sldId="2147470780"/>
            <ac:spMk id="43" creationId="{B9B2680B-EC0D-F1D2-E000-ECC200B88842}"/>
          </ac:spMkLst>
        </pc:spChg>
        <pc:spChg chg="mod">
          <ac:chgData name="Lee, Samantha" userId="44983747-3aaf-47a7-8c4d-b7ff06699b8b" providerId="ADAL" clId="{6CED3D25-629D-4128-8C76-5FA7F0591F2D}" dt="2023-01-25T14:27:20.698" v="30840"/>
          <ac:spMkLst>
            <pc:docMk/>
            <pc:sldMk cId="1080909560" sldId="2147470780"/>
            <ac:spMk id="49" creationId="{7AD2B2F4-0D7C-4DB5-4B8C-AFA2F66415D7}"/>
          </ac:spMkLst>
        </pc:spChg>
        <pc:spChg chg="mod">
          <ac:chgData name="Lee, Samantha" userId="44983747-3aaf-47a7-8c4d-b7ff06699b8b" providerId="ADAL" clId="{6CED3D25-629D-4128-8C76-5FA7F0591F2D}" dt="2023-01-25T14:27:20.714" v="30842"/>
          <ac:spMkLst>
            <pc:docMk/>
            <pc:sldMk cId="1080909560" sldId="2147470780"/>
            <ac:spMk id="50" creationId="{FA6B43A6-AD18-14D9-6F6C-C021912A8EBF}"/>
          </ac:spMkLst>
        </pc:spChg>
        <pc:spChg chg="mod ord">
          <ac:chgData name="Lee, Samantha" userId="44983747-3aaf-47a7-8c4d-b7ff06699b8b" providerId="ADAL" clId="{6CED3D25-629D-4128-8C76-5FA7F0591F2D}" dt="2023-01-25T14:27:24.487" v="30968"/>
          <ac:spMkLst>
            <pc:docMk/>
            <pc:sldMk cId="1080909560" sldId="2147470780"/>
            <ac:spMk id="51" creationId="{B5334EF1-D56F-FE70-86E1-6CB76DC55CD8}"/>
          </ac:spMkLst>
        </pc:spChg>
        <pc:spChg chg="mod ord">
          <ac:chgData name="Lee, Samantha" userId="44983747-3aaf-47a7-8c4d-b7ff06699b8b" providerId="ADAL" clId="{6CED3D25-629D-4128-8C76-5FA7F0591F2D}" dt="2023-01-25T14:27:24.487" v="30968"/>
          <ac:spMkLst>
            <pc:docMk/>
            <pc:sldMk cId="1080909560" sldId="2147470780"/>
            <ac:spMk id="52" creationId="{E2AF5FAB-0273-FC15-7584-6D9FD3077AB9}"/>
          </ac:spMkLst>
        </pc:spChg>
        <pc:spChg chg="mod">
          <ac:chgData name="Lee, Samantha" userId="44983747-3aaf-47a7-8c4d-b7ff06699b8b" providerId="ADAL" clId="{6CED3D25-629D-4128-8C76-5FA7F0591F2D}" dt="2023-01-25T14:27:24.487" v="30968"/>
          <ac:spMkLst>
            <pc:docMk/>
            <pc:sldMk cId="1080909560" sldId="2147470780"/>
            <ac:spMk id="53" creationId="{7BFECCE8-C431-CD01-269C-881C9871AE36}"/>
          </ac:spMkLst>
        </pc:spChg>
        <pc:spChg chg="mod">
          <ac:chgData name="Lee, Samantha" userId="44983747-3aaf-47a7-8c4d-b7ff06699b8b" providerId="ADAL" clId="{6CED3D25-629D-4128-8C76-5FA7F0591F2D}" dt="2023-01-25T14:27:24.487" v="30968"/>
          <ac:spMkLst>
            <pc:docMk/>
            <pc:sldMk cId="1080909560" sldId="2147470780"/>
            <ac:spMk id="54" creationId="{C54FF34A-F4EA-DF73-9581-4CF9854059C8}"/>
          </ac:spMkLst>
        </pc:spChg>
        <pc:spChg chg="mod ord">
          <ac:chgData name="Lee, Samantha" userId="44983747-3aaf-47a7-8c4d-b7ff06699b8b" providerId="ADAL" clId="{6CED3D25-629D-4128-8C76-5FA7F0591F2D}" dt="2023-01-25T14:27:24.487" v="30968"/>
          <ac:spMkLst>
            <pc:docMk/>
            <pc:sldMk cId="1080909560" sldId="2147470780"/>
            <ac:spMk id="55" creationId="{BD868105-41E5-4BAF-82EA-59CD94619332}"/>
          </ac:spMkLst>
        </pc:spChg>
        <pc:spChg chg="mod ord">
          <ac:chgData name="Lee, Samantha" userId="44983747-3aaf-47a7-8c4d-b7ff06699b8b" providerId="ADAL" clId="{6CED3D25-629D-4128-8C76-5FA7F0591F2D}" dt="2023-01-25T14:27:24.487" v="30968"/>
          <ac:spMkLst>
            <pc:docMk/>
            <pc:sldMk cId="1080909560" sldId="2147470780"/>
            <ac:spMk id="56" creationId="{6C080E45-6998-4569-85D7-9BBB62404E22}"/>
          </ac:spMkLst>
        </pc:spChg>
        <pc:spChg chg="mod ord">
          <ac:chgData name="Lee, Samantha" userId="44983747-3aaf-47a7-8c4d-b7ff06699b8b" providerId="ADAL" clId="{6CED3D25-629D-4128-8C76-5FA7F0591F2D}" dt="2023-01-25T14:27:24.487" v="30968"/>
          <ac:spMkLst>
            <pc:docMk/>
            <pc:sldMk cId="1080909560" sldId="2147470780"/>
            <ac:spMk id="57" creationId="{4268B836-E12E-420F-9E12-5B2E8C42C602}"/>
          </ac:spMkLst>
        </pc:spChg>
        <pc:spChg chg="mod ord">
          <ac:chgData name="Lee, Samantha" userId="44983747-3aaf-47a7-8c4d-b7ff06699b8b" providerId="ADAL" clId="{6CED3D25-629D-4128-8C76-5FA7F0591F2D}" dt="2023-01-25T14:27:24.487" v="30968"/>
          <ac:spMkLst>
            <pc:docMk/>
            <pc:sldMk cId="1080909560" sldId="2147470780"/>
            <ac:spMk id="58" creationId="{698E36B6-95FA-4AE8-92C3-E34FCB4DAA66}"/>
          </ac:spMkLst>
        </pc:spChg>
        <pc:spChg chg="mod ord">
          <ac:chgData name="Lee, Samantha" userId="44983747-3aaf-47a7-8c4d-b7ff06699b8b" providerId="ADAL" clId="{6CED3D25-629D-4128-8C76-5FA7F0591F2D}" dt="2023-01-25T14:27:24.487" v="30968"/>
          <ac:spMkLst>
            <pc:docMk/>
            <pc:sldMk cId="1080909560" sldId="2147470780"/>
            <ac:spMk id="59" creationId="{4F8807E4-3A4C-4EB3-BA09-E28662FFAB2A}"/>
          </ac:spMkLst>
        </pc:spChg>
        <pc:spChg chg="mod">
          <ac:chgData name="Lee, Samantha" userId="44983747-3aaf-47a7-8c4d-b7ff06699b8b" providerId="ADAL" clId="{6CED3D25-629D-4128-8C76-5FA7F0591F2D}" dt="2023-01-25T14:27:20.698" v="30784"/>
          <ac:spMkLst>
            <pc:docMk/>
            <pc:sldMk cId="1080909560" sldId="2147470780"/>
            <ac:spMk id="61" creationId="{C273D6C3-8E8A-4D43-8516-B5B6BC4579D2}"/>
          </ac:spMkLst>
        </pc:spChg>
        <pc:spChg chg="mod">
          <ac:chgData name="Lee, Samantha" userId="44983747-3aaf-47a7-8c4d-b7ff06699b8b" providerId="ADAL" clId="{6CED3D25-629D-4128-8C76-5FA7F0591F2D}" dt="2023-01-25T14:27:20.698" v="30781"/>
          <ac:spMkLst>
            <pc:docMk/>
            <pc:sldMk cId="1080909560" sldId="2147470780"/>
            <ac:spMk id="64" creationId="{85963FA8-8620-44C5-A10F-A0B6CBAD13E8}"/>
          </ac:spMkLst>
        </pc:spChg>
        <pc:spChg chg="mod ord">
          <ac:chgData name="Lee, Samantha" userId="44983747-3aaf-47a7-8c4d-b7ff06699b8b" providerId="ADAL" clId="{6CED3D25-629D-4128-8C76-5FA7F0591F2D}" dt="2023-01-25T14:27:24.487" v="30968"/>
          <ac:spMkLst>
            <pc:docMk/>
            <pc:sldMk cId="1080909560" sldId="2147470780"/>
            <ac:spMk id="70" creationId="{D16FB5D1-2E44-40CD-A32F-10424F72094C}"/>
          </ac:spMkLst>
        </pc:spChg>
        <pc:spChg chg="mod ord">
          <ac:chgData name="Lee, Samantha" userId="44983747-3aaf-47a7-8c4d-b7ff06699b8b" providerId="ADAL" clId="{6CED3D25-629D-4128-8C76-5FA7F0591F2D}" dt="2023-01-25T14:27:24.487" v="30968"/>
          <ac:spMkLst>
            <pc:docMk/>
            <pc:sldMk cId="1080909560" sldId="2147470780"/>
            <ac:spMk id="71" creationId="{9E690AC3-EE69-4371-8ADF-B6F473794EF7}"/>
          </ac:spMkLst>
        </pc:spChg>
        <pc:spChg chg="mod">
          <ac:chgData name="Lee, Samantha" userId="44983747-3aaf-47a7-8c4d-b7ff06699b8b" providerId="ADAL" clId="{6CED3D25-629D-4128-8C76-5FA7F0591F2D}" dt="2023-01-25T14:27:20.698" v="30785"/>
          <ac:spMkLst>
            <pc:docMk/>
            <pc:sldMk cId="1080909560" sldId="2147470780"/>
            <ac:spMk id="73" creationId="{E71A7A89-56D4-4F47-8CF2-5901C409D659}"/>
          </ac:spMkLst>
        </pc:spChg>
        <pc:spChg chg="mod ord">
          <ac:chgData name="Lee, Samantha" userId="44983747-3aaf-47a7-8c4d-b7ff06699b8b" providerId="ADAL" clId="{6CED3D25-629D-4128-8C76-5FA7F0591F2D}" dt="2023-01-25T14:27:24.487" v="30968"/>
          <ac:spMkLst>
            <pc:docMk/>
            <pc:sldMk cId="1080909560" sldId="2147470780"/>
            <ac:spMk id="74" creationId="{9F9F01D3-B388-4C2D-8469-3C15AE122F35}"/>
          </ac:spMkLst>
        </pc:spChg>
        <pc:spChg chg="mod ord">
          <ac:chgData name="Lee, Samantha" userId="44983747-3aaf-47a7-8c4d-b7ff06699b8b" providerId="ADAL" clId="{6CED3D25-629D-4128-8C76-5FA7F0591F2D}" dt="2023-01-25T14:27:24.487" v="30968"/>
          <ac:spMkLst>
            <pc:docMk/>
            <pc:sldMk cId="1080909560" sldId="2147470780"/>
            <ac:spMk id="75" creationId="{10E62EB1-85BC-48E0-AB55-ED62CB4F9107}"/>
          </ac:spMkLst>
        </pc:spChg>
        <pc:spChg chg="mod">
          <ac:chgData name="Lee, Samantha" userId="44983747-3aaf-47a7-8c4d-b7ff06699b8b" providerId="ADAL" clId="{6CED3D25-629D-4128-8C76-5FA7F0591F2D}" dt="2023-01-25T14:27:20.698" v="30806"/>
          <ac:spMkLst>
            <pc:docMk/>
            <pc:sldMk cId="1080909560" sldId="2147470780"/>
            <ac:spMk id="77" creationId="{8EF0AC75-630C-4376-A83A-419A0BCCBD47}"/>
          </ac:spMkLst>
        </pc:spChg>
        <pc:spChg chg="mod ord">
          <ac:chgData name="Lee, Samantha" userId="44983747-3aaf-47a7-8c4d-b7ff06699b8b" providerId="ADAL" clId="{6CED3D25-629D-4128-8C76-5FA7F0591F2D}" dt="2023-01-25T14:27:24.487" v="30968"/>
          <ac:spMkLst>
            <pc:docMk/>
            <pc:sldMk cId="1080909560" sldId="2147470780"/>
            <ac:spMk id="78" creationId="{142F630D-0794-40E2-B2FD-6E54190C5EA5}"/>
          </ac:spMkLst>
        </pc:spChg>
        <pc:spChg chg="mod ord">
          <ac:chgData name="Lee, Samantha" userId="44983747-3aaf-47a7-8c4d-b7ff06699b8b" providerId="ADAL" clId="{6CED3D25-629D-4128-8C76-5FA7F0591F2D}" dt="2023-01-25T14:27:24.487" v="30968"/>
          <ac:spMkLst>
            <pc:docMk/>
            <pc:sldMk cId="1080909560" sldId="2147470780"/>
            <ac:spMk id="79" creationId="{021BBB78-9528-4E11-B99D-250B2EC252AE}"/>
          </ac:spMkLst>
        </pc:spChg>
        <pc:spChg chg="del mod ord">
          <ac:chgData name="Lee, Samantha" userId="44983747-3aaf-47a7-8c4d-b7ff06699b8b" providerId="ADAL" clId="{6CED3D25-629D-4128-8C76-5FA7F0591F2D}" dt="2023-01-25T17:41:21.333" v="30996" actId="478"/>
          <ac:spMkLst>
            <pc:docMk/>
            <pc:sldMk cId="1080909560" sldId="2147470780"/>
            <ac:spMk id="83" creationId="{79FCCBCC-1717-4B2E-A8DE-3511AA65E458}"/>
          </ac:spMkLst>
        </pc:spChg>
        <pc:spChg chg="mod ord">
          <ac:chgData name="Lee, Samantha" userId="44983747-3aaf-47a7-8c4d-b7ff06699b8b" providerId="ADAL" clId="{6CED3D25-629D-4128-8C76-5FA7F0591F2D}" dt="2023-01-25T14:27:24.487" v="30968"/>
          <ac:spMkLst>
            <pc:docMk/>
            <pc:sldMk cId="1080909560" sldId="2147470780"/>
            <ac:spMk id="87" creationId="{F565C1F0-D814-4B12-99BF-80E1287B1D09}"/>
          </ac:spMkLst>
        </pc:spChg>
        <pc:spChg chg="mod ord">
          <ac:chgData name="Lee, Samantha" userId="44983747-3aaf-47a7-8c4d-b7ff06699b8b" providerId="ADAL" clId="{6CED3D25-629D-4128-8C76-5FA7F0591F2D}" dt="2023-01-25T14:27:24.487" v="30968"/>
          <ac:spMkLst>
            <pc:docMk/>
            <pc:sldMk cId="1080909560" sldId="2147470780"/>
            <ac:spMk id="91" creationId="{24011849-05FE-4D13-88CC-27D7A3057CD3}"/>
          </ac:spMkLst>
        </pc:spChg>
        <pc:spChg chg="mod ord">
          <ac:chgData name="Lee, Samantha" userId="44983747-3aaf-47a7-8c4d-b7ff06699b8b" providerId="ADAL" clId="{6CED3D25-629D-4128-8C76-5FA7F0591F2D}" dt="2023-01-25T14:27:24.487" v="30968"/>
          <ac:spMkLst>
            <pc:docMk/>
            <pc:sldMk cId="1080909560" sldId="2147470780"/>
            <ac:spMk id="109" creationId="{CAFBAEA7-679A-4175-81AD-21F985F15BA1}"/>
          </ac:spMkLst>
        </pc:spChg>
        <pc:spChg chg="mod ord">
          <ac:chgData name="Lee, Samantha" userId="44983747-3aaf-47a7-8c4d-b7ff06699b8b" providerId="ADAL" clId="{6CED3D25-629D-4128-8C76-5FA7F0591F2D}" dt="2023-01-25T14:26:27.488" v="30436" actId="164"/>
          <ac:spMkLst>
            <pc:docMk/>
            <pc:sldMk cId="1080909560" sldId="2147470780"/>
            <ac:spMk id="110" creationId="{FF51BDB0-B2F4-4626-92C3-30B988318078}"/>
          </ac:spMkLst>
        </pc:spChg>
        <pc:spChg chg="mod ord">
          <ac:chgData name="Lee, Samantha" userId="44983747-3aaf-47a7-8c4d-b7ff06699b8b" providerId="ADAL" clId="{6CED3D25-629D-4128-8C76-5FA7F0591F2D}" dt="2023-01-25T14:26:27.488" v="30436" actId="164"/>
          <ac:spMkLst>
            <pc:docMk/>
            <pc:sldMk cId="1080909560" sldId="2147470780"/>
            <ac:spMk id="111" creationId="{F3EC8F07-E729-472C-B19F-647DFE7BC54C}"/>
          </ac:spMkLst>
        </pc:spChg>
        <pc:spChg chg="mod ord">
          <ac:chgData name="Lee, Samantha" userId="44983747-3aaf-47a7-8c4d-b7ff06699b8b" providerId="ADAL" clId="{6CED3D25-629D-4128-8C76-5FA7F0591F2D}" dt="2023-01-25T14:27:24.487" v="30968"/>
          <ac:spMkLst>
            <pc:docMk/>
            <pc:sldMk cId="1080909560" sldId="2147470780"/>
            <ac:spMk id="112" creationId="{268817D0-C21C-1ABD-0BE8-8C1F61981F49}"/>
          </ac:spMkLst>
        </pc:spChg>
        <pc:spChg chg="mod ord">
          <ac:chgData name="Lee, Samantha" userId="44983747-3aaf-47a7-8c4d-b7ff06699b8b" providerId="ADAL" clId="{6CED3D25-629D-4128-8C76-5FA7F0591F2D}" dt="2023-01-25T14:27:24.487" v="30968"/>
          <ac:spMkLst>
            <pc:docMk/>
            <pc:sldMk cId="1080909560" sldId="2147470780"/>
            <ac:spMk id="114" creationId="{D5E4A9BE-C5D7-44A1-ACFD-EDBC7DBD7ABC}"/>
          </ac:spMkLst>
        </pc:spChg>
        <pc:spChg chg="mod">
          <ac:chgData name="Lee, Samantha" userId="44983747-3aaf-47a7-8c4d-b7ff06699b8b" providerId="ADAL" clId="{6CED3D25-629D-4128-8C76-5FA7F0591F2D}" dt="2023-01-25T14:27:20.683" v="30743"/>
          <ac:spMkLst>
            <pc:docMk/>
            <pc:sldMk cId="1080909560" sldId="2147470780"/>
            <ac:spMk id="119" creationId="{85AD7E07-4C43-4E72-9E94-321ED7062C57}"/>
          </ac:spMkLst>
        </pc:spChg>
        <pc:spChg chg="mod">
          <ac:chgData name="Lee, Samantha" userId="44983747-3aaf-47a7-8c4d-b7ff06699b8b" providerId="ADAL" clId="{6CED3D25-629D-4128-8C76-5FA7F0591F2D}" dt="2023-01-25T14:27:20.698" v="30804"/>
          <ac:spMkLst>
            <pc:docMk/>
            <pc:sldMk cId="1080909560" sldId="2147470780"/>
            <ac:spMk id="122" creationId="{85AD7E07-4C43-4E72-9E94-321ED7062C57}"/>
          </ac:spMkLst>
        </pc:spChg>
        <pc:spChg chg="mod">
          <ac:chgData name="Lee, Samantha" userId="44983747-3aaf-47a7-8c4d-b7ff06699b8b" providerId="ADAL" clId="{6CED3D25-629D-4128-8C76-5FA7F0591F2D}" dt="2023-01-25T14:27:20.698" v="30803"/>
          <ac:spMkLst>
            <pc:docMk/>
            <pc:sldMk cId="1080909560" sldId="2147470780"/>
            <ac:spMk id="124" creationId="{85AD7E07-4C43-4E72-9E94-321ED7062C57}"/>
          </ac:spMkLst>
        </pc:spChg>
        <pc:spChg chg="mod">
          <ac:chgData name="Lee, Samantha" userId="44983747-3aaf-47a7-8c4d-b7ff06699b8b" providerId="ADAL" clId="{6CED3D25-629D-4128-8C76-5FA7F0591F2D}" dt="2023-01-25T14:27:20.698" v="30805"/>
          <ac:spMkLst>
            <pc:docMk/>
            <pc:sldMk cId="1080909560" sldId="2147470780"/>
            <ac:spMk id="125" creationId="{85AD7E07-4C43-4E72-9E94-321ED7062C57}"/>
          </ac:spMkLst>
        </pc:spChg>
        <pc:spChg chg="mod">
          <ac:chgData name="Lee, Samantha" userId="44983747-3aaf-47a7-8c4d-b7ff06699b8b" providerId="ADAL" clId="{6CED3D25-629D-4128-8C76-5FA7F0591F2D}" dt="2023-01-25T14:27:20.698" v="30802"/>
          <ac:spMkLst>
            <pc:docMk/>
            <pc:sldMk cId="1080909560" sldId="2147470780"/>
            <ac:spMk id="128" creationId="{26AC4D2B-B999-719B-0977-AAFAB98B89A7}"/>
          </ac:spMkLst>
        </pc:spChg>
        <pc:spChg chg="mod">
          <ac:chgData name="Lee, Samantha" userId="44983747-3aaf-47a7-8c4d-b7ff06699b8b" providerId="ADAL" clId="{6CED3D25-629D-4128-8C76-5FA7F0591F2D}" dt="2023-01-25T14:27:20.698" v="30800"/>
          <ac:spMkLst>
            <pc:docMk/>
            <pc:sldMk cId="1080909560" sldId="2147470780"/>
            <ac:spMk id="130" creationId="{4C3BDAEE-F80D-D26D-3D09-205C565A566A}"/>
          </ac:spMkLst>
        </pc:spChg>
        <pc:spChg chg="mod">
          <ac:chgData name="Lee, Samantha" userId="44983747-3aaf-47a7-8c4d-b7ff06699b8b" providerId="ADAL" clId="{6CED3D25-629D-4128-8C76-5FA7F0591F2D}" dt="2023-01-25T14:27:20.698" v="30801"/>
          <ac:spMkLst>
            <pc:docMk/>
            <pc:sldMk cId="1080909560" sldId="2147470780"/>
            <ac:spMk id="131" creationId="{E319E9EB-1FD7-4A10-0758-556CD4477206}"/>
          </ac:spMkLst>
        </pc:spChg>
        <pc:spChg chg="del mod ord">
          <ac:chgData name="Lee, Samantha" userId="44983747-3aaf-47a7-8c4d-b7ff06699b8b" providerId="ADAL" clId="{6CED3D25-629D-4128-8C76-5FA7F0591F2D}" dt="2023-01-24T18:03:26.819" v="9331" actId="478"/>
          <ac:spMkLst>
            <pc:docMk/>
            <pc:sldMk cId="1080909560" sldId="2147470780"/>
            <ac:spMk id="151" creationId="{BBDE86F9-3DB7-44EB-89D5-BB0CE1F74D05}"/>
          </ac:spMkLst>
        </pc:spChg>
        <pc:spChg chg="mod ord">
          <ac:chgData name="Lee, Samantha" userId="44983747-3aaf-47a7-8c4d-b7ff06699b8b" providerId="ADAL" clId="{6CED3D25-629D-4128-8C76-5FA7F0591F2D}" dt="2023-01-25T14:27:24.487" v="30968"/>
          <ac:spMkLst>
            <pc:docMk/>
            <pc:sldMk cId="1080909560" sldId="2147470780"/>
            <ac:spMk id="154" creationId="{2F27E47B-C05B-42DB-B079-44B50D9F450B}"/>
          </ac:spMkLst>
        </pc:spChg>
        <pc:spChg chg="mod ord">
          <ac:chgData name="Lee, Samantha" userId="44983747-3aaf-47a7-8c4d-b7ff06699b8b" providerId="ADAL" clId="{6CED3D25-629D-4128-8C76-5FA7F0591F2D}" dt="2023-01-25T14:27:24.487" v="30968"/>
          <ac:spMkLst>
            <pc:docMk/>
            <pc:sldMk cId="1080909560" sldId="2147470780"/>
            <ac:spMk id="155" creationId="{8971E5AE-68DB-41D2-8C4B-2ACE533DFAD5}"/>
          </ac:spMkLst>
        </pc:spChg>
        <pc:spChg chg="del mod ord">
          <ac:chgData name="Lee, Samantha" userId="44983747-3aaf-47a7-8c4d-b7ff06699b8b" providerId="ADAL" clId="{6CED3D25-629D-4128-8C76-5FA7F0591F2D}" dt="2023-01-24T18:00:17.214" v="9323" actId="478"/>
          <ac:spMkLst>
            <pc:docMk/>
            <pc:sldMk cId="1080909560" sldId="2147470780"/>
            <ac:spMk id="161" creationId="{E9083B00-13F8-4830-80AE-9DB1EBF18951}"/>
          </ac:spMkLst>
        </pc:spChg>
        <pc:spChg chg="mod ord">
          <ac:chgData name="Lee, Samantha" userId="44983747-3aaf-47a7-8c4d-b7ff06699b8b" providerId="ADAL" clId="{6CED3D25-629D-4128-8C76-5FA7F0591F2D}" dt="2023-01-25T14:27:24.487" v="30968"/>
          <ac:spMkLst>
            <pc:docMk/>
            <pc:sldMk cId="1080909560" sldId="2147470780"/>
            <ac:spMk id="162" creationId="{BCD52D61-F415-458C-9545-A218867997F3}"/>
          </ac:spMkLst>
        </pc:spChg>
        <pc:spChg chg="mod ord">
          <ac:chgData name="Lee, Samantha" userId="44983747-3aaf-47a7-8c4d-b7ff06699b8b" providerId="ADAL" clId="{6CED3D25-629D-4128-8C76-5FA7F0591F2D}" dt="2023-01-25T14:27:24.487" v="30968"/>
          <ac:spMkLst>
            <pc:docMk/>
            <pc:sldMk cId="1080909560" sldId="2147470780"/>
            <ac:spMk id="163" creationId="{0CAD8D85-D49A-47D0-93A6-FE3E9C332A89}"/>
          </ac:spMkLst>
        </pc:spChg>
        <pc:spChg chg="del mod ord">
          <ac:chgData name="Lee, Samantha" userId="44983747-3aaf-47a7-8c4d-b7ff06699b8b" providerId="ADAL" clId="{6CED3D25-629D-4128-8C76-5FA7F0591F2D}" dt="2023-01-24T18:00:20.563" v="9325" actId="478"/>
          <ac:spMkLst>
            <pc:docMk/>
            <pc:sldMk cId="1080909560" sldId="2147470780"/>
            <ac:spMk id="164" creationId="{5F1185EB-4B33-459B-B418-E9B54868B4F7}"/>
          </ac:spMkLst>
        </pc:spChg>
        <pc:spChg chg="mod ord">
          <ac:chgData name="Lee, Samantha" userId="44983747-3aaf-47a7-8c4d-b7ff06699b8b" providerId="ADAL" clId="{6CED3D25-629D-4128-8C76-5FA7F0591F2D}" dt="2023-01-25T14:27:24.487" v="30968"/>
          <ac:spMkLst>
            <pc:docMk/>
            <pc:sldMk cId="1080909560" sldId="2147470780"/>
            <ac:spMk id="166" creationId="{8D4EDC27-B8B8-4E76-8A94-7BBB01F4BFFC}"/>
          </ac:spMkLst>
        </pc:spChg>
        <pc:spChg chg="mod">
          <ac:chgData name="Lee, Samantha" userId="44983747-3aaf-47a7-8c4d-b7ff06699b8b" providerId="ADAL" clId="{6CED3D25-629D-4128-8C76-5FA7F0591F2D}" dt="2023-01-25T14:27:20.683" v="30742"/>
          <ac:spMkLst>
            <pc:docMk/>
            <pc:sldMk cId="1080909560" sldId="2147470780"/>
            <ac:spMk id="167" creationId="{85AD7E07-4C43-4E72-9E94-321ED7062C57}"/>
          </ac:spMkLst>
        </pc:spChg>
        <pc:spChg chg="mod ord">
          <ac:chgData name="Lee, Samantha" userId="44983747-3aaf-47a7-8c4d-b7ff06699b8b" providerId="ADAL" clId="{6CED3D25-629D-4128-8C76-5FA7F0591F2D}" dt="2023-01-25T14:27:24.487" v="30968"/>
          <ac:spMkLst>
            <pc:docMk/>
            <pc:sldMk cId="1080909560" sldId="2147470780"/>
            <ac:spMk id="182" creationId="{9A395D4C-0634-4FC6-80EC-8BFCCB576E04}"/>
          </ac:spMkLst>
        </pc:spChg>
        <pc:spChg chg="mod ord">
          <ac:chgData name="Lee, Samantha" userId="44983747-3aaf-47a7-8c4d-b7ff06699b8b" providerId="ADAL" clId="{6CED3D25-629D-4128-8C76-5FA7F0591F2D}" dt="2023-01-25T14:27:24.487" v="30968"/>
          <ac:spMkLst>
            <pc:docMk/>
            <pc:sldMk cId="1080909560" sldId="2147470780"/>
            <ac:spMk id="188" creationId="{F9384B2D-578D-4F42-9973-71E09A38D72F}"/>
          </ac:spMkLst>
        </pc:spChg>
        <pc:spChg chg="mod ord">
          <ac:chgData name="Lee, Samantha" userId="44983747-3aaf-47a7-8c4d-b7ff06699b8b" providerId="ADAL" clId="{6CED3D25-629D-4128-8C76-5FA7F0591F2D}" dt="2023-01-25T14:27:24.487" v="30968"/>
          <ac:spMkLst>
            <pc:docMk/>
            <pc:sldMk cId="1080909560" sldId="2147470780"/>
            <ac:spMk id="189" creationId="{A4B28077-3E0B-472F-98AE-75AD7689F403}"/>
          </ac:spMkLst>
        </pc:spChg>
        <pc:spChg chg="mod ord">
          <ac:chgData name="Lee, Samantha" userId="44983747-3aaf-47a7-8c4d-b7ff06699b8b" providerId="ADAL" clId="{6CED3D25-629D-4128-8C76-5FA7F0591F2D}" dt="2023-01-25T14:27:24.487" v="30968"/>
          <ac:spMkLst>
            <pc:docMk/>
            <pc:sldMk cId="1080909560" sldId="2147470780"/>
            <ac:spMk id="200" creationId="{B24EC3A7-B4E1-4C86-A571-69B9AA9DB608}"/>
          </ac:spMkLst>
        </pc:spChg>
        <pc:spChg chg="mod ord">
          <ac:chgData name="Lee, Samantha" userId="44983747-3aaf-47a7-8c4d-b7ff06699b8b" providerId="ADAL" clId="{6CED3D25-629D-4128-8C76-5FA7F0591F2D}" dt="2023-01-25T14:27:24.487" v="30968"/>
          <ac:spMkLst>
            <pc:docMk/>
            <pc:sldMk cId="1080909560" sldId="2147470780"/>
            <ac:spMk id="201" creationId="{08E73F6A-C62F-4295-A348-7C3C9E889CFE}"/>
          </ac:spMkLst>
        </pc:spChg>
        <pc:spChg chg="mod ord">
          <ac:chgData name="Lee, Samantha" userId="44983747-3aaf-47a7-8c4d-b7ff06699b8b" providerId="ADAL" clId="{6CED3D25-629D-4128-8C76-5FA7F0591F2D}" dt="2023-01-25T14:27:24.487" v="30968"/>
          <ac:spMkLst>
            <pc:docMk/>
            <pc:sldMk cId="1080909560" sldId="2147470780"/>
            <ac:spMk id="204" creationId="{6E76B56B-F29E-4A71-B2AC-4627E3DF04E8}"/>
          </ac:spMkLst>
        </pc:spChg>
        <pc:spChg chg="mod ord">
          <ac:chgData name="Lee, Samantha" userId="44983747-3aaf-47a7-8c4d-b7ff06699b8b" providerId="ADAL" clId="{6CED3D25-629D-4128-8C76-5FA7F0591F2D}" dt="2023-01-25T14:27:24.487" v="30968"/>
          <ac:spMkLst>
            <pc:docMk/>
            <pc:sldMk cId="1080909560" sldId="2147470780"/>
            <ac:spMk id="213" creationId="{C87D027A-C2B4-4A8D-9A1E-15EBBACCB769}"/>
          </ac:spMkLst>
        </pc:spChg>
        <pc:spChg chg="mod ord">
          <ac:chgData name="Lee, Samantha" userId="44983747-3aaf-47a7-8c4d-b7ff06699b8b" providerId="ADAL" clId="{6CED3D25-629D-4128-8C76-5FA7F0591F2D}" dt="2023-01-25T17:35:57.420" v="30992" actId="20577"/>
          <ac:spMkLst>
            <pc:docMk/>
            <pc:sldMk cId="1080909560" sldId="2147470780"/>
            <ac:spMk id="216" creationId="{95F0A278-04AB-4AD5-9332-E98106F83D1A}"/>
          </ac:spMkLst>
        </pc:spChg>
        <pc:spChg chg="mod ord">
          <ac:chgData name="Lee, Samantha" userId="44983747-3aaf-47a7-8c4d-b7ff06699b8b" providerId="ADAL" clId="{6CED3D25-629D-4128-8C76-5FA7F0591F2D}" dt="2023-01-25T14:27:24.487" v="30968"/>
          <ac:spMkLst>
            <pc:docMk/>
            <pc:sldMk cId="1080909560" sldId="2147470780"/>
            <ac:spMk id="279" creationId="{B04EE23F-3E5A-4AA6-9C71-FB2A2634E425}"/>
          </ac:spMkLst>
        </pc:spChg>
        <pc:spChg chg="mod ord">
          <ac:chgData name="Lee, Samantha" userId="44983747-3aaf-47a7-8c4d-b7ff06699b8b" providerId="ADAL" clId="{6CED3D25-629D-4128-8C76-5FA7F0591F2D}" dt="2023-01-25T14:27:24.487" v="30968"/>
          <ac:spMkLst>
            <pc:docMk/>
            <pc:sldMk cId="1080909560" sldId="2147470780"/>
            <ac:spMk id="280" creationId="{4E35B15E-F879-4A45-BBD6-852648762A3E}"/>
          </ac:spMkLst>
        </pc:spChg>
        <pc:spChg chg="mod ord">
          <ac:chgData name="Lee, Samantha" userId="44983747-3aaf-47a7-8c4d-b7ff06699b8b" providerId="ADAL" clId="{6CED3D25-629D-4128-8C76-5FA7F0591F2D}" dt="2023-01-25T14:27:24.487" v="30968"/>
          <ac:spMkLst>
            <pc:docMk/>
            <pc:sldMk cId="1080909560" sldId="2147470780"/>
            <ac:spMk id="298" creationId="{0A355C2C-C184-4925-8F85-CF9A0F5B7DC4}"/>
          </ac:spMkLst>
        </pc:spChg>
        <pc:spChg chg="mod ord">
          <ac:chgData name="Lee, Samantha" userId="44983747-3aaf-47a7-8c4d-b7ff06699b8b" providerId="ADAL" clId="{6CED3D25-629D-4128-8C76-5FA7F0591F2D}" dt="2023-01-25T14:27:24.487" v="30968"/>
          <ac:spMkLst>
            <pc:docMk/>
            <pc:sldMk cId="1080909560" sldId="2147470780"/>
            <ac:spMk id="301" creationId="{8B877C6C-526D-4CCD-95AC-BF66DF4D3FC6}"/>
          </ac:spMkLst>
        </pc:spChg>
        <pc:spChg chg="mod ord">
          <ac:chgData name="Lee, Samantha" userId="44983747-3aaf-47a7-8c4d-b7ff06699b8b" providerId="ADAL" clId="{6CED3D25-629D-4128-8C76-5FA7F0591F2D}" dt="2023-01-25T14:27:24.487" v="30968"/>
          <ac:spMkLst>
            <pc:docMk/>
            <pc:sldMk cId="1080909560" sldId="2147470780"/>
            <ac:spMk id="333" creationId="{B06CD13C-BF8F-4B2E-BF4E-BF0B4CC6DBAA}"/>
          </ac:spMkLst>
        </pc:spChg>
        <pc:spChg chg="mod">
          <ac:chgData name="Lee, Samantha" userId="44983747-3aaf-47a7-8c4d-b7ff06699b8b" providerId="ADAL" clId="{6CED3D25-629D-4128-8C76-5FA7F0591F2D}" dt="2023-01-25T14:27:20.683" v="30744"/>
          <ac:spMkLst>
            <pc:docMk/>
            <pc:sldMk cId="1080909560" sldId="2147470780"/>
            <ac:spMk id="382" creationId="{85AD7E07-4C43-4E72-9E94-321ED7062C57}"/>
          </ac:spMkLst>
        </pc:spChg>
        <pc:spChg chg="mod">
          <ac:chgData name="Lee, Samantha" userId="44983747-3aaf-47a7-8c4d-b7ff06699b8b" providerId="ADAL" clId="{6CED3D25-629D-4128-8C76-5FA7F0591F2D}" dt="2023-01-25T14:27:20.683" v="30745"/>
          <ac:spMkLst>
            <pc:docMk/>
            <pc:sldMk cId="1080909560" sldId="2147470780"/>
            <ac:spMk id="383" creationId="{85AD7E07-4C43-4E72-9E94-321ED7062C57}"/>
          </ac:spMkLst>
        </pc:spChg>
        <pc:spChg chg="mod">
          <ac:chgData name="Lee, Samantha" userId="44983747-3aaf-47a7-8c4d-b7ff06699b8b" providerId="ADAL" clId="{6CED3D25-629D-4128-8C76-5FA7F0591F2D}" dt="2023-01-25T14:27:20.683" v="30747"/>
          <ac:spMkLst>
            <pc:docMk/>
            <pc:sldMk cId="1080909560" sldId="2147470780"/>
            <ac:spMk id="384" creationId="{85AD7E07-4C43-4E72-9E94-321ED7062C57}"/>
          </ac:spMkLst>
        </pc:spChg>
        <pc:spChg chg="mod">
          <ac:chgData name="Lee, Samantha" userId="44983747-3aaf-47a7-8c4d-b7ff06699b8b" providerId="ADAL" clId="{6CED3D25-629D-4128-8C76-5FA7F0591F2D}" dt="2023-01-25T14:27:20.683" v="30746"/>
          <ac:spMkLst>
            <pc:docMk/>
            <pc:sldMk cId="1080909560" sldId="2147470780"/>
            <ac:spMk id="385" creationId="{85AD7E07-4C43-4E72-9E94-321ED7062C57}"/>
          </ac:spMkLst>
        </pc:spChg>
        <pc:grpChg chg="add mod ord">
          <ac:chgData name="Lee, Samantha" userId="44983747-3aaf-47a7-8c4d-b7ff06699b8b" providerId="ADAL" clId="{6CED3D25-629D-4128-8C76-5FA7F0591F2D}" dt="2023-01-25T14:27:24.487" v="30968"/>
          <ac:grpSpMkLst>
            <pc:docMk/>
            <pc:sldMk cId="1080909560" sldId="2147470780"/>
            <ac:grpSpMk id="4" creationId="{B2A46638-2194-9B3C-1557-30CF3A32A4D7}"/>
          </ac:grpSpMkLst>
        </pc:grpChg>
        <pc:grpChg chg="mod ord">
          <ac:chgData name="Lee, Samantha" userId="44983747-3aaf-47a7-8c4d-b7ff06699b8b" providerId="ADAL" clId="{6CED3D25-629D-4128-8C76-5FA7F0591F2D}" dt="2023-01-25T14:27:24.487" v="30968"/>
          <ac:grpSpMkLst>
            <pc:docMk/>
            <pc:sldMk cId="1080909560" sldId="2147470780"/>
            <ac:grpSpMk id="247" creationId="{548A9292-6D26-491B-8774-AB82788DB442}"/>
          </ac:grpSpMkLst>
        </pc:grpChg>
        <pc:grpChg chg="mod">
          <ac:chgData name="Lee, Samantha" userId="44983747-3aaf-47a7-8c4d-b7ff06699b8b" providerId="ADAL" clId="{6CED3D25-629D-4128-8C76-5FA7F0591F2D}" dt="2023-01-25T14:27:20.698" v="30827"/>
          <ac:grpSpMkLst>
            <pc:docMk/>
            <pc:sldMk cId="1080909560" sldId="2147470780"/>
            <ac:grpSpMk id="253" creationId="{AB018CA8-331C-4465-A408-D9B264085DA6}"/>
          </ac:grpSpMkLst>
        </pc:grpChg>
        <pc:grpChg chg="mod">
          <ac:chgData name="Lee, Samantha" userId="44983747-3aaf-47a7-8c4d-b7ff06699b8b" providerId="ADAL" clId="{6CED3D25-629D-4128-8C76-5FA7F0591F2D}" dt="2023-01-25T14:27:20.698" v="30830"/>
          <ac:grpSpMkLst>
            <pc:docMk/>
            <pc:sldMk cId="1080909560" sldId="2147470780"/>
            <ac:grpSpMk id="281" creationId="{4322F074-935B-4715-A57E-64559684B0D4}"/>
          </ac:grpSpMkLst>
        </pc:grpChg>
        <pc:grpChg chg="mod">
          <ac:chgData name="Lee, Samantha" userId="44983747-3aaf-47a7-8c4d-b7ff06699b8b" providerId="ADAL" clId="{6CED3D25-629D-4128-8C76-5FA7F0591F2D}" dt="2023-01-25T14:27:20.714" v="30848"/>
          <ac:grpSpMkLst>
            <pc:docMk/>
            <pc:sldMk cId="1080909560" sldId="2147470780"/>
            <ac:grpSpMk id="328" creationId="{248676A2-19BB-4B0B-837C-2A5B342EC625}"/>
          </ac:grpSpMkLst>
        </pc:grpChg>
        <pc:graphicFrameChg chg="add del mod replST">
          <ac:chgData name="Lee, Samantha" userId="44983747-3aaf-47a7-8c4d-b7ff06699b8b" providerId="ADAL" clId="{6CED3D25-629D-4128-8C76-5FA7F0591F2D}" dt="2023-01-25T14:27:24.487" v="30968"/>
          <ac:graphicFrameMkLst>
            <pc:docMk/>
            <pc:sldMk cId="1080909560" sldId="2147470780"/>
            <ac:graphicFrameMk id="7" creationId="{3BD7A6EB-2D55-4FED-331F-B9A93AF8D91E}"/>
          </ac:graphicFrameMkLst>
        </pc:graphicFrameChg>
        <pc:graphicFrameChg chg="add mod replST delST">
          <ac:chgData name="Lee, Samantha" userId="44983747-3aaf-47a7-8c4d-b7ff06699b8b" providerId="ADAL" clId="{6CED3D25-629D-4128-8C76-5FA7F0591F2D}" dt="2023-01-25T14:27:24.487" v="30968"/>
          <ac:graphicFrameMkLst>
            <pc:docMk/>
            <pc:sldMk cId="1080909560" sldId="2147470780"/>
            <ac:graphicFrameMk id="8" creationId="{822C5D7F-A181-A284-E8EB-95849564C0FA}"/>
          </ac:graphicFrameMkLst>
        </pc:graphicFrameChg>
        <pc:graphicFrameChg chg="mod">
          <ac:chgData name="Lee, Samantha" userId="44983747-3aaf-47a7-8c4d-b7ff06699b8b" providerId="ADAL" clId="{6CED3D25-629D-4128-8C76-5FA7F0591F2D}" dt="2023-01-25T14:27:24.550" v="30970"/>
          <ac:graphicFrameMkLst>
            <pc:docMk/>
            <pc:sldMk cId="1080909560" sldId="2147470780"/>
            <ac:graphicFrameMk id="13" creationId="{5A86C6D7-0631-4563-A9BE-2E244C353677}"/>
          </ac:graphicFrameMkLst>
        </pc:graphicFrameChg>
        <pc:graphicFrameChg chg="mod">
          <ac:chgData name="Lee, Samantha" userId="44983747-3aaf-47a7-8c4d-b7ff06699b8b" providerId="ADAL" clId="{6CED3D25-629D-4128-8C76-5FA7F0591F2D}" dt="2023-01-25T14:27:20.683" v="30739"/>
          <ac:graphicFrameMkLst>
            <pc:docMk/>
            <pc:sldMk cId="1080909560" sldId="2147470780"/>
            <ac:graphicFrameMk id="19" creationId="{E85A9AC4-5C28-272D-D464-73A1A4EEFCB3}"/>
          </ac:graphicFrameMkLst>
        </pc:graphicFrameChg>
        <pc:graphicFrameChg chg="del mod">
          <ac:chgData name="Lee, Samantha" userId="44983747-3aaf-47a7-8c4d-b7ff06699b8b" providerId="ADAL" clId="{6CED3D25-629D-4128-8C76-5FA7F0591F2D}" dt="2023-01-25T14:27:18.653" v="30535"/>
          <ac:graphicFrameMkLst>
            <pc:docMk/>
            <pc:sldMk cId="1080909560" sldId="2147470780"/>
            <ac:graphicFrameMk id="158" creationId="{CF87365E-9642-7849-419F-FC2D64D7988F}"/>
          </ac:graphicFrameMkLst>
        </pc:graphicFrameChg>
        <pc:graphicFrameChg chg="mod">
          <ac:chgData name="Lee, Samantha" userId="44983747-3aaf-47a7-8c4d-b7ff06699b8b" providerId="ADAL" clId="{6CED3D25-629D-4128-8C76-5FA7F0591F2D}" dt="2023-01-25T14:27:20.683" v="30780"/>
          <ac:graphicFrameMkLst>
            <pc:docMk/>
            <pc:sldMk cId="1080909560" sldId="2147470780"/>
            <ac:graphicFrameMk id="318" creationId="{F1160E8F-CF8B-42AB-862B-99E400EA0A51}"/>
          </ac:graphicFrameMkLst>
        </pc:graphicFrameChg>
        <pc:picChg chg="mod ord">
          <ac:chgData name="Lee, Samantha" userId="44983747-3aaf-47a7-8c4d-b7ff06699b8b" providerId="ADAL" clId="{6CED3D25-629D-4128-8C76-5FA7F0591F2D}" dt="2023-01-25T14:27:24.487" v="30968"/>
          <ac:picMkLst>
            <pc:docMk/>
            <pc:sldMk cId="1080909560" sldId="2147470780"/>
            <ac:picMk id="14" creationId="{31ABD41D-0F47-4808-B343-47368E79560D}"/>
          </ac:picMkLst>
        </pc:picChg>
        <pc:picChg chg="mod ord">
          <ac:chgData name="Lee, Samantha" userId="44983747-3aaf-47a7-8c4d-b7ff06699b8b" providerId="ADAL" clId="{6CED3D25-629D-4128-8C76-5FA7F0591F2D}" dt="2023-01-25T14:27:24.487" v="30968"/>
          <ac:picMkLst>
            <pc:docMk/>
            <pc:sldMk cId="1080909560" sldId="2147470780"/>
            <ac:picMk id="72" creationId="{A3E2B691-E748-47BF-9C24-B9A886D810D6}"/>
          </ac:picMkLst>
        </pc:picChg>
        <pc:picChg chg="mod ord">
          <ac:chgData name="Lee, Samantha" userId="44983747-3aaf-47a7-8c4d-b7ff06699b8b" providerId="ADAL" clId="{6CED3D25-629D-4128-8C76-5FA7F0591F2D}" dt="2023-01-25T14:27:24.487" v="30968"/>
          <ac:picMkLst>
            <pc:docMk/>
            <pc:sldMk cId="1080909560" sldId="2147470780"/>
            <ac:picMk id="76" creationId="{54A67977-A76B-42DF-B750-463A73E437C0}"/>
          </ac:picMkLst>
        </pc:picChg>
        <pc:picChg chg="mod ord">
          <ac:chgData name="Lee, Samantha" userId="44983747-3aaf-47a7-8c4d-b7ff06699b8b" providerId="ADAL" clId="{6CED3D25-629D-4128-8C76-5FA7F0591F2D}" dt="2023-01-25T14:27:24.487" v="30968"/>
          <ac:picMkLst>
            <pc:docMk/>
            <pc:sldMk cId="1080909560" sldId="2147470780"/>
            <ac:picMk id="80" creationId="{54D3927B-D2F7-46CC-A66E-DB565EBF71BA}"/>
          </ac:picMkLst>
        </pc:picChg>
        <pc:picChg chg="mod ord">
          <ac:chgData name="Lee, Samantha" userId="44983747-3aaf-47a7-8c4d-b7ff06699b8b" providerId="ADAL" clId="{6CED3D25-629D-4128-8C76-5FA7F0591F2D}" dt="2023-01-25T14:26:27.488" v="30436" actId="164"/>
          <ac:picMkLst>
            <pc:docMk/>
            <pc:sldMk cId="1080909560" sldId="2147470780"/>
            <ac:picMk id="212" creationId="{60D9BF36-7EB3-4D6F-8D0A-9467F29A2BC7}"/>
          </ac:picMkLst>
        </pc:picChg>
        <pc:cxnChg chg="mod ord">
          <ac:chgData name="Lee, Samantha" userId="44983747-3aaf-47a7-8c4d-b7ff06699b8b" providerId="ADAL" clId="{6CED3D25-629D-4128-8C76-5FA7F0591F2D}" dt="2023-01-25T14:27:24.487" v="30968"/>
          <ac:cxnSpMkLst>
            <pc:docMk/>
            <pc:sldMk cId="1080909560" sldId="2147470780"/>
            <ac:cxnSpMk id="33" creationId="{506F9A56-F791-445F-82CA-A2BE14C24C45}"/>
          </ac:cxnSpMkLst>
        </pc:cxnChg>
        <pc:cxnChg chg="mod ord">
          <ac:chgData name="Lee, Samantha" userId="44983747-3aaf-47a7-8c4d-b7ff06699b8b" providerId="ADAL" clId="{6CED3D25-629D-4128-8C76-5FA7F0591F2D}" dt="2023-01-25T14:27:24.487" v="30968"/>
          <ac:cxnSpMkLst>
            <pc:docMk/>
            <pc:sldMk cId="1080909560" sldId="2147470780"/>
            <ac:cxnSpMk id="63" creationId="{361D2C6E-4CD0-9B1F-742E-8BA59E511D74}"/>
          </ac:cxnSpMkLst>
        </pc:cxnChg>
        <pc:cxnChg chg="mod ord">
          <ac:chgData name="Lee, Samantha" userId="44983747-3aaf-47a7-8c4d-b7ff06699b8b" providerId="ADAL" clId="{6CED3D25-629D-4128-8C76-5FA7F0591F2D}" dt="2023-01-25T14:27:24.487" v="30968"/>
          <ac:cxnSpMkLst>
            <pc:docMk/>
            <pc:sldMk cId="1080909560" sldId="2147470780"/>
            <ac:cxnSpMk id="65" creationId="{AE85CC83-013D-7693-BE91-2634E355B5BF}"/>
          </ac:cxnSpMkLst>
        </pc:cxnChg>
        <pc:cxnChg chg="mod ord">
          <ac:chgData name="Lee, Samantha" userId="44983747-3aaf-47a7-8c4d-b7ff06699b8b" providerId="ADAL" clId="{6CED3D25-629D-4128-8C76-5FA7F0591F2D}" dt="2023-01-25T14:27:24.487" v="30968"/>
          <ac:cxnSpMkLst>
            <pc:docMk/>
            <pc:sldMk cId="1080909560" sldId="2147470780"/>
            <ac:cxnSpMk id="150" creationId="{20D02C14-74F9-4AAF-91AF-45FC5015F9E6}"/>
          </ac:cxnSpMkLst>
        </pc:cxnChg>
        <pc:cxnChg chg="mod ord">
          <ac:chgData name="Lee, Samantha" userId="44983747-3aaf-47a7-8c4d-b7ff06699b8b" providerId="ADAL" clId="{6CED3D25-629D-4128-8C76-5FA7F0591F2D}" dt="2023-01-25T14:27:24.487" v="30968"/>
          <ac:cxnSpMkLst>
            <pc:docMk/>
            <pc:sldMk cId="1080909560" sldId="2147470780"/>
            <ac:cxnSpMk id="157" creationId="{EBD7546C-E8C1-47FE-BDF1-8CFE89329FF3}"/>
          </ac:cxnSpMkLst>
        </pc:cxnChg>
        <pc:cxnChg chg="mod ord">
          <ac:chgData name="Lee, Samantha" userId="44983747-3aaf-47a7-8c4d-b7ff06699b8b" providerId="ADAL" clId="{6CED3D25-629D-4128-8C76-5FA7F0591F2D}" dt="2023-01-25T14:27:24.487" v="30968"/>
          <ac:cxnSpMkLst>
            <pc:docMk/>
            <pc:sldMk cId="1080909560" sldId="2147470780"/>
            <ac:cxnSpMk id="207" creationId="{597B0CE5-B8DD-4557-BB70-4C52A90F5CA9}"/>
          </ac:cxnSpMkLst>
        </pc:cxnChg>
        <pc:cxnChg chg="mod ord">
          <ac:chgData name="Lee, Samantha" userId="44983747-3aaf-47a7-8c4d-b7ff06699b8b" providerId="ADAL" clId="{6CED3D25-629D-4128-8C76-5FA7F0591F2D}" dt="2023-01-25T14:27:24.487" v="30968"/>
          <ac:cxnSpMkLst>
            <pc:docMk/>
            <pc:sldMk cId="1080909560" sldId="2147470780"/>
            <ac:cxnSpMk id="359" creationId="{1431E5C0-3E59-4F97-8471-0F3985EE914B}"/>
          </ac:cxnSpMkLst>
        </pc:cxnChg>
        <pc:cxnChg chg="mod ord">
          <ac:chgData name="Lee, Samantha" userId="44983747-3aaf-47a7-8c4d-b7ff06699b8b" providerId="ADAL" clId="{6CED3D25-629D-4128-8C76-5FA7F0591F2D}" dt="2023-01-25T14:27:24.487" v="30968"/>
          <ac:cxnSpMkLst>
            <pc:docMk/>
            <pc:sldMk cId="1080909560" sldId="2147470780"/>
            <ac:cxnSpMk id="360" creationId="{D9381A97-0D83-4C9C-9B8C-EB8B7420E9A6}"/>
          </ac:cxnSpMkLst>
        </pc:cxnChg>
      </pc:sldChg>
      <pc:sldChg chg="addSp delSp modSp mod delCm modCm">
        <pc:chgData name="Lee, Samantha" userId="44983747-3aaf-47a7-8c4d-b7ff06699b8b" providerId="ADAL" clId="{6CED3D25-629D-4128-8C76-5FA7F0591F2D}" dt="2023-01-25T17:44:33.013" v="31020" actId="20577"/>
        <pc:sldMkLst>
          <pc:docMk/>
          <pc:sldMk cId="1040203231" sldId="2147470782"/>
        </pc:sldMkLst>
        <pc:spChg chg="mod ord">
          <ac:chgData name="Lee, Samantha" userId="44983747-3aaf-47a7-8c4d-b7ff06699b8b" providerId="ADAL" clId="{6CED3D25-629D-4128-8C76-5FA7F0591F2D}" dt="2023-01-24T22:01:35.053" v="30263"/>
          <ac:spMkLst>
            <pc:docMk/>
            <pc:sldMk cId="1040203231" sldId="2147470782"/>
            <ac:spMk id="2" creationId="{5C65516F-8E92-47FF-B0B2-AFCD4F7F3CAF}"/>
          </ac:spMkLst>
        </pc:spChg>
        <pc:spChg chg="mod ord">
          <ac:chgData name="Lee, Samantha" userId="44983747-3aaf-47a7-8c4d-b7ff06699b8b" providerId="ADAL" clId="{6CED3D25-629D-4128-8C76-5FA7F0591F2D}" dt="2023-01-24T22:01:35.053" v="30257"/>
          <ac:spMkLst>
            <pc:docMk/>
            <pc:sldMk cId="1040203231" sldId="2147470782"/>
            <ac:spMk id="3" creationId="{C42C2A29-C949-4DF3-8DD7-DEADFD3F2A41}"/>
          </ac:spMkLst>
        </pc:spChg>
        <pc:spChg chg="mod ord">
          <ac:chgData name="Lee, Samantha" userId="44983747-3aaf-47a7-8c4d-b7ff06699b8b" providerId="ADAL" clId="{6CED3D25-629D-4128-8C76-5FA7F0591F2D}" dt="2023-01-25T14:32:25.933" v="30987" actId="207"/>
          <ac:spMkLst>
            <pc:docMk/>
            <pc:sldMk cId="1040203231" sldId="2147470782"/>
            <ac:spMk id="6" creationId="{3FF62F8A-C299-4EDE-94CB-874356A1C3B6}"/>
          </ac:spMkLst>
        </pc:spChg>
        <pc:spChg chg="del mod ord">
          <ac:chgData name="Lee, Samantha" userId="44983747-3aaf-47a7-8c4d-b7ff06699b8b" providerId="ADAL" clId="{6CED3D25-629D-4128-8C76-5FA7F0591F2D}" dt="2023-01-24T17:49:32.939" v="8826" actId="21"/>
          <ac:spMkLst>
            <pc:docMk/>
            <pc:sldMk cId="1040203231" sldId="2147470782"/>
            <ac:spMk id="7" creationId="{9F5C0309-3DD5-FA08-4DBA-9C81E750A1C7}"/>
          </ac:spMkLst>
        </pc:spChg>
        <pc:spChg chg="mod ord">
          <ac:chgData name="Lee, Samantha" userId="44983747-3aaf-47a7-8c4d-b7ff06699b8b" providerId="ADAL" clId="{6CED3D25-629D-4128-8C76-5FA7F0591F2D}" dt="2023-01-24T22:01:35.053" v="30269"/>
          <ac:spMkLst>
            <pc:docMk/>
            <pc:sldMk cId="1040203231" sldId="2147470782"/>
            <ac:spMk id="8" creationId="{4EFE5F66-FE85-47E7-B999-A7248BB1BB4D}"/>
          </ac:spMkLst>
        </pc:spChg>
        <pc:spChg chg="mod ord">
          <ac:chgData name="Lee, Samantha" userId="44983747-3aaf-47a7-8c4d-b7ff06699b8b" providerId="ADAL" clId="{6CED3D25-629D-4128-8C76-5FA7F0591F2D}" dt="2023-01-24T22:01:35.053" v="30265"/>
          <ac:spMkLst>
            <pc:docMk/>
            <pc:sldMk cId="1040203231" sldId="2147470782"/>
            <ac:spMk id="10" creationId="{D6F20A09-8735-4F60-96A3-48C524647CEB}"/>
          </ac:spMkLst>
        </pc:spChg>
        <pc:spChg chg="mod ord">
          <ac:chgData name="Lee, Samantha" userId="44983747-3aaf-47a7-8c4d-b7ff06699b8b" providerId="ADAL" clId="{6CED3D25-629D-4128-8C76-5FA7F0591F2D}" dt="2023-01-24T22:01:35.053" v="30267"/>
          <ac:spMkLst>
            <pc:docMk/>
            <pc:sldMk cId="1040203231" sldId="2147470782"/>
            <ac:spMk id="11" creationId="{ACF50255-12C2-4598-938A-BD76266F8A7C}"/>
          </ac:spMkLst>
        </pc:spChg>
        <pc:spChg chg="mod ord">
          <ac:chgData name="Lee, Samantha" userId="44983747-3aaf-47a7-8c4d-b7ff06699b8b" providerId="ADAL" clId="{6CED3D25-629D-4128-8C76-5FA7F0591F2D}" dt="2023-01-24T22:01:35.069" v="30316"/>
          <ac:spMkLst>
            <pc:docMk/>
            <pc:sldMk cId="1040203231" sldId="2147470782"/>
            <ac:spMk id="13" creationId="{912217F4-F81F-2988-74F4-8D1A9147468D}"/>
          </ac:spMkLst>
        </pc:spChg>
        <pc:spChg chg="mod ord">
          <ac:chgData name="Lee, Samantha" userId="44983747-3aaf-47a7-8c4d-b7ff06699b8b" providerId="ADAL" clId="{6CED3D25-629D-4128-8C76-5FA7F0591F2D}" dt="2023-01-24T22:01:35.069" v="30318"/>
          <ac:spMkLst>
            <pc:docMk/>
            <pc:sldMk cId="1040203231" sldId="2147470782"/>
            <ac:spMk id="15" creationId="{54F9B702-EE4E-640A-13AE-F3481584DFE6}"/>
          </ac:spMkLst>
        </pc:spChg>
        <pc:spChg chg="add del mod replST">
          <ac:chgData name="Lee, Samantha" userId="44983747-3aaf-47a7-8c4d-b7ff06699b8b" providerId="ADAL" clId="{6CED3D25-629D-4128-8C76-5FA7F0591F2D}" dt="2023-01-24T17:34:53.940" v="3298"/>
          <ac:spMkLst>
            <pc:docMk/>
            <pc:sldMk cId="1040203231" sldId="2147470782"/>
            <ac:spMk id="17" creationId="{1CA74345-F080-176E-CD35-9D1DA4C122F0}"/>
          </ac:spMkLst>
        </pc:spChg>
        <pc:spChg chg="add del mod replST">
          <ac:chgData name="Lee, Samantha" userId="44983747-3aaf-47a7-8c4d-b7ff06699b8b" providerId="ADAL" clId="{6CED3D25-629D-4128-8C76-5FA7F0591F2D}" dt="2023-01-24T17:34:53.955" v="3342"/>
          <ac:spMkLst>
            <pc:docMk/>
            <pc:sldMk cId="1040203231" sldId="2147470782"/>
            <ac:spMk id="18" creationId="{23BBFA79-53C1-B3ED-A340-8DF6ABCFEC45}"/>
          </ac:spMkLst>
        </pc:spChg>
        <pc:spChg chg="add del mod ord replST">
          <ac:chgData name="Lee, Samantha" userId="44983747-3aaf-47a7-8c4d-b7ff06699b8b" providerId="ADAL" clId="{6CED3D25-629D-4128-8C76-5FA7F0591F2D}" dt="2023-01-24T17:34:53.909" v="3267"/>
          <ac:spMkLst>
            <pc:docMk/>
            <pc:sldMk cId="1040203231" sldId="2147470782"/>
            <ac:spMk id="19" creationId="{BA317624-3530-024C-5F74-B9DB668CB17E}"/>
          </ac:spMkLst>
        </pc:spChg>
        <pc:spChg chg="add del mod ord replST">
          <ac:chgData name="Lee, Samantha" userId="44983747-3aaf-47a7-8c4d-b7ff06699b8b" providerId="ADAL" clId="{6CED3D25-629D-4128-8C76-5FA7F0591F2D}" dt="2023-01-24T17:34:53.924" v="3283"/>
          <ac:spMkLst>
            <pc:docMk/>
            <pc:sldMk cId="1040203231" sldId="2147470782"/>
            <ac:spMk id="20" creationId="{7D0C0BB5-52CB-7F48-6D5E-5778BA3A9DC6}"/>
          </ac:spMkLst>
        </pc:spChg>
        <pc:spChg chg="add del mod ord replST">
          <ac:chgData name="Lee, Samantha" userId="44983747-3aaf-47a7-8c4d-b7ff06699b8b" providerId="ADAL" clId="{6CED3D25-629D-4128-8C76-5FA7F0591F2D}" dt="2023-01-24T17:34:53.940" v="3311"/>
          <ac:spMkLst>
            <pc:docMk/>
            <pc:sldMk cId="1040203231" sldId="2147470782"/>
            <ac:spMk id="21" creationId="{9BE3010D-05B9-CDD9-CF77-6C125A134A78}"/>
          </ac:spMkLst>
        </pc:spChg>
        <pc:spChg chg="add del mod ord replST">
          <ac:chgData name="Lee, Samantha" userId="44983747-3aaf-47a7-8c4d-b7ff06699b8b" providerId="ADAL" clId="{6CED3D25-629D-4128-8C76-5FA7F0591F2D}" dt="2023-01-24T17:34:53.940" v="3327"/>
          <ac:spMkLst>
            <pc:docMk/>
            <pc:sldMk cId="1040203231" sldId="2147470782"/>
            <ac:spMk id="22" creationId="{D43C6DA0-BF88-7E6A-82A8-349FFCA1FA7C}"/>
          </ac:spMkLst>
        </pc:spChg>
        <pc:spChg chg="add mod replST">
          <ac:chgData name="Lee, Samantha" userId="44983747-3aaf-47a7-8c4d-b7ff06699b8b" providerId="ADAL" clId="{6CED3D25-629D-4128-8C76-5FA7F0591F2D}" dt="2023-01-24T22:01:35.069" v="30344"/>
          <ac:spMkLst>
            <pc:docMk/>
            <pc:sldMk cId="1040203231" sldId="2147470782"/>
            <ac:spMk id="29" creationId="{3CD6184B-D41D-F25E-4746-FD7708C4A307}"/>
          </ac:spMkLst>
        </pc:spChg>
        <pc:spChg chg="add mod replST">
          <ac:chgData name="Lee, Samantha" userId="44983747-3aaf-47a7-8c4d-b7ff06699b8b" providerId="ADAL" clId="{6CED3D25-629D-4128-8C76-5FA7F0591F2D}" dt="2023-01-24T22:01:35.069" v="30343"/>
          <ac:spMkLst>
            <pc:docMk/>
            <pc:sldMk cId="1040203231" sldId="2147470782"/>
            <ac:spMk id="30" creationId="{939B94CB-7592-1CD2-7A59-89B239609A79}"/>
          </ac:spMkLst>
        </pc:spChg>
        <pc:spChg chg="add mod replST">
          <ac:chgData name="Lee, Samantha" userId="44983747-3aaf-47a7-8c4d-b7ff06699b8b" providerId="ADAL" clId="{6CED3D25-629D-4128-8C76-5FA7F0591F2D}" dt="2023-01-24T22:01:35.069" v="30345"/>
          <ac:spMkLst>
            <pc:docMk/>
            <pc:sldMk cId="1040203231" sldId="2147470782"/>
            <ac:spMk id="31" creationId="{B9F74F3C-9D5C-BC51-CC1E-08A87326886C}"/>
          </ac:spMkLst>
        </pc:spChg>
        <pc:spChg chg="add mod replST">
          <ac:chgData name="Lee, Samantha" userId="44983747-3aaf-47a7-8c4d-b7ff06699b8b" providerId="ADAL" clId="{6CED3D25-629D-4128-8C76-5FA7F0591F2D}" dt="2023-01-24T22:01:35.069" v="30342"/>
          <ac:spMkLst>
            <pc:docMk/>
            <pc:sldMk cId="1040203231" sldId="2147470782"/>
            <ac:spMk id="32" creationId="{38C1E2F3-6370-C63B-DDFE-0D8FF0C065DC}"/>
          </ac:spMkLst>
        </pc:spChg>
        <pc:spChg chg="add mod replST">
          <ac:chgData name="Lee, Samantha" userId="44983747-3aaf-47a7-8c4d-b7ff06699b8b" providerId="ADAL" clId="{6CED3D25-629D-4128-8C76-5FA7F0591F2D}" dt="2023-01-24T22:01:35.069" v="30346"/>
          <ac:spMkLst>
            <pc:docMk/>
            <pc:sldMk cId="1040203231" sldId="2147470782"/>
            <ac:spMk id="33" creationId="{67898B24-BE26-DFF9-2D27-8F337EEBDC52}"/>
          </ac:spMkLst>
        </pc:spChg>
        <pc:spChg chg="add mod replST">
          <ac:chgData name="Lee, Samantha" userId="44983747-3aaf-47a7-8c4d-b7ff06699b8b" providerId="ADAL" clId="{6CED3D25-629D-4128-8C76-5FA7F0591F2D}" dt="2023-01-24T22:01:35.069" v="30347"/>
          <ac:spMkLst>
            <pc:docMk/>
            <pc:sldMk cId="1040203231" sldId="2147470782"/>
            <ac:spMk id="34" creationId="{EA24B2DD-9D00-E24C-4F4C-30BEDE0EACCA}"/>
          </ac:spMkLst>
        </pc:spChg>
        <pc:spChg chg="add mod ord replST">
          <ac:chgData name="Lee, Samantha" userId="44983747-3aaf-47a7-8c4d-b7ff06699b8b" providerId="ADAL" clId="{6CED3D25-629D-4128-8C76-5FA7F0591F2D}" dt="2023-01-24T22:01:35.069" v="30349"/>
          <ac:spMkLst>
            <pc:docMk/>
            <pc:sldMk cId="1040203231" sldId="2147470782"/>
            <ac:spMk id="35" creationId="{74BF48D1-0306-F12F-6974-7F9573E8AA28}"/>
          </ac:spMkLst>
        </pc:spChg>
        <pc:spChg chg="add mod ord replST">
          <ac:chgData name="Lee, Samantha" userId="44983747-3aaf-47a7-8c4d-b7ff06699b8b" providerId="ADAL" clId="{6CED3D25-629D-4128-8C76-5FA7F0591F2D}" dt="2023-01-24T22:01:35.069" v="30351"/>
          <ac:spMkLst>
            <pc:docMk/>
            <pc:sldMk cId="1040203231" sldId="2147470782"/>
            <ac:spMk id="36" creationId="{328D1387-5C9A-29C1-7CC4-1CD633D32B28}"/>
          </ac:spMkLst>
        </pc:spChg>
        <pc:spChg chg="add mod replST">
          <ac:chgData name="Lee, Samantha" userId="44983747-3aaf-47a7-8c4d-b7ff06699b8b" providerId="ADAL" clId="{6CED3D25-629D-4128-8C76-5FA7F0591F2D}" dt="2023-01-24T22:01:35.069" v="30360"/>
          <ac:spMkLst>
            <pc:docMk/>
            <pc:sldMk cId="1040203231" sldId="2147470782"/>
            <ac:spMk id="41" creationId="{F272B326-850D-562B-9A8B-5A6742E3E77F}"/>
          </ac:spMkLst>
        </pc:spChg>
        <pc:spChg chg="add mod replST">
          <ac:chgData name="Lee, Samantha" userId="44983747-3aaf-47a7-8c4d-b7ff06699b8b" providerId="ADAL" clId="{6CED3D25-629D-4128-8C76-5FA7F0591F2D}" dt="2023-01-24T22:01:35.069" v="30359"/>
          <ac:spMkLst>
            <pc:docMk/>
            <pc:sldMk cId="1040203231" sldId="2147470782"/>
            <ac:spMk id="42" creationId="{B700841D-59D6-C5C0-9ED9-257BC8018118}"/>
          </ac:spMkLst>
        </pc:spChg>
        <pc:spChg chg="add mod replST">
          <ac:chgData name="Lee, Samantha" userId="44983747-3aaf-47a7-8c4d-b7ff06699b8b" providerId="ADAL" clId="{6CED3D25-629D-4128-8C76-5FA7F0591F2D}" dt="2023-01-24T22:01:35.085" v="30361"/>
          <ac:spMkLst>
            <pc:docMk/>
            <pc:sldMk cId="1040203231" sldId="2147470782"/>
            <ac:spMk id="43" creationId="{8DB11AF2-EBBA-7768-C936-C4C332341AA6}"/>
          </ac:spMkLst>
        </pc:spChg>
        <pc:spChg chg="add mod ord replST">
          <ac:chgData name="Lee, Samantha" userId="44983747-3aaf-47a7-8c4d-b7ff06699b8b" providerId="ADAL" clId="{6CED3D25-629D-4128-8C76-5FA7F0591F2D}" dt="2023-01-24T22:01:35.086" v="30363"/>
          <ac:spMkLst>
            <pc:docMk/>
            <pc:sldMk cId="1040203231" sldId="2147470782"/>
            <ac:spMk id="44" creationId="{C2BC62B0-5252-91B1-A331-0059F6EB6F0E}"/>
          </ac:spMkLst>
        </pc:spChg>
        <pc:spChg chg="add mod ord replST">
          <ac:chgData name="Lee, Samantha" userId="44983747-3aaf-47a7-8c4d-b7ff06699b8b" providerId="ADAL" clId="{6CED3D25-629D-4128-8C76-5FA7F0591F2D}" dt="2023-01-24T22:01:35.086" v="30365"/>
          <ac:spMkLst>
            <pc:docMk/>
            <pc:sldMk cId="1040203231" sldId="2147470782"/>
            <ac:spMk id="45" creationId="{371AE4D7-E259-4089-E10A-CF1F450547C1}"/>
          </ac:spMkLst>
        </pc:spChg>
        <pc:spChg chg="add mod ord replST">
          <ac:chgData name="Lee, Samantha" userId="44983747-3aaf-47a7-8c4d-b7ff06699b8b" providerId="ADAL" clId="{6CED3D25-629D-4128-8C76-5FA7F0591F2D}" dt="2023-01-24T22:01:35.088" v="30367"/>
          <ac:spMkLst>
            <pc:docMk/>
            <pc:sldMk cId="1040203231" sldId="2147470782"/>
            <ac:spMk id="46" creationId="{2CA7A43A-DF9E-0BBD-16D3-9850C3C5787B}"/>
          </ac:spMkLst>
        </pc:spChg>
        <pc:spChg chg="add mod replST">
          <ac:chgData name="Lee, Samantha" userId="44983747-3aaf-47a7-8c4d-b7ff06699b8b" providerId="ADAL" clId="{6CED3D25-629D-4128-8C76-5FA7F0591F2D}" dt="2023-01-24T22:01:35.089" v="30368"/>
          <ac:spMkLst>
            <pc:docMk/>
            <pc:sldMk cId="1040203231" sldId="2147470782"/>
            <ac:spMk id="47" creationId="{F71EC1CD-5F45-81A5-76D4-A5B0BB925EAE}"/>
          </ac:spMkLst>
        </pc:spChg>
        <pc:spChg chg="add mod replST">
          <ac:chgData name="Lee, Samantha" userId="44983747-3aaf-47a7-8c4d-b7ff06699b8b" providerId="ADAL" clId="{6CED3D25-629D-4128-8C76-5FA7F0591F2D}" dt="2023-01-24T22:01:35.089" v="30369"/>
          <ac:spMkLst>
            <pc:docMk/>
            <pc:sldMk cId="1040203231" sldId="2147470782"/>
            <ac:spMk id="48" creationId="{2206A63B-EAA2-C6FB-E5A7-1904316042E4}"/>
          </ac:spMkLst>
        </pc:spChg>
        <pc:spChg chg="mod ord">
          <ac:chgData name="Lee, Samantha" userId="44983747-3aaf-47a7-8c4d-b7ff06699b8b" providerId="ADAL" clId="{6CED3D25-629D-4128-8C76-5FA7F0591F2D}" dt="2023-01-24T22:01:35.053" v="30271"/>
          <ac:spMkLst>
            <pc:docMk/>
            <pc:sldMk cId="1040203231" sldId="2147470782"/>
            <ac:spMk id="49" creationId="{54840E99-A292-498A-88AE-31C0E050F8AA}"/>
          </ac:spMkLst>
        </pc:spChg>
        <pc:spChg chg="add mod ord">
          <ac:chgData name="Lee, Samantha" userId="44983747-3aaf-47a7-8c4d-b7ff06699b8b" providerId="ADAL" clId="{6CED3D25-629D-4128-8C76-5FA7F0591F2D}" dt="2023-01-24T22:01:35.089" v="30371"/>
          <ac:spMkLst>
            <pc:docMk/>
            <pc:sldMk cId="1040203231" sldId="2147470782"/>
            <ac:spMk id="51" creationId="{A5C66E90-E68F-B14C-F5CA-36F822C59279}"/>
          </ac:spMkLst>
        </pc:spChg>
        <pc:spChg chg="mod ord">
          <ac:chgData name="Lee, Samantha" userId="44983747-3aaf-47a7-8c4d-b7ff06699b8b" providerId="ADAL" clId="{6CED3D25-629D-4128-8C76-5FA7F0591F2D}" dt="2023-01-24T22:01:35.053" v="30293"/>
          <ac:spMkLst>
            <pc:docMk/>
            <pc:sldMk cId="1040203231" sldId="2147470782"/>
            <ac:spMk id="53" creationId="{0C5E404D-5857-FE9C-0042-DFA6060B6C0A}"/>
          </ac:spMkLst>
        </pc:spChg>
        <pc:spChg chg="add mod ord">
          <ac:chgData name="Lee, Samantha" userId="44983747-3aaf-47a7-8c4d-b7ff06699b8b" providerId="ADAL" clId="{6CED3D25-629D-4128-8C76-5FA7F0591F2D}" dt="2023-01-24T22:01:35.089" v="30373"/>
          <ac:spMkLst>
            <pc:docMk/>
            <pc:sldMk cId="1040203231" sldId="2147470782"/>
            <ac:spMk id="54" creationId="{33E80EEA-2667-EE23-3936-842F3B9501F4}"/>
          </ac:spMkLst>
        </pc:spChg>
        <pc:spChg chg="mod ord">
          <ac:chgData name="Lee, Samantha" userId="44983747-3aaf-47a7-8c4d-b7ff06699b8b" providerId="ADAL" clId="{6CED3D25-629D-4128-8C76-5FA7F0591F2D}" dt="2023-01-24T22:01:35.053" v="30295"/>
          <ac:spMkLst>
            <pc:docMk/>
            <pc:sldMk cId="1040203231" sldId="2147470782"/>
            <ac:spMk id="55" creationId="{366A6DC2-92CF-7EB1-B6CD-DE142EC6CC77}"/>
          </ac:spMkLst>
        </pc:spChg>
        <pc:spChg chg="mod ord">
          <ac:chgData name="Lee, Samantha" userId="44983747-3aaf-47a7-8c4d-b7ff06699b8b" providerId="ADAL" clId="{6CED3D25-629D-4128-8C76-5FA7F0591F2D}" dt="2023-01-24T22:01:35.053" v="30298"/>
          <ac:spMkLst>
            <pc:docMk/>
            <pc:sldMk cId="1040203231" sldId="2147470782"/>
            <ac:spMk id="57" creationId="{025D1061-9585-CB05-6F94-1F5D815E49B4}"/>
          </ac:spMkLst>
        </pc:spChg>
        <pc:spChg chg="add mod ord">
          <ac:chgData name="Lee, Samantha" userId="44983747-3aaf-47a7-8c4d-b7ff06699b8b" providerId="ADAL" clId="{6CED3D25-629D-4128-8C76-5FA7F0591F2D}" dt="2023-01-24T22:01:35.089" v="30375"/>
          <ac:spMkLst>
            <pc:docMk/>
            <pc:sldMk cId="1040203231" sldId="2147470782"/>
            <ac:spMk id="60" creationId="{626BB641-4B78-5941-2DF7-CF5F49AC14A8}"/>
          </ac:spMkLst>
        </pc:spChg>
        <pc:spChg chg="add mod ord">
          <ac:chgData name="Lee, Samantha" userId="44983747-3aaf-47a7-8c4d-b7ff06699b8b" providerId="ADAL" clId="{6CED3D25-629D-4128-8C76-5FA7F0591F2D}" dt="2023-01-24T22:01:35.089" v="30377"/>
          <ac:spMkLst>
            <pc:docMk/>
            <pc:sldMk cId="1040203231" sldId="2147470782"/>
            <ac:spMk id="61" creationId="{7F2CD44A-A66C-8D3A-9514-ADF88B2E6604}"/>
          </ac:spMkLst>
        </pc:spChg>
        <pc:spChg chg="add del mod modVis">
          <ac:chgData name="Lee, Samantha" userId="44983747-3aaf-47a7-8c4d-b7ff06699b8b" providerId="ADAL" clId="{6CED3D25-629D-4128-8C76-5FA7F0591F2D}" dt="2023-01-24T17:34:00.975" v="1780"/>
          <ac:spMkLst>
            <pc:docMk/>
            <pc:sldMk cId="1040203231" sldId="2147470782"/>
            <ac:spMk id="62" creationId="{A1CFDF91-EA2C-26DD-F026-5176E6C40769}"/>
          </ac:spMkLst>
        </pc:spChg>
        <pc:spChg chg="mod ord">
          <ac:chgData name="Lee, Samantha" userId="44983747-3aaf-47a7-8c4d-b7ff06699b8b" providerId="ADAL" clId="{6CED3D25-629D-4128-8C76-5FA7F0591F2D}" dt="2023-01-24T22:01:35.053" v="30302"/>
          <ac:spMkLst>
            <pc:docMk/>
            <pc:sldMk cId="1040203231" sldId="2147470782"/>
            <ac:spMk id="72" creationId="{840B6BE9-838A-FA3A-A1AC-2D788FF5AA0E}"/>
          </ac:spMkLst>
        </pc:spChg>
        <pc:spChg chg="add del mod modVis">
          <ac:chgData name="Lee, Samantha" userId="44983747-3aaf-47a7-8c4d-b7ff06699b8b" providerId="ADAL" clId="{6CED3D25-629D-4128-8C76-5FA7F0591F2D}" dt="2023-01-24T17:34:54.225" v="3856"/>
          <ac:spMkLst>
            <pc:docMk/>
            <pc:sldMk cId="1040203231" sldId="2147470782"/>
            <ac:spMk id="79" creationId="{8164F637-642F-892A-C4AB-5F2A781ECEAD}"/>
          </ac:spMkLst>
        </pc:spChg>
        <pc:spChg chg="add del mod ord replST">
          <ac:chgData name="Lee, Samantha" userId="44983747-3aaf-47a7-8c4d-b7ff06699b8b" providerId="ADAL" clId="{6CED3D25-629D-4128-8C76-5FA7F0591F2D}" dt="2023-01-24T17:44:44.447" v="6558"/>
          <ac:spMkLst>
            <pc:docMk/>
            <pc:sldMk cId="1040203231" sldId="2147470782"/>
            <ac:spMk id="80" creationId="{6E16053B-BDE2-C72C-D58C-ABD811DE140F}"/>
          </ac:spMkLst>
        </pc:spChg>
        <pc:spChg chg="mod ord">
          <ac:chgData name="Lee, Samantha" userId="44983747-3aaf-47a7-8c4d-b7ff06699b8b" providerId="ADAL" clId="{6CED3D25-629D-4128-8C76-5FA7F0591F2D}" dt="2023-01-24T22:01:35.053" v="30304"/>
          <ac:spMkLst>
            <pc:docMk/>
            <pc:sldMk cId="1040203231" sldId="2147470782"/>
            <ac:spMk id="81" creationId="{8C150081-856D-AE35-5ED7-C58E66FB7E94}"/>
          </ac:spMkLst>
        </pc:spChg>
        <pc:spChg chg="add del mod ord replST">
          <ac:chgData name="Lee, Samantha" userId="44983747-3aaf-47a7-8c4d-b7ff06699b8b" providerId="ADAL" clId="{6CED3D25-629D-4128-8C76-5FA7F0591F2D}" dt="2023-01-24T17:44:44.463" v="6574"/>
          <ac:spMkLst>
            <pc:docMk/>
            <pc:sldMk cId="1040203231" sldId="2147470782"/>
            <ac:spMk id="82" creationId="{6F9A5BE8-B4E5-DDA8-FC10-7B2FE79520C9}"/>
          </ac:spMkLst>
        </pc:spChg>
        <pc:spChg chg="add del mod replST">
          <ac:chgData name="Lee, Samantha" userId="44983747-3aaf-47a7-8c4d-b7ff06699b8b" providerId="ADAL" clId="{6CED3D25-629D-4128-8C76-5FA7F0591F2D}" dt="2023-01-24T17:44:44.463" v="6589"/>
          <ac:spMkLst>
            <pc:docMk/>
            <pc:sldMk cId="1040203231" sldId="2147470782"/>
            <ac:spMk id="83" creationId="{2B7D31A6-D3F8-5569-0610-F9FB95AF7193}"/>
          </ac:spMkLst>
        </pc:spChg>
        <pc:spChg chg="add del mod ord replST">
          <ac:chgData name="Lee, Samantha" userId="44983747-3aaf-47a7-8c4d-b7ff06699b8b" providerId="ADAL" clId="{6CED3D25-629D-4128-8C76-5FA7F0591F2D}" dt="2023-01-24T17:44:44.463" v="6602"/>
          <ac:spMkLst>
            <pc:docMk/>
            <pc:sldMk cId="1040203231" sldId="2147470782"/>
            <ac:spMk id="84" creationId="{A356FD39-AE2E-284E-005B-04C31160A173}"/>
          </ac:spMkLst>
        </pc:spChg>
        <pc:spChg chg="add del mod ord replST">
          <ac:chgData name="Lee, Samantha" userId="44983747-3aaf-47a7-8c4d-b7ff06699b8b" providerId="ADAL" clId="{6CED3D25-629D-4128-8C76-5FA7F0591F2D}" dt="2023-01-24T17:44:44.479" v="6618"/>
          <ac:spMkLst>
            <pc:docMk/>
            <pc:sldMk cId="1040203231" sldId="2147470782"/>
            <ac:spMk id="85" creationId="{22056FFB-E885-15FB-C772-C0E1E0026D18}"/>
          </ac:spMkLst>
        </pc:spChg>
        <pc:spChg chg="add del mod replST">
          <ac:chgData name="Lee, Samantha" userId="44983747-3aaf-47a7-8c4d-b7ff06699b8b" providerId="ADAL" clId="{6CED3D25-629D-4128-8C76-5FA7F0591F2D}" dt="2023-01-24T17:44:44.479" v="6633"/>
          <ac:spMkLst>
            <pc:docMk/>
            <pc:sldMk cId="1040203231" sldId="2147470782"/>
            <ac:spMk id="86" creationId="{0A03BA79-C19C-3629-DC1E-796502F453C7}"/>
          </ac:spMkLst>
        </pc:spChg>
        <pc:spChg chg="add del mod ord replST">
          <ac:chgData name="Lee, Samantha" userId="44983747-3aaf-47a7-8c4d-b7ff06699b8b" providerId="ADAL" clId="{6CED3D25-629D-4128-8C76-5FA7F0591F2D}" dt="2023-01-24T17:45:04.125" v="7224"/>
          <ac:spMkLst>
            <pc:docMk/>
            <pc:sldMk cId="1040203231" sldId="2147470782"/>
            <ac:spMk id="107" creationId="{D3BE7D36-7CC0-7437-605C-49E9CBDCE269}"/>
          </ac:spMkLst>
        </pc:spChg>
        <pc:spChg chg="add del mod ord replST">
          <ac:chgData name="Lee, Samantha" userId="44983747-3aaf-47a7-8c4d-b7ff06699b8b" providerId="ADAL" clId="{6CED3D25-629D-4128-8C76-5FA7F0591F2D}" dt="2023-01-24T17:45:04.126" v="7240"/>
          <ac:spMkLst>
            <pc:docMk/>
            <pc:sldMk cId="1040203231" sldId="2147470782"/>
            <ac:spMk id="108" creationId="{E8A80993-994F-A8AC-6C2E-CC37D85C4D86}"/>
          </ac:spMkLst>
        </pc:spChg>
        <pc:spChg chg="add del mod replST">
          <ac:chgData name="Lee, Samantha" userId="44983747-3aaf-47a7-8c4d-b7ff06699b8b" providerId="ADAL" clId="{6CED3D25-629D-4128-8C76-5FA7F0591F2D}" dt="2023-01-24T17:45:04.126" v="7255"/>
          <ac:spMkLst>
            <pc:docMk/>
            <pc:sldMk cId="1040203231" sldId="2147470782"/>
            <ac:spMk id="109" creationId="{14C89AC7-2CAB-5C6F-B79F-C80C7BECC2E8}"/>
          </ac:spMkLst>
        </pc:spChg>
        <pc:spChg chg="add del mod ord replST">
          <ac:chgData name="Lee, Samantha" userId="44983747-3aaf-47a7-8c4d-b7ff06699b8b" providerId="ADAL" clId="{6CED3D25-629D-4128-8C76-5FA7F0591F2D}" dt="2023-01-24T17:45:04.142" v="7268"/>
          <ac:spMkLst>
            <pc:docMk/>
            <pc:sldMk cId="1040203231" sldId="2147470782"/>
            <ac:spMk id="110" creationId="{97759650-6712-356A-B7C9-55C6FCA439DF}"/>
          </ac:spMkLst>
        </pc:spChg>
        <pc:spChg chg="add del mod ord replST">
          <ac:chgData name="Lee, Samantha" userId="44983747-3aaf-47a7-8c4d-b7ff06699b8b" providerId="ADAL" clId="{6CED3D25-629D-4128-8C76-5FA7F0591F2D}" dt="2023-01-24T17:45:04.142" v="7284"/>
          <ac:spMkLst>
            <pc:docMk/>
            <pc:sldMk cId="1040203231" sldId="2147470782"/>
            <ac:spMk id="111" creationId="{81B47518-F1DD-0BA2-AC28-44F5AE8CB1FB}"/>
          </ac:spMkLst>
        </pc:spChg>
        <pc:spChg chg="add del mod replST">
          <ac:chgData name="Lee, Samantha" userId="44983747-3aaf-47a7-8c4d-b7ff06699b8b" providerId="ADAL" clId="{6CED3D25-629D-4128-8C76-5FA7F0591F2D}" dt="2023-01-24T17:45:04.157" v="7299"/>
          <ac:spMkLst>
            <pc:docMk/>
            <pc:sldMk cId="1040203231" sldId="2147470782"/>
            <ac:spMk id="112" creationId="{30B7481F-D8BC-C22A-B9A5-73C17753082B}"/>
          </ac:spMkLst>
        </pc:spChg>
        <pc:spChg chg="add del mod ord replST">
          <ac:chgData name="Lee, Samantha" userId="44983747-3aaf-47a7-8c4d-b7ff06699b8b" providerId="ADAL" clId="{6CED3D25-629D-4128-8C76-5FA7F0591F2D}" dt="2023-01-24T17:45:07.272" v="7540"/>
          <ac:spMkLst>
            <pc:docMk/>
            <pc:sldMk cId="1040203231" sldId="2147470782"/>
            <ac:spMk id="116" creationId="{B6FEDF33-456E-F3E1-30D8-0C1D107A0072}"/>
          </ac:spMkLst>
        </pc:spChg>
        <pc:spChg chg="add del mod ord replST">
          <ac:chgData name="Lee, Samantha" userId="44983747-3aaf-47a7-8c4d-b7ff06699b8b" providerId="ADAL" clId="{6CED3D25-629D-4128-8C76-5FA7F0591F2D}" dt="2023-01-24T17:45:07.287" v="7556"/>
          <ac:spMkLst>
            <pc:docMk/>
            <pc:sldMk cId="1040203231" sldId="2147470782"/>
            <ac:spMk id="117" creationId="{C38D2CAA-E575-02D4-42C8-5348E2F947D1}"/>
          </ac:spMkLst>
        </pc:spChg>
        <pc:spChg chg="mod ord">
          <ac:chgData name="Lee, Samantha" userId="44983747-3aaf-47a7-8c4d-b7ff06699b8b" providerId="ADAL" clId="{6CED3D25-629D-4128-8C76-5FA7F0591F2D}" dt="2023-01-24T22:01:35.053" v="30306"/>
          <ac:spMkLst>
            <pc:docMk/>
            <pc:sldMk cId="1040203231" sldId="2147470782"/>
            <ac:spMk id="118" creationId="{8DD42577-F4D9-4B34-A836-091FB7663088}"/>
          </ac:spMkLst>
        </pc:spChg>
        <pc:spChg chg="add del mod replST">
          <ac:chgData name="Lee, Samantha" userId="44983747-3aaf-47a7-8c4d-b7ff06699b8b" providerId="ADAL" clId="{6CED3D25-629D-4128-8C76-5FA7F0591F2D}" dt="2023-01-24T17:45:07.287" v="7571"/>
          <ac:spMkLst>
            <pc:docMk/>
            <pc:sldMk cId="1040203231" sldId="2147470782"/>
            <ac:spMk id="119" creationId="{88088044-942D-33FA-021D-DCB3541CBDF6}"/>
          </ac:spMkLst>
        </pc:spChg>
        <pc:spChg chg="add del mod ord replST">
          <ac:chgData name="Lee, Samantha" userId="44983747-3aaf-47a7-8c4d-b7ff06699b8b" providerId="ADAL" clId="{6CED3D25-629D-4128-8C76-5FA7F0591F2D}" dt="2023-01-24T17:45:07.303" v="7584"/>
          <ac:spMkLst>
            <pc:docMk/>
            <pc:sldMk cId="1040203231" sldId="2147470782"/>
            <ac:spMk id="120" creationId="{E1386EDD-2131-AF58-BC0F-C04A66675E9B}"/>
          </ac:spMkLst>
        </pc:spChg>
        <pc:spChg chg="mod ord">
          <ac:chgData name="Lee, Samantha" userId="44983747-3aaf-47a7-8c4d-b7ff06699b8b" providerId="ADAL" clId="{6CED3D25-629D-4128-8C76-5FA7F0591F2D}" dt="2023-01-24T22:01:35.053" v="30287"/>
          <ac:spMkLst>
            <pc:docMk/>
            <pc:sldMk cId="1040203231" sldId="2147470782"/>
            <ac:spMk id="122" creationId="{ECED30E1-D15B-6C81-F4F5-E247A7AD95D3}"/>
          </ac:spMkLst>
        </pc:spChg>
        <pc:spChg chg="mod ord">
          <ac:chgData name="Lee, Samantha" userId="44983747-3aaf-47a7-8c4d-b7ff06699b8b" providerId="ADAL" clId="{6CED3D25-629D-4128-8C76-5FA7F0591F2D}" dt="2023-01-25T17:44:33.013" v="31020" actId="20577"/>
          <ac:spMkLst>
            <pc:docMk/>
            <pc:sldMk cId="1040203231" sldId="2147470782"/>
            <ac:spMk id="123" creationId="{0213490D-ABE1-E12B-DA86-57F3159F18F3}"/>
          </ac:spMkLst>
        </pc:spChg>
        <pc:spChg chg="add del mod ord replST">
          <ac:chgData name="Lee, Samantha" userId="44983747-3aaf-47a7-8c4d-b7ff06699b8b" providerId="ADAL" clId="{6CED3D25-629D-4128-8C76-5FA7F0591F2D}" dt="2023-01-24T17:45:07.303" v="7600"/>
          <ac:spMkLst>
            <pc:docMk/>
            <pc:sldMk cId="1040203231" sldId="2147470782"/>
            <ac:spMk id="124" creationId="{1A2B6614-054F-9EC1-0819-9D2AD0761315}"/>
          </ac:spMkLst>
        </pc:spChg>
        <pc:spChg chg="add del mod replST">
          <ac:chgData name="Lee, Samantha" userId="44983747-3aaf-47a7-8c4d-b7ff06699b8b" providerId="ADAL" clId="{6CED3D25-629D-4128-8C76-5FA7F0591F2D}" dt="2023-01-24T17:45:07.319" v="7615"/>
          <ac:spMkLst>
            <pc:docMk/>
            <pc:sldMk cId="1040203231" sldId="2147470782"/>
            <ac:spMk id="125" creationId="{A2D038F9-D525-6E52-2C03-C79C32E0D7DC}"/>
          </ac:spMkLst>
        </pc:spChg>
        <pc:spChg chg="add del mod ord replST">
          <ac:chgData name="Lee, Samantha" userId="44983747-3aaf-47a7-8c4d-b7ff06699b8b" providerId="ADAL" clId="{6CED3D25-629D-4128-8C76-5FA7F0591F2D}" dt="2023-01-24T18:20:48.913" v="10341"/>
          <ac:spMkLst>
            <pc:docMk/>
            <pc:sldMk cId="1040203231" sldId="2147470782"/>
            <ac:spMk id="127" creationId="{FF4F274C-968F-A1CC-6128-1A6CA3FDDFA7}"/>
          </ac:spMkLst>
        </pc:spChg>
        <pc:spChg chg="add del mod ord replST">
          <ac:chgData name="Lee, Samantha" userId="44983747-3aaf-47a7-8c4d-b7ff06699b8b" providerId="ADAL" clId="{6CED3D25-629D-4128-8C76-5FA7F0591F2D}" dt="2023-01-24T18:20:48.920" v="10357"/>
          <ac:spMkLst>
            <pc:docMk/>
            <pc:sldMk cId="1040203231" sldId="2147470782"/>
            <ac:spMk id="128" creationId="{0C5A99E8-6A13-1390-EE4F-320E30DD3D4C}"/>
          </ac:spMkLst>
        </pc:spChg>
        <pc:spChg chg="add del mod replST">
          <ac:chgData name="Lee, Samantha" userId="44983747-3aaf-47a7-8c4d-b7ff06699b8b" providerId="ADAL" clId="{6CED3D25-629D-4128-8C76-5FA7F0591F2D}" dt="2023-01-24T18:20:48.929" v="10372"/>
          <ac:spMkLst>
            <pc:docMk/>
            <pc:sldMk cId="1040203231" sldId="2147470782"/>
            <ac:spMk id="129" creationId="{BE392B35-F002-1453-FD5C-38F45FB1A2A6}"/>
          </ac:spMkLst>
        </pc:spChg>
        <pc:spChg chg="add del mod ord replST">
          <ac:chgData name="Lee, Samantha" userId="44983747-3aaf-47a7-8c4d-b7ff06699b8b" providerId="ADAL" clId="{6CED3D25-629D-4128-8C76-5FA7F0591F2D}" dt="2023-01-24T18:20:48.936" v="10385"/>
          <ac:spMkLst>
            <pc:docMk/>
            <pc:sldMk cId="1040203231" sldId="2147470782"/>
            <ac:spMk id="130" creationId="{B585ECAE-1582-288E-99A3-8F0CB42FB86B}"/>
          </ac:spMkLst>
        </pc:spChg>
        <pc:spChg chg="add del mod ord replST">
          <ac:chgData name="Lee, Samantha" userId="44983747-3aaf-47a7-8c4d-b7ff06699b8b" providerId="ADAL" clId="{6CED3D25-629D-4128-8C76-5FA7F0591F2D}" dt="2023-01-24T18:20:48.944" v="10401"/>
          <ac:spMkLst>
            <pc:docMk/>
            <pc:sldMk cId="1040203231" sldId="2147470782"/>
            <ac:spMk id="131" creationId="{B8D4AAF1-AA05-909F-EF93-5F3349294BE6}"/>
          </ac:spMkLst>
        </pc:spChg>
        <pc:spChg chg="add del mod replST">
          <ac:chgData name="Lee, Samantha" userId="44983747-3aaf-47a7-8c4d-b7ff06699b8b" providerId="ADAL" clId="{6CED3D25-629D-4128-8C76-5FA7F0591F2D}" dt="2023-01-24T18:20:48.952" v="10416"/>
          <ac:spMkLst>
            <pc:docMk/>
            <pc:sldMk cId="1040203231" sldId="2147470782"/>
            <ac:spMk id="132" creationId="{02B61DD1-C970-A68F-E827-4AE89C349759}"/>
          </ac:spMkLst>
        </pc:spChg>
        <pc:spChg chg="add del mod">
          <ac:chgData name="Lee, Samantha" userId="44983747-3aaf-47a7-8c4d-b7ff06699b8b" providerId="ADAL" clId="{6CED3D25-629D-4128-8C76-5FA7F0591F2D}" dt="2023-01-24T18:09:15.694" v="9347" actId="478"/>
          <ac:spMkLst>
            <pc:docMk/>
            <pc:sldMk cId="1040203231" sldId="2147470782"/>
            <ac:spMk id="139" creationId="{1D46263D-4356-B609-439F-3D2E128A91CA}"/>
          </ac:spMkLst>
        </pc:spChg>
        <pc:spChg chg="mod ord">
          <ac:chgData name="Lee, Samantha" userId="44983747-3aaf-47a7-8c4d-b7ff06699b8b" providerId="ADAL" clId="{6CED3D25-629D-4128-8C76-5FA7F0591F2D}" dt="2023-01-24T22:01:35.053" v="30300"/>
          <ac:spMkLst>
            <pc:docMk/>
            <pc:sldMk cId="1040203231" sldId="2147470782"/>
            <ac:spMk id="140" creationId="{39B1CF9A-DD92-4CBA-8FB2-3DED39BFB69B}"/>
          </ac:spMkLst>
        </pc:spChg>
        <pc:spChg chg="add del mod ord">
          <ac:chgData name="Lee, Samantha" userId="44983747-3aaf-47a7-8c4d-b7ff06699b8b" providerId="ADAL" clId="{6CED3D25-629D-4128-8C76-5FA7F0591F2D}" dt="2023-01-24T18:20:10.308" v="10294" actId="478"/>
          <ac:spMkLst>
            <pc:docMk/>
            <pc:sldMk cId="1040203231" sldId="2147470782"/>
            <ac:spMk id="141" creationId="{9A355657-BA24-EA48-69C9-2473DFF8D3F1}"/>
          </ac:spMkLst>
        </pc:spChg>
        <pc:spChg chg="add del mod ord">
          <ac:chgData name="Lee, Samantha" userId="44983747-3aaf-47a7-8c4d-b7ff06699b8b" providerId="ADAL" clId="{6CED3D25-629D-4128-8C76-5FA7F0591F2D}" dt="2023-01-24T18:20:11.594" v="10295" actId="478"/>
          <ac:spMkLst>
            <pc:docMk/>
            <pc:sldMk cId="1040203231" sldId="2147470782"/>
            <ac:spMk id="142" creationId="{A29A040D-7C9F-A60A-1B4A-66AC48570F35}"/>
          </ac:spMkLst>
        </pc:spChg>
        <pc:spChg chg="add del mod modVis">
          <ac:chgData name="Lee, Samantha" userId="44983747-3aaf-47a7-8c4d-b7ff06699b8b" providerId="ADAL" clId="{6CED3D25-629D-4128-8C76-5FA7F0591F2D}" dt="2023-01-24T18:14:15.343" v="10151"/>
          <ac:spMkLst>
            <pc:docMk/>
            <pc:sldMk cId="1040203231" sldId="2147470782"/>
            <ac:spMk id="145" creationId="{B552D945-E139-EAF7-19E5-527472DDCCA4}"/>
          </ac:spMkLst>
        </pc:spChg>
        <pc:spChg chg="add mod ord replST">
          <ac:chgData name="Lee, Samantha" userId="44983747-3aaf-47a7-8c4d-b7ff06699b8b" providerId="ADAL" clId="{6CED3D25-629D-4128-8C76-5FA7F0591F2D}" dt="2023-01-24T22:01:35.069" v="30325"/>
          <ac:spMkLst>
            <pc:docMk/>
            <pc:sldMk cId="1040203231" sldId="2147470782"/>
            <ac:spMk id="147" creationId="{4CE2802B-E954-3B03-D5D9-FB36AAF0B3FB}"/>
          </ac:spMkLst>
        </pc:spChg>
        <pc:spChg chg="mod ord topLvl">
          <ac:chgData name="Lee, Samantha" userId="44983747-3aaf-47a7-8c4d-b7ff06699b8b" providerId="ADAL" clId="{6CED3D25-629D-4128-8C76-5FA7F0591F2D}" dt="2023-01-24T18:20:52.376" v="11192"/>
          <ac:spMkLst>
            <pc:docMk/>
            <pc:sldMk cId="1040203231" sldId="2147470782"/>
            <ac:spMk id="148" creationId="{3BC41438-839A-4587-BCA3-1B8164C1A14C}"/>
          </ac:spMkLst>
        </pc:spChg>
        <pc:spChg chg="del mod ord">
          <ac:chgData name="Lee, Samantha" userId="44983747-3aaf-47a7-8c4d-b7ff06699b8b" providerId="ADAL" clId="{6CED3D25-629D-4128-8C76-5FA7F0591F2D}" dt="2023-01-24T17:49:32.939" v="8826" actId="21"/>
          <ac:spMkLst>
            <pc:docMk/>
            <pc:sldMk cId="1040203231" sldId="2147470782"/>
            <ac:spMk id="150" creationId="{F468C2E7-ADD1-4797-8466-EB40BCB7057B}"/>
          </ac:spMkLst>
        </pc:spChg>
        <pc:spChg chg="mod ord topLvl">
          <ac:chgData name="Lee, Samantha" userId="44983747-3aaf-47a7-8c4d-b7ff06699b8b" providerId="ADAL" clId="{6CED3D25-629D-4128-8C76-5FA7F0591F2D}" dt="2023-01-24T18:20:52.376" v="11192"/>
          <ac:spMkLst>
            <pc:docMk/>
            <pc:sldMk cId="1040203231" sldId="2147470782"/>
            <ac:spMk id="151" creationId="{0C466312-3A2F-4AA7-8C03-6D2B1EBF5425}"/>
          </ac:spMkLst>
        </pc:spChg>
        <pc:spChg chg="mod ord topLvl">
          <ac:chgData name="Lee, Samantha" userId="44983747-3aaf-47a7-8c4d-b7ff06699b8b" providerId="ADAL" clId="{6CED3D25-629D-4128-8C76-5FA7F0591F2D}" dt="2023-01-24T18:20:52.376" v="11192"/>
          <ac:spMkLst>
            <pc:docMk/>
            <pc:sldMk cId="1040203231" sldId="2147470782"/>
            <ac:spMk id="153" creationId="{78255840-0766-48FD-90D2-8A4E2FE63380}"/>
          </ac:spMkLst>
        </pc:spChg>
        <pc:spChg chg="mod ord">
          <ac:chgData name="Lee, Samantha" userId="44983747-3aaf-47a7-8c4d-b7ff06699b8b" providerId="ADAL" clId="{6CED3D25-629D-4128-8C76-5FA7F0591F2D}" dt="2023-01-24T22:01:35.053" v="30283"/>
          <ac:spMkLst>
            <pc:docMk/>
            <pc:sldMk cId="1040203231" sldId="2147470782"/>
            <ac:spMk id="155" creationId="{FA811602-031D-4B62-BBA7-4A3D45A587FC}"/>
          </ac:spMkLst>
        </pc:spChg>
        <pc:spChg chg="mod ord">
          <ac:chgData name="Lee, Samantha" userId="44983747-3aaf-47a7-8c4d-b7ff06699b8b" providerId="ADAL" clId="{6CED3D25-629D-4128-8C76-5FA7F0591F2D}" dt="2023-01-24T22:01:35.089" v="30379"/>
          <ac:spMkLst>
            <pc:docMk/>
            <pc:sldMk cId="1040203231" sldId="2147470782"/>
            <ac:spMk id="156" creationId="{1C59974D-C4E5-4CA9-95F5-BAECEBA6ECBF}"/>
          </ac:spMkLst>
        </pc:spChg>
        <pc:spChg chg="add mod ord replST">
          <ac:chgData name="Lee, Samantha" userId="44983747-3aaf-47a7-8c4d-b7ff06699b8b" providerId="ADAL" clId="{6CED3D25-629D-4128-8C76-5FA7F0591F2D}" dt="2023-01-24T22:01:35.069" v="30323"/>
          <ac:spMkLst>
            <pc:docMk/>
            <pc:sldMk cId="1040203231" sldId="2147470782"/>
            <ac:spMk id="157" creationId="{6E69D46F-7DF0-202D-0518-8E6DF481FA53}"/>
          </ac:spMkLst>
        </pc:spChg>
        <pc:spChg chg="mod ord topLvl">
          <ac:chgData name="Lee, Samantha" userId="44983747-3aaf-47a7-8c4d-b7ff06699b8b" providerId="ADAL" clId="{6CED3D25-629D-4128-8C76-5FA7F0591F2D}" dt="2023-01-24T18:20:52.376" v="11192"/>
          <ac:spMkLst>
            <pc:docMk/>
            <pc:sldMk cId="1040203231" sldId="2147470782"/>
            <ac:spMk id="158" creationId="{79C73516-44EF-46C5-93F5-B0380D423646}"/>
          </ac:spMkLst>
        </pc:spChg>
        <pc:spChg chg="mod ord">
          <ac:chgData name="Lee, Samantha" userId="44983747-3aaf-47a7-8c4d-b7ff06699b8b" providerId="ADAL" clId="{6CED3D25-629D-4128-8C76-5FA7F0591F2D}" dt="2023-01-24T22:01:49.287" v="30385" actId="554"/>
          <ac:spMkLst>
            <pc:docMk/>
            <pc:sldMk cId="1040203231" sldId="2147470782"/>
            <ac:spMk id="159" creationId="{395008A1-B093-41C6-B1AE-29C9C99A2F23}"/>
          </ac:spMkLst>
        </pc:spChg>
        <pc:spChg chg="add mod replST">
          <ac:chgData name="Lee, Samantha" userId="44983747-3aaf-47a7-8c4d-b7ff06699b8b" providerId="ADAL" clId="{6CED3D25-629D-4128-8C76-5FA7F0591F2D}" dt="2023-01-24T22:01:35.069" v="30320"/>
          <ac:spMkLst>
            <pc:docMk/>
            <pc:sldMk cId="1040203231" sldId="2147470782"/>
            <ac:spMk id="160" creationId="{964B7C6D-7C32-C1AE-9B82-1D0D6A88B791}"/>
          </ac:spMkLst>
        </pc:spChg>
        <pc:spChg chg="mod ord">
          <ac:chgData name="Lee, Samantha" userId="44983747-3aaf-47a7-8c4d-b7ff06699b8b" providerId="ADAL" clId="{6CED3D25-629D-4128-8C76-5FA7F0591F2D}" dt="2023-01-25T14:32:05.351" v="30984" actId="20577"/>
          <ac:spMkLst>
            <pc:docMk/>
            <pc:sldMk cId="1040203231" sldId="2147470782"/>
            <ac:spMk id="161" creationId="{6DB6336E-9045-4381-BBA2-48FC65B56567}"/>
          </ac:spMkLst>
        </pc:spChg>
        <pc:spChg chg="add mod ord replST">
          <ac:chgData name="Lee, Samantha" userId="44983747-3aaf-47a7-8c4d-b7ff06699b8b" providerId="ADAL" clId="{6CED3D25-629D-4128-8C76-5FA7F0591F2D}" dt="2023-01-24T22:01:35.069" v="30327"/>
          <ac:spMkLst>
            <pc:docMk/>
            <pc:sldMk cId="1040203231" sldId="2147470782"/>
            <ac:spMk id="162" creationId="{31091A99-4D0C-11B9-6AF6-C15F86C39E6D}"/>
          </ac:spMkLst>
        </pc:spChg>
        <pc:spChg chg="mod ord">
          <ac:chgData name="Lee, Samantha" userId="44983747-3aaf-47a7-8c4d-b7ff06699b8b" providerId="ADAL" clId="{6CED3D25-629D-4128-8C76-5FA7F0591F2D}" dt="2023-01-24T22:01:35.069" v="30314"/>
          <ac:spMkLst>
            <pc:docMk/>
            <pc:sldMk cId="1040203231" sldId="2147470782"/>
            <ac:spMk id="163" creationId="{FDDB25CF-C1C1-4A2B-85FB-75D295CF901F}"/>
          </ac:spMkLst>
        </pc:spChg>
        <pc:spChg chg="add mod ord replST">
          <ac:chgData name="Lee, Samantha" userId="44983747-3aaf-47a7-8c4d-b7ff06699b8b" providerId="ADAL" clId="{6CED3D25-629D-4128-8C76-5FA7F0591F2D}" dt="2023-01-24T22:01:35.069" v="30329"/>
          <ac:spMkLst>
            <pc:docMk/>
            <pc:sldMk cId="1040203231" sldId="2147470782"/>
            <ac:spMk id="164" creationId="{4B2EFA2F-16E2-3FFF-5283-221E3B15502E}"/>
          </ac:spMkLst>
        </pc:spChg>
        <pc:spChg chg="add mod replST">
          <ac:chgData name="Lee, Samantha" userId="44983747-3aaf-47a7-8c4d-b7ff06699b8b" providerId="ADAL" clId="{6CED3D25-629D-4128-8C76-5FA7F0591F2D}" dt="2023-01-24T22:01:35.069" v="30321"/>
          <ac:spMkLst>
            <pc:docMk/>
            <pc:sldMk cId="1040203231" sldId="2147470782"/>
            <ac:spMk id="165" creationId="{7D9E3F99-D861-FAED-173C-47D8F26FAB46}"/>
          </ac:spMkLst>
        </pc:spChg>
        <pc:spChg chg="add del mod modVis">
          <ac:chgData name="Lee, Samantha" userId="44983747-3aaf-47a7-8c4d-b7ff06699b8b" providerId="ADAL" clId="{6CED3D25-629D-4128-8C76-5FA7F0591F2D}" dt="2023-01-24T18:20:49.252" v="10842"/>
          <ac:spMkLst>
            <pc:docMk/>
            <pc:sldMk cId="1040203231" sldId="2147470782"/>
            <ac:spMk id="166" creationId="{55432CAD-5FBB-AAC0-A8B0-B12D16CE4960}"/>
          </ac:spMkLst>
        </pc:spChg>
        <pc:spChg chg="del mod ord">
          <ac:chgData name="Lee, Samantha" userId="44983747-3aaf-47a7-8c4d-b7ff06699b8b" providerId="ADAL" clId="{6CED3D25-629D-4128-8C76-5FA7F0591F2D}" dt="2023-01-24T17:33:45.945" v="1200" actId="478"/>
          <ac:spMkLst>
            <pc:docMk/>
            <pc:sldMk cId="1040203231" sldId="2147470782"/>
            <ac:spMk id="173" creationId="{A1F84918-42EB-4B93-A4AB-04878CAD4570}"/>
          </ac:spMkLst>
        </pc:spChg>
        <pc:spChg chg="del mod ord">
          <ac:chgData name="Lee, Samantha" userId="44983747-3aaf-47a7-8c4d-b7ff06699b8b" providerId="ADAL" clId="{6CED3D25-629D-4128-8C76-5FA7F0591F2D}" dt="2023-01-24T17:33:45.945" v="1200" actId="478"/>
          <ac:spMkLst>
            <pc:docMk/>
            <pc:sldMk cId="1040203231" sldId="2147470782"/>
            <ac:spMk id="174" creationId="{FEB9C832-74C0-4336-B2D7-2A4A54F22FFC}"/>
          </ac:spMkLst>
        </pc:spChg>
        <pc:spChg chg="del mod ord">
          <ac:chgData name="Lee, Samantha" userId="44983747-3aaf-47a7-8c4d-b7ff06699b8b" providerId="ADAL" clId="{6CED3D25-629D-4128-8C76-5FA7F0591F2D}" dt="2023-01-24T17:33:45.945" v="1200" actId="478"/>
          <ac:spMkLst>
            <pc:docMk/>
            <pc:sldMk cId="1040203231" sldId="2147470782"/>
            <ac:spMk id="176" creationId="{5A67BD25-F0F5-491B-8D2C-87E9F57B75BF}"/>
          </ac:spMkLst>
        </pc:spChg>
        <pc:spChg chg="del mod ord">
          <ac:chgData name="Lee, Samantha" userId="44983747-3aaf-47a7-8c4d-b7ff06699b8b" providerId="ADAL" clId="{6CED3D25-629D-4128-8C76-5FA7F0591F2D}" dt="2023-01-24T17:33:45.945" v="1200" actId="478"/>
          <ac:spMkLst>
            <pc:docMk/>
            <pc:sldMk cId="1040203231" sldId="2147470782"/>
            <ac:spMk id="177" creationId="{81AEFDA2-5368-444F-9721-BC484004AAD8}"/>
          </ac:spMkLst>
        </pc:spChg>
        <pc:spChg chg="del mod ord">
          <ac:chgData name="Lee, Samantha" userId="44983747-3aaf-47a7-8c4d-b7ff06699b8b" providerId="ADAL" clId="{6CED3D25-629D-4128-8C76-5FA7F0591F2D}" dt="2023-01-24T17:33:45.945" v="1200" actId="478"/>
          <ac:spMkLst>
            <pc:docMk/>
            <pc:sldMk cId="1040203231" sldId="2147470782"/>
            <ac:spMk id="178" creationId="{89B05FB4-D501-45D4-ABCB-6757CFD548AE}"/>
          </ac:spMkLst>
        </pc:spChg>
        <pc:spChg chg="del mod ord">
          <ac:chgData name="Lee, Samantha" userId="44983747-3aaf-47a7-8c4d-b7ff06699b8b" providerId="ADAL" clId="{6CED3D25-629D-4128-8C76-5FA7F0591F2D}" dt="2023-01-25T17:41:23.775" v="30997" actId="478"/>
          <ac:spMkLst>
            <pc:docMk/>
            <pc:sldMk cId="1040203231" sldId="2147470782"/>
            <ac:spMk id="181" creationId="{857650E8-1183-488F-8D82-8F0FC4F927A9}"/>
          </ac:spMkLst>
        </pc:spChg>
        <pc:spChg chg="del mod ord">
          <ac:chgData name="Lee, Samantha" userId="44983747-3aaf-47a7-8c4d-b7ff06699b8b" providerId="ADAL" clId="{6CED3D25-629D-4128-8C76-5FA7F0591F2D}" dt="2023-01-24T17:33:45.945" v="1200" actId="478"/>
          <ac:spMkLst>
            <pc:docMk/>
            <pc:sldMk cId="1040203231" sldId="2147470782"/>
            <ac:spMk id="232" creationId="{62AE121D-B319-4E73-A59B-C8755760C43F}"/>
          </ac:spMkLst>
        </pc:spChg>
        <pc:spChg chg="del mod ord">
          <ac:chgData name="Lee, Samantha" userId="44983747-3aaf-47a7-8c4d-b7ff06699b8b" providerId="ADAL" clId="{6CED3D25-629D-4128-8C76-5FA7F0591F2D}" dt="2023-01-24T17:49:32.939" v="8826" actId="21"/>
          <ac:spMkLst>
            <pc:docMk/>
            <pc:sldMk cId="1040203231" sldId="2147470782"/>
            <ac:spMk id="233" creationId="{C9C731F6-B256-45B2-A2AD-F6767BE41923}"/>
          </ac:spMkLst>
        </pc:spChg>
        <pc:spChg chg="mod ord">
          <ac:chgData name="Lee, Samantha" userId="44983747-3aaf-47a7-8c4d-b7ff06699b8b" providerId="ADAL" clId="{6CED3D25-629D-4128-8C76-5FA7F0591F2D}" dt="2023-01-24T22:01:35.053" v="30275"/>
          <ac:spMkLst>
            <pc:docMk/>
            <pc:sldMk cId="1040203231" sldId="2147470782"/>
            <ac:spMk id="349" creationId="{8C06D942-CD22-4B4B-9F9B-2D060649468B}"/>
          </ac:spMkLst>
        </pc:spChg>
        <pc:spChg chg="mod ord">
          <ac:chgData name="Lee, Samantha" userId="44983747-3aaf-47a7-8c4d-b7ff06699b8b" providerId="ADAL" clId="{6CED3D25-629D-4128-8C76-5FA7F0591F2D}" dt="2023-01-24T22:01:35.053" v="30277"/>
          <ac:spMkLst>
            <pc:docMk/>
            <pc:sldMk cId="1040203231" sldId="2147470782"/>
            <ac:spMk id="350" creationId="{BAC38DFA-45F4-41C5-802D-1CCD0E770F70}"/>
          </ac:spMkLst>
        </pc:spChg>
        <pc:spChg chg="mod ord">
          <ac:chgData name="Lee, Samantha" userId="44983747-3aaf-47a7-8c4d-b7ff06699b8b" providerId="ADAL" clId="{6CED3D25-629D-4128-8C76-5FA7F0591F2D}" dt="2023-01-24T22:01:35.053" v="30279"/>
          <ac:spMkLst>
            <pc:docMk/>
            <pc:sldMk cId="1040203231" sldId="2147470782"/>
            <ac:spMk id="358" creationId="{767913C7-5089-45E6-A286-076F31EC2C4C}"/>
          </ac:spMkLst>
        </pc:spChg>
        <pc:grpChg chg="del mod ord">
          <ac:chgData name="Lee, Samantha" userId="44983747-3aaf-47a7-8c4d-b7ff06699b8b" providerId="ADAL" clId="{6CED3D25-629D-4128-8C76-5FA7F0591F2D}" dt="2023-01-24T17:33:45.945" v="1200" actId="478"/>
          <ac:grpSpMkLst>
            <pc:docMk/>
            <pc:sldMk cId="1040203231" sldId="2147470782"/>
            <ac:grpSpMk id="4" creationId="{91E1B67C-F48E-4B4A-826B-373C8634BE7F}"/>
          </ac:grpSpMkLst>
        </pc:grpChg>
        <pc:grpChg chg="del mod ord">
          <ac:chgData name="Lee, Samantha" userId="44983747-3aaf-47a7-8c4d-b7ff06699b8b" providerId="ADAL" clId="{6CED3D25-629D-4128-8C76-5FA7F0591F2D}" dt="2023-01-24T17:33:45.945" v="1200" actId="478"/>
          <ac:grpSpMkLst>
            <pc:docMk/>
            <pc:sldMk cId="1040203231" sldId="2147470782"/>
            <ac:grpSpMk id="74" creationId="{DC613D1D-1D38-4743-B376-50A52502D995}"/>
          </ac:grpSpMkLst>
        </pc:grpChg>
        <pc:grpChg chg="del mod ord">
          <ac:chgData name="Lee, Samantha" userId="44983747-3aaf-47a7-8c4d-b7ff06699b8b" providerId="ADAL" clId="{6CED3D25-629D-4128-8C76-5FA7F0591F2D}" dt="2023-01-24T17:33:45.945" v="1200" actId="478"/>
          <ac:grpSpMkLst>
            <pc:docMk/>
            <pc:sldMk cId="1040203231" sldId="2147470782"/>
            <ac:grpSpMk id="75" creationId="{B3D216B4-8639-4C7F-9380-CEA5118ADE49}"/>
          </ac:grpSpMkLst>
        </pc:grpChg>
        <pc:grpChg chg="del mod ord">
          <ac:chgData name="Lee, Samantha" userId="44983747-3aaf-47a7-8c4d-b7ff06699b8b" providerId="ADAL" clId="{6CED3D25-629D-4128-8C76-5FA7F0591F2D}" dt="2023-01-24T17:33:45.945" v="1200" actId="478"/>
          <ac:grpSpMkLst>
            <pc:docMk/>
            <pc:sldMk cId="1040203231" sldId="2147470782"/>
            <ac:grpSpMk id="76" creationId="{E44A5F69-F553-48C7-9A68-BC5B80706D67}"/>
          </ac:grpSpMkLst>
        </pc:grpChg>
        <pc:grpChg chg="del mod ord">
          <ac:chgData name="Lee, Samantha" userId="44983747-3aaf-47a7-8c4d-b7ff06699b8b" providerId="ADAL" clId="{6CED3D25-629D-4128-8C76-5FA7F0591F2D}" dt="2023-01-24T17:33:45.945" v="1200" actId="478"/>
          <ac:grpSpMkLst>
            <pc:docMk/>
            <pc:sldMk cId="1040203231" sldId="2147470782"/>
            <ac:grpSpMk id="77" creationId="{EC87D7F5-6A22-4B31-A432-56978E54323D}"/>
          </ac:grpSpMkLst>
        </pc:grpChg>
        <pc:grpChg chg="del mod ord">
          <ac:chgData name="Lee, Samantha" userId="44983747-3aaf-47a7-8c4d-b7ff06699b8b" providerId="ADAL" clId="{6CED3D25-629D-4128-8C76-5FA7F0591F2D}" dt="2023-01-24T17:33:45.945" v="1200" actId="478"/>
          <ac:grpSpMkLst>
            <pc:docMk/>
            <pc:sldMk cId="1040203231" sldId="2147470782"/>
            <ac:grpSpMk id="78" creationId="{1BD80B91-65E9-41B2-9FC9-9196C5ABD185}"/>
          </ac:grpSpMkLst>
        </pc:grpChg>
        <pc:grpChg chg="add del mod">
          <ac:chgData name="Lee, Samantha" userId="44983747-3aaf-47a7-8c4d-b7ff06699b8b" providerId="ADAL" clId="{6CED3D25-629D-4128-8C76-5FA7F0591F2D}" dt="2023-01-24T17:36:44.004" v="3893" actId="165"/>
          <ac:grpSpMkLst>
            <pc:docMk/>
            <pc:sldMk cId="1040203231" sldId="2147470782"/>
            <ac:grpSpMk id="89" creationId="{5117812B-1FCF-B9AB-E06E-4E66FE574184}"/>
          </ac:grpSpMkLst>
        </pc:grpChg>
        <pc:grpChg chg="add mod ord">
          <ac:chgData name="Lee, Samantha" userId="44983747-3aaf-47a7-8c4d-b7ff06699b8b" providerId="ADAL" clId="{6CED3D25-629D-4128-8C76-5FA7F0591F2D}" dt="2023-01-25T14:28:49.654" v="30977" actId="1036"/>
          <ac:grpSpMkLst>
            <pc:docMk/>
            <pc:sldMk cId="1040203231" sldId="2147470782"/>
            <ac:grpSpMk id="90" creationId="{57199537-0918-F2A5-07C1-A080EF9897A0}"/>
          </ac:grpSpMkLst>
        </pc:grpChg>
        <pc:graphicFrameChg chg="del mod">
          <ac:chgData name="Lee, Samantha" userId="44983747-3aaf-47a7-8c4d-b7ff06699b8b" providerId="ADAL" clId="{6CED3D25-629D-4128-8C76-5FA7F0591F2D}" dt="2023-01-24T17:34:00.697" v="1429"/>
          <ac:graphicFrameMkLst>
            <pc:docMk/>
            <pc:sldMk cId="1040203231" sldId="2147470782"/>
            <ac:graphicFrameMk id="5" creationId="{4EAD7D2C-508A-CA3E-0B74-26115B8C0AC6}"/>
          </ac:graphicFrameMkLst>
        </pc:graphicFrameChg>
        <pc:graphicFrameChg chg="mod">
          <ac:chgData name="Lee, Samantha" userId="44983747-3aaf-47a7-8c4d-b7ff06699b8b" providerId="ADAL" clId="{6CED3D25-629D-4128-8C76-5FA7F0591F2D}" dt="2023-01-24T22:01:35.089" v="30383"/>
          <ac:graphicFrameMkLst>
            <pc:docMk/>
            <pc:sldMk cId="1040203231" sldId="2147470782"/>
            <ac:graphicFrameMk id="12" creationId="{12B08591-225C-450F-A30D-40F93F3F55A9}"/>
          </ac:graphicFrameMkLst>
        </pc:graphicFrameChg>
        <pc:graphicFrameChg chg="add del mod replST">
          <ac:chgData name="Lee, Samantha" userId="44983747-3aaf-47a7-8c4d-b7ff06699b8b" providerId="ADAL" clId="{6CED3D25-629D-4128-8C76-5FA7F0591F2D}" dt="2023-01-24T17:34:00.834" v="1553"/>
          <ac:graphicFrameMkLst>
            <pc:docMk/>
            <pc:sldMk cId="1040203231" sldId="2147470782"/>
            <ac:graphicFrameMk id="16" creationId="{9A018A59-68B5-D63C-DFE9-19F2FA0DDB45}"/>
          </ac:graphicFrameMkLst>
        </pc:graphicFrameChg>
        <pc:graphicFrameChg chg="add del mod replST">
          <ac:chgData name="Lee, Samantha" userId="44983747-3aaf-47a7-8c4d-b7ff06699b8b" providerId="ADAL" clId="{6CED3D25-629D-4128-8C76-5FA7F0591F2D}" dt="2023-01-24T17:34:00.919" v="1622"/>
          <ac:graphicFrameMkLst>
            <pc:docMk/>
            <pc:sldMk cId="1040203231" sldId="2147470782"/>
            <ac:graphicFrameMk id="37" creationId="{9E4B16AF-6BBE-8D36-C75A-6060D2E6395F}"/>
          </ac:graphicFrameMkLst>
        </pc:graphicFrameChg>
        <pc:graphicFrameChg chg="add del mod replST">
          <ac:chgData name="Lee, Samantha" userId="44983747-3aaf-47a7-8c4d-b7ff06699b8b" providerId="ADAL" clId="{6CED3D25-629D-4128-8C76-5FA7F0591F2D}" dt="2023-01-24T17:40:44.583" v="4429"/>
          <ac:graphicFrameMkLst>
            <pc:docMk/>
            <pc:sldMk cId="1040203231" sldId="2147470782"/>
            <ac:graphicFrameMk id="63" creationId="{675CD196-8F90-C4D4-F471-E31A75E95483}"/>
          </ac:graphicFrameMkLst>
        </pc:graphicFrameChg>
        <pc:graphicFrameChg chg="add del mod replST">
          <ac:chgData name="Lee, Samantha" userId="44983747-3aaf-47a7-8c4d-b7ff06699b8b" providerId="ADAL" clId="{6CED3D25-629D-4128-8C76-5FA7F0591F2D}" dt="2023-01-24T17:34:03.734" v="1930"/>
          <ac:graphicFrameMkLst>
            <pc:docMk/>
            <pc:sldMk cId="1040203231" sldId="2147470782"/>
            <ac:graphicFrameMk id="64" creationId="{1323ACA1-483E-52D3-A51A-AB32B73216CF}"/>
          </ac:graphicFrameMkLst>
        </pc:graphicFrameChg>
        <pc:graphicFrameChg chg="add del mod replST">
          <ac:chgData name="Lee, Samantha" userId="44983747-3aaf-47a7-8c4d-b7ff06699b8b" providerId="ADAL" clId="{6CED3D25-629D-4128-8C76-5FA7F0591F2D}" dt="2023-01-24T17:34:03.764" v="1986"/>
          <ac:graphicFrameMkLst>
            <pc:docMk/>
            <pc:sldMk cId="1040203231" sldId="2147470782"/>
            <ac:graphicFrameMk id="65" creationId="{8DFE1125-0F39-E6B1-F314-48E6551DF5E1}"/>
          </ac:graphicFrameMkLst>
        </pc:graphicFrameChg>
        <pc:graphicFrameChg chg="add del mod replST">
          <ac:chgData name="Lee, Samantha" userId="44983747-3aaf-47a7-8c4d-b7ff06699b8b" providerId="ADAL" clId="{6CED3D25-629D-4128-8C76-5FA7F0591F2D}" dt="2023-01-24T17:34:26.048" v="2348"/>
          <ac:graphicFrameMkLst>
            <pc:docMk/>
            <pc:sldMk cId="1040203231" sldId="2147470782"/>
            <ac:graphicFrameMk id="66" creationId="{799A67D8-72FE-3D40-EF30-14A3A8B9889D}"/>
          </ac:graphicFrameMkLst>
        </pc:graphicFrameChg>
        <pc:graphicFrameChg chg="add del mod replST">
          <ac:chgData name="Lee, Samantha" userId="44983747-3aaf-47a7-8c4d-b7ff06699b8b" providerId="ADAL" clId="{6CED3D25-629D-4128-8C76-5FA7F0591F2D}" dt="2023-01-24T17:34:26.088" v="2404"/>
          <ac:graphicFrameMkLst>
            <pc:docMk/>
            <pc:sldMk cId="1040203231" sldId="2147470782"/>
            <ac:graphicFrameMk id="68" creationId="{B809B2EB-58B9-8EA4-D53A-E641044964CE}"/>
          </ac:graphicFrameMkLst>
        </pc:graphicFrameChg>
        <pc:graphicFrameChg chg="add del mod replST">
          <ac:chgData name="Lee, Samantha" userId="44983747-3aaf-47a7-8c4d-b7ff06699b8b" providerId="ADAL" clId="{6CED3D25-629D-4128-8C76-5FA7F0591F2D}" dt="2023-01-24T17:34:54.066" v="3535"/>
          <ac:graphicFrameMkLst>
            <pc:docMk/>
            <pc:sldMk cId="1040203231" sldId="2147470782"/>
            <ac:graphicFrameMk id="69" creationId="{8CFCC587-3E34-F5ED-1AAE-0CAEAE7F0BAB}"/>
          </ac:graphicFrameMkLst>
        </pc:graphicFrameChg>
        <pc:graphicFrameChg chg="add del mod replST">
          <ac:chgData name="Lee, Samantha" userId="44983747-3aaf-47a7-8c4d-b7ff06699b8b" providerId="ADAL" clId="{6CED3D25-629D-4128-8C76-5FA7F0591F2D}" dt="2023-01-24T17:34:54.161" v="3648"/>
          <ac:graphicFrameMkLst>
            <pc:docMk/>
            <pc:sldMk cId="1040203231" sldId="2147470782"/>
            <ac:graphicFrameMk id="70" creationId="{8241DCEC-0533-1CBF-FB54-70371F4F30D2}"/>
          </ac:graphicFrameMkLst>
        </pc:graphicFrameChg>
        <pc:graphicFrameChg chg="add mod replST delST">
          <ac:chgData name="Lee, Samantha" userId="44983747-3aaf-47a7-8c4d-b7ff06699b8b" providerId="ADAL" clId="{6CED3D25-629D-4128-8C76-5FA7F0591F2D}" dt="2023-01-24T17:34:46.572" v="3224"/>
          <ac:graphicFrameMkLst>
            <pc:docMk/>
            <pc:sldMk cId="1040203231" sldId="2147470782"/>
            <ac:graphicFrameMk id="71" creationId="{622AD82F-1B44-E2A7-AA3F-346262309E5D}"/>
          </ac:graphicFrameMkLst>
        </pc:graphicFrameChg>
        <pc:graphicFrameChg chg="add mod replST delST">
          <ac:chgData name="Lee, Samantha" userId="44983747-3aaf-47a7-8c4d-b7ff06699b8b" providerId="ADAL" clId="{6CED3D25-629D-4128-8C76-5FA7F0591F2D}" dt="2023-01-24T17:34:46.572" v="3224"/>
          <ac:graphicFrameMkLst>
            <pc:docMk/>
            <pc:sldMk cId="1040203231" sldId="2147470782"/>
            <ac:graphicFrameMk id="73" creationId="{2580EE46-5435-3FE2-4D07-97FA8CCEE16B}"/>
          </ac:graphicFrameMkLst>
        </pc:graphicFrameChg>
        <pc:graphicFrameChg chg="add del mod replST">
          <ac:chgData name="Lee, Samantha" userId="44983747-3aaf-47a7-8c4d-b7ff06699b8b" providerId="ADAL" clId="{6CED3D25-629D-4128-8C76-5FA7F0591F2D}" dt="2023-01-24T17:38:53.081" v="4124"/>
          <ac:graphicFrameMkLst>
            <pc:docMk/>
            <pc:sldMk cId="1040203231" sldId="2147470782"/>
            <ac:graphicFrameMk id="87" creationId="{8A891487-06A6-8410-0973-7A258F6FD93F}"/>
          </ac:graphicFrameMkLst>
        </pc:graphicFrameChg>
        <pc:graphicFrameChg chg="add del mod replST">
          <ac:chgData name="Lee, Samantha" userId="44983747-3aaf-47a7-8c4d-b7ff06699b8b" providerId="ADAL" clId="{6CED3D25-629D-4128-8C76-5FA7F0591F2D}" dt="2023-01-24T17:38:53.129" v="4180"/>
          <ac:graphicFrameMkLst>
            <pc:docMk/>
            <pc:sldMk cId="1040203231" sldId="2147470782"/>
            <ac:graphicFrameMk id="88" creationId="{FB1E5859-368C-335A-40C0-345AAD0ADDBF}"/>
          </ac:graphicFrameMkLst>
        </pc:graphicFrameChg>
        <pc:graphicFrameChg chg="add del mod replST">
          <ac:chgData name="Lee, Samantha" userId="44983747-3aaf-47a7-8c4d-b7ff06699b8b" providerId="ADAL" clId="{6CED3D25-629D-4128-8C76-5FA7F0591F2D}" dt="2023-01-24T17:44:40.170" v="6408"/>
          <ac:graphicFrameMkLst>
            <pc:docMk/>
            <pc:sldMk cId="1040203231" sldId="2147470782"/>
            <ac:graphicFrameMk id="91" creationId="{1219E0CD-D1C4-2CEB-1672-0A28A45BF69A}"/>
          </ac:graphicFrameMkLst>
        </pc:graphicFrameChg>
        <pc:graphicFrameChg chg="add del mod replST">
          <ac:chgData name="Lee, Samantha" userId="44983747-3aaf-47a7-8c4d-b7ff06699b8b" providerId="ADAL" clId="{6CED3D25-629D-4128-8C76-5FA7F0591F2D}" dt="2023-01-24T17:44:50.212" v="6900"/>
          <ac:graphicFrameMkLst>
            <pc:docMk/>
            <pc:sldMk cId="1040203231" sldId="2147470782"/>
            <ac:graphicFrameMk id="92" creationId="{92EBA8C0-AC44-E99B-9B28-BE59D657FE50}"/>
          </ac:graphicFrameMkLst>
        </pc:graphicFrameChg>
        <pc:graphicFrameChg chg="add del mod replST">
          <ac:chgData name="Lee, Samantha" userId="44983747-3aaf-47a7-8c4d-b7ff06699b8b" providerId="ADAL" clId="{6CED3D25-629D-4128-8C76-5FA7F0591F2D}" dt="2023-01-24T17:40:46.640" v="4579"/>
          <ac:graphicFrameMkLst>
            <pc:docMk/>
            <pc:sldMk cId="1040203231" sldId="2147470782"/>
            <ac:graphicFrameMk id="93" creationId="{D4E23FFA-714D-531F-A11B-2BDD0278993C}"/>
          </ac:graphicFrameMkLst>
        </pc:graphicFrameChg>
        <pc:graphicFrameChg chg="add del mod replST">
          <ac:chgData name="Lee, Samantha" userId="44983747-3aaf-47a7-8c4d-b7ff06699b8b" providerId="ADAL" clId="{6CED3D25-629D-4128-8C76-5FA7F0591F2D}" dt="2023-01-24T17:40:54.940" v="4729"/>
          <ac:graphicFrameMkLst>
            <pc:docMk/>
            <pc:sldMk cId="1040203231" sldId="2147470782"/>
            <ac:graphicFrameMk id="94" creationId="{6DE22B6E-9597-2298-C2C8-957AE792DB73}"/>
          </ac:graphicFrameMkLst>
        </pc:graphicFrameChg>
        <pc:graphicFrameChg chg="add del mod replST">
          <ac:chgData name="Lee, Samantha" userId="44983747-3aaf-47a7-8c4d-b7ff06699b8b" providerId="ADAL" clId="{6CED3D25-629D-4128-8C76-5FA7F0591F2D}" dt="2023-01-24T17:40:57.746" v="4879"/>
          <ac:graphicFrameMkLst>
            <pc:docMk/>
            <pc:sldMk cId="1040203231" sldId="2147470782"/>
            <ac:graphicFrameMk id="95" creationId="{731338C8-51BB-F1EF-3021-74EC808EE4EA}"/>
          </ac:graphicFrameMkLst>
        </pc:graphicFrameChg>
        <pc:graphicFrameChg chg="add del mod replST">
          <ac:chgData name="Lee, Samantha" userId="44983747-3aaf-47a7-8c4d-b7ff06699b8b" providerId="ADAL" clId="{6CED3D25-629D-4128-8C76-5FA7F0591F2D}" dt="2023-01-24T17:41:00.589" v="5029"/>
          <ac:graphicFrameMkLst>
            <pc:docMk/>
            <pc:sldMk cId="1040203231" sldId="2147470782"/>
            <ac:graphicFrameMk id="96" creationId="{E0BEFD25-4316-9A62-F014-3495CDA312EB}"/>
          </ac:graphicFrameMkLst>
        </pc:graphicFrameChg>
        <pc:graphicFrameChg chg="add del mod replST">
          <ac:chgData name="Lee, Samantha" userId="44983747-3aaf-47a7-8c4d-b7ff06699b8b" providerId="ADAL" clId="{6CED3D25-629D-4128-8C76-5FA7F0591F2D}" dt="2023-01-24T17:41:06.910" v="5179"/>
          <ac:graphicFrameMkLst>
            <pc:docMk/>
            <pc:sldMk cId="1040203231" sldId="2147470782"/>
            <ac:graphicFrameMk id="97" creationId="{E547876B-52AC-06ED-25BB-9791A1B1166B}"/>
          </ac:graphicFrameMkLst>
        </pc:graphicFrameChg>
        <pc:graphicFrameChg chg="add del mod replST">
          <ac:chgData name="Lee, Samantha" userId="44983747-3aaf-47a7-8c4d-b7ff06699b8b" providerId="ADAL" clId="{6CED3D25-629D-4128-8C76-5FA7F0591F2D}" dt="2023-01-24T17:41:09.579" v="5329"/>
          <ac:graphicFrameMkLst>
            <pc:docMk/>
            <pc:sldMk cId="1040203231" sldId="2147470782"/>
            <ac:graphicFrameMk id="98" creationId="{EDF6EF5E-D932-E0B4-12F7-127A1F032796}"/>
          </ac:graphicFrameMkLst>
        </pc:graphicFrameChg>
        <pc:graphicFrameChg chg="add del mod replST">
          <ac:chgData name="Lee, Samantha" userId="44983747-3aaf-47a7-8c4d-b7ff06699b8b" providerId="ADAL" clId="{6CED3D25-629D-4128-8C76-5FA7F0591F2D}" dt="2023-01-24T17:41:12.847" v="5479"/>
          <ac:graphicFrameMkLst>
            <pc:docMk/>
            <pc:sldMk cId="1040203231" sldId="2147470782"/>
            <ac:graphicFrameMk id="99" creationId="{1C452CB3-FE60-5B9C-44D5-7FD73059E7CA}"/>
          </ac:graphicFrameMkLst>
        </pc:graphicFrameChg>
        <pc:graphicFrameChg chg="add del mod replST">
          <ac:chgData name="Lee, Samantha" userId="44983747-3aaf-47a7-8c4d-b7ff06699b8b" providerId="ADAL" clId="{6CED3D25-629D-4128-8C76-5FA7F0591F2D}" dt="2023-01-24T17:41:13.976" v="5629"/>
          <ac:graphicFrameMkLst>
            <pc:docMk/>
            <pc:sldMk cId="1040203231" sldId="2147470782"/>
            <ac:graphicFrameMk id="100" creationId="{D36BB66F-A0BE-CEC8-E2EB-ED42EA9D5E52}"/>
          </ac:graphicFrameMkLst>
        </pc:graphicFrameChg>
        <pc:graphicFrameChg chg="add del mod replST">
          <ac:chgData name="Lee, Samantha" userId="44983747-3aaf-47a7-8c4d-b7ff06699b8b" providerId="ADAL" clId="{6CED3D25-629D-4128-8C76-5FA7F0591F2D}" dt="2023-01-24T17:41:22.216" v="5780"/>
          <ac:graphicFrameMkLst>
            <pc:docMk/>
            <pc:sldMk cId="1040203231" sldId="2147470782"/>
            <ac:graphicFrameMk id="101" creationId="{1F70791C-4A3E-D20C-A7C8-97AB4983FC3F}"/>
          </ac:graphicFrameMkLst>
        </pc:graphicFrameChg>
        <pc:graphicFrameChg chg="add del mod replST">
          <ac:chgData name="Lee, Samantha" userId="44983747-3aaf-47a7-8c4d-b7ff06699b8b" providerId="ADAL" clId="{6CED3D25-629D-4128-8C76-5FA7F0591F2D}" dt="2023-01-24T17:41:25.898" v="5934"/>
          <ac:graphicFrameMkLst>
            <pc:docMk/>
            <pc:sldMk cId="1040203231" sldId="2147470782"/>
            <ac:graphicFrameMk id="102" creationId="{9C210363-503C-3A16-3F3B-CBA74E14BF09}"/>
          </ac:graphicFrameMkLst>
        </pc:graphicFrameChg>
        <pc:graphicFrameChg chg="add del mod replST">
          <ac:chgData name="Lee, Samantha" userId="44983747-3aaf-47a7-8c4d-b7ff06699b8b" providerId="ADAL" clId="{6CED3D25-629D-4128-8C76-5FA7F0591F2D}" dt="2023-01-24T17:41:36.546" v="6098"/>
          <ac:graphicFrameMkLst>
            <pc:docMk/>
            <pc:sldMk cId="1040203231" sldId="2147470782"/>
            <ac:graphicFrameMk id="103" creationId="{8F4BFDAA-73E2-EE28-CBCD-53AB788532BC}"/>
          </ac:graphicFrameMkLst>
        </pc:graphicFrameChg>
        <pc:graphicFrameChg chg="add del mod replST">
          <ac:chgData name="Lee, Samantha" userId="44983747-3aaf-47a7-8c4d-b7ff06699b8b" providerId="ADAL" clId="{6CED3D25-629D-4128-8C76-5FA7F0591F2D}" dt="2023-01-24T17:44:40.138" v="6352"/>
          <ac:graphicFrameMkLst>
            <pc:docMk/>
            <pc:sldMk cId="1040203231" sldId="2147470782"/>
            <ac:graphicFrameMk id="104" creationId="{63C927C2-6149-6EC4-8605-0FE50FACEBA9}"/>
          </ac:graphicFrameMkLst>
        </pc:graphicFrameChg>
        <pc:graphicFrameChg chg="add del mod replST">
          <ac:chgData name="Lee, Samantha" userId="44983747-3aaf-47a7-8c4d-b7ff06699b8b" providerId="ADAL" clId="{6CED3D25-629D-4128-8C76-5FA7F0591F2D}" dt="2023-01-24T17:45:41.964" v="8398"/>
          <ac:graphicFrameMkLst>
            <pc:docMk/>
            <pc:sldMk cId="1040203231" sldId="2147470782"/>
            <ac:graphicFrameMk id="105" creationId="{F9B982E0-5F36-1E14-8CDC-B532AF4ECEF3}"/>
          </ac:graphicFrameMkLst>
        </pc:graphicFrameChg>
        <pc:graphicFrameChg chg="add del mod replST">
          <ac:chgData name="Lee, Samantha" userId="44983747-3aaf-47a7-8c4d-b7ff06699b8b" providerId="ADAL" clId="{6CED3D25-629D-4128-8C76-5FA7F0591F2D}" dt="2023-01-24T17:44:44.511" v="6724"/>
          <ac:graphicFrameMkLst>
            <pc:docMk/>
            <pc:sldMk cId="1040203231" sldId="2147470782"/>
            <ac:graphicFrameMk id="106" creationId="{A2F64F98-AFC8-7AD6-EA1A-32C5A7E828A0}"/>
          </ac:graphicFrameMkLst>
        </pc:graphicFrameChg>
        <pc:graphicFrameChg chg="add del mod replST">
          <ac:chgData name="Lee, Samantha" userId="44983747-3aaf-47a7-8c4d-b7ff06699b8b" providerId="ADAL" clId="{6CED3D25-629D-4128-8C76-5FA7F0591F2D}" dt="2023-01-24T17:45:04.190" v="7390"/>
          <ac:graphicFrameMkLst>
            <pc:docMk/>
            <pc:sldMk cId="1040203231" sldId="2147470782"/>
            <ac:graphicFrameMk id="113" creationId="{EF3AF149-4BBB-C5EB-F3E1-BA513F4D61DD}"/>
          </ac:graphicFrameMkLst>
        </pc:graphicFrameChg>
        <pc:graphicFrameChg chg="add del mod replST">
          <ac:chgData name="Lee, Samantha" userId="44983747-3aaf-47a7-8c4d-b7ff06699b8b" providerId="ADAL" clId="{6CED3D25-629D-4128-8C76-5FA7F0591F2D}" dt="2023-01-24T17:44:58.163" v="7074"/>
          <ac:graphicFrameMkLst>
            <pc:docMk/>
            <pc:sldMk cId="1040203231" sldId="2147470782"/>
            <ac:graphicFrameMk id="114" creationId="{3F5907CE-10FB-C49B-D1C2-A5BE7A7E2F68}"/>
          </ac:graphicFrameMkLst>
        </pc:graphicFrameChg>
        <pc:graphicFrameChg chg="add del mod replST">
          <ac:chgData name="Lee, Samantha" userId="44983747-3aaf-47a7-8c4d-b7ff06699b8b" providerId="ADAL" clId="{6CED3D25-629D-4128-8C76-5FA7F0591F2D}" dt="2023-01-24T17:45:22.329" v="7884"/>
          <ac:graphicFrameMkLst>
            <pc:docMk/>
            <pc:sldMk cId="1040203231" sldId="2147470782"/>
            <ac:graphicFrameMk id="115" creationId="{906DC542-FB3A-D645-6081-6E13A3FBBBA5}"/>
          </ac:graphicFrameMkLst>
        </pc:graphicFrameChg>
        <pc:graphicFrameChg chg="add del mod replST">
          <ac:chgData name="Lee, Samantha" userId="44983747-3aaf-47a7-8c4d-b7ff06699b8b" providerId="ADAL" clId="{6CED3D25-629D-4128-8C76-5FA7F0591F2D}" dt="2023-01-24T17:45:07.350" v="7706"/>
          <ac:graphicFrameMkLst>
            <pc:docMk/>
            <pc:sldMk cId="1040203231" sldId="2147470782"/>
            <ac:graphicFrameMk id="126" creationId="{8EC2957C-D34F-A92A-F550-6BB86BAB0307}"/>
          </ac:graphicFrameMkLst>
        </pc:graphicFrameChg>
        <pc:graphicFrameChg chg="add del mod replST">
          <ac:chgData name="Lee, Samantha" userId="44983747-3aaf-47a7-8c4d-b7ff06699b8b" providerId="ADAL" clId="{6CED3D25-629D-4128-8C76-5FA7F0591F2D}" dt="2023-01-24T18:20:49.080" v="10583"/>
          <ac:graphicFrameMkLst>
            <pc:docMk/>
            <pc:sldMk cId="1040203231" sldId="2147470782"/>
            <ac:graphicFrameMk id="133" creationId="{D7B219A7-1DFD-996D-8660-8CCFD7D178EA}"/>
          </ac:graphicFrameMkLst>
        </pc:graphicFrameChg>
        <pc:graphicFrameChg chg="add del mod replST">
          <ac:chgData name="Lee, Samantha" userId="44983747-3aaf-47a7-8c4d-b7ff06699b8b" providerId="ADAL" clId="{6CED3D25-629D-4128-8C76-5FA7F0591F2D}" dt="2023-01-24T17:45:38.028" v="8072"/>
          <ac:graphicFrameMkLst>
            <pc:docMk/>
            <pc:sldMk cId="1040203231" sldId="2147470782"/>
            <ac:graphicFrameMk id="134" creationId="{B3AC6BA0-8E0E-3FC9-D9B9-1EB8E0427A50}"/>
          </ac:graphicFrameMkLst>
        </pc:graphicFrameChg>
        <pc:graphicFrameChg chg="add del mod replST">
          <ac:chgData name="Lee, Samantha" userId="44983747-3aaf-47a7-8c4d-b7ff06699b8b" providerId="ADAL" clId="{6CED3D25-629D-4128-8C76-5FA7F0591F2D}" dt="2023-01-24T17:45:38.951" v="8248"/>
          <ac:graphicFrameMkLst>
            <pc:docMk/>
            <pc:sldMk cId="1040203231" sldId="2147470782"/>
            <ac:graphicFrameMk id="135" creationId="{5C23F821-6AD4-3167-E89C-9900385FF609}"/>
          </ac:graphicFrameMkLst>
        </pc:graphicFrameChg>
        <pc:graphicFrameChg chg="add del mod replST">
          <ac:chgData name="Lee, Samantha" userId="44983747-3aaf-47a7-8c4d-b7ff06699b8b" providerId="ADAL" clId="{6CED3D25-629D-4128-8C76-5FA7F0591F2D}" dt="2023-01-24T18:20:49.179" v="10674"/>
          <ac:graphicFrameMkLst>
            <pc:docMk/>
            <pc:sldMk cId="1040203231" sldId="2147470782"/>
            <ac:graphicFrameMk id="136" creationId="{71DA5196-28FC-DDAB-0154-6C8DAEF714B9}"/>
          </ac:graphicFrameMkLst>
        </pc:graphicFrameChg>
        <pc:graphicFrameChg chg="add del mod replST">
          <ac:chgData name="Lee, Samantha" userId="44983747-3aaf-47a7-8c4d-b7ff06699b8b" providerId="ADAL" clId="{6CED3D25-629D-4128-8C76-5FA7F0591F2D}" dt="2023-01-24T17:48:48.127" v="8677"/>
          <ac:graphicFrameMkLst>
            <pc:docMk/>
            <pc:sldMk cId="1040203231" sldId="2147470782"/>
            <ac:graphicFrameMk id="137" creationId="{8857C084-E211-2C3F-080D-4E6D8149323A}"/>
          </ac:graphicFrameMkLst>
        </pc:graphicFrameChg>
        <pc:graphicFrameChg chg="add del mod replST">
          <ac:chgData name="Lee, Samantha" userId="44983747-3aaf-47a7-8c4d-b7ff06699b8b" providerId="ADAL" clId="{6CED3D25-629D-4128-8C76-5FA7F0591F2D}" dt="2023-01-24T18:13:41.053" v="9597"/>
          <ac:graphicFrameMkLst>
            <pc:docMk/>
            <pc:sldMk cId="1040203231" sldId="2147470782"/>
            <ac:graphicFrameMk id="138" creationId="{0D77DE8C-3A47-4FDD-6367-7BF1599B5F4A}"/>
          </ac:graphicFrameMkLst>
        </pc:graphicFrameChg>
        <pc:graphicFrameChg chg="add del mod replST">
          <ac:chgData name="Lee, Samantha" userId="44983747-3aaf-47a7-8c4d-b7ff06699b8b" providerId="ADAL" clId="{6CED3D25-629D-4128-8C76-5FA7F0591F2D}" dt="2023-01-24T18:14:15.284" v="10007"/>
          <ac:graphicFrameMkLst>
            <pc:docMk/>
            <pc:sldMk cId="1040203231" sldId="2147470782"/>
            <ac:graphicFrameMk id="143" creationId="{8E0ED1AA-BA88-7B06-BEA4-706A2A61000B}"/>
          </ac:graphicFrameMkLst>
        </pc:graphicFrameChg>
        <pc:graphicFrameChg chg="add mod replST delST">
          <ac:chgData name="Lee, Samantha" userId="44983747-3aaf-47a7-8c4d-b7ff06699b8b" providerId="ADAL" clId="{6CED3D25-629D-4128-8C76-5FA7F0591F2D}" dt="2023-01-24T18:14:03.835" v="9964"/>
          <ac:graphicFrameMkLst>
            <pc:docMk/>
            <pc:sldMk cId="1040203231" sldId="2147470782"/>
            <ac:graphicFrameMk id="144" creationId="{F573393D-B2C0-D26B-044D-46C0AD94D4A3}"/>
          </ac:graphicFrameMkLst>
        </pc:graphicFrameChg>
        <pc:graphicFrameChg chg="add del mod replST">
          <ac:chgData name="Lee, Samantha" userId="44983747-3aaf-47a7-8c4d-b7ff06699b8b" providerId="ADAL" clId="{6CED3D25-629D-4128-8C76-5FA7F0591F2D}" dt="2023-01-24T18:21:57.315" v="11789"/>
          <ac:graphicFrameMkLst>
            <pc:docMk/>
            <pc:sldMk cId="1040203231" sldId="2147470782"/>
            <ac:graphicFrameMk id="146" creationId="{FBDD9B7E-45A1-6969-67ED-9BDF97DB24E9}"/>
          </ac:graphicFrameMkLst>
        </pc:graphicFrameChg>
        <pc:graphicFrameChg chg="add del mod replST">
          <ac:chgData name="Lee, Samantha" userId="44983747-3aaf-47a7-8c4d-b7ff06699b8b" providerId="ADAL" clId="{6CED3D25-629D-4128-8C76-5FA7F0591F2D}" dt="2023-01-24T18:20:49.983" v="10958"/>
          <ac:graphicFrameMkLst>
            <pc:docMk/>
            <pc:sldMk cId="1040203231" sldId="2147470782"/>
            <ac:graphicFrameMk id="167" creationId="{E02CC71E-E3C7-D548-2316-D15DB846730F}"/>
          </ac:graphicFrameMkLst>
        </pc:graphicFrameChg>
        <pc:graphicFrameChg chg="add del mod replST">
          <ac:chgData name="Lee, Samantha" userId="44983747-3aaf-47a7-8c4d-b7ff06699b8b" providerId="ADAL" clId="{6CED3D25-629D-4128-8C76-5FA7F0591F2D}" dt="2023-01-24T18:20:50.022" v="10992"/>
          <ac:graphicFrameMkLst>
            <pc:docMk/>
            <pc:sldMk cId="1040203231" sldId="2147470782"/>
            <ac:graphicFrameMk id="168" creationId="{4490EB0A-EFFE-2780-971C-FE4EF8C0EEBF}"/>
          </ac:graphicFrameMkLst>
        </pc:graphicFrameChg>
        <pc:graphicFrameChg chg="add del mod replST">
          <ac:chgData name="Lee, Samantha" userId="44983747-3aaf-47a7-8c4d-b7ff06699b8b" providerId="ADAL" clId="{6CED3D25-629D-4128-8C76-5FA7F0591F2D}" dt="2023-01-24T18:20:52.414" v="11274"/>
          <ac:graphicFrameMkLst>
            <pc:docMk/>
            <pc:sldMk cId="1040203231" sldId="2147470782"/>
            <ac:graphicFrameMk id="169" creationId="{0C5F3C3B-59D1-F157-FCC7-7E0490DB2D4F}"/>
          </ac:graphicFrameMkLst>
        </pc:graphicFrameChg>
        <pc:graphicFrameChg chg="add del mod replST">
          <ac:chgData name="Lee, Samantha" userId="44983747-3aaf-47a7-8c4d-b7ff06699b8b" providerId="ADAL" clId="{6CED3D25-629D-4128-8C76-5FA7F0591F2D}" dt="2023-01-24T18:20:52.450" v="11308"/>
          <ac:graphicFrameMkLst>
            <pc:docMk/>
            <pc:sldMk cId="1040203231" sldId="2147470782"/>
            <ac:graphicFrameMk id="170" creationId="{1CEE7C85-2146-9D2C-14B6-70C1FAB7E4E3}"/>
          </ac:graphicFrameMkLst>
        </pc:graphicFrameChg>
        <pc:graphicFrameChg chg="add del mod replST">
          <ac:chgData name="Lee, Samantha" userId="44983747-3aaf-47a7-8c4d-b7ff06699b8b" providerId="ADAL" clId="{6CED3D25-629D-4128-8C76-5FA7F0591F2D}" dt="2023-01-24T18:21:13.109" v="11565"/>
          <ac:graphicFrameMkLst>
            <pc:docMk/>
            <pc:sldMk cId="1040203231" sldId="2147470782"/>
            <ac:graphicFrameMk id="171" creationId="{4B26793B-AF2F-A91D-B546-9EC4BA359E96}"/>
          </ac:graphicFrameMkLst>
        </pc:graphicFrameChg>
        <pc:graphicFrameChg chg="add del mod replST">
          <ac:chgData name="Lee, Samantha" userId="44983747-3aaf-47a7-8c4d-b7ff06699b8b" providerId="ADAL" clId="{6CED3D25-629D-4128-8C76-5FA7F0591F2D}" dt="2023-01-24T18:21:13.146" v="11599"/>
          <ac:graphicFrameMkLst>
            <pc:docMk/>
            <pc:sldMk cId="1040203231" sldId="2147470782"/>
            <ac:graphicFrameMk id="172" creationId="{7BA137E0-017D-D673-87E8-7893F8B1A34F}"/>
          </ac:graphicFrameMkLst>
        </pc:graphicFrameChg>
        <pc:graphicFrameChg chg="add mod replST">
          <ac:chgData name="Lee, Samantha" userId="44983747-3aaf-47a7-8c4d-b7ff06699b8b" providerId="ADAL" clId="{6CED3D25-629D-4128-8C76-5FA7F0591F2D}" dt="2023-01-24T22:01:35.069" v="30319"/>
          <ac:graphicFrameMkLst>
            <pc:docMk/>
            <pc:sldMk cId="1040203231" sldId="2147470782"/>
            <ac:graphicFrameMk id="175" creationId="{40D72FFE-3545-D825-C5B6-E6525F56D45C}"/>
          </ac:graphicFrameMkLst>
        </pc:graphicFrameChg>
        <pc:graphicFrameChg chg="add mod replST">
          <ac:chgData name="Lee, Samantha" userId="44983747-3aaf-47a7-8c4d-b7ff06699b8b" providerId="ADAL" clId="{6CED3D25-629D-4128-8C76-5FA7F0591F2D}" dt="2023-01-24T22:01:35.069" v="30352"/>
          <ac:graphicFrameMkLst>
            <pc:docMk/>
            <pc:sldMk cId="1040203231" sldId="2147470782"/>
            <ac:graphicFrameMk id="179" creationId="{12A9E941-7922-BDDD-62F3-E8635C7A4358}"/>
          </ac:graphicFrameMkLst>
        </pc:graphicFrameChg>
        <pc:graphicFrameChg chg="add del mod replST">
          <ac:chgData name="Lee, Samantha" userId="44983747-3aaf-47a7-8c4d-b7ff06699b8b" providerId="ADAL" clId="{6CED3D25-629D-4128-8C76-5FA7F0591F2D}" dt="2023-01-24T18:22:03.612" v="11937"/>
          <ac:graphicFrameMkLst>
            <pc:docMk/>
            <pc:sldMk cId="1040203231" sldId="2147470782"/>
            <ac:graphicFrameMk id="182" creationId="{53B8AD18-7AFF-9B52-78B6-9079299064B1}"/>
          </ac:graphicFrameMkLst>
        </pc:graphicFrameChg>
        <pc:graphicFrameChg chg="add del mod replST">
          <ac:chgData name="Lee, Samantha" userId="44983747-3aaf-47a7-8c4d-b7ff06699b8b" providerId="ADAL" clId="{6CED3D25-629D-4128-8C76-5FA7F0591F2D}" dt="2023-01-24T22:01:35.026" v="30243"/>
          <ac:graphicFrameMkLst>
            <pc:docMk/>
            <pc:sldMk cId="1040203231" sldId="2147470782"/>
            <ac:graphicFrameMk id="196" creationId="{26899FD1-6DA1-722C-9E1F-2DE388A77711}"/>
          </ac:graphicFrameMkLst>
        </pc:graphicFrameChg>
        <pc:graphicFrameChg chg="add mod replST">
          <ac:chgData name="Lee, Samantha" userId="44983747-3aaf-47a7-8c4d-b7ff06699b8b" providerId="ADAL" clId="{6CED3D25-629D-4128-8C76-5FA7F0591F2D}" dt="2023-01-24T22:01:35.053" v="30296"/>
          <ac:graphicFrameMkLst>
            <pc:docMk/>
            <pc:sldMk cId="1040203231" sldId="2147470782"/>
            <ac:graphicFrameMk id="198" creationId="{90BE22B4-CB05-3633-D133-DBF289009DFD}"/>
          </ac:graphicFrameMkLst>
        </pc:graphicFrameChg>
        <pc:picChg chg="add del mod ord">
          <ac:chgData name="Lee, Samantha" userId="44983747-3aaf-47a7-8c4d-b7ff06699b8b" providerId="ADAL" clId="{6CED3D25-629D-4128-8C76-5FA7F0591F2D}" dt="2023-01-24T22:01:15.482" v="30233" actId="478"/>
          <ac:picMkLst>
            <pc:docMk/>
            <pc:sldMk cId="1040203231" sldId="2147470782"/>
            <ac:picMk id="14" creationId="{4B9F7519-40B0-A249-FE25-9036DD1550F1}"/>
          </ac:picMkLst>
        </pc:picChg>
        <pc:picChg chg="del">
          <ac:chgData name="Lee, Samantha" userId="44983747-3aaf-47a7-8c4d-b7ff06699b8b" providerId="ADAL" clId="{6CED3D25-629D-4128-8C76-5FA7F0591F2D}" dt="2023-01-24T01:02:10.484" v="0" actId="478"/>
          <ac:picMkLst>
            <pc:docMk/>
            <pc:sldMk cId="1040203231" sldId="2147470782"/>
            <ac:picMk id="26" creationId="{0860C47B-5291-52C5-37FD-F0C972FC4DA1}"/>
          </ac:picMkLst>
        </pc:picChg>
        <pc:picChg chg="add mod ord">
          <ac:chgData name="Lee, Samantha" userId="44983747-3aaf-47a7-8c4d-b7ff06699b8b" providerId="ADAL" clId="{6CED3D25-629D-4128-8C76-5FA7F0591F2D}" dt="2023-01-25T14:28:44.757" v="30976" actId="1036"/>
          <ac:picMkLst>
            <pc:docMk/>
            <pc:sldMk cId="1040203231" sldId="2147470782"/>
            <ac:picMk id="197" creationId="{62A3984A-D226-E814-AE7D-D7D0128417EB}"/>
          </ac:picMkLst>
        </pc:picChg>
        <pc:picChg chg="mod ord">
          <ac:chgData name="Lee, Samantha" userId="44983747-3aaf-47a7-8c4d-b7ff06699b8b" providerId="ADAL" clId="{6CED3D25-629D-4128-8C76-5FA7F0591F2D}" dt="2023-01-25T14:28:44.757" v="30976" actId="1036"/>
          <ac:picMkLst>
            <pc:docMk/>
            <pc:sldMk cId="1040203231" sldId="2147470782"/>
            <ac:picMk id="277" creationId="{D6209E36-7EE0-4003-880C-97F0A35B84B7}"/>
          </ac:picMkLst>
        </pc:picChg>
        <pc:cxnChg chg="add del mod ord">
          <ac:chgData name="Lee, Samantha" userId="44983747-3aaf-47a7-8c4d-b7ff06699b8b" providerId="ADAL" clId="{6CED3D25-629D-4128-8C76-5FA7F0591F2D}" dt="2023-01-24T17:34:20.331" v="2208" actId="478"/>
          <ac:cxnSpMkLst>
            <pc:docMk/>
            <pc:sldMk cId="1040203231" sldId="2147470782"/>
            <ac:cxnSpMk id="9" creationId="{79E8C5A8-437A-051A-F18A-484CFF48BCC5}"/>
          </ac:cxnSpMkLst>
        </pc:cxnChg>
        <pc:cxnChg chg="add mod ord replST">
          <ac:chgData name="Lee, Samantha" userId="44983747-3aaf-47a7-8c4d-b7ff06699b8b" providerId="ADAL" clId="{6CED3D25-629D-4128-8C76-5FA7F0591F2D}" dt="2023-01-24T22:01:35.069" v="30335"/>
          <ac:cxnSpMkLst>
            <pc:docMk/>
            <pc:sldMk cId="1040203231" sldId="2147470782"/>
            <ac:cxnSpMk id="23" creationId="{98AAA7B2-981D-5572-AC00-31C7AB6FD7D1}"/>
          </ac:cxnSpMkLst>
        </pc:cxnChg>
        <pc:cxnChg chg="add mod ord replST">
          <ac:chgData name="Lee, Samantha" userId="44983747-3aaf-47a7-8c4d-b7ff06699b8b" providerId="ADAL" clId="{6CED3D25-629D-4128-8C76-5FA7F0591F2D}" dt="2023-01-24T22:01:35.069" v="30331"/>
          <ac:cxnSpMkLst>
            <pc:docMk/>
            <pc:sldMk cId="1040203231" sldId="2147470782"/>
            <ac:cxnSpMk id="24" creationId="{D0F14571-F5EF-E366-A1E7-BBD6FC079F7F}"/>
          </ac:cxnSpMkLst>
        </pc:cxnChg>
        <pc:cxnChg chg="add mod ord replST">
          <ac:chgData name="Lee, Samantha" userId="44983747-3aaf-47a7-8c4d-b7ff06699b8b" providerId="ADAL" clId="{6CED3D25-629D-4128-8C76-5FA7F0591F2D}" dt="2023-01-24T22:01:35.069" v="30333"/>
          <ac:cxnSpMkLst>
            <pc:docMk/>
            <pc:sldMk cId="1040203231" sldId="2147470782"/>
            <ac:cxnSpMk id="25" creationId="{BF5519A3-795B-CB21-348E-9F5552B44B55}"/>
          </ac:cxnSpMkLst>
        </pc:cxnChg>
        <pc:cxnChg chg="add mod ord replST">
          <ac:chgData name="Lee, Samantha" userId="44983747-3aaf-47a7-8c4d-b7ff06699b8b" providerId="ADAL" clId="{6CED3D25-629D-4128-8C76-5FA7F0591F2D}" dt="2023-01-24T22:01:35.069" v="30339"/>
          <ac:cxnSpMkLst>
            <pc:docMk/>
            <pc:sldMk cId="1040203231" sldId="2147470782"/>
            <ac:cxnSpMk id="26" creationId="{74AC654E-E2FB-6881-D698-9633DE4B9DCB}"/>
          </ac:cxnSpMkLst>
        </pc:cxnChg>
        <pc:cxnChg chg="add mod ord replST">
          <ac:chgData name="Lee, Samantha" userId="44983747-3aaf-47a7-8c4d-b7ff06699b8b" providerId="ADAL" clId="{6CED3D25-629D-4128-8C76-5FA7F0591F2D}" dt="2023-01-24T22:01:35.069" v="30337"/>
          <ac:cxnSpMkLst>
            <pc:docMk/>
            <pc:sldMk cId="1040203231" sldId="2147470782"/>
            <ac:cxnSpMk id="27" creationId="{F01E310E-31D3-2B17-7CC9-E469356D8DE2}"/>
          </ac:cxnSpMkLst>
        </pc:cxnChg>
        <pc:cxnChg chg="add mod ord replST">
          <ac:chgData name="Lee, Samantha" userId="44983747-3aaf-47a7-8c4d-b7ff06699b8b" providerId="ADAL" clId="{6CED3D25-629D-4128-8C76-5FA7F0591F2D}" dt="2023-01-24T22:01:35.069" v="30341"/>
          <ac:cxnSpMkLst>
            <pc:docMk/>
            <pc:sldMk cId="1040203231" sldId="2147470782"/>
            <ac:cxnSpMk id="28" creationId="{44D4F7E9-F209-BC21-6916-A442E1F9CE75}"/>
          </ac:cxnSpMkLst>
        </pc:cxnChg>
        <pc:cxnChg chg="add mod ord replST">
          <ac:chgData name="Lee, Samantha" userId="44983747-3aaf-47a7-8c4d-b7ff06699b8b" providerId="ADAL" clId="{6CED3D25-629D-4128-8C76-5FA7F0591F2D}" dt="2023-01-24T22:01:35.069" v="30356"/>
          <ac:cxnSpMkLst>
            <pc:docMk/>
            <pc:sldMk cId="1040203231" sldId="2147470782"/>
            <ac:cxnSpMk id="38" creationId="{89D803E8-2E28-F6A4-A99D-CBA5B6373165}"/>
          </ac:cxnSpMkLst>
        </pc:cxnChg>
        <pc:cxnChg chg="add mod ord replST">
          <ac:chgData name="Lee, Samantha" userId="44983747-3aaf-47a7-8c4d-b7ff06699b8b" providerId="ADAL" clId="{6CED3D25-629D-4128-8C76-5FA7F0591F2D}" dt="2023-01-24T22:01:35.069" v="30358"/>
          <ac:cxnSpMkLst>
            <pc:docMk/>
            <pc:sldMk cId="1040203231" sldId="2147470782"/>
            <ac:cxnSpMk id="39" creationId="{5741DF36-3FF5-7258-F038-D9DA32DDDE86}"/>
          </ac:cxnSpMkLst>
        </pc:cxnChg>
        <pc:cxnChg chg="add mod ord replST">
          <ac:chgData name="Lee, Samantha" userId="44983747-3aaf-47a7-8c4d-b7ff06699b8b" providerId="ADAL" clId="{6CED3D25-629D-4128-8C76-5FA7F0591F2D}" dt="2023-01-24T22:01:35.069" v="30354"/>
          <ac:cxnSpMkLst>
            <pc:docMk/>
            <pc:sldMk cId="1040203231" sldId="2147470782"/>
            <ac:cxnSpMk id="40" creationId="{B45032C7-F928-6D40-5CA6-A511BFCCC7C5}"/>
          </ac:cxnSpMkLst>
        </pc:cxnChg>
        <pc:cxnChg chg="mod ord">
          <ac:chgData name="Lee, Samantha" userId="44983747-3aaf-47a7-8c4d-b7ff06699b8b" providerId="ADAL" clId="{6CED3D25-629D-4128-8C76-5FA7F0591F2D}" dt="2023-01-24T22:01:35.053" v="30259"/>
          <ac:cxnSpMkLst>
            <pc:docMk/>
            <pc:sldMk cId="1040203231" sldId="2147470782"/>
            <ac:cxnSpMk id="50" creationId="{B7CB22FF-96DE-E679-A464-B15A859623B5}"/>
          </ac:cxnSpMkLst>
        </pc:cxnChg>
        <pc:cxnChg chg="mod ord">
          <ac:chgData name="Lee, Samantha" userId="44983747-3aaf-47a7-8c4d-b7ff06699b8b" providerId="ADAL" clId="{6CED3D25-629D-4128-8C76-5FA7F0591F2D}" dt="2023-01-24T22:01:35.053" v="30285"/>
          <ac:cxnSpMkLst>
            <pc:docMk/>
            <pc:sldMk cId="1040203231" sldId="2147470782"/>
            <ac:cxnSpMk id="121" creationId="{B779A411-4926-F1FF-6FF9-A5F62A021316}"/>
          </ac:cxnSpMkLst>
        </pc:cxnChg>
        <pc:cxnChg chg="mod ord topLvl">
          <ac:chgData name="Lee, Samantha" userId="44983747-3aaf-47a7-8c4d-b7ff06699b8b" providerId="ADAL" clId="{6CED3D25-629D-4128-8C76-5FA7F0591F2D}" dt="2023-01-24T22:02:16.692" v="30394" actId="208"/>
          <ac:cxnSpMkLst>
            <pc:docMk/>
            <pc:sldMk cId="1040203231" sldId="2147470782"/>
            <ac:cxnSpMk id="149" creationId="{5A9BB167-B72A-47B8-80A1-E66AE66EDC34}"/>
          </ac:cxnSpMkLst>
        </pc:cxnChg>
        <pc:cxnChg chg="mod ord topLvl">
          <ac:chgData name="Lee, Samantha" userId="44983747-3aaf-47a7-8c4d-b7ff06699b8b" providerId="ADAL" clId="{6CED3D25-629D-4128-8C76-5FA7F0591F2D}" dt="2023-01-24T18:20:52.376" v="11192"/>
          <ac:cxnSpMkLst>
            <pc:docMk/>
            <pc:sldMk cId="1040203231" sldId="2147470782"/>
            <ac:cxnSpMk id="152" creationId="{5C6C6171-67AB-4D83-B59E-752CD104D5C4}"/>
          </ac:cxnSpMkLst>
        </pc:cxnChg>
        <pc:cxnChg chg="mod ord">
          <ac:chgData name="Lee, Samantha" userId="44983747-3aaf-47a7-8c4d-b7ff06699b8b" providerId="ADAL" clId="{6CED3D25-629D-4128-8C76-5FA7F0591F2D}" dt="2023-01-24T22:01:35.053" v="30281"/>
          <ac:cxnSpMkLst>
            <pc:docMk/>
            <pc:sldMk cId="1040203231" sldId="2147470782"/>
            <ac:cxnSpMk id="154" creationId="{C51B4D09-A16E-42EC-B3D2-90546881B4BE}"/>
          </ac:cxnSpMkLst>
        </pc:cxnChg>
        <pc:cxnChg chg="mod ord">
          <ac:chgData name="Lee, Samantha" userId="44983747-3aaf-47a7-8c4d-b7ff06699b8b" providerId="ADAL" clId="{6CED3D25-629D-4128-8C76-5FA7F0591F2D}" dt="2023-01-24T22:01:35.053" v="30273"/>
          <ac:cxnSpMkLst>
            <pc:docMk/>
            <pc:sldMk cId="1040203231" sldId="2147470782"/>
            <ac:cxnSpMk id="227" creationId="{908D7A08-62E2-4C44-B9AE-A2CF41D3E2C5}"/>
          </ac:cxnSpMkLst>
        </pc:cxnChg>
        <pc:cxnChg chg="mod ord">
          <ac:chgData name="Lee, Samantha" userId="44983747-3aaf-47a7-8c4d-b7ff06699b8b" providerId="ADAL" clId="{6CED3D25-629D-4128-8C76-5FA7F0591F2D}" dt="2023-01-24T22:01:35.053" v="30255"/>
          <ac:cxnSpMkLst>
            <pc:docMk/>
            <pc:sldMk cId="1040203231" sldId="2147470782"/>
            <ac:cxnSpMk id="276" creationId="{2E3A50F0-4C89-4595-8294-9E34E4E4F897}"/>
          </ac:cxnSpMkLst>
        </pc:cxnChg>
      </pc:sldChg>
      <pc:sldChg chg="add del ord">
        <pc:chgData name="Lee, Samantha" userId="44983747-3aaf-47a7-8c4d-b7ff06699b8b" providerId="ADAL" clId="{6CED3D25-629D-4128-8C76-5FA7F0591F2D}" dt="2023-01-24T20:59:34.891" v="30138" actId="47"/>
        <pc:sldMkLst>
          <pc:docMk/>
          <pc:sldMk cId="801871048" sldId="2147470783"/>
        </pc:sldMkLst>
      </pc:sldChg>
      <pc:sldChg chg="addSp modSp new add del mod">
        <pc:chgData name="Lee, Samantha" userId="44983747-3aaf-47a7-8c4d-b7ff06699b8b" providerId="ADAL" clId="{6CED3D25-629D-4128-8C76-5FA7F0591F2D}" dt="2023-01-24T20:59:31.180" v="30137" actId="47"/>
        <pc:sldMkLst>
          <pc:docMk/>
          <pc:sldMk cId="288996565" sldId="2147470784"/>
        </pc:sldMkLst>
        <pc:picChg chg="add mod">
          <ac:chgData name="Lee, Samantha" userId="44983747-3aaf-47a7-8c4d-b7ff06699b8b" providerId="ADAL" clId="{6CED3D25-629D-4128-8C76-5FA7F0591F2D}" dt="2023-01-24T19:57:57.733" v="12835" actId="14100"/>
          <ac:picMkLst>
            <pc:docMk/>
            <pc:sldMk cId="288996565" sldId="2147470784"/>
            <ac:picMk id="5" creationId="{98AF0770-AB60-E89D-A675-F8081FFE7B86}"/>
          </ac:picMkLst>
        </pc:picChg>
      </pc:sldChg>
      <pc:sldChg chg="addSp delSp modSp add mod">
        <pc:chgData name="Lee, Samantha" userId="44983747-3aaf-47a7-8c4d-b7ff06699b8b" providerId="ADAL" clId="{6CED3D25-629D-4128-8C76-5FA7F0591F2D}" dt="2023-01-25T17:41:19.348" v="30995" actId="478"/>
        <pc:sldMkLst>
          <pc:docMk/>
          <pc:sldMk cId="2771943399" sldId="2147470785"/>
        </pc:sldMkLst>
        <pc:spChg chg="mod ord">
          <ac:chgData name="Lee, Samantha" userId="44983747-3aaf-47a7-8c4d-b7ff06699b8b" providerId="ADAL" clId="{6CED3D25-629D-4128-8C76-5FA7F0591F2D}" dt="2023-01-24T20:45:16.756" v="29963"/>
          <ac:spMkLst>
            <pc:docMk/>
            <pc:sldMk cId="2771943399" sldId="2147470785"/>
            <ac:spMk id="2" creationId="{5C65516F-8E92-47FF-B0B2-AFCD4F7F3CAF}"/>
          </ac:spMkLst>
        </pc:spChg>
        <pc:spChg chg="mod ord">
          <ac:chgData name="Lee, Samantha" userId="44983747-3aaf-47a7-8c4d-b7ff06699b8b" providerId="ADAL" clId="{6CED3D25-629D-4128-8C76-5FA7F0591F2D}" dt="2023-01-24T20:45:16.756" v="29965"/>
          <ac:spMkLst>
            <pc:docMk/>
            <pc:sldMk cId="2771943399" sldId="2147470785"/>
            <ac:spMk id="3" creationId="{C42C2A29-C949-4DF3-8DD7-DEADFD3F2A41}"/>
          </ac:spMkLst>
        </pc:spChg>
        <pc:spChg chg="add mod ord">
          <ac:chgData name="Lee, Samantha" userId="44983747-3aaf-47a7-8c4d-b7ff06699b8b" providerId="ADAL" clId="{6CED3D25-629D-4128-8C76-5FA7F0591F2D}" dt="2023-01-24T20:45:33.975" v="30078" actId="14100"/>
          <ac:spMkLst>
            <pc:docMk/>
            <pc:sldMk cId="2771943399" sldId="2147470785"/>
            <ac:spMk id="4" creationId="{1E9E9CDC-37BA-3BEB-ACAD-A3B91F9E53F0}"/>
          </ac:spMkLst>
        </pc:spChg>
        <pc:spChg chg="add mod replST">
          <ac:chgData name="Lee, Samantha" userId="44983747-3aaf-47a7-8c4d-b7ff06699b8b" providerId="ADAL" clId="{6CED3D25-629D-4128-8C76-5FA7F0591F2D}" dt="2023-01-24T20:45:16.772" v="30059"/>
          <ac:spMkLst>
            <pc:docMk/>
            <pc:sldMk cId="2771943399" sldId="2147470785"/>
            <ac:spMk id="11" creationId="{6B37D8D0-275F-137F-0C47-0C64260E428B}"/>
          </ac:spMkLst>
        </pc:spChg>
        <pc:spChg chg="del">
          <ac:chgData name="Lee, Samantha" userId="44983747-3aaf-47a7-8c4d-b7ff06699b8b" providerId="ADAL" clId="{6CED3D25-629D-4128-8C76-5FA7F0591F2D}" dt="2023-01-24T20:44:22.990" v="29229"/>
          <ac:spMkLst>
            <pc:docMk/>
            <pc:sldMk cId="2771943399" sldId="2147470785"/>
            <ac:spMk id="12" creationId="{0719E903-D312-C217-AEB9-002EB9B6F0EC}"/>
          </ac:spMkLst>
        </pc:spChg>
        <pc:spChg chg="del">
          <ac:chgData name="Lee, Samantha" userId="44983747-3aaf-47a7-8c4d-b7ff06699b8b" providerId="ADAL" clId="{6CED3D25-629D-4128-8C76-5FA7F0591F2D}" dt="2023-01-24T20:44:22.990" v="29231"/>
          <ac:spMkLst>
            <pc:docMk/>
            <pc:sldMk cId="2771943399" sldId="2147470785"/>
            <ac:spMk id="13" creationId="{0F0EC34D-AC7B-4D28-156E-49D19B5E057B}"/>
          </ac:spMkLst>
        </pc:spChg>
        <pc:spChg chg="del">
          <ac:chgData name="Lee, Samantha" userId="44983747-3aaf-47a7-8c4d-b7ff06699b8b" providerId="ADAL" clId="{6CED3D25-629D-4128-8C76-5FA7F0591F2D}" dt="2023-01-24T20:44:22.990" v="29227"/>
          <ac:spMkLst>
            <pc:docMk/>
            <pc:sldMk cId="2771943399" sldId="2147470785"/>
            <ac:spMk id="14" creationId="{43441E02-DE44-163B-741B-BCE34EBDA595}"/>
          </ac:spMkLst>
        </pc:spChg>
        <pc:spChg chg="del">
          <ac:chgData name="Lee, Samantha" userId="44983747-3aaf-47a7-8c4d-b7ff06699b8b" providerId="ADAL" clId="{6CED3D25-629D-4128-8C76-5FA7F0591F2D}" dt="2023-01-24T20:44:22.990" v="29230"/>
          <ac:spMkLst>
            <pc:docMk/>
            <pc:sldMk cId="2771943399" sldId="2147470785"/>
            <ac:spMk id="15" creationId="{55F14C44-1939-5E7A-CFF8-9313AF90FE04}"/>
          </ac:spMkLst>
        </pc:spChg>
        <pc:spChg chg="add mod replST">
          <ac:chgData name="Lee, Samantha" userId="44983747-3aaf-47a7-8c4d-b7ff06699b8b" providerId="ADAL" clId="{6CED3D25-629D-4128-8C76-5FA7F0591F2D}" dt="2023-01-24T20:45:16.772" v="30058"/>
          <ac:spMkLst>
            <pc:docMk/>
            <pc:sldMk cId="2771943399" sldId="2147470785"/>
            <ac:spMk id="16" creationId="{8AE1811F-19F9-ED78-2A9A-DFC44D9C7B68}"/>
          </ac:spMkLst>
        </pc:spChg>
        <pc:spChg chg="add mod replST">
          <ac:chgData name="Lee, Samantha" userId="44983747-3aaf-47a7-8c4d-b7ff06699b8b" providerId="ADAL" clId="{6CED3D25-629D-4128-8C76-5FA7F0591F2D}" dt="2023-01-24T20:45:16.772" v="30060"/>
          <ac:spMkLst>
            <pc:docMk/>
            <pc:sldMk cId="2771943399" sldId="2147470785"/>
            <ac:spMk id="17" creationId="{0EFCC914-75F7-A020-90C8-37A5EECCA40C}"/>
          </ac:spMkLst>
        </pc:spChg>
        <pc:spChg chg="del">
          <ac:chgData name="Lee, Samantha" userId="44983747-3aaf-47a7-8c4d-b7ff06699b8b" providerId="ADAL" clId="{6CED3D25-629D-4128-8C76-5FA7F0591F2D}" dt="2023-01-24T20:44:22.990" v="29228"/>
          <ac:spMkLst>
            <pc:docMk/>
            <pc:sldMk cId="2771943399" sldId="2147470785"/>
            <ac:spMk id="18" creationId="{5D1E9EBE-CF3B-6086-7CA6-EFF0EF5FE8B7}"/>
          </ac:spMkLst>
        </pc:spChg>
        <pc:spChg chg="add mod replST">
          <ac:chgData name="Lee, Samantha" userId="44983747-3aaf-47a7-8c4d-b7ff06699b8b" providerId="ADAL" clId="{6CED3D25-629D-4128-8C76-5FA7F0591F2D}" dt="2023-01-24T20:45:16.772" v="30061"/>
          <ac:spMkLst>
            <pc:docMk/>
            <pc:sldMk cId="2771943399" sldId="2147470785"/>
            <ac:spMk id="20" creationId="{F498C4CF-7E7A-FC9F-C1D7-D87806711541}"/>
          </ac:spMkLst>
        </pc:spChg>
        <pc:spChg chg="add mod replST">
          <ac:chgData name="Lee, Samantha" userId="44983747-3aaf-47a7-8c4d-b7ff06699b8b" providerId="ADAL" clId="{6CED3D25-629D-4128-8C76-5FA7F0591F2D}" dt="2023-01-24T20:45:16.772" v="30062"/>
          <ac:spMkLst>
            <pc:docMk/>
            <pc:sldMk cId="2771943399" sldId="2147470785"/>
            <ac:spMk id="21" creationId="{12DD4B3E-E566-1F4C-1DC3-534F27F6699E}"/>
          </ac:spMkLst>
        </pc:spChg>
        <pc:spChg chg="add mod ord replST">
          <ac:chgData name="Lee, Samantha" userId="44983747-3aaf-47a7-8c4d-b7ff06699b8b" providerId="ADAL" clId="{6CED3D25-629D-4128-8C76-5FA7F0591F2D}" dt="2023-01-24T20:45:16.772" v="30064"/>
          <ac:spMkLst>
            <pc:docMk/>
            <pc:sldMk cId="2771943399" sldId="2147470785"/>
            <ac:spMk id="22" creationId="{477084FB-C354-F29E-24AA-2BB21F69709D}"/>
          </ac:spMkLst>
        </pc:spChg>
        <pc:spChg chg="add mod ord">
          <ac:chgData name="Lee, Samantha" userId="44983747-3aaf-47a7-8c4d-b7ff06699b8b" providerId="ADAL" clId="{6CED3D25-629D-4128-8C76-5FA7F0591F2D}" dt="2023-01-24T20:45:33.975" v="30078" actId="14100"/>
          <ac:spMkLst>
            <pc:docMk/>
            <pc:sldMk cId="2771943399" sldId="2147470785"/>
            <ac:spMk id="23" creationId="{34AFCEA8-945D-FCF5-8D99-DE56CF7F2161}"/>
          </ac:spMkLst>
        </pc:spChg>
        <pc:spChg chg="add mod ord">
          <ac:chgData name="Lee, Samantha" userId="44983747-3aaf-47a7-8c4d-b7ff06699b8b" providerId="ADAL" clId="{6CED3D25-629D-4128-8C76-5FA7F0591F2D}" dt="2023-01-24T21:44:06.972" v="30200" actId="20577"/>
          <ac:spMkLst>
            <pc:docMk/>
            <pc:sldMk cId="2771943399" sldId="2147470785"/>
            <ac:spMk id="25" creationId="{2942C13B-C1A3-7D9B-3421-0C2A8BDC64EC}"/>
          </ac:spMkLst>
        </pc:spChg>
        <pc:spChg chg="add del mod modVis">
          <ac:chgData name="Lee, Samantha" userId="44983747-3aaf-47a7-8c4d-b7ff06699b8b" providerId="ADAL" clId="{6CED3D25-629D-4128-8C76-5FA7F0591F2D}" dt="2023-01-24T20:44:26.285" v="29633"/>
          <ac:spMkLst>
            <pc:docMk/>
            <pc:sldMk cId="2771943399" sldId="2147470785"/>
            <ac:spMk id="26" creationId="{368F0AAB-09EB-0CD4-3D86-E19CAF60FED1}"/>
          </ac:spMkLst>
        </pc:spChg>
        <pc:spChg chg="add mod">
          <ac:chgData name="Lee, Samantha" userId="44983747-3aaf-47a7-8c4d-b7ff06699b8b" providerId="ADAL" clId="{6CED3D25-629D-4128-8C76-5FA7F0591F2D}" dt="2023-01-24T20:46:26.443" v="30113" actId="14100"/>
          <ac:spMkLst>
            <pc:docMk/>
            <pc:sldMk cId="2771943399" sldId="2147470785"/>
            <ac:spMk id="31" creationId="{B15F486F-0A39-CC1A-2200-CC2C51A3AE2E}"/>
          </ac:spMkLst>
        </pc:spChg>
        <pc:spChg chg="add mod">
          <ac:chgData name="Lee, Samantha" userId="44983747-3aaf-47a7-8c4d-b7ff06699b8b" providerId="ADAL" clId="{6CED3D25-629D-4128-8C76-5FA7F0591F2D}" dt="2023-01-24T20:56:33.332" v="30130" actId="1036"/>
          <ac:spMkLst>
            <pc:docMk/>
            <pc:sldMk cId="2771943399" sldId="2147470785"/>
            <ac:spMk id="32" creationId="{67F6D554-56D1-76C6-7173-2DDB6CD41178}"/>
          </ac:spMkLst>
        </pc:spChg>
        <pc:spChg chg="add mod">
          <ac:chgData name="Lee, Samantha" userId="44983747-3aaf-47a7-8c4d-b7ff06699b8b" providerId="ADAL" clId="{6CED3D25-629D-4128-8C76-5FA7F0591F2D}" dt="2023-01-24T20:56:33.332" v="30130" actId="1036"/>
          <ac:spMkLst>
            <pc:docMk/>
            <pc:sldMk cId="2771943399" sldId="2147470785"/>
            <ac:spMk id="33" creationId="{7D184548-4A46-C92E-BEE6-43184D3D9D96}"/>
          </ac:spMkLst>
        </pc:spChg>
        <pc:spChg chg="add mod">
          <ac:chgData name="Lee, Samantha" userId="44983747-3aaf-47a7-8c4d-b7ff06699b8b" providerId="ADAL" clId="{6CED3D25-629D-4128-8C76-5FA7F0591F2D}" dt="2023-01-24T20:56:33.332" v="30130" actId="1036"/>
          <ac:spMkLst>
            <pc:docMk/>
            <pc:sldMk cId="2771943399" sldId="2147470785"/>
            <ac:spMk id="34" creationId="{99E5D368-74D5-07F1-F3AE-1B8D579F5C97}"/>
          </ac:spMkLst>
        </pc:spChg>
        <pc:spChg chg="add mod">
          <ac:chgData name="Lee, Samantha" userId="44983747-3aaf-47a7-8c4d-b7ff06699b8b" providerId="ADAL" clId="{6CED3D25-629D-4128-8C76-5FA7F0591F2D}" dt="2023-01-24T20:56:33.332" v="30130" actId="1036"/>
          <ac:spMkLst>
            <pc:docMk/>
            <pc:sldMk cId="2771943399" sldId="2147470785"/>
            <ac:spMk id="35" creationId="{5974BE31-3F6A-8583-7E99-109925321BED}"/>
          </ac:spMkLst>
        </pc:spChg>
        <pc:spChg chg="del mod ord">
          <ac:chgData name="Lee, Samantha" userId="44983747-3aaf-47a7-8c4d-b7ff06699b8b" providerId="ADAL" clId="{6CED3D25-629D-4128-8C76-5FA7F0591F2D}" dt="2023-01-25T17:41:19.348" v="30995" actId="478"/>
          <ac:spMkLst>
            <pc:docMk/>
            <pc:sldMk cId="2771943399" sldId="2147470785"/>
            <ac:spMk id="36" creationId="{31C9F32C-998B-4CBA-B902-5A5C5F4FEFCD}"/>
          </ac:spMkLst>
        </pc:spChg>
        <pc:spChg chg="add mod">
          <ac:chgData name="Lee, Samantha" userId="44983747-3aaf-47a7-8c4d-b7ff06699b8b" providerId="ADAL" clId="{6CED3D25-629D-4128-8C76-5FA7F0591F2D}" dt="2023-01-24T20:56:33.332" v="30130" actId="1036"/>
          <ac:spMkLst>
            <pc:docMk/>
            <pc:sldMk cId="2771943399" sldId="2147470785"/>
            <ac:spMk id="38" creationId="{7BBC76DC-A63B-DBD2-F166-317184E81345}"/>
          </ac:spMkLst>
        </pc:spChg>
        <pc:spChg chg="add mod">
          <ac:chgData name="Lee, Samantha" userId="44983747-3aaf-47a7-8c4d-b7ff06699b8b" providerId="ADAL" clId="{6CED3D25-629D-4128-8C76-5FA7F0591F2D}" dt="2023-01-24T22:55:43.926" v="30402" actId="20577"/>
          <ac:spMkLst>
            <pc:docMk/>
            <pc:sldMk cId="2771943399" sldId="2147470785"/>
            <ac:spMk id="39" creationId="{1195C1A4-693A-449F-ACDA-D884BEDE5DBD}"/>
          </ac:spMkLst>
        </pc:spChg>
        <pc:spChg chg="mod ord">
          <ac:chgData name="Lee, Samantha" userId="44983747-3aaf-47a7-8c4d-b7ff06699b8b" providerId="ADAL" clId="{6CED3D25-629D-4128-8C76-5FA7F0591F2D}" dt="2023-01-24T20:45:16.756" v="29977"/>
          <ac:spMkLst>
            <pc:docMk/>
            <pc:sldMk cId="2771943399" sldId="2147470785"/>
            <ac:spMk id="41" creationId="{58C6CD06-1778-47C4-B8E5-6D00325D596A}"/>
          </ac:spMkLst>
        </pc:spChg>
        <pc:spChg chg="mod ord">
          <ac:chgData name="Lee, Samantha" userId="44983747-3aaf-47a7-8c4d-b7ff06699b8b" providerId="ADAL" clId="{6CED3D25-629D-4128-8C76-5FA7F0591F2D}" dt="2023-01-24T20:45:16.756" v="29979"/>
          <ac:spMkLst>
            <pc:docMk/>
            <pc:sldMk cId="2771943399" sldId="2147470785"/>
            <ac:spMk id="44" creationId="{71ADDB22-034E-4C59-BA57-F0AD6E84BAB8}"/>
          </ac:spMkLst>
        </pc:spChg>
        <pc:spChg chg="mod ord">
          <ac:chgData name="Lee, Samantha" userId="44983747-3aaf-47a7-8c4d-b7ff06699b8b" providerId="ADAL" clId="{6CED3D25-629D-4128-8C76-5FA7F0591F2D}" dt="2023-01-24T20:56:28.487" v="30128" actId="553"/>
          <ac:spMkLst>
            <pc:docMk/>
            <pc:sldMk cId="2771943399" sldId="2147470785"/>
            <ac:spMk id="45" creationId="{D7CEB44B-3E41-4D86-8DC4-F840F494D84F}"/>
          </ac:spMkLst>
        </pc:spChg>
        <pc:spChg chg="mod ord">
          <ac:chgData name="Lee, Samantha" userId="44983747-3aaf-47a7-8c4d-b7ff06699b8b" providerId="ADAL" clId="{6CED3D25-629D-4128-8C76-5FA7F0591F2D}" dt="2023-01-24T20:45:16.756" v="29983"/>
          <ac:spMkLst>
            <pc:docMk/>
            <pc:sldMk cId="2771943399" sldId="2147470785"/>
            <ac:spMk id="47" creationId="{B721A1AD-281D-4905-8717-E273172FE591}"/>
          </ac:spMkLst>
        </pc:spChg>
        <pc:spChg chg="mod ord">
          <ac:chgData name="Lee, Samantha" userId="44983747-3aaf-47a7-8c4d-b7ff06699b8b" providerId="ADAL" clId="{6CED3D25-629D-4128-8C76-5FA7F0591F2D}" dt="2023-01-24T20:45:16.756" v="29985"/>
          <ac:spMkLst>
            <pc:docMk/>
            <pc:sldMk cId="2771943399" sldId="2147470785"/>
            <ac:spMk id="48" creationId="{EFD82F58-2B0B-41C4-A7B0-67ABAB044101}"/>
          </ac:spMkLst>
        </pc:spChg>
        <pc:spChg chg="del">
          <ac:chgData name="Lee, Samantha" userId="44983747-3aaf-47a7-8c4d-b7ff06699b8b" providerId="ADAL" clId="{6CED3D25-629D-4128-8C76-5FA7F0591F2D}" dt="2023-01-24T20:44:22.998" v="29235"/>
          <ac:spMkLst>
            <pc:docMk/>
            <pc:sldMk cId="2771943399" sldId="2147470785"/>
            <ac:spMk id="50" creationId="{1BE3EA0C-B8B6-0719-31FD-BED726E0B90C}"/>
          </ac:spMkLst>
        </pc:spChg>
        <pc:spChg chg="mod">
          <ac:chgData name="Lee, Samantha" userId="44983747-3aaf-47a7-8c4d-b7ff06699b8b" providerId="ADAL" clId="{6CED3D25-629D-4128-8C76-5FA7F0591F2D}" dt="2023-01-24T20:45:16.756" v="29988"/>
          <ac:spMkLst>
            <pc:docMk/>
            <pc:sldMk cId="2771943399" sldId="2147470785"/>
            <ac:spMk id="53" creationId="{8C23B9F3-9CC7-408F-949F-B72781FCE869}"/>
          </ac:spMkLst>
        </pc:spChg>
        <pc:spChg chg="mod">
          <ac:chgData name="Lee, Samantha" userId="44983747-3aaf-47a7-8c4d-b7ff06699b8b" providerId="ADAL" clId="{6CED3D25-629D-4128-8C76-5FA7F0591F2D}" dt="2023-01-24T20:45:16.756" v="29989"/>
          <ac:spMkLst>
            <pc:docMk/>
            <pc:sldMk cId="2771943399" sldId="2147470785"/>
            <ac:spMk id="56" creationId="{9230A2FF-3D3F-4DF5-916B-5DA431769E9C}"/>
          </ac:spMkLst>
        </pc:spChg>
        <pc:spChg chg="mod ord">
          <ac:chgData name="Lee, Samantha" userId="44983747-3aaf-47a7-8c4d-b7ff06699b8b" providerId="ADAL" clId="{6CED3D25-629D-4128-8C76-5FA7F0591F2D}" dt="2023-01-24T20:45:16.756" v="29991"/>
          <ac:spMkLst>
            <pc:docMk/>
            <pc:sldMk cId="2771943399" sldId="2147470785"/>
            <ac:spMk id="62" creationId="{13F32275-8369-4409-BDEF-AE06AF7AA789}"/>
          </ac:spMkLst>
        </pc:spChg>
        <pc:spChg chg="mod ord">
          <ac:chgData name="Lee, Samantha" userId="44983747-3aaf-47a7-8c4d-b7ff06699b8b" providerId="ADAL" clId="{6CED3D25-629D-4128-8C76-5FA7F0591F2D}" dt="2023-01-24T20:45:16.756" v="29967"/>
          <ac:spMkLst>
            <pc:docMk/>
            <pc:sldMk cId="2771943399" sldId="2147470785"/>
            <ac:spMk id="72" creationId="{6A4EE674-B31F-4888-AD37-B799469CCD03}"/>
          </ac:spMkLst>
        </pc:spChg>
        <pc:spChg chg="mod ord">
          <ac:chgData name="Lee, Samantha" userId="44983747-3aaf-47a7-8c4d-b7ff06699b8b" providerId="ADAL" clId="{6CED3D25-629D-4128-8C76-5FA7F0591F2D}" dt="2023-01-24T20:45:16.756" v="29969"/>
          <ac:spMkLst>
            <pc:docMk/>
            <pc:sldMk cId="2771943399" sldId="2147470785"/>
            <ac:spMk id="73" creationId="{420DED51-99C8-41F0-B55D-28DB84046673}"/>
          </ac:spMkLst>
        </pc:spChg>
        <pc:spChg chg="mod ord">
          <ac:chgData name="Lee, Samantha" userId="44983747-3aaf-47a7-8c4d-b7ff06699b8b" providerId="ADAL" clId="{6CED3D25-629D-4128-8C76-5FA7F0591F2D}" dt="2023-01-24T20:45:16.756" v="29971"/>
          <ac:spMkLst>
            <pc:docMk/>
            <pc:sldMk cId="2771943399" sldId="2147470785"/>
            <ac:spMk id="74" creationId="{E9F6C549-545F-43AC-BDE5-2FB873A41662}"/>
          </ac:spMkLst>
        </pc:spChg>
        <pc:spChg chg="mod ord">
          <ac:chgData name="Lee, Samantha" userId="44983747-3aaf-47a7-8c4d-b7ff06699b8b" providerId="ADAL" clId="{6CED3D25-629D-4128-8C76-5FA7F0591F2D}" dt="2023-01-24T20:45:16.756" v="29973"/>
          <ac:spMkLst>
            <pc:docMk/>
            <pc:sldMk cId="2771943399" sldId="2147470785"/>
            <ac:spMk id="75" creationId="{B26B53E0-4089-4ED8-9BED-F2021827E48D}"/>
          </ac:spMkLst>
        </pc:spChg>
        <pc:spChg chg="del">
          <ac:chgData name="Lee, Samantha" userId="44983747-3aaf-47a7-8c4d-b7ff06699b8b" providerId="ADAL" clId="{6CED3D25-629D-4128-8C76-5FA7F0591F2D}" dt="2023-01-24T20:44:25.529" v="29242" actId="478"/>
          <ac:spMkLst>
            <pc:docMk/>
            <pc:sldMk cId="2771943399" sldId="2147470785"/>
            <ac:spMk id="76" creationId="{B23FCDEF-046E-7F8C-8000-1D91233BAA52}"/>
          </ac:spMkLst>
        </pc:spChg>
        <pc:spChg chg="mod ord">
          <ac:chgData name="Lee, Samantha" userId="44983747-3aaf-47a7-8c4d-b7ff06699b8b" providerId="ADAL" clId="{6CED3D25-629D-4128-8C76-5FA7F0591F2D}" dt="2023-01-24T20:45:16.772" v="30039"/>
          <ac:spMkLst>
            <pc:docMk/>
            <pc:sldMk cId="2771943399" sldId="2147470785"/>
            <ac:spMk id="104" creationId="{8D75467F-D2FD-4C8D-ABAC-18FDBF73B359}"/>
          </ac:spMkLst>
        </pc:spChg>
        <pc:spChg chg="mod ord">
          <ac:chgData name="Lee, Samantha" userId="44983747-3aaf-47a7-8c4d-b7ff06699b8b" providerId="ADAL" clId="{6CED3D25-629D-4128-8C76-5FA7F0591F2D}" dt="2023-01-24T20:45:16.772" v="30041"/>
          <ac:spMkLst>
            <pc:docMk/>
            <pc:sldMk cId="2771943399" sldId="2147470785"/>
            <ac:spMk id="105" creationId="{016CFAEB-8B92-4470-8B5B-87F6065EE599}"/>
          </ac:spMkLst>
        </pc:spChg>
        <pc:spChg chg="del mod ord">
          <ac:chgData name="Lee, Samantha" userId="44983747-3aaf-47a7-8c4d-b7ff06699b8b" providerId="ADAL" clId="{6CED3D25-629D-4128-8C76-5FA7F0591F2D}" dt="2023-01-24T20:56:15.405" v="30122" actId="478"/>
          <ac:spMkLst>
            <pc:docMk/>
            <pc:sldMk cId="2771943399" sldId="2147470785"/>
            <ac:spMk id="108" creationId="{36BA0EB2-BAD6-4A24-A355-2BA0D7CF0D28}"/>
          </ac:spMkLst>
        </pc:spChg>
        <pc:spChg chg="del mod ord">
          <ac:chgData name="Lee, Samantha" userId="44983747-3aaf-47a7-8c4d-b7ff06699b8b" providerId="ADAL" clId="{6CED3D25-629D-4128-8C76-5FA7F0591F2D}" dt="2023-01-24T20:56:15.405" v="30122" actId="478"/>
          <ac:spMkLst>
            <pc:docMk/>
            <pc:sldMk cId="2771943399" sldId="2147470785"/>
            <ac:spMk id="110" creationId="{2387E159-EB8D-4AA7-9D53-86B872B8088A}"/>
          </ac:spMkLst>
        </pc:spChg>
        <pc:spChg chg="del mod ord">
          <ac:chgData name="Lee, Samantha" userId="44983747-3aaf-47a7-8c4d-b7ff06699b8b" providerId="ADAL" clId="{6CED3D25-629D-4128-8C76-5FA7F0591F2D}" dt="2023-01-24T20:56:15.405" v="30122" actId="478"/>
          <ac:spMkLst>
            <pc:docMk/>
            <pc:sldMk cId="2771943399" sldId="2147470785"/>
            <ac:spMk id="111" creationId="{DAA73C1F-B022-42E8-8578-04B6528F44A5}"/>
          </ac:spMkLst>
        </pc:spChg>
        <pc:spChg chg="del mod ord">
          <ac:chgData name="Lee, Samantha" userId="44983747-3aaf-47a7-8c4d-b7ff06699b8b" providerId="ADAL" clId="{6CED3D25-629D-4128-8C76-5FA7F0591F2D}" dt="2023-01-24T20:56:15.405" v="30122" actId="478"/>
          <ac:spMkLst>
            <pc:docMk/>
            <pc:sldMk cId="2771943399" sldId="2147470785"/>
            <ac:spMk id="112" creationId="{BB45E42B-0659-4DE0-AEC4-33065FDA05C9}"/>
          </ac:spMkLst>
        </pc:spChg>
        <pc:spChg chg="del mod ord">
          <ac:chgData name="Lee, Samantha" userId="44983747-3aaf-47a7-8c4d-b7ff06699b8b" providerId="ADAL" clId="{6CED3D25-629D-4128-8C76-5FA7F0591F2D}" dt="2023-01-24T20:56:15.405" v="30122" actId="478"/>
          <ac:spMkLst>
            <pc:docMk/>
            <pc:sldMk cId="2771943399" sldId="2147470785"/>
            <ac:spMk id="113" creationId="{A82424FC-5C3C-4BEF-B59A-4BEB492B649E}"/>
          </ac:spMkLst>
        </pc:spChg>
        <pc:spChg chg="mod ord">
          <ac:chgData name="Lee, Samantha" userId="44983747-3aaf-47a7-8c4d-b7ff06699b8b" providerId="ADAL" clId="{6CED3D25-629D-4128-8C76-5FA7F0591F2D}" dt="2023-01-24T20:45:16.756" v="30005"/>
          <ac:spMkLst>
            <pc:docMk/>
            <pc:sldMk cId="2771943399" sldId="2147470785"/>
            <ac:spMk id="116" creationId="{29E70DC1-3868-4939-95D1-BB9300A02553}"/>
          </ac:spMkLst>
        </pc:spChg>
        <pc:spChg chg="mod ord">
          <ac:chgData name="Lee, Samantha" userId="44983747-3aaf-47a7-8c4d-b7ff06699b8b" providerId="ADAL" clId="{6CED3D25-629D-4128-8C76-5FA7F0591F2D}" dt="2023-01-24T21:44:09.048" v="30202" actId="20577"/>
          <ac:spMkLst>
            <pc:docMk/>
            <pc:sldMk cId="2771943399" sldId="2147470785"/>
            <ac:spMk id="117" creationId="{242E52CF-CEE8-4EFE-A015-B977346DE050}"/>
          </ac:spMkLst>
        </pc:spChg>
        <pc:spChg chg="mod">
          <ac:chgData name="Lee, Samantha" userId="44983747-3aaf-47a7-8c4d-b7ff06699b8b" providerId="ADAL" clId="{6CED3D25-629D-4128-8C76-5FA7F0591F2D}" dt="2023-01-24T20:45:16.772" v="30050"/>
          <ac:spMkLst>
            <pc:docMk/>
            <pc:sldMk cId="2771943399" sldId="2147470785"/>
            <ac:spMk id="119" creationId="{BC4E146E-7028-49D8-9618-E62091DC3A67}"/>
          </ac:spMkLst>
        </pc:spChg>
        <pc:spChg chg="mod">
          <ac:chgData name="Lee, Samantha" userId="44983747-3aaf-47a7-8c4d-b7ff06699b8b" providerId="ADAL" clId="{6CED3D25-629D-4128-8C76-5FA7F0591F2D}" dt="2023-01-24T20:45:16.772" v="30049"/>
          <ac:spMkLst>
            <pc:docMk/>
            <pc:sldMk cId="2771943399" sldId="2147470785"/>
            <ac:spMk id="120" creationId="{9DB3D9D3-241A-46C1-9035-EC0CF7B81922}"/>
          </ac:spMkLst>
        </pc:spChg>
        <pc:spChg chg="mod">
          <ac:chgData name="Lee, Samantha" userId="44983747-3aaf-47a7-8c4d-b7ff06699b8b" providerId="ADAL" clId="{6CED3D25-629D-4128-8C76-5FA7F0591F2D}" dt="2023-01-24T20:45:16.772" v="30045"/>
          <ac:spMkLst>
            <pc:docMk/>
            <pc:sldMk cId="2771943399" sldId="2147470785"/>
            <ac:spMk id="121" creationId="{25417633-B091-4093-BE91-8DC7860942F5}"/>
          </ac:spMkLst>
        </pc:spChg>
        <pc:spChg chg="mod">
          <ac:chgData name="Lee, Samantha" userId="44983747-3aaf-47a7-8c4d-b7ff06699b8b" providerId="ADAL" clId="{6CED3D25-629D-4128-8C76-5FA7F0591F2D}" dt="2023-01-24T20:45:16.772" v="30047"/>
          <ac:spMkLst>
            <pc:docMk/>
            <pc:sldMk cId="2771943399" sldId="2147470785"/>
            <ac:spMk id="122" creationId="{31750F94-5042-4D1F-84F8-26B58DC86A2A}"/>
          </ac:spMkLst>
        </pc:spChg>
        <pc:spChg chg="mod">
          <ac:chgData name="Lee, Samantha" userId="44983747-3aaf-47a7-8c4d-b7ff06699b8b" providerId="ADAL" clId="{6CED3D25-629D-4128-8C76-5FA7F0591F2D}" dt="2023-01-24T20:45:16.772" v="30048"/>
          <ac:spMkLst>
            <pc:docMk/>
            <pc:sldMk cId="2771943399" sldId="2147470785"/>
            <ac:spMk id="124" creationId="{F3A48377-403B-4A66-94F0-21A76B2FA57C}"/>
          </ac:spMkLst>
        </pc:spChg>
        <pc:spChg chg="mod">
          <ac:chgData name="Lee, Samantha" userId="44983747-3aaf-47a7-8c4d-b7ff06699b8b" providerId="ADAL" clId="{6CED3D25-629D-4128-8C76-5FA7F0591F2D}" dt="2023-01-24T20:45:16.772" v="30046"/>
          <ac:spMkLst>
            <pc:docMk/>
            <pc:sldMk cId="2771943399" sldId="2147470785"/>
            <ac:spMk id="125" creationId="{8E79BDE1-6A34-4D32-96B0-B91F8A0B0CAA}"/>
          </ac:spMkLst>
        </pc:spChg>
        <pc:spChg chg="mod ord">
          <ac:chgData name="Lee, Samantha" userId="44983747-3aaf-47a7-8c4d-b7ff06699b8b" providerId="ADAL" clId="{6CED3D25-629D-4128-8C76-5FA7F0591F2D}" dt="2023-01-24T20:45:16.756" v="30011"/>
          <ac:spMkLst>
            <pc:docMk/>
            <pc:sldMk cId="2771943399" sldId="2147470785"/>
            <ac:spMk id="126" creationId="{16F2D9E1-3F02-4F94-BB1E-02270A348B27}"/>
          </ac:spMkLst>
        </pc:spChg>
        <pc:spChg chg="mod ord">
          <ac:chgData name="Lee, Samantha" userId="44983747-3aaf-47a7-8c4d-b7ff06699b8b" providerId="ADAL" clId="{6CED3D25-629D-4128-8C76-5FA7F0591F2D}" dt="2023-01-24T20:45:16.756" v="30013"/>
          <ac:spMkLst>
            <pc:docMk/>
            <pc:sldMk cId="2771943399" sldId="2147470785"/>
            <ac:spMk id="127" creationId="{116308D9-9C15-49D6-919C-9751ADF6AC37}"/>
          </ac:spMkLst>
        </pc:spChg>
        <pc:spChg chg="mod ord">
          <ac:chgData name="Lee, Samantha" userId="44983747-3aaf-47a7-8c4d-b7ff06699b8b" providerId="ADAL" clId="{6CED3D25-629D-4128-8C76-5FA7F0591F2D}" dt="2023-01-24T20:45:16.756" v="30015"/>
          <ac:spMkLst>
            <pc:docMk/>
            <pc:sldMk cId="2771943399" sldId="2147470785"/>
            <ac:spMk id="128" creationId="{2A951BC1-3CC6-4A63-B24D-C926D424CD43}"/>
          </ac:spMkLst>
        </pc:spChg>
        <pc:spChg chg="del mod ord">
          <ac:chgData name="Lee, Samantha" userId="44983747-3aaf-47a7-8c4d-b7ff06699b8b" providerId="ADAL" clId="{6CED3D25-629D-4128-8C76-5FA7F0591F2D}" dt="2023-01-24T20:44:34.197" v="29636" actId="478"/>
          <ac:spMkLst>
            <pc:docMk/>
            <pc:sldMk cId="2771943399" sldId="2147470785"/>
            <ac:spMk id="144" creationId="{81B86D63-5C28-99C1-D692-EE7FB8E794C7}"/>
          </ac:spMkLst>
        </pc:spChg>
        <pc:spChg chg="mod ord">
          <ac:chgData name="Lee, Samantha" userId="44983747-3aaf-47a7-8c4d-b7ff06699b8b" providerId="ADAL" clId="{6CED3D25-629D-4128-8C76-5FA7F0591F2D}" dt="2023-01-24T20:45:16.772" v="30017"/>
          <ac:spMkLst>
            <pc:docMk/>
            <pc:sldMk cId="2771943399" sldId="2147470785"/>
            <ac:spMk id="161" creationId="{857E5E0D-8E51-42AF-847C-08EAFDBC22A6}"/>
          </ac:spMkLst>
        </pc:spChg>
        <pc:spChg chg="mod ord">
          <ac:chgData name="Lee, Samantha" userId="44983747-3aaf-47a7-8c4d-b7ff06699b8b" providerId="ADAL" clId="{6CED3D25-629D-4128-8C76-5FA7F0591F2D}" dt="2023-01-24T20:45:16.772" v="30019"/>
          <ac:spMkLst>
            <pc:docMk/>
            <pc:sldMk cId="2771943399" sldId="2147470785"/>
            <ac:spMk id="166" creationId="{8D757F08-74D5-41DB-A06F-7F8192EFF506}"/>
          </ac:spMkLst>
        </pc:spChg>
        <pc:spChg chg="mod ord">
          <ac:chgData name="Lee, Samantha" userId="44983747-3aaf-47a7-8c4d-b7ff06699b8b" providerId="ADAL" clId="{6CED3D25-629D-4128-8C76-5FA7F0591F2D}" dt="2023-01-24T20:45:16.772" v="30021"/>
          <ac:spMkLst>
            <pc:docMk/>
            <pc:sldMk cId="2771943399" sldId="2147470785"/>
            <ac:spMk id="168" creationId="{301F23D5-314A-4740-A224-F3C20CAF977C}"/>
          </ac:spMkLst>
        </pc:spChg>
        <pc:spChg chg="mod ord">
          <ac:chgData name="Lee, Samantha" userId="44983747-3aaf-47a7-8c4d-b7ff06699b8b" providerId="ADAL" clId="{6CED3D25-629D-4128-8C76-5FA7F0591F2D}" dt="2023-01-24T20:45:16.772" v="30023"/>
          <ac:spMkLst>
            <pc:docMk/>
            <pc:sldMk cId="2771943399" sldId="2147470785"/>
            <ac:spMk id="170" creationId="{0D926B4E-7266-4E5C-A6C2-E6302A1B1F05}"/>
          </ac:spMkLst>
        </pc:spChg>
        <pc:spChg chg="mod ord">
          <ac:chgData name="Lee, Samantha" userId="44983747-3aaf-47a7-8c4d-b7ff06699b8b" providerId="ADAL" clId="{6CED3D25-629D-4128-8C76-5FA7F0591F2D}" dt="2023-01-24T20:45:16.772" v="30025"/>
          <ac:spMkLst>
            <pc:docMk/>
            <pc:sldMk cId="2771943399" sldId="2147470785"/>
            <ac:spMk id="174" creationId="{C29A0D52-5212-4D20-9140-818F881F9C1A}"/>
          </ac:spMkLst>
        </pc:spChg>
        <pc:spChg chg="mod ord">
          <ac:chgData name="Lee, Samantha" userId="44983747-3aaf-47a7-8c4d-b7ff06699b8b" providerId="ADAL" clId="{6CED3D25-629D-4128-8C76-5FA7F0591F2D}" dt="2023-01-24T20:45:16.772" v="30027"/>
          <ac:spMkLst>
            <pc:docMk/>
            <pc:sldMk cId="2771943399" sldId="2147470785"/>
            <ac:spMk id="176" creationId="{A476E7D0-FECA-43FB-9BCA-00807E0297F0}"/>
          </ac:spMkLst>
        </pc:spChg>
        <pc:spChg chg="mod ord">
          <ac:chgData name="Lee, Samantha" userId="44983747-3aaf-47a7-8c4d-b7ff06699b8b" providerId="ADAL" clId="{6CED3D25-629D-4128-8C76-5FA7F0591F2D}" dt="2023-01-24T20:45:16.772" v="30029"/>
          <ac:spMkLst>
            <pc:docMk/>
            <pc:sldMk cId="2771943399" sldId="2147470785"/>
            <ac:spMk id="182" creationId="{62FFD987-56F8-4A1E-B28B-1CFBD1248979}"/>
          </ac:spMkLst>
        </pc:spChg>
        <pc:spChg chg="del">
          <ac:chgData name="Lee, Samantha" userId="44983747-3aaf-47a7-8c4d-b7ff06699b8b" providerId="ADAL" clId="{6CED3D25-629D-4128-8C76-5FA7F0591F2D}" dt="2023-01-24T20:44:22.998" v="29237"/>
          <ac:spMkLst>
            <pc:docMk/>
            <pc:sldMk cId="2771943399" sldId="2147470785"/>
            <ac:spMk id="189" creationId="{B4C92E64-FD5A-4E03-8682-5B4D85CDFF69}"/>
          </ac:spMkLst>
        </pc:spChg>
        <pc:spChg chg="del">
          <ac:chgData name="Lee, Samantha" userId="44983747-3aaf-47a7-8c4d-b7ff06699b8b" providerId="ADAL" clId="{6CED3D25-629D-4128-8C76-5FA7F0591F2D}" dt="2023-01-24T20:44:22.990" v="29226"/>
          <ac:spMkLst>
            <pc:docMk/>
            <pc:sldMk cId="2771943399" sldId="2147470785"/>
            <ac:spMk id="202" creationId="{85AD7E07-4C43-4E72-9E94-321ED7062C57}"/>
          </ac:spMkLst>
        </pc:spChg>
        <pc:spChg chg="mod ord">
          <ac:chgData name="Lee, Samantha" userId="44983747-3aaf-47a7-8c4d-b7ff06699b8b" providerId="ADAL" clId="{6CED3D25-629D-4128-8C76-5FA7F0591F2D}" dt="2023-01-24T20:45:16.772" v="30033"/>
          <ac:spMkLst>
            <pc:docMk/>
            <pc:sldMk cId="2771943399" sldId="2147470785"/>
            <ac:spMk id="208" creationId="{C06A3800-856F-4FB8-8C57-A50FC51EC15B}"/>
          </ac:spMkLst>
        </pc:spChg>
        <pc:spChg chg="mod ord">
          <ac:chgData name="Lee, Samantha" userId="44983747-3aaf-47a7-8c4d-b7ff06699b8b" providerId="ADAL" clId="{6CED3D25-629D-4128-8C76-5FA7F0591F2D}" dt="2023-01-24T21:44:00.429" v="30196" actId="20577"/>
          <ac:spMkLst>
            <pc:docMk/>
            <pc:sldMk cId="2771943399" sldId="2147470785"/>
            <ac:spMk id="210" creationId="{3FF6F13F-EC09-4459-A108-23C431AF3260}"/>
          </ac:spMkLst>
        </pc:spChg>
        <pc:grpChg chg="mod ord">
          <ac:chgData name="Lee, Samantha" userId="44983747-3aaf-47a7-8c4d-b7ff06699b8b" providerId="ADAL" clId="{6CED3D25-629D-4128-8C76-5FA7F0591F2D}" dt="2023-01-25T14:27:46.230" v="30974" actId="1035"/>
          <ac:grpSpMkLst>
            <pc:docMk/>
            <pc:sldMk cId="2771943399" sldId="2147470785"/>
            <ac:grpSpMk id="7" creationId="{7F2522AB-AF7B-4456-BC85-95B57663095D}"/>
          </ac:grpSpMkLst>
        </pc:grpChg>
        <pc:grpChg chg="mod ord">
          <ac:chgData name="Lee, Samantha" userId="44983747-3aaf-47a7-8c4d-b7ff06699b8b" providerId="ADAL" clId="{6CED3D25-629D-4128-8C76-5FA7F0591F2D}" dt="2023-01-24T20:45:16.756" v="29993"/>
          <ac:grpSpMkLst>
            <pc:docMk/>
            <pc:sldMk cId="2771943399" sldId="2147470785"/>
            <ac:grpSpMk id="231" creationId="{84420D77-43D4-40BE-8414-BAE5DE5E62DD}"/>
          </ac:grpSpMkLst>
        </pc:grpChg>
        <pc:grpChg chg="mod ord">
          <ac:chgData name="Lee, Samantha" userId="44983747-3aaf-47a7-8c4d-b7ff06699b8b" providerId="ADAL" clId="{6CED3D25-629D-4128-8C76-5FA7F0591F2D}" dt="2023-01-24T20:45:16.772" v="30031"/>
          <ac:grpSpMkLst>
            <pc:docMk/>
            <pc:sldMk cId="2771943399" sldId="2147470785"/>
            <ac:grpSpMk id="233" creationId="{9D57DBAB-2FAE-444C-BB6A-EB14B1C07B45}"/>
          </ac:grpSpMkLst>
        </pc:grpChg>
        <pc:grpChg chg="mod ord">
          <ac:chgData name="Lee, Samantha" userId="44983747-3aaf-47a7-8c4d-b7ff06699b8b" providerId="ADAL" clId="{6CED3D25-629D-4128-8C76-5FA7F0591F2D}" dt="2023-01-24T20:45:16.756" v="29995"/>
          <ac:grpSpMkLst>
            <pc:docMk/>
            <pc:sldMk cId="2771943399" sldId="2147470785"/>
            <ac:grpSpMk id="236" creationId="{A5E13142-252C-4DA3-A579-5CF918328D5E}"/>
          </ac:grpSpMkLst>
        </pc:grpChg>
        <pc:graphicFrameChg chg="mod">
          <ac:chgData name="Lee, Samantha" userId="44983747-3aaf-47a7-8c4d-b7ff06699b8b" providerId="ADAL" clId="{6CED3D25-629D-4128-8C76-5FA7F0591F2D}" dt="2023-01-24T20:45:16.756" v="29987"/>
          <ac:graphicFrameMkLst>
            <pc:docMk/>
            <pc:sldMk cId="2771943399" sldId="2147470785"/>
            <ac:graphicFrameMk id="5" creationId="{45D243F0-5230-8A0A-5576-BF33816874DD}"/>
          </ac:graphicFrameMkLst>
        </pc:graphicFrameChg>
        <pc:graphicFrameChg chg="mod">
          <ac:chgData name="Lee, Samantha" userId="44983747-3aaf-47a7-8c4d-b7ff06699b8b" providerId="ADAL" clId="{6CED3D25-629D-4128-8C76-5FA7F0591F2D}" dt="2023-01-24T20:45:16.772" v="30044"/>
          <ac:graphicFrameMkLst>
            <pc:docMk/>
            <pc:sldMk cId="2771943399" sldId="2147470785"/>
            <ac:graphicFrameMk id="8" creationId="{1B71DA40-141F-846C-6F4E-13C9C4BBB1F4}"/>
          </ac:graphicFrameMkLst>
        </pc:graphicFrameChg>
        <pc:graphicFrameChg chg="add del mod replST">
          <ac:chgData name="Lee, Samantha" userId="44983747-3aaf-47a7-8c4d-b7ff06699b8b" providerId="ADAL" clId="{6CED3D25-629D-4128-8C76-5FA7F0591F2D}" dt="2023-01-24T20:44:26.222" v="29508"/>
          <ac:graphicFrameMkLst>
            <pc:docMk/>
            <pc:sldMk cId="2771943399" sldId="2147470785"/>
            <ac:graphicFrameMk id="9" creationId="{44C0975C-480A-CBCF-19A9-86C98F052330}"/>
          </ac:graphicFrameMkLst>
        </pc:graphicFrameChg>
        <pc:graphicFrameChg chg="add del mod replST">
          <ac:chgData name="Lee, Samantha" userId="44983747-3aaf-47a7-8c4d-b7ff06699b8b" providerId="ADAL" clId="{6CED3D25-629D-4128-8C76-5FA7F0591F2D}" dt="2023-01-24T20:45:09.103" v="29655"/>
          <ac:graphicFrameMkLst>
            <pc:docMk/>
            <pc:sldMk cId="2771943399" sldId="2147470785"/>
            <ac:graphicFrameMk id="27" creationId="{82EDC564-53CD-17DC-B628-0DDAF170C5AE}"/>
          </ac:graphicFrameMkLst>
        </pc:graphicFrameChg>
        <pc:graphicFrameChg chg="add del mod replST">
          <ac:chgData name="Lee, Samantha" userId="44983747-3aaf-47a7-8c4d-b7ff06699b8b" providerId="ADAL" clId="{6CED3D25-629D-4128-8C76-5FA7F0591F2D}" dt="2023-01-24T20:45:10.915" v="29794"/>
          <ac:graphicFrameMkLst>
            <pc:docMk/>
            <pc:sldMk cId="2771943399" sldId="2147470785"/>
            <ac:graphicFrameMk id="28" creationId="{529E4EDB-EC37-9F18-F53A-5605E47225C7}"/>
          </ac:graphicFrameMkLst>
        </pc:graphicFrameChg>
        <pc:graphicFrameChg chg="add del mod replST">
          <ac:chgData name="Lee, Samantha" userId="44983747-3aaf-47a7-8c4d-b7ff06699b8b" providerId="ADAL" clId="{6CED3D25-629D-4128-8C76-5FA7F0591F2D}" dt="2023-01-24T20:45:16.724" v="29951"/>
          <ac:graphicFrameMkLst>
            <pc:docMk/>
            <pc:sldMk cId="2771943399" sldId="2147470785"/>
            <ac:graphicFrameMk id="29" creationId="{86E6790B-84D2-E9EF-739A-D15F9487B5E4}"/>
          </ac:graphicFrameMkLst>
        </pc:graphicFrameChg>
        <pc:graphicFrameChg chg="add mod replST">
          <ac:chgData name="Lee, Samantha" userId="44983747-3aaf-47a7-8c4d-b7ff06699b8b" providerId="ADAL" clId="{6CED3D25-629D-4128-8C76-5FA7F0591F2D}" dt="2023-01-24T20:45:16.772" v="30055"/>
          <ac:graphicFrameMkLst>
            <pc:docMk/>
            <pc:sldMk cId="2771943399" sldId="2147470785"/>
            <ac:graphicFrameMk id="30" creationId="{8E64678C-9C5B-D876-B479-D66B7210C5D0}"/>
          </ac:graphicFrameMkLst>
        </pc:graphicFrameChg>
        <pc:graphicFrameChg chg="mod">
          <ac:chgData name="Lee, Samantha" userId="44983747-3aaf-47a7-8c4d-b7ff06699b8b" providerId="ADAL" clId="{6CED3D25-629D-4128-8C76-5FA7F0591F2D}" dt="2023-01-24T20:45:16.787" v="30074"/>
          <ac:graphicFrameMkLst>
            <pc:docMk/>
            <pc:sldMk cId="2771943399" sldId="2147470785"/>
            <ac:graphicFrameMk id="37" creationId="{C25A6650-8F22-4C9B-B473-701BA2F3E2FD}"/>
          </ac:graphicFrameMkLst>
        </pc:graphicFrameChg>
        <pc:graphicFrameChg chg="mod">
          <ac:chgData name="Lee, Samantha" userId="44983747-3aaf-47a7-8c4d-b7ff06699b8b" providerId="ADAL" clId="{6CED3D25-629D-4128-8C76-5FA7F0591F2D}" dt="2023-01-24T20:45:16.756" v="29986"/>
          <ac:graphicFrameMkLst>
            <pc:docMk/>
            <pc:sldMk cId="2771943399" sldId="2147470785"/>
            <ac:graphicFrameMk id="115" creationId="{491C01F1-D037-4886-BBED-7983469943D2}"/>
          </ac:graphicFrameMkLst>
        </pc:graphicFrameChg>
        <pc:graphicFrameChg chg="mod ord modGraphic">
          <ac:chgData name="Lee, Samantha" userId="44983747-3aaf-47a7-8c4d-b7ff06699b8b" providerId="ADAL" clId="{6CED3D25-629D-4128-8C76-5FA7F0591F2D}" dt="2023-01-25T17:36:22.850" v="30994"/>
          <ac:graphicFrameMkLst>
            <pc:docMk/>
            <pc:sldMk cId="2771943399" sldId="2147470785"/>
            <ac:graphicFrameMk id="123" creationId="{87EFDAC6-C4B3-41B6-848A-41BFEEEC2881}"/>
          </ac:graphicFrameMkLst>
        </pc:graphicFrameChg>
        <pc:graphicFrameChg chg="del">
          <ac:chgData name="Lee, Samantha" userId="44983747-3aaf-47a7-8c4d-b7ff06699b8b" providerId="ADAL" clId="{6CED3D25-629D-4128-8C76-5FA7F0591F2D}" dt="2023-01-24T20:44:22.990" v="29233"/>
          <ac:graphicFrameMkLst>
            <pc:docMk/>
            <pc:sldMk cId="2771943399" sldId="2147470785"/>
            <ac:graphicFrameMk id="230" creationId="{9F9656D1-2CBE-DA28-52B9-8AC73CBC3503}"/>
          </ac:graphicFrameMkLst>
        </pc:graphicFrameChg>
        <pc:picChg chg="mod ord">
          <ac:chgData name="Lee, Samantha" userId="44983747-3aaf-47a7-8c4d-b7ff06699b8b" providerId="ADAL" clId="{6CED3D25-629D-4128-8C76-5FA7F0591F2D}" dt="2023-01-24T20:45:16.740" v="29959"/>
          <ac:picMkLst>
            <pc:docMk/>
            <pc:sldMk cId="2771943399" sldId="2147470785"/>
            <ac:picMk id="6" creationId="{8468019F-649B-46AB-A5AC-14E5DA4D40FE}"/>
          </ac:picMkLst>
        </pc:picChg>
        <pc:cxnChg chg="add mod ord replST">
          <ac:chgData name="Lee, Samantha" userId="44983747-3aaf-47a7-8c4d-b7ff06699b8b" providerId="ADAL" clId="{6CED3D25-629D-4128-8C76-5FA7F0591F2D}" dt="2023-01-24T20:45:16.772" v="30057"/>
          <ac:cxnSpMkLst>
            <pc:docMk/>
            <pc:sldMk cId="2771943399" sldId="2147470785"/>
            <ac:cxnSpMk id="10" creationId="{A76FDB78-D860-BCEE-F514-143687D94D1C}"/>
          </ac:cxnSpMkLst>
        </pc:cxnChg>
        <pc:cxnChg chg="add mod ord">
          <ac:chgData name="Lee, Samantha" userId="44983747-3aaf-47a7-8c4d-b7ff06699b8b" providerId="ADAL" clId="{6CED3D25-629D-4128-8C76-5FA7F0591F2D}" dt="2023-01-24T20:45:16.772" v="30068"/>
          <ac:cxnSpMkLst>
            <pc:docMk/>
            <pc:sldMk cId="2771943399" sldId="2147470785"/>
            <ac:cxnSpMk id="24" creationId="{ECEFE753-0E0B-E472-E7A2-8D4BA7258AD8}"/>
          </ac:cxnSpMkLst>
        </pc:cxnChg>
        <pc:cxnChg chg="add mod">
          <ac:chgData name="Lee, Samantha" userId="44983747-3aaf-47a7-8c4d-b7ff06699b8b" providerId="ADAL" clId="{6CED3D25-629D-4128-8C76-5FA7F0591F2D}" dt="2023-01-24T20:56:39.817" v="30131" actId="1037"/>
          <ac:cxnSpMkLst>
            <pc:docMk/>
            <pc:sldMk cId="2771943399" sldId="2147470785"/>
            <ac:cxnSpMk id="40" creationId="{AAF02E19-CDB6-DCBC-CBCF-4C5061335615}"/>
          </ac:cxnSpMkLst>
        </pc:cxnChg>
        <pc:cxnChg chg="mod ord">
          <ac:chgData name="Lee, Samantha" userId="44983747-3aaf-47a7-8c4d-b7ff06699b8b" providerId="ADAL" clId="{6CED3D25-629D-4128-8C76-5FA7F0591F2D}" dt="2023-01-24T20:45:16.772" v="30052"/>
          <ac:cxnSpMkLst>
            <pc:docMk/>
            <pc:sldMk cId="2771943399" sldId="2147470785"/>
            <ac:cxnSpMk id="71" creationId="{191447FF-A93A-A013-9CCF-222211E8C10C}"/>
          </ac:cxnSpMkLst>
        </pc:cxnChg>
        <pc:cxnChg chg="del">
          <ac:chgData name="Lee, Samantha" userId="44983747-3aaf-47a7-8c4d-b7ff06699b8b" providerId="ADAL" clId="{6CED3D25-629D-4128-8C76-5FA7F0591F2D}" dt="2023-01-24T20:44:22.990" v="29224"/>
          <ac:cxnSpMkLst>
            <pc:docMk/>
            <pc:sldMk cId="2771943399" sldId="2147470785"/>
            <ac:cxnSpMk id="204" creationId="{0E2C6F98-368C-C7CD-9D61-7283230192EF}"/>
          </ac:cxnSpMkLst>
        </pc:cxnChg>
        <pc:cxnChg chg="mod ord">
          <ac:chgData name="Lee, Samantha" userId="44983747-3aaf-47a7-8c4d-b7ff06699b8b" providerId="ADAL" clId="{6CED3D25-629D-4128-8C76-5FA7F0591F2D}" dt="2023-01-24T20:45:16.772" v="30037"/>
          <ac:cxnSpMkLst>
            <pc:docMk/>
            <pc:sldMk cId="2771943399" sldId="2147470785"/>
            <ac:cxnSpMk id="227" creationId="{58C2B296-44C0-4E6E-8469-BA9C380A11B9}"/>
          </ac:cxnSpMkLst>
        </pc:cxnChg>
      </pc:sldChg>
    </pc:docChg>
  </pc:docChgLst>
  <pc:docChgLst>
    <pc:chgData name="Lee, Samantha" userId="S::lees@oge.com::8697162a-f9f7-495a-acfb-b029ea413f4a" providerId="AD" clId="Web-{1DEDFFE2-6149-65D4-BE91-4EE0E9B00C1C}"/>
    <pc:docChg chg="">
      <pc:chgData name="Lee, Samantha" userId="S::lees@oge.com::8697162a-f9f7-495a-acfb-b029ea413f4a" providerId="AD" clId="Web-{1DEDFFE2-6149-65D4-BE91-4EE0E9B00C1C}" dt="2023-02-14T00:11:55.555" v="2"/>
      <pc:docMkLst>
        <pc:docMk/>
      </pc:docMkLst>
      <pc:sldChg chg="addCm delCm modCm">
        <pc:chgData name="Lee, Samantha" userId="S::lees@oge.com::8697162a-f9f7-495a-acfb-b029ea413f4a" providerId="AD" clId="Web-{1DEDFFE2-6149-65D4-BE91-4EE0E9B00C1C}" dt="2023-02-14T00:11:55.555" v="2"/>
        <pc:sldMkLst>
          <pc:docMk/>
          <pc:sldMk cId="2771943399" sldId="2147470785"/>
        </pc:sldMkLst>
      </pc:sldChg>
    </pc:docChg>
  </pc:docChgLst>
  <pc:docChgLst>
    <pc:chgData name="Liza Lee" userId="fff1bfba-be81-4a9e-9059-7ca9267e20bb" providerId="ADAL" clId="{FEACD8E9-ED5D-6E42-8B84-F2A93C7A6BD1}"/>
    <pc:docChg chg="undo custSel modSld">
      <pc:chgData name="Liza Lee" userId="fff1bfba-be81-4a9e-9059-7ca9267e20bb" providerId="ADAL" clId="{FEACD8E9-ED5D-6E42-8B84-F2A93C7A6BD1}" dt="2023-03-01T23:14:40.697" v="7"/>
      <pc:docMkLst>
        <pc:docMk/>
      </pc:docMkLst>
      <pc:sldChg chg="modSp mod">
        <pc:chgData name="Liza Lee" userId="fff1bfba-be81-4a9e-9059-7ca9267e20bb" providerId="ADAL" clId="{FEACD8E9-ED5D-6E42-8B84-F2A93C7A6BD1}" dt="2023-03-01T23:13:27.622" v="5" actId="20577"/>
        <pc:sldMkLst>
          <pc:docMk/>
          <pc:sldMk cId="1080909560" sldId="2147470780"/>
        </pc:sldMkLst>
        <pc:spChg chg="mod">
          <ac:chgData name="Liza Lee" userId="fff1bfba-be81-4a9e-9059-7ca9267e20bb" providerId="ADAL" clId="{FEACD8E9-ED5D-6E42-8B84-F2A93C7A6BD1}" dt="2023-03-01T23:13:27.622" v="5" actId="20577"/>
          <ac:spMkLst>
            <pc:docMk/>
            <pc:sldMk cId="1080909560" sldId="2147470780"/>
            <ac:spMk id="216" creationId="{95F0A278-04AB-4AD5-9332-E98106F83D1A}"/>
          </ac:spMkLst>
        </pc:spChg>
      </pc:sldChg>
      <pc:sldChg chg="modSp mod">
        <pc:chgData name="Liza Lee" userId="fff1bfba-be81-4a9e-9059-7ca9267e20bb" providerId="ADAL" clId="{FEACD8E9-ED5D-6E42-8B84-F2A93C7A6BD1}" dt="2023-03-01T23:12:15.276" v="4" actId="20577"/>
        <pc:sldMkLst>
          <pc:docMk/>
          <pc:sldMk cId="1040203231" sldId="2147470782"/>
        </pc:sldMkLst>
        <pc:spChg chg="mod">
          <ac:chgData name="Liza Lee" userId="fff1bfba-be81-4a9e-9059-7ca9267e20bb" providerId="ADAL" clId="{FEACD8E9-ED5D-6E42-8B84-F2A93C7A6BD1}" dt="2023-03-01T23:11:38.885" v="3" actId="20577"/>
          <ac:spMkLst>
            <pc:docMk/>
            <pc:sldMk cId="1040203231" sldId="2147470782"/>
            <ac:spMk id="61" creationId="{7F2CD44A-A66C-8D3A-9514-ADF88B2E6604}"/>
          </ac:spMkLst>
        </pc:spChg>
        <pc:spChg chg="mod">
          <ac:chgData name="Liza Lee" userId="fff1bfba-be81-4a9e-9059-7ca9267e20bb" providerId="ADAL" clId="{FEACD8E9-ED5D-6E42-8B84-F2A93C7A6BD1}" dt="2023-03-01T23:12:15.276" v="4" actId="20577"/>
          <ac:spMkLst>
            <pc:docMk/>
            <pc:sldMk cId="1040203231" sldId="2147470782"/>
            <ac:spMk id="358" creationId="{767913C7-5089-45E6-A286-076F31EC2C4C}"/>
          </ac:spMkLst>
        </pc:spChg>
      </pc:sldChg>
      <pc:sldChg chg="modSp mod addCm">
        <pc:chgData name="Liza Lee" userId="fff1bfba-be81-4a9e-9059-7ca9267e20bb" providerId="ADAL" clId="{FEACD8E9-ED5D-6E42-8B84-F2A93C7A6BD1}" dt="2023-03-01T23:14:40.697" v="7"/>
        <pc:sldMkLst>
          <pc:docMk/>
          <pc:sldMk cId="2771943399" sldId="2147470785"/>
        </pc:sldMkLst>
        <pc:spChg chg="mod">
          <ac:chgData name="Liza Lee" userId="fff1bfba-be81-4a9e-9059-7ca9267e20bb" providerId="ADAL" clId="{FEACD8E9-ED5D-6E42-8B84-F2A93C7A6BD1}" dt="2023-03-01T23:13:44.283" v="6" actId="20577"/>
          <ac:spMkLst>
            <pc:docMk/>
            <pc:sldMk cId="2771943399" sldId="2147470785"/>
            <ac:spMk id="117" creationId="{242E52CF-CEE8-4EFE-A015-B977346DE050}"/>
          </ac:spMkLst>
        </pc:spChg>
      </pc:sldChg>
    </pc:docChg>
  </pc:docChgLst>
  <pc:docChgLst>
    <pc:chgData name="Lee, Samantha" userId="S::lees@oge.com::8697162a-f9f7-495a-acfb-b029ea413f4a" providerId="AD" clId="Web-{314765CD-5DCA-5239-1551-1F2DDD1FB863}"/>
    <pc:docChg chg="modSld">
      <pc:chgData name="Lee, Samantha" userId="S::lees@oge.com::8697162a-f9f7-495a-acfb-b029ea413f4a" providerId="AD" clId="Web-{314765CD-5DCA-5239-1551-1F2DDD1FB863}" dt="2023-02-13T22:28:00.978" v="5"/>
      <pc:docMkLst>
        <pc:docMk/>
      </pc:docMkLst>
      <pc:sldChg chg="modSp modCm">
        <pc:chgData name="Lee, Samantha" userId="S::lees@oge.com::8697162a-f9f7-495a-acfb-b029ea413f4a" providerId="AD" clId="Web-{314765CD-5DCA-5239-1551-1F2DDD1FB863}" dt="2023-02-13T22:28:00.978" v="5"/>
        <pc:sldMkLst>
          <pc:docMk/>
          <pc:sldMk cId="2771943399" sldId="2147470785"/>
        </pc:sldMkLst>
        <pc:spChg chg="mod">
          <ac:chgData name="Lee, Samantha" userId="S::lees@oge.com::8697162a-f9f7-495a-acfb-b029ea413f4a" providerId="AD" clId="Web-{314765CD-5DCA-5239-1551-1F2DDD1FB863}" dt="2023-02-13T22:27:50.821" v="4" actId="20577"/>
          <ac:spMkLst>
            <pc:docMk/>
            <pc:sldMk cId="2771943399" sldId="2147470785"/>
            <ac:spMk id="39" creationId="{1195C1A4-693A-449F-ACDA-D884BEDE5DBD}"/>
          </ac:spMkLst>
        </pc:spChg>
      </pc:sldChg>
    </pc:docChg>
  </pc:docChgLst>
  <pc:docChgLst>
    <pc:chgData name="Lee, Samantha" userId="44983747-3aaf-47a7-8c4d-b7ff06699b8b" providerId="ADAL" clId="{8E3BF04E-9528-4013-B5F2-9237FF8284C7}"/>
    <pc:docChg chg="undo custSel modSld modSection replTag">
      <pc:chgData name="Lee, Samantha" userId="44983747-3aaf-47a7-8c4d-b7ff06699b8b" providerId="ADAL" clId="{8E3BF04E-9528-4013-B5F2-9237FF8284C7}" dt="2023-03-06T21:00:56.859" v="492" actId="1036"/>
      <pc:docMkLst>
        <pc:docMk/>
      </pc:docMkLst>
      <pc:sldChg chg="modSp mod">
        <pc:chgData name="Lee, Samantha" userId="44983747-3aaf-47a7-8c4d-b7ff06699b8b" providerId="ADAL" clId="{8E3BF04E-9528-4013-B5F2-9237FF8284C7}" dt="2023-03-06T20:59:27.330" v="489" actId="20577"/>
        <pc:sldMkLst>
          <pc:docMk/>
          <pc:sldMk cId="1080909560" sldId="2147470780"/>
        </pc:sldMkLst>
        <pc:spChg chg="mod">
          <ac:chgData name="Lee, Samantha" userId="44983747-3aaf-47a7-8c4d-b7ff06699b8b" providerId="ADAL" clId="{8E3BF04E-9528-4013-B5F2-9237FF8284C7}" dt="2023-03-06T20:59:27.330" v="489" actId="20577"/>
          <ac:spMkLst>
            <pc:docMk/>
            <pc:sldMk cId="1080909560" sldId="2147470780"/>
            <ac:spMk id="112" creationId="{268817D0-C21C-1ABD-0BE8-8C1F61981F49}"/>
          </ac:spMkLst>
        </pc:spChg>
        <pc:spChg chg="mod">
          <ac:chgData name="Lee, Samantha" userId="44983747-3aaf-47a7-8c4d-b7ff06699b8b" providerId="ADAL" clId="{8E3BF04E-9528-4013-B5F2-9237FF8284C7}" dt="2023-03-03T21:48:55.043" v="34" actId="20577"/>
          <ac:spMkLst>
            <pc:docMk/>
            <pc:sldMk cId="1080909560" sldId="2147470780"/>
            <ac:spMk id="216" creationId="{95F0A278-04AB-4AD5-9332-E98106F83D1A}"/>
          </ac:spMkLst>
        </pc:spChg>
      </pc:sldChg>
      <pc:sldChg chg="modSp mod">
        <pc:chgData name="Lee, Samantha" userId="44983747-3aaf-47a7-8c4d-b7ff06699b8b" providerId="ADAL" clId="{8E3BF04E-9528-4013-B5F2-9237FF8284C7}" dt="2023-03-06T20:56:16.973" v="488" actId="20577"/>
        <pc:sldMkLst>
          <pc:docMk/>
          <pc:sldMk cId="1040203231" sldId="2147470782"/>
        </pc:sldMkLst>
        <pc:spChg chg="mod">
          <ac:chgData name="Lee, Samantha" userId="44983747-3aaf-47a7-8c4d-b7ff06699b8b" providerId="ADAL" clId="{8E3BF04E-9528-4013-B5F2-9237FF8284C7}" dt="2023-03-06T20:56:16.973" v="488" actId="20577"/>
          <ac:spMkLst>
            <pc:docMk/>
            <pc:sldMk cId="1040203231" sldId="2147470782"/>
            <ac:spMk id="6" creationId="{3FF62F8A-C299-4EDE-94CB-874356A1C3B6}"/>
          </ac:spMkLst>
        </pc:spChg>
        <pc:spChg chg="mod">
          <ac:chgData name="Lee, Samantha" userId="44983747-3aaf-47a7-8c4d-b7ff06699b8b" providerId="ADAL" clId="{8E3BF04E-9528-4013-B5F2-9237FF8284C7}" dt="2023-03-03T21:58:30.418" v="466" actId="12789"/>
          <ac:spMkLst>
            <pc:docMk/>
            <pc:sldMk cId="1040203231" sldId="2147470782"/>
            <ac:spMk id="8" creationId="{4EFE5F66-FE85-47E7-B999-A7248BB1BB4D}"/>
          </ac:spMkLst>
        </pc:spChg>
        <pc:spChg chg="mod">
          <ac:chgData name="Lee, Samantha" userId="44983747-3aaf-47a7-8c4d-b7ff06699b8b" providerId="ADAL" clId="{8E3BF04E-9528-4013-B5F2-9237FF8284C7}" dt="2023-03-03T21:59:47.612" v="469" actId="12789"/>
          <ac:spMkLst>
            <pc:docMk/>
            <pc:sldMk cId="1040203231" sldId="2147470782"/>
            <ac:spMk id="13" creationId="{912217F4-F81F-2988-74F4-8D1A9147468D}"/>
          </ac:spMkLst>
        </pc:spChg>
        <pc:spChg chg="mod">
          <ac:chgData name="Lee, Samantha" userId="44983747-3aaf-47a7-8c4d-b7ff06699b8b" providerId="ADAL" clId="{8E3BF04E-9528-4013-B5F2-9237FF8284C7}" dt="2023-03-03T21:59:47.612" v="469" actId="12789"/>
          <ac:spMkLst>
            <pc:docMk/>
            <pc:sldMk cId="1040203231" sldId="2147470782"/>
            <ac:spMk id="15" creationId="{54F9B702-EE4E-640A-13AE-F3481584DFE6}"/>
          </ac:spMkLst>
        </pc:spChg>
        <pc:spChg chg="mod">
          <ac:chgData name="Lee, Samantha" userId="44983747-3aaf-47a7-8c4d-b7ff06699b8b" providerId="ADAL" clId="{8E3BF04E-9528-4013-B5F2-9237FF8284C7}" dt="2023-03-03T21:58:37.646" v="468" actId="12789"/>
          <ac:spMkLst>
            <pc:docMk/>
            <pc:sldMk cId="1040203231" sldId="2147470782"/>
            <ac:spMk id="49" creationId="{54840E99-A292-498A-88AE-31C0E050F8AA}"/>
          </ac:spMkLst>
        </pc:spChg>
        <pc:spChg chg="mod">
          <ac:chgData name="Lee, Samantha" userId="44983747-3aaf-47a7-8c4d-b7ff06699b8b" providerId="ADAL" clId="{8E3BF04E-9528-4013-B5F2-9237FF8284C7}" dt="2023-03-03T21:59:47.612" v="469" actId="12789"/>
          <ac:spMkLst>
            <pc:docMk/>
            <pc:sldMk cId="1040203231" sldId="2147470782"/>
            <ac:spMk id="61" creationId="{7F2CD44A-A66C-8D3A-9514-ADF88B2E6604}"/>
          </ac:spMkLst>
        </pc:spChg>
        <pc:spChg chg="mod">
          <ac:chgData name="Lee, Samantha" userId="44983747-3aaf-47a7-8c4d-b7ff06699b8b" providerId="ADAL" clId="{8E3BF04E-9528-4013-B5F2-9237FF8284C7}" dt="2023-03-03T21:58:37.646" v="468" actId="12789"/>
          <ac:spMkLst>
            <pc:docMk/>
            <pc:sldMk cId="1040203231" sldId="2147470782"/>
            <ac:spMk id="72" creationId="{840B6BE9-838A-FA3A-A1AC-2D788FF5AA0E}"/>
          </ac:spMkLst>
        </pc:spChg>
        <pc:spChg chg="mod">
          <ac:chgData name="Lee, Samantha" userId="44983747-3aaf-47a7-8c4d-b7ff06699b8b" providerId="ADAL" clId="{8E3BF04E-9528-4013-B5F2-9237FF8284C7}" dt="2023-03-03T21:58:33.253" v="467" actId="12789"/>
          <ac:spMkLst>
            <pc:docMk/>
            <pc:sldMk cId="1040203231" sldId="2147470782"/>
            <ac:spMk id="122" creationId="{ECED30E1-D15B-6C81-F4F5-E247A7AD95D3}"/>
          </ac:spMkLst>
        </pc:spChg>
        <pc:spChg chg="mod">
          <ac:chgData name="Lee, Samantha" userId="44983747-3aaf-47a7-8c4d-b7ff06699b8b" providerId="ADAL" clId="{8E3BF04E-9528-4013-B5F2-9237FF8284C7}" dt="2023-03-03T21:45:53.472" v="30" actId="20577"/>
          <ac:spMkLst>
            <pc:docMk/>
            <pc:sldMk cId="1040203231" sldId="2147470782"/>
            <ac:spMk id="358" creationId="{767913C7-5089-45E6-A286-076F31EC2C4C}"/>
          </ac:spMkLst>
        </pc:spChg>
        <pc:cxnChg chg="mod">
          <ac:chgData name="Lee, Samantha" userId="44983747-3aaf-47a7-8c4d-b7ff06699b8b" providerId="ADAL" clId="{8E3BF04E-9528-4013-B5F2-9237FF8284C7}" dt="2023-03-03T21:58:30.418" v="466" actId="12789"/>
          <ac:cxnSpMkLst>
            <pc:docMk/>
            <pc:sldMk cId="1040203231" sldId="2147470782"/>
            <ac:cxnSpMk id="50" creationId="{B7CB22FF-96DE-E679-A464-B15A859623B5}"/>
          </ac:cxnSpMkLst>
        </pc:cxnChg>
        <pc:cxnChg chg="mod">
          <ac:chgData name="Lee, Samantha" userId="44983747-3aaf-47a7-8c4d-b7ff06699b8b" providerId="ADAL" clId="{8E3BF04E-9528-4013-B5F2-9237FF8284C7}" dt="2023-03-03T21:58:33.253" v="467" actId="12789"/>
          <ac:cxnSpMkLst>
            <pc:docMk/>
            <pc:sldMk cId="1040203231" sldId="2147470782"/>
            <ac:cxnSpMk id="121" creationId="{B779A411-4926-F1FF-6FF9-A5F62A021316}"/>
          </ac:cxnSpMkLst>
        </pc:cxnChg>
        <pc:cxnChg chg="mod">
          <ac:chgData name="Lee, Samantha" userId="44983747-3aaf-47a7-8c4d-b7ff06699b8b" providerId="ADAL" clId="{8E3BF04E-9528-4013-B5F2-9237FF8284C7}" dt="2023-03-03T21:58:37.646" v="468" actId="12789"/>
          <ac:cxnSpMkLst>
            <pc:docMk/>
            <pc:sldMk cId="1040203231" sldId="2147470782"/>
            <ac:cxnSpMk id="276" creationId="{2E3A50F0-4C89-4595-8294-9E34E4E4F897}"/>
          </ac:cxnSpMkLst>
        </pc:cxnChg>
      </pc:sldChg>
      <pc:sldChg chg="addSp delSp modSp mod">
        <pc:chgData name="Lee, Samantha" userId="44983747-3aaf-47a7-8c4d-b7ff06699b8b" providerId="ADAL" clId="{8E3BF04E-9528-4013-B5F2-9237FF8284C7}" dt="2023-03-06T21:00:56.859" v="492" actId="1036"/>
        <pc:sldMkLst>
          <pc:docMk/>
          <pc:sldMk cId="2771943399" sldId="2147470785"/>
        </pc:sldMkLst>
        <pc:spChg chg="mod ord">
          <ac:chgData name="Lee, Samantha" userId="44983747-3aaf-47a7-8c4d-b7ff06699b8b" providerId="ADAL" clId="{8E3BF04E-9528-4013-B5F2-9237FF8284C7}" dt="2023-03-03T21:53:05.809" v="284"/>
          <ac:spMkLst>
            <pc:docMk/>
            <pc:sldMk cId="2771943399" sldId="2147470785"/>
            <ac:spMk id="2" creationId="{5C65516F-8E92-47FF-B0B2-AFCD4F7F3CAF}"/>
          </ac:spMkLst>
        </pc:spChg>
        <pc:spChg chg="mod ord">
          <ac:chgData name="Lee, Samantha" userId="44983747-3aaf-47a7-8c4d-b7ff06699b8b" providerId="ADAL" clId="{8E3BF04E-9528-4013-B5F2-9237FF8284C7}" dt="2023-03-03T21:53:05.810" v="286"/>
          <ac:spMkLst>
            <pc:docMk/>
            <pc:sldMk cId="2771943399" sldId="2147470785"/>
            <ac:spMk id="3" creationId="{C42C2A29-C949-4DF3-8DD7-DEADFD3F2A41}"/>
          </ac:spMkLst>
        </pc:spChg>
        <pc:spChg chg="mod ord">
          <ac:chgData name="Lee, Samantha" userId="44983747-3aaf-47a7-8c4d-b7ff06699b8b" providerId="ADAL" clId="{8E3BF04E-9528-4013-B5F2-9237FF8284C7}" dt="2023-03-03T21:53:05.823" v="339"/>
          <ac:spMkLst>
            <pc:docMk/>
            <pc:sldMk cId="2771943399" sldId="2147470785"/>
            <ac:spMk id="4" creationId="{1E9E9CDC-37BA-3BEB-ACAD-A3B91F9E53F0}"/>
          </ac:spMkLst>
        </pc:spChg>
        <pc:spChg chg="mod ord">
          <ac:chgData name="Lee, Samantha" userId="44983747-3aaf-47a7-8c4d-b7ff06699b8b" providerId="ADAL" clId="{8E3BF04E-9528-4013-B5F2-9237FF8284C7}" dt="2023-03-03T21:53:05.830" v="365"/>
          <ac:spMkLst>
            <pc:docMk/>
            <pc:sldMk cId="2771943399" sldId="2147470785"/>
            <ac:spMk id="5" creationId="{2387E159-EB8D-4AA7-9D53-86B872B8088A}"/>
          </ac:spMkLst>
        </pc:spChg>
        <pc:spChg chg="mod ord">
          <ac:chgData name="Lee, Samantha" userId="44983747-3aaf-47a7-8c4d-b7ff06699b8b" providerId="ADAL" clId="{8E3BF04E-9528-4013-B5F2-9237FF8284C7}" dt="2023-03-03T21:53:05.836" v="385"/>
          <ac:spMkLst>
            <pc:docMk/>
            <pc:sldMk cId="2771943399" sldId="2147470785"/>
            <ac:spMk id="8" creationId="{420DED51-99C8-41F0-B55D-28DB84046673}"/>
          </ac:spMkLst>
        </pc:spChg>
        <pc:spChg chg="mod ord">
          <ac:chgData name="Lee, Samantha" userId="44983747-3aaf-47a7-8c4d-b7ff06699b8b" providerId="ADAL" clId="{8E3BF04E-9528-4013-B5F2-9237FF8284C7}" dt="2023-03-03T21:53:05.831" v="367"/>
          <ac:spMkLst>
            <pc:docMk/>
            <pc:sldMk cId="2771943399" sldId="2147470785"/>
            <ac:spMk id="9" creationId="{A82424FC-5C3C-4BEF-B59A-4BEB492B649E}"/>
          </ac:spMkLst>
        </pc:spChg>
        <pc:spChg chg="mod">
          <ac:chgData name="Lee, Samantha" userId="44983747-3aaf-47a7-8c4d-b7ff06699b8b" providerId="ADAL" clId="{8E3BF04E-9528-4013-B5F2-9237FF8284C7}" dt="2023-03-03T21:53:05.825" v="344"/>
          <ac:spMkLst>
            <pc:docMk/>
            <pc:sldMk cId="2771943399" sldId="2147470785"/>
            <ac:spMk id="11" creationId="{6B37D8D0-275F-137F-0C47-0C64260E428B}"/>
          </ac:spMkLst>
        </pc:spChg>
        <pc:spChg chg="add del mod modVis">
          <ac:chgData name="Lee, Samantha" userId="44983747-3aaf-47a7-8c4d-b7ff06699b8b" providerId="ADAL" clId="{8E3BF04E-9528-4013-B5F2-9237FF8284C7}" dt="2023-03-03T21:53:01.704" v="266"/>
          <ac:spMkLst>
            <pc:docMk/>
            <pc:sldMk cId="2771943399" sldId="2147470785"/>
            <ac:spMk id="13" creationId="{911DC3A7-9C2F-BF69-2B57-4357D4B6F50A}"/>
          </ac:spMkLst>
        </pc:spChg>
        <pc:spChg chg="mod">
          <ac:chgData name="Lee, Samantha" userId="44983747-3aaf-47a7-8c4d-b7ff06699b8b" providerId="ADAL" clId="{8E3BF04E-9528-4013-B5F2-9237FF8284C7}" dt="2023-03-03T21:53:05.824" v="343"/>
          <ac:spMkLst>
            <pc:docMk/>
            <pc:sldMk cId="2771943399" sldId="2147470785"/>
            <ac:spMk id="16" creationId="{8AE1811F-19F9-ED78-2A9A-DFC44D9C7B68}"/>
          </ac:spMkLst>
        </pc:spChg>
        <pc:spChg chg="mod">
          <ac:chgData name="Lee, Samantha" userId="44983747-3aaf-47a7-8c4d-b7ff06699b8b" providerId="ADAL" clId="{8E3BF04E-9528-4013-B5F2-9237FF8284C7}" dt="2023-03-03T21:53:05.825" v="345"/>
          <ac:spMkLst>
            <pc:docMk/>
            <pc:sldMk cId="2771943399" sldId="2147470785"/>
            <ac:spMk id="17" creationId="{0EFCC914-75F7-A020-90C8-37A5EECCA40C}"/>
          </ac:spMkLst>
        </pc:spChg>
        <pc:spChg chg="mod ord">
          <ac:chgData name="Lee, Samantha" userId="44983747-3aaf-47a7-8c4d-b7ff06699b8b" providerId="ADAL" clId="{8E3BF04E-9528-4013-B5F2-9237FF8284C7}" dt="2023-03-03T21:53:05.833" v="373"/>
          <ac:spMkLst>
            <pc:docMk/>
            <pc:sldMk cId="2771943399" sldId="2147470785"/>
            <ac:spMk id="18" creationId="{36BA0EB2-BAD6-4A24-A355-2BA0D7CF0D28}"/>
          </ac:spMkLst>
        </pc:spChg>
        <pc:spChg chg="mod ord">
          <ac:chgData name="Lee, Samantha" userId="44983747-3aaf-47a7-8c4d-b7ff06699b8b" providerId="ADAL" clId="{8E3BF04E-9528-4013-B5F2-9237FF8284C7}" dt="2023-03-03T21:53:05.836" v="387"/>
          <ac:spMkLst>
            <pc:docMk/>
            <pc:sldMk cId="2771943399" sldId="2147470785"/>
            <ac:spMk id="19" creationId="{E9F6C549-545F-43AC-BDE5-2FB873A41662}"/>
          </ac:spMkLst>
        </pc:spChg>
        <pc:spChg chg="mod">
          <ac:chgData name="Lee, Samantha" userId="44983747-3aaf-47a7-8c4d-b7ff06699b8b" providerId="ADAL" clId="{8E3BF04E-9528-4013-B5F2-9237FF8284C7}" dt="2023-03-03T21:53:05.826" v="346"/>
          <ac:spMkLst>
            <pc:docMk/>
            <pc:sldMk cId="2771943399" sldId="2147470785"/>
            <ac:spMk id="20" creationId="{F498C4CF-7E7A-FC9F-C1D7-D87806711541}"/>
          </ac:spMkLst>
        </pc:spChg>
        <pc:spChg chg="mod">
          <ac:chgData name="Lee, Samantha" userId="44983747-3aaf-47a7-8c4d-b7ff06699b8b" providerId="ADAL" clId="{8E3BF04E-9528-4013-B5F2-9237FF8284C7}" dt="2023-03-03T21:53:05.826" v="347"/>
          <ac:spMkLst>
            <pc:docMk/>
            <pc:sldMk cId="2771943399" sldId="2147470785"/>
            <ac:spMk id="21" creationId="{12DD4B3E-E566-1F4C-1DC3-534F27F6699E}"/>
          </ac:spMkLst>
        </pc:spChg>
        <pc:spChg chg="mod ord">
          <ac:chgData name="Lee, Samantha" userId="44983747-3aaf-47a7-8c4d-b7ff06699b8b" providerId="ADAL" clId="{8E3BF04E-9528-4013-B5F2-9237FF8284C7}" dt="2023-03-03T21:53:05.826" v="349"/>
          <ac:spMkLst>
            <pc:docMk/>
            <pc:sldMk cId="2771943399" sldId="2147470785"/>
            <ac:spMk id="22" creationId="{477084FB-C354-F29E-24AA-2BB21F69709D}"/>
          </ac:spMkLst>
        </pc:spChg>
        <pc:spChg chg="mod ord">
          <ac:chgData name="Lee, Samantha" userId="44983747-3aaf-47a7-8c4d-b7ff06699b8b" providerId="ADAL" clId="{8E3BF04E-9528-4013-B5F2-9237FF8284C7}" dt="2023-03-03T21:53:05.827" v="351"/>
          <ac:spMkLst>
            <pc:docMk/>
            <pc:sldMk cId="2771943399" sldId="2147470785"/>
            <ac:spMk id="23" creationId="{34AFCEA8-945D-FCF5-8D99-DE56CF7F2161}"/>
          </ac:spMkLst>
        </pc:spChg>
        <pc:spChg chg="mod ord">
          <ac:chgData name="Lee, Samantha" userId="44983747-3aaf-47a7-8c4d-b7ff06699b8b" providerId="ADAL" clId="{8E3BF04E-9528-4013-B5F2-9237FF8284C7}" dt="2023-03-03T21:53:05.828" v="355"/>
          <ac:spMkLst>
            <pc:docMk/>
            <pc:sldMk cId="2771943399" sldId="2147470785"/>
            <ac:spMk id="25" creationId="{2942C13B-C1A3-7D9B-3421-0C2A8BDC64EC}"/>
          </ac:spMkLst>
        </pc:spChg>
        <pc:spChg chg="mod ord">
          <ac:chgData name="Lee, Samantha" userId="44983747-3aaf-47a7-8c4d-b7ff06699b8b" providerId="ADAL" clId="{8E3BF04E-9528-4013-B5F2-9237FF8284C7}" dt="2023-03-03T21:53:05.833" v="375"/>
          <ac:spMkLst>
            <pc:docMk/>
            <pc:sldMk cId="2771943399" sldId="2147470785"/>
            <ac:spMk id="26" creationId="{DAA73C1F-B022-42E8-8578-04B6528F44A5}"/>
          </ac:spMkLst>
        </pc:spChg>
        <pc:spChg chg="mod ord">
          <ac:chgData name="Lee, Samantha" userId="44983747-3aaf-47a7-8c4d-b7ff06699b8b" providerId="ADAL" clId="{8E3BF04E-9528-4013-B5F2-9237FF8284C7}" dt="2023-03-03T21:53:05.834" v="377"/>
          <ac:spMkLst>
            <pc:docMk/>
            <pc:sldMk cId="2771943399" sldId="2147470785"/>
            <ac:spMk id="27" creationId="{BB45E42B-0659-4DE0-AEC4-33065FDA05C9}"/>
          </ac:spMkLst>
        </pc:spChg>
        <pc:spChg chg="mod ord">
          <ac:chgData name="Lee, Samantha" userId="44983747-3aaf-47a7-8c4d-b7ff06699b8b" providerId="ADAL" clId="{8E3BF04E-9528-4013-B5F2-9237FF8284C7}" dt="2023-03-03T21:53:05.835" v="381"/>
          <ac:spMkLst>
            <pc:docMk/>
            <pc:sldMk cId="2771943399" sldId="2147470785"/>
            <ac:spMk id="29" creationId="{AE584802-10CA-4CD2-3607-C60A143A669C}"/>
          </ac:spMkLst>
        </pc:spChg>
        <pc:spChg chg="mod ord">
          <ac:chgData name="Lee, Samantha" userId="44983747-3aaf-47a7-8c4d-b7ff06699b8b" providerId="ADAL" clId="{8E3BF04E-9528-4013-B5F2-9237FF8284C7}" dt="2023-03-03T21:53:05.828" v="357"/>
          <ac:spMkLst>
            <pc:docMk/>
            <pc:sldMk cId="2771943399" sldId="2147470785"/>
            <ac:spMk id="31" creationId="{B15F486F-0A39-CC1A-2200-CC2C51A3AE2E}"/>
          </ac:spMkLst>
        </pc:spChg>
        <pc:spChg chg="mod ord">
          <ac:chgData name="Lee, Samantha" userId="44983747-3aaf-47a7-8c4d-b7ff06699b8b" providerId="ADAL" clId="{8E3BF04E-9528-4013-B5F2-9237FF8284C7}" dt="2023-03-03T21:53:05.837" v="389"/>
          <ac:spMkLst>
            <pc:docMk/>
            <pc:sldMk cId="2771943399" sldId="2147470785"/>
            <ac:spMk id="32" creationId="{B26B53E0-4089-4ED8-9BED-F2021827E48D}"/>
          </ac:spMkLst>
        </pc:spChg>
        <pc:spChg chg="mod ord">
          <ac:chgData name="Lee, Samantha" userId="44983747-3aaf-47a7-8c4d-b7ff06699b8b" providerId="ADAL" clId="{8E3BF04E-9528-4013-B5F2-9237FF8284C7}" dt="2023-03-03T21:53:05.810" v="288"/>
          <ac:spMkLst>
            <pc:docMk/>
            <pc:sldMk cId="2771943399" sldId="2147470785"/>
            <ac:spMk id="41" creationId="{58C6CD06-1778-47C4-B8E5-6D00325D596A}"/>
          </ac:spMkLst>
        </pc:spChg>
        <pc:spChg chg="mod">
          <ac:chgData name="Lee, Samantha" userId="44983747-3aaf-47a7-8c4d-b7ff06699b8b" providerId="ADAL" clId="{8E3BF04E-9528-4013-B5F2-9237FF8284C7}" dt="2023-03-06T20:52:37.630" v="474" actId="20577"/>
          <ac:spMkLst>
            <pc:docMk/>
            <pc:sldMk cId="2771943399" sldId="2147470785"/>
            <ac:spMk id="42" creationId="{D1687934-F01C-4ABE-8406-483A90CA0A04}"/>
          </ac:spMkLst>
        </pc:spChg>
        <pc:spChg chg="mod ord">
          <ac:chgData name="Lee, Samantha" userId="44983747-3aaf-47a7-8c4d-b7ff06699b8b" providerId="ADAL" clId="{8E3BF04E-9528-4013-B5F2-9237FF8284C7}" dt="2023-03-03T21:53:05.811" v="290"/>
          <ac:spMkLst>
            <pc:docMk/>
            <pc:sldMk cId="2771943399" sldId="2147470785"/>
            <ac:spMk id="44" creationId="{71ADDB22-034E-4C59-BA57-F0AD6E84BAB8}"/>
          </ac:spMkLst>
        </pc:spChg>
        <pc:spChg chg="mod ord">
          <ac:chgData name="Lee, Samantha" userId="44983747-3aaf-47a7-8c4d-b7ff06699b8b" providerId="ADAL" clId="{8E3BF04E-9528-4013-B5F2-9237FF8284C7}" dt="2023-03-03T21:53:05.811" v="292"/>
          <ac:spMkLst>
            <pc:docMk/>
            <pc:sldMk cId="2771943399" sldId="2147470785"/>
            <ac:spMk id="45" creationId="{D7CEB44B-3E41-4D86-8DC4-F840F494D84F}"/>
          </ac:spMkLst>
        </pc:spChg>
        <pc:spChg chg="mod ord">
          <ac:chgData name="Lee, Samantha" userId="44983747-3aaf-47a7-8c4d-b7ff06699b8b" providerId="ADAL" clId="{8E3BF04E-9528-4013-B5F2-9237FF8284C7}" dt="2023-03-03T21:53:05.811" v="294"/>
          <ac:spMkLst>
            <pc:docMk/>
            <pc:sldMk cId="2771943399" sldId="2147470785"/>
            <ac:spMk id="47" creationId="{B721A1AD-281D-4905-8717-E273172FE591}"/>
          </ac:spMkLst>
        </pc:spChg>
        <pc:spChg chg="mod ord">
          <ac:chgData name="Lee, Samantha" userId="44983747-3aaf-47a7-8c4d-b7ff06699b8b" providerId="ADAL" clId="{8E3BF04E-9528-4013-B5F2-9237FF8284C7}" dt="2023-03-03T21:53:05.829" v="359"/>
          <ac:spMkLst>
            <pc:docMk/>
            <pc:sldMk cId="2771943399" sldId="2147470785"/>
            <ac:spMk id="59" creationId="{6A4EE674-B31F-4888-AD37-B799469CCD03}"/>
          </ac:spMkLst>
        </pc:spChg>
        <pc:spChg chg="mod ord">
          <ac:chgData name="Lee, Samantha" userId="44983747-3aaf-47a7-8c4d-b7ff06699b8b" providerId="ADAL" clId="{8E3BF04E-9528-4013-B5F2-9237FF8284C7}" dt="2023-03-06T21:00:56.859" v="492" actId="1036"/>
          <ac:spMkLst>
            <pc:docMk/>
            <pc:sldMk cId="2771943399" sldId="2147470785"/>
            <ac:spMk id="61" creationId="{13F32275-8369-4409-BDEF-AE06AF7AA789}"/>
          </ac:spMkLst>
        </pc:spChg>
        <pc:spChg chg="mod ord">
          <ac:chgData name="Lee, Samantha" userId="44983747-3aaf-47a7-8c4d-b7ff06699b8b" providerId="ADAL" clId="{8E3BF04E-9528-4013-B5F2-9237FF8284C7}" dt="2023-03-03T21:53:05.838" v="394"/>
          <ac:spMkLst>
            <pc:docMk/>
            <pc:sldMk cId="2771943399" sldId="2147470785"/>
            <ac:spMk id="62" creationId="{8D75467F-D2FD-4C8D-ABAC-18FDBF73B359}"/>
          </ac:spMkLst>
        </pc:spChg>
        <pc:spChg chg="mod ord">
          <ac:chgData name="Lee, Samantha" userId="44983747-3aaf-47a7-8c4d-b7ff06699b8b" providerId="ADAL" clId="{8E3BF04E-9528-4013-B5F2-9237FF8284C7}" dt="2023-03-03T21:53:05.838" v="396"/>
          <ac:spMkLst>
            <pc:docMk/>
            <pc:sldMk cId="2771943399" sldId="2147470785"/>
            <ac:spMk id="63" creationId="{B9555CCA-7C51-4839-D1D7-0C3ED9A06056}"/>
          </ac:spMkLst>
        </pc:spChg>
        <pc:spChg chg="mod ord">
          <ac:chgData name="Lee, Samantha" userId="44983747-3aaf-47a7-8c4d-b7ff06699b8b" providerId="ADAL" clId="{8E3BF04E-9528-4013-B5F2-9237FF8284C7}" dt="2023-03-03T21:53:05.829" v="361"/>
          <ac:spMkLst>
            <pc:docMk/>
            <pc:sldMk cId="2771943399" sldId="2147470785"/>
            <ac:spMk id="64" creationId="{EFD82F58-2B0B-41C4-A7B0-67ABAB044101}"/>
          </ac:spMkLst>
        </pc:spChg>
        <pc:spChg chg="mod ord">
          <ac:chgData name="Lee, Samantha" userId="44983747-3aaf-47a7-8c4d-b7ff06699b8b" providerId="ADAL" clId="{8E3BF04E-9528-4013-B5F2-9237FF8284C7}" dt="2023-03-03T21:53:05.839" v="398"/>
          <ac:spMkLst>
            <pc:docMk/>
            <pc:sldMk cId="2771943399" sldId="2147470785"/>
            <ac:spMk id="65" creationId="{671941AA-C670-F14C-073E-25A9FC4085A2}"/>
          </ac:spMkLst>
        </pc:spChg>
        <pc:spChg chg="mod topLvl">
          <ac:chgData name="Lee, Samantha" userId="44983747-3aaf-47a7-8c4d-b7ff06699b8b" providerId="ADAL" clId="{8E3BF04E-9528-4013-B5F2-9237FF8284C7}" dt="2023-03-03T21:55:57.473" v="465" actId="164"/>
          <ac:spMkLst>
            <pc:docMk/>
            <pc:sldMk cId="2771943399" sldId="2147470785"/>
            <ac:spMk id="96" creationId="{A1FB3410-6C97-4255-BEBD-5F69E994B8D1}"/>
          </ac:spMkLst>
        </pc:spChg>
        <pc:spChg chg="mod topLvl">
          <ac:chgData name="Lee, Samantha" userId="44983747-3aaf-47a7-8c4d-b7ff06699b8b" providerId="ADAL" clId="{8E3BF04E-9528-4013-B5F2-9237FF8284C7}" dt="2023-03-03T21:55:57.473" v="465" actId="164"/>
          <ac:spMkLst>
            <pc:docMk/>
            <pc:sldMk cId="2771943399" sldId="2147470785"/>
            <ac:spMk id="100" creationId="{7D065289-F00F-4EA8-9E26-F72AF2EBE0B1}"/>
          </ac:spMkLst>
        </pc:spChg>
        <pc:spChg chg="mod topLvl">
          <ac:chgData name="Lee, Samantha" userId="44983747-3aaf-47a7-8c4d-b7ff06699b8b" providerId="ADAL" clId="{8E3BF04E-9528-4013-B5F2-9237FF8284C7}" dt="2023-03-03T21:55:57.473" v="465" actId="164"/>
          <ac:spMkLst>
            <pc:docMk/>
            <pc:sldMk cId="2771943399" sldId="2147470785"/>
            <ac:spMk id="101" creationId="{81183E0F-EDA6-45E1-960C-9FDC07F24C25}"/>
          </ac:spMkLst>
        </pc:spChg>
        <pc:spChg chg="mod topLvl">
          <ac:chgData name="Lee, Samantha" userId="44983747-3aaf-47a7-8c4d-b7ff06699b8b" providerId="ADAL" clId="{8E3BF04E-9528-4013-B5F2-9237FF8284C7}" dt="2023-03-03T21:55:57.473" v="465" actId="164"/>
          <ac:spMkLst>
            <pc:docMk/>
            <pc:sldMk cId="2771943399" sldId="2147470785"/>
            <ac:spMk id="102" creationId="{40BC7CB7-9219-4CE0-8412-A941B9FC8C0E}"/>
          </ac:spMkLst>
        </pc:spChg>
        <pc:spChg chg="mod topLvl">
          <ac:chgData name="Lee, Samantha" userId="44983747-3aaf-47a7-8c4d-b7ff06699b8b" providerId="ADAL" clId="{8E3BF04E-9528-4013-B5F2-9237FF8284C7}" dt="2023-03-03T21:55:57.473" v="465" actId="164"/>
          <ac:spMkLst>
            <pc:docMk/>
            <pc:sldMk cId="2771943399" sldId="2147470785"/>
            <ac:spMk id="106" creationId="{FC3C2E4B-7E5A-4E5F-A9FC-01FBDD428879}"/>
          </ac:spMkLst>
        </pc:spChg>
        <pc:spChg chg="mod topLvl">
          <ac:chgData name="Lee, Samantha" userId="44983747-3aaf-47a7-8c4d-b7ff06699b8b" providerId="ADAL" clId="{8E3BF04E-9528-4013-B5F2-9237FF8284C7}" dt="2023-03-03T21:55:57.473" v="465" actId="164"/>
          <ac:spMkLst>
            <pc:docMk/>
            <pc:sldMk cId="2771943399" sldId="2147470785"/>
            <ac:spMk id="107" creationId="{564E01BA-62C4-4CC1-A653-784511D9817A}"/>
          </ac:spMkLst>
        </pc:spChg>
        <pc:spChg chg="mod topLvl">
          <ac:chgData name="Lee, Samantha" userId="44983747-3aaf-47a7-8c4d-b7ff06699b8b" providerId="ADAL" clId="{8E3BF04E-9528-4013-B5F2-9237FF8284C7}" dt="2023-03-03T21:55:57.473" v="465" actId="164"/>
          <ac:spMkLst>
            <pc:docMk/>
            <pc:sldMk cId="2771943399" sldId="2147470785"/>
            <ac:spMk id="114" creationId="{6FFDC3F2-D7E9-4993-9540-0E7A618A3A5C}"/>
          </ac:spMkLst>
        </pc:spChg>
        <pc:spChg chg="mod ord">
          <ac:chgData name="Lee, Samantha" userId="44983747-3aaf-47a7-8c4d-b7ff06699b8b" providerId="ADAL" clId="{8E3BF04E-9528-4013-B5F2-9237FF8284C7}" dt="2023-03-03T21:53:05.812" v="296"/>
          <ac:spMkLst>
            <pc:docMk/>
            <pc:sldMk cId="2771943399" sldId="2147470785"/>
            <ac:spMk id="116" creationId="{29E70DC1-3868-4939-95D1-BB9300A02553}"/>
          </ac:spMkLst>
        </pc:spChg>
        <pc:spChg chg="mod ord">
          <ac:chgData name="Lee, Samantha" userId="44983747-3aaf-47a7-8c4d-b7ff06699b8b" providerId="ADAL" clId="{8E3BF04E-9528-4013-B5F2-9237FF8284C7}" dt="2023-03-03T21:53:05.812" v="298"/>
          <ac:spMkLst>
            <pc:docMk/>
            <pc:sldMk cId="2771943399" sldId="2147470785"/>
            <ac:spMk id="117" creationId="{242E52CF-CEE8-4EFE-A015-B977346DE050}"/>
          </ac:spMkLst>
        </pc:spChg>
        <pc:spChg chg="mod">
          <ac:chgData name="Lee, Samantha" userId="44983747-3aaf-47a7-8c4d-b7ff06699b8b" providerId="ADAL" clId="{8E3BF04E-9528-4013-B5F2-9237FF8284C7}" dt="2023-03-03T21:53:05.821" v="333"/>
          <ac:spMkLst>
            <pc:docMk/>
            <pc:sldMk cId="2771943399" sldId="2147470785"/>
            <ac:spMk id="119" creationId="{BC4E146E-7028-49D8-9618-E62091DC3A67}"/>
          </ac:spMkLst>
        </pc:spChg>
        <pc:spChg chg="mod">
          <ac:chgData name="Lee, Samantha" userId="44983747-3aaf-47a7-8c4d-b7ff06699b8b" providerId="ADAL" clId="{8E3BF04E-9528-4013-B5F2-9237FF8284C7}" dt="2023-03-03T21:53:05.822" v="334"/>
          <ac:spMkLst>
            <pc:docMk/>
            <pc:sldMk cId="2771943399" sldId="2147470785"/>
            <ac:spMk id="120" creationId="{9DB3D9D3-241A-46C1-9035-EC0CF7B81922}"/>
          </ac:spMkLst>
        </pc:spChg>
        <pc:spChg chg="mod">
          <ac:chgData name="Lee, Samantha" userId="44983747-3aaf-47a7-8c4d-b7ff06699b8b" providerId="ADAL" clId="{8E3BF04E-9528-4013-B5F2-9237FF8284C7}" dt="2023-03-03T21:53:05.820" v="330"/>
          <ac:spMkLst>
            <pc:docMk/>
            <pc:sldMk cId="2771943399" sldId="2147470785"/>
            <ac:spMk id="121" creationId="{25417633-B091-4093-BE91-8DC7860942F5}"/>
          </ac:spMkLst>
        </pc:spChg>
        <pc:spChg chg="mod">
          <ac:chgData name="Lee, Samantha" userId="44983747-3aaf-47a7-8c4d-b7ff06699b8b" providerId="ADAL" clId="{8E3BF04E-9528-4013-B5F2-9237FF8284C7}" dt="2023-03-03T21:53:05.820" v="331"/>
          <ac:spMkLst>
            <pc:docMk/>
            <pc:sldMk cId="2771943399" sldId="2147470785"/>
            <ac:spMk id="122" creationId="{31750F94-5042-4D1F-84F8-26B58DC86A2A}"/>
          </ac:spMkLst>
        </pc:spChg>
        <pc:spChg chg="mod">
          <ac:chgData name="Lee, Samantha" userId="44983747-3aaf-47a7-8c4d-b7ff06699b8b" providerId="ADAL" clId="{8E3BF04E-9528-4013-B5F2-9237FF8284C7}" dt="2023-03-03T21:53:05.821" v="332"/>
          <ac:spMkLst>
            <pc:docMk/>
            <pc:sldMk cId="2771943399" sldId="2147470785"/>
            <ac:spMk id="124" creationId="{F3A48377-403B-4A66-94F0-21A76B2FA57C}"/>
          </ac:spMkLst>
        </pc:spChg>
        <pc:spChg chg="mod">
          <ac:chgData name="Lee, Samantha" userId="44983747-3aaf-47a7-8c4d-b7ff06699b8b" providerId="ADAL" clId="{8E3BF04E-9528-4013-B5F2-9237FF8284C7}" dt="2023-03-03T21:53:05.822" v="335"/>
          <ac:spMkLst>
            <pc:docMk/>
            <pc:sldMk cId="2771943399" sldId="2147470785"/>
            <ac:spMk id="125" creationId="{8E79BDE1-6A34-4D32-96B0-B91F8A0B0CAA}"/>
          </ac:spMkLst>
        </pc:spChg>
        <pc:spChg chg="mod ord">
          <ac:chgData name="Lee, Samantha" userId="44983747-3aaf-47a7-8c4d-b7ff06699b8b" providerId="ADAL" clId="{8E3BF04E-9528-4013-B5F2-9237FF8284C7}" dt="2023-03-03T21:53:05.813" v="302"/>
          <ac:spMkLst>
            <pc:docMk/>
            <pc:sldMk cId="2771943399" sldId="2147470785"/>
            <ac:spMk id="126" creationId="{16F2D9E1-3F02-4F94-BB1E-02270A348B27}"/>
          </ac:spMkLst>
        </pc:spChg>
        <pc:spChg chg="mod ord">
          <ac:chgData name="Lee, Samantha" userId="44983747-3aaf-47a7-8c4d-b7ff06699b8b" providerId="ADAL" clId="{8E3BF04E-9528-4013-B5F2-9237FF8284C7}" dt="2023-03-03T21:53:05.814" v="304"/>
          <ac:spMkLst>
            <pc:docMk/>
            <pc:sldMk cId="2771943399" sldId="2147470785"/>
            <ac:spMk id="127" creationId="{116308D9-9C15-49D6-919C-9751ADF6AC37}"/>
          </ac:spMkLst>
        </pc:spChg>
        <pc:spChg chg="mod ord">
          <ac:chgData name="Lee, Samantha" userId="44983747-3aaf-47a7-8c4d-b7ff06699b8b" providerId="ADAL" clId="{8E3BF04E-9528-4013-B5F2-9237FF8284C7}" dt="2023-03-03T21:53:05.814" v="306"/>
          <ac:spMkLst>
            <pc:docMk/>
            <pc:sldMk cId="2771943399" sldId="2147470785"/>
            <ac:spMk id="128" creationId="{2A951BC1-3CC6-4A63-B24D-C926D424CD43}"/>
          </ac:spMkLst>
        </pc:spChg>
        <pc:spChg chg="mod ord">
          <ac:chgData name="Lee, Samantha" userId="44983747-3aaf-47a7-8c4d-b7ff06699b8b" providerId="ADAL" clId="{8E3BF04E-9528-4013-B5F2-9237FF8284C7}" dt="2023-03-03T21:55:47.258" v="463" actId="20577"/>
          <ac:spMkLst>
            <pc:docMk/>
            <pc:sldMk cId="2771943399" sldId="2147470785"/>
            <ac:spMk id="161" creationId="{857E5E0D-8E51-42AF-847C-08EAFDBC22A6}"/>
          </ac:spMkLst>
        </pc:spChg>
        <pc:spChg chg="mod ord">
          <ac:chgData name="Lee, Samantha" userId="44983747-3aaf-47a7-8c4d-b7ff06699b8b" providerId="ADAL" clId="{8E3BF04E-9528-4013-B5F2-9237FF8284C7}" dt="2023-03-03T21:53:05.815" v="310"/>
          <ac:spMkLst>
            <pc:docMk/>
            <pc:sldMk cId="2771943399" sldId="2147470785"/>
            <ac:spMk id="166" creationId="{8D757F08-74D5-41DB-A06F-7F8192EFF506}"/>
          </ac:spMkLst>
        </pc:spChg>
        <pc:spChg chg="mod ord">
          <ac:chgData name="Lee, Samantha" userId="44983747-3aaf-47a7-8c4d-b7ff06699b8b" providerId="ADAL" clId="{8E3BF04E-9528-4013-B5F2-9237FF8284C7}" dt="2023-03-03T21:53:05.816" v="312"/>
          <ac:spMkLst>
            <pc:docMk/>
            <pc:sldMk cId="2771943399" sldId="2147470785"/>
            <ac:spMk id="168" creationId="{301F23D5-314A-4740-A224-F3C20CAF977C}"/>
          </ac:spMkLst>
        </pc:spChg>
        <pc:spChg chg="mod ord">
          <ac:chgData name="Lee, Samantha" userId="44983747-3aaf-47a7-8c4d-b7ff06699b8b" providerId="ADAL" clId="{8E3BF04E-9528-4013-B5F2-9237FF8284C7}" dt="2023-03-03T21:53:05.816" v="314"/>
          <ac:spMkLst>
            <pc:docMk/>
            <pc:sldMk cId="2771943399" sldId="2147470785"/>
            <ac:spMk id="170" creationId="{0D926B4E-7266-4E5C-A6C2-E6302A1B1F05}"/>
          </ac:spMkLst>
        </pc:spChg>
        <pc:spChg chg="mod ord">
          <ac:chgData name="Lee, Samantha" userId="44983747-3aaf-47a7-8c4d-b7ff06699b8b" providerId="ADAL" clId="{8E3BF04E-9528-4013-B5F2-9237FF8284C7}" dt="2023-03-03T21:53:05.817" v="316"/>
          <ac:spMkLst>
            <pc:docMk/>
            <pc:sldMk cId="2771943399" sldId="2147470785"/>
            <ac:spMk id="174" creationId="{C29A0D52-5212-4D20-9140-818F881F9C1A}"/>
          </ac:spMkLst>
        </pc:spChg>
        <pc:spChg chg="mod ord">
          <ac:chgData name="Lee, Samantha" userId="44983747-3aaf-47a7-8c4d-b7ff06699b8b" providerId="ADAL" clId="{8E3BF04E-9528-4013-B5F2-9237FF8284C7}" dt="2023-03-03T21:53:05.817" v="318"/>
          <ac:spMkLst>
            <pc:docMk/>
            <pc:sldMk cId="2771943399" sldId="2147470785"/>
            <ac:spMk id="176" creationId="{A476E7D0-FECA-43FB-9BCA-00807E0297F0}"/>
          </ac:spMkLst>
        </pc:spChg>
        <pc:spChg chg="mod ord">
          <ac:chgData name="Lee, Samantha" userId="44983747-3aaf-47a7-8c4d-b7ff06699b8b" providerId="ADAL" clId="{8E3BF04E-9528-4013-B5F2-9237FF8284C7}" dt="2023-03-03T21:53:05.818" v="320"/>
          <ac:spMkLst>
            <pc:docMk/>
            <pc:sldMk cId="2771943399" sldId="2147470785"/>
            <ac:spMk id="182" creationId="{62FFD987-56F8-4A1E-B28B-1CFBD1248979}"/>
          </ac:spMkLst>
        </pc:spChg>
        <pc:spChg chg="mod ord">
          <ac:chgData name="Lee, Samantha" userId="44983747-3aaf-47a7-8c4d-b7ff06699b8b" providerId="ADAL" clId="{8E3BF04E-9528-4013-B5F2-9237FF8284C7}" dt="2023-03-03T21:53:23.240" v="417" actId="20577"/>
          <ac:spMkLst>
            <pc:docMk/>
            <pc:sldMk cId="2771943399" sldId="2147470785"/>
            <ac:spMk id="208" creationId="{C06A3800-856F-4FB8-8C57-A50FC51EC15B}"/>
          </ac:spMkLst>
        </pc:spChg>
        <pc:spChg chg="mod ord">
          <ac:chgData name="Lee, Samantha" userId="44983747-3aaf-47a7-8c4d-b7ff06699b8b" providerId="ADAL" clId="{8E3BF04E-9528-4013-B5F2-9237FF8284C7}" dt="2023-03-03T21:53:05.819" v="326"/>
          <ac:spMkLst>
            <pc:docMk/>
            <pc:sldMk cId="2771943399" sldId="2147470785"/>
            <ac:spMk id="210" creationId="{3FF6F13F-EC09-4459-A108-23C431AF3260}"/>
          </ac:spMkLst>
        </pc:spChg>
        <pc:grpChg chg="del mod ord">
          <ac:chgData name="Lee, Samantha" userId="44983747-3aaf-47a7-8c4d-b7ff06699b8b" providerId="ADAL" clId="{8E3BF04E-9528-4013-B5F2-9237FF8284C7}" dt="2023-03-03T21:53:36.144" v="418" actId="165"/>
          <ac:grpSpMkLst>
            <pc:docMk/>
            <pc:sldMk cId="2771943399" sldId="2147470785"/>
            <ac:grpSpMk id="7" creationId="{7F2522AB-AF7B-4456-BC85-95B57663095D}"/>
          </ac:grpSpMkLst>
        </pc:grpChg>
        <pc:grpChg chg="mod ord">
          <ac:chgData name="Lee, Samantha" userId="44983747-3aaf-47a7-8c4d-b7ff06699b8b" providerId="ADAL" clId="{8E3BF04E-9528-4013-B5F2-9237FF8284C7}" dt="2023-03-03T21:53:05.832" v="369"/>
          <ac:grpSpMkLst>
            <pc:docMk/>
            <pc:sldMk cId="2771943399" sldId="2147470785"/>
            <ac:grpSpMk id="12" creationId="{84420D77-43D4-40BE-8414-BAE5DE5E62DD}"/>
          </ac:grpSpMkLst>
        </pc:grpChg>
        <pc:grpChg chg="mod ord">
          <ac:chgData name="Lee, Samantha" userId="44983747-3aaf-47a7-8c4d-b7ff06699b8b" providerId="ADAL" clId="{8E3BF04E-9528-4013-B5F2-9237FF8284C7}" dt="2023-03-03T21:53:05.832" v="371"/>
          <ac:grpSpMkLst>
            <pc:docMk/>
            <pc:sldMk cId="2771943399" sldId="2147470785"/>
            <ac:grpSpMk id="15" creationId="{A5E13142-252C-4DA3-A579-5CF918328D5E}"/>
          </ac:grpSpMkLst>
        </pc:grpChg>
        <pc:grpChg chg="mod ord">
          <ac:chgData name="Lee, Samantha" userId="44983747-3aaf-47a7-8c4d-b7ff06699b8b" providerId="ADAL" clId="{8E3BF04E-9528-4013-B5F2-9237FF8284C7}" dt="2023-03-03T21:53:05.834" v="379"/>
          <ac:grpSpMkLst>
            <pc:docMk/>
            <pc:sldMk cId="2771943399" sldId="2147470785"/>
            <ac:grpSpMk id="28" creationId="{9D57DBAB-2FAE-444C-BB6A-EB14B1C07B45}"/>
          </ac:grpSpMkLst>
        </pc:grpChg>
        <pc:grpChg chg="add mod">
          <ac:chgData name="Lee, Samantha" userId="44983747-3aaf-47a7-8c4d-b7ff06699b8b" providerId="ADAL" clId="{8E3BF04E-9528-4013-B5F2-9237FF8284C7}" dt="2023-03-03T21:55:47.698" v="464" actId="164"/>
          <ac:grpSpMkLst>
            <pc:docMk/>
            <pc:sldMk cId="2771943399" sldId="2147470785"/>
            <ac:grpSpMk id="39" creationId="{E84714A8-1C9A-56B1-9265-75A8BA78706F}"/>
          </ac:grpSpMkLst>
        </pc:grpChg>
        <pc:grpChg chg="add mod">
          <ac:chgData name="Lee, Samantha" userId="44983747-3aaf-47a7-8c4d-b7ff06699b8b" providerId="ADAL" clId="{8E3BF04E-9528-4013-B5F2-9237FF8284C7}" dt="2023-03-03T21:55:57.473" v="465" actId="164"/>
          <ac:grpSpMkLst>
            <pc:docMk/>
            <pc:sldMk cId="2771943399" sldId="2147470785"/>
            <ac:grpSpMk id="58" creationId="{9CDFF8F5-0942-7627-33C6-0E23E71FEEBD}"/>
          </ac:grpSpMkLst>
        </pc:grpChg>
        <pc:graphicFrameChg chg="add del mod replST">
          <ac:chgData name="Lee, Samantha" userId="44983747-3aaf-47a7-8c4d-b7ff06699b8b" providerId="ADAL" clId="{8E3BF04E-9528-4013-B5F2-9237FF8284C7}" dt="2023-03-03T21:53:05.791" v="276"/>
          <ac:graphicFrameMkLst>
            <pc:docMk/>
            <pc:sldMk cId="2771943399" sldId="2147470785"/>
            <ac:graphicFrameMk id="14" creationId="{4F03CCDF-584F-4F88-C8A7-ED33069A768A}"/>
          </ac:graphicFrameMkLst>
        </pc:graphicFrameChg>
        <pc:graphicFrameChg chg="mod">
          <ac:chgData name="Lee, Samantha" userId="44983747-3aaf-47a7-8c4d-b7ff06699b8b" providerId="ADAL" clId="{8E3BF04E-9528-4013-B5F2-9237FF8284C7}" dt="2023-03-03T21:53:05.824" v="340"/>
          <ac:graphicFrameMkLst>
            <pc:docMk/>
            <pc:sldMk cId="2771943399" sldId="2147470785"/>
            <ac:graphicFrameMk id="30" creationId="{8E64678C-9C5B-D876-B479-D66B7210C5D0}"/>
          </ac:graphicFrameMkLst>
        </pc:graphicFrameChg>
        <pc:graphicFrameChg chg="mod">
          <ac:chgData name="Lee, Samantha" userId="44983747-3aaf-47a7-8c4d-b7ff06699b8b" providerId="ADAL" clId="{8E3BF04E-9528-4013-B5F2-9237FF8284C7}" dt="2023-03-03T21:53:05.837" v="390"/>
          <ac:graphicFrameMkLst>
            <pc:docMk/>
            <pc:sldMk cId="2771943399" sldId="2147470785"/>
            <ac:graphicFrameMk id="33" creationId="{491C01F1-D037-4886-BBED-7983469943D2}"/>
          </ac:graphicFrameMkLst>
        </pc:graphicFrameChg>
        <pc:graphicFrameChg chg="mod">
          <ac:chgData name="Lee, Samantha" userId="44983747-3aaf-47a7-8c4d-b7ff06699b8b" providerId="ADAL" clId="{8E3BF04E-9528-4013-B5F2-9237FF8284C7}" dt="2023-03-03T21:53:05.839" v="399"/>
          <ac:graphicFrameMkLst>
            <pc:docMk/>
            <pc:sldMk cId="2771943399" sldId="2147470785"/>
            <ac:graphicFrameMk id="34" creationId="{9964CB34-94C3-21D2-CF66-E5C762DC0624}"/>
          </ac:graphicFrameMkLst>
        </pc:graphicFrameChg>
        <pc:graphicFrameChg chg="del">
          <ac:chgData name="Lee, Samantha" userId="44983747-3aaf-47a7-8c4d-b7ff06699b8b" providerId="ADAL" clId="{8E3BF04E-9528-4013-B5F2-9237FF8284C7}" dt="2023-03-03T21:53:01.646" v="129"/>
          <ac:graphicFrameMkLst>
            <pc:docMk/>
            <pc:sldMk cId="2771943399" sldId="2147470785"/>
            <ac:graphicFrameMk id="35" creationId="{E85E6CFB-B760-A788-B03B-DCC5A55232A5}"/>
          </ac:graphicFrameMkLst>
        </pc:graphicFrameChg>
        <pc:graphicFrameChg chg="mod">
          <ac:chgData name="Lee, Samantha" userId="44983747-3aaf-47a7-8c4d-b7ff06699b8b" providerId="ADAL" clId="{8E3BF04E-9528-4013-B5F2-9237FF8284C7}" dt="2023-03-03T21:53:05.848" v="413"/>
          <ac:graphicFrameMkLst>
            <pc:docMk/>
            <pc:sldMk cId="2771943399" sldId="2147470785"/>
            <ac:graphicFrameMk id="37" creationId="{C25A6650-8F22-4C9B-B473-701BA2F3E2FD}"/>
          </ac:graphicFrameMkLst>
        </pc:graphicFrameChg>
        <pc:graphicFrameChg chg="add mod replST">
          <ac:chgData name="Lee, Samantha" userId="44983747-3aaf-47a7-8c4d-b7ff06699b8b" providerId="ADAL" clId="{8E3BF04E-9528-4013-B5F2-9237FF8284C7}" dt="2023-03-03T21:53:05.820" v="329"/>
          <ac:graphicFrameMkLst>
            <pc:docMk/>
            <pc:sldMk cId="2771943399" sldId="2147470785"/>
            <ac:graphicFrameMk id="38" creationId="{3FE2240F-4463-E04E-2F5D-6D5826A0BE43}"/>
          </ac:graphicFrameMkLst>
        </pc:graphicFrameChg>
        <pc:graphicFrameChg chg="mod ord">
          <ac:chgData name="Lee, Samantha" userId="44983747-3aaf-47a7-8c4d-b7ff06699b8b" providerId="ADAL" clId="{8E3BF04E-9528-4013-B5F2-9237FF8284C7}" dt="2023-03-03T21:53:05.813" v="300"/>
          <ac:graphicFrameMkLst>
            <pc:docMk/>
            <pc:sldMk cId="2771943399" sldId="2147470785"/>
            <ac:graphicFrameMk id="123" creationId="{87EFDAC6-C4B3-41B6-848A-41BFEEEC2881}"/>
          </ac:graphicFrameMkLst>
        </pc:graphicFrameChg>
        <pc:picChg chg="mod ord">
          <ac:chgData name="Lee, Samantha" userId="44983747-3aaf-47a7-8c4d-b7ff06699b8b" providerId="ADAL" clId="{8E3BF04E-9528-4013-B5F2-9237FF8284C7}" dt="2023-03-03T21:53:05.818" v="322"/>
          <ac:picMkLst>
            <pc:docMk/>
            <pc:sldMk cId="2771943399" sldId="2147470785"/>
            <ac:picMk id="6" creationId="{8468019F-649B-46AB-A5AC-14E5DA4D40FE}"/>
          </ac:picMkLst>
        </pc:picChg>
        <pc:cxnChg chg="mod ord">
          <ac:chgData name="Lee, Samantha" userId="44983747-3aaf-47a7-8c4d-b7ff06699b8b" providerId="ADAL" clId="{8E3BF04E-9528-4013-B5F2-9237FF8284C7}" dt="2023-03-03T21:53:05.824" v="342"/>
          <ac:cxnSpMkLst>
            <pc:docMk/>
            <pc:sldMk cId="2771943399" sldId="2147470785"/>
            <ac:cxnSpMk id="10" creationId="{A76FDB78-D860-BCEE-F514-143687D94D1C}"/>
          </ac:cxnSpMkLst>
        </pc:cxnChg>
        <pc:cxnChg chg="mod ord">
          <ac:chgData name="Lee, Samantha" userId="44983747-3aaf-47a7-8c4d-b7ff06699b8b" providerId="ADAL" clId="{8E3BF04E-9528-4013-B5F2-9237FF8284C7}" dt="2023-03-03T21:53:05.827" v="353"/>
          <ac:cxnSpMkLst>
            <pc:docMk/>
            <pc:sldMk cId="2771943399" sldId="2147470785"/>
            <ac:cxnSpMk id="24" creationId="{ECEFE753-0E0B-E472-E7A2-8D4BA7258AD8}"/>
          </ac:cxnSpMkLst>
        </pc:cxnChg>
        <pc:cxnChg chg="mod ord">
          <ac:chgData name="Lee, Samantha" userId="44983747-3aaf-47a7-8c4d-b7ff06699b8b" providerId="ADAL" clId="{8E3BF04E-9528-4013-B5F2-9237FF8284C7}" dt="2023-03-03T21:53:05.835" v="383"/>
          <ac:cxnSpMkLst>
            <pc:docMk/>
            <pc:sldMk cId="2771943399" sldId="2147470785"/>
            <ac:cxnSpMk id="36" creationId="{E7736187-535D-AE03-A1D2-053B2336C710}"/>
          </ac:cxnSpMkLst>
        </pc:cxnChg>
        <pc:cxnChg chg="mod ord">
          <ac:chgData name="Lee, Samantha" userId="44983747-3aaf-47a7-8c4d-b7ff06699b8b" providerId="ADAL" clId="{8E3BF04E-9528-4013-B5F2-9237FF8284C7}" dt="2023-03-03T21:53:05.841" v="407"/>
          <ac:cxnSpMkLst>
            <pc:docMk/>
            <pc:sldMk cId="2771943399" sldId="2147470785"/>
            <ac:cxnSpMk id="40" creationId="{8B965095-0D0E-4E35-59DA-44E061B7FDF2}"/>
          </ac:cxnSpMkLst>
        </pc:cxnChg>
        <pc:cxnChg chg="mod ord">
          <ac:chgData name="Lee, Samantha" userId="44983747-3aaf-47a7-8c4d-b7ff06699b8b" providerId="ADAL" clId="{8E3BF04E-9528-4013-B5F2-9237FF8284C7}" dt="2023-03-03T21:53:05.841" v="409"/>
          <ac:cxnSpMkLst>
            <pc:docMk/>
            <pc:sldMk cId="2771943399" sldId="2147470785"/>
            <ac:cxnSpMk id="66" creationId="{AEDA5062-A582-F275-3F6E-03BE5A58D114}"/>
          </ac:cxnSpMkLst>
        </pc:cxnChg>
        <pc:cxnChg chg="mod ord">
          <ac:chgData name="Lee, Samantha" userId="44983747-3aaf-47a7-8c4d-b7ff06699b8b" providerId="ADAL" clId="{8E3BF04E-9528-4013-B5F2-9237FF8284C7}" dt="2023-03-03T21:53:05.830" v="363"/>
          <ac:cxnSpMkLst>
            <pc:docMk/>
            <pc:sldMk cId="2771943399" sldId="2147470785"/>
            <ac:cxnSpMk id="70" creationId="{58C2B296-44C0-4E6E-8469-BA9C380A11B9}"/>
          </ac:cxnSpMkLst>
        </pc:cxnChg>
        <pc:cxnChg chg="mod ord">
          <ac:chgData name="Lee, Samantha" userId="44983747-3aaf-47a7-8c4d-b7ff06699b8b" providerId="ADAL" clId="{8E3BF04E-9528-4013-B5F2-9237FF8284C7}" dt="2023-03-03T21:53:05.822" v="337"/>
          <ac:cxnSpMkLst>
            <pc:docMk/>
            <pc:sldMk cId="2771943399" sldId="2147470785"/>
            <ac:cxnSpMk id="71" creationId="{191447FF-A93A-A013-9CCF-222211E8C10C}"/>
          </ac:cxnSpMkLst>
        </pc:cxnChg>
        <pc:cxnChg chg="mod topLvl">
          <ac:chgData name="Lee, Samantha" userId="44983747-3aaf-47a7-8c4d-b7ff06699b8b" providerId="ADAL" clId="{8E3BF04E-9528-4013-B5F2-9237FF8284C7}" dt="2023-03-03T21:55:57.473" v="465" actId="164"/>
          <ac:cxnSpMkLst>
            <pc:docMk/>
            <pc:sldMk cId="2771943399" sldId="2147470785"/>
            <ac:cxnSpMk id="103" creationId="{0EB4C026-ECCE-4A05-A69E-269485788FD8}"/>
          </ac:cxnSpMkLst>
        </pc:cxnChg>
        <pc:cxnChg chg="mod ord">
          <ac:chgData name="Lee, Samantha" userId="44983747-3aaf-47a7-8c4d-b7ff06699b8b" providerId="ADAL" clId="{8E3BF04E-9528-4013-B5F2-9237FF8284C7}" dt="2023-03-03T21:53:05.840" v="403"/>
          <ac:cxnSpMkLst>
            <pc:docMk/>
            <pc:sldMk cId="2771943399" sldId="2147470785"/>
            <ac:cxnSpMk id="146" creationId="{CD06ABBF-1314-5EE2-9580-B22E32531A51}"/>
          </ac:cxnSpMkLst>
        </pc:cxnChg>
        <pc:cxnChg chg="mod ord">
          <ac:chgData name="Lee, Samantha" userId="44983747-3aaf-47a7-8c4d-b7ff06699b8b" providerId="ADAL" clId="{8E3BF04E-9528-4013-B5F2-9237FF8284C7}" dt="2023-03-03T21:53:05.841" v="405"/>
          <ac:cxnSpMkLst>
            <pc:docMk/>
            <pc:sldMk cId="2771943399" sldId="2147470785"/>
            <ac:cxnSpMk id="147" creationId="{BFA5EA78-6D6D-B63D-CE6B-B878325BA7C1}"/>
          </ac:cxnSpMkLst>
        </pc:cxnChg>
        <pc:cxnChg chg="mod ord">
          <ac:chgData name="Lee, Samantha" userId="44983747-3aaf-47a7-8c4d-b7ff06699b8b" providerId="ADAL" clId="{8E3BF04E-9528-4013-B5F2-9237FF8284C7}" dt="2023-03-03T21:53:05.840" v="401"/>
          <ac:cxnSpMkLst>
            <pc:docMk/>
            <pc:sldMk cId="2771943399" sldId="2147470785"/>
            <ac:cxnSpMk id="153" creationId="{C5F7F09F-882B-EFC3-3A52-FDE002071F01}"/>
          </ac:cxnSpMkLst>
        </pc:cxnChg>
      </pc:sldChg>
    </pc:docChg>
  </pc:docChgLst>
  <pc:docChgLst>
    <pc:chgData name="Weaver, Alba" userId="2e02b7b8-b548-479a-b6e7-38759d42f6b6" providerId="ADAL" clId="{433069F9-D46A-4BD7-B3E7-5A09F383FDF5}"/>
    <pc:docChg chg="modSld">
      <pc:chgData name="Weaver, Alba" userId="2e02b7b8-b548-479a-b6e7-38759d42f6b6" providerId="ADAL" clId="{433069F9-D46A-4BD7-B3E7-5A09F383FDF5}" dt="2023-02-14T04:54:25.231" v="0"/>
      <pc:docMkLst>
        <pc:docMk/>
      </pc:docMkLst>
      <pc:sldChg chg="modCm">
        <pc:chgData name="Weaver, Alba" userId="2e02b7b8-b548-479a-b6e7-38759d42f6b6" providerId="ADAL" clId="{433069F9-D46A-4BD7-B3E7-5A09F383FDF5}" dt="2023-02-14T04:54:25.231" v="0"/>
        <pc:sldMkLst>
          <pc:docMk/>
          <pc:sldMk cId="2771943399" sldId="2147470785"/>
        </pc:sldMkLst>
      </pc:sldChg>
    </pc:docChg>
  </pc:docChgLst>
  <pc:docChgLst>
    <pc:chgData name="Samantha Lee" userId="8697162a-f9f7-495a-acfb-b029ea413f4a" providerId="ADAL" clId="{D060ED52-B8DA-47DE-834D-56A0AB074C16}"/>
    <pc:docChg chg="undo custSel addSld delSld modSld sldOrd modSection">
      <pc:chgData name="Samantha Lee" userId="8697162a-f9f7-495a-acfb-b029ea413f4a" providerId="ADAL" clId="{D060ED52-B8DA-47DE-834D-56A0AB074C16}" dt="2023-01-18T00:45:20.312" v="190" actId="1035"/>
      <pc:docMkLst>
        <pc:docMk/>
      </pc:docMkLst>
      <pc:sldChg chg="addSp delSp modSp mod">
        <pc:chgData name="Samantha Lee" userId="8697162a-f9f7-495a-acfb-b029ea413f4a" providerId="ADAL" clId="{D060ED52-B8DA-47DE-834D-56A0AB074C16}" dt="2023-01-17T19:50:07.576" v="97" actId="20577"/>
        <pc:sldMkLst>
          <pc:docMk/>
          <pc:sldMk cId="1080909560" sldId="2147470780"/>
        </pc:sldMkLst>
        <pc:spChg chg="mod">
          <ac:chgData name="Samantha Lee" userId="8697162a-f9f7-495a-acfb-b029ea413f4a" providerId="ADAL" clId="{D060ED52-B8DA-47DE-834D-56A0AB074C16}" dt="2023-01-17T18:34:30.443" v="77" actId="20577"/>
          <ac:spMkLst>
            <pc:docMk/>
            <pc:sldMk cId="1080909560" sldId="2147470780"/>
            <ac:spMk id="43" creationId="{B9B2680B-EC0D-F1D2-E000-ECC200B88842}"/>
          </ac:spMkLst>
        </pc:spChg>
        <pc:spChg chg="mod">
          <ac:chgData name="Samantha Lee" userId="8697162a-f9f7-495a-acfb-b029ea413f4a" providerId="ADAL" clId="{D060ED52-B8DA-47DE-834D-56A0AB074C16}" dt="2023-01-17T19:50:07.576" v="97" actId="20577"/>
          <ac:spMkLst>
            <pc:docMk/>
            <pc:sldMk cId="1080909560" sldId="2147470780"/>
            <ac:spMk id="50" creationId="{FA6B43A6-AD18-14D9-6F6C-C021912A8EBF}"/>
          </ac:spMkLst>
        </pc:spChg>
        <pc:spChg chg="mod">
          <ac:chgData name="Samantha Lee" userId="8697162a-f9f7-495a-acfb-b029ea413f4a" providerId="ADAL" clId="{D060ED52-B8DA-47DE-834D-56A0AB074C16}" dt="2023-01-17T18:50:50.412" v="88" actId="12789"/>
          <ac:spMkLst>
            <pc:docMk/>
            <pc:sldMk cId="1080909560" sldId="2147470780"/>
            <ac:spMk id="166" creationId="{8D4EDC27-B8B8-4E76-8A94-7BBB01F4BFFC}"/>
          </ac:spMkLst>
        </pc:spChg>
        <pc:spChg chg="mod">
          <ac:chgData name="Samantha Lee" userId="8697162a-f9f7-495a-acfb-b029ea413f4a" providerId="ADAL" clId="{D060ED52-B8DA-47DE-834D-56A0AB074C16}" dt="2023-01-17T18:50:18.277" v="85" actId="1035"/>
          <ac:spMkLst>
            <pc:docMk/>
            <pc:sldMk cId="1080909560" sldId="2147470780"/>
            <ac:spMk id="182" creationId="{9A395D4C-0634-4FC6-80EC-8BFCCB576E04}"/>
          </ac:spMkLst>
        </pc:spChg>
        <pc:spChg chg="mod">
          <ac:chgData name="Samantha Lee" userId="8697162a-f9f7-495a-acfb-b029ea413f4a" providerId="ADAL" clId="{D060ED52-B8DA-47DE-834D-56A0AB074C16}" dt="2023-01-17T18:50:50.412" v="88" actId="12789"/>
          <ac:spMkLst>
            <pc:docMk/>
            <pc:sldMk cId="1080909560" sldId="2147470780"/>
            <ac:spMk id="200" creationId="{B24EC3A7-B4E1-4C86-A571-69B9AA9DB608}"/>
          </ac:spMkLst>
        </pc:spChg>
        <pc:spChg chg="mod">
          <ac:chgData name="Samantha Lee" userId="8697162a-f9f7-495a-acfb-b029ea413f4a" providerId="ADAL" clId="{D060ED52-B8DA-47DE-834D-56A0AB074C16}" dt="2023-01-17T18:50:50.412" v="88" actId="12789"/>
          <ac:spMkLst>
            <pc:docMk/>
            <pc:sldMk cId="1080909560" sldId="2147470780"/>
            <ac:spMk id="201" creationId="{08E73F6A-C62F-4295-A348-7C3C9E889CFE}"/>
          </ac:spMkLst>
        </pc:spChg>
        <pc:spChg chg="mod">
          <ac:chgData name="Samantha Lee" userId="8697162a-f9f7-495a-acfb-b029ea413f4a" providerId="ADAL" clId="{D060ED52-B8DA-47DE-834D-56A0AB074C16}" dt="2023-01-17T18:51:29.051" v="93" actId="14100"/>
          <ac:spMkLst>
            <pc:docMk/>
            <pc:sldMk cId="1080909560" sldId="2147470780"/>
            <ac:spMk id="204" creationId="{6E76B56B-F29E-4A71-B2AC-4627E3DF04E8}"/>
          </ac:spMkLst>
        </pc:spChg>
        <pc:cxnChg chg="add del mod">
          <ac:chgData name="Samantha Lee" userId="8697162a-f9f7-495a-acfb-b029ea413f4a" providerId="ADAL" clId="{D060ED52-B8DA-47DE-834D-56A0AB074C16}" dt="2023-01-17T18:49:18.883" v="81" actId="14100"/>
          <ac:cxnSpMkLst>
            <pc:docMk/>
            <pc:sldMk cId="1080909560" sldId="2147470780"/>
            <ac:cxnSpMk id="150" creationId="{20D02C14-74F9-4AAF-91AF-45FC5015F9E6}"/>
          </ac:cxnSpMkLst>
        </pc:cxnChg>
      </pc:sldChg>
      <pc:sldChg chg="addSp delSp modSp mod">
        <pc:chgData name="Samantha Lee" userId="8697162a-f9f7-495a-acfb-b029ea413f4a" providerId="ADAL" clId="{D060ED52-B8DA-47DE-834D-56A0AB074C16}" dt="2023-01-18T00:45:20.312" v="190" actId="1035"/>
        <pc:sldMkLst>
          <pc:docMk/>
          <pc:sldMk cId="1040203231" sldId="2147470782"/>
        </pc:sldMkLst>
        <pc:spChg chg="add del mod">
          <ac:chgData name="Samantha Lee" userId="8697162a-f9f7-495a-acfb-b029ea413f4a" providerId="ADAL" clId="{D060ED52-B8DA-47DE-834D-56A0AB074C16}" dt="2023-01-17T23:51:48.516" v="174" actId="478"/>
          <ac:spMkLst>
            <pc:docMk/>
            <pc:sldMk cId="1040203231" sldId="2147470782"/>
            <ac:spMk id="9" creationId="{8A418AC9-7A7A-B668-F004-41B926635ED9}"/>
          </ac:spMkLst>
        </pc:spChg>
        <pc:spChg chg="add del mod">
          <ac:chgData name="Samantha Lee" userId="8697162a-f9f7-495a-acfb-b029ea413f4a" providerId="ADAL" clId="{D060ED52-B8DA-47DE-834D-56A0AB074C16}" dt="2023-01-17T23:51:56.382" v="178" actId="478"/>
          <ac:spMkLst>
            <pc:docMk/>
            <pc:sldMk cId="1040203231" sldId="2147470782"/>
            <ac:spMk id="14" creationId="{3A55F90F-1A4B-F8A3-FED8-2F7E71C49FC6}"/>
          </ac:spMkLst>
        </pc:spChg>
        <pc:spChg chg="add del mod">
          <ac:chgData name="Samantha Lee" userId="8697162a-f9f7-495a-acfb-b029ea413f4a" providerId="ADAL" clId="{D060ED52-B8DA-47DE-834D-56A0AB074C16}" dt="2023-01-17T23:51:56.382" v="178" actId="478"/>
          <ac:spMkLst>
            <pc:docMk/>
            <pc:sldMk cId="1040203231" sldId="2147470782"/>
            <ac:spMk id="16" creationId="{07CB2939-8049-E366-38F5-2D961B76FA2F}"/>
          </ac:spMkLst>
        </pc:spChg>
        <pc:spChg chg="add del mod">
          <ac:chgData name="Samantha Lee" userId="8697162a-f9f7-495a-acfb-b029ea413f4a" providerId="ADAL" clId="{D060ED52-B8DA-47DE-834D-56A0AB074C16}" dt="2023-01-17T23:51:56.382" v="178" actId="478"/>
          <ac:spMkLst>
            <pc:docMk/>
            <pc:sldMk cId="1040203231" sldId="2147470782"/>
            <ac:spMk id="17" creationId="{E7897D30-CEF5-0A3A-F3DE-319B091BA12F}"/>
          </ac:spMkLst>
        </pc:spChg>
        <pc:spChg chg="add del">
          <ac:chgData name="Samantha Lee" userId="8697162a-f9f7-495a-acfb-b029ea413f4a" providerId="ADAL" clId="{D060ED52-B8DA-47DE-834D-56A0AB074C16}" dt="2023-01-17T23:51:56.382" v="178" actId="478"/>
          <ac:spMkLst>
            <pc:docMk/>
            <pc:sldMk cId="1040203231" sldId="2147470782"/>
            <ac:spMk id="18" creationId="{74AA66B0-3F38-B347-E071-4093C95086A4}"/>
          </ac:spMkLst>
        </pc:spChg>
        <pc:spChg chg="add del mod">
          <ac:chgData name="Samantha Lee" userId="8697162a-f9f7-495a-acfb-b029ea413f4a" providerId="ADAL" clId="{D060ED52-B8DA-47DE-834D-56A0AB074C16}" dt="2023-01-17T23:51:56.382" v="178" actId="478"/>
          <ac:spMkLst>
            <pc:docMk/>
            <pc:sldMk cId="1040203231" sldId="2147470782"/>
            <ac:spMk id="19" creationId="{6D73CBDB-1F12-9F08-FB5F-73898D650AA7}"/>
          </ac:spMkLst>
        </pc:spChg>
        <pc:spChg chg="add del">
          <ac:chgData name="Samantha Lee" userId="8697162a-f9f7-495a-acfb-b029ea413f4a" providerId="ADAL" clId="{D060ED52-B8DA-47DE-834D-56A0AB074C16}" dt="2023-01-17T23:38:36.778" v="143" actId="478"/>
          <ac:spMkLst>
            <pc:docMk/>
            <pc:sldMk cId="1040203231" sldId="2147470782"/>
            <ac:spMk id="20" creationId="{2B7C7194-DF5A-6653-A3B3-69FF3C673D24}"/>
          </ac:spMkLst>
        </pc:spChg>
        <pc:spChg chg="add del">
          <ac:chgData name="Samantha Lee" userId="8697162a-f9f7-495a-acfb-b029ea413f4a" providerId="ADAL" clId="{D060ED52-B8DA-47DE-834D-56A0AB074C16}" dt="2023-01-17T23:38:58.641" v="145" actId="478"/>
          <ac:spMkLst>
            <pc:docMk/>
            <pc:sldMk cId="1040203231" sldId="2147470782"/>
            <ac:spMk id="21" creationId="{C494C510-739A-E867-4C8C-2B3B5797C1A8}"/>
          </ac:spMkLst>
        </pc:spChg>
        <pc:spChg chg="add del mod">
          <ac:chgData name="Samantha Lee" userId="8697162a-f9f7-495a-acfb-b029ea413f4a" providerId="ADAL" clId="{D060ED52-B8DA-47DE-834D-56A0AB074C16}" dt="2023-01-17T23:51:56.382" v="178" actId="478"/>
          <ac:spMkLst>
            <pc:docMk/>
            <pc:sldMk cId="1040203231" sldId="2147470782"/>
            <ac:spMk id="22" creationId="{92E96F4B-3D60-C4BD-4D64-58AE68318A68}"/>
          </ac:spMkLst>
        </pc:spChg>
        <pc:spChg chg="add del mod">
          <ac:chgData name="Samantha Lee" userId="8697162a-f9f7-495a-acfb-b029ea413f4a" providerId="ADAL" clId="{D060ED52-B8DA-47DE-834D-56A0AB074C16}" dt="2023-01-17T23:51:56.382" v="178" actId="478"/>
          <ac:spMkLst>
            <pc:docMk/>
            <pc:sldMk cId="1040203231" sldId="2147470782"/>
            <ac:spMk id="23" creationId="{036F1E4E-6733-FDF2-CC38-5B2654E1CBED}"/>
          </ac:spMkLst>
        </pc:spChg>
        <pc:spChg chg="add del mod">
          <ac:chgData name="Samantha Lee" userId="8697162a-f9f7-495a-acfb-b029ea413f4a" providerId="ADAL" clId="{D060ED52-B8DA-47DE-834D-56A0AB074C16}" dt="2023-01-17T23:51:56.382" v="178" actId="478"/>
          <ac:spMkLst>
            <pc:docMk/>
            <pc:sldMk cId="1040203231" sldId="2147470782"/>
            <ac:spMk id="24" creationId="{AF31647F-DF6C-3408-30E9-0B3BA605A9C1}"/>
          </ac:spMkLst>
        </pc:spChg>
        <pc:spChg chg="add del mod">
          <ac:chgData name="Samantha Lee" userId="8697162a-f9f7-495a-acfb-b029ea413f4a" providerId="ADAL" clId="{D060ED52-B8DA-47DE-834D-56A0AB074C16}" dt="2023-01-17T23:51:57.612" v="179" actId="478"/>
          <ac:spMkLst>
            <pc:docMk/>
            <pc:sldMk cId="1040203231" sldId="2147470782"/>
            <ac:spMk id="25" creationId="{9D2F96D3-205C-7F38-BB73-35DD5B5AD79B}"/>
          </ac:spMkLst>
        </pc:spChg>
        <pc:spChg chg="mod">
          <ac:chgData name="Samantha Lee" userId="8697162a-f9f7-495a-acfb-b029ea413f4a" providerId="ADAL" clId="{D060ED52-B8DA-47DE-834D-56A0AB074C16}" dt="2023-01-17T18:25:53.079" v="0" actId="1037"/>
          <ac:spMkLst>
            <pc:docMk/>
            <pc:sldMk cId="1040203231" sldId="2147470782"/>
            <ac:spMk id="122" creationId="{ECED30E1-D15B-6C81-F4F5-E247A7AD95D3}"/>
          </ac:spMkLst>
        </pc:spChg>
        <pc:spChg chg="mod topLvl">
          <ac:chgData name="Samantha Lee" userId="8697162a-f9f7-495a-acfb-b029ea413f4a" providerId="ADAL" clId="{D060ED52-B8DA-47DE-834D-56A0AB074C16}" dt="2023-01-18T00:45:20.312" v="190" actId="1035"/>
          <ac:spMkLst>
            <pc:docMk/>
            <pc:sldMk cId="1040203231" sldId="2147470782"/>
            <ac:spMk id="148" creationId="{3BC41438-839A-4587-BCA3-1B8164C1A14C}"/>
          </ac:spMkLst>
        </pc:spChg>
        <pc:spChg chg="mod topLvl">
          <ac:chgData name="Samantha Lee" userId="8697162a-f9f7-495a-acfb-b029ea413f4a" providerId="ADAL" clId="{D060ED52-B8DA-47DE-834D-56A0AB074C16}" dt="2023-01-18T00:45:20.312" v="190" actId="1035"/>
          <ac:spMkLst>
            <pc:docMk/>
            <pc:sldMk cId="1040203231" sldId="2147470782"/>
            <ac:spMk id="151" creationId="{0C466312-3A2F-4AA7-8C03-6D2B1EBF5425}"/>
          </ac:spMkLst>
        </pc:spChg>
        <pc:spChg chg="mod topLvl">
          <ac:chgData name="Samantha Lee" userId="8697162a-f9f7-495a-acfb-b029ea413f4a" providerId="ADAL" clId="{D060ED52-B8DA-47DE-834D-56A0AB074C16}" dt="2023-01-18T00:45:20.312" v="190" actId="1035"/>
          <ac:spMkLst>
            <pc:docMk/>
            <pc:sldMk cId="1040203231" sldId="2147470782"/>
            <ac:spMk id="153" creationId="{78255840-0766-48FD-90D2-8A4E2FE63380}"/>
          </ac:spMkLst>
        </pc:spChg>
        <pc:spChg chg="mod topLvl">
          <ac:chgData name="Samantha Lee" userId="8697162a-f9f7-495a-acfb-b029ea413f4a" providerId="ADAL" clId="{D060ED52-B8DA-47DE-834D-56A0AB074C16}" dt="2023-01-18T00:45:20.312" v="190" actId="1035"/>
          <ac:spMkLst>
            <pc:docMk/>
            <pc:sldMk cId="1040203231" sldId="2147470782"/>
            <ac:spMk id="158" creationId="{79C73516-44EF-46C5-93F5-B0380D423646}"/>
          </ac:spMkLst>
        </pc:spChg>
        <pc:spChg chg="mod">
          <ac:chgData name="Samantha Lee" userId="8697162a-f9f7-495a-acfb-b029ea413f4a" providerId="ADAL" clId="{D060ED52-B8DA-47DE-834D-56A0AB074C16}" dt="2023-01-17T19:51:09.111" v="128" actId="1037"/>
          <ac:spMkLst>
            <pc:docMk/>
            <pc:sldMk cId="1040203231" sldId="2147470782"/>
            <ac:spMk id="232" creationId="{62AE121D-B319-4E73-A59B-C8755760C43F}"/>
          </ac:spMkLst>
        </pc:spChg>
        <pc:grpChg chg="del">
          <ac:chgData name="Samantha Lee" userId="8697162a-f9f7-495a-acfb-b029ea413f4a" providerId="ADAL" clId="{D060ED52-B8DA-47DE-834D-56A0AB074C16}" dt="2023-01-17T23:37:00.140" v="135" actId="165"/>
          <ac:grpSpMkLst>
            <pc:docMk/>
            <pc:sldMk cId="1040203231" sldId="2147470782"/>
            <ac:grpSpMk id="30" creationId="{0824F3AD-1DAF-4086-BB6D-8306396EC671}"/>
          </ac:grpSpMkLst>
        </pc:grpChg>
        <pc:graphicFrameChg chg="add del mod">
          <ac:chgData name="Samantha Lee" userId="8697162a-f9f7-495a-acfb-b029ea413f4a" providerId="ADAL" clId="{D060ED52-B8DA-47DE-834D-56A0AB074C16}" dt="2023-01-17T23:43:59.574" v="165" actId="478"/>
          <ac:graphicFrameMkLst>
            <pc:docMk/>
            <pc:sldMk cId="1040203231" sldId="2147470782"/>
            <ac:graphicFrameMk id="26" creationId="{4E36F45E-F5E4-BEA5-BF77-A9D617B5ED73}"/>
          </ac:graphicFrameMkLst>
        </pc:graphicFrameChg>
        <pc:graphicFrameChg chg="add del mod">
          <ac:chgData name="Samantha Lee" userId="8697162a-f9f7-495a-acfb-b029ea413f4a" providerId="ADAL" clId="{D060ED52-B8DA-47DE-834D-56A0AB074C16}" dt="2023-01-17T23:52:01.682" v="180" actId="1076"/>
          <ac:graphicFrameMkLst>
            <pc:docMk/>
            <pc:sldMk cId="1040203231" sldId="2147470782"/>
            <ac:graphicFrameMk id="146" creationId="{6EE807F8-CA86-40F7-9C3B-0D7E5B677F6B}"/>
          </ac:graphicFrameMkLst>
        </pc:graphicFrameChg>
        <pc:picChg chg="add del mod">
          <ac:chgData name="Samantha Lee" userId="8697162a-f9f7-495a-acfb-b029ea413f4a" providerId="ADAL" clId="{D060ED52-B8DA-47DE-834D-56A0AB074C16}" dt="2023-01-17T23:54:31.691" v="184" actId="478"/>
          <ac:picMkLst>
            <pc:docMk/>
            <pc:sldMk cId="1040203231" sldId="2147470782"/>
            <ac:picMk id="27" creationId="{F6E15375-5FCF-15B4-FF99-6A7F60A50620}"/>
          </ac:picMkLst>
        </pc:picChg>
        <pc:cxnChg chg="mod topLvl">
          <ac:chgData name="Samantha Lee" userId="8697162a-f9f7-495a-acfb-b029ea413f4a" providerId="ADAL" clId="{D060ED52-B8DA-47DE-834D-56A0AB074C16}" dt="2023-01-18T00:45:20.312" v="190" actId="1035"/>
          <ac:cxnSpMkLst>
            <pc:docMk/>
            <pc:sldMk cId="1040203231" sldId="2147470782"/>
            <ac:cxnSpMk id="149" creationId="{5A9BB167-B72A-47B8-80A1-E66AE66EDC34}"/>
          </ac:cxnSpMkLst>
        </pc:cxnChg>
        <pc:cxnChg chg="mod topLvl">
          <ac:chgData name="Samantha Lee" userId="8697162a-f9f7-495a-acfb-b029ea413f4a" providerId="ADAL" clId="{D060ED52-B8DA-47DE-834D-56A0AB074C16}" dt="2023-01-18T00:45:20.312" v="190" actId="1035"/>
          <ac:cxnSpMkLst>
            <pc:docMk/>
            <pc:sldMk cId="1040203231" sldId="2147470782"/>
            <ac:cxnSpMk id="152" creationId="{5C6C6171-67AB-4D83-B59E-752CD104D5C4}"/>
          </ac:cxnSpMkLst>
        </pc:cxnChg>
      </pc:sldChg>
      <pc:sldChg chg="add del ord">
        <pc:chgData name="Samantha Lee" userId="8697162a-f9f7-495a-acfb-b029ea413f4a" providerId="ADAL" clId="{D060ED52-B8DA-47DE-834D-56A0AB074C16}" dt="2023-01-17T23:54:41.053" v="185" actId="47"/>
        <pc:sldMkLst>
          <pc:docMk/>
          <pc:sldMk cId="1822545385" sldId="2147470783"/>
        </pc:sldMkLst>
      </pc:sldChg>
    </pc:docChg>
  </pc:docChgLst>
  <pc:docChgLst>
    <pc:chgData name="Lee, Samantha" userId="44983747-3aaf-47a7-8c4d-b7ff06699b8b" providerId="ADAL" clId="{76AC27F0-4FEF-4A06-B8CE-C759BB299C2D}"/>
    <pc:docChg chg="undo modSld">
      <pc:chgData name="Lee, Samantha" userId="44983747-3aaf-47a7-8c4d-b7ff06699b8b" providerId="ADAL" clId="{76AC27F0-4FEF-4A06-B8CE-C759BB299C2D}" dt="2023-01-31T19:03:57.284" v="14"/>
      <pc:docMkLst>
        <pc:docMk/>
      </pc:docMkLst>
      <pc:sldChg chg="modSp mod">
        <pc:chgData name="Lee, Samantha" userId="44983747-3aaf-47a7-8c4d-b7ff06699b8b" providerId="ADAL" clId="{76AC27F0-4FEF-4A06-B8CE-C759BB299C2D}" dt="2023-01-31T19:03:57.284" v="14"/>
        <pc:sldMkLst>
          <pc:docMk/>
          <pc:sldMk cId="2771943399" sldId="2147470785"/>
        </pc:sldMkLst>
        <pc:spChg chg="mod">
          <ac:chgData name="Lee, Samantha" userId="44983747-3aaf-47a7-8c4d-b7ff06699b8b" providerId="ADAL" clId="{76AC27F0-4FEF-4A06-B8CE-C759BB299C2D}" dt="2023-01-31T19:03:57.284" v="14"/>
          <ac:spMkLst>
            <pc:docMk/>
            <pc:sldMk cId="2771943399" sldId="2147470785"/>
            <ac:spMk id="39" creationId="{1195C1A4-693A-449F-ACDA-D884BEDE5DBD}"/>
          </ac:spMkLst>
        </pc:spChg>
        <pc:spChg chg="mod">
          <ac:chgData name="Lee, Samantha" userId="44983747-3aaf-47a7-8c4d-b7ff06699b8b" providerId="ADAL" clId="{76AC27F0-4FEF-4A06-B8CE-C759BB299C2D}" dt="2023-01-31T18:57:36.841" v="13"/>
          <ac:spMkLst>
            <pc:docMk/>
            <pc:sldMk cId="2771943399" sldId="2147470785"/>
            <ac:spMk id="94" creationId="{D1687934-F01C-4ABE-8406-483A90CA0A04}"/>
          </ac:spMkLst>
        </pc:spChg>
      </pc:sldChg>
    </pc:docChg>
  </pc:docChgLst>
  <pc:docChgLst>
    <pc:chgData name="Lee, Samantha" userId="44983747-3aaf-47a7-8c4d-b7ff06699b8b" providerId="ADAL" clId="{4C09350E-2987-4B02-8397-1590A0B60824}"/>
    <pc:docChg chg="undo custSel addSld delSld modSld sldOrd modSection">
      <pc:chgData name="Lee, Samantha" userId="44983747-3aaf-47a7-8c4d-b7ff06699b8b" providerId="ADAL" clId="{4C09350E-2987-4B02-8397-1590A0B60824}" dt="2023-01-17T17:23:39.602" v="1044" actId="1038"/>
      <pc:docMkLst>
        <pc:docMk/>
      </pc:docMkLst>
      <pc:sldChg chg="modSp mod">
        <pc:chgData name="Lee, Samantha" userId="44983747-3aaf-47a7-8c4d-b7ff06699b8b" providerId="ADAL" clId="{4C09350E-2987-4B02-8397-1590A0B60824}" dt="2023-01-17T17:17:36.426" v="1020" actId="14100"/>
        <pc:sldMkLst>
          <pc:docMk/>
          <pc:sldMk cId="3006018265" sldId="2147470777"/>
        </pc:sldMkLst>
        <pc:spChg chg="mod">
          <ac:chgData name="Lee, Samantha" userId="44983747-3aaf-47a7-8c4d-b7ff06699b8b" providerId="ADAL" clId="{4C09350E-2987-4B02-8397-1590A0B60824}" dt="2023-01-17T17:17:36.426" v="1020" actId="14100"/>
          <ac:spMkLst>
            <pc:docMk/>
            <pc:sldMk cId="3006018265" sldId="2147470777"/>
            <ac:spMk id="208" creationId="{C06A3800-856F-4FB8-8C57-A50FC51EC15B}"/>
          </ac:spMkLst>
        </pc:spChg>
      </pc:sldChg>
      <pc:sldChg chg="delSp modSp mod addCm delCm modCm modNotesTx">
        <pc:chgData name="Lee, Samantha" userId="44983747-3aaf-47a7-8c4d-b7ff06699b8b" providerId="ADAL" clId="{4C09350E-2987-4B02-8397-1590A0B60824}" dt="2023-01-17T17:15:42.075" v="963" actId="20577"/>
        <pc:sldMkLst>
          <pc:docMk/>
          <pc:sldMk cId="1080909560" sldId="2147470780"/>
        </pc:sldMkLst>
        <pc:spChg chg="mod topLvl">
          <ac:chgData name="Lee, Samantha" userId="44983747-3aaf-47a7-8c4d-b7ff06699b8b" providerId="ADAL" clId="{4C09350E-2987-4B02-8397-1590A0B60824}" dt="2023-01-17T16:20:37.806" v="10" actId="553"/>
          <ac:spMkLst>
            <pc:docMk/>
            <pc:sldMk cId="1080909560" sldId="2147470780"/>
            <ac:spMk id="51" creationId="{B5334EF1-D56F-FE70-86E1-6CB76DC55CD8}"/>
          </ac:spMkLst>
        </pc:spChg>
        <pc:spChg chg="mod topLvl">
          <ac:chgData name="Lee, Samantha" userId="44983747-3aaf-47a7-8c4d-b7ff06699b8b" providerId="ADAL" clId="{4C09350E-2987-4B02-8397-1590A0B60824}" dt="2023-01-17T16:20:04.847" v="0" actId="165"/>
          <ac:spMkLst>
            <pc:docMk/>
            <pc:sldMk cId="1080909560" sldId="2147470780"/>
            <ac:spMk id="52" creationId="{E2AF5FAB-0273-FC15-7584-6D9FD3077AB9}"/>
          </ac:spMkLst>
        </pc:spChg>
        <pc:spChg chg="mod topLvl">
          <ac:chgData name="Lee, Samantha" userId="44983747-3aaf-47a7-8c4d-b7ff06699b8b" providerId="ADAL" clId="{4C09350E-2987-4B02-8397-1590A0B60824}" dt="2023-01-17T16:20:37.806" v="10" actId="553"/>
          <ac:spMkLst>
            <pc:docMk/>
            <pc:sldMk cId="1080909560" sldId="2147470780"/>
            <ac:spMk id="70" creationId="{D16FB5D1-2E44-40CD-A32F-10424F72094C}"/>
          </ac:spMkLst>
        </pc:spChg>
        <pc:spChg chg="mod topLvl">
          <ac:chgData name="Lee, Samantha" userId="44983747-3aaf-47a7-8c4d-b7ff06699b8b" providerId="ADAL" clId="{4C09350E-2987-4B02-8397-1590A0B60824}" dt="2023-01-17T16:20:04.847" v="0" actId="165"/>
          <ac:spMkLst>
            <pc:docMk/>
            <pc:sldMk cId="1080909560" sldId="2147470780"/>
            <ac:spMk id="71" creationId="{9E690AC3-EE69-4371-8ADF-B6F473794EF7}"/>
          </ac:spMkLst>
        </pc:spChg>
        <pc:spChg chg="mod topLvl">
          <ac:chgData name="Lee, Samantha" userId="44983747-3aaf-47a7-8c4d-b7ff06699b8b" providerId="ADAL" clId="{4C09350E-2987-4B02-8397-1590A0B60824}" dt="2023-01-17T16:20:53.790" v="12" actId="553"/>
          <ac:spMkLst>
            <pc:docMk/>
            <pc:sldMk cId="1080909560" sldId="2147470780"/>
            <ac:spMk id="74" creationId="{9F9F01D3-B388-4C2D-8469-3C15AE122F35}"/>
          </ac:spMkLst>
        </pc:spChg>
        <pc:spChg chg="mod topLvl">
          <ac:chgData name="Lee, Samantha" userId="44983747-3aaf-47a7-8c4d-b7ff06699b8b" providerId="ADAL" clId="{4C09350E-2987-4B02-8397-1590A0B60824}" dt="2023-01-17T16:20:04.847" v="0" actId="165"/>
          <ac:spMkLst>
            <pc:docMk/>
            <pc:sldMk cId="1080909560" sldId="2147470780"/>
            <ac:spMk id="75" creationId="{10E62EB1-85BC-48E0-AB55-ED62CB4F9107}"/>
          </ac:spMkLst>
        </pc:spChg>
        <pc:spChg chg="mod topLvl">
          <ac:chgData name="Lee, Samantha" userId="44983747-3aaf-47a7-8c4d-b7ff06699b8b" providerId="ADAL" clId="{4C09350E-2987-4B02-8397-1590A0B60824}" dt="2023-01-17T16:20:37.806" v="10" actId="553"/>
          <ac:spMkLst>
            <pc:docMk/>
            <pc:sldMk cId="1080909560" sldId="2147470780"/>
            <ac:spMk id="78" creationId="{142F630D-0794-40E2-B2FD-6E54190C5EA5}"/>
          </ac:spMkLst>
        </pc:spChg>
        <pc:spChg chg="mod topLvl">
          <ac:chgData name="Lee, Samantha" userId="44983747-3aaf-47a7-8c4d-b7ff06699b8b" providerId="ADAL" clId="{4C09350E-2987-4B02-8397-1590A0B60824}" dt="2023-01-17T16:20:04.847" v="0" actId="165"/>
          <ac:spMkLst>
            <pc:docMk/>
            <pc:sldMk cId="1080909560" sldId="2147470780"/>
            <ac:spMk id="79" creationId="{021BBB78-9528-4E11-B99D-250B2EC252AE}"/>
          </ac:spMkLst>
        </pc:spChg>
        <pc:spChg chg="mod topLvl">
          <ac:chgData name="Lee, Samantha" userId="44983747-3aaf-47a7-8c4d-b7ff06699b8b" providerId="ADAL" clId="{4C09350E-2987-4B02-8397-1590A0B60824}" dt="2023-01-17T16:20:53.790" v="12" actId="553"/>
          <ac:spMkLst>
            <pc:docMk/>
            <pc:sldMk cId="1080909560" sldId="2147470780"/>
            <ac:spMk id="110" creationId="{FF51BDB0-B2F4-4626-92C3-30B988318078}"/>
          </ac:spMkLst>
        </pc:spChg>
        <pc:spChg chg="mod topLvl">
          <ac:chgData name="Lee, Samantha" userId="44983747-3aaf-47a7-8c4d-b7ff06699b8b" providerId="ADAL" clId="{4C09350E-2987-4B02-8397-1590A0B60824}" dt="2023-01-17T16:20:04.847" v="0" actId="165"/>
          <ac:spMkLst>
            <pc:docMk/>
            <pc:sldMk cId="1080909560" sldId="2147470780"/>
            <ac:spMk id="111" creationId="{F3EC8F07-E729-472C-B19F-647DFE7BC54C}"/>
          </ac:spMkLst>
        </pc:spChg>
        <pc:spChg chg="mod">
          <ac:chgData name="Lee, Samantha" userId="44983747-3aaf-47a7-8c4d-b7ff06699b8b" providerId="ADAL" clId="{4C09350E-2987-4B02-8397-1590A0B60824}" dt="2023-01-17T16:20:43.820" v="11" actId="12788"/>
          <ac:spMkLst>
            <pc:docMk/>
            <pc:sldMk cId="1080909560" sldId="2147470780"/>
            <ac:spMk id="154" creationId="{2F27E47B-C05B-42DB-B079-44B50D9F450B}"/>
          </ac:spMkLst>
        </pc:spChg>
        <pc:spChg chg="mod">
          <ac:chgData name="Lee, Samantha" userId="44983747-3aaf-47a7-8c4d-b7ff06699b8b" providerId="ADAL" clId="{4C09350E-2987-4B02-8397-1590A0B60824}" dt="2023-01-17T16:20:43.820" v="11" actId="12788"/>
          <ac:spMkLst>
            <pc:docMk/>
            <pc:sldMk cId="1080909560" sldId="2147470780"/>
            <ac:spMk id="155" creationId="{8971E5AE-68DB-41D2-8C4B-2ACE533DFAD5}"/>
          </ac:spMkLst>
        </pc:spChg>
        <pc:spChg chg="mod">
          <ac:chgData name="Lee, Samantha" userId="44983747-3aaf-47a7-8c4d-b7ff06699b8b" providerId="ADAL" clId="{4C09350E-2987-4B02-8397-1590A0B60824}" dt="2023-01-17T16:40:56.172" v="151" actId="5793"/>
          <ac:spMkLst>
            <pc:docMk/>
            <pc:sldMk cId="1080909560" sldId="2147470780"/>
            <ac:spMk id="182" creationId="{9A395D4C-0634-4FC6-80EC-8BFCCB576E04}"/>
          </ac:spMkLst>
        </pc:spChg>
        <pc:spChg chg="del">
          <ac:chgData name="Lee, Samantha" userId="44983747-3aaf-47a7-8c4d-b7ff06699b8b" providerId="ADAL" clId="{4C09350E-2987-4B02-8397-1590A0B60824}" dt="2023-01-17T16:35:23.243" v="90" actId="478"/>
          <ac:spMkLst>
            <pc:docMk/>
            <pc:sldMk cId="1080909560" sldId="2147470780"/>
            <ac:spMk id="392" creationId="{80BC4FB7-5636-49E4-86B2-7042DFEB2D8A}"/>
          </ac:spMkLst>
        </pc:spChg>
        <pc:grpChg chg="del">
          <ac:chgData name="Lee, Samantha" userId="44983747-3aaf-47a7-8c4d-b7ff06699b8b" providerId="ADAL" clId="{4C09350E-2987-4B02-8397-1590A0B60824}" dt="2023-01-17T16:20:04.847" v="0" actId="165"/>
          <ac:grpSpMkLst>
            <pc:docMk/>
            <pc:sldMk cId="1080909560" sldId="2147470780"/>
            <ac:grpSpMk id="5" creationId="{E26DC4FC-2FD4-4E4E-B42B-7B209FFD9A9C}"/>
          </ac:grpSpMkLst>
        </pc:grpChg>
        <pc:grpChg chg="del">
          <ac:chgData name="Lee, Samantha" userId="44983747-3aaf-47a7-8c4d-b7ff06699b8b" providerId="ADAL" clId="{4C09350E-2987-4B02-8397-1590A0B60824}" dt="2023-01-17T16:20:04.847" v="0" actId="165"/>
          <ac:grpSpMkLst>
            <pc:docMk/>
            <pc:sldMk cId="1080909560" sldId="2147470780"/>
            <ac:grpSpMk id="7" creationId="{404AEB11-375B-44CA-8254-CD201C8CA49B}"/>
          </ac:grpSpMkLst>
        </pc:grpChg>
        <pc:grpChg chg="del">
          <ac:chgData name="Lee, Samantha" userId="44983747-3aaf-47a7-8c4d-b7ff06699b8b" providerId="ADAL" clId="{4C09350E-2987-4B02-8397-1590A0B60824}" dt="2023-01-17T16:20:04.847" v="0" actId="165"/>
          <ac:grpSpMkLst>
            <pc:docMk/>
            <pc:sldMk cId="1080909560" sldId="2147470780"/>
            <ac:grpSpMk id="16" creationId="{12D9433E-6490-4EFA-91C8-AD18A466D3A5}"/>
          </ac:grpSpMkLst>
        </pc:grpChg>
        <pc:grpChg chg="del">
          <ac:chgData name="Lee, Samantha" userId="44983747-3aaf-47a7-8c4d-b7ff06699b8b" providerId="ADAL" clId="{4C09350E-2987-4B02-8397-1590A0B60824}" dt="2023-01-17T16:20:04.847" v="0" actId="165"/>
          <ac:grpSpMkLst>
            <pc:docMk/>
            <pc:sldMk cId="1080909560" sldId="2147470780"/>
            <ac:grpSpMk id="17" creationId="{30710B3A-0E00-4034-8D54-2900D49DDF9A}"/>
          </ac:grpSpMkLst>
        </pc:grpChg>
        <pc:grpChg chg="del">
          <ac:chgData name="Lee, Samantha" userId="44983747-3aaf-47a7-8c4d-b7ff06699b8b" providerId="ADAL" clId="{4C09350E-2987-4B02-8397-1590A0B60824}" dt="2023-01-17T16:20:04.847" v="0" actId="165"/>
          <ac:grpSpMkLst>
            <pc:docMk/>
            <pc:sldMk cId="1080909560" sldId="2147470780"/>
            <ac:grpSpMk id="18" creationId="{E5CE2FB6-27B4-4E96-A564-057EF36E9813}"/>
          </ac:grpSpMkLst>
        </pc:grpChg>
        <pc:picChg chg="mod topLvl">
          <ac:chgData name="Lee, Samantha" userId="44983747-3aaf-47a7-8c4d-b7ff06699b8b" providerId="ADAL" clId="{4C09350E-2987-4B02-8397-1590A0B60824}" dt="2023-01-17T16:20:04.847" v="0" actId="165"/>
          <ac:picMkLst>
            <pc:docMk/>
            <pc:sldMk cId="1080909560" sldId="2147470780"/>
            <ac:picMk id="14" creationId="{31ABD41D-0F47-4808-B343-47368E79560D}"/>
          </ac:picMkLst>
        </pc:picChg>
        <pc:picChg chg="mod topLvl">
          <ac:chgData name="Lee, Samantha" userId="44983747-3aaf-47a7-8c4d-b7ff06699b8b" providerId="ADAL" clId="{4C09350E-2987-4B02-8397-1590A0B60824}" dt="2023-01-17T16:20:04.847" v="0" actId="165"/>
          <ac:picMkLst>
            <pc:docMk/>
            <pc:sldMk cId="1080909560" sldId="2147470780"/>
            <ac:picMk id="72" creationId="{A3E2B691-E748-47BF-9C24-B9A886D810D6}"/>
          </ac:picMkLst>
        </pc:picChg>
        <pc:picChg chg="mod topLvl">
          <ac:chgData name="Lee, Samantha" userId="44983747-3aaf-47a7-8c4d-b7ff06699b8b" providerId="ADAL" clId="{4C09350E-2987-4B02-8397-1590A0B60824}" dt="2023-01-17T16:20:04.847" v="0" actId="165"/>
          <ac:picMkLst>
            <pc:docMk/>
            <pc:sldMk cId="1080909560" sldId="2147470780"/>
            <ac:picMk id="76" creationId="{54A67977-A76B-42DF-B750-463A73E437C0}"/>
          </ac:picMkLst>
        </pc:picChg>
        <pc:picChg chg="mod topLvl">
          <ac:chgData name="Lee, Samantha" userId="44983747-3aaf-47a7-8c4d-b7ff06699b8b" providerId="ADAL" clId="{4C09350E-2987-4B02-8397-1590A0B60824}" dt="2023-01-17T16:20:04.847" v="0" actId="165"/>
          <ac:picMkLst>
            <pc:docMk/>
            <pc:sldMk cId="1080909560" sldId="2147470780"/>
            <ac:picMk id="80" creationId="{54D3927B-D2F7-46CC-A66E-DB565EBF71BA}"/>
          </ac:picMkLst>
        </pc:picChg>
        <pc:picChg chg="mod topLvl">
          <ac:chgData name="Lee, Samantha" userId="44983747-3aaf-47a7-8c4d-b7ff06699b8b" providerId="ADAL" clId="{4C09350E-2987-4B02-8397-1590A0B60824}" dt="2023-01-17T16:20:04.847" v="0" actId="165"/>
          <ac:picMkLst>
            <pc:docMk/>
            <pc:sldMk cId="1080909560" sldId="2147470780"/>
            <ac:picMk id="212" creationId="{60D9BF36-7EB3-4D6F-8D0A-9467F29A2BC7}"/>
          </ac:picMkLst>
        </pc:picChg>
        <pc:cxnChg chg="mod">
          <ac:chgData name="Lee, Samantha" userId="44983747-3aaf-47a7-8c4d-b7ff06699b8b" providerId="ADAL" clId="{4C09350E-2987-4B02-8397-1590A0B60824}" dt="2023-01-17T16:20:43.820" v="11" actId="12788"/>
          <ac:cxnSpMkLst>
            <pc:docMk/>
            <pc:sldMk cId="1080909560" sldId="2147470780"/>
            <ac:cxnSpMk id="157" creationId="{EBD7546C-E8C1-47FE-BDF1-8CFE89329FF3}"/>
          </ac:cxnSpMkLst>
        </pc:cxnChg>
      </pc:sldChg>
      <pc:sldChg chg="del">
        <pc:chgData name="Lee, Samantha" userId="44983747-3aaf-47a7-8c4d-b7ff06699b8b" providerId="ADAL" clId="{4C09350E-2987-4B02-8397-1590A0B60824}" dt="2023-01-17T17:16:04.509" v="964" actId="47"/>
        <pc:sldMkLst>
          <pc:docMk/>
          <pc:sldMk cId="4140273423" sldId="2147470781"/>
        </pc:sldMkLst>
      </pc:sldChg>
      <pc:sldChg chg="addSp delSp modSp mod ord addCm delCm modCm">
        <pc:chgData name="Lee, Samantha" userId="44983747-3aaf-47a7-8c4d-b7ff06699b8b" providerId="ADAL" clId="{4C09350E-2987-4B02-8397-1590A0B60824}" dt="2023-01-17T17:23:39.602" v="1044" actId="1038"/>
        <pc:sldMkLst>
          <pc:docMk/>
          <pc:sldMk cId="1040203231" sldId="2147470782"/>
        </pc:sldMkLst>
        <pc:spChg chg="mod">
          <ac:chgData name="Lee, Samantha" userId="44983747-3aaf-47a7-8c4d-b7ff06699b8b" providerId="ADAL" clId="{4C09350E-2987-4B02-8397-1590A0B60824}" dt="2023-01-17T17:09:58.159" v="895" actId="20577"/>
          <ac:spMkLst>
            <pc:docMk/>
            <pc:sldMk cId="1040203231" sldId="2147470782"/>
            <ac:spMk id="6" creationId="{3FF62F8A-C299-4EDE-94CB-874356A1C3B6}"/>
          </ac:spMkLst>
        </pc:spChg>
        <pc:spChg chg="add mod">
          <ac:chgData name="Lee, Samantha" userId="44983747-3aaf-47a7-8c4d-b7ff06699b8b" providerId="ADAL" clId="{4C09350E-2987-4B02-8397-1590A0B60824}" dt="2023-01-17T16:57:10.768" v="308" actId="1036"/>
          <ac:spMkLst>
            <pc:docMk/>
            <pc:sldMk cId="1040203231" sldId="2147470782"/>
            <ac:spMk id="7" creationId="{9F5C0309-3DD5-FA08-4DBA-9C81E750A1C7}"/>
          </ac:spMkLst>
        </pc:spChg>
        <pc:spChg chg="mod">
          <ac:chgData name="Lee, Samantha" userId="44983747-3aaf-47a7-8c4d-b7ff06699b8b" providerId="ADAL" clId="{4C09350E-2987-4B02-8397-1590A0B60824}" dt="2023-01-17T16:53:42.737" v="208" actId="1036"/>
          <ac:spMkLst>
            <pc:docMk/>
            <pc:sldMk cId="1040203231" sldId="2147470782"/>
            <ac:spMk id="8" creationId="{4EFE5F66-FE85-47E7-B999-A7248BB1BB4D}"/>
          </ac:spMkLst>
        </pc:spChg>
        <pc:spChg chg="add del mod">
          <ac:chgData name="Lee, Samantha" userId="44983747-3aaf-47a7-8c4d-b7ff06699b8b" providerId="ADAL" clId="{4C09350E-2987-4B02-8397-1590A0B60824}" dt="2023-01-17T16:56:23.153" v="295" actId="478"/>
          <ac:spMkLst>
            <pc:docMk/>
            <pc:sldMk cId="1040203231" sldId="2147470782"/>
            <ac:spMk id="9" creationId="{43E0A87C-7FB5-7458-6FC5-90BB0FCF5A75}"/>
          </ac:spMkLst>
        </pc:spChg>
        <pc:spChg chg="mod">
          <ac:chgData name="Lee, Samantha" userId="44983747-3aaf-47a7-8c4d-b7ff06699b8b" providerId="ADAL" clId="{4C09350E-2987-4B02-8397-1590A0B60824}" dt="2023-01-17T16:53:42.737" v="208" actId="1036"/>
          <ac:spMkLst>
            <pc:docMk/>
            <pc:sldMk cId="1040203231" sldId="2147470782"/>
            <ac:spMk id="10" creationId="{D6F20A09-8735-4F60-96A3-48C524647CEB}"/>
          </ac:spMkLst>
        </pc:spChg>
        <pc:spChg chg="mod">
          <ac:chgData name="Lee, Samantha" userId="44983747-3aaf-47a7-8c4d-b7ff06699b8b" providerId="ADAL" clId="{4C09350E-2987-4B02-8397-1590A0B60824}" dt="2023-01-17T17:23:28.340" v="1022" actId="408"/>
          <ac:spMkLst>
            <pc:docMk/>
            <pc:sldMk cId="1040203231" sldId="2147470782"/>
            <ac:spMk id="11" creationId="{ACF50255-12C2-4598-938A-BD76266F8A7C}"/>
          </ac:spMkLst>
        </pc:spChg>
        <pc:spChg chg="add mod">
          <ac:chgData name="Lee, Samantha" userId="44983747-3aaf-47a7-8c4d-b7ff06699b8b" providerId="ADAL" clId="{4C09350E-2987-4B02-8397-1590A0B60824}" dt="2023-01-17T16:58:33.648" v="414" actId="947"/>
          <ac:spMkLst>
            <pc:docMk/>
            <pc:sldMk cId="1040203231" sldId="2147470782"/>
            <ac:spMk id="13" creationId="{912217F4-F81F-2988-74F4-8D1A9147468D}"/>
          </ac:spMkLst>
        </pc:spChg>
        <pc:spChg chg="del">
          <ac:chgData name="Lee, Samantha" userId="44983747-3aaf-47a7-8c4d-b7ff06699b8b" providerId="ADAL" clId="{4C09350E-2987-4B02-8397-1590A0B60824}" dt="2023-01-17T16:42:49.251" v="157" actId="478"/>
          <ac:spMkLst>
            <pc:docMk/>
            <pc:sldMk cId="1040203231" sldId="2147470782"/>
            <ac:spMk id="14" creationId="{F3207205-91F2-4089-A848-DA7D2A23AEAC}"/>
          </ac:spMkLst>
        </pc:spChg>
        <pc:spChg chg="add mod">
          <ac:chgData name="Lee, Samantha" userId="44983747-3aaf-47a7-8c4d-b7ff06699b8b" providerId="ADAL" clId="{4C09350E-2987-4B02-8397-1590A0B60824}" dt="2023-01-17T17:07:08.371" v="790" actId="5793"/>
          <ac:spMkLst>
            <pc:docMk/>
            <pc:sldMk cId="1040203231" sldId="2147470782"/>
            <ac:spMk id="15" creationId="{54F9B702-EE4E-640A-13AE-F3481584DFE6}"/>
          </ac:spMkLst>
        </pc:spChg>
        <pc:spChg chg="mod">
          <ac:chgData name="Lee, Samantha" userId="44983747-3aaf-47a7-8c4d-b7ff06699b8b" providerId="ADAL" clId="{4C09350E-2987-4B02-8397-1590A0B60824}" dt="2023-01-17T16:53:42.737" v="208" actId="1036"/>
          <ac:spMkLst>
            <pc:docMk/>
            <pc:sldMk cId="1040203231" sldId="2147470782"/>
            <ac:spMk id="49" creationId="{54840E99-A292-498A-88AE-31C0E050F8AA}"/>
          </ac:spMkLst>
        </pc:spChg>
        <pc:spChg chg="mod">
          <ac:chgData name="Lee, Samantha" userId="44983747-3aaf-47a7-8c4d-b7ff06699b8b" providerId="ADAL" clId="{4C09350E-2987-4B02-8397-1590A0B60824}" dt="2023-01-17T16:54:03.062" v="218" actId="1036"/>
          <ac:spMkLst>
            <pc:docMk/>
            <pc:sldMk cId="1040203231" sldId="2147470782"/>
            <ac:spMk id="53" creationId="{0C5E404D-5857-FE9C-0042-DFA6060B6C0A}"/>
          </ac:spMkLst>
        </pc:spChg>
        <pc:spChg chg="mod">
          <ac:chgData name="Lee, Samantha" userId="44983747-3aaf-47a7-8c4d-b7ff06699b8b" providerId="ADAL" clId="{4C09350E-2987-4B02-8397-1590A0B60824}" dt="2023-01-17T16:53:57.292" v="215" actId="1036"/>
          <ac:spMkLst>
            <pc:docMk/>
            <pc:sldMk cId="1040203231" sldId="2147470782"/>
            <ac:spMk id="55" creationId="{366A6DC2-92CF-7EB1-B6CD-DE142EC6CC77}"/>
          </ac:spMkLst>
        </pc:spChg>
        <pc:spChg chg="mod">
          <ac:chgData name="Lee, Samantha" userId="44983747-3aaf-47a7-8c4d-b7ff06699b8b" providerId="ADAL" clId="{4C09350E-2987-4B02-8397-1590A0B60824}" dt="2023-01-17T16:53:54.923" v="212" actId="1036"/>
          <ac:spMkLst>
            <pc:docMk/>
            <pc:sldMk cId="1040203231" sldId="2147470782"/>
            <ac:spMk id="57" creationId="{025D1061-9585-CB05-6F94-1F5D815E49B4}"/>
          </ac:spMkLst>
        </pc:spChg>
        <pc:spChg chg="mod">
          <ac:chgData name="Lee, Samantha" userId="44983747-3aaf-47a7-8c4d-b7ff06699b8b" providerId="ADAL" clId="{4C09350E-2987-4B02-8397-1590A0B60824}" dt="2023-01-17T16:53:42.737" v="208" actId="1036"/>
          <ac:spMkLst>
            <pc:docMk/>
            <pc:sldMk cId="1040203231" sldId="2147470782"/>
            <ac:spMk id="72" creationId="{840B6BE9-838A-FA3A-A1AC-2D788FF5AA0E}"/>
          </ac:spMkLst>
        </pc:spChg>
        <pc:spChg chg="mod">
          <ac:chgData name="Lee, Samantha" userId="44983747-3aaf-47a7-8c4d-b7ff06699b8b" providerId="ADAL" clId="{4C09350E-2987-4B02-8397-1590A0B60824}" dt="2023-01-17T17:00:01.196" v="459" actId="207"/>
          <ac:spMkLst>
            <pc:docMk/>
            <pc:sldMk cId="1040203231" sldId="2147470782"/>
            <ac:spMk id="81" creationId="{8C150081-856D-AE35-5ED7-C58E66FB7E94}"/>
          </ac:spMkLst>
        </pc:spChg>
        <pc:spChg chg="del mod">
          <ac:chgData name="Lee, Samantha" userId="44983747-3aaf-47a7-8c4d-b7ff06699b8b" providerId="ADAL" clId="{4C09350E-2987-4B02-8397-1590A0B60824}" dt="2023-01-17T16:59:32.880" v="450" actId="478"/>
          <ac:spMkLst>
            <pc:docMk/>
            <pc:sldMk cId="1040203231" sldId="2147470782"/>
            <ac:spMk id="113" creationId="{0A7F6B24-09ED-437E-A398-F9C8B921B369}"/>
          </ac:spMkLst>
        </pc:spChg>
        <pc:spChg chg="mod">
          <ac:chgData name="Lee, Samantha" userId="44983747-3aaf-47a7-8c4d-b7ff06699b8b" providerId="ADAL" clId="{4C09350E-2987-4B02-8397-1590A0B60824}" dt="2023-01-17T16:53:42.737" v="208" actId="1036"/>
          <ac:spMkLst>
            <pc:docMk/>
            <pc:sldMk cId="1040203231" sldId="2147470782"/>
            <ac:spMk id="118" creationId="{8DD42577-F4D9-4B34-A836-091FB7663088}"/>
          </ac:spMkLst>
        </pc:spChg>
        <pc:spChg chg="mod">
          <ac:chgData name="Lee, Samantha" userId="44983747-3aaf-47a7-8c4d-b7ff06699b8b" providerId="ADAL" clId="{4C09350E-2987-4B02-8397-1590A0B60824}" dt="2023-01-17T16:53:23.904" v="203" actId="1035"/>
          <ac:spMkLst>
            <pc:docMk/>
            <pc:sldMk cId="1040203231" sldId="2147470782"/>
            <ac:spMk id="122" creationId="{ECED30E1-D15B-6C81-F4F5-E247A7AD95D3}"/>
          </ac:spMkLst>
        </pc:spChg>
        <pc:spChg chg="mod">
          <ac:chgData name="Lee, Samantha" userId="44983747-3aaf-47a7-8c4d-b7ff06699b8b" providerId="ADAL" clId="{4C09350E-2987-4B02-8397-1590A0B60824}" dt="2023-01-17T17:16:29.079" v="973" actId="1035"/>
          <ac:spMkLst>
            <pc:docMk/>
            <pc:sldMk cId="1040203231" sldId="2147470782"/>
            <ac:spMk id="123" creationId="{0213490D-ABE1-E12B-DA86-57F3159F18F3}"/>
          </ac:spMkLst>
        </pc:spChg>
        <pc:spChg chg="mod">
          <ac:chgData name="Lee, Samantha" userId="44983747-3aaf-47a7-8c4d-b7ff06699b8b" providerId="ADAL" clId="{4C09350E-2987-4B02-8397-1590A0B60824}" dt="2023-01-17T16:54:03.062" v="218" actId="1036"/>
          <ac:spMkLst>
            <pc:docMk/>
            <pc:sldMk cId="1040203231" sldId="2147470782"/>
            <ac:spMk id="140" creationId="{39B1CF9A-DD92-4CBA-8FB2-3DED39BFB69B}"/>
          </ac:spMkLst>
        </pc:spChg>
        <pc:spChg chg="mod">
          <ac:chgData name="Lee, Samantha" userId="44983747-3aaf-47a7-8c4d-b7ff06699b8b" providerId="ADAL" clId="{4C09350E-2987-4B02-8397-1590A0B60824}" dt="2023-01-17T16:55:55.444" v="286" actId="1076"/>
          <ac:spMkLst>
            <pc:docMk/>
            <pc:sldMk cId="1040203231" sldId="2147470782"/>
            <ac:spMk id="150" creationId="{F468C2E7-ADD1-4797-8466-EB40BCB7057B}"/>
          </ac:spMkLst>
        </pc:spChg>
        <pc:spChg chg="mod">
          <ac:chgData name="Lee, Samantha" userId="44983747-3aaf-47a7-8c4d-b7ff06699b8b" providerId="ADAL" clId="{4C09350E-2987-4B02-8397-1590A0B60824}" dt="2023-01-17T17:23:28.340" v="1022" actId="408"/>
          <ac:spMkLst>
            <pc:docMk/>
            <pc:sldMk cId="1040203231" sldId="2147470782"/>
            <ac:spMk id="155" creationId="{FA811602-031D-4B62-BBA7-4A3D45A587FC}"/>
          </ac:spMkLst>
        </pc:spChg>
        <pc:spChg chg="mod">
          <ac:chgData name="Lee, Samantha" userId="44983747-3aaf-47a7-8c4d-b7ff06699b8b" providerId="ADAL" clId="{4C09350E-2987-4B02-8397-1590A0B60824}" dt="2023-01-17T17:23:39.602" v="1044" actId="1038"/>
          <ac:spMkLst>
            <pc:docMk/>
            <pc:sldMk cId="1040203231" sldId="2147470782"/>
            <ac:spMk id="156" creationId="{1C59974D-C4E5-4CA9-95F5-BAECEBA6ECBF}"/>
          </ac:spMkLst>
        </pc:spChg>
        <pc:spChg chg="mod">
          <ac:chgData name="Lee, Samantha" userId="44983747-3aaf-47a7-8c4d-b7ff06699b8b" providerId="ADAL" clId="{4C09350E-2987-4B02-8397-1590A0B60824}" dt="2023-01-17T17:03:42.641" v="574" actId="14100"/>
          <ac:spMkLst>
            <pc:docMk/>
            <pc:sldMk cId="1040203231" sldId="2147470782"/>
            <ac:spMk id="159" creationId="{395008A1-B093-41C6-B1AE-29C9C99A2F23}"/>
          </ac:spMkLst>
        </pc:spChg>
        <pc:spChg chg="mod">
          <ac:chgData name="Lee, Samantha" userId="44983747-3aaf-47a7-8c4d-b7ff06699b8b" providerId="ADAL" clId="{4C09350E-2987-4B02-8397-1590A0B60824}" dt="2023-01-17T16:56:05.273" v="292" actId="1036"/>
          <ac:spMkLst>
            <pc:docMk/>
            <pc:sldMk cId="1040203231" sldId="2147470782"/>
            <ac:spMk id="161" creationId="{6DB6336E-9045-4381-BBA2-48FC65B56567}"/>
          </ac:spMkLst>
        </pc:spChg>
        <pc:spChg chg="mod">
          <ac:chgData name="Lee, Samantha" userId="44983747-3aaf-47a7-8c4d-b7ff06699b8b" providerId="ADAL" clId="{4C09350E-2987-4B02-8397-1590A0B60824}" dt="2023-01-17T16:53:42.737" v="208" actId="1036"/>
          <ac:spMkLst>
            <pc:docMk/>
            <pc:sldMk cId="1040203231" sldId="2147470782"/>
            <ac:spMk id="163" creationId="{FDDB25CF-C1C1-4A2B-85FB-75D295CF901F}"/>
          </ac:spMkLst>
        </pc:spChg>
        <pc:spChg chg="del mod">
          <ac:chgData name="Lee, Samantha" userId="44983747-3aaf-47a7-8c4d-b7ff06699b8b" providerId="ADAL" clId="{4C09350E-2987-4B02-8397-1590A0B60824}" dt="2023-01-17T17:02:03.801" v="546" actId="478"/>
          <ac:spMkLst>
            <pc:docMk/>
            <pc:sldMk cId="1040203231" sldId="2147470782"/>
            <ac:spMk id="164" creationId="{49C18D2E-FD62-47E4-AA0A-22A5B51E1161}"/>
          </ac:spMkLst>
        </pc:spChg>
        <pc:spChg chg="mod">
          <ac:chgData name="Lee, Samantha" userId="44983747-3aaf-47a7-8c4d-b7ff06699b8b" providerId="ADAL" clId="{4C09350E-2987-4B02-8397-1590A0B60824}" dt="2023-01-17T16:53:42.737" v="208" actId="1036"/>
          <ac:spMkLst>
            <pc:docMk/>
            <pc:sldMk cId="1040203231" sldId="2147470782"/>
            <ac:spMk id="173" creationId="{A1F84918-42EB-4B93-A4AB-04878CAD4570}"/>
          </ac:spMkLst>
        </pc:spChg>
        <pc:spChg chg="mod">
          <ac:chgData name="Lee, Samantha" userId="44983747-3aaf-47a7-8c4d-b7ff06699b8b" providerId="ADAL" clId="{4C09350E-2987-4B02-8397-1590A0B60824}" dt="2023-01-17T16:53:42.737" v="208" actId="1036"/>
          <ac:spMkLst>
            <pc:docMk/>
            <pc:sldMk cId="1040203231" sldId="2147470782"/>
            <ac:spMk id="174" creationId="{FEB9C832-74C0-4336-B2D7-2A4A54F22FFC}"/>
          </ac:spMkLst>
        </pc:spChg>
        <pc:spChg chg="mod">
          <ac:chgData name="Lee, Samantha" userId="44983747-3aaf-47a7-8c4d-b7ff06699b8b" providerId="ADAL" clId="{4C09350E-2987-4B02-8397-1590A0B60824}" dt="2023-01-17T16:53:42.737" v="208" actId="1036"/>
          <ac:spMkLst>
            <pc:docMk/>
            <pc:sldMk cId="1040203231" sldId="2147470782"/>
            <ac:spMk id="176" creationId="{5A67BD25-F0F5-491B-8D2C-87E9F57B75BF}"/>
          </ac:spMkLst>
        </pc:spChg>
        <pc:spChg chg="mod">
          <ac:chgData name="Lee, Samantha" userId="44983747-3aaf-47a7-8c4d-b7ff06699b8b" providerId="ADAL" clId="{4C09350E-2987-4B02-8397-1590A0B60824}" dt="2023-01-17T16:53:42.737" v="208" actId="1036"/>
          <ac:spMkLst>
            <pc:docMk/>
            <pc:sldMk cId="1040203231" sldId="2147470782"/>
            <ac:spMk id="177" creationId="{81AEFDA2-5368-444F-9721-BC484004AAD8}"/>
          </ac:spMkLst>
        </pc:spChg>
        <pc:spChg chg="mod">
          <ac:chgData name="Lee, Samantha" userId="44983747-3aaf-47a7-8c4d-b7ff06699b8b" providerId="ADAL" clId="{4C09350E-2987-4B02-8397-1590A0B60824}" dt="2023-01-17T16:53:42.737" v="208" actId="1036"/>
          <ac:spMkLst>
            <pc:docMk/>
            <pc:sldMk cId="1040203231" sldId="2147470782"/>
            <ac:spMk id="178" creationId="{89B05FB4-D501-45D4-ABCB-6757CFD548AE}"/>
          </ac:spMkLst>
        </pc:spChg>
        <pc:spChg chg="mod">
          <ac:chgData name="Lee, Samantha" userId="44983747-3aaf-47a7-8c4d-b7ff06699b8b" providerId="ADAL" clId="{4C09350E-2987-4B02-8397-1590A0B60824}" dt="2023-01-17T16:53:42.737" v="208" actId="1036"/>
          <ac:spMkLst>
            <pc:docMk/>
            <pc:sldMk cId="1040203231" sldId="2147470782"/>
            <ac:spMk id="232" creationId="{62AE121D-B319-4E73-A59B-C8755760C43F}"/>
          </ac:spMkLst>
        </pc:spChg>
        <pc:spChg chg="mod">
          <ac:chgData name="Lee, Samantha" userId="44983747-3aaf-47a7-8c4d-b7ff06699b8b" providerId="ADAL" clId="{4C09350E-2987-4B02-8397-1590A0B60824}" dt="2023-01-17T16:56:05.273" v="292" actId="1036"/>
          <ac:spMkLst>
            <pc:docMk/>
            <pc:sldMk cId="1040203231" sldId="2147470782"/>
            <ac:spMk id="233" creationId="{C9C731F6-B256-45B2-A2AD-F6767BE41923}"/>
          </ac:spMkLst>
        </pc:spChg>
        <pc:spChg chg="mod">
          <ac:chgData name="Lee, Samantha" userId="44983747-3aaf-47a7-8c4d-b7ff06699b8b" providerId="ADAL" clId="{4C09350E-2987-4B02-8397-1590A0B60824}" dt="2023-01-17T16:53:42.737" v="208" actId="1036"/>
          <ac:spMkLst>
            <pc:docMk/>
            <pc:sldMk cId="1040203231" sldId="2147470782"/>
            <ac:spMk id="349" creationId="{8C06D942-CD22-4B4B-9F9B-2D060649468B}"/>
          </ac:spMkLst>
        </pc:spChg>
        <pc:spChg chg="mod">
          <ac:chgData name="Lee, Samantha" userId="44983747-3aaf-47a7-8c4d-b7ff06699b8b" providerId="ADAL" clId="{4C09350E-2987-4B02-8397-1590A0B60824}" dt="2023-01-17T17:23:34.881" v="1029" actId="1038"/>
          <ac:spMkLst>
            <pc:docMk/>
            <pc:sldMk cId="1040203231" sldId="2147470782"/>
            <ac:spMk id="350" creationId="{BAC38DFA-45F4-41C5-802D-1CCD0E770F70}"/>
          </ac:spMkLst>
        </pc:spChg>
        <pc:grpChg chg="mod">
          <ac:chgData name="Lee, Samantha" userId="44983747-3aaf-47a7-8c4d-b7ff06699b8b" providerId="ADAL" clId="{4C09350E-2987-4B02-8397-1590A0B60824}" dt="2023-01-17T16:53:42.737" v="208" actId="1036"/>
          <ac:grpSpMkLst>
            <pc:docMk/>
            <pc:sldMk cId="1040203231" sldId="2147470782"/>
            <ac:grpSpMk id="4" creationId="{91E1B67C-F48E-4B4A-826B-373C8634BE7F}"/>
          </ac:grpSpMkLst>
        </pc:grpChg>
        <pc:grpChg chg="mod">
          <ac:chgData name="Lee, Samantha" userId="44983747-3aaf-47a7-8c4d-b7ff06699b8b" providerId="ADAL" clId="{4C09350E-2987-4B02-8397-1590A0B60824}" dt="2023-01-17T16:53:42.737" v="208" actId="1036"/>
          <ac:grpSpMkLst>
            <pc:docMk/>
            <pc:sldMk cId="1040203231" sldId="2147470782"/>
            <ac:grpSpMk id="30" creationId="{0824F3AD-1DAF-4086-BB6D-8306396EC671}"/>
          </ac:grpSpMkLst>
        </pc:grpChg>
        <pc:grpChg chg="mod">
          <ac:chgData name="Lee, Samantha" userId="44983747-3aaf-47a7-8c4d-b7ff06699b8b" providerId="ADAL" clId="{4C09350E-2987-4B02-8397-1590A0B60824}" dt="2023-01-17T16:53:42.737" v="208" actId="1036"/>
          <ac:grpSpMkLst>
            <pc:docMk/>
            <pc:sldMk cId="1040203231" sldId="2147470782"/>
            <ac:grpSpMk id="74" creationId="{DC613D1D-1D38-4743-B376-50A52502D995}"/>
          </ac:grpSpMkLst>
        </pc:grpChg>
        <pc:grpChg chg="mod">
          <ac:chgData name="Lee, Samantha" userId="44983747-3aaf-47a7-8c4d-b7ff06699b8b" providerId="ADAL" clId="{4C09350E-2987-4B02-8397-1590A0B60824}" dt="2023-01-17T16:53:42.737" v="208" actId="1036"/>
          <ac:grpSpMkLst>
            <pc:docMk/>
            <pc:sldMk cId="1040203231" sldId="2147470782"/>
            <ac:grpSpMk id="75" creationId="{B3D216B4-8639-4C7F-9380-CEA5118ADE49}"/>
          </ac:grpSpMkLst>
        </pc:grpChg>
        <pc:grpChg chg="mod">
          <ac:chgData name="Lee, Samantha" userId="44983747-3aaf-47a7-8c4d-b7ff06699b8b" providerId="ADAL" clId="{4C09350E-2987-4B02-8397-1590A0B60824}" dt="2023-01-17T16:53:42.737" v="208" actId="1036"/>
          <ac:grpSpMkLst>
            <pc:docMk/>
            <pc:sldMk cId="1040203231" sldId="2147470782"/>
            <ac:grpSpMk id="76" creationId="{E44A5F69-F553-48C7-9A68-BC5B80706D67}"/>
          </ac:grpSpMkLst>
        </pc:grpChg>
        <pc:grpChg chg="mod">
          <ac:chgData name="Lee, Samantha" userId="44983747-3aaf-47a7-8c4d-b7ff06699b8b" providerId="ADAL" clId="{4C09350E-2987-4B02-8397-1590A0B60824}" dt="2023-01-17T16:53:42.737" v="208" actId="1036"/>
          <ac:grpSpMkLst>
            <pc:docMk/>
            <pc:sldMk cId="1040203231" sldId="2147470782"/>
            <ac:grpSpMk id="77" creationId="{EC87D7F5-6A22-4B31-A432-56978E54323D}"/>
          </ac:grpSpMkLst>
        </pc:grpChg>
        <pc:grpChg chg="mod">
          <ac:chgData name="Lee, Samantha" userId="44983747-3aaf-47a7-8c4d-b7ff06699b8b" providerId="ADAL" clId="{4C09350E-2987-4B02-8397-1590A0B60824}" dt="2023-01-17T16:53:42.737" v="208" actId="1036"/>
          <ac:grpSpMkLst>
            <pc:docMk/>
            <pc:sldMk cId="1040203231" sldId="2147470782"/>
            <ac:grpSpMk id="78" creationId="{1BD80B91-65E9-41B2-9FC9-9196C5ABD185}"/>
          </ac:grpSpMkLst>
        </pc:grpChg>
        <pc:graphicFrameChg chg="mod">
          <ac:chgData name="Lee, Samantha" userId="44983747-3aaf-47a7-8c4d-b7ff06699b8b" providerId="ADAL" clId="{4C09350E-2987-4B02-8397-1590A0B60824}" dt="2023-01-17T16:53:54.923" v="212" actId="1036"/>
          <ac:graphicFrameMkLst>
            <pc:docMk/>
            <pc:sldMk cId="1040203231" sldId="2147470782"/>
            <ac:graphicFrameMk id="145" creationId="{09FBCA38-6CB3-414A-939E-5879D66308E5}"/>
          </ac:graphicFrameMkLst>
        </pc:graphicFrameChg>
        <pc:graphicFrameChg chg="mod">
          <ac:chgData name="Lee, Samantha" userId="44983747-3aaf-47a7-8c4d-b7ff06699b8b" providerId="ADAL" clId="{4C09350E-2987-4B02-8397-1590A0B60824}" dt="2023-01-17T17:03:29.041" v="572" actId="14100"/>
          <ac:graphicFrameMkLst>
            <pc:docMk/>
            <pc:sldMk cId="1040203231" sldId="2147470782"/>
            <ac:graphicFrameMk id="146" creationId="{6EE807F8-CA86-40F7-9C3B-0D7E5B677F6B}"/>
          </ac:graphicFrameMkLst>
        </pc:graphicFrameChg>
        <pc:picChg chg="mod">
          <ac:chgData name="Lee, Samantha" userId="44983747-3aaf-47a7-8c4d-b7ff06699b8b" providerId="ADAL" clId="{4C09350E-2987-4B02-8397-1590A0B60824}" dt="2023-01-17T17:16:26.948" v="970" actId="1035"/>
          <ac:picMkLst>
            <pc:docMk/>
            <pc:sldMk cId="1040203231" sldId="2147470782"/>
            <ac:picMk id="277" creationId="{D6209E36-7EE0-4003-880C-97F0A35B84B7}"/>
          </ac:picMkLst>
        </pc:picChg>
        <pc:cxnChg chg="mod">
          <ac:chgData name="Lee, Samantha" userId="44983747-3aaf-47a7-8c4d-b7ff06699b8b" providerId="ADAL" clId="{4C09350E-2987-4B02-8397-1590A0B60824}" dt="2023-01-17T16:53:42.737" v="208" actId="1036"/>
          <ac:cxnSpMkLst>
            <pc:docMk/>
            <pc:sldMk cId="1040203231" sldId="2147470782"/>
            <ac:cxnSpMk id="50" creationId="{B7CB22FF-96DE-E679-A464-B15A859623B5}"/>
          </ac:cxnSpMkLst>
        </pc:cxnChg>
        <pc:cxnChg chg="mod">
          <ac:chgData name="Lee, Samantha" userId="44983747-3aaf-47a7-8c4d-b7ff06699b8b" providerId="ADAL" clId="{4C09350E-2987-4B02-8397-1590A0B60824}" dt="2023-01-17T16:53:23.904" v="203" actId="1035"/>
          <ac:cxnSpMkLst>
            <pc:docMk/>
            <pc:sldMk cId="1040203231" sldId="2147470782"/>
            <ac:cxnSpMk id="121" creationId="{B779A411-4926-F1FF-6FF9-A5F62A021316}"/>
          </ac:cxnSpMkLst>
        </pc:cxnChg>
        <pc:cxnChg chg="mod">
          <ac:chgData name="Lee, Samantha" userId="44983747-3aaf-47a7-8c4d-b7ff06699b8b" providerId="ADAL" clId="{4C09350E-2987-4B02-8397-1590A0B60824}" dt="2023-01-17T16:53:42.737" v="208" actId="1036"/>
          <ac:cxnSpMkLst>
            <pc:docMk/>
            <pc:sldMk cId="1040203231" sldId="2147470782"/>
            <ac:cxnSpMk id="154" creationId="{C51B4D09-A16E-42EC-B3D2-90546881B4BE}"/>
          </ac:cxnSpMkLst>
        </pc:cxnChg>
        <pc:cxnChg chg="mod">
          <ac:chgData name="Lee, Samantha" userId="44983747-3aaf-47a7-8c4d-b7ff06699b8b" providerId="ADAL" clId="{4C09350E-2987-4B02-8397-1590A0B60824}" dt="2023-01-17T16:53:42.737" v="208" actId="1036"/>
          <ac:cxnSpMkLst>
            <pc:docMk/>
            <pc:sldMk cId="1040203231" sldId="2147470782"/>
            <ac:cxnSpMk id="227" creationId="{908D7A08-62E2-4C44-B9AE-A2CF41D3E2C5}"/>
          </ac:cxnSpMkLst>
        </pc:cxnChg>
        <pc:cxnChg chg="mod">
          <ac:chgData name="Lee, Samantha" userId="44983747-3aaf-47a7-8c4d-b7ff06699b8b" providerId="ADAL" clId="{4C09350E-2987-4B02-8397-1590A0B60824}" dt="2023-01-17T16:53:42.737" v="208" actId="1036"/>
          <ac:cxnSpMkLst>
            <pc:docMk/>
            <pc:sldMk cId="1040203231" sldId="2147470782"/>
            <ac:cxnSpMk id="276" creationId="{2E3A50F0-4C89-4595-8294-9E34E4E4F897}"/>
          </ac:cxnSpMkLst>
        </pc:cxnChg>
      </pc:sldChg>
      <pc:sldChg chg="del">
        <pc:chgData name="Lee, Samantha" userId="44983747-3aaf-47a7-8c4d-b7ff06699b8b" providerId="ADAL" clId="{4C09350E-2987-4B02-8397-1590A0B60824}" dt="2023-01-17T17:16:04.509" v="964" actId="47"/>
        <pc:sldMkLst>
          <pc:docMk/>
          <pc:sldMk cId="2384885051" sldId="2147470783"/>
        </pc:sldMkLst>
      </pc:sldChg>
      <pc:sldChg chg="add del ord">
        <pc:chgData name="Lee, Samantha" userId="44983747-3aaf-47a7-8c4d-b7ff06699b8b" providerId="ADAL" clId="{4C09350E-2987-4B02-8397-1590A0B60824}" dt="2023-01-17T17:16:04.509" v="964" actId="47"/>
        <pc:sldMkLst>
          <pc:docMk/>
          <pc:sldMk cId="4060831908" sldId="2147470784"/>
        </pc:sldMkLst>
      </pc:sldChg>
      <pc:sldChg chg="add del">
        <pc:chgData name="Lee, Samantha" userId="44983747-3aaf-47a7-8c4d-b7ff06699b8b" providerId="ADAL" clId="{4C09350E-2987-4B02-8397-1590A0B60824}" dt="2023-01-17T16:49:55.191" v="163" actId="47"/>
        <pc:sldMkLst>
          <pc:docMk/>
          <pc:sldMk cId="4103835562" sldId="2147470785"/>
        </pc:sldMkLst>
      </pc:sldChg>
    </pc:docChg>
  </pc:docChgLst>
  <pc:docChgLst>
    <pc:chgData name="Caroline Rintoul" userId="1a62a39c-d215-4f07-9b18-8cbb0383fd5d" providerId="ADAL" clId="{7559F631-4634-4F4B-B687-C0E09805A03C}"/>
    <pc:docChg chg="undo custSel modSld replTag">
      <pc:chgData name="Caroline Rintoul" userId="1a62a39c-d215-4f07-9b18-8cbb0383fd5d" providerId="ADAL" clId="{7559F631-4634-4F4B-B687-C0E09805A03C}" dt="2023-02-21T13:26:05.707" v="24523" actId="20577"/>
      <pc:docMkLst>
        <pc:docMk/>
      </pc:docMkLst>
      <pc:sldChg chg="addSp delSp modSp mod addCm modCm">
        <pc:chgData name="Caroline Rintoul" userId="1a62a39c-d215-4f07-9b18-8cbb0383fd5d" providerId="ADAL" clId="{7559F631-4634-4F4B-B687-C0E09805A03C}" dt="2023-02-21T13:26:05.707" v="24523" actId="20577"/>
        <pc:sldMkLst>
          <pc:docMk/>
          <pc:sldMk cId="1080909560" sldId="2147470780"/>
        </pc:sldMkLst>
        <pc:spChg chg="mod ord">
          <ac:chgData name="Caroline Rintoul" userId="1a62a39c-d215-4f07-9b18-8cbb0383fd5d" providerId="ADAL" clId="{7559F631-4634-4F4B-B687-C0E09805A03C}" dt="2023-02-13T20:33:57.609" v="24276"/>
          <ac:spMkLst>
            <pc:docMk/>
            <pc:sldMk cId="1080909560" sldId="2147470780"/>
            <ac:spMk id="2" creationId="{5C65516F-8E92-47FF-B0B2-AFCD4F7F3CAF}"/>
          </ac:spMkLst>
        </pc:spChg>
        <pc:spChg chg="mod ord">
          <ac:chgData name="Caroline Rintoul" userId="1a62a39c-d215-4f07-9b18-8cbb0383fd5d" providerId="ADAL" clId="{7559F631-4634-4F4B-B687-C0E09805A03C}" dt="2023-02-13T20:33:57.613" v="24278"/>
          <ac:spMkLst>
            <pc:docMk/>
            <pc:sldMk cId="1080909560" sldId="2147470780"/>
            <ac:spMk id="3" creationId="{C42C2A29-C949-4DF3-8DD7-DEADFD3F2A41}"/>
          </ac:spMkLst>
        </pc:spChg>
        <pc:spChg chg="add del mod modVis">
          <ac:chgData name="Caroline Rintoul" userId="1a62a39c-d215-4f07-9b18-8cbb0383fd5d" providerId="ADAL" clId="{7559F631-4634-4F4B-B687-C0E09805A03C}" dt="2023-02-08T21:00:15.092" v="4805"/>
          <ac:spMkLst>
            <pc:docMk/>
            <pc:sldMk cId="1080909560" sldId="2147470780"/>
            <ac:spMk id="5" creationId="{083FE88E-115C-51C2-31EC-D98F6AC6CDF5}"/>
          </ac:spMkLst>
        </pc:spChg>
        <pc:spChg chg="add del mod modVis">
          <ac:chgData name="Caroline Rintoul" userId="1a62a39c-d215-4f07-9b18-8cbb0383fd5d" providerId="ADAL" clId="{7559F631-4634-4F4B-B687-C0E09805A03C}" dt="2023-02-07T21:40:51.208" v="3170"/>
          <ac:spMkLst>
            <pc:docMk/>
            <pc:sldMk cId="1080909560" sldId="2147470780"/>
            <ac:spMk id="5" creationId="{13E8D388-009B-DC0E-8208-F0AF98295471}"/>
          </ac:spMkLst>
        </pc:spChg>
        <pc:spChg chg="add del mod modVis">
          <ac:chgData name="Caroline Rintoul" userId="1a62a39c-d215-4f07-9b18-8cbb0383fd5d" providerId="ADAL" clId="{7559F631-4634-4F4B-B687-C0E09805A03C}" dt="2023-02-13T13:45:49.648" v="10925"/>
          <ac:spMkLst>
            <pc:docMk/>
            <pc:sldMk cId="1080909560" sldId="2147470780"/>
            <ac:spMk id="5" creationId="{360910EC-6561-06F4-C408-6C6B60748F1B}"/>
          </ac:spMkLst>
        </pc:spChg>
        <pc:spChg chg="add del mod modVis">
          <ac:chgData name="Caroline Rintoul" userId="1a62a39c-d215-4f07-9b18-8cbb0383fd5d" providerId="ADAL" clId="{7559F631-4634-4F4B-B687-C0E09805A03C}" dt="2023-02-06T15:01:07.603" v="305"/>
          <ac:spMkLst>
            <pc:docMk/>
            <pc:sldMk cId="1080909560" sldId="2147470780"/>
            <ac:spMk id="5" creationId="{4F80A318-BF1F-A72C-587E-085BCAFFCFFE}"/>
          </ac:spMkLst>
        </pc:spChg>
        <pc:spChg chg="add del mod modVis">
          <ac:chgData name="Caroline Rintoul" userId="1a62a39c-d215-4f07-9b18-8cbb0383fd5d" providerId="ADAL" clId="{7559F631-4634-4F4B-B687-C0E09805A03C}" dt="2023-02-10T22:13:41.168" v="7433"/>
          <ac:spMkLst>
            <pc:docMk/>
            <pc:sldMk cId="1080909560" sldId="2147470780"/>
            <ac:spMk id="5" creationId="{631FF0BB-2DBF-CDC9-E43C-8E3E3F93FAC5}"/>
          </ac:spMkLst>
        </pc:spChg>
        <pc:spChg chg="add del mod modVis">
          <ac:chgData name="Caroline Rintoul" userId="1a62a39c-d215-4f07-9b18-8cbb0383fd5d" providerId="ADAL" clId="{7559F631-4634-4F4B-B687-C0E09805A03C}" dt="2023-02-13T19:55:33.644" v="11857"/>
          <ac:spMkLst>
            <pc:docMk/>
            <pc:sldMk cId="1080909560" sldId="2147470780"/>
            <ac:spMk id="5" creationId="{7296EFB1-C3CC-56A3-ABC1-97326454E095}"/>
          </ac:spMkLst>
        </pc:spChg>
        <pc:spChg chg="add del mod modVis">
          <ac:chgData name="Caroline Rintoul" userId="1a62a39c-d215-4f07-9b18-8cbb0383fd5d" providerId="ADAL" clId="{7559F631-4634-4F4B-B687-C0E09805A03C}" dt="2023-02-08T18:08:03.581" v="4195"/>
          <ac:spMkLst>
            <pc:docMk/>
            <pc:sldMk cId="1080909560" sldId="2147470780"/>
            <ac:spMk id="5" creationId="{BE8BCDA1-13E9-449F-DCDA-35A914679CD1}"/>
          </ac:spMkLst>
        </pc:spChg>
        <pc:spChg chg="mod ord">
          <ac:chgData name="Caroline Rintoul" userId="1a62a39c-d215-4f07-9b18-8cbb0383fd5d" providerId="ADAL" clId="{7559F631-4634-4F4B-B687-C0E09805A03C}" dt="2023-02-13T20:33:57.681" v="24336"/>
          <ac:spMkLst>
            <pc:docMk/>
            <pc:sldMk cId="1080909560" sldId="2147470780"/>
            <ac:spMk id="6" creationId="{F7607080-BC06-896D-3BA5-C862DAAE5160}"/>
          </ac:spMkLst>
        </pc:spChg>
        <pc:spChg chg="add del mod modVis">
          <ac:chgData name="Caroline Rintoul" userId="1a62a39c-d215-4f07-9b18-8cbb0383fd5d" providerId="ADAL" clId="{7559F631-4634-4F4B-B687-C0E09805A03C}" dt="2023-02-13T19:55:38.554" v="12075"/>
          <ac:spMkLst>
            <pc:docMk/>
            <pc:sldMk cId="1080909560" sldId="2147470780"/>
            <ac:spMk id="8" creationId="{15C68F6D-532C-9C91-8A46-AD481CFFFF70}"/>
          </ac:spMkLst>
        </pc:spChg>
        <pc:spChg chg="mod ord">
          <ac:chgData name="Caroline Rintoul" userId="1a62a39c-d215-4f07-9b18-8cbb0383fd5d" providerId="ADAL" clId="{7559F631-4634-4F4B-B687-C0E09805A03C}" dt="2023-02-13T20:33:57.724" v="24393"/>
          <ac:spMkLst>
            <pc:docMk/>
            <pc:sldMk cId="1080909560" sldId="2147470780"/>
            <ac:spMk id="9" creationId="{308D3CB1-A595-4DFD-3905-381195DDB044}"/>
          </ac:spMkLst>
        </pc:spChg>
        <pc:spChg chg="add del mod modVis">
          <ac:chgData name="Caroline Rintoul" userId="1a62a39c-d215-4f07-9b18-8cbb0383fd5d" providerId="ADAL" clId="{7559F631-4634-4F4B-B687-C0E09805A03C}" dt="2023-02-10T22:13:59.944" v="7664"/>
          <ac:spMkLst>
            <pc:docMk/>
            <pc:sldMk cId="1080909560" sldId="2147470780"/>
            <ac:spMk id="10" creationId="{96D4A069-2B37-206A-F358-2899692CD694}"/>
          </ac:spMkLst>
        </pc:spChg>
        <pc:spChg chg="add del mod modVis">
          <ac:chgData name="Caroline Rintoul" userId="1a62a39c-d215-4f07-9b18-8cbb0383fd5d" providerId="ADAL" clId="{7559F631-4634-4F4B-B687-C0E09805A03C}" dt="2023-02-06T15:01:14.987" v="541"/>
          <ac:spMkLst>
            <pc:docMk/>
            <pc:sldMk cId="1080909560" sldId="2147470780"/>
            <ac:spMk id="10" creationId="{B51446BB-58C6-C881-7A60-A9137A70BB60}"/>
          </ac:spMkLst>
        </pc:spChg>
        <pc:spChg chg="mod ord">
          <ac:chgData name="Caroline Rintoul" userId="1a62a39c-d215-4f07-9b18-8cbb0383fd5d" providerId="ADAL" clId="{7559F631-4634-4F4B-B687-C0E09805A03C}" dt="2023-02-13T20:33:57.725" v="24395"/>
          <ac:spMkLst>
            <pc:docMk/>
            <pc:sldMk cId="1080909560" sldId="2147470780"/>
            <ac:spMk id="11" creationId="{334544B0-E7A3-306B-419D-83B4A0382365}"/>
          </ac:spMkLst>
        </pc:spChg>
        <pc:spChg chg="del mod ord">
          <ac:chgData name="Caroline Rintoul" userId="1a62a39c-d215-4f07-9b18-8cbb0383fd5d" providerId="ADAL" clId="{7559F631-4634-4F4B-B687-C0E09805A03C}" dt="2023-02-10T22:13:39.132" v="7179"/>
          <ac:spMkLst>
            <pc:docMk/>
            <pc:sldMk cId="1080909560" sldId="2147470780"/>
            <ac:spMk id="12" creationId="{BA94B4BC-59F6-4EBA-B3B2-231B4FC49DF7}"/>
          </ac:spMkLst>
        </pc:spChg>
        <pc:spChg chg="mod ord">
          <ac:chgData name="Caroline Rintoul" userId="1a62a39c-d215-4f07-9b18-8cbb0383fd5d" providerId="ADAL" clId="{7559F631-4634-4F4B-B687-C0E09805A03C}" dt="2023-02-13T20:33:57.726" v="24397"/>
          <ac:spMkLst>
            <pc:docMk/>
            <pc:sldMk cId="1080909560" sldId="2147470780"/>
            <ac:spMk id="16" creationId="{91CB316E-5F17-5187-0537-014CBF247EFC}"/>
          </ac:spMkLst>
        </pc:spChg>
        <pc:spChg chg="mod ord">
          <ac:chgData name="Caroline Rintoul" userId="1a62a39c-d215-4f07-9b18-8cbb0383fd5d" providerId="ADAL" clId="{7559F631-4634-4F4B-B687-C0E09805A03C}" dt="2023-02-13T20:33:57.728" v="24399"/>
          <ac:spMkLst>
            <pc:docMk/>
            <pc:sldMk cId="1080909560" sldId="2147470780"/>
            <ac:spMk id="17" creationId="{29CB024E-7073-50AD-E286-9FBC9DCEA7D2}"/>
          </ac:spMkLst>
        </pc:spChg>
        <pc:spChg chg="mod ord">
          <ac:chgData name="Caroline Rintoul" userId="1a62a39c-d215-4f07-9b18-8cbb0383fd5d" providerId="ADAL" clId="{7559F631-4634-4F4B-B687-C0E09805A03C}" dt="2023-02-13T20:33:57.730" v="24403"/>
          <ac:spMkLst>
            <pc:docMk/>
            <pc:sldMk cId="1080909560" sldId="2147470780"/>
            <ac:spMk id="18" creationId="{79C48986-CD60-3DFF-AD22-4C4D817C1A16}"/>
          </ac:spMkLst>
        </pc:spChg>
        <pc:spChg chg="add del mod replST">
          <ac:chgData name="Caroline Rintoul" userId="1a62a39c-d215-4f07-9b18-8cbb0383fd5d" providerId="ADAL" clId="{7559F631-4634-4F4B-B687-C0E09805A03C}" dt="2023-02-13T19:55:52.064" v="12500"/>
          <ac:spMkLst>
            <pc:docMk/>
            <pc:sldMk cId="1080909560" sldId="2147470780"/>
            <ac:spMk id="19" creationId="{79DEF226-2FA2-38CE-DF8C-E519FC638A2E}"/>
          </ac:spMkLst>
        </pc:spChg>
        <pc:spChg chg="mod ord">
          <ac:chgData name="Caroline Rintoul" userId="1a62a39c-d215-4f07-9b18-8cbb0383fd5d" providerId="ADAL" clId="{7559F631-4634-4F4B-B687-C0E09805A03C}" dt="2023-02-13T20:33:57.729" v="24401"/>
          <ac:spMkLst>
            <pc:docMk/>
            <pc:sldMk cId="1080909560" sldId="2147470780"/>
            <ac:spMk id="20" creationId="{7244FB8A-36EB-E032-1B49-9327286C86E8}"/>
          </ac:spMkLst>
        </pc:spChg>
        <pc:spChg chg="add del mod replST">
          <ac:chgData name="Caroline Rintoul" userId="1a62a39c-d215-4f07-9b18-8cbb0383fd5d" providerId="ADAL" clId="{7559F631-4634-4F4B-B687-C0E09805A03C}" dt="2023-02-10T22:14:12.131" v="8016"/>
          <ac:spMkLst>
            <pc:docMk/>
            <pc:sldMk cId="1080909560" sldId="2147470780"/>
            <ac:spMk id="21" creationId="{057B8C92-5CE2-CD67-73DF-D8461B24D4C9}"/>
          </ac:spMkLst>
        </pc:spChg>
        <pc:spChg chg="add del mod modVis">
          <ac:chgData name="Caroline Rintoul" userId="1a62a39c-d215-4f07-9b18-8cbb0383fd5d" providerId="ADAL" clId="{7559F631-4634-4F4B-B687-C0E09805A03C}" dt="2023-02-13T19:55:50.723" v="12495"/>
          <ac:spMkLst>
            <pc:docMk/>
            <pc:sldMk cId="1080909560" sldId="2147470780"/>
            <ac:spMk id="21" creationId="{0E537EB0-F14A-66D8-D965-4DFC4B6A6655}"/>
          </ac:spMkLst>
        </pc:spChg>
        <pc:spChg chg="add del mod replST">
          <ac:chgData name="Caroline Rintoul" userId="1a62a39c-d215-4f07-9b18-8cbb0383fd5d" providerId="ADAL" clId="{7559F631-4634-4F4B-B687-C0E09805A03C}" dt="2023-02-10T22:14:12.136" v="8018"/>
          <ac:spMkLst>
            <pc:docMk/>
            <pc:sldMk cId="1080909560" sldId="2147470780"/>
            <ac:spMk id="22" creationId="{304623A6-18A0-315A-AA72-D4A94999ADA9}"/>
          </ac:spMkLst>
        </pc:spChg>
        <pc:spChg chg="add del mod replST">
          <ac:chgData name="Caroline Rintoul" userId="1a62a39c-d215-4f07-9b18-8cbb0383fd5d" providerId="ADAL" clId="{7559F631-4634-4F4B-B687-C0E09805A03C}" dt="2023-02-10T22:14:12.123" v="8014"/>
          <ac:spMkLst>
            <pc:docMk/>
            <pc:sldMk cId="1080909560" sldId="2147470780"/>
            <ac:spMk id="23" creationId="{5AB868A2-2462-E1DC-A567-1A7FC795BC87}"/>
          </ac:spMkLst>
        </pc:spChg>
        <pc:spChg chg="add del mod modVis">
          <ac:chgData name="Caroline Rintoul" userId="1a62a39c-d215-4f07-9b18-8cbb0383fd5d" providerId="ADAL" clId="{7559F631-4634-4F4B-B687-C0E09805A03C}" dt="2023-02-10T22:14:11.522" v="8011"/>
          <ac:spMkLst>
            <pc:docMk/>
            <pc:sldMk cId="1080909560" sldId="2147470780"/>
            <ac:spMk id="24" creationId="{FA604D2D-C58B-BF15-211F-53094E460F1A}"/>
          </ac:spMkLst>
        </pc:spChg>
        <pc:spChg chg="add del mod replST">
          <ac:chgData name="Caroline Rintoul" userId="1a62a39c-d215-4f07-9b18-8cbb0383fd5d" providerId="ADAL" clId="{7559F631-4634-4F4B-B687-C0E09805A03C}" dt="2023-02-06T15:02:57.584" v="1865"/>
          <ac:spMkLst>
            <pc:docMk/>
            <pc:sldMk cId="1080909560" sldId="2147470780"/>
            <ac:spMk id="25" creationId="{628DEFEF-CBC0-86BD-3C5B-E325A98C0E1E}"/>
          </ac:spMkLst>
        </pc:spChg>
        <pc:spChg chg="add del mod replST">
          <ac:chgData name="Caroline Rintoul" userId="1a62a39c-d215-4f07-9b18-8cbb0383fd5d" providerId="ADAL" clId="{7559F631-4634-4F4B-B687-C0E09805A03C}" dt="2023-02-06T15:02:57.586" v="1866"/>
          <ac:spMkLst>
            <pc:docMk/>
            <pc:sldMk cId="1080909560" sldId="2147470780"/>
            <ac:spMk id="26" creationId="{2E4926A8-A65F-0091-87C3-8EE6799D9452}"/>
          </ac:spMkLst>
        </pc:spChg>
        <pc:spChg chg="add del mod replST">
          <ac:chgData name="Caroline Rintoul" userId="1a62a39c-d215-4f07-9b18-8cbb0383fd5d" providerId="ADAL" clId="{7559F631-4634-4F4B-B687-C0E09805A03C}" dt="2023-02-10T22:14:12.128" v="8015"/>
          <ac:spMkLst>
            <pc:docMk/>
            <pc:sldMk cId="1080909560" sldId="2147470780"/>
            <ac:spMk id="26" creationId="{606D53E9-D251-6B38-4761-46415E2672C9}"/>
          </ac:spMkLst>
        </pc:spChg>
        <pc:spChg chg="add del mod replST">
          <ac:chgData name="Caroline Rintoul" userId="1a62a39c-d215-4f07-9b18-8cbb0383fd5d" providerId="ADAL" clId="{7559F631-4634-4F4B-B687-C0E09805A03C}" dt="2023-02-06T15:02:57.586" v="1867"/>
          <ac:spMkLst>
            <pc:docMk/>
            <pc:sldMk cId="1080909560" sldId="2147470780"/>
            <ac:spMk id="27" creationId="{3B0E897F-B1F0-EBC6-5F76-49C664221FAF}"/>
          </ac:spMkLst>
        </pc:spChg>
        <pc:spChg chg="add del mod replST">
          <ac:chgData name="Caroline Rintoul" userId="1a62a39c-d215-4f07-9b18-8cbb0383fd5d" providerId="ADAL" clId="{7559F631-4634-4F4B-B687-C0E09805A03C}" dt="2023-02-10T22:14:12.134" v="8017"/>
          <ac:spMkLst>
            <pc:docMk/>
            <pc:sldMk cId="1080909560" sldId="2147470780"/>
            <ac:spMk id="27" creationId="{CBEDF9D0-3C98-6944-9E8E-04BD29BFD743}"/>
          </ac:spMkLst>
        </pc:spChg>
        <pc:spChg chg="add del mod replST">
          <ac:chgData name="Caroline Rintoul" userId="1a62a39c-d215-4f07-9b18-8cbb0383fd5d" providerId="ADAL" clId="{7559F631-4634-4F4B-B687-C0E09805A03C}" dt="2023-02-06T15:02:48.577" v="1681"/>
          <ac:spMkLst>
            <pc:docMk/>
            <pc:sldMk cId="1080909560" sldId="2147470780"/>
            <ac:spMk id="28" creationId="{0A38E6CD-D227-3B8E-9CF2-5FC09CE41E91}"/>
          </ac:spMkLst>
        </pc:spChg>
        <pc:spChg chg="add del mod modVis">
          <ac:chgData name="Caroline Rintoul" userId="1a62a39c-d215-4f07-9b18-8cbb0383fd5d" providerId="ADAL" clId="{7559F631-4634-4F4B-B687-C0E09805A03C}" dt="2023-02-10T22:14:26.580" v="8434"/>
          <ac:spMkLst>
            <pc:docMk/>
            <pc:sldMk cId="1080909560" sldId="2147470780"/>
            <ac:spMk id="29" creationId="{6D1B0B4B-7F12-CB8A-7C22-E6F27E439CA2}"/>
          </ac:spMkLst>
        </pc:spChg>
        <pc:spChg chg="add del mod modVis">
          <ac:chgData name="Caroline Rintoul" userId="1a62a39c-d215-4f07-9b18-8cbb0383fd5d" providerId="ADAL" clId="{7559F631-4634-4F4B-B687-C0E09805A03C}" dt="2023-02-06T15:02:47.158" v="1666"/>
          <ac:spMkLst>
            <pc:docMk/>
            <pc:sldMk cId="1080909560" sldId="2147470780"/>
            <ac:spMk id="29" creationId="{F6447DFF-FF2B-042C-4B23-EF0BF45CF3AE}"/>
          </ac:spMkLst>
        </pc:spChg>
        <pc:spChg chg="add del mod modVis">
          <ac:chgData name="Caroline Rintoul" userId="1a62a39c-d215-4f07-9b18-8cbb0383fd5d" providerId="ADAL" clId="{7559F631-4634-4F4B-B687-C0E09805A03C}" dt="2023-02-10T22:14:39.846" v="8832"/>
          <ac:spMkLst>
            <pc:docMk/>
            <pc:sldMk cId="1080909560" sldId="2147470780"/>
            <ac:spMk id="32" creationId="{DD1714CF-D060-6E1A-37B1-A4843A9C6D5F}"/>
          </ac:spMkLst>
        </pc:spChg>
        <pc:spChg chg="mod ord">
          <ac:chgData name="Caroline Rintoul" userId="1a62a39c-d215-4f07-9b18-8cbb0383fd5d" providerId="ADAL" clId="{7559F631-4634-4F4B-B687-C0E09805A03C}" dt="2023-02-13T20:33:57.615" v="24280"/>
          <ac:spMkLst>
            <pc:docMk/>
            <pc:sldMk cId="1080909560" sldId="2147470780"/>
            <ac:spMk id="35" creationId="{0B0C5E79-903C-4D51-BEAB-B542E35D48B4}"/>
          </ac:spMkLst>
        </pc:spChg>
        <pc:spChg chg="mod ord">
          <ac:chgData name="Caroline Rintoul" userId="1a62a39c-d215-4f07-9b18-8cbb0383fd5d" providerId="ADAL" clId="{7559F631-4634-4F4B-B687-C0E09805A03C}" dt="2023-02-13T20:33:57.619" v="24282"/>
          <ac:spMkLst>
            <pc:docMk/>
            <pc:sldMk cId="1080909560" sldId="2147470780"/>
            <ac:spMk id="36" creationId="{B9CECE81-7854-4A8A-8E7B-134569CF2879}"/>
          </ac:spMkLst>
        </pc:spChg>
        <pc:spChg chg="add del mod modVis">
          <ac:chgData name="Caroline Rintoul" userId="1a62a39c-d215-4f07-9b18-8cbb0383fd5d" providerId="ADAL" clId="{7559F631-4634-4F4B-B687-C0E09805A03C}" dt="2023-02-10T22:14:48.526" v="9054"/>
          <ac:spMkLst>
            <pc:docMk/>
            <pc:sldMk cId="1080909560" sldId="2147470780"/>
            <ac:spMk id="37" creationId="{B670D500-D46C-8586-5050-7FDF26FED24A}"/>
          </ac:spMkLst>
        </pc:spChg>
        <pc:spChg chg="add del mod modVis">
          <ac:chgData name="Caroline Rintoul" userId="1a62a39c-d215-4f07-9b18-8cbb0383fd5d" providerId="ADAL" clId="{7559F631-4634-4F4B-B687-C0E09805A03C}" dt="2023-02-06T15:03:33.993" v="2491"/>
          <ac:spMkLst>
            <pc:docMk/>
            <pc:sldMk cId="1080909560" sldId="2147470780"/>
            <ac:spMk id="38" creationId="{E5EBD93D-444B-2FAB-3BE7-28249877881A}"/>
          </ac:spMkLst>
        </pc:spChg>
        <pc:spChg chg="add del mod modVis">
          <ac:chgData name="Caroline Rintoul" userId="1a62a39c-d215-4f07-9b18-8cbb0383fd5d" providerId="ADAL" clId="{7559F631-4634-4F4B-B687-C0E09805A03C}" dt="2023-02-06T15:03:49.819" v="2726"/>
          <ac:spMkLst>
            <pc:docMk/>
            <pc:sldMk cId="1080909560" sldId="2147470780"/>
            <ac:spMk id="40" creationId="{CCE9715D-A243-689E-A783-9A33B1AF6799}"/>
          </ac:spMkLst>
        </pc:spChg>
        <pc:spChg chg="mod">
          <ac:chgData name="Caroline Rintoul" userId="1a62a39c-d215-4f07-9b18-8cbb0383fd5d" providerId="ADAL" clId="{7559F631-4634-4F4B-B687-C0E09805A03C}" dt="2023-02-13T20:33:57.703" v="24363"/>
          <ac:spMkLst>
            <pc:docMk/>
            <pc:sldMk cId="1080909560" sldId="2147470780"/>
            <ac:spMk id="42" creationId="{87E0AEE7-8F6F-ECF4-C675-BEA30543B140}"/>
          </ac:spMkLst>
        </pc:spChg>
        <pc:spChg chg="mod">
          <ac:chgData name="Caroline Rintoul" userId="1a62a39c-d215-4f07-9b18-8cbb0383fd5d" providerId="ADAL" clId="{7559F631-4634-4F4B-B687-C0E09805A03C}" dt="2023-02-13T20:33:57.704" v="24364"/>
          <ac:spMkLst>
            <pc:docMk/>
            <pc:sldMk cId="1080909560" sldId="2147470780"/>
            <ac:spMk id="43" creationId="{B9B2680B-EC0D-F1D2-E000-ECC200B88842}"/>
          </ac:spMkLst>
        </pc:spChg>
        <pc:spChg chg="add del mod modVis">
          <ac:chgData name="Caroline Rintoul" userId="1a62a39c-d215-4f07-9b18-8cbb0383fd5d" providerId="ADAL" clId="{7559F631-4634-4F4B-B687-C0E09805A03C}" dt="2023-02-10T22:16:02.444" v="10311"/>
          <ac:spMkLst>
            <pc:docMk/>
            <pc:sldMk cId="1080909560" sldId="2147470780"/>
            <ac:spMk id="47" creationId="{9C1E9BCF-971F-C365-8160-1B86C8522020}"/>
          </ac:spMkLst>
        </pc:spChg>
        <pc:spChg chg="add del mod modVis">
          <ac:chgData name="Caroline Rintoul" userId="1a62a39c-d215-4f07-9b18-8cbb0383fd5d" providerId="ADAL" clId="{7559F631-4634-4F4B-B687-C0E09805A03C}" dt="2023-02-13T20:22:16.579" v="15639"/>
          <ac:spMkLst>
            <pc:docMk/>
            <pc:sldMk cId="1080909560" sldId="2147470780"/>
            <ac:spMk id="47" creationId="{D135C3EF-B576-FBBA-4BAB-8E1EF245C458}"/>
          </ac:spMkLst>
        </pc:spChg>
        <pc:spChg chg="add del mod modVis">
          <ac:chgData name="Caroline Rintoul" userId="1a62a39c-d215-4f07-9b18-8cbb0383fd5d" providerId="ADAL" clId="{7559F631-4634-4F4B-B687-C0E09805A03C}" dt="2023-02-10T22:16:08.458" v="10392"/>
          <ac:spMkLst>
            <pc:docMk/>
            <pc:sldMk cId="1080909560" sldId="2147470780"/>
            <ac:spMk id="48" creationId="{6FA4F098-BD34-C88A-4897-6C3D984679EF}"/>
          </ac:spMkLst>
        </pc:spChg>
        <pc:spChg chg="mod ord">
          <ac:chgData name="Caroline Rintoul" userId="1a62a39c-d215-4f07-9b18-8cbb0383fd5d" providerId="ADAL" clId="{7559F631-4634-4F4B-B687-C0E09805A03C}" dt="2023-02-13T20:33:57.700" v="24360"/>
          <ac:spMkLst>
            <pc:docMk/>
            <pc:sldMk cId="1080909560" sldId="2147470780"/>
            <ac:spMk id="49" creationId="{7AD2B2F4-0D7C-4DB5-4B8C-AFA2F66415D7}"/>
          </ac:spMkLst>
        </pc:spChg>
        <pc:spChg chg="mod ord">
          <ac:chgData name="Caroline Rintoul" userId="1a62a39c-d215-4f07-9b18-8cbb0383fd5d" providerId="ADAL" clId="{7559F631-4634-4F4B-B687-C0E09805A03C}" dt="2023-02-13T20:33:57.702" v="24362"/>
          <ac:spMkLst>
            <pc:docMk/>
            <pc:sldMk cId="1080909560" sldId="2147470780"/>
            <ac:spMk id="50" creationId="{FA6B43A6-AD18-14D9-6F6C-C021912A8EBF}"/>
          </ac:spMkLst>
        </pc:spChg>
        <pc:spChg chg="mod ord">
          <ac:chgData name="Caroline Rintoul" userId="1a62a39c-d215-4f07-9b18-8cbb0383fd5d" providerId="ADAL" clId="{7559F631-4634-4F4B-B687-C0E09805A03C}" dt="2023-02-17T21:20:58.300" v="24426" actId="20577"/>
          <ac:spMkLst>
            <pc:docMk/>
            <pc:sldMk cId="1080909560" sldId="2147470780"/>
            <ac:spMk id="51" creationId="{B5334EF1-D56F-FE70-86E1-6CB76DC55CD8}"/>
          </ac:spMkLst>
        </pc:spChg>
        <pc:spChg chg="mod ord">
          <ac:chgData name="Caroline Rintoul" userId="1a62a39c-d215-4f07-9b18-8cbb0383fd5d" providerId="ADAL" clId="{7559F631-4634-4F4B-B687-C0E09805A03C}" dt="2023-02-13T20:33:57.677" v="24332"/>
          <ac:spMkLst>
            <pc:docMk/>
            <pc:sldMk cId="1080909560" sldId="2147470780"/>
            <ac:spMk id="52" creationId="{E2AF5FAB-0273-FC15-7584-6D9FD3077AB9}"/>
          </ac:spMkLst>
        </pc:spChg>
        <pc:spChg chg="mod">
          <ac:chgData name="Caroline Rintoul" userId="1a62a39c-d215-4f07-9b18-8cbb0383fd5d" providerId="ADAL" clId="{7559F631-4634-4F4B-B687-C0E09805A03C}" dt="2023-02-13T20:33:57.701" v="24361"/>
          <ac:spMkLst>
            <pc:docMk/>
            <pc:sldMk cId="1080909560" sldId="2147470780"/>
            <ac:spMk id="53" creationId="{7BFECCE8-C431-CD01-269C-881C9871AE36}"/>
          </ac:spMkLst>
        </pc:spChg>
        <pc:spChg chg="add del mod modVis">
          <ac:chgData name="Caroline Rintoul" userId="1a62a39c-d215-4f07-9b18-8cbb0383fd5d" providerId="ADAL" clId="{7559F631-4634-4F4B-B687-C0E09805A03C}" dt="2023-02-13T20:22:30.747" v="15853"/>
          <ac:spMkLst>
            <pc:docMk/>
            <pc:sldMk cId="1080909560" sldId="2147470780"/>
            <ac:spMk id="54" creationId="{B4E37D1C-312D-2F7B-316D-DA88BF636D26}"/>
          </ac:spMkLst>
        </pc:spChg>
        <pc:spChg chg="del mod">
          <ac:chgData name="Caroline Rintoul" userId="1a62a39c-d215-4f07-9b18-8cbb0383fd5d" providerId="ADAL" clId="{7559F631-4634-4F4B-B687-C0E09805A03C}" dt="2023-02-10T22:14:27.610" v="8439"/>
          <ac:spMkLst>
            <pc:docMk/>
            <pc:sldMk cId="1080909560" sldId="2147470780"/>
            <ac:spMk id="54" creationId="{C54FF34A-F4EA-DF73-9581-4CF9854059C8}"/>
          </ac:spMkLst>
        </pc:spChg>
        <pc:spChg chg="mod ord">
          <ac:chgData name="Caroline Rintoul" userId="1a62a39c-d215-4f07-9b18-8cbb0383fd5d" providerId="ADAL" clId="{7559F631-4634-4F4B-B687-C0E09805A03C}" dt="2023-02-13T20:33:57.621" v="24284"/>
          <ac:spMkLst>
            <pc:docMk/>
            <pc:sldMk cId="1080909560" sldId="2147470780"/>
            <ac:spMk id="55" creationId="{BD868105-41E5-4BAF-82EA-59CD94619332}"/>
          </ac:spMkLst>
        </pc:spChg>
        <pc:spChg chg="mod ord">
          <ac:chgData name="Caroline Rintoul" userId="1a62a39c-d215-4f07-9b18-8cbb0383fd5d" providerId="ADAL" clId="{7559F631-4634-4F4B-B687-C0E09805A03C}" dt="2023-02-13T20:33:57.622" v="24286"/>
          <ac:spMkLst>
            <pc:docMk/>
            <pc:sldMk cId="1080909560" sldId="2147470780"/>
            <ac:spMk id="56" creationId="{6C080E45-6998-4569-85D7-9BBB62404E22}"/>
          </ac:spMkLst>
        </pc:spChg>
        <pc:spChg chg="mod ord">
          <ac:chgData name="Caroline Rintoul" userId="1a62a39c-d215-4f07-9b18-8cbb0383fd5d" providerId="ADAL" clId="{7559F631-4634-4F4B-B687-C0E09805A03C}" dt="2023-02-13T20:33:57.625" v="24288"/>
          <ac:spMkLst>
            <pc:docMk/>
            <pc:sldMk cId="1080909560" sldId="2147470780"/>
            <ac:spMk id="57" creationId="{4268B836-E12E-420F-9E12-5B2E8C42C602}"/>
          </ac:spMkLst>
        </pc:spChg>
        <pc:spChg chg="mod ord">
          <ac:chgData name="Caroline Rintoul" userId="1a62a39c-d215-4f07-9b18-8cbb0383fd5d" providerId="ADAL" clId="{7559F631-4634-4F4B-B687-C0E09805A03C}" dt="2023-02-13T20:33:57.628" v="24290"/>
          <ac:spMkLst>
            <pc:docMk/>
            <pc:sldMk cId="1080909560" sldId="2147470780"/>
            <ac:spMk id="58" creationId="{698E36B6-95FA-4AE8-92C3-E34FCB4DAA66}"/>
          </ac:spMkLst>
        </pc:spChg>
        <pc:spChg chg="mod ord">
          <ac:chgData name="Caroline Rintoul" userId="1a62a39c-d215-4f07-9b18-8cbb0383fd5d" providerId="ADAL" clId="{7559F631-4634-4F4B-B687-C0E09805A03C}" dt="2023-02-13T20:33:57.629" v="24292"/>
          <ac:spMkLst>
            <pc:docMk/>
            <pc:sldMk cId="1080909560" sldId="2147470780"/>
            <ac:spMk id="59" creationId="{4F8807E4-3A4C-4EB3-BA09-E28662FFAB2A}"/>
          </ac:spMkLst>
        </pc:spChg>
        <pc:spChg chg="add del mod modVis">
          <ac:chgData name="Caroline Rintoul" userId="1a62a39c-d215-4f07-9b18-8cbb0383fd5d" providerId="ADAL" clId="{7559F631-4634-4F4B-B687-C0E09805A03C}" dt="2023-02-10T22:16:14.763" v="10473"/>
          <ac:spMkLst>
            <pc:docMk/>
            <pc:sldMk cId="1080909560" sldId="2147470780"/>
            <ac:spMk id="60" creationId="{B423B4CC-6B5F-F28D-235C-C4608BF5D248}"/>
          </ac:spMkLst>
        </pc:spChg>
        <pc:spChg chg="mod">
          <ac:chgData name="Caroline Rintoul" userId="1a62a39c-d215-4f07-9b18-8cbb0383fd5d" providerId="ADAL" clId="{7559F631-4634-4F4B-B687-C0E09805A03C}" dt="2023-02-13T20:33:57.653" v="24311"/>
          <ac:spMkLst>
            <pc:docMk/>
            <pc:sldMk cId="1080909560" sldId="2147470780"/>
            <ac:spMk id="61" creationId="{C273D6C3-8E8A-4D43-8516-B5B6BC4579D2}"/>
          </ac:spMkLst>
        </pc:spChg>
        <pc:spChg chg="mod">
          <ac:chgData name="Caroline Rintoul" userId="1a62a39c-d215-4f07-9b18-8cbb0383fd5d" providerId="ADAL" clId="{7559F631-4634-4F4B-B687-C0E09805A03C}" dt="2023-02-13T20:33:57.650" v="24308"/>
          <ac:spMkLst>
            <pc:docMk/>
            <pc:sldMk cId="1080909560" sldId="2147470780"/>
            <ac:spMk id="64" creationId="{85963FA8-8620-44C5-A10F-A0B6CBAD13E8}"/>
          </ac:spMkLst>
        </pc:spChg>
        <pc:spChg chg="add del mod modVis">
          <ac:chgData name="Caroline Rintoul" userId="1a62a39c-d215-4f07-9b18-8cbb0383fd5d" providerId="ADAL" clId="{7559F631-4634-4F4B-B687-C0E09805A03C}" dt="2023-02-13T20:23:15.922" v="16767"/>
          <ac:spMkLst>
            <pc:docMk/>
            <pc:sldMk cId="1080909560" sldId="2147470780"/>
            <ac:spMk id="66" creationId="{355BC66B-E1BA-AE75-645E-61D0C1E9DB5F}"/>
          </ac:spMkLst>
        </pc:spChg>
        <pc:spChg chg="add del mod modVis">
          <ac:chgData name="Caroline Rintoul" userId="1a62a39c-d215-4f07-9b18-8cbb0383fd5d" providerId="ADAL" clId="{7559F631-4634-4F4B-B687-C0E09805A03C}" dt="2023-02-13T20:23:23.385" v="16993"/>
          <ac:spMkLst>
            <pc:docMk/>
            <pc:sldMk cId="1080909560" sldId="2147470780"/>
            <ac:spMk id="69" creationId="{CE70566C-B068-B607-9938-148F780DF7AE}"/>
          </ac:spMkLst>
        </pc:spChg>
        <pc:spChg chg="mod ord">
          <ac:chgData name="Caroline Rintoul" userId="1a62a39c-d215-4f07-9b18-8cbb0383fd5d" providerId="ADAL" clId="{7559F631-4634-4F4B-B687-C0E09805A03C}" dt="2023-02-13T20:33:57.631" v="24294"/>
          <ac:spMkLst>
            <pc:docMk/>
            <pc:sldMk cId="1080909560" sldId="2147470780"/>
            <ac:spMk id="70" creationId="{D16FB5D1-2E44-40CD-A32F-10424F72094C}"/>
          </ac:spMkLst>
        </pc:spChg>
        <pc:spChg chg="mod ord">
          <ac:chgData name="Caroline Rintoul" userId="1a62a39c-d215-4f07-9b18-8cbb0383fd5d" providerId="ADAL" clId="{7559F631-4634-4F4B-B687-C0E09805A03C}" dt="2023-02-13T20:33:57.633" v="24296"/>
          <ac:spMkLst>
            <pc:docMk/>
            <pc:sldMk cId="1080909560" sldId="2147470780"/>
            <ac:spMk id="71" creationId="{9E690AC3-EE69-4371-8ADF-B6F473794EF7}"/>
          </ac:spMkLst>
        </pc:spChg>
        <pc:spChg chg="mod">
          <ac:chgData name="Caroline Rintoul" userId="1a62a39c-d215-4f07-9b18-8cbb0383fd5d" providerId="ADAL" clId="{7559F631-4634-4F4B-B687-C0E09805A03C}" dt="2023-02-13T20:33:57.655" v="24312"/>
          <ac:spMkLst>
            <pc:docMk/>
            <pc:sldMk cId="1080909560" sldId="2147470780"/>
            <ac:spMk id="73" creationId="{E71A7A89-56D4-4F47-8CF2-5901C409D659}"/>
          </ac:spMkLst>
        </pc:spChg>
        <pc:spChg chg="mod ord">
          <ac:chgData name="Caroline Rintoul" userId="1a62a39c-d215-4f07-9b18-8cbb0383fd5d" providerId="ADAL" clId="{7559F631-4634-4F4B-B687-C0E09805A03C}" dt="2023-02-13T20:33:57.711" v="24373"/>
          <ac:spMkLst>
            <pc:docMk/>
            <pc:sldMk cId="1080909560" sldId="2147470780"/>
            <ac:spMk id="74" creationId="{9F9F01D3-B388-4C2D-8469-3C15AE122F35}"/>
          </ac:spMkLst>
        </pc:spChg>
        <pc:spChg chg="mod ord">
          <ac:chgData name="Caroline Rintoul" userId="1a62a39c-d215-4f07-9b18-8cbb0383fd5d" providerId="ADAL" clId="{7559F631-4634-4F4B-B687-C0E09805A03C}" dt="2023-02-13T20:33:57.712" v="24375"/>
          <ac:spMkLst>
            <pc:docMk/>
            <pc:sldMk cId="1080909560" sldId="2147470780"/>
            <ac:spMk id="75" creationId="{10E62EB1-85BC-48E0-AB55-ED62CB4F9107}"/>
          </ac:spMkLst>
        </pc:spChg>
        <pc:spChg chg="del mod">
          <ac:chgData name="Caroline Rintoul" userId="1a62a39c-d215-4f07-9b18-8cbb0383fd5d" providerId="ADAL" clId="{7559F631-4634-4F4B-B687-C0E09805A03C}" dt="2023-02-10T22:13:39.136" v="7180"/>
          <ac:spMkLst>
            <pc:docMk/>
            <pc:sldMk cId="1080909560" sldId="2147470780"/>
            <ac:spMk id="77" creationId="{8EF0AC75-630C-4376-A83A-419A0BCCBD47}"/>
          </ac:spMkLst>
        </pc:spChg>
        <pc:spChg chg="mod ord">
          <ac:chgData name="Caroline Rintoul" userId="1a62a39c-d215-4f07-9b18-8cbb0383fd5d" providerId="ADAL" clId="{7559F631-4634-4F4B-B687-C0E09805A03C}" dt="2023-02-13T20:33:57.715" v="24379"/>
          <ac:spMkLst>
            <pc:docMk/>
            <pc:sldMk cId="1080909560" sldId="2147470780"/>
            <ac:spMk id="78" creationId="{142F630D-0794-40E2-B2FD-6E54190C5EA5}"/>
          </ac:spMkLst>
        </pc:spChg>
        <pc:spChg chg="mod ord">
          <ac:chgData name="Caroline Rintoul" userId="1a62a39c-d215-4f07-9b18-8cbb0383fd5d" providerId="ADAL" clId="{7559F631-4634-4F4B-B687-C0E09805A03C}" dt="2023-02-13T20:33:57.716" v="24381"/>
          <ac:spMkLst>
            <pc:docMk/>
            <pc:sldMk cId="1080909560" sldId="2147470780"/>
            <ac:spMk id="79" creationId="{021BBB78-9528-4E11-B99D-250B2EC252AE}"/>
          </ac:spMkLst>
        </pc:spChg>
        <pc:spChg chg="add del mod modVis">
          <ac:chgData name="Caroline Rintoul" userId="1a62a39c-d215-4f07-9b18-8cbb0383fd5d" providerId="ADAL" clId="{7559F631-4634-4F4B-B687-C0E09805A03C}" dt="2023-02-13T20:23:37.714" v="17239"/>
          <ac:spMkLst>
            <pc:docMk/>
            <pc:sldMk cId="1080909560" sldId="2147470780"/>
            <ac:spMk id="81" creationId="{7C8C25B9-4A1A-6EAB-E957-146F268D8A8E}"/>
          </ac:spMkLst>
        </pc:spChg>
        <pc:spChg chg="add del mod modVis">
          <ac:chgData name="Caroline Rintoul" userId="1a62a39c-d215-4f07-9b18-8cbb0383fd5d" providerId="ADAL" clId="{7559F631-4634-4F4B-B687-C0E09805A03C}" dt="2023-02-13T20:23:45.739" v="17439"/>
          <ac:spMkLst>
            <pc:docMk/>
            <pc:sldMk cId="1080909560" sldId="2147470780"/>
            <ac:spMk id="83" creationId="{0B6992C5-5D66-AC5C-9D8E-74CF533587A3}"/>
          </ac:spMkLst>
        </pc:spChg>
        <pc:spChg chg="mod ord">
          <ac:chgData name="Caroline Rintoul" userId="1a62a39c-d215-4f07-9b18-8cbb0383fd5d" providerId="ADAL" clId="{7559F631-4634-4F4B-B687-C0E09805A03C}" dt="2023-02-20T22:16:35.016" v="24476"/>
          <ac:spMkLst>
            <pc:docMk/>
            <pc:sldMk cId="1080909560" sldId="2147470780"/>
            <ac:spMk id="87" creationId="{F565C1F0-D814-4B12-99BF-80E1287B1D09}"/>
          </ac:spMkLst>
        </pc:spChg>
        <pc:spChg chg="add del mod replST">
          <ac:chgData name="Caroline Rintoul" userId="1a62a39c-d215-4f07-9b18-8cbb0383fd5d" providerId="ADAL" clId="{7559F631-4634-4F4B-B687-C0E09805A03C}" dt="2023-02-13T20:26:52.648" v="18202"/>
          <ac:spMkLst>
            <pc:docMk/>
            <pc:sldMk cId="1080909560" sldId="2147470780"/>
            <ac:spMk id="89" creationId="{BB3953EC-189D-B1CD-3B67-458C787BFF26}"/>
          </ac:spMkLst>
        </pc:spChg>
        <pc:spChg chg="add del mod modVis">
          <ac:chgData name="Caroline Rintoul" userId="1a62a39c-d215-4f07-9b18-8cbb0383fd5d" providerId="ADAL" clId="{7559F631-4634-4F4B-B687-C0E09805A03C}" dt="2023-02-13T20:26:31.551" v="18197"/>
          <ac:spMkLst>
            <pc:docMk/>
            <pc:sldMk cId="1080909560" sldId="2147470780"/>
            <ac:spMk id="90" creationId="{CCB719DE-50D6-AB5D-6EFA-E45A8887D616}"/>
          </ac:spMkLst>
        </pc:spChg>
        <pc:spChg chg="mod ord">
          <ac:chgData name="Caroline Rintoul" userId="1a62a39c-d215-4f07-9b18-8cbb0383fd5d" providerId="ADAL" clId="{7559F631-4634-4F4B-B687-C0E09805A03C}" dt="2023-02-13T20:33:57.642" v="24302"/>
          <ac:spMkLst>
            <pc:docMk/>
            <pc:sldMk cId="1080909560" sldId="2147470780"/>
            <ac:spMk id="91" creationId="{24011849-05FE-4D13-88CC-27D7A3057CD3}"/>
          </ac:spMkLst>
        </pc:spChg>
        <pc:spChg chg="add del mod replST">
          <ac:chgData name="Caroline Rintoul" userId="1a62a39c-d215-4f07-9b18-8cbb0383fd5d" providerId="ADAL" clId="{7559F631-4634-4F4B-B687-C0E09805A03C}" dt="2023-02-13T20:29:16.021" v="19275"/>
          <ac:spMkLst>
            <pc:docMk/>
            <pc:sldMk cId="1080909560" sldId="2147470780"/>
            <ac:spMk id="99" creationId="{22911035-5A3B-1E19-984B-D8FD73405868}"/>
          </ac:spMkLst>
        </pc:spChg>
        <pc:spChg chg="add del mod modVis">
          <ac:chgData name="Caroline Rintoul" userId="1a62a39c-d215-4f07-9b18-8cbb0383fd5d" providerId="ADAL" clId="{7559F631-4634-4F4B-B687-C0E09805A03C}" dt="2023-02-13T20:29:15.035" v="19270"/>
          <ac:spMkLst>
            <pc:docMk/>
            <pc:sldMk cId="1080909560" sldId="2147470780"/>
            <ac:spMk id="100" creationId="{77B7009D-80EA-5B1B-BE0B-C6EED1928B8D}"/>
          </ac:spMkLst>
        </pc:spChg>
        <pc:spChg chg="mod ord">
          <ac:chgData name="Caroline Rintoul" userId="1a62a39c-d215-4f07-9b18-8cbb0383fd5d" providerId="ADAL" clId="{7559F631-4634-4F4B-B687-C0E09805A03C}" dt="2023-02-13T20:33:57.656" v="24314"/>
          <ac:spMkLst>
            <pc:docMk/>
            <pc:sldMk cId="1080909560" sldId="2147470780"/>
            <ac:spMk id="109" creationId="{CAFBAEA7-679A-4175-81AD-21F985F15BA1}"/>
          </ac:spMkLst>
        </pc:spChg>
        <pc:spChg chg="mod">
          <ac:chgData name="Caroline Rintoul" userId="1a62a39c-d215-4f07-9b18-8cbb0383fd5d" providerId="ADAL" clId="{7559F631-4634-4F4B-B687-C0E09805A03C}" dt="2023-02-06T14:59:11.861" v="17" actId="20577"/>
          <ac:spMkLst>
            <pc:docMk/>
            <pc:sldMk cId="1080909560" sldId="2147470780"/>
            <ac:spMk id="110" creationId="{FF51BDB0-B2F4-4626-92C3-30B988318078}"/>
          </ac:spMkLst>
        </pc:spChg>
        <pc:spChg chg="mod ord">
          <ac:chgData name="Caroline Rintoul" userId="1a62a39c-d215-4f07-9b18-8cbb0383fd5d" providerId="ADAL" clId="{7559F631-4634-4F4B-B687-C0E09805A03C}" dt="2023-02-13T20:33:57.646" v="24306"/>
          <ac:spMkLst>
            <pc:docMk/>
            <pc:sldMk cId="1080909560" sldId="2147470780"/>
            <ac:spMk id="112" creationId="{268817D0-C21C-1ABD-0BE8-8C1F61981F49}"/>
          </ac:spMkLst>
        </pc:spChg>
        <pc:spChg chg="mod ord">
          <ac:chgData name="Caroline Rintoul" userId="1a62a39c-d215-4f07-9b18-8cbb0383fd5d" providerId="ADAL" clId="{7559F631-4634-4F4B-B687-C0E09805A03C}" dt="2023-02-13T20:33:57.651" v="24310"/>
          <ac:spMkLst>
            <pc:docMk/>
            <pc:sldMk cId="1080909560" sldId="2147470780"/>
            <ac:spMk id="114" creationId="{D5E4A9BE-C5D7-44A1-ACFD-EDBC7DBD7ABC}"/>
          </ac:spMkLst>
        </pc:spChg>
        <pc:spChg chg="add del mod replST">
          <ac:chgData name="Caroline Rintoul" userId="1a62a39c-d215-4f07-9b18-8cbb0383fd5d" providerId="ADAL" clId="{7559F631-4634-4F4B-B687-C0E09805A03C}" dt="2023-02-13T20:32:00.974" v="21165"/>
          <ac:spMkLst>
            <pc:docMk/>
            <pc:sldMk cId="1080909560" sldId="2147470780"/>
            <ac:spMk id="118" creationId="{E3003F07-40E5-F0F4-1C8E-D86CA1881205}"/>
          </ac:spMkLst>
        </pc:spChg>
        <pc:spChg chg="mod">
          <ac:chgData name="Caroline Rintoul" userId="1a62a39c-d215-4f07-9b18-8cbb0383fd5d" providerId="ADAL" clId="{7559F631-4634-4F4B-B687-C0E09805A03C}" dt="2023-02-13T20:33:57.606" v="24273"/>
          <ac:spMkLst>
            <pc:docMk/>
            <pc:sldMk cId="1080909560" sldId="2147470780"/>
            <ac:spMk id="119" creationId="{85AD7E07-4C43-4E72-9E94-321ED7062C57}"/>
          </ac:spMkLst>
        </pc:spChg>
        <pc:spChg chg="add del mod modVis">
          <ac:chgData name="Caroline Rintoul" userId="1a62a39c-d215-4f07-9b18-8cbb0383fd5d" providerId="ADAL" clId="{7559F631-4634-4F4B-B687-C0E09805A03C}" dt="2023-02-13T20:31:58.288" v="21160"/>
          <ac:spMkLst>
            <pc:docMk/>
            <pc:sldMk cId="1080909560" sldId="2147470780"/>
            <ac:spMk id="120" creationId="{ED50ABBE-3C8B-B8B1-3381-50E63FE166BB}"/>
          </ac:spMkLst>
        </pc:spChg>
        <pc:spChg chg="mod">
          <ac:chgData name="Caroline Rintoul" userId="1a62a39c-d215-4f07-9b18-8cbb0383fd5d" providerId="ADAL" clId="{7559F631-4634-4F4B-B687-C0E09805A03C}" dt="2023-02-13T20:33:57.666" v="24326"/>
          <ac:spMkLst>
            <pc:docMk/>
            <pc:sldMk cId="1080909560" sldId="2147470780"/>
            <ac:spMk id="122" creationId="{85AD7E07-4C43-4E72-9E94-321ED7062C57}"/>
          </ac:spMkLst>
        </pc:spChg>
        <pc:spChg chg="mod">
          <ac:chgData name="Caroline Rintoul" userId="1a62a39c-d215-4f07-9b18-8cbb0383fd5d" providerId="ADAL" clId="{7559F631-4634-4F4B-B687-C0E09805A03C}" dt="2023-02-13T20:33:57.668" v="24327"/>
          <ac:spMkLst>
            <pc:docMk/>
            <pc:sldMk cId="1080909560" sldId="2147470780"/>
            <ac:spMk id="124" creationId="{85AD7E07-4C43-4E72-9E94-321ED7062C57}"/>
          </ac:spMkLst>
        </pc:spChg>
        <pc:spChg chg="mod">
          <ac:chgData name="Caroline Rintoul" userId="1a62a39c-d215-4f07-9b18-8cbb0383fd5d" providerId="ADAL" clId="{7559F631-4634-4F4B-B687-C0E09805A03C}" dt="2023-02-13T20:33:57.669" v="24328"/>
          <ac:spMkLst>
            <pc:docMk/>
            <pc:sldMk cId="1080909560" sldId="2147470780"/>
            <ac:spMk id="125" creationId="{85AD7E07-4C43-4E72-9E94-321ED7062C57}"/>
          </ac:spMkLst>
        </pc:spChg>
        <pc:spChg chg="mod">
          <ac:chgData name="Caroline Rintoul" userId="1a62a39c-d215-4f07-9b18-8cbb0383fd5d" providerId="ADAL" clId="{7559F631-4634-4F4B-B687-C0E09805A03C}" dt="2023-02-13T20:33:57.663" v="24323"/>
          <ac:spMkLst>
            <pc:docMk/>
            <pc:sldMk cId="1080909560" sldId="2147470780"/>
            <ac:spMk id="128" creationId="{26AC4D2B-B999-719B-0977-AAFAB98B89A7}"/>
          </ac:spMkLst>
        </pc:spChg>
        <pc:spChg chg="mod">
          <ac:chgData name="Caroline Rintoul" userId="1a62a39c-d215-4f07-9b18-8cbb0383fd5d" providerId="ADAL" clId="{7559F631-4634-4F4B-B687-C0E09805A03C}" dt="2023-02-13T20:33:57.663" v="24324"/>
          <ac:spMkLst>
            <pc:docMk/>
            <pc:sldMk cId="1080909560" sldId="2147470780"/>
            <ac:spMk id="130" creationId="{4C3BDAEE-F80D-D26D-3D09-205C565A566A}"/>
          </ac:spMkLst>
        </pc:spChg>
        <pc:spChg chg="mod">
          <ac:chgData name="Caroline Rintoul" userId="1a62a39c-d215-4f07-9b18-8cbb0383fd5d" providerId="ADAL" clId="{7559F631-4634-4F4B-B687-C0E09805A03C}" dt="2023-02-13T20:33:57.664" v="24325"/>
          <ac:spMkLst>
            <pc:docMk/>
            <pc:sldMk cId="1080909560" sldId="2147470780"/>
            <ac:spMk id="131" creationId="{E319E9EB-1FD7-4A10-0758-556CD4477206}"/>
          </ac:spMkLst>
        </pc:spChg>
        <pc:spChg chg="mod ord">
          <ac:chgData name="Caroline Rintoul" userId="1a62a39c-d215-4f07-9b18-8cbb0383fd5d" providerId="ADAL" clId="{7559F631-4634-4F4B-B687-C0E09805A03C}" dt="2023-02-13T20:33:57.720" v="24387"/>
          <ac:spMkLst>
            <pc:docMk/>
            <pc:sldMk cId="1080909560" sldId="2147470780"/>
            <ac:spMk id="154" creationId="{2F27E47B-C05B-42DB-B079-44B50D9F450B}"/>
          </ac:spMkLst>
        </pc:spChg>
        <pc:spChg chg="mod ord">
          <ac:chgData name="Caroline Rintoul" userId="1a62a39c-d215-4f07-9b18-8cbb0383fd5d" providerId="ADAL" clId="{7559F631-4634-4F4B-B687-C0E09805A03C}" dt="2023-02-13T20:33:57.722" v="24389"/>
          <ac:spMkLst>
            <pc:docMk/>
            <pc:sldMk cId="1080909560" sldId="2147470780"/>
            <ac:spMk id="155" creationId="{8971E5AE-68DB-41D2-8C4B-2ACE533DFAD5}"/>
          </ac:spMkLst>
        </pc:spChg>
        <pc:spChg chg="mod ord">
          <ac:chgData name="Caroline Rintoul" userId="1a62a39c-d215-4f07-9b18-8cbb0383fd5d" providerId="ADAL" clId="{7559F631-4634-4F4B-B687-C0E09805A03C}" dt="2023-02-13T20:33:57.659" v="24318"/>
          <ac:spMkLst>
            <pc:docMk/>
            <pc:sldMk cId="1080909560" sldId="2147470780"/>
            <ac:spMk id="162" creationId="{BCD52D61-F415-458C-9545-A218867997F3}"/>
          </ac:spMkLst>
        </pc:spChg>
        <pc:spChg chg="mod ord">
          <ac:chgData name="Caroline Rintoul" userId="1a62a39c-d215-4f07-9b18-8cbb0383fd5d" providerId="ADAL" clId="{7559F631-4634-4F4B-B687-C0E09805A03C}" dt="2023-02-13T20:33:57.657" v="24316"/>
          <ac:spMkLst>
            <pc:docMk/>
            <pc:sldMk cId="1080909560" sldId="2147470780"/>
            <ac:spMk id="163" creationId="{0CAD8D85-D49A-47D0-93A6-FE3E9C332A89}"/>
          </ac:spMkLst>
        </pc:spChg>
        <pc:spChg chg="mod ord">
          <ac:chgData name="Caroline Rintoul" userId="1a62a39c-d215-4f07-9b18-8cbb0383fd5d" providerId="ADAL" clId="{7559F631-4634-4F4B-B687-C0E09805A03C}" dt="2023-02-13T20:33:57.687" v="24344"/>
          <ac:spMkLst>
            <pc:docMk/>
            <pc:sldMk cId="1080909560" sldId="2147470780"/>
            <ac:spMk id="166" creationId="{8D4EDC27-B8B8-4E76-8A94-7BBB01F4BFFC}"/>
          </ac:spMkLst>
        </pc:spChg>
        <pc:spChg chg="mod">
          <ac:chgData name="Caroline Rintoul" userId="1a62a39c-d215-4f07-9b18-8cbb0383fd5d" providerId="ADAL" clId="{7559F631-4634-4F4B-B687-C0E09805A03C}" dt="2023-02-13T20:33:57.607" v="24274"/>
          <ac:spMkLst>
            <pc:docMk/>
            <pc:sldMk cId="1080909560" sldId="2147470780"/>
            <ac:spMk id="167" creationId="{85AD7E07-4C43-4E72-9E94-321ED7062C57}"/>
          </ac:spMkLst>
        </pc:spChg>
        <pc:spChg chg="mod ord">
          <ac:chgData name="Caroline Rintoul" userId="1a62a39c-d215-4f07-9b18-8cbb0383fd5d" providerId="ADAL" clId="{7559F631-4634-4F4B-B687-C0E09805A03C}" dt="2023-02-13T20:33:57.683" v="24338"/>
          <ac:spMkLst>
            <pc:docMk/>
            <pc:sldMk cId="1080909560" sldId="2147470780"/>
            <ac:spMk id="182" creationId="{9A395D4C-0634-4FC6-80EC-8BFCCB576E04}"/>
          </ac:spMkLst>
        </pc:spChg>
        <pc:spChg chg="mod ord">
          <ac:chgData name="Caroline Rintoul" userId="1a62a39c-d215-4f07-9b18-8cbb0383fd5d" providerId="ADAL" clId="{7559F631-4634-4F4B-B687-C0E09805A03C}" dt="2023-02-13T20:33:57.661" v="24320"/>
          <ac:spMkLst>
            <pc:docMk/>
            <pc:sldMk cId="1080909560" sldId="2147470780"/>
            <ac:spMk id="188" creationId="{F9384B2D-578D-4F42-9973-71E09A38D72F}"/>
          </ac:spMkLst>
        </pc:spChg>
        <pc:spChg chg="mod ord">
          <ac:chgData name="Caroline Rintoul" userId="1a62a39c-d215-4f07-9b18-8cbb0383fd5d" providerId="ADAL" clId="{7559F631-4634-4F4B-B687-C0E09805A03C}" dt="2023-02-13T20:33:57.662" v="24322"/>
          <ac:spMkLst>
            <pc:docMk/>
            <pc:sldMk cId="1080909560" sldId="2147470780"/>
            <ac:spMk id="189" creationId="{A4B28077-3E0B-472F-98AE-75AD7689F403}"/>
          </ac:spMkLst>
        </pc:spChg>
        <pc:spChg chg="mod ord">
          <ac:chgData name="Caroline Rintoul" userId="1a62a39c-d215-4f07-9b18-8cbb0383fd5d" providerId="ADAL" clId="{7559F631-4634-4F4B-B687-C0E09805A03C}" dt="2023-02-13T20:33:57.600" v="24268"/>
          <ac:spMkLst>
            <pc:docMk/>
            <pc:sldMk cId="1080909560" sldId="2147470780"/>
            <ac:spMk id="200" creationId="{B24EC3A7-B4E1-4C86-A571-69B9AA9DB608}"/>
          </ac:spMkLst>
        </pc:spChg>
        <pc:spChg chg="mod ord">
          <ac:chgData name="Caroline Rintoul" userId="1a62a39c-d215-4f07-9b18-8cbb0383fd5d" providerId="ADAL" clId="{7559F631-4634-4F4B-B687-C0E09805A03C}" dt="2023-02-13T20:33:57.685" v="24340"/>
          <ac:spMkLst>
            <pc:docMk/>
            <pc:sldMk cId="1080909560" sldId="2147470780"/>
            <ac:spMk id="201" creationId="{08E73F6A-C62F-4295-A348-7C3C9E889CFE}"/>
          </ac:spMkLst>
        </pc:spChg>
        <pc:spChg chg="mod ord">
          <ac:chgData name="Caroline Rintoul" userId="1a62a39c-d215-4f07-9b18-8cbb0383fd5d" providerId="ADAL" clId="{7559F631-4634-4F4B-B687-C0E09805A03C}" dt="2023-02-13T20:33:57.686" v="24342"/>
          <ac:spMkLst>
            <pc:docMk/>
            <pc:sldMk cId="1080909560" sldId="2147470780"/>
            <ac:spMk id="204" creationId="{6E76B56B-F29E-4A71-B2AC-4627E3DF04E8}"/>
          </ac:spMkLst>
        </pc:spChg>
        <pc:spChg chg="mod ord">
          <ac:chgData name="Caroline Rintoul" userId="1a62a39c-d215-4f07-9b18-8cbb0383fd5d" providerId="ADAL" clId="{7559F631-4634-4F4B-B687-C0E09805A03C}" dt="2023-02-13T20:33:57.697" v="24356"/>
          <ac:spMkLst>
            <pc:docMk/>
            <pc:sldMk cId="1080909560" sldId="2147470780"/>
            <ac:spMk id="213" creationId="{C87D027A-C2B4-4A8D-9A1E-15EBBACCB769}"/>
          </ac:spMkLst>
        </pc:spChg>
        <pc:spChg chg="mod ord">
          <ac:chgData name="Caroline Rintoul" userId="1a62a39c-d215-4f07-9b18-8cbb0383fd5d" providerId="ADAL" clId="{7559F631-4634-4F4B-B687-C0E09805A03C}" dt="2023-02-13T20:33:57.644" v="24304"/>
          <ac:spMkLst>
            <pc:docMk/>
            <pc:sldMk cId="1080909560" sldId="2147470780"/>
            <ac:spMk id="216" creationId="{95F0A278-04AB-4AD5-9332-E98106F83D1A}"/>
          </ac:spMkLst>
        </pc:spChg>
        <pc:spChg chg="mod ord">
          <ac:chgData name="Caroline Rintoul" userId="1a62a39c-d215-4f07-9b18-8cbb0383fd5d" providerId="ADAL" clId="{7559F631-4634-4F4B-B687-C0E09805A03C}" dt="2023-02-13T20:33:57.691" v="24348"/>
          <ac:spMkLst>
            <pc:docMk/>
            <pc:sldMk cId="1080909560" sldId="2147470780"/>
            <ac:spMk id="279" creationId="{B04EE23F-3E5A-4AA6-9C71-FB2A2634E425}"/>
          </ac:spMkLst>
        </pc:spChg>
        <pc:spChg chg="mod ord">
          <ac:chgData name="Caroline Rintoul" userId="1a62a39c-d215-4f07-9b18-8cbb0383fd5d" providerId="ADAL" clId="{7559F631-4634-4F4B-B687-C0E09805A03C}" dt="2023-02-13T20:33:57.693" v="24351"/>
          <ac:spMkLst>
            <pc:docMk/>
            <pc:sldMk cId="1080909560" sldId="2147470780"/>
            <ac:spMk id="280" creationId="{4E35B15E-F879-4A45-BBD6-852648762A3E}"/>
          </ac:spMkLst>
        </pc:spChg>
        <pc:spChg chg="mod ord">
          <ac:chgData name="Caroline Rintoul" userId="1a62a39c-d215-4f07-9b18-8cbb0383fd5d" providerId="ADAL" clId="{7559F631-4634-4F4B-B687-C0E09805A03C}" dt="2023-02-13T20:33:57.696" v="24354"/>
          <ac:spMkLst>
            <pc:docMk/>
            <pc:sldMk cId="1080909560" sldId="2147470780"/>
            <ac:spMk id="298" creationId="{0A355C2C-C184-4925-8F85-CF9A0F5B7DC4}"/>
          </ac:spMkLst>
        </pc:spChg>
        <pc:spChg chg="mod ord">
          <ac:chgData name="Caroline Rintoul" userId="1a62a39c-d215-4f07-9b18-8cbb0383fd5d" providerId="ADAL" clId="{7559F631-4634-4F4B-B687-C0E09805A03C}" dt="2023-02-21T13:26:05.707" v="24523" actId="20577"/>
          <ac:spMkLst>
            <pc:docMk/>
            <pc:sldMk cId="1080909560" sldId="2147470780"/>
            <ac:spMk id="301" creationId="{8B877C6C-526D-4CCD-95AC-BF66DF4D3FC6}"/>
          </ac:spMkLst>
        </pc:spChg>
        <pc:spChg chg="mod ord">
          <ac:chgData name="Caroline Rintoul" userId="1a62a39c-d215-4f07-9b18-8cbb0383fd5d" providerId="ADAL" clId="{7559F631-4634-4F4B-B687-C0E09805A03C}" dt="2023-02-13T20:33:57.708" v="24369"/>
          <ac:spMkLst>
            <pc:docMk/>
            <pc:sldMk cId="1080909560" sldId="2147470780"/>
            <ac:spMk id="333" creationId="{B06CD13C-BF8F-4B2E-BF4E-BF0B4CC6DBAA}"/>
          </ac:spMkLst>
        </pc:spChg>
        <pc:spChg chg="mod ord">
          <ac:chgData name="Caroline Rintoul" userId="1a62a39c-d215-4f07-9b18-8cbb0383fd5d" providerId="ADAL" clId="{7559F631-4634-4F4B-B687-C0E09805A03C}" dt="2023-02-13T20:33:57.602" v="24270"/>
          <ac:spMkLst>
            <pc:docMk/>
            <pc:sldMk cId="1080909560" sldId="2147470780"/>
            <ac:spMk id="382" creationId="{85AD7E07-4C43-4E72-9E94-321ED7062C57}"/>
          </ac:spMkLst>
        </pc:spChg>
        <pc:spChg chg="mod">
          <ac:chgData name="Caroline Rintoul" userId="1a62a39c-d215-4f07-9b18-8cbb0383fd5d" providerId="ADAL" clId="{7559F631-4634-4F4B-B687-C0E09805A03C}" dt="2023-02-13T20:33:57.604" v="24271"/>
          <ac:spMkLst>
            <pc:docMk/>
            <pc:sldMk cId="1080909560" sldId="2147470780"/>
            <ac:spMk id="383" creationId="{85AD7E07-4C43-4E72-9E94-321ED7062C57}"/>
          </ac:spMkLst>
        </pc:spChg>
        <pc:spChg chg="mod">
          <ac:chgData name="Caroline Rintoul" userId="1a62a39c-d215-4f07-9b18-8cbb0383fd5d" providerId="ADAL" clId="{7559F631-4634-4F4B-B687-C0E09805A03C}" dt="2023-02-13T20:33:57.604" v="24272"/>
          <ac:spMkLst>
            <pc:docMk/>
            <pc:sldMk cId="1080909560" sldId="2147470780"/>
            <ac:spMk id="384" creationId="{85AD7E07-4C43-4E72-9E94-321ED7062C57}"/>
          </ac:spMkLst>
        </pc:spChg>
        <pc:spChg chg="del mod">
          <ac:chgData name="Caroline Rintoul" userId="1a62a39c-d215-4f07-9b18-8cbb0383fd5d" providerId="ADAL" clId="{7559F631-4634-4F4B-B687-C0E09805A03C}" dt="2023-02-10T22:13:39.103" v="7177"/>
          <ac:spMkLst>
            <pc:docMk/>
            <pc:sldMk cId="1080909560" sldId="2147470780"/>
            <ac:spMk id="385" creationId="{85AD7E07-4C43-4E72-9E94-321ED7062C57}"/>
          </ac:spMkLst>
        </pc:spChg>
        <pc:grpChg chg="mod ord">
          <ac:chgData name="Caroline Rintoul" userId="1a62a39c-d215-4f07-9b18-8cbb0383fd5d" providerId="ADAL" clId="{7559F631-4634-4F4B-B687-C0E09805A03C}" dt="2023-02-13T20:33:57.718" v="24385"/>
          <ac:grpSpMkLst>
            <pc:docMk/>
            <pc:sldMk cId="1080909560" sldId="2147470780"/>
            <ac:grpSpMk id="4" creationId="{B2A46638-2194-9B3C-1557-30CF3A32A4D7}"/>
          </ac:grpSpMkLst>
        </pc:grpChg>
        <pc:grpChg chg="mod ord">
          <ac:chgData name="Caroline Rintoul" userId="1a62a39c-d215-4f07-9b18-8cbb0383fd5d" providerId="ADAL" clId="{7559F631-4634-4F4B-B687-C0E09805A03C}" dt="2023-02-13T20:33:57.597" v="24266"/>
          <ac:grpSpMkLst>
            <pc:docMk/>
            <pc:sldMk cId="1080909560" sldId="2147470780"/>
            <ac:grpSpMk id="247" creationId="{548A9292-6D26-491B-8774-AB82788DB442}"/>
          </ac:grpSpMkLst>
        </pc:grpChg>
        <pc:grpChg chg="mod">
          <ac:chgData name="Caroline Rintoul" userId="1a62a39c-d215-4f07-9b18-8cbb0383fd5d" providerId="ADAL" clId="{7559F631-4634-4F4B-B687-C0E09805A03C}" dt="2023-02-13T20:33:57.692" v="24349"/>
          <ac:grpSpMkLst>
            <pc:docMk/>
            <pc:sldMk cId="1080909560" sldId="2147470780"/>
            <ac:grpSpMk id="253" creationId="{AB018CA8-331C-4465-A408-D9B264085DA6}"/>
          </ac:grpSpMkLst>
        </pc:grpChg>
        <pc:grpChg chg="mod">
          <ac:chgData name="Caroline Rintoul" userId="1a62a39c-d215-4f07-9b18-8cbb0383fd5d" providerId="ADAL" clId="{7559F631-4634-4F4B-B687-C0E09805A03C}" dt="2023-02-13T20:33:57.695" v="24352"/>
          <ac:grpSpMkLst>
            <pc:docMk/>
            <pc:sldMk cId="1080909560" sldId="2147470780"/>
            <ac:grpSpMk id="281" creationId="{4322F074-935B-4715-A57E-64559684B0D4}"/>
          </ac:grpSpMkLst>
        </pc:grpChg>
        <pc:grpChg chg="mod">
          <ac:chgData name="Caroline Rintoul" userId="1a62a39c-d215-4f07-9b18-8cbb0383fd5d" providerId="ADAL" clId="{7559F631-4634-4F4B-B687-C0E09805A03C}" dt="2023-02-13T20:33:57.707" v="24367"/>
          <ac:grpSpMkLst>
            <pc:docMk/>
            <pc:sldMk cId="1080909560" sldId="2147470780"/>
            <ac:grpSpMk id="328" creationId="{248676A2-19BB-4B0B-837C-2A5B342EC625}"/>
          </ac:grpSpMkLst>
        </pc:grpChg>
        <pc:graphicFrameChg chg="add del mod replST">
          <ac:chgData name="Caroline Rintoul" userId="1a62a39c-d215-4f07-9b18-8cbb0383fd5d" providerId="ADAL" clId="{7559F631-4634-4F4B-B687-C0E09805A03C}" dt="2023-02-08T18:08:04.239" v="4212"/>
          <ac:graphicFrameMkLst>
            <pc:docMk/>
            <pc:sldMk cId="1080909560" sldId="2147470780"/>
            <ac:graphicFrameMk id="7" creationId="{200E241E-C54A-F9A3-9D94-8E143394641E}"/>
          </ac:graphicFrameMkLst>
        </pc:graphicFrameChg>
        <pc:graphicFrameChg chg="add del mod replST">
          <ac:chgData name="Caroline Rintoul" userId="1a62a39c-d215-4f07-9b18-8cbb0383fd5d" providerId="ADAL" clId="{7559F631-4634-4F4B-B687-C0E09805A03C}" dt="2023-02-13T19:55:38.309" v="11926"/>
          <ac:graphicFrameMkLst>
            <pc:docMk/>
            <pc:sldMk cId="1080909560" sldId="2147470780"/>
            <ac:graphicFrameMk id="7" creationId="{37349CCF-4998-CD00-29A4-F90AC450951A}"/>
          </ac:graphicFrameMkLst>
        </pc:graphicFrameChg>
        <pc:graphicFrameChg chg="del mod">
          <ac:chgData name="Caroline Rintoul" userId="1a62a39c-d215-4f07-9b18-8cbb0383fd5d" providerId="ADAL" clId="{7559F631-4634-4F4B-B687-C0E09805A03C}" dt="2023-02-06T15:02:47.017" v="1497"/>
          <ac:graphicFrameMkLst>
            <pc:docMk/>
            <pc:sldMk cId="1080909560" sldId="2147470780"/>
            <ac:graphicFrameMk id="7" creationId="{3BD7A6EB-2D55-4FED-331F-B9A93AF8D91E}"/>
          </ac:graphicFrameMkLst>
        </pc:graphicFrameChg>
        <pc:graphicFrameChg chg="add del mod replST">
          <ac:chgData name="Caroline Rintoul" userId="1a62a39c-d215-4f07-9b18-8cbb0383fd5d" providerId="ADAL" clId="{7559F631-4634-4F4B-B687-C0E09805A03C}" dt="2023-02-10T22:13:59.604" v="7508"/>
          <ac:graphicFrameMkLst>
            <pc:docMk/>
            <pc:sldMk cId="1080909560" sldId="2147470780"/>
            <ac:graphicFrameMk id="7" creationId="{6BD1CCDD-BB69-AB17-0425-64E00C0A4CC5}"/>
          </ac:graphicFrameMkLst>
        </pc:graphicFrameChg>
        <pc:graphicFrameChg chg="add del mod replST">
          <ac:chgData name="Caroline Rintoul" userId="1a62a39c-d215-4f07-9b18-8cbb0383fd5d" providerId="ADAL" clId="{7559F631-4634-4F4B-B687-C0E09805A03C}" dt="2023-02-13T13:46:10.466" v="10939"/>
          <ac:graphicFrameMkLst>
            <pc:docMk/>
            <pc:sldMk cId="1080909560" sldId="2147470780"/>
            <ac:graphicFrameMk id="7" creationId="{821CFC14-20CE-1E2F-D1A8-C4656F0B9D2A}"/>
          </ac:graphicFrameMkLst>
        </pc:graphicFrameChg>
        <pc:graphicFrameChg chg="add del mod replST">
          <ac:chgData name="Caroline Rintoul" userId="1a62a39c-d215-4f07-9b18-8cbb0383fd5d" providerId="ADAL" clId="{7559F631-4634-4F4B-B687-C0E09805A03C}" dt="2023-02-07T21:40:51.925" v="3187"/>
          <ac:graphicFrameMkLst>
            <pc:docMk/>
            <pc:sldMk cId="1080909560" sldId="2147470780"/>
            <ac:graphicFrameMk id="7" creationId="{BA9394FC-2FA1-4115-B92D-85D6A43EF522}"/>
          </ac:graphicFrameMkLst>
        </pc:graphicFrameChg>
        <pc:graphicFrameChg chg="add del mod replST">
          <ac:chgData name="Caroline Rintoul" userId="1a62a39c-d215-4f07-9b18-8cbb0383fd5d" providerId="ADAL" clId="{7559F631-4634-4F4B-B687-C0E09805A03C}" dt="2023-02-08T21:00:26.217" v="4819"/>
          <ac:graphicFrameMkLst>
            <pc:docMk/>
            <pc:sldMk cId="1080909560" sldId="2147470780"/>
            <ac:graphicFrameMk id="7" creationId="{F15EAE0E-C71C-3C84-3B16-CFC0A6B01405}"/>
          </ac:graphicFrameMkLst>
        </pc:graphicFrameChg>
        <pc:graphicFrameChg chg="add del mod replST">
          <ac:chgData name="Caroline Rintoul" userId="1a62a39c-d215-4f07-9b18-8cbb0383fd5d" providerId="ADAL" clId="{7559F631-4634-4F4B-B687-C0E09805A03C}" dt="2023-02-08T21:00:35.759" v="5001"/>
          <ac:graphicFrameMkLst>
            <pc:docMk/>
            <pc:sldMk cId="1080909560" sldId="2147470780"/>
            <ac:graphicFrameMk id="8" creationId="{08BFB635-BEBD-9580-01CD-C8D579F2D86B}"/>
          </ac:graphicFrameMkLst>
        </pc:graphicFrameChg>
        <pc:graphicFrameChg chg="add del mod replST">
          <ac:chgData name="Caroline Rintoul" userId="1a62a39c-d215-4f07-9b18-8cbb0383fd5d" providerId="ADAL" clId="{7559F631-4634-4F4B-B687-C0E09805A03C}" dt="2023-02-08T18:08:05.381" v="4386"/>
          <ac:graphicFrameMkLst>
            <pc:docMk/>
            <pc:sldMk cId="1080909560" sldId="2147470780"/>
            <ac:graphicFrameMk id="8" creationId="{2704812C-5E28-6274-6204-14945EC0C704}"/>
          </ac:graphicFrameMkLst>
        </pc:graphicFrameChg>
        <pc:graphicFrameChg chg="add del mod replST">
          <ac:chgData name="Caroline Rintoul" userId="1a62a39c-d215-4f07-9b18-8cbb0383fd5d" providerId="ADAL" clId="{7559F631-4634-4F4B-B687-C0E09805A03C}" dt="2023-02-06T15:01:14.864" v="379"/>
          <ac:graphicFrameMkLst>
            <pc:docMk/>
            <pc:sldMk cId="1080909560" sldId="2147470780"/>
            <ac:graphicFrameMk id="8" creationId="{366F9D07-5647-92D7-84CE-019A4C49D491}"/>
          </ac:graphicFrameMkLst>
        </pc:graphicFrameChg>
        <pc:graphicFrameChg chg="add del mod replST">
          <ac:chgData name="Caroline Rintoul" userId="1a62a39c-d215-4f07-9b18-8cbb0383fd5d" providerId="ADAL" clId="{7559F631-4634-4F4B-B687-C0E09805A03C}" dt="2023-02-13T13:46:11.978" v="11103"/>
          <ac:graphicFrameMkLst>
            <pc:docMk/>
            <pc:sldMk cId="1080909560" sldId="2147470780"/>
            <ac:graphicFrameMk id="8" creationId="{5A04679B-1C49-E917-74B1-21F13483AEF2}"/>
          </ac:graphicFrameMkLst>
        </pc:graphicFrameChg>
        <pc:graphicFrameChg chg="add del mod replST">
          <ac:chgData name="Caroline Rintoul" userId="1a62a39c-d215-4f07-9b18-8cbb0383fd5d" providerId="ADAL" clId="{7559F631-4634-4F4B-B687-C0E09805A03C}" dt="2023-02-07T21:40:53.691" v="3366"/>
          <ac:graphicFrameMkLst>
            <pc:docMk/>
            <pc:sldMk cId="1080909560" sldId="2147470780"/>
            <ac:graphicFrameMk id="8" creationId="{751D6438-C029-64B0-A7A1-FE6551D74752}"/>
          </ac:graphicFrameMkLst>
        </pc:graphicFrameChg>
        <pc:graphicFrameChg chg="del">
          <ac:chgData name="Caroline Rintoul" userId="1a62a39c-d215-4f07-9b18-8cbb0383fd5d" providerId="ADAL" clId="{7559F631-4634-4F4B-B687-C0E09805A03C}" dt="2023-02-10T22:13:40.013" v="7277"/>
          <ac:graphicFrameMkLst>
            <pc:docMk/>
            <pc:sldMk cId="1080909560" sldId="2147470780"/>
            <ac:graphicFrameMk id="8" creationId="{953AE2D1-8209-D773-2C60-51A2EDDC22B1}"/>
          </ac:graphicFrameMkLst>
        </pc:graphicFrameChg>
        <pc:graphicFrameChg chg="add del mod replST">
          <ac:chgData name="Caroline Rintoul" userId="1a62a39c-d215-4f07-9b18-8cbb0383fd5d" providerId="ADAL" clId="{7559F631-4634-4F4B-B687-C0E09805A03C}" dt="2023-02-13T19:55:33.116" v="11708"/>
          <ac:graphicFrameMkLst>
            <pc:docMk/>
            <pc:sldMk cId="1080909560" sldId="2147470780"/>
            <ac:graphicFrameMk id="10" creationId="{4A471677-F0D7-1C60-C9F3-D4DBCC20558B}"/>
          </ac:graphicFrameMkLst>
        </pc:graphicFrameChg>
        <pc:graphicFrameChg chg="add del mod replST">
          <ac:chgData name="Caroline Rintoul" userId="1a62a39c-d215-4f07-9b18-8cbb0383fd5d" providerId="ADAL" clId="{7559F631-4634-4F4B-B687-C0E09805A03C}" dt="2023-02-07T21:40:56.257" v="3543"/>
          <ac:graphicFrameMkLst>
            <pc:docMk/>
            <pc:sldMk cId="1080909560" sldId="2147470780"/>
            <ac:graphicFrameMk id="10" creationId="{AEB1BB9F-4C00-9F88-E5AB-04A8E881DD38}"/>
          </ac:graphicFrameMkLst>
        </pc:graphicFrameChg>
        <pc:graphicFrameChg chg="add mod replST">
          <ac:chgData name="Caroline Rintoul" userId="1a62a39c-d215-4f07-9b18-8cbb0383fd5d" providerId="ADAL" clId="{7559F631-4634-4F4B-B687-C0E09805A03C}" dt="2023-02-08T21:01:39.969" v="6783"/>
          <ac:graphicFrameMkLst>
            <pc:docMk/>
            <pc:sldMk cId="1080909560" sldId="2147470780"/>
            <ac:graphicFrameMk id="10" creationId="{E691A7DA-5417-948A-5B1C-5DBC663CD3FC}"/>
          </ac:graphicFrameMkLst>
        </pc:graphicFrameChg>
        <pc:graphicFrameChg chg="add del mod replST">
          <ac:chgData name="Caroline Rintoul" userId="1a62a39c-d215-4f07-9b18-8cbb0383fd5d" providerId="ADAL" clId="{7559F631-4634-4F4B-B687-C0E09805A03C}" dt="2023-02-13T19:55:44.288" v="12089"/>
          <ac:graphicFrameMkLst>
            <pc:docMk/>
            <pc:sldMk cId="1080909560" sldId="2147470780"/>
            <ac:graphicFrameMk id="12" creationId="{CA9439C4-9726-9024-F34B-8F018D84874D}"/>
          </ac:graphicFrameMkLst>
        </pc:graphicFrameChg>
        <pc:graphicFrameChg chg="mod">
          <ac:chgData name="Caroline Rintoul" userId="1a62a39c-d215-4f07-9b18-8cbb0383fd5d" providerId="ADAL" clId="{7559F631-4634-4F4B-B687-C0E09805A03C}" dt="2023-02-13T20:33:57.743" v="24407"/>
          <ac:graphicFrameMkLst>
            <pc:docMk/>
            <pc:sldMk cId="1080909560" sldId="2147470780"/>
            <ac:graphicFrameMk id="13" creationId="{5A86C6D7-0631-4563-A9BE-2E244C353677}"/>
          </ac:graphicFrameMkLst>
        </pc:graphicFrameChg>
        <pc:graphicFrameChg chg="add del mod replST">
          <ac:chgData name="Caroline Rintoul" userId="1a62a39c-d215-4f07-9b18-8cbb0383fd5d" providerId="ADAL" clId="{7559F631-4634-4F4B-B687-C0E09805A03C}" dt="2023-02-13T19:55:50.564" v="12342"/>
          <ac:graphicFrameMkLst>
            <pc:docMk/>
            <pc:sldMk cId="1080909560" sldId="2147470780"/>
            <ac:graphicFrameMk id="15" creationId="{33B8A490-8AB4-0855-5981-39ADE522636E}"/>
          </ac:graphicFrameMkLst>
        </pc:graphicFrameChg>
        <pc:graphicFrameChg chg="add del mod replST">
          <ac:chgData name="Caroline Rintoul" userId="1a62a39c-d215-4f07-9b18-8cbb0383fd5d" providerId="ADAL" clId="{7559F631-4634-4F4B-B687-C0E09805A03C}" dt="2023-02-06T15:01:30.154" v="559"/>
          <ac:graphicFrameMkLst>
            <pc:docMk/>
            <pc:sldMk cId="1080909560" sldId="2147470780"/>
            <ac:graphicFrameMk id="15" creationId="{552806A4-A605-3B9A-735E-7085A4FCF599}"/>
          </ac:graphicFrameMkLst>
        </pc:graphicFrameChg>
        <pc:graphicFrameChg chg="del mod">
          <ac:chgData name="Caroline Rintoul" userId="1a62a39c-d215-4f07-9b18-8cbb0383fd5d" providerId="ADAL" clId="{7559F631-4634-4F4B-B687-C0E09805A03C}" dt="2023-02-10T22:14:26.322" v="8278"/>
          <ac:graphicFrameMkLst>
            <pc:docMk/>
            <pc:sldMk cId="1080909560" sldId="2147470780"/>
            <ac:graphicFrameMk id="15" creationId="{7B2AA398-2E70-7DAE-1FD4-0C45344A37F1}"/>
          </ac:graphicFrameMkLst>
        </pc:graphicFrameChg>
        <pc:graphicFrameChg chg="add del mod replST">
          <ac:chgData name="Caroline Rintoul" userId="1a62a39c-d215-4f07-9b18-8cbb0383fd5d" providerId="ADAL" clId="{7559F631-4634-4F4B-B687-C0E09805A03C}" dt="2023-02-08T21:00:39.415" v="5187"/>
          <ac:graphicFrameMkLst>
            <pc:docMk/>
            <pc:sldMk cId="1080909560" sldId="2147470780"/>
            <ac:graphicFrameMk id="15" creationId="{D69B3E99-FBE0-8621-C9E1-03A6339110B6}"/>
          </ac:graphicFrameMkLst>
        </pc:graphicFrameChg>
        <pc:graphicFrameChg chg="add del mod replST">
          <ac:chgData name="Caroline Rintoul" userId="1a62a39c-d215-4f07-9b18-8cbb0383fd5d" providerId="ADAL" clId="{7559F631-4634-4F4B-B687-C0E09805A03C}" dt="2023-02-07T21:40:57.688" v="3717"/>
          <ac:graphicFrameMkLst>
            <pc:docMk/>
            <pc:sldMk cId="1080909560" sldId="2147470780"/>
            <ac:graphicFrameMk id="15" creationId="{E41C5432-5FAA-DA12-FD5E-88F4E4D80786}"/>
          </ac:graphicFrameMkLst>
        </pc:graphicFrameChg>
        <pc:graphicFrameChg chg="add del mod replST">
          <ac:chgData name="Caroline Rintoul" userId="1a62a39c-d215-4f07-9b18-8cbb0383fd5d" providerId="ADAL" clId="{7559F631-4634-4F4B-B687-C0E09805A03C}" dt="2023-02-08T18:08:03.372" v="4033"/>
          <ac:graphicFrameMkLst>
            <pc:docMk/>
            <pc:sldMk cId="1080909560" sldId="2147470780"/>
            <ac:graphicFrameMk id="19" creationId="{352DDA05-DE86-3A95-590E-3CD9411911AE}"/>
          </ac:graphicFrameMkLst>
        </pc:graphicFrameChg>
        <pc:graphicFrameChg chg="add del mod replST">
          <ac:chgData name="Caroline Rintoul" userId="1a62a39c-d215-4f07-9b18-8cbb0383fd5d" providerId="ADAL" clId="{7559F631-4634-4F4B-B687-C0E09805A03C}" dt="2023-02-10T22:14:10.983" v="7809"/>
          <ac:graphicFrameMkLst>
            <pc:docMk/>
            <pc:sldMk cId="1080909560" sldId="2147470780"/>
            <ac:graphicFrameMk id="19" creationId="{A757F6F4-271C-FB10-75BE-1A7C26F0D8C3}"/>
          </ac:graphicFrameMkLst>
        </pc:graphicFrameChg>
        <pc:graphicFrameChg chg="add del mod replST">
          <ac:chgData name="Caroline Rintoul" userId="1a62a39c-d215-4f07-9b18-8cbb0383fd5d" providerId="ADAL" clId="{7559F631-4634-4F4B-B687-C0E09805A03C}" dt="2023-02-08T21:00:55.602" v="5363"/>
          <ac:graphicFrameMkLst>
            <pc:docMk/>
            <pc:sldMk cId="1080909560" sldId="2147470780"/>
            <ac:graphicFrameMk id="19" creationId="{E6048A6E-7944-907B-04A5-F4C5C1E38EB3}"/>
          </ac:graphicFrameMkLst>
        </pc:graphicFrameChg>
        <pc:graphicFrameChg chg="del">
          <ac:chgData name="Caroline Rintoul" userId="1a62a39c-d215-4f07-9b18-8cbb0383fd5d" providerId="ADAL" clId="{7559F631-4634-4F4B-B687-C0E09805A03C}" dt="2023-02-06T15:01:07.428" v="143"/>
          <ac:graphicFrameMkLst>
            <pc:docMk/>
            <pc:sldMk cId="1080909560" sldId="2147470780"/>
            <ac:graphicFrameMk id="19" creationId="{E85A9AC4-5C28-272D-D464-73A1A4EEFCB3}"/>
          </ac:graphicFrameMkLst>
        </pc:graphicFrameChg>
        <pc:graphicFrameChg chg="add del mod replST">
          <ac:chgData name="Caroline Rintoul" userId="1a62a39c-d215-4f07-9b18-8cbb0383fd5d" providerId="ADAL" clId="{7559F631-4634-4F4B-B687-C0E09805A03C}" dt="2023-02-08T21:00:56.712" v="5541"/>
          <ac:graphicFrameMkLst>
            <pc:docMk/>
            <pc:sldMk cId="1080909560" sldId="2147470780"/>
            <ac:graphicFrameMk id="21" creationId="{7D612FE6-E235-A15D-9AFD-9AC4106D4393}"/>
          </ac:graphicFrameMkLst>
        </pc:graphicFrameChg>
        <pc:graphicFrameChg chg="add del mod replST">
          <ac:chgData name="Caroline Rintoul" userId="1a62a39c-d215-4f07-9b18-8cbb0383fd5d" providerId="ADAL" clId="{7559F631-4634-4F4B-B687-C0E09805A03C}" dt="2023-02-06T15:01:30.889" v="736"/>
          <ac:graphicFrameMkLst>
            <pc:docMk/>
            <pc:sldMk cId="1080909560" sldId="2147470780"/>
            <ac:graphicFrameMk id="21" creationId="{C66AC8AC-BE4E-DCF1-3B35-174002CBDE67}"/>
          </ac:graphicFrameMkLst>
        </pc:graphicFrameChg>
        <pc:graphicFrameChg chg="add del mod replST">
          <ac:chgData name="Caroline Rintoul" userId="1a62a39c-d215-4f07-9b18-8cbb0383fd5d" providerId="ADAL" clId="{7559F631-4634-4F4B-B687-C0E09805A03C}" dt="2023-02-06T15:01:31.647" v="914"/>
          <ac:graphicFrameMkLst>
            <pc:docMk/>
            <pc:sldMk cId="1080909560" sldId="2147470780"/>
            <ac:graphicFrameMk id="22" creationId="{4D5FC549-ABF2-6551-F0F1-B3207DF0494A}"/>
          </ac:graphicFrameMkLst>
        </pc:graphicFrameChg>
        <pc:graphicFrameChg chg="add del mod replST">
          <ac:chgData name="Caroline Rintoul" userId="1a62a39c-d215-4f07-9b18-8cbb0383fd5d" providerId="ADAL" clId="{7559F631-4634-4F4B-B687-C0E09805A03C}" dt="2023-02-08T21:00:59.665" v="5715"/>
          <ac:graphicFrameMkLst>
            <pc:docMk/>
            <pc:sldMk cId="1080909560" sldId="2147470780"/>
            <ac:graphicFrameMk id="22" creationId="{DB68B846-92EE-6644-6727-A9B855D02C81}"/>
          </ac:graphicFrameMkLst>
        </pc:graphicFrameChg>
        <pc:graphicFrameChg chg="add del mod replST">
          <ac:chgData name="Caroline Rintoul" userId="1a62a39c-d215-4f07-9b18-8cbb0383fd5d" providerId="ADAL" clId="{7559F631-4634-4F4B-B687-C0E09805A03C}" dt="2023-02-13T19:55:52.126" v="12522"/>
          <ac:graphicFrameMkLst>
            <pc:docMk/>
            <pc:sldMk cId="1080909560" sldId="2147470780"/>
            <ac:graphicFrameMk id="23" creationId="{150C5E29-5788-3706-A9C0-398183C4EC6B}"/>
          </ac:graphicFrameMkLst>
        </pc:graphicFrameChg>
        <pc:graphicFrameChg chg="add del mod replST">
          <ac:chgData name="Caroline Rintoul" userId="1a62a39c-d215-4f07-9b18-8cbb0383fd5d" providerId="ADAL" clId="{7559F631-4634-4F4B-B687-C0E09805A03C}" dt="2023-02-08T21:01:11.699" v="5892"/>
          <ac:graphicFrameMkLst>
            <pc:docMk/>
            <pc:sldMk cId="1080909560" sldId="2147470780"/>
            <ac:graphicFrameMk id="23" creationId="{D4276A99-4ADB-6A06-DB9A-0CAEBD5079C0}"/>
          </ac:graphicFrameMkLst>
        </pc:graphicFrameChg>
        <pc:graphicFrameChg chg="add del mod replST">
          <ac:chgData name="Caroline Rintoul" userId="1a62a39c-d215-4f07-9b18-8cbb0383fd5d" providerId="ADAL" clId="{7559F631-4634-4F4B-B687-C0E09805A03C}" dt="2023-02-06T15:01:33.932" v="1088"/>
          <ac:graphicFrameMkLst>
            <pc:docMk/>
            <pc:sldMk cId="1080909560" sldId="2147470780"/>
            <ac:graphicFrameMk id="23" creationId="{E0BDE306-CA71-E690-EF4B-120C2571EC24}"/>
          </ac:graphicFrameMkLst>
        </pc:graphicFrameChg>
        <pc:graphicFrameChg chg="add del mod replST">
          <ac:chgData name="Caroline Rintoul" userId="1a62a39c-d215-4f07-9b18-8cbb0383fd5d" providerId="ADAL" clId="{7559F631-4634-4F4B-B687-C0E09805A03C}" dt="2023-02-07T21:40:50.853" v="3008"/>
          <ac:graphicFrameMkLst>
            <pc:docMk/>
            <pc:sldMk cId="1080909560" sldId="2147470780"/>
            <ac:graphicFrameMk id="24" creationId="{0CBE5779-70D4-EAAE-E33F-897610BF91C2}"/>
          </ac:graphicFrameMkLst>
        </pc:graphicFrameChg>
        <pc:graphicFrameChg chg="add del mod replST">
          <ac:chgData name="Caroline Rintoul" userId="1a62a39c-d215-4f07-9b18-8cbb0383fd5d" providerId="ADAL" clId="{7559F631-4634-4F4B-B687-C0E09805A03C}" dt="2023-02-08T21:01:14.789" v="6070"/>
          <ac:graphicFrameMkLst>
            <pc:docMk/>
            <pc:sldMk cId="1080909560" sldId="2147470780"/>
            <ac:graphicFrameMk id="24" creationId="{596125C2-5D95-C166-346E-273F1504C805}"/>
          </ac:graphicFrameMkLst>
        </pc:graphicFrameChg>
        <pc:graphicFrameChg chg="add del mod replST">
          <ac:chgData name="Caroline Rintoul" userId="1a62a39c-d215-4f07-9b18-8cbb0383fd5d" providerId="ADAL" clId="{7559F631-4634-4F4B-B687-C0E09805A03C}" dt="2023-02-13T19:56:07.173" v="12681"/>
          <ac:graphicFrameMkLst>
            <pc:docMk/>
            <pc:sldMk cId="1080909560" sldId="2147470780"/>
            <ac:graphicFrameMk id="24" creationId="{7F38B166-6780-F3F6-B9C0-D68251216F09}"/>
          </ac:graphicFrameMkLst>
        </pc:graphicFrameChg>
        <pc:graphicFrameChg chg="add del mod replST">
          <ac:chgData name="Caroline Rintoul" userId="1a62a39c-d215-4f07-9b18-8cbb0383fd5d" providerId="ADAL" clId="{7559F631-4634-4F4B-B687-C0E09805A03C}" dt="2023-02-08T21:01:15.789" v="6247"/>
          <ac:graphicFrameMkLst>
            <pc:docMk/>
            <pc:sldMk cId="1080909560" sldId="2147470780"/>
            <ac:graphicFrameMk id="25" creationId="{641A2414-850A-B657-5959-A981029E55EB}"/>
          </ac:graphicFrameMkLst>
        </pc:graphicFrameChg>
        <pc:graphicFrameChg chg="add del mod replST">
          <ac:chgData name="Caroline Rintoul" userId="1a62a39c-d215-4f07-9b18-8cbb0383fd5d" providerId="ADAL" clId="{7559F631-4634-4F4B-B687-C0E09805A03C}" dt="2023-02-13T19:56:16.635" v="12846"/>
          <ac:graphicFrameMkLst>
            <pc:docMk/>
            <pc:sldMk cId="1080909560" sldId="2147470780"/>
            <ac:graphicFrameMk id="25" creationId="{8C761D7C-A62E-D7E1-2B25-8D39A55F2CC2}"/>
          </ac:graphicFrameMkLst>
        </pc:graphicFrameChg>
        <pc:graphicFrameChg chg="add del mod replST">
          <ac:chgData name="Caroline Rintoul" userId="1a62a39c-d215-4f07-9b18-8cbb0383fd5d" providerId="ADAL" clId="{7559F631-4634-4F4B-B687-C0E09805A03C}" dt="2023-02-10T22:14:12.263" v="8044"/>
          <ac:graphicFrameMkLst>
            <pc:docMk/>
            <pc:sldMk cId="1080909560" sldId="2147470780"/>
            <ac:graphicFrameMk id="25" creationId="{B0CFF604-7200-980E-095D-09FF6861F00C}"/>
          </ac:graphicFrameMkLst>
        </pc:graphicFrameChg>
        <pc:graphicFrameChg chg="add del mod replST">
          <ac:chgData name="Caroline Rintoul" userId="1a62a39c-d215-4f07-9b18-8cbb0383fd5d" providerId="ADAL" clId="{7559F631-4634-4F4B-B687-C0E09805A03C}" dt="2023-02-08T21:01:16.967" v="6421"/>
          <ac:graphicFrameMkLst>
            <pc:docMk/>
            <pc:sldMk cId="1080909560" sldId="2147470780"/>
            <ac:graphicFrameMk id="26" creationId="{0AB55F04-E18A-BD57-6A0F-18863893B150}"/>
          </ac:graphicFrameMkLst>
        </pc:graphicFrameChg>
        <pc:graphicFrameChg chg="add del mod replST">
          <ac:chgData name="Caroline Rintoul" userId="1a62a39c-d215-4f07-9b18-8cbb0383fd5d" providerId="ADAL" clId="{7559F631-4634-4F4B-B687-C0E09805A03C}" dt="2023-02-13T19:56:17.603" v="13013"/>
          <ac:graphicFrameMkLst>
            <pc:docMk/>
            <pc:sldMk cId="1080909560" sldId="2147470780"/>
            <ac:graphicFrameMk id="26" creationId="{83A537F6-78D7-AC33-9ECB-00CC7843A675}"/>
          </ac:graphicFrameMkLst>
        </pc:graphicFrameChg>
        <pc:graphicFrameChg chg="add del mod replST">
          <ac:chgData name="Caroline Rintoul" userId="1a62a39c-d215-4f07-9b18-8cbb0383fd5d" providerId="ADAL" clId="{7559F631-4634-4F4B-B687-C0E09805A03C}" dt="2023-02-08T21:01:37.994" v="6598"/>
          <ac:graphicFrameMkLst>
            <pc:docMk/>
            <pc:sldMk cId="1080909560" sldId="2147470780"/>
            <ac:graphicFrameMk id="27" creationId="{E3D59284-D0C7-E1E2-1041-5665FB552B44}"/>
          </ac:graphicFrameMkLst>
        </pc:graphicFrameChg>
        <pc:graphicFrameChg chg="add del mod replST">
          <ac:chgData name="Caroline Rintoul" userId="1a62a39c-d215-4f07-9b18-8cbb0383fd5d" providerId="ADAL" clId="{7559F631-4634-4F4B-B687-C0E09805A03C}" dt="2023-02-13T19:56:19.199" v="13173"/>
          <ac:graphicFrameMkLst>
            <pc:docMk/>
            <pc:sldMk cId="1080909560" sldId="2147470780"/>
            <ac:graphicFrameMk id="27" creationId="{E410E4C4-8AE5-4D41-2AAA-F62E16668A11}"/>
          </ac:graphicFrameMkLst>
        </pc:graphicFrameChg>
        <pc:graphicFrameChg chg="add del mod replST">
          <ac:chgData name="Caroline Rintoul" userId="1a62a39c-d215-4f07-9b18-8cbb0383fd5d" providerId="ADAL" clId="{7559F631-4634-4F4B-B687-C0E09805A03C}" dt="2023-02-08T21:01:39.910" v="6772"/>
          <ac:graphicFrameMkLst>
            <pc:docMk/>
            <pc:sldMk cId="1080909560" sldId="2147470780"/>
            <ac:graphicFrameMk id="28" creationId="{285233D0-421E-C69A-5A04-F5631C79533D}"/>
          </ac:graphicFrameMkLst>
        </pc:graphicFrameChg>
        <pc:graphicFrameChg chg="add mod replST">
          <ac:chgData name="Caroline Rintoul" userId="1a62a39c-d215-4f07-9b18-8cbb0383fd5d" providerId="ADAL" clId="{7559F631-4634-4F4B-B687-C0E09805A03C}" dt="2023-02-13T20:33:57.601" v="24269"/>
          <ac:graphicFrameMkLst>
            <pc:docMk/>
            <pc:sldMk cId="1080909560" sldId="2147470780"/>
            <ac:graphicFrameMk id="28" creationId="{8C400A0E-040A-FC55-C497-3868A6651511}"/>
          </ac:graphicFrameMkLst>
        </pc:graphicFrameChg>
        <pc:graphicFrameChg chg="add mod replST">
          <ac:chgData name="Caroline Rintoul" userId="1a62a39c-d215-4f07-9b18-8cbb0383fd5d" providerId="ADAL" clId="{7559F631-4634-4F4B-B687-C0E09805A03C}" dt="2023-02-08T21:01:40.062" v="6877"/>
          <ac:graphicFrameMkLst>
            <pc:docMk/>
            <pc:sldMk cId="1080909560" sldId="2147470780"/>
            <ac:graphicFrameMk id="29" creationId="{515542DB-D854-2724-DE1A-7708CDCC653E}"/>
          </ac:graphicFrameMkLst>
        </pc:graphicFrameChg>
        <pc:graphicFrameChg chg="add del mod replST">
          <ac:chgData name="Caroline Rintoul" userId="1a62a39c-d215-4f07-9b18-8cbb0383fd5d" providerId="ADAL" clId="{7559F631-4634-4F4B-B687-C0E09805A03C}" dt="2023-02-13T19:56:25.377" v="13341"/>
          <ac:graphicFrameMkLst>
            <pc:docMk/>
            <pc:sldMk cId="1080909560" sldId="2147470780"/>
            <ac:graphicFrameMk id="29" creationId="{BBC2E4E8-903F-7F07-17CD-72B740E62BA2}"/>
          </ac:graphicFrameMkLst>
        </pc:graphicFrameChg>
        <pc:graphicFrameChg chg="add del mod replST">
          <ac:chgData name="Caroline Rintoul" userId="1a62a39c-d215-4f07-9b18-8cbb0383fd5d" providerId="ADAL" clId="{7559F631-4634-4F4B-B687-C0E09805A03C}" dt="2023-02-10T22:14:27.840" v="8457"/>
          <ac:graphicFrameMkLst>
            <pc:docMk/>
            <pc:sldMk cId="1080909560" sldId="2147470780"/>
            <ac:graphicFrameMk id="30" creationId="{19C742B4-2869-2BDA-46CB-BBD3B677AEFE}"/>
          </ac:graphicFrameMkLst>
        </pc:graphicFrameChg>
        <pc:graphicFrameChg chg="add del mod replST">
          <ac:chgData name="Caroline Rintoul" userId="1a62a39c-d215-4f07-9b18-8cbb0383fd5d" providerId="ADAL" clId="{7559F631-4634-4F4B-B687-C0E09805A03C}" dt="2023-02-13T19:56:28.520" v="13512"/>
          <ac:graphicFrameMkLst>
            <pc:docMk/>
            <pc:sldMk cId="1080909560" sldId="2147470780"/>
            <ac:graphicFrameMk id="30" creationId="{97B239FC-AF0C-12EE-034B-599D71BD1BD2}"/>
          </ac:graphicFrameMkLst>
        </pc:graphicFrameChg>
        <pc:graphicFrameChg chg="add del mod replST">
          <ac:chgData name="Caroline Rintoul" userId="1a62a39c-d215-4f07-9b18-8cbb0383fd5d" providerId="ADAL" clId="{7559F631-4634-4F4B-B687-C0E09805A03C}" dt="2023-02-10T22:14:39.618" v="8679"/>
          <ac:graphicFrameMkLst>
            <pc:docMk/>
            <pc:sldMk cId="1080909560" sldId="2147470780"/>
            <ac:graphicFrameMk id="31" creationId="{B1ACD5B4-D166-5098-9BAD-51A3CE5142F7}"/>
          </ac:graphicFrameMkLst>
        </pc:graphicFrameChg>
        <pc:graphicFrameChg chg="add del mod replST">
          <ac:chgData name="Caroline Rintoul" userId="1a62a39c-d215-4f07-9b18-8cbb0383fd5d" providerId="ADAL" clId="{7559F631-4634-4F4B-B687-C0E09805A03C}" dt="2023-02-13T19:56:29.805" v="13671"/>
          <ac:graphicFrameMkLst>
            <pc:docMk/>
            <pc:sldMk cId="1080909560" sldId="2147470780"/>
            <ac:graphicFrameMk id="31" creationId="{CC75D77C-1D5F-1750-6B4C-D40FCC3A571E}"/>
          </ac:graphicFrameMkLst>
        </pc:graphicFrameChg>
        <pc:graphicFrameChg chg="add del mod replST">
          <ac:chgData name="Caroline Rintoul" userId="1a62a39c-d215-4f07-9b18-8cbb0383fd5d" providerId="ADAL" clId="{7559F631-4634-4F4B-B687-C0E09805A03C}" dt="2023-02-06T15:02:48.607" v="1696"/>
          <ac:graphicFrameMkLst>
            <pc:docMk/>
            <pc:sldMk cId="1080909560" sldId="2147470780"/>
            <ac:graphicFrameMk id="31" creationId="{F5030F81-BC29-47EB-3D6F-69C944939E29}"/>
          </ac:graphicFrameMkLst>
        </pc:graphicFrameChg>
        <pc:graphicFrameChg chg="add del mod replST">
          <ac:chgData name="Caroline Rintoul" userId="1a62a39c-d215-4f07-9b18-8cbb0383fd5d" providerId="ADAL" clId="{7559F631-4634-4F4B-B687-C0E09805A03C}" dt="2023-02-06T15:02:57.681" v="1912"/>
          <ac:graphicFrameMkLst>
            <pc:docMk/>
            <pc:sldMk cId="1080909560" sldId="2147470780"/>
            <ac:graphicFrameMk id="32" creationId="{04BABBB8-FB67-757D-061F-D2B1420EF5D8}"/>
          </ac:graphicFrameMkLst>
        </pc:graphicFrameChg>
        <pc:graphicFrameChg chg="add del mod replST">
          <ac:chgData name="Caroline Rintoul" userId="1a62a39c-d215-4f07-9b18-8cbb0383fd5d" providerId="ADAL" clId="{7559F631-4634-4F4B-B687-C0E09805A03C}" dt="2023-02-13T19:57:38.715" v="13838"/>
          <ac:graphicFrameMkLst>
            <pc:docMk/>
            <pc:sldMk cId="1080909560" sldId="2147470780"/>
            <ac:graphicFrameMk id="32" creationId="{C71EBB72-5A54-8595-0351-D412B3FEE1AB}"/>
          </ac:graphicFrameMkLst>
        </pc:graphicFrameChg>
        <pc:graphicFrameChg chg="add del mod replST">
          <ac:chgData name="Caroline Rintoul" userId="1a62a39c-d215-4f07-9b18-8cbb0383fd5d" providerId="ADAL" clId="{7559F631-4634-4F4B-B687-C0E09805A03C}" dt="2023-02-13T19:57:43.334" v="13997"/>
          <ac:graphicFrameMkLst>
            <pc:docMk/>
            <pc:sldMk cId="1080909560" sldId="2147470780"/>
            <ac:graphicFrameMk id="33" creationId="{AC0234D3-AFA7-DED7-6110-2FC3FB70633F}"/>
          </ac:graphicFrameMkLst>
        </pc:graphicFrameChg>
        <pc:graphicFrameChg chg="add del mod replST">
          <ac:chgData name="Caroline Rintoul" userId="1a62a39c-d215-4f07-9b18-8cbb0383fd5d" providerId="ADAL" clId="{7559F631-4634-4F4B-B687-C0E09805A03C}" dt="2023-02-06T15:03:18.580" v="2094"/>
          <ac:graphicFrameMkLst>
            <pc:docMk/>
            <pc:sldMk cId="1080909560" sldId="2147470780"/>
            <ac:graphicFrameMk id="34" creationId="{06F49A9E-9AE7-8A3B-7C04-444E432BC7AD}"/>
          </ac:graphicFrameMkLst>
        </pc:graphicFrameChg>
        <pc:graphicFrameChg chg="add del mod replST">
          <ac:chgData name="Caroline Rintoul" userId="1a62a39c-d215-4f07-9b18-8cbb0383fd5d" providerId="ADAL" clId="{7559F631-4634-4F4B-B687-C0E09805A03C}" dt="2023-02-13T19:57:54.233" v="14161"/>
          <ac:graphicFrameMkLst>
            <pc:docMk/>
            <pc:sldMk cId="1080909560" sldId="2147470780"/>
            <ac:graphicFrameMk id="34" creationId="{0C003262-D1AB-8625-4966-B2BA90095315}"/>
          </ac:graphicFrameMkLst>
        </pc:graphicFrameChg>
        <pc:graphicFrameChg chg="add del mod replST">
          <ac:chgData name="Caroline Rintoul" userId="1a62a39c-d215-4f07-9b18-8cbb0383fd5d" providerId="ADAL" clId="{7559F631-4634-4F4B-B687-C0E09805A03C}" dt="2023-02-10T22:14:48.296" v="8901"/>
          <ac:graphicFrameMkLst>
            <pc:docMk/>
            <pc:sldMk cId="1080909560" sldId="2147470780"/>
            <ac:graphicFrameMk id="34" creationId="{8F3A5C64-1EF8-1822-C890-40635EB7BE00}"/>
          </ac:graphicFrameMkLst>
        </pc:graphicFrameChg>
        <pc:graphicFrameChg chg="add del mod replST">
          <ac:chgData name="Caroline Rintoul" userId="1a62a39c-d215-4f07-9b18-8cbb0383fd5d" providerId="ADAL" clId="{7559F631-4634-4F4B-B687-C0E09805A03C}" dt="2023-02-13T19:57:55.443" v="14325"/>
          <ac:graphicFrameMkLst>
            <pc:docMk/>
            <pc:sldMk cId="1080909560" sldId="2147470780"/>
            <ac:graphicFrameMk id="37" creationId="{602BFD98-5A39-5F58-866F-C51D26DC2747}"/>
          </ac:graphicFrameMkLst>
        </pc:graphicFrameChg>
        <pc:graphicFrameChg chg="add del mod replST">
          <ac:chgData name="Caroline Rintoul" userId="1a62a39c-d215-4f07-9b18-8cbb0383fd5d" providerId="ADAL" clId="{7559F631-4634-4F4B-B687-C0E09805A03C}" dt="2023-02-06T15:03:33.813" v="2329"/>
          <ac:graphicFrameMkLst>
            <pc:docMk/>
            <pc:sldMk cId="1080909560" sldId="2147470780"/>
            <ac:graphicFrameMk id="37" creationId="{758EE788-092F-9D7E-5275-7A8A3981B012}"/>
          </ac:graphicFrameMkLst>
        </pc:graphicFrameChg>
        <pc:graphicFrameChg chg="add del mod replST">
          <ac:chgData name="Caroline Rintoul" userId="1a62a39c-d215-4f07-9b18-8cbb0383fd5d" providerId="ADAL" clId="{7559F631-4634-4F4B-B687-C0E09805A03C}" dt="2023-02-13T19:57:56.430" v="14484"/>
          <ac:graphicFrameMkLst>
            <pc:docMk/>
            <pc:sldMk cId="1080909560" sldId="2147470780"/>
            <ac:graphicFrameMk id="38" creationId="{D685B6A8-63B4-C2D8-3A0B-7FA9B19FF78F}"/>
          </ac:graphicFrameMkLst>
        </pc:graphicFrameChg>
        <pc:graphicFrameChg chg="add del mod replST">
          <ac:chgData name="Caroline Rintoul" userId="1a62a39c-d215-4f07-9b18-8cbb0383fd5d" providerId="ADAL" clId="{7559F631-4634-4F4B-B687-C0E09805A03C}" dt="2023-02-10T22:14:54.680" v="9070"/>
          <ac:graphicFrameMkLst>
            <pc:docMk/>
            <pc:sldMk cId="1080909560" sldId="2147470780"/>
            <ac:graphicFrameMk id="38" creationId="{DA75400B-7912-E0A4-BF01-85FF22E1665C}"/>
          </ac:graphicFrameMkLst>
        </pc:graphicFrameChg>
        <pc:graphicFrameChg chg="add del mod replST">
          <ac:chgData name="Caroline Rintoul" userId="1a62a39c-d215-4f07-9b18-8cbb0383fd5d" providerId="ADAL" clId="{7559F631-4634-4F4B-B687-C0E09805A03C}" dt="2023-02-13T19:58:30.731" v="14643"/>
          <ac:graphicFrameMkLst>
            <pc:docMk/>
            <pc:sldMk cId="1080909560" sldId="2147470780"/>
            <ac:graphicFrameMk id="39" creationId="{114E75A8-9700-E881-60E1-773CB7BECD6B}"/>
          </ac:graphicFrameMkLst>
        </pc:graphicFrameChg>
        <pc:graphicFrameChg chg="add del mod replST">
          <ac:chgData name="Caroline Rintoul" userId="1a62a39c-d215-4f07-9b18-8cbb0383fd5d" providerId="ADAL" clId="{7559F631-4634-4F4B-B687-C0E09805A03C}" dt="2023-02-06T15:03:49.620" v="2564"/>
          <ac:graphicFrameMkLst>
            <pc:docMk/>
            <pc:sldMk cId="1080909560" sldId="2147470780"/>
            <ac:graphicFrameMk id="39" creationId="{2E7FE3A1-5766-9C4A-A2D4-FE0D02322367}"/>
          </ac:graphicFrameMkLst>
        </pc:graphicFrameChg>
        <pc:graphicFrameChg chg="add del mod replST">
          <ac:chgData name="Caroline Rintoul" userId="1a62a39c-d215-4f07-9b18-8cbb0383fd5d" providerId="ADAL" clId="{7559F631-4634-4F4B-B687-C0E09805A03C}" dt="2023-02-10T22:15:09.083" v="9233"/>
          <ac:graphicFrameMkLst>
            <pc:docMk/>
            <pc:sldMk cId="1080909560" sldId="2147470780"/>
            <ac:graphicFrameMk id="39" creationId="{94E28436-A0AA-0CE3-0E71-FE727E02C6F2}"/>
          </ac:graphicFrameMkLst>
        </pc:graphicFrameChg>
        <pc:graphicFrameChg chg="add del mod replST">
          <ac:chgData name="Caroline Rintoul" userId="1a62a39c-d215-4f07-9b18-8cbb0383fd5d" providerId="ADAL" clId="{7559F631-4634-4F4B-B687-C0E09805A03C}" dt="2023-02-13T19:58:31.505" v="14802"/>
          <ac:graphicFrameMkLst>
            <pc:docMk/>
            <pc:sldMk cId="1080909560" sldId="2147470780"/>
            <ac:graphicFrameMk id="40" creationId="{7566BA7F-15B3-3850-C76B-EB0B958AC0F5}"/>
          </ac:graphicFrameMkLst>
        </pc:graphicFrameChg>
        <pc:graphicFrameChg chg="add del mod replST">
          <ac:chgData name="Caroline Rintoul" userId="1a62a39c-d215-4f07-9b18-8cbb0383fd5d" providerId="ADAL" clId="{7559F631-4634-4F4B-B687-C0E09805A03C}" dt="2023-02-10T22:15:11.955" v="9400"/>
          <ac:graphicFrameMkLst>
            <pc:docMk/>
            <pc:sldMk cId="1080909560" sldId="2147470780"/>
            <ac:graphicFrameMk id="40" creationId="{F758C7DB-3EC7-37C7-CEE4-398E6975FA69}"/>
          </ac:graphicFrameMkLst>
        </pc:graphicFrameChg>
        <pc:graphicFrameChg chg="add del mod replST">
          <ac:chgData name="Caroline Rintoul" userId="1a62a39c-d215-4f07-9b18-8cbb0383fd5d" providerId="ADAL" clId="{7559F631-4634-4F4B-B687-C0E09805A03C}" dt="2023-02-13T19:58:54.344" v="14964"/>
          <ac:graphicFrameMkLst>
            <pc:docMk/>
            <pc:sldMk cId="1080909560" sldId="2147470780"/>
            <ac:graphicFrameMk id="41" creationId="{B29EA20E-84B6-4FF0-C5E4-E7B5C52B2706}"/>
          </ac:graphicFrameMkLst>
        </pc:graphicFrameChg>
        <pc:graphicFrameChg chg="add del mod replST">
          <ac:chgData name="Caroline Rintoul" userId="1a62a39c-d215-4f07-9b18-8cbb0383fd5d" providerId="ADAL" clId="{7559F631-4634-4F4B-B687-C0E09805A03C}" dt="2023-02-10T22:15:15.645" v="9566"/>
          <ac:graphicFrameMkLst>
            <pc:docMk/>
            <pc:sldMk cId="1080909560" sldId="2147470780"/>
            <ac:graphicFrameMk id="41" creationId="{B9865905-6C11-49BF-A674-3FC3A18581A2}"/>
          </ac:graphicFrameMkLst>
        </pc:graphicFrameChg>
        <pc:graphicFrameChg chg="add del mod replST">
          <ac:chgData name="Caroline Rintoul" userId="1a62a39c-d215-4f07-9b18-8cbb0383fd5d" providerId="ADAL" clId="{7559F631-4634-4F4B-B687-C0E09805A03C}" dt="2023-02-06T15:03:59.668" v="2740"/>
          <ac:graphicFrameMkLst>
            <pc:docMk/>
            <pc:sldMk cId="1080909560" sldId="2147470780"/>
            <ac:graphicFrameMk id="41" creationId="{BA5821CA-108A-44ED-4595-CF19CC6A480C}"/>
          </ac:graphicFrameMkLst>
        </pc:graphicFrameChg>
        <pc:graphicFrameChg chg="add del mod replST">
          <ac:chgData name="Caroline Rintoul" userId="1a62a39c-d215-4f07-9b18-8cbb0383fd5d" providerId="ADAL" clId="{7559F631-4634-4F4B-B687-C0E09805A03C}" dt="2023-02-10T22:15:18.153" v="9732"/>
          <ac:graphicFrameMkLst>
            <pc:docMk/>
            <pc:sldMk cId="1080909560" sldId="2147470780"/>
            <ac:graphicFrameMk id="44" creationId="{4D825406-871B-3A1E-DAED-B7BB4378B989}"/>
          </ac:graphicFrameMkLst>
        </pc:graphicFrameChg>
        <pc:graphicFrameChg chg="add del mod replST">
          <ac:chgData name="Caroline Rintoul" userId="1a62a39c-d215-4f07-9b18-8cbb0383fd5d" providerId="ADAL" clId="{7559F631-4634-4F4B-B687-C0E09805A03C}" dt="2023-02-13T19:58:55.325" v="15126"/>
          <ac:graphicFrameMkLst>
            <pc:docMk/>
            <pc:sldMk cId="1080909560" sldId="2147470780"/>
            <ac:graphicFrameMk id="44" creationId="{E852CBF5-AFE5-DB4D-2EF3-7C443DC3F21F}"/>
          </ac:graphicFrameMkLst>
        </pc:graphicFrameChg>
        <pc:graphicFrameChg chg="add del mod replST">
          <ac:chgData name="Caroline Rintoul" userId="1a62a39c-d215-4f07-9b18-8cbb0383fd5d" providerId="ADAL" clId="{7559F631-4634-4F4B-B687-C0E09805A03C}" dt="2023-02-08T21:00:14.669" v="4643"/>
          <ac:graphicFrameMkLst>
            <pc:docMk/>
            <pc:sldMk cId="1080909560" sldId="2147470780"/>
            <ac:graphicFrameMk id="44" creationId="{F35C64A4-7D1C-3CDF-E9BD-03010C21DC7B}"/>
          </ac:graphicFrameMkLst>
        </pc:graphicFrameChg>
        <pc:graphicFrameChg chg="add del mod replST">
          <ac:chgData name="Caroline Rintoul" userId="1a62a39c-d215-4f07-9b18-8cbb0383fd5d" providerId="ADAL" clId="{7559F631-4634-4F4B-B687-C0E09805A03C}" dt="2023-02-13T19:58:57.756" v="15285"/>
          <ac:graphicFrameMkLst>
            <pc:docMk/>
            <pc:sldMk cId="1080909560" sldId="2147470780"/>
            <ac:graphicFrameMk id="45" creationId="{2644F274-CC06-9669-513B-61D3996AA692}"/>
          </ac:graphicFrameMkLst>
        </pc:graphicFrameChg>
        <pc:graphicFrameChg chg="add del mod replST">
          <ac:chgData name="Caroline Rintoul" userId="1a62a39c-d215-4f07-9b18-8cbb0383fd5d" providerId="ADAL" clId="{7559F631-4634-4F4B-B687-C0E09805A03C}" dt="2023-02-10T22:15:20.480" v="9895"/>
          <ac:graphicFrameMkLst>
            <pc:docMk/>
            <pc:sldMk cId="1080909560" sldId="2147470780"/>
            <ac:graphicFrameMk id="45" creationId="{CBB76A4B-CA83-DDE8-F60A-3055934767CC}"/>
          </ac:graphicFrameMkLst>
        </pc:graphicFrameChg>
        <pc:graphicFrameChg chg="add del mod replST">
          <ac:chgData name="Caroline Rintoul" userId="1a62a39c-d215-4f07-9b18-8cbb0383fd5d" providerId="ADAL" clId="{7559F631-4634-4F4B-B687-C0E09805A03C}" dt="2023-02-13T20:26:31.371" v="18045"/>
          <ac:graphicFrameMkLst>
            <pc:docMk/>
            <pc:sldMk cId="1080909560" sldId="2147470780"/>
            <ac:graphicFrameMk id="46" creationId="{1C2D30FA-0D11-E6AA-F652-2509C29ECA59}"/>
          </ac:graphicFrameMkLst>
        </pc:graphicFrameChg>
        <pc:graphicFrameChg chg="add del mod replST">
          <ac:chgData name="Caroline Rintoul" userId="1a62a39c-d215-4f07-9b18-8cbb0383fd5d" providerId="ADAL" clId="{7559F631-4634-4F4B-B687-C0E09805A03C}" dt="2023-02-13T13:45:49.311" v="10771"/>
          <ac:graphicFrameMkLst>
            <pc:docMk/>
            <pc:sldMk cId="1080909560" sldId="2147470780"/>
            <ac:graphicFrameMk id="46" creationId="{B6509856-5A3B-48C8-7B95-37B5C20740D8}"/>
          </ac:graphicFrameMkLst>
        </pc:graphicFrameChg>
        <pc:graphicFrameChg chg="add del mod replST">
          <ac:chgData name="Caroline Rintoul" userId="1a62a39c-d215-4f07-9b18-8cbb0383fd5d" providerId="ADAL" clId="{7559F631-4634-4F4B-B687-C0E09805A03C}" dt="2023-02-13T20:22:30.277" v="15704"/>
          <ac:graphicFrameMkLst>
            <pc:docMk/>
            <pc:sldMk cId="1080909560" sldId="2147470780"/>
            <ac:graphicFrameMk id="48" creationId="{1F7A8194-305D-3DAD-DDAB-F060E054C97C}"/>
          </ac:graphicFrameMkLst>
        </pc:graphicFrameChg>
        <pc:graphicFrameChg chg="add del mod replST">
          <ac:chgData name="Caroline Rintoul" userId="1a62a39c-d215-4f07-9b18-8cbb0383fd5d" providerId="ADAL" clId="{7559F631-4634-4F4B-B687-C0E09805A03C}" dt="2023-02-13T20:22:31.952" v="15864"/>
          <ac:graphicFrameMkLst>
            <pc:docMk/>
            <pc:sldMk cId="1080909560" sldId="2147470780"/>
            <ac:graphicFrameMk id="60" creationId="{10FAB586-A1EB-F068-B560-807A1D4D7C71}"/>
          </ac:graphicFrameMkLst>
        </pc:graphicFrameChg>
        <pc:graphicFrameChg chg="add del mod replST">
          <ac:chgData name="Caroline Rintoul" userId="1a62a39c-d215-4f07-9b18-8cbb0383fd5d" providerId="ADAL" clId="{7559F631-4634-4F4B-B687-C0E09805A03C}" dt="2023-02-13T20:22:49.079" v="16022"/>
          <ac:graphicFrameMkLst>
            <pc:docMk/>
            <pc:sldMk cId="1080909560" sldId="2147470780"/>
            <ac:graphicFrameMk id="62" creationId="{2CBAA900-82E1-AE73-AB1C-93802BBA72E8}"/>
          </ac:graphicFrameMkLst>
        </pc:graphicFrameChg>
        <pc:graphicFrameChg chg="add del mod replST">
          <ac:chgData name="Caroline Rintoul" userId="1a62a39c-d215-4f07-9b18-8cbb0383fd5d" providerId="ADAL" clId="{7559F631-4634-4F4B-B687-C0E09805A03C}" dt="2023-02-13T20:23:22.915" v="16844"/>
          <ac:graphicFrameMkLst>
            <pc:docMk/>
            <pc:sldMk cId="1080909560" sldId="2147470780"/>
            <ac:graphicFrameMk id="65" creationId="{BE0FB7C8-4794-4643-902B-C47E9C767676}"/>
          </ac:graphicFrameMkLst>
        </pc:graphicFrameChg>
        <pc:graphicFrameChg chg="add del mod replST delST">
          <ac:chgData name="Caroline Rintoul" userId="1a62a39c-d215-4f07-9b18-8cbb0383fd5d" providerId="ADAL" clId="{7559F631-4634-4F4B-B687-C0E09805A03C}" dt="2023-02-13T20:23:15.922" v="16767"/>
          <ac:graphicFrameMkLst>
            <pc:docMk/>
            <pc:sldMk cId="1080909560" sldId="2147470780"/>
            <ac:graphicFrameMk id="67" creationId="{EF5B2D8F-7FE0-DBC1-59AE-0FB4D1048682}"/>
          </ac:graphicFrameMkLst>
        </pc:graphicFrameChg>
        <pc:graphicFrameChg chg="add mod replST delST">
          <ac:chgData name="Caroline Rintoul" userId="1a62a39c-d215-4f07-9b18-8cbb0383fd5d" providerId="ADAL" clId="{7559F631-4634-4F4B-B687-C0E09805A03C}" dt="2023-02-13T20:23:15.922" v="16767"/>
          <ac:graphicFrameMkLst>
            <pc:docMk/>
            <pc:sldMk cId="1080909560" sldId="2147470780"/>
            <ac:graphicFrameMk id="68" creationId="{105E1F7A-E78E-2952-6B40-7CEE708EEECB}"/>
          </ac:graphicFrameMkLst>
        </pc:graphicFrameChg>
        <pc:graphicFrameChg chg="add del mod replST">
          <ac:chgData name="Caroline Rintoul" userId="1a62a39c-d215-4f07-9b18-8cbb0383fd5d" providerId="ADAL" clId="{7559F631-4634-4F4B-B687-C0E09805A03C}" dt="2023-02-13T20:23:37.553" v="17090"/>
          <ac:graphicFrameMkLst>
            <pc:docMk/>
            <pc:sldMk cId="1080909560" sldId="2147470780"/>
            <ac:graphicFrameMk id="77" creationId="{FDB75064-5F5A-3644-0069-D3F27964E5DB}"/>
          </ac:graphicFrameMkLst>
        </pc:graphicFrameChg>
        <pc:graphicFrameChg chg="add del mod replST">
          <ac:chgData name="Caroline Rintoul" userId="1a62a39c-d215-4f07-9b18-8cbb0383fd5d" providerId="ADAL" clId="{7559F631-4634-4F4B-B687-C0E09805A03C}" dt="2023-02-13T20:23:45.552" v="17290"/>
          <ac:graphicFrameMkLst>
            <pc:docMk/>
            <pc:sldMk cId="1080909560" sldId="2147470780"/>
            <ac:graphicFrameMk id="82" creationId="{1849A67C-4A9C-FC11-BFA1-F27F22076526}"/>
          </ac:graphicFrameMkLst>
        </pc:graphicFrameChg>
        <pc:graphicFrameChg chg="add del mod replST">
          <ac:chgData name="Caroline Rintoul" userId="1a62a39c-d215-4f07-9b18-8cbb0383fd5d" providerId="ADAL" clId="{7559F631-4634-4F4B-B687-C0E09805A03C}" dt="2023-02-13T20:23:48.400" v="17450"/>
          <ac:graphicFrameMkLst>
            <pc:docMk/>
            <pc:sldMk cId="1080909560" sldId="2147470780"/>
            <ac:graphicFrameMk id="84" creationId="{380CA2E1-40F0-2154-25DF-A6EDE6E44575}"/>
          </ac:graphicFrameMkLst>
        </pc:graphicFrameChg>
        <pc:graphicFrameChg chg="add del mod replST">
          <ac:chgData name="Caroline Rintoul" userId="1a62a39c-d215-4f07-9b18-8cbb0383fd5d" providerId="ADAL" clId="{7559F631-4634-4F4B-B687-C0E09805A03C}" dt="2023-02-13T20:23:50.878" v="17614"/>
          <ac:graphicFrameMkLst>
            <pc:docMk/>
            <pc:sldMk cId="1080909560" sldId="2147470780"/>
            <ac:graphicFrameMk id="85" creationId="{858781AC-EC42-A775-E1D8-A9A501C87E81}"/>
          </ac:graphicFrameMkLst>
        </pc:graphicFrameChg>
        <pc:graphicFrameChg chg="add del mod replST">
          <ac:chgData name="Caroline Rintoul" userId="1a62a39c-d215-4f07-9b18-8cbb0383fd5d" providerId="ADAL" clId="{7559F631-4634-4F4B-B687-C0E09805A03C}" dt="2023-02-13T20:23:52.728" v="17772"/>
          <ac:graphicFrameMkLst>
            <pc:docMk/>
            <pc:sldMk cId="1080909560" sldId="2147470780"/>
            <ac:graphicFrameMk id="86" creationId="{F0BC6B92-196B-7FCE-45CB-47A7CE024A41}"/>
          </ac:graphicFrameMkLst>
        </pc:graphicFrameChg>
        <pc:graphicFrameChg chg="add mod replST">
          <ac:chgData name="Caroline Rintoul" userId="1a62a39c-d215-4f07-9b18-8cbb0383fd5d" providerId="ADAL" clId="{7559F631-4634-4F4B-B687-C0E09805A03C}" dt="2023-02-13T20:33:57.648" v="24307"/>
          <ac:graphicFrameMkLst>
            <pc:docMk/>
            <pc:sldMk cId="1080909560" sldId="2147470780"/>
            <ac:graphicFrameMk id="88" creationId="{AECCF8EB-D20D-62A9-CD27-499D365F35F0}"/>
          </ac:graphicFrameMkLst>
        </pc:graphicFrameChg>
        <pc:graphicFrameChg chg="add del mod replST">
          <ac:chgData name="Caroline Rintoul" userId="1a62a39c-d215-4f07-9b18-8cbb0383fd5d" providerId="ADAL" clId="{7559F631-4634-4F4B-B687-C0E09805A03C}" dt="2023-02-13T20:26:52.694" v="18218"/>
          <ac:graphicFrameMkLst>
            <pc:docMk/>
            <pc:sldMk cId="1080909560" sldId="2147470780"/>
            <ac:graphicFrameMk id="93" creationId="{20535594-550E-FD53-8954-48C455C6175C}"/>
          </ac:graphicFrameMkLst>
        </pc:graphicFrameChg>
        <pc:graphicFrameChg chg="add del mod replST">
          <ac:chgData name="Caroline Rintoul" userId="1a62a39c-d215-4f07-9b18-8cbb0383fd5d" providerId="ADAL" clId="{7559F631-4634-4F4B-B687-C0E09805A03C}" dt="2023-02-13T20:28:33.338" v="18381"/>
          <ac:graphicFrameMkLst>
            <pc:docMk/>
            <pc:sldMk cId="1080909560" sldId="2147470780"/>
            <ac:graphicFrameMk id="94" creationId="{E87AB37C-7C0E-0DC2-E285-DDDB511B7959}"/>
          </ac:graphicFrameMkLst>
        </pc:graphicFrameChg>
        <pc:graphicFrameChg chg="add del mod replST">
          <ac:chgData name="Caroline Rintoul" userId="1a62a39c-d215-4f07-9b18-8cbb0383fd5d" providerId="ADAL" clId="{7559F631-4634-4F4B-B687-C0E09805A03C}" dt="2023-02-13T20:28:40.582" v="18544"/>
          <ac:graphicFrameMkLst>
            <pc:docMk/>
            <pc:sldMk cId="1080909560" sldId="2147470780"/>
            <ac:graphicFrameMk id="95" creationId="{70D93E31-2306-08D1-C9E3-00BCFF944D55}"/>
          </ac:graphicFrameMkLst>
        </pc:graphicFrameChg>
        <pc:graphicFrameChg chg="add del mod replST">
          <ac:chgData name="Caroline Rintoul" userId="1a62a39c-d215-4f07-9b18-8cbb0383fd5d" providerId="ADAL" clId="{7559F631-4634-4F4B-B687-C0E09805A03C}" dt="2023-02-13T20:28:44.564" v="18703"/>
          <ac:graphicFrameMkLst>
            <pc:docMk/>
            <pc:sldMk cId="1080909560" sldId="2147470780"/>
            <ac:graphicFrameMk id="96" creationId="{0C101E42-1CDD-3112-C9B2-7AFB68431F91}"/>
          </ac:graphicFrameMkLst>
        </pc:graphicFrameChg>
        <pc:graphicFrameChg chg="add del mod replST">
          <ac:chgData name="Caroline Rintoul" userId="1a62a39c-d215-4f07-9b18-8cbb0383fd5d" providerId="ADAL" clId="{7559F631-4634-4F4B-B687-C0E09805A03C}" dt="2023-02-13T20:28:50.949" v="18864"/>
          <ac:graphicFrameMkLst>
            <pc:docMk/>
            <pc:sldMk cId="1080909560" sldId="2147470780"/>
            <ac:graphicFrameMk id="97" creationId="{6A899FBE-B2C3-5E9E-9750-5C8A4D1646DB}"/>
          </ac:graphicFrameMkLst>
        </pc:graphicFrameChg>
        <pc:graphicFrameChg chg="add del mod replST">
          <ac:chgData name="Caroline Rintoul" userId="1a62a39c-d215-4f07-9b18-8cbb0383fd5d" providerId="ADAL" clId="{7559F631-4634-4F4B-B687-C0E09805A03C}" dt="2023-02-13T20:29:14.639" v="19117"/>
          <ac:graphicFrameMkLst>
            <pc:docMk/>
            <pc:sldMk cId="1080909560" sldId="2147470780"/>
            <ac:graphicFrameMk id="98" creationId="{3E9E44A4-8904-3290-C6B2-26460D6DEAE1}"/>
          </ac:graphicFrameMkLst>
        </pc:graphicFrameChg>
        <pc:graphicFrameChg chg="add del mod replST">
          <ac:chgData name="Caroline Rintoul" userId="1a62a39c-d215-4f07-9b18-8cbb0383fd5d" providerId="ADAL" clId="{7559F631-4634-4F4B-B687-C0E09805A03C}" dt="2023-02-13T20:29:16.112" v="19297"/>
          <ac:graphicFrameMkLst>
            <pc:docMk/>
            <pc:sldMk cId="1080909560" sldId="2147470780"/>
            <ac:graphicFrameMk id="102" creationId="{FD3BB1E4-66FD-058D-134C-17E5FB0ED9AC}"/>
          </ac:graphicFrameMkLst>
        </pc:graphicFrameChg>
        <pc:graphicFrameChg chg="add del mod replST">
          <ac:chgData name="Caroline Rintoul" userId="1a62a39c-d215-4f07-9b18-8cbb0383fd5d" providerId="ADAL" clId="{7559F631-4634-4F4B-B687-C0E09805A03C}" dt="2023-02-13T20:29:45.055" v="19458"/>
          <ac:graphicFrameMkLst>
            <pc:docMk/>
            <pc:sldMk cId="1080909560" sldId="2147470780"/>
            <ac:graphicFrameMk id="103" creationId="{6F4298A5-EE86-D90C-B7D8-10EBCCC177B8}"/>
          </ac:graphicFrameMkLst>
        </pc:graphicFrameChg>
        <pc:graphicFrameChg chg="add del mod replST">
          <ac:chgData name="Caroline Rintoul" userId="1a62a39c-d215-4f07-9b18-8cbb0383fd5d" providerId="ADAL" clId="{7559F631-4634-4F4B-B687-C0E09805A03C}" dt="2023-02-13T20:29:46.044" v="19617"/>
          <ac:graphicFrameMkLst>
            <pc:docMk/>
            <pc:sldMk cId="1080909560" sldId="2147470780"/>
            <ac:graphicFrameMk id="104" creationId="{680714F3-C706-C139-00BF-DF2701DEB49F}"/>
          </ac:graphicFrameMkLst>
        </pc:graphicFrameChg>
        <pc:graphicFrameChg chg="add del mod replST">
          <ac:chgData name="Caroline Rintoul" userId="1a62a39c-d215-4f07-9b18-8cbb0383fd5d" providerId="ADAL" clId="{7559F631-4634-4F4B-B687-C0E09805A03C}" dt="2023-02-13T20:29:50.612" v="19778"/>
          <ac:graphicFrameMkLst>
            <pc:docMk/>
            <pc:sldMk cId="1080909560" sldId="2147470780"/>
            <ac:graphicFrameMk id="105" creationId="{1B2E2392-0D40-2ABC-03F3-7396DDAEAD8A}"/>
          </ac:graphicFrameMkLst>
        </pc:graphicFrameChg>
        <pc:graphicFrameChg chg="add del mod replST">
          <ac:chgData name="Caroline Rintoul" userId="1a62a39c-d215-4f07-9b18-8cbb0383fd5d" providerId="ADAL" clId="{7559F631-4634-4F4B-B687-C0E09805A03C}" dt="2023-02-13T20:29:52.254" v="19937"/>
          <ac:graphicFrameMkLst>
            <pc:docMk/>
            <pc:sldMk cId="1080909560" sldId="2147470780"/>
            <ac:graphicFrameMk id="106" creationId="{A49B6DC4-DA7D-1584-0466-3B5234C1096D}"/>
          </ac:graphicFrameMkLst>
        </pc:graphicFrameChg>
        <pc:graphicFrameChg chg="add del mod replST">
          <ac:chgData name="Caroline Rintoul" userId="1a62a39c-d215-4f07-9b18-8cbb0383fd5d" providerId="ADAL" clId="{7559F631-4634-4F4B-B687-C0E09805A03C}" dt="2023-02-13T20:29:59.826" v="20098"/>
          <ac:graphicFrameMkLst>
            <pc:docMk/>
            <pc:sldMk cId="1080909560" sldId="2147470780"/>
            <ac:graphicFrameMk id="107" creationId="{21028F40-B8DA-1AE8-CB56-CE0B1A2D2F7C}"/>
          </ac:graphicFrameMkLst>
        </pc:graphicFrameChg>
        <pc:graphicFrameChg chg="add del mod replST">
          <ac:chgData name="Caroline Rintoul" userId="1a62a39c-d215-4f07-9b18-8cbb0383fd5d" providerId="ADAL" clId="{7559F631-4634-4F4B-B687-C0E09805A03C}" dt="2023-02-13T20:30:01.210" v="20257"/>
          <ac:graphicFrameMkLst>
            <pc:docMk/>
            <pc:sldMk cId="1080909560" sldId="2147470780"/>
            <ac:graphicFrameMk id="108" creationId="{08241F0F-BEB4-1DA9-E158-8818C9D5DE65}"/>
          </ac:graphicFrameMkLst>
        </pc:graphicFrameChg>
        <pc:graphicFrameChg chg="add del mod replST">
          <ac:chgData name="Caroline Rintoul" userId="1a62a39c-d215-4f07-9b18-8cbb0383fd5d" providerId="ADAL" clId="{7559F631-4634-4F4B-B687-C0E09805A03C}" dt="2023-02-13T20:31:13.284" v="20424"/>
          <ac:graphicFrameMkLst>
            <pc:docMk/>
            <pc:sldMk cId="1080909560" sldId="2147470780"/>
            <ac:graphicFrameMk id="113" creationId="{3912514B-86DF-C32C-D66B-8AC208703EC3}"/>
          </ac:graphicFrameMkLst>
        </pc:graphicFrameChg>
        <pc:graphicFrameChg chg="add del mod replST">
          <ac:chgData name="Caroline Rintoul" userId="1a62a39c-d215-4f07-9b18-8cbb0383fd5d" providerId="ADAL" clId="{7559F631-4634-4F4B-B687-C0E09805A03C}" dt="2023-02-13T20:31:34.577" v="20591"/>
          <ac:graphicFrameMkLst>
            <pc:docMk/>
            <pc:sldMk cId="1080909560" sldId="2147470780"/>
            <ac:graphicFrameMk id="115" creationId="{8878766C-65D2-84AC-3E33-C464F4E640F3}"/>
          </ac:graphicFrameMkLst>
        </pc:graphicFrameChg>
        <pc:graphicFrameChg chg="add del mod replST">
          <ac:chgData name="Caroline Rintoul" userId="1a62a39c-d215-4f07-9b18-8cbb0383fd5d" providerId="ADAL" clId="{7559F631-4634-4F4B-B687-C0E09805A03C}" dt="2023-02-13T20:31:51.481" v="20754"/>
          <ac:graphicFrameMkLst>
            <pc:docMk/>
            <pc:sldMk cId="1080909560" sldId="2147470780"/>
            <ac:graphicFrameMk id="116" creationId="{7002C229-35DF-C1AC-1A82-F36820B2F692}"/>
          </ac:graphicFrameMkLst>
        </pc:graphicFrameChg>
        <pc:graphicFrameChg chg="add del mod replST">
          <ac:chgData name="Caroline Rintoul" userId="1a62a39c-d215-4f07-9b18-8cbb0383fd5d" providerId="ADAL" clId="{7559F631-4634-4F4B-B687-C0E09805A03C}" dt="2023-02-13T20:31:58.120" v="21007"/>
          <ac:graphicFrameMkLst>
            <pc:docMk/>
            <pc:sldMk cId="1080909560" sldId="2147470780"/>
            <ac:graphicFrameMk id="117" creationId="{A7C77E14-4E60-E735-4819-C349F311F8F3}"/>
          </ac:graphicFrameMkLst>
        </pc:graphicFrameChg>
        <pc:graphicFrameChg chg="add del mod replST">
          <ac:chgData name="Caroline Rintoul" userId="1a62a39c-d215-4f07-9b18-8cbb0383fd5d" providerId="ADAL" clId="{7559F631-4634-4F4B-B687-C0E09805A03C}" dt="2023-02-13T20:32:01.075" v="21187"/>
          <ac:graphicFrameMkLst>
            <pc:docMk/>
            <pc:sldMk cId="1080909560" sldId="2147470780"/>
            <ac:graphicFrameMk id="123" creationId="{18F448A3-F285-7740-9601-71A8E7E3F748}"/>
          </ac:graphicFrameMkLst>
        </pc:graphicFrameChg>
        <pc:graphicFrameChg chg="add del mod replST">
          <ac:chgData name="Caroline Rintoul" userId="1a62a39c-d215-4f07-9b18-8cbb0383fd5d" providerId="ADAL" clId="{7559F631-4634-4F4B-B687-C0E09805A03C}" dt="2023-02-13T20:32:02.118" v="21350"/>
          <ac:graphicFrameMkLst>
            <pc:docMk/>
            <pc:sldMk cId="1080909560" sldId="2147470780"/>
            <ac:graphicFrameMk id="126" creationId="{0F6571AB-6BDA-3CA7-FBE2-FD97CF3E9E45}"/>
          </ac:graphicFrameMkLst>
        </pc:graphicFrameChg>
        <pc:graphicFrameChg chg="add del mod replST">
          <ac:chgData name="Caroline Rintoul" userId="1a62a39c-d215-4f07-9b18-8cbb0383fd5d" providerId="ADAL" clId="{7559F631-4634-4F4B-B687-C0E09805A03C}" dt="2023-02-13T20:32:02.745" v="21513"/>
          <ac:graphicFrameMkLst>
            <pc:docMk/>
            <pc:sldMk cId="1080909560" sldId="2147470780"/>
            <ac:graphicFrameMk id="127" creationId="{9B1039E9-F681-3D44-4C8F-5CA94AEE36AD}"/>
          </ac:graphicFrameMkLst>
        </pc:graphicFrameChg>
        <pc:graphicFrameChg chg="add del mod replST">
          <ac:chgData name="Caroline Rintoul" userId="1a62a39c-d215-4f07-9b18-8cbb0383fd5d" providerId="ADAL" clId="{7559F631-4634-4F4B-B687-C0E09805A03C}" dt="2023-02-13T20:32:48.240" v="21680"/>
          <ac:graphicFrameMkLst>
            <pc:docMk/>
            <pc:sldMk cId="1080909560" sldId="2147470780"/>
            <ac:graphicFrameMk id="129" creationId="{7A926158-3A80-F00C-9536-DD0778129E68}"/>
          </ac:graphicFrameMkLst>
        </pc:graphicFrameChg>
        <pc:graphicFrameChg chg="add del mod replST">
          <ac:chgData name="Caroline Rintoul" userId="1a62a39c-d215-4f07-9b18-8cbb0383fd5d" providerId="ADAL" clId="{7559F631-4634-4F4B-B687-C0E09805A03C}" dt="2023-02-13T20:33:12.601" v="21839"/>
          <ac:graphicFrameMkLst>
            <pc:docMk/>
            <pc:sldMk cId="1080909560" sldId="2147470780"/>
            <ac:graphicFrameMk id="132" creationId="{10804784-A159-9944-49F6-99975AA4116B}"/>
          </ac:graphicFrameMkLst>
        </pc:graphicFrameChg>
        <pc:graphicFrameChg chg="add del mod replST">
          <ac:chgData name="Caroline Rintoul" userId="1a62a39c-d215-4f07-9b18-8cbb0383fd5d" providerId="ADAL" clId="{7559F631-4634-4F4B-B687-C0E09805A03C}" dt="2023-02-13T20:33:23.998" v="21998"/>
          <ac:graphicFrameMkLst>
            <pc:docMk/>
            <pc:sldMk cId="1080909560" sldId="2147470780"/>
            <ac:graphicFrameMk id="133" creationId="{47076D87-DF52-B9D3-65E4-7CDC8403C4E5}"/>
          </ac:graphicFrameMkLst>
        </pc:graphicFrameChg>
        <pc:graphicFrameChg chg="add del mod replST">
          <ac:chgData name="Caroline Rintoul" userId="1a62a39c-d215-4f07-9b18-8cbb0383fd5d" providerId="ADAL" clId="{7559F631-4634-4F4B-B687-C0E09805A03C}" dt="2023-02-13T20:33:34.522" v="22161"/>
          <ac:graphicFrameMkLst>
            <pc:docMk/>
            <pc:sldMk cId="1080909560" sldId="2147470780"/>
            <ac:graphicFrameMk id="134" creationId="{62D02056-B439-AF50-1C48-5F08535EC6CB}"/>
          </ac:graphicFrameMkLst>
        </pc:graphicFrameChg>
        <pc:graphicFrameChg chg="add del mod replST">
          <ac:chgData name="Caroline Rintoul" userId="1a62a39c-d215-4f07-9b18-8cbb0383fd5d" providerId="ADAL" clId="{7559F631-4634-4F4B-B687-C0E09805A03C}" dt="2023-02-13T20:33:36.287" v="22320"/>
          <ac:graphicFrameMkLst>
            <pc:docMk/>
            <pc:sldMk cId="1080909560" sldId="2147470780"/>
            <ac:graphicFrameMk id="135" creationId="{1948E7C5-0D95-E768-3223-305E478CC347}"/>
          </ac:graphicFrameMkLst>
        </pc:graphicFrameChg>
        <pc:graphicFrameChg chg="add del mod replST">
          <ac:chgData name="Caroline Rintoul" userId="1a62a39c-d215-4f07-9b18-8cbb0383fd5d" providerId="ADAL" clId="{7559F631-4634-4F4B-B687-C0E09805A03C}" dt="2023-02-13T20:33:38.957" v="22483"/>
          <ac:graphicFrameMkLst>
            <pc:docMk/>
            <pc:sldMk cId="1080909560" sldId="2147470780"/>
            <ac:graphicFrameMk id="136" creationId="{BD14A6FA-D4CB-0DC5-EB46-FA6569A3DC2E}"/>
          </ac:graphicFrameMkLst>
        </pc:graphicFrameChg>
        <pc:graphicFrameChg chg="add del mod replST">
          <ac:chgData name="Caroline Rintoul" userId="1a62a39c-d215-4f07-9b18-8cbb0383fd5d" providerId="ADAL" clId="{7559F631-4634-4F4B-B687-C0E09805A03C}" dt="2023-02-13T20:33:40.233" v="22644"/>
          <ac:graphicFrameMkLst>
            <pc:docMk/>
            <pc:sldMk cId="1080909560" sldId="2147470780"/>
            <ac:graphicFrameMk id="137" creationId="{A2C2C962-E5FF-F732-4C85-E818C2027C9E}"/>
          </ac:graphicFrameMkLst>
        </pc:graphicFrameChg>
        <pc:graphicFrameChg chg="add del mod replST">
          <ac:chgData name="Caroline Rintoul" userId="1a62a39c-d215-4f07-9b18-8cbb0383fd5d" providerId="ADAL" clId="{7559F631-4634-4F4B-B687-C0E09805A03C}" dt="2023-02-13T20:33:41.880" v="22803"/>
          <ac:graphicFrameMkLst>
            <pc:docMk/>
            <pc:sldMk cId="1080909560" sldId="2147470780"/>
            <ac:graphicFrameMk id="138" creationId="{3F505D1E-B4BF-001F-4B45-729F9BDC5F99}"/>
          </ac:graphicFrameMkLst>
        </pc:graphicFrameChg>
        <pc:graphicFrameChg chg="add del mod replST">
          <ac:chgData name="Caroline Rintoul" userId="1a62a39c-d215-4f07-9b18-8cbb0383fd5d" providerId="ADAL" clId="{7559F631-4634-4F4B-B687-C0E09805A03C}" dt="2023-02-13T20:33:45.226" v="22964"/>
          <ac:graphicFrameMkLst>
            <pc:docMk/>
            <pc:sldMk cId="1080909560" sldId="2147470780"/>
            <ac:graphicFrameMk id="139" creationId="{A8AEB36B-54E2-0DA3-4FC3-0D3885C17CE1}"/>
          </ac:graphicFrameMkLst>
        </pc:graphicFrameChg>
        <pc:graphicFrameChg chg="add del mod replST">
          <ac:chgData name="Caroline Rintoul" userId="1a62a39c-d215-4f07-9b18-8cbb0383fd5d" providerId="ADAL" clId="{7559F631-4634-4F4B-B687-C0E09805A03C}" dt="2023-02-13T20:33:46.261" v="23126"/>
          <ac:graphicFrameMkLst>
            <pc:docMk/>
            <pc:sldMk cId="1080909560" sldId="2147470780"/>
            <ac:graphicFrameMk id="140" creationId="{4F7E8BD9-5D3C-14C8-0FC1-5A87F828469A}"/>
          </ac:graphicFrameMkLst>
        </pc:graphicFrameChg>
        <pc:graphicFrameChg chg="add del mod replST">
          <ac:chgData name="Caroline Rintoul" userId="1a62a39c-d215-4f07-9b18-8cbb0383fd5d" providerId="ADAL" clId="{7559F631-4634-4F4B-B687-C0E09805A03C}" dt="2023-02-13T20:33:47.109" v="23288"/>
          <ac:graphicFrameMkLst>
            <pc:docMk/>
            <pc:sldMk cId="1080909560" sldId="2147470780"/>
            <ac:graphicFrameMk id="141" creationId="{16B54D0D-BFB6-5422-4688-9FFF7644390E}"/>
          </ac:graphicFrameMkLst>
        </pc:graphicFrameChg>
        <pc:graphicFrameChg chg="add del mod replST">
          <ac:chgData name="Caroline Rintoul" userId="1a62a39c-d215-4f07-9b18-8cbb0383fd5d" providerId="ADAL" clId="{7559F631-4634-4F4B-B687-C0E09805A03C}" dt="2023-02-13T20:33:48.027" v="23447"/>
          <ac:graphicFrameMkLst>
            <pc:docMk/>
            <pc:sldMk cId="1080909560" sldId="2147470780"/>
            <ac:graphicFrameMk id="142" creationId="{CA9D9595-779B-6A1D-104F-2AE7575BD961}"/>
          </ac:graphicFrameMkLst>
        </pc:graphicFrameChg>
        <pc:graphicFrameChg chg="add del mod replST">
          <ac:chgData name="Caroline Rintoul" userId="1a62a39c-d215-4f07-9b18-8cbb0383fd5d" providerId="ADAL" clId="{7559F631-4634-4F4B-B687-C0E09805A03C}" dt="2023-02-13T20:33:51.013" v="23608"/>
          <ac:graphicFrameMkLst>
            <pc:docMk/>
            <pc:sldMk cId="1080909560" sldId="2147470780"/>
            <ac:graphicFrameMk id="143" creationId="{35CD89C2-DFB2-CCC6-5CEA-F3A2EB9F8135}"/>
          </ac:graphicFrameMkLst>
        </pc:graphicFrameChg>
        <pc:graphicFrameChg chg="add del mod replST">
          <ac:chgData name="Caroline Rintoul" userId="1a62a39c-d215-4f07-9b18-8cbb0383fd5d" providerId="ADAL" clId="{7559F631-4634-4F4B-B687-C0E09805A03C}" dt="2023-02-13T20:33:52.152" v="23771"/>
          <ac:graphicFrameMkLst>
            <pc:docMk/>
            <pc:sldMk cId="1080909560" sldId="2147470780"/>
            <ac:graphicFrameMk id="144" creationId="{CADE0663-175A-150C-5559-D6A22A596E7E}"/>
          </ac:graphicFrameMkLst>
        </pc:graphicFrameChg>
        <pc:graphicFrameChg chg="add del mod replST">
          <ac:chgData name="Caroline Rintoul" userId="1a62a39c-d215-4f07-9b18-8cbb0383fd5d" providerId="ADAL" clId="{7559F631-4634-4F4B-B687-C0E09805A03C}" dt="2023-02-13T20:33:53.753" v="23935"/>
          <ac:graphicFrameMkLst>
            <pc:docMk/>
            <pc:sldMk cId="1080909560" sldId="2147470780"/>
            <ac:graphicFrameMk id="145" creationId="{F80D29BA-F69E-4E24-2154-B66FE10C02DA}"/>
          </ac:graphicFrameMkLst>
        </pc:graphicFrameChg>
        <pc:graphicFrameChg chg="add del mod replST">
          <ac:chgData name="Caroline Rintoul" userId="1a62a39c-d215-4f07-9b18-8cbb0383fd5d" providerId="ADAL" clId="{7559F631-4634-4F4B-B687-C0E09805A03C}" dt="2023-02-13T20:33:55.381" v="24099"/>
          <ac:graphicFrameMkLst>
            <pc:docMk/>
            <pc:sldMk cId="1080909560" sldId="2147470780"/>
            <ac:graphicFrameMk id="146" creationId="{9045E2BA-1959-56C8-6C60-A9AA99F1A438}"/>
          </ac:graphicFrameMkLst>
        </pc:graphicFrameChg>
        <pc:graphicFrameChg chg="add del mod replST">
          <ac:chgData name="Caroline Rintoul" userId="1a62a39c-d215-4f07-9b18-8cbb0383fd5d" providerId="ADAL" clId="{7559F631-4634-4F4B-B687-C0E09805A03C}" dt="2023-02-13T20:33:57.535" v="24258"/>
          <ac:graphicFrameMkLst>
            <pc:docMk/>
            <pc:sldMk cId="1080909560" sldId="2147470780"/>
            <ac:graphicFrameMk id="147" creationId="{91B5086B-12F5-0EE3-2C8F-0CB0E8FC41DD}"/>
          </ac:graphicFrameMkLst>
        </pc:graphicFrameChg>
        <pc:graphicFrameChg chg="add mod replST">
          <ac:chgData name="Caroline Rintoul" userId="1a62a39c-d215-4f07-9b18-8cbb0383fd5d" providerId="ADAL" clId="{7559F631-4634-4F4B-B687-C0E09805A03C}" dt="2023-02-13T20:33:57.697" v="24357"/>
          <ac:graphicFrameMkLst>
            <pc:docMk/>
            <pc:sldMk cId="1080909560" sldId="2147470780"/>
            <ac:graphicFrameMk id="148" creationId="{8D5EF94A-DC84-3B32-7C71-FE6C4F302263}"/>
          </ac:graphicFrameMkLst>
        </pc:graphicFrameChg>
        <pc:graphicFrameChg chg="del mod">
          <ac:chgData name="Caroline Rintoul" userId="1a62a39c-d215-4f07-9b18-8cbb0383fd5d" providerId="ADAL" clId="{7559F631-4634-4F4B-B687-C0E09805A03C}" dt="2023-02-13T20:22:16.060" v="15490"/>
          <ac:graphicFrameMkLst>
            <pc:docMk/>
            <pc:sldMk cId="1080909560" sldId="2147470780"/>
            <ac:graphicFrameMk id="318" creationId="{F1160E8F-CF8B-42AB-862B-99E400EA0A51}"/>
          </ac:graphicFrameMkLst>
        </pc:graphicFrameChg>
        <pc:picChg chg="mod ord">
          <ac:chgData name="Caroline Rintoul" userId="1a62a39c-d215-4f07-9b18-8cbb0383fd5d" providerId="ADAL" clId="{7559F631-4634-4F4B-B687-C0E09805A03C}" dt="2023-02-13T20:33:57.679" v="24334"/>
          <ac:picMkLst>
            <pc:docMk/>
            <pc:sldMk cId="1080909560" sldId="2147470780"/>
            <ac:picMk id="14" creationId="{31ABD41D-0F47-4808-B343-47368E79560D}"/>
          </ac:picMkLst>
        </pc:picChg>
        <pc:picChg chg="mod ord">
          <ac:chgData name="Caroline Rintoul" userId="1a62a39c-d215-4f07-9b18-8cbb0383fd5d" providerId="ADAL" clId="{7559F631-4634-4F4B-B687-C0E09805A03C}" dt="2023-02-13T20:33:57.635" v="24298"/>
          <ac:picMkLst>
            <pc:docMk/>
            <pc:sldMk cId="1080909560" sldId="2147470780"/>
            <ac:picMk id="72" creationId="{A3E2B691-E748-47BF-9C24-B9A886D810D6}"/>
          </ac:picMkLst>
        </pc:picChg>
        <pc:picChg chg="mod ord">
          <ac:chgData name="Caroline Rintoul" userId="1a62a39c-d215-4f07-9b18-8cbb0383fd5d" providerId="ADAL" clId="{7559F631-4634-4F4B-B687-C0E09805A03C}" dt="2023-02-13T20:33:57.713" v="24377"/>
          <ac:picMkLst>
            <pc:docMk/>
            <pc:sldMk cId="1080909560" sldId="2147470780"/>
            <ac:picMk id="76" creationId="{54A67977-A76B-42DF-B750-463A73E437C0}"/>
          </ac:picMkLst>
        </pc:picChg>
        <pc:picChg chg="mod ord">
          <ac:chgData name="Caroline Rintoul" userId="1a62a39c-d215-4f07-9b18-8cbb0383fd5d" providerId="ADAL" clId="{7559F631-4634-4F4B-B687-C0E09805A03C}" dt="2023-02-13T20:33:57.717" v="24383"/>
          <ac:picMkLst>
            <pc:docMk/>
            <pc:sldMk cId="1080909560" sldId="2147470780"/>
            <ac:picMk id="80" creationId="{54D3927B-D2F7-46CC-A66E-DB565EBF71BA}"/>
          </ac:picMkLst>
        </pc:picChg>
        <pc:cxnChg chg="add del mod ord replST">
          <ac:chgData name="Caroline Rintoul" userId="1a62a39c-d215-4f07-9b18-8cbb0383fd5d" providerId="ADAL" clId="{7559F631-4634-4F4B-B687-C0E09805A03C}" dt="2023-02-13T19:55:52.060" v="12499"/>
          <ac:cxnSpMkLst>
            <pc:docMk/>
            <pc:sldMk cId="1080909560" sldId="2147470780"/>
            <ac:cxnSpMk id="22" creationId="{C364DF42-68A4-6917-5E42-7BCCF9D36E26}"/>
          </ac:cxnSpMkLst>
        </pc:cxnChg>
        <pc:cxnChg chg="add del mod ord replST">
          <ac:chgData name="Caroline Rintoul" userId="1a62a39c-d215-4f07-9b18-8cbb0383fd5d" providerId="ADAL" clId="{7559F631-4634-4F4B-B687-C0E09805A03C}" dt="2023-02-06T15:02:57.646" v="1889"/>
          <ac:cxnSpMkLst>
            <pc:docMk/>
            <pc:sldMk cId="1080909560" sldId="2147470780"/>
            <ac:cxnSpMk id="30" creationId="{1C002106-BED6-FCE1-CDD2-87D145D34FB3}"/>
          </ac:cxnSpMkLst>
        </pc:cxnChg>
        <pc:cxnChg chg="del mod ord">
          <ac:chgData name="Caroline Rintoul" userId="1a62a39c-d215-4f07-9b18-8cbb0383fd5d" providerId="ADAL" clId="{7559F631-4634-4F4B-B687-C0E09805A03C}" dt="2023-02-10T22:13:39.078" v="7176"/>
          <ac:cxnSpMkLst>
            <pc:docMk/>
            <pc:sldMk cId="1080909560" sldId="2147470780"/>
            <ac:cxnSpMk id="33" creationId="{506F9A56-F791-445F-82CA-A2BE14C24C45}"/>
          </ac:cxnSpMkLst>
        </pc:cxnChg>
        <pc:cxnChg chg="mod ord">
          <ac:chgData name="Caroline Rintoul" userId="1a62a39c-d215-4f07-9b18-8cbb0383fd5d" providerId="ADAL" clId="{7559F631-4634-4F4B-B687-C0E09805A03C}" dt="2023-02-13T20:33:57.698" v="24359"/>
          <ac:cxnSpMkLst>
            <pc:docMk/>
            <pc:sldMk cId="1080909560" sldId="2147470780"/>
            <ac:cxnSpMk id="63" creationId="{361D2C6E-4CD0-9B1F-742E-8BA59E511D74}"/>
          </ac:cxnSpMkLst>
        </pc:cxnChg>
        <pc:cxnChg chg="del mod ord">
          <ac:chgData name="Caroline Rintoul" userId="1a62a39c-d215-4f07-9b18-8cbb0383fd5d" providerId="ADAL" clId="{7559F631-4634-4F4B-B687-C0E09805A03C}" dt="2023-02-10T22:14:27.522" v="8438"/>
          <ac:cxnSpMkLst>
            <pc:docMk/>
            <pc:sldMk cId="1080909560" sldId="2147470780"/>
            <ac:cxnSpMk id="65" creationId="{AE85CC83-013D-7693-BE91-2634E355B5BF}"/>
          </ac:cxnSpMkLst>
        </pc:cxnChg>
        <pc:cxnChg chg="add del mod ord replST">
          <ac:chgData name="Caroline Rintoul" userId="1a62a39c-d215-4f07-9b18-8cbb0383fd5d" providerId="ADAL" clId="{7559F631-4634-4F4B-B687-C0E09805A03C}" dt="2023-02-13T20:26:52.632" v="18201"/>
          <ac:cxnSpMkLst>
            <pc:docMk/>
            <pc:sldMk cId="1080909560" sldId="2147470780"/>
            <ac:cxnSpMk id="92" creationId="{E27ECE63-9B6A-368B-E663-452DD080D1C6}"/>
          </ac:cxnSpMkLst>
        </pc:cxnChg>
        <pc:cxnChg chg="add del mod ord replST">
          <ac:chgData name="Caroline Rintoul" userId="1a62a39c-d215-4f07-9b18-8cbb0383fd5d" providerId="ADAL" clId="{7559F631-4634-4F4B-B687-C0E09805A03C}" dt="2023-02-13T20:29:15.981" v="19274"/>
          <ac:cxnSpMkLst>
            <pc:docMk/>
            <pc:sldMk cId="1080909560" sldId="2147470780"/>
            <ac:cxnSpMk id="101" creationId="{95ACDCE3-9192-FF24-817F-F17433021B7A}"/>
          </ac:cxnSpMkLst>
        </pc:cxnChg>
        <pc:cxnChg chg="add del mod ord replST">
          <ac:chgData name="Caroline Rintoul" userId="1a62a39c-d215-4f07-9b18-8cbb0383fd5d" providerId="ADAL" clId="{7559F631-4634-4F4B-B687-C0E09805A03C}" dt="2023-02-13T20:32:00.962" v="21164"/>
          <ac:cxnSpMkLst>
            <pc:docMk/>
            <pc:sldMk cId="1080909560" sldId="2147470780"/>
            <ac:cxnSpMk id="121" creationId="{33800CF0-DC29-2C52-7F7E-52046EAC53D1}"/>
          </ac:cxnSpMkLst>
        </pc:cxnChg>
        <pc:cxnChg chg="mod ord">
          <ac:chgData name="Caroline Rintoul" userId="1a62a39c-d215-4f07-9b18-8cbb0383fd5d" providerId="ADAL" clId="{7559F631-4634-4F4B-B687-C0E09805A03C}" dt="2023-02-13T20:33:57.710" v="24371"/>
          <ac:cxnSpMkLst>
            <pc:docMk/>
            <pc:sldMk cId="1080909560" sldId="2147470780"/>
            <ac:cxnSpMk id="150" creationId="{20D02C14-74F9-4AAF-91AF-45FC5015F9E6}"/>
          </ac:cxnSpMkLst>
        </pc:cxnChg>
        <pc:cxnChg chg="mod ord">
          <ac:chgData name="Caroline Rintoul" userId="1a62a39c-d215-4f07-9b18-8cbb0383fd5d" providerId="ADAL" clId="{7559F631-4634-4F4B-B687-C0E09805A03C}" dt="2023-02-13T20:33:57.723" v="24391"/>
          <ac:cxnSpMkLst>
            <pc:docMk/>
            <pc:sldMk cId="1080909560" sldId="2147470780"/>
            <ac:cxnSpMk id="157" creationId="{EBD7546C-E8C1-47FE-BDF1-8CFE89329FF3}"/>
          </ac:cxnSpMkLst>
        </pc:cxnChg>
        <pc:cxnChg chg="mod ord">
          <ac:chgData name="Caroline Rintoul" userId="1a62a39c-d215-4f07-9b18-8cbb0383fd5d" providerId="ADAL" clId="{7559F631-4634-4F4B-B687-C0E09805A03C}" dt="2023-02-13T20:33:57.689" v="24346"/>
          <ac:cxnSpMkLst>
            <pc:docMk/>
            <pc:sldMk cId="1080909560" sldId="2147470780"/>
            <ac:cxnSpMk id="207" creationId="{597B0CE5-B8DD-4557-BB70-4C52A90F5CA9}"/>
          </ac:cxnSpMkLst>
        </pc:cxnChg>
        <pc:cxnChg chg="mod ord">
          <ac:chgData name="Caroline Rintoul" userId="1a62a39c-d215-4f07-9b18-8cbb0383fd5d" providerId="ADAL" clId="{7559F631-4634-4F4B-B687-C0E09805A03C}" dt="2023-02-13T13:46:12.263" v="11217"/>
          <ac:cxnSpMkLst>
            <pc:docMk/>
            <pc:sldMk cId="1080909560" sldId="2147470780"/>
            <ac:cxnSpMk id="359" creationId="{1431E5C0-3E59-4F97-8471-0F3985EE914B}"/>
          </ac:cxnSpMkLst>
        </pc:cxnChg>
        <pc:cxnChg chg="mod ord">
          <ac:chgData name="Caroline Rintoul" userId="1a62a39c-d215-4f07-9b18-8cbb0383fd5d" providerId="ADAL" clId="{7559F631-4634-4F4B-B687-C0E09805A03C}" dt="2023-02-13T13:46:12.265" v="11219"/>
          <ac:cxnSpMkLst>
            <pc:docMk/>
            <pc:sldMk cId="1080909560" sldId="2147470780"/>
            <ac:cxnSpMk id="360" creationId="{D9381A97-0D83-4C9C-9B8C-EB8B7420E9A6}"/>
          </ac:cxnSpMkLst>
        </pc:cxnChg>
      </pc:sldChg>
      <pc:sldChg chg="addSp delSp modSp mod addCm modCm">
        <pc:chgData name="Caroline Rintoul" userId="1a62a39c-d215-4f07-9b18-8cbb0383fd5d" providerId="ADAL" clId="{7559F631-4634-4F4B-B687-C0E09805A03C}" dt="2023-02-20T19:44:59.669" v="24444" actId="20577"/>
        <pc:sldMkLst>
          <pc:docMk/>
          <pc:sldMk cId="1040203231" sldId="2147470782"/>
        </pc:sldMkLst>
        <pc:spChg chg="mod ord">
          <ac:chgData name="Caroline Rintoul" userId="1a62a39c-d215-4f07-9b18-8cbb0383fd5d" providerId="ADAL" clId="{7559F631-4634-4F4B-B687-C0E09805A03C}" dt="2023-02-13T19:45:13.699" v="11468"/>
          <ac:spMkLst>
            <pc:docMk/>
            <pc:sldMk cId="1040203231" sldId="2147470782"/>
            <ac:spMk id="2" creationId="{5C65516F-8E92-47FF-B0B2-AFCD4F7F3CAF}"/>
          </ac:spMkLst>
        </pc:spChg>
        <pc:spChg chg="mod ord">
          <ac:chgData name="Caroline Rintoul" userId="1a62a39c-d215-4f07-9b18-8cbb0383fd5d" providerId="ADAL" clId="{7559F631-4634-4F4B-B687-C0E09805A03C}" dt="2023-02-13T19:45:13.692" v="11462"/>
          <ac:spMkLst>
            <pc:docMk/>
            <pc:sldMk cId="1040203231" sldId="2147470782"/>
            <ac:spMk id="3" creationId="{C42C2A29-C949-4DF3-8DD7-DEADFD3F2A41}"/>
          </ac:spMkLst>
        </pc:spChg>
        <pc:spChg chg="add del mod modVis">
          <ac:chgData name="Caroline Rintoul" userId="1a62a39c-d215-4f07-9b18-8cbb0383fd5d" providerId="ADAL" clId="{7559F631-4634-4F4B-B687-C0E09805A03C}" dt="2023-02-13T19:45:00.988" v="11440"/>
          <ac:spMkLst>
            <pc:docMk/>
            <pc:sldMk cId="1040203231" sldId="2147470782"/>
            <ac:spMk id="4" creationId="{0333B801-06AF-8C9E-E2AF-F83C0017AABD}"/>
          </ac:spMkLst>
        </pc:spChg>
        <pc:spChg chg="add del mod modVis">
          <ac:chgData name="Caroline Rintoul" userId="1a62a39c-d215-4f07-9b18-8cbb0383fd5d" providerId="ADAL" clId="{7559F631-4634-4F4B-B687-C0E09805A03C}" dt="2023-02-09T14:46:35.353" v="6980"/>
          <ac:spMkLst>
            <pc:docMk/>
            <pc:sldMk cId="1040203231" sldId="2147470782"/>
            <ac:spMk id="4" creationId="{ED2505B0-33A7-6312-EF5E-83C5EB655DAA}"/>
          </ac:spMkLst>
        </pc:spChg>
        <pc:spChg chg="mod ord">
          <ac:chgData name="Caroline Rintoul" userId="1a62a39c-d215-4f07-9b18-8cbb0383fd5d" providerId="ADAL" clId="{7559F631-4634-4F4B-B687-C0E09805A03C}" dt="2023-02-13T19:45:13.697" v="11466"/>
          <ac:spMkLst>
            <pc:docMk/>
            <pc:sldMk cId="1040203231" sldId="2147470782"/>
            <ac:spMk id="6" creationId="{3FF62F8A-C299-4EDE-94CB-874356A1C3B6}"/>
          </ac:spMkLst>
        </pc:spChg>
        <pc:spChg chg="add del mod modVis">
          <ac:chgData name="Caroline Rintoul" userId="1a62a39c-d215-4f07-9b18-8cbb0383fd5d" providerId="ADAL" clId="{7559F631-4634-4F4B-B687-C0E09805A03C}" dt="2023-02-09T14:46:36.322" v="7029"/>
          <ac:spMkLst>
            <pc:docMk/>
            <pc:sldMk cId="1040203231" sldId="2147470782"/>
            <ac:spMk id="7" creationId="{00D76E85-3BC8-C345-3291-4CC15AB54C8F}"/>
          </ac:spMkLst>
        </pc:spChg>
        <pc:spChg chg="mod ord">
          <ac:chgData name="Caroline Rintoul" userId="1a62a39c-d215-4f07-9b18-8cbb0383fd5d" providerId="ADAL" clId="{7559F631-4634-4F4B-B687-C0E09805A03C}" dt="2023-02-13T19:45:13.705" v="11474"/>
          <ac:spMkLst>
            <pc:docMk/>
            <pc:sldMk cId="1040203231" sldId="2147470782"/>
            <ac:spMk id="8" creationId="{4EFE5F66-FE85-47E7-B999-A7248BB1BB4D}"/>
          </ac:spMkLst>
        </pc:spChg>
        <pc:spChg chg="add del mod modVis">
          <ac:chgData name="Caroline Rintoul" userId="1a62a39c-d215-4f07-9b18-8cbb0383fd5d" providerId="ADAL" clId="{7559F631-4634-4F4B-B687-C0E09805A03C}" dt="2023-02-09T14:46:36.966" v="7077"/>
          <ac:spMkLst>
            <pc:docMk/>
            <pc:sldMk cId="1040203231" sldId="2147470782"/>
            <ac:spMk id="9" creationId="{239F5F99-D686-A0AE-6DA5-2C8426DEF03E}"/>
          </ac:spMkLst>
        </pc:spChg>
        <pc:spChg chg="mod ord">
          <ac:chgData name="Caroline Rintoul" userId="1a62a39c-d215-4f07-9b18-8cbb0383fd5d" providerId="ADAL" clId="{7559F631-4634-4F4B-B687-C0E09805A03C}" dt="2023-02-13T19:45:13.701" v="11470"/>
          <ac:spMkLst>
            <pc:docMk/>
            <pc:sldMk cId="1040203231" sldId="2147470782"/>
            <ac:spMk id="10" creationId="{D6F20A09-8735-4F60-96A3-48C524647CEB}"/>
          </ac:spMkLst>
        </pc:spChg>
        <pc:spChg chg="mod ord">
          <ac:chgData name="Caroline Rintoul" userId="1a62a39c-d215-4f07-9b18-8cbb0383fd5d" providerId="ADAL" clId="{7559F631-4634-4F4B-B687-C0E09805A03C}" dt="2023-02-13T19:45:13.703" v="11472"/>
          <ac:spMkLst>
            <pc:docMk/>
            <pc:sldMk cId="1040203231" sldId="2147470782"/>
            <ac:spMk id="11" creationId="{ACF50255-12C2-4598-938A-BD76266F8A7C}"/>
          </ac:spMkLst>
        </pc:spChg>
        <pc:spChg chg="mod ord">
          <ac:chgData name="Caroline Rintoul" userId="1a62a39c-d215-4f07-9b18-8cbb0383fd5d" providerId="ADAL" clId="{7559F631-4634-4F4B-B687-C0E09805A03C}" dt="2023-02-13T19:45:13.731" v="11515"/>
          <ac:spMkLst>
            <pc:docMk/>
            <pc:sldMk cId="1040203231" sldId="2147470782"/>
            <ac:spMk id="13" creationId="{912217F4-F81F-2988-74F4-8D1A9147468D}"/>
          </ac:spMkLst>
        </pc:spChg>
        <pc:spChg chg="mod ord">
          <ac:chgData name="Caroline Rintoul" userId="1a62a39c-d215-4f07-9b18-8cbb0383fd5d" providerId="ADAL" clId="{7559F631-4634-4F4B-B687-C0E09805A03C}" dt="2023-02-13T19:45:13.732" v="11517"/>
          <ac:spMkLst>
            <pc:docMk/>
            <pc:sldMk cId="1040203231" sldId="2147470782"/>
            <ac:spMk id="15" creationId="{54F9B702-EE4E-640A-13AE-F3481584DFE6}"/>
          </ac:spMkLst>
        </pc:spChg>
        <pc:spChg chg="add del mod modVis">
          <ac:chgData name="Caroline Rintoul" userId="1a62a39c-d215-4f07-9b18-8cbb0383fd5d" providerId="ADAL" clId="{7559F631-4634-4F4B-B687-C0E09805A03C}" dt="2023-02-09T14:46:37.586" v="7125"/>
          <ac:spMkLst>
            <pc:docMk/>
            <pc:sldMk cId="1040203231" sldId="2147470782"/>
            <ac:spMk id="17" creationId="{3A479C39-B06C-4717-5A13-716D43130BEA}"/>
          </ac:spMkLst>
        </pc:spChg>
        <pc:spChg chg="mod">
          <ac:chgData name="Caroline Rintoul" userId="1a62a39c-d215-4f07-9b18-8cbb0383fd5d" providerId="ADAL" clId="{7559F631-4634-4F4B-B687-C0E09805A03C}" dt="2023-02-13T19:45:13.747" v="11541"/>
          <ac:spMkLst>
            <pc:docMk/>
            <pc:sldMk cId="1040203231" sldId="2147470782"/>
            <ac:spMk id="29" creationId="{3CD6184B-D41D-F25E-4746-FD7708C4A307}"/>
          </ac:spMkLst>
        </pc:spChg>
        <pc:spChg chg="mod">
          <ac:chgData name="Caroline Rintoul" userId="1a62a39c-d215-4f07-9b18-8cbb0383fd5d" providerId="ADAL" clId="{7559F631-4634-4F4B-B687-C0E09805A03C}" dt="2023-02-13T19:45:13.748" v="11542"/>
          <ac:spMkLst>
            <pc:docMk/>
            <pc:sldMk cId="1040203231" sldId="2147470782"/>
            <ac:spMk id="30" creationId="{939B94CB-7592-1CD2-7A59-89B239609A79}"/>
          </ac:spMkLst>
        </pc:spChg>
        <pc:spChg chg="mod">
          <ac:chgData name="Caroline Rintoul" userId="1a62a39c-d215-4f07-9b18-8cbb0383fd5d" providerId="ADAL" clId="{7559F631-4634-4F4B-B687-C0E09805A03C}" dt="2023-02-13T19:45:13.750" v="11544"/>
          <ac:spMkLst>
            <pc:docMk/>
            <pc:sldMk cId="1040203231" sldId="2147470782"/>
            <ac:spMk id="31" creationId="{B9F74F3C-9D5C-BC51-CC1E-08A87326886C}"/>
          </ac:spMkLst>
        </pc:spChg>
        <pc:spChg chg="mod">
          <ac:chgData name="Caroline Rintoul" userId="1a62a39c-d215-4f07-9b18-8cbb0383fd5d" providerId="ADAL" clId="{7559F631-4634-4F4B-B687-C0E09805A03C}" dt="2023-02-13T19:45:13.749" v="11543"/>
          <ac:spMkLst>
            <pc:docMk/>
            <pc:sldMk cId="1040203231" sldId="2147470782"/>
            <ac:spMk id="32" creationId="{38C1E2F3-6370-C63B-DDFE-0D8FF0C065DC}"/>
          </ac:spMkLst>
        </pc:spChg>
        <pc:spChg chg="mod">
          <ac:chgData name="Caroline Rintoul" userId="1a62a39c-d215-4f07-9b18-8cbb0383fd5d" providerId="ADAL" clId="{7559F631-4634-4F4B-B687-C0E09805A03C}" dt="2023-02-13T19:45:13.751" v="11545"/>
          <ac:spMkLst>
            <pc:docMk/>
            <pc:sldMk cId="1040203231" sldId="2147470782"/>
            <ac:spMk id="33" creationId="{67898B24-BE26-DFF9-2D27-8F337EEBDC52}"/>
          </ac:spMkLst>
        </pc:spChg>
        <pc:spChg chg="mod">
          <ac:chgData name="Caroline Rintoul" userId="1a62a39c-d215-4f07-9b18-8cbb0383fd5d" providerId="ADAL" clId="{7559F631-4634-4F4B-B687-C0E09805A03C}" dt="2023-02-13T19:45:13.751" v="11546"/>
          <ac:spMkLst>
            <pc:docMk/>
            <pc:sldMk cId="1040203231" sldId="2147470782"/>
            <ac:spMk id="34" creationId="{EA24B2DD-9D00-E24C-4F4C-30BEDE0EACCA}"/>
          </ac:spMkLst>
        </pc:spChg>
        <pc:spChg chg="mod ord">
          <ac:chgData name="Caroline Rintoul" userId="1a62a39c-d215-4f07-9b18-8cbb0383fd5d" providerId="ADAL" clId="{7559F631-4634-4F4B-B687-C0E09805A03C}" dt="2023-02-13T19:45:13.752" v="11548"/>
          <ac:spMkLst>
            <pc:docMk/>
            <pc:sldMk cId="1040203231" sldId="2147470782"/>
            <ac:spMk id="35" creationId="{74BF48D1-0306-F12F-6974-7F9573E8AA28}"/>
          </ac:spMkLst>
        </pc:spChg>
        <pc:spChg chg="mod ord">
          <ac:chgData name="Caroline Rintoul" userId="1a62a39c-d215-4f07-9b18-8cbb0383fd5d" providerId="ADAL" clId="{7559F631-4634-4F4B-B687-C0E09805A03C}" dt="2023-02-13T19:45:13.753" v="11550"/>
          <ac:spMkLst>
            <pc:docMk/>
            <pc:sldMk cId="1040203231" sldId="2147470782"/>
            <ac:spMk id="36" creationId="{328D1387-5C9A-29C1-7CC4-1CD633D32B28}"/>
          </ac:spMkLst>
        </pc:spChg>
        <pc:spChg chg="mod">
          <ac:chgData name="Caroline Rintoul" userId="1a62a39c-d215-4f07-9b18-8cbb0383fd5d" providerId="ADAL" clId="{7559F631-4634-4F4B-B687-C0E09805A03C}" dt="2023-02-13T19:45:13.761" v="11560"/>
          <ac:spMkLst>
            <pc:docMk/>
            <pc:sldMk cId="1040203231" sldId="2147470782"/>
            <ac:spMk id="41" creationId="{F272B326-850D-562B-9A8B-5A6742E3E77F}"/>
          </ac:spMkLst>
        </pc:spChg>
        <pc:spChg chg="mod">
          <ac:chgData name="Caroline Rintoul" userId="1a62a39c-d215-4f07-9b18-8cbb0383fd5d" providerId="ADAL" clId="{7559F631-4634-4F4B-B687-C0E09805A03C}" dt="2023-02-13T19:45:13.760" v="11559"/>
          <ac:spMkLst>
            <pc:docMk/>
            <pc:sldMk cId="1040203231" sldId="2147470782"/>
            <ac:spMk id="42" creationId="{B700841D-59D6-C5C0-9ED9-257BC8018118}"/>
          </ac:spMkLst>
        </pc:spChg>
        <pc:spChg chg="mod">
          <ac:chgData name="Caroline Rintoul" userId="1a62a39c-d215-4f07-9b18-8cbb0383fd5d" providerId="ADAL" clId="{7559F631-4634-4F4B-B687-C0E09805A03C}" dt="2023-02-13T19:45:13.759" v="11558"/>
          <ac:spMkLst>
            <pc:docMk/>
            <pc:sldMk cId="1040203231" sldId="2147470782"/>
            <ac:spMk id="43" creationId="{8DB11AF2-EBBA-7768-C936-C4C332341AA6}"/>
          </ac:spMkLst>
        </pc:spChg>
        <pc:spChg chg="mod ord">
          <ac:chgData name="Caroline Rintoul" userId="1a62a39c-d215-4f07-9b18-8cbb0383fd5d" providerId="ADAL" clId="{7559F631-4634-4F4B-B687-C0E09805A03C}" dt="2023-02-13T19:45:13.762" v="11562"/>
          <ac:spMkLst>
            <pc:docMk/>
            <pc:sldMk cId="1040203231" sldId="2147470782"/>
            <ac:spMk id="44" creationId="{C2BC62B0-5252-91B1-A331-0059F6EB6F0E}"/>
          </ac:spMkLst>
        </pc:spChg>
        <pc:spChg chg="mod ord">
          <ac:chgData name="Caroline Rintoul" userId="1a62a39c-d215-4f07-9b18-8cbb0383fd5d" providerId="ADAL" clId="{7559F631-4634-4F4B-B687-C0E09805A03C}" dt="2023-02-13T19:45:13.763" v="11564"/>
          <ac:spMkLst>
            <pc:docMk/>
            <pc:sldMk cId="1040203231" sldId="2147470782"/>
            <ac:spMk id="45" creationId="{371AE4D7-E259-4089-E10A-CF1F450547C1}"/>
          </ac:spMkLst>
        </pc:spChg>
        <pc:spChg chg="mod ord">
          <ac:chgData name="Caroline Rintoul" userId="1a62a39c-d215-4f07-9b18-8cbb0383fd5d" providerId="ADAL" clId="{7559F631-4634-4F4B-B687-C0E09805A03C}" dt="2023-02-13T19:45:13.764" v="11566"/>
          <ac:spMkLst>
            <pc:docMk/>
            <pc:sldMk cId="1040203231" sldId="2147470782"/>
            <ac:spMk id="46" creationId="{2CA7A43A-DF9E-0BBD-16D3-9850C3C5787B}"/>
          </ac:spMkLst>
        </pc:spChg>
        <pc:spChg chg="mod">
          <ac:chgData name="Caroline Rintoul" userId="1a62a39c-d215-4f07-9b18-8cbb0383fd5d" providerId="ADAL" clId="{7559F631-4634-4F4B-B687-C0E09805A03C}" dt="2023-02-13T19:45:13.764" v="11567"/>
          <ac:spMkLst>
            <pc:docMk/>
            <pc:sldMk cId="1040203231" sldId="2147470782"/>
            <ac:spMk id="47" creationId="{F71EC1CD-5F45-81A5-76D4-A5B0BB925EAE}"/>
          </ac:spMkLst>
        </pc:spChg>
        <pc:spChg chg="mod">
          <ac:chgData name="Caroline Rintoul" userId="1a62a39c-d215-4f07-9b18-8cbb0383fd5d" providerId="ADAL" clId="{7559F631-4634-4F4B-B687-C0E09805A03C}" dt="2023-02-13T19:45:13.765" v="11568"/>
          <ac:spMkLst>
            <pc:docMk/>
            <pc:sldMk cId="1040203231" sldId="2147470782"/>
            <ac:spMk id="48" creationId="{2206A63B-EAA2-C6FB-E5A7-1904316042E4}"/>
          </ac:spMkLst>
        </pc:spChg>
        <pc:spChg chg="mod ord">
          <ac:chgData name="Caroline Rintoul" userId="1a62a39c-d215-4f07-9b18-8cbb0383fd5d" providerId="ADAL" clId="{7559F631-4634-4F4B-B687-C0E09805A03C}" dt="2023-02-13T19:45:13.707" v="11476"/>
          <ac:spMkLst>
            <pc:docMk/>
            <pc:sldMk cId="1040203231" sldId="2147470782"/>
            <ac:spMk id="49" creationId="{54840E99-A292-498A-88AE-31C0E050F8AA}"/>
          </ac:spMkLst>
        </pc:spChg>
        <pc:spChg chg="mod ord">
          <ac:chgData name="Caroline Rintoul" userId="1a62a39c-d215-4f07-9b18-8cbb0383fd5d" providerId="ADAL" clId="{7559F631-4634-4F4B-B687-C0E09805A03C}" dt="2023-02-13T19:45:13.766" v="11570"/>
          <ac:spMkLst>
            <pc:docMk/>
            <pc:sldMk cId="1040203231" sldId="2147470782"/>
            <ac:spMk id="51" creationId="{A5C66E90-E68F-B14C-F5CA-36F822C59279}"/>
          </ac:spMkLst>
        </pc:spChg>
        <pc:spChg chg="mod ord">
          <ac:chgData name="Caroline Rintoul" userId="1a62a39c-d215-4f07-9b18-8cbb0383fd5d" providerId="ADAL" clId="{7559F631-4634-4F4B-B687-C0E09805A03C}" dt="2023-02-13T19:45:13.719" v="11496"/>
          <ac:spMkLst>
            <pc:docMk/>
            <pc:sldMk cId="1040203231" sldId="2147470782"/>
            <ac:spMk id="53" creationId="{0C5E404D-5857-FE9C-0042-DFA6060B6C0A}"/>
          </ac:spMkLst>
        </pc:spChg>
        <pc:spChg chg="mod ord">
          <ac:chgData name="Caroline Rintoul" userId="1a62a39c-d215-4f07-9b18-8cbb0383fd5d" providerId="ADAL" clId="{7559F631-4634-4F4B-B687-C0E09805A03C}" dt="2023-02-13T19:45:13.767" v="11572"/>
          <ac:spMkLst>
            <pc:docMk/>
            <pc:sldMk cId="1040203231" sldId="2147470782"/>
            <ac:spMk id="54" creationId="{33E80EEA-2667-EE23-3936-842F3B9501F4}"/>
          </ac:spMkLst>
        </pc:spChg>
        <pc:spChg chg="mod ord">
          <ac:chgData name="Caroline Rintoul" userId="1a62a39c-d215-4f07-9b18-8cbb0383fd5d" providerId="ADAL" clId="{7559F631-4634-4F4B-B687-C0E09805A03C}" dt="2023-02-13T19:46:04.629" v="11597" actId="14100"/>
          <ac:spMkLst>
            <pc:docMk/>
            <pc:sldMk cId="1040203231" sldId="2147470782"/>
            <ac:spMk id="55" creationId="{366A6DC2-92CF-7EB1-B6CD-DE142EC6CC77}"/>
          </ac:spMkLst>
        </pc:spChg>
        <pc:spChg chg="mod ord">
          <ac:chgData name="Caroline Rintoul" userId="1a62a39c-d215-4f07-9b18-8cbb0383fd5d" providerId="ADAL" clId="{7559F631-4634-4F4B-B687-C0E09805A03C}" dt="2023-02-13T19:45:13.723" v="11501"/>
          <ac:spMkLst>
            <pc:docMk/>
            <pc:sldMk cId="1040203231" sldId="2147470782"/>
            <ac:spMk id="57" creationId="{025D1061-9585-CB05-6F94-1F5D815E49B4}"/>
          </ac:spMkLst>
        </pc:spChg>
        <pc:spChg chg="mod ord">
          <ac:chgData name="Caroline Rintoul" userId="1a62a39c-d215-4f07-9b18-8cbb0383fd5d" providerId="ADAL" clId="{7559F631-4634-4F4B-B687-C0E09805A03C}" dt="2023-02-13T19:45:13.769" v="11574"/>
          <ac:spMkLst>
            <pc:docMk/>
            <pc:sldMk cId="1040203231" sldId="2147470782"/>
            <ac:spMk id="60" creationId="{626BB641-4B78-5941-2DF7-CF5F49AC14A8}"/>
          </ac:spMkLst>
        </pc:spChg>
        <pc:spChg chg="mod ord">
          <ac:chgData name="Caroline Rintoul" userId="1a62a39c-d215-4f07-9b18-8cbb0383fd5d" providerId="ADAL" clId="{7559F631-4634-4F4B-B687-C0E09805A03C}" dt="2023-02-13T19:45:13.770" v="11576"/>
          <ac:spMkLst>
            <pc:docMk/>
            <pc:sldMk cId="1040203231" sldId="2147470782"/>
            <ac:spMk id="61" creationId="{7F2CD44A-A66C-8D3A-9514-ADF88B2E6604}"/>
          </ac:spMkLst>
        </pc:spChg>
        <pc:spChg chg="mod ord">
          <ac:chgData name="Caroline Rintoul" userId="1a62a39c-d215-4f07-9b18-8cbb0383fd5d" providerId="ADAL" clId="{7559F631-4634-4F4B-B687-C0E09805A03C}" dt="2023-02-13T19:45:56.059" v="11596" actId="12788"/>
          <ac:spMkLst>
            <pc:docMk/>
            <pc:sldMk cId="1040203231" sldId="2147470782"/>
            <ac:spMk id="72" creationId="{840B6BE9-838A-FA3A-A1AC-2D788FF5AA0E}"/>
          </ac:spMkLst>
        </pc:spChg>
        <pc:spChg chg="mod ord">
          <ac:chgData name="Caroline Rintoul" userId="1a62a39c-d215-4f07-9b18-8cbb0383fd5d" providerId="ADAL" clId="{7559F631-4634-4F4B-B687-C0E09805A03C}" dt="2023-02-13T19:45:13.726" v="11507"/>
          <ac:spMkLst>
            <pc:docMk/>
            <pc:sldMk cId="1040203231" sldId="2147470782"/>
            <ac:spMk id="81" creationId="{8C150081-856D-AE35-5ED7-C58E66FB7E94}"/>
          </ac:spMkLst>
        </pc:spChg>
        <pc:spChg chg="mod ord">
          <ac:chgData name="Caroline Rintoul" userId="1a62a39c-d215-4f07-9b18-8cbb0383fd5d" providerId="ADAL" clId="{7559F631-4634-4F4B-B687-C0E09805A03C}" dt="2023-02-13T19:45:13.727" v="11509"/>
          <ac:spMkLst>
            <pc:docMk/>
            <pc:sldMk cId="1040203231" sldId="2147470782"/>
            <ac:spMk id="118" creationId="{8DD42577-F4D9-4B34-A836-091FB7663088}"/>
          </ac:spMkLst>
        </pc:spChg>
        <pc:spChg chg="mod ord">
          <ac:chgData name="Caroline Rintoul" userId="1a62a39c-d215-4f07-9b18-8cbb0383fd5d" providerId="ADAL" clId="{7559F631-4634-4F4B-B687-C0E09805A03C}" dt="2023-02-13T19:45:13.717" v="11492"/>
          <ac:spMkLst>
            <pc:docMk/>
            <pc:sldMk cId="1040203231" sldId="2147470782"/>
            <ac:spMk id="122" creationId="{ECED30E1-D15B-6C81-F4F5-E247A7AD95D3}"/>
          </ac:spMkLst>
        </pc:spChg>
        <pc:spChg chg="mod ord">
          <ac:chgData name="Caroline Rintoul" userId="1a62a39c-d215-4f07-9b18-8cbb0383fd5d" providerId="ADAL" clId="{7559F631-4634-4F4B-B687-C0E09805A03C}" dt="2023-02-20T19:44:59.669" v="24444" actId="20577"/>
          <ac:spMkLst>
            <pc:docMk/>
            <pc:sldMk cId="1040203231" sldId="2147470782"/>
            <ac:spMk id="123" creationId="{0213490D-ABE1-E12B-DA86-57F3159F18F3}"/>
          </ac:spMkLst>
        </pc:spChg>
        <pc:spChg chg="mod ord">
          <ac:chgData name="Caroline Rintoul" userId="1a62a39c-d215-4f07-9b18-8cbb0383fd5d" providerId="ADAL" clId="{7559F631-4634-4F4B-B687-C0E09805A03C}" dt="2023-02-13T19:46:22.774" v="11601" actId="20577"/>
          <ac:spMkLst>
            <pc:docMk/>
            <pc:sldMk cId="1040203231" sldId="2147470782"/>
            <ac:spMk id="140" creationId="{39B1CF9A-DD92-4CBA-8FB2-3DED39BFB69B}"/>
          </ac:spMkLst>
        </pc:spChg>
        <pc:spChg chg="mod ord">
          <ac:chgData name="Caroline Rintoul" userId="1a62a39c-d215-4f07-9b18-8cbb0383fd5d" providerId="ADAL" clId="{7559F631-4634-4F4B-B687-C0E09805A03C}" dt="2023-02-13T19:45:13.737" v="11524"/>
          <ac:spMkLst>
            <pc:docMk/>
            <pc:sldMk cId="1040203231" sldId="2147470782"/>
            <ac:spMk id="147" creationId="{4CE2802B-E954-3B03-D5D9-FB36AAF0B3FB}"/>
          </ac:spMkLst>
        </pc:spChg>
        <pc:spChg chg="mod ord">
          <ac:chgData name="Caroline Rintoul" userId="1a62a39c-d215-4f07-9b18-8cbb0383fd5d" providerId="ADAL" clId="{7559F631-4634-4F4B-B687-C0E09805A03C}" dt="2023-02-13T19:45:13.714" v="11488"/>
          <ac:spMkLst>
            <pc:docMk/>
            <pc:sldMk cId="1040203231" sldId="2147470782"/>
            <ac:spMk id="155" creationId="{FA811602-031D-4B62-BBA7-4A3D45A587FC}"/>
          </ac:spMkLst>
        </pc:spChg>
        <pc:spChg chg="mod ord">
          <ac:chgData name="Caroline Rintoul" userId="1a62a39c-d215-4f07-9b18-8cbb0383fd5d" providerId="ADAL" clId="{7559F631-4634-4F4B-B687-C0E09805A03C}" dt="2023-02-13T19:45:13.771" v="11578"/>
          <ac:spMkLst>
            <pc:docMk/>
            <pc:sldMk cId="1040203231" sldId="2147470782"/>
            <ac:spMk id="156" creationId="{1C59974D-C4E5-4CA9-95F5-BAECEBA6ECBF}"/>
          </ac:spMkLst>
        </pc:spChg>
        <pc:spChg chg="mod ord">
          <ac:chgData name="Caroline Rintoul" userId="1a62a39c-d215-4f07-9b18-8cbb0383fd5d" providerId="ADAL" clId="{7559F631-4634-4F4B-B687-C0E09805A03C}" dt="2023-02-13T19:45:13.738" v="11526"/>
          <ac:spMkLst>
            <pc:docMk/>
            <pc:sldMk cId="1040203231" sldId="2147470782"/>
            <ac:spMk id="157" creationId="{6E69D46F-7DF0-202D-0518-8E6DF481FA53}"/>
          </ac:spMkLst>
        </pc:spChg>
        <pc:spChg chg="mod ord">
          <ac:chgData name="Caroline Rintoul" userId="1a62a39c-d215-4f07-9b18-8cbb0383fd5d" providerId="ADAL" clId="{7559F631-4634-4F4B-B687-C0E09805A03C}" dt="2023-02-13T19:45:13.688" v="11456"/>
          <ac:spMkLst>
            <pc:docMk/>
            <pc:sldMk cId="1040203231" sldId="2147470782"/>
            <ac:spMk id="159" creationId="{395008A1-B093-41C6-B1AE-29C9C99A2F23}"/>
          </ac:spMkLst>
        </pc:spChg>
        <pc:spChg chg="mod">
          <ac:chgData name="Caroline Rintoul" userId="1a62a39c-d215-4f07-9b18-8cbb0383fd5d" providerId="ADAL" clId="{7559F631-4634-4F4B-B687-C0E09805A03C}" dt="2023-02-13T19:45:13.735" v="11520"/>
          <ac:spMkLst>
            <pc:docMk/>
            <pc:sldMk cId="1040203231" sldId="2147470782"/>
            <ac:spMk id="160" creationId="{964B7C6D-7C32-C1AE-9B82-1D0D6A88B791}"/>
          </ac:spMkLst>
        </pc:spChg>
        <pc:spChg chg="mod ord">
          <ac:chgData name="Caroline Rintoul" userId="1a62a39c-d215-4f07-9b18-8cbb0383fd5d" providerId="ADAL" clId="{7559F631-4634-4F4B-B687-C0E09805A03C}" dt="2023-02-13T19:45:13.728" v="11511"/>
          <ac:spMkLst>
            <pc:docMk/>
            <pc:sldMk cId="1040203231" sldId="2147470782"/>
            <ac:spMk id="161" creationId="{6DB6336E-9045-4381-BBA2-48FC65B56567}"/>
          </ac:spMkLst>
        </pc:spChg>
        <pc:spChg chg="mod ord">
          <ac:chgData name="Caroline Rintoul" userId="1a62a39c-d215-4f07-9b18-8cbb0383fd5d" providerId="ADAL" clId="{7559F631-4634-4F4B-B687-C0E09805A03C}" dt="2023-02-13T19:45:13.740" v="11528"/>
          <ac:spMkLst>
            <pc:docMk/>
            <pc:sldMk cId="1040203231" sldId="2147470782"/>
            <ac:spMk id="162" creationId="{31091A99-4D0C-11B9-6AF6-C15F86C39E6D}"/>
          </ac:spMkLst>
        </pc:spChg>
        <pc:spChg chg="mod ord">
          <ac:chgData name="Caroline Rintoul" userId="1a62a39c-d215-4f07-9b18-8cbb0383fd5d" providerId="ADAL" clId="{7559F631-4634-4F4B-B687-C0E09805A03C}" dt="2023-02-13T19:45:13.729" v="11513"/>
          <ac:spMkLst>
            <pc:docMk/>
            <pc:sldMk cId="1040203231" sldId="2147470782"/>
            <ac:spMk id="163" creationId="{FDDB25CF-C1C1-4A2B-85FB-75D295CF901F}"/>
          </ac:spMkLst>
        </pc:spChg>
        <pc:spChg chg="mod ord">
          <ac:chgData name="Caroline Rintoul" userId="1a62a39c-d215-4f07-9b18-8cbb0383fd5d" providerId="ADAL" clId="{7559F631-4634-4F4B-B687-C0E09805A03C}" dt="2023-02-13T19:45:13.736" v="11522"/>
          <ac:spMkLst>
            <pc:docMk/>
            <pc:sldMk cId="1040203231" sldId="2147470782"/>
            <ac:spMk id="164" creationId="{4B2EFA2F-16E2-3FFF-5283-221E3B15502E}"/>
          </ac:spMkLst>
        </pc:spChg>
        <pc:spChg chg="mod">
          <ac:chgData name="Caroline Rintoul" userId="1a62a39c-d215-4f07-9b18-8cbb0383fd5d" providerId="ADAL" clId="{7559F631-4634-4F4B-B687-C0E09805A03C}" dt="2023-02-13T19:45:13.734" v="11519"/>
          <ac:spMkLst>
            <pc:docMk/>
            <pc:sldMk cId="1040203231" sldId="2147470782"/>
            <ac:spMk id="165" creationId="{7D9E3F99-D861-FAED-173C-47D8F26FAB46}"/>
          </ac:spMkLst>
        </pc:spChg>
        <pc:spChg chg="mod ord">
          <ac:chgData name="Caroline Rintoul" userId="1a62a39c-d215-4f07-9b18-8cbb0383fd5d" providerId="ADAL" clId="{7559F631-4634-4F4B-B687-C0E09805A03C}" dt="2023-02-13T19:45:13.710" v="11480"/>
          <ac:spMkLst>
            <pc:docMk/>
            <pc:sldMk cId="1040203231" sldId="2147470782"/>
            <ac:spMk id="349" creationId="{8C06D942-CD22-4B4B-9F9B-2D060649468B}"/>
          </ac:spMkLst>
        </pc:spChg>
        <pc:spChg chg="mod ord">
          <ac:chgData name="Caroline Rintoul" userId="1a62a39c-d215-4f07-9b18-8cbb0383fd5d" providerId="ADAL" clId="{7559F631-4634-4F4B-B687-C0E09805A03C}" dt="2023-02-13T19:45:13.711" v="11482"/>
          <ac:spMkLst>
            <pc:docMk/>
            <pc:sldMk cId="1040203231" sldId="2147470782"/>
            <ac:spMk id="350" creationId="{BAC38DFA-45F4-41C5-802D-1CCD0E770F70}"/>
          </ac:spMkLst>
        </pc:spChg>
        <pc:spChg chg="mod ord">
          <ac:chgData name="Caroline Rintoul" userId="1a62a39c-d215-4f07-9b18-8cbb0383fd5d" providerId="ADAL" clId="{7559F631-4634-4F4B-B687-C0E09805A03C}" dt="2023-02-13T19:45:13.712" v="11484"/>
          <ac:spMkLst>
            <pc:docMk/>
            <pc:sldMk cId="1040203231" sldId="2147470782"/>
            <ac:spMk id="358" creationId="{767913C7-5089-45E6-A286-076F31EC2C4C}"/>
          </ac:spMkLst>
        </pc:spChg>
        <pc:grpChg chg="mod ord">
          <ac:chgData name="Caroline Rintoul" userId="1a62a39c-d215-4f07-9b18-8cbb0383fd5d" providerId="ADAL" clId="{7559F631-4634-4F4B-B687-C0E09805A03C}" dt="2023-02-13T19:45:13.687" v="11454"/>
          <ac:grpSpMkLst>
            <pc:docMk/>
            <pc:sldMk cId="1040203231" sldId="2147470782"/>
            <ac:grpSpMk id="16" creationId="{FF4FC7C2-E98E-194F-3973-A86A4C1C2B71}"/>
          </ac:grpSpMkLst>
        </pc:grpChg>
        <pc:graphicFrameChg chg="add del mod replST">
          <ac:chgData name="Caroline Rintoul" userId="1a62a39c-d215-4f07-9b18-8cbb0383fd5d" providerId="ADAL" clId="{7559F631-4634-4F4B-B687-C0E09805A03C}" dt="2023-02-13T19:45:13.646" v="11446"/>
          <ac:graphicFrameMkLst>
            <pc:docMk/>
            <pc:sldMk cId="1040203231" sldId="2147470782"/>
            <ac:graphicFrameMk id="7" creationId="{D3692CEE-3D8E-B2B2-35FF-44EE11A8A91E}"/>
          </ac:graphicFrameMkLst>
        </pc:graphicFrameChg>
        <pc:graphicFrameChg chg="add mod replST">
          <ac:chgData name="Caroline Rintoul" userId="1a62a39c-d215-4f07-9b18-8cbb0383fd5d" providerId="ADAL" clId="{7559F631-4634-4F4B-B687-C0E09805A03C}" dt="2023-02-13T19:45:13.721" v="11499"/>
          <ac:graphicFrameMkLst>
            <pc:docMk/>
            <pc:sldMk cId="1040203231" sldId="2147470782"/>
            <ac:graphicFrameMk id="9" creationId="{D407B8E8-776A-DF6A-D34F-7778A7EEFF70}"/>
          </ac:graphicFrameMkLst>
        </pc:graphicFrameChg>
        <pc:graphicFrameChg chg="mod">
          <ac:chgData name="Caroline Rintoul" userId="1a62a39c-d215-4f07-9b18-8cbb0383fd5d" providerId="ADAL" clId="{7559F631-4634-4F4B-B687-C0E09805A03C}" dt="2023-02-13T19:45:13.782" v="11582"/>
          <ac:graphicFrameMkLst>
            <pc:docMk/>
            <pc:sldMk cId="1040203231" sldId="2147470782"/>
            <ac:graphicFrameMk id="12" creationId="{12B08591-225C-450F-A30D-40F93F3F55A9}"/>
          </ac:graphicFrameMkLst>
        </pc:graphicFrameChg>
        <pc:graphicFrameChg chg="mod">
          <ac:chgData name="Caroline Rintoul" userId="1a62a39c-d215-4f07-9b18-8cbb0383fd5d" providerId="ADAL" clId="{7559F631-4634-4F4B-B687-C0E09805A03C}" dt="2023-02-13T19:45:13.733" v="11518"/>
          <ac:graphicFrameMkLst>
            <pc:docMk/>
            <pc:sldMk cId="1040203231" sldId="2147470782"/>
            <ac:graphicFrameMk id="175" creationId="{40D72FFE-3545-D825-C5B6-E6525F56D45C}"/>
          </ac:graphicFrameMkLst>
        </pc:graphicFrameChg>
        <pc:graphicFrameChg chg="mod">
          <ac:chgData name="Caroline Rintoul" userId="1a62a39c-d215-4f07-9b18-8cbb0383fd5d" providerId="ADAL" clId="{7559F631-4634-4F4B-B687-C0E09805A03C}" dt="2023-02-13T19:45:13.755" v="11551"/>
          <ac:graphicFrameMkLst>
            <pc:docMk/>
            <pc:sldMk cId="1040203231" sldId="2147470782"/>
            <ac:graphicFrameMk id="179" creationId="{12A9E941-7922-BDDD-62F3-E8635C7A4358}"/>
          </ac:graphicFrameMkLst>
        </pc:graphicFrameChg>
        <pc:graphicFrameChg chg="del">
          <ac:chgData name="Caroline Rintoul" userId="1a62a39c-d215-4f07-9b18-8cbb0383fd5d" providerId="ADAL" clId="{7559F631-4634-4F4B-B687-C0E09805A03C}" dt="2023-02-13T19:45:00.844" v="11304"/>
          <ac:graphicFrameMkLst>
            <pc:docMk/>
            <pc:sldMk cId="1040203231" sldId="2147470782"/>
            <ac:graphicFrameMk id="198" creationId="{90BE22B4-CB05-3633-D133-DBF289009DFD}"/>
          </ac:graphicFrameMkLst>
        </pc:graphicFrameChg>
        <pc:picChg chg="mod ord">
          <ac:chgData name="Caroline Rintoul" userId="1a62a39c-d215-4f07-9b18-8cbb0383fd5d" providerId="ADAL" clId="{7559F631-4634-4F4B-B687-C0E09805A03C}" dt="2023-02-13T19:45:13.689" v="11458"/>
          <ac:picMkLst>
            <pc:docMk/>
            <pc:sldMk cId="1040203231" sldId="2147470782"/>
            <ac:picMk id="18" creationId="{4E7EC4F1-967C-4CEC-3349-FD92DE0BED1F}"/>
          </ac:picMkLst>
        </pc:picChg>
        <pc:cxnChg chg="mod ord">
          <ac:chgData name="Caroline Rintoul" userId="1a62a39c-d215-4f07-9b18-8cbb0383fd5d" providerId="ADAL" clId="{7559F631-4634-4F4B-B687-C0E09805A03C}" dt="2023-02-13T19:45:13.743" v="11534"/>
          <ac:cxnSpMkLst>
            <pc:docMk/>
            <pc:sldMk cId="1040203231" sldId="2147470782"/>
            <ac:cxnSpMk id="23" creationId="{98AAA7B2-981D-5572-AC00-31C7AB6FD7D1}"/>
          </ac:cxnSpMkLst>
        </pc:cxnChg>
        <pc:cxnChg chg="mod ord">
          <ac:chgData name="Caroline Rintoul" userId="1a62a39c-d215-4f07-9b18-8cbb0383fd5d" providerId="ADAL" clId="{7559F631-4634-4F4B-B687-C0E09805A03C}" dt="2023-02-13T19:45:13.742" v="11532"/>
          <ac:cxnSpMkLst>
            <pc:docMk/>
            <pc:sldMk cId="1040203231" sldId="2147470782"/>
            <ac:cxnSpMk id="24" creationId="{D0F14571-F5EF-E366-A1E7-BBD6FC079F7F}"/>
          </ac:cxnSpMkLst>
        </pc:cxnChg>
        <pc:cxnChg chg="mod ord">
          <ac:chgData name="Caroline Rintoul" userId="1a62a39c-d215-4f07-9b18-8cbb0383fd5d" providerId="ADAL" clId="{7559F631-4634-4F4B-B687-C0E09805A03C}" dt="2023-02-13T19:45:13.741" v="11530"/>
          <ac:cxnSpMkLst>
            <pc:docMk/>
            <pc:sldMk cId="1040203231" sldId="2147470782"/>
            <ac:cxnSpMk id="25" creationId="{BF5519A3-795B-CB21-348E-9F5552B44B55}"/>
          </ac:cxnSpMkLst>
        </pc:cxnChg>
        <pc:cxnChg chg="mod ord">
          <ac:chgData name="Caroline Rintoul" userId="1a62a39c-d215-4f07-9b18-8cbb0383fd5d" providerId="ADAL" clId="{7559F631-4634-4F4B-B687-C0E09805A03C}" dt="2023-02-13T19:45:13.745" v="11538"/>
          <ac:cxnSpMkLst>
            <pc:docMk/>
            <pc:sldMk cId="1040203231" sldId="2147470782"/>
            <ac:cxnSpMk id="26" creationId="{74AC654E-E2FB-6881-D698-9633DE4B9DCB}"/>
          </ac:cxnSpMkLst>
        </pc:cxnChg>
        <pc:cxnChg chg="mod ord">
          <ac:chgData name="Caroline Rintoul" userId="1a62a39c-d215-4f07-9b18-8cbb0383fd5d" providerId="ADAL" clId="{7559F631-4634-4F4B-B687-C0E09805A03C}" dt="2023-02-13T19:45:13.744" v="11536"/>
          <ac:cxnSpMkLst>
            <pc:docMk/>
            <pc:sldMk cId="1040203231" sldId="2147470782"/>
            <ac:cxnSpMk id="27" creationId="{F01E310E-31D3-2B17-7CC9-E469356D8DE2}"/>
          </ac:cxnSpMkLst>
        </pc:cxnChg>
        <pc:cxnChg chg="mod ord">
          <ac:chgData name="Caroline Rintoul" userId="1a62a39c-d215-4f07-9b18-8cbb0383fd5d" providerId="ADAL" clId="{7559F631-4634-4F4B-B687-C0E09805A03C}" dt="2023-02-13T19:45:13.746" v="11540"/>
          <ac:cxnSpMkLst>
            <pc:docMk/>
            <pc:sldMk cId="1040203231" sldId="2147470782"/>
            <ac:cxnSpMk id="28" creationId="{44D4F7E9-F209-BC21-6916-A442E1F9CE75}"/>
          </ac:cxnSpMkLst>
        </pc:cxnChg>
        <pc:cxnChg chg="mod ord">
          <ac:chgData name="Caroline Rintoul" userId="1a62a39c-d215-4f07-9b18-8cbb0383fd5d" providerId="ADAL" clId="{7559F631-4634-4F4B-B687-C0E09805A03C}" dt="2023-02-13T19:45:13.758" v="11555"/>
          <ac:cxnSpMkLst>
            <pc:docMk/>
            <pc:sldMk cId="1040203231" sldId="2147470782"/>
            <ac:cxnSpMk id="38" creationId="{89D803E8-2E28-F6A4-A99D-CBA5B6373165}"/>
          </ac:cxnSpMkLst>
        </pc:cxnChg>
        <pc:cxnChg chg="mod ord">
          <ac:chgData name="Caroline Rintoul" userId="1a62a39c-d215-4f07-9b18-8cbb0383fd5d" providerId="ADAL" clId="{7559F631-4634-4F4B-B687-C0E09805A03C}" dt="2023-02-13T19:45:13.758" v="11557"/>
          <ac:cxnSpMkLst>
            <pc:docMk/>
            <pc:sldMk cId="1040203231" sldId="2147470782"/>
            <ac:cxnSpMk id="39" creationId="{5741DF36-3FF5-7258-F038-D9DA32DDDE86}"/>
          </ac:cxnSpMkLst>
        </pc:cxnChg>
        <pc:cxnChg chg="mod ord">
          <ac:chgData name="Caroline Rintoul" userId="1a62a39c-d215-4f07-9b18-8cbb0383fd5d" providerId="ADAL" clId="{7559F631-4634-4F4B-B687-C0E09805A03C}" dt="2023-02-13T19:45:13.756" v="11553"/>
          <ac:cxnSpMkLst>
            <pc:docMk/>
            <pc:sldMk cId="1040203231" sldId="2147470782"/>
            <ac:cxnSpMk id="40" creationId="{B45032C7-F928-6D40-5CA6-A511BFCCC7C5}"/>
          </ac:cxnSpMkLst>
        </pc:cxnChg>
        <pc:cxnChg chg="mod ord">
          <ac:chgData name="Caroline Rintoul" userId="1a62a39c-d215-4f07-9b18-8cbb0383fd5d" providerId="ADAL" clId="{7559F631-4634-4F4B-B687-C0E09805A03C}" dt="2023-02-13T19:45:13.694" v="11464"/>
          <ac:cxnSpMkLst>
            <pc:docMk/>
            <pc:sldMk cId="1040203231" sldId="2147470782"/>
            <ac:cxnSpMk id="50" creationId="{B7CB22FF-96DE-E679-A464-B15A859623B5}"/>
          </ac:cxnSpMkLst>
        </pc:cxnChg>
        <pc:cxnChg chg="mod ord">
          <ac:chgData name="Caroline Rintoul" userId="1a62a39c-d215-4f07-9b18-8cbb0383fd5d" providerId="ADAL" clId="{7559F631-4634-4F4B-B687-C0E09805A03C}" dt="2023-02-13T19:45:13.715" v="11490"/>
          <ac:cxnSpMkLst>
            <pc:docMk/>
            <pc:sldMk cId="1040203231" sldId="2147470782"/>
            <ac:cxnSpMk id="121" creationId="{B779A411-4926-F1FF-6FF9-A5F62A021316}"/>
          </ac:cxnSpMkLst>
        </pc:cxnChg>
        <pc:cxnChg chg="mod ord">
          <ac:chgData name="Caroline Rintoul" userId="1a62a39c-d215-4f07-9b18-8cbb0383fd5d" providerId="ADAL" clId="{7559F631-4634-4F4B-B687-C0E09805A03C}" dt="2023-02-13T19:45:13.713" v="11486"/>
          <ac:cxnSpMkLst>
            <pc:docMk/>
            <pc:sldMk cId="1040203231" sldId="2147470782"/>
            <ac:cxnSpMk id="154" creationId="{C51B4D09-A16E-42EC-B3D2-90546881B4BE}"/>
          </ac:cxnSpMkLst>
        </pc:cxnChg>
        <pc:cxnChg chg="mod ord">
          <ac:chgData name="Caroline Rintoul" userId="1a62a39c-d215-4f07-9b18-8cbb0383fd5d" providerId="ADAL" clId="{7559F631-4634-4F4B-B687-C0E09805A03C}" dt="2023-02-13T19:45:13.708" v="11478"/>
          <ac:cxnSpMkLst>
            <pc:docMk/>
            <pc:sldMk cId="1040203231" sldId="2147470782"/>
            <ac:cxnSpMk id="227" creationId="{908D7A08-62E2-4C44-B9AE-A2CF41D3E2C5}"/>
          </ac:cxnSpMkLst>
        </pc:cxnChg>
        <pc:cxnChg chg="mod ord">
          <ac:chgData name="Caroline Rintoul" userId="1a62a39c-d215-4f07-9b18-8cbb0383fd5d" providerId="ADAL" clId="{7559F631-4634-4F4B-B687-C0E09805A03C}" dt="2023-02-13T19:45:13.690" v="11460"/>
          <ac:cxnSpMkLst>
            <pc:docMk/>
            <pc:sldMk cId="1040203231" sldId="2147470782"/>
            <ac:cxnSpMk id="276" creationId="{2E3A50F0-4C89-4595-8294-9E34E4E4F897}"/>
          </ac:cxnSpMkLst>
        </pc:cxnChg>
      </pc:sldChg>
      <pc:sldChg chg="addSp delSp modSp mod addCm modCm">
        <pc:chgData name="Caroline Rintoul" userId="1a62a39c-d215-4f07-9b18-8cbb0383fd5d" providerId="ADAL" clId="{7559F631-4634-4F4B-B687-C0E09805A03C}" dt="2023-02-20T22:52:08.748" v="24502" actId="14100"/>
        <pc:sldMkLst>
          <pc:docMk/>
          <pc:sldMk cId="2771943399" sldId="2147470785"/>
        </pc:sldMkLst>
        <pc:spChg chg="mod">
          <ac:chgData name="Caroline Rintoul" userId="1a62a39c-d215-4f07-9b18-8cbb0383fd5d" providerId="ADAL" clId="{7559F631-4634-4F4B-B687-C0E09805A03C}" dt="2023-02-10T23:05:27.571" v="10656" actId="20577"/>
          <ac:spMkLst>
            <pc:docMk/>
            <pc:sldMk cId="2771943399" sldId="2147470785"/>
            <ac:spMk id="39" creationId="{1195C1A4-693A-449F-ACDA-D884BEDE5DBD}"/>
          </ac:spMkLst>
        </pc:spChg>
        <pc:spChg chg="mod">
          <ac:chgData name="Caroline Rintoul" userId="1a62a39c-d215-4f07-9b18-8cbb0383fd5d" providerId="ADAL" clId="{7559F631-4634-4F4B-B687-C0E09805A03C}" dt="2023-02-07T22:46:00.726" v="3926" actId="165"/>
          <ac:spMkLst>
            <pc:docMk/>
            <pc:sldMk cId="2771943399" sldId="2147470785"/>
            <ac:spMk id="96" creationId="{A1FB3410-6C97-4255-BEBD-5F69E994B8D1}"/>
          </ac:spMkLst>
        </pc:spChg>
        <pc:spChg chg="mod">
          <ac:chgData name="Caroline Rintoul" userId="1a62a39c-d215-4f07-9b18-8cbb0383fd5d" providerId="ADAL" clId="{7559F631-4634-4F4B-B687-C0E09805A03C}" dt="2023-02-07T22:46:00.726" v="3926" actId="165"/>
          <ac:spMkLst>
            <pc:docMk/>
            <pc:sldMk cId="2771943399" sldId="2147470785"/>
            <ac:spMk id="100" creationId="{7D065289-F00F-4EA8-9E26-F72AF2EBE0B1}"/>
          </ac:spMkLst>
        </pc:spChg>
        <pc:spChg chg="mod">
          <ac:chgData name="Caroline Rintoul" userId="1a62a39c-d215-4f07-9b18-8cbb0383fd5d" providerId="ADAL" clId="{7559F631-4634-4F4B-B687-C0E09805A03C}" dt="2023-02-07T22:46:00.726" v="3926" actId="165"/>
          <ac:spMkLst>
            <pc:docMk/>
            <pc:sldMk cId="2771943399" sldId="2147470785"/>
            <ac:spMk id="101" creationId="{81183E0F-EDA6-45E1-960C-9FDC07F24C25}"/>
          </ac:spMkLst>
        </pc:spChg>
        <pc:spChg chg="mod">
          <ac:chgData name="Caroline Rintoul" userId="1a62a39c-d215-4f07-9b18-8cbb0383fd5d" providerId="ADAL" clId="{7559F631-4634-4F4B-B687-C0E09805A03C}" dt="2023-02-07T22:46:00.726" v="3926" actId="165"/>
          <ac:spMkLst>
            <pc:docMk/>
            <pc:sldMk cId="2771943399" sldId="2147470785"/>
            <ac:spMk id="102" creationId="{40BC7CB7-9219-4CE0-8412-A941B9FC8C0E}"/>
          </ac:spMkLst>
        </pc:spChg>
        <pc:spChg chg="mod">
          <ac:chgData name="Caroline Rintoul" userId="1a62a39c-d215-4f07-9b18-8cbb0383fd5d" providerId="ADAL" clId="{7559F631-4634-4F4B-B687-C0E09805A03C}" dt="2023-02-07T22:46:00.726" v="3926" actId="165"/>
          <ac:spMkLst>
            <pc:docMk/>
            <pc:sldMk cId="2771943399" sldId="2147470785"/>
            <ac:spMk id="106" creationId="{FC3C2E4B-7E5A-4E5F-A9FC-01FBDD428879}"/>
          </ac:spMkLst>
        </pc:spChg>
        <pc:spChg chg="mod">
          <ac:chgData name="Caroline Rintoul" userId="1a62a39c-d215-4f07-9b18-8cbb0383fd5d" providerId="ADAL" clId="{7559F631-4634-4F4B-B687-C0E09805A03C}" dt="2023-02-07T22:46:00.726" v="3926" actId="165"/>
          <ac:spMkLst>
            <pc:docMk/>
            <pc:sldMk cId="2771943399" sldId="2147470785"/>
            <ac:spMk id="107" creationId="{564E01BA-62C4-4CC1-A653-784511D9817A}"/>
          </ac:spMkLst>
        </pc:spChg>
        <pc:spChg chg="mod">
          <ac:chgData name="Caroline Rintoul" userId="1a62a39c-d215-4f07-9b18-8cbb0383fd5d" providerId="ADAL" clId="{7559F631-4634-4F4B-B687-C0E09805A03C}" dt="2023-02-07T22:46:00.726" v="3926" actId="165"/>
          <ac:spMkLst>
            <pc:docMk/>
            <pc:sldMk cId="2771943399" sldId="2147470785"/>
            <ac:spMk id="114" creationId="{6FFDC3F2-D7E9-4993-9540-0E7A618A3A5C}"/>
          </ac:spMkLst>
        </pc:spChg>
        <pc:spChg chg="mod topLvl">
          <ac:chgData name="Caroline Rintoul" userId="1a62a39c-d215-4f07-9b18-8cbb0383fd5d" providerId="ADAL" clId="{7559F631-4634-4F4B-B687-C0E09805A03C}" dt="2023-02-07T22:46:00.726" v="3926" actId="165"/>
          <ac:spMkLst>
            <pc:docMk/>
            <pc:sldMk cId="2771943399" sldId="2147470785"/>
            <ac:spMk id="208" creationId="{C06A3800-856F-4FB8-8C57-A50FC51EC15B}"/>
          </ac:spMkLst>
        </pc:spChg>
        <pc:spChg chg="mod topLvl">
          <ac:chgData name="Caroline Rintoul" userId="1a62a39c-d215-4f07-9b18-8cbb0383fd5d" providerId="ADAL" clId="{7559F631-4634-4F4B-B687-C0E09805A03C}" dt="2023-02-20T22:52:08.748" v="24502" actId="14100"/>
          <ac:spMkLst>
            <pc:docMk/>
            <pc:sldMk cId="2771943399" sldId="2147470785"/>
            <ac:spMk id="210" creationId="{3FF6F13F-EC09-4459-A108-23C431AF3260}"/>
          </ac:spMkLst>
        </pc:spChg>
        <pc:grpChg chg="add del mod">
          <ac:chgData name="Caroline Rintoul" userId="1a62a39c-d215-4f07-9b18-8cbb0383fd5d" providerId="ADAL" clId="{7559F631-4634-4F4B-B687-C0E09805A03C}" dt="2023-02-07T22:46:00.726" v="3926" actId="165"/>
          <ac:grpSpMkLst>
            <pc:docMk/>
            <pc:sldMk cId="2771943399" sldId="2147470785"/>
            <ac:grpSpMk id="5" creationId="{EB32A8DA-33AD-A38E-9577-040604C608CD}"/>
          </ac:grpSpMkLst>
        </pc:grpChg>
        <pc:grpChg chg="mod topLvl">
          <ac:chgData name="Caroline Rintoul" userId="1a62a39c-d215-4f07-9b18-8cbb0383fd5d" providerId="ADAL" clId="{7559F631-4634-4F4B-B687-C0E09805A03C}" dt="2023-02-07T22:46:00.726" v="3926" actId="165"/>
          <ac:grpSpMkLst>
            <pc:docMk/>
            <pc:sldMk cId="2771943399" sldId="2147470785"/>
            <ac:grpSpMk id="7" creationId="{7F2522AB-AF7B-4456-BC85-95B57663095D}"/>
          </ac:grpSpMkLst>
        </pc:grpChg>
        <pc:picChg chg="mod topLvl">
          <ac:chgData name="Caroline Rintoul" userId="1a62a39c-d215-4f07-9b18-8cbb0383fd5d" providerId="ADAL" clId="{7559F631-4634-4F4B-B687-C0E09805A03C}" dt="2023-02-09T22:47:11.984" v="7151" actId="14100"/>
          <ac:picMkLst>
            <pc:docMk/>
            <pc:sldMk cId="2771943399" sldId="2147470785"/>
            <ac:picMk id="6" creationId="{8468019F-649B-46AB-A5AC-14E5DA4D40FE}"/>
          </ac:picMkLst>
        </pc:picChg>
        <pc:cxnChg chg="mod">
          <ac:chgData name="Caroline Rintoul" userId="1a62a39c-d215-4f07-9b18-8cbb0383fd5d" providerId="ADAL" clId="{7559F631-4634-4F4B-B687-C0E09805A03C}" dt="2023-02-07T22:46:00.726" v="3926" actId="165"/>
          <ac:cxnSpMkLst>
            <pc:docMk/>
            <pc:sldMk cId="2771943399" sldId="2147470785"/>
            <ac:cxnSpMk id="103" creationId="{0EB4C026-ECCE-4A05-A69E-269485788FD8}"/>
          </ac:cxnSpMkLst>
        </pc:cxnChg>
      </pc:sldChg>
    </pc:docChg>
  </pc:docChgLst>
  <pc:docChgLst>
    <pc:chgData name="Deniz Oker" userId="7d0128b0-bc3f-4696-af0e-d11d74d9f063" providerId="ADAL" clId="{17818EA5-C419-4679-902A-E1C1413427DE}"/>
    <pc:docChg chg="custSel modSld replTag">
      <pc:chgData name="Deniz Oker" userId="7d0128b0-bc3f-4696-af0e-d11d74d9f063" providerId="ADAL" clId="{17818EA5-C419-4679-902A-E1C1413427DE}" dt="2023-01-17T23:54:56.121" v="127" actId="555"/>
      <pc:docMkLst>
        <pc:docMk/>
      </pc:docMkLst>
      <pc:sldChg chg="addSp delSp modSp mod">
        <pc:chgData name="Deniz Oker" userId="7d0128b0-bc3f-4696-af0e-d11d74d9f063" providerId="ADAL" clId="{17818EA5-C419-4679-902A-E1C1413427DE}" dt="2023-01-17T23:54:56.121" v="127" actId="555"/>
        <pc:sldMkLst>
          <pc:docMk/>
          <pc:sldMk cId="1040203231" sldId="2147470782"/>
        </pc:sldMkLst>
        <pc:spChg chg="mod ord">
          <ac:chgData name="Deniz Oker" userId="7d0128b0-bc3f-4696-af0e-d11d74d9f063" providerId="ADAL" clId="{17818EA5-C419-4679-902A-E1C1413427DE}" dt="2023-01-17T23:53:55.256" v="20"/>
          <ac:spMkLst>
            <pc:docMk/>
            <pc:sldMk cId="1040203231" sldId="2147470782"/>
            <ac:spMk id="2" creationId="{5C65516F-8E92-47FF-B0B2-AFCD4F7F3CAF}"/>
          </ac:spMkLst>
        </pc:spChg>
        <pc:spChg chg="mod ord">
          <ac:chgData name="Deniz Oker" userId="7d0128b0-bc3f-4696-af0e-d11d74d9f063" providerId="ADAL" clId="{17818EA5-C419-4679-902A-E1C1413427DE}" dt="2023-01-17T23:53:55.255" v="14"/>
          <ac:spMkLst>
            <pc:docMk/>
            <pc:sldMk cId="1040203231" sldId="2147470782"/>
            <ac:spMk id="3" creationId="{C42C2A29-C949-4DF3-8DD7-DEADFD3F2A41}"/>
          </ac:spMkLst>
        </pc:spChg>
        <pc:spChg chg="mod ord">
          <ac:chgData name="Deniz Oker" userId="7d0128b0-bc3f-4696-af0e-d11d74d9f063" providerId="ADAL" clId="{17818EA5-C419-4679-902A-E1C1413427DE}" dt="2023-01-17T23:53:55.256" v="18"/>
          <ac:spMkLst>
            <pc:docMk/>
            <pc:sldMk cId="1040203231" sldId="2147470782"/>
            <ac:spMk id="6" creationId="{3FF62F8A-C299-4EDE-94CB-874356A1C3B6}"/>
          </ac:spMkLst>
        </pc:spChg>
        <pc:spChg chg="mod ord">
          <ac:chgData name="Deniz Oker" userId="7d0128b0-bc3f-4696-af0e-d11d74d9f063" providerId="ADAL" clId="{17818EA5-C419-4679-902A-E1C1413427DE}" dt="2023-01-17T23:53:55.291" v="113"/>
          <ac:spMkLst>
            <pc:docMk/>
            <pc:sldMk cId="1040203231" sldId="2147470782"/>
            <ac:spMk id="7" creationId="{9F5C0309-3DD5-FA08-4DBA-9C81E750A1C7}"/>
          </ac:spMkLst>
        </pc:spChg>
        <pc:spChg chg="mod ord">
          <ac:chgData name="Deniz Oker" userId="7d0128b0-bc3f-4696-af0e-d11d74d9f063" providerId="ADAL" clId="{17818EA5-C419-4679-902A-E1C1413427DE}" dt="2023-01-17T23:53:55.258" v="26"/>
          <ac:spMkLst>
            <pc:docMk/>
            <pc:sldMk cId="1040203231" sldId="2147470782"/>
            <ac:spMk id="8" creationId="{4EFE5F66-FE85-47E7-B999-A7248BB1BB4D}"/>
          </ac:spMkLst>
        </pc:spChg>
        <pc:spChg chg="mod ord">
          <ac:chgData name="Deniz Oker" userId="7d0128b0-bc3f-4696-af0e-d11d74d9f063" providerId="ADAL" clId="{17818EA5-C419-4679-902A-E1C1413427DE}" dt="2023-01-17T23:53:55.257" v="22"/>
          <ac:spMkLst>
            <pc:docMk/>
            <pc:sldMk cId="1040203231" sldId="2147470782"/>
            <ac:spMk id="10" creationId="{D6F20A09-8735-4F60-96A3-48C524647CEB}"/>
          </ac:spMkLst>
        </pc:spChg>
        <pc:spChg chg="mod ord">
          <ac:chgData name="Deniz Oker" userId="7d0128b0-bc3f-4696-af0e-d11d74d9f063" providerId="ADAL" clId="{17818EA5-C419-4679-902A-E1C1413427DE}" dt="2023-01-17T23:53:55.258" v="24"/>
          <ac:spMkLst>
            <pc:docMk/>
            <pc:sldMk cId="1040203231" sldId="2147470782"/>
            <ac:spMk id="11" creationId="{ACF50255-12C2-4598-938A-BD76266F8A7C}"/>
          </ac:spMkLst>
        </pc:spChg>
        <pc:spChg chg="mod ord">
          <ac:chgData name="Deniz Oker" userId="7d0128b0-bc3f-4696-af0e-d11d74d9f063" providerId="ADAL" clId="{17818EA5-C419-4679-902A-E1C1413427DE}" dt="2023-01-17T23:53:55.292" v="115"/>
          <ac:spMkLst>
            <pc:docMk/>
            <pc:sldMk cId="1040203231" sldId="2147470782"/>
            <ac:spMk id="13" creationId="{912217F4-F81F-2988-74F4-8D1A9147468D}"/>
          </ac:spMkLst>
        </pc:spChg>
        <pc:spChg chg="mod ord">
          <ac:chgData name="Deniz Oker" userId="7d0128b0-bc3f-4696-af0e-d11d74d9f063" providerId="ADAL" clId="{17818EA5-C419-4679-902A-E1C1413427DE}" dt="2023-01-17T23:53:55.292" v="117"/>
          <ac:spMkLst>
            <pc:docMk/>
            <pc:sldMk cId="1040203231" sldId="2147470782"/>
            <ac:spMk id="15" creationId="{54F9B702-EE4E-640A-13AE-F3481584DFE6}"/>
          </ac:spMkLst>
        </pc:spChg>
        <pc:spChg chg="mod ord">
          <ac:chgData name="Deniz Oker" userId="7d0128b0-bc3f-4696-af0e-d11d74d9f063" providerId="ADAL" clId="{17818EA5-C419-4679-902A-E1C1413427DE}" dt="2023-01-17T23:53:55.259" v="28"/>
          <ac:spMkLst>
            <pc:docMk/>
            <pc:sldMk cId="1040203231" sldId="2147470782"/>
            <ac:spMk id="49" creationId="{54840E99-A292-498A-88AE-31C0E050F8AA}"/>
          </ac:spMkLst>
        </pc:spChg>
        <pc:spChg chg="mod ord">
          <ac:chgData name="Deniz Oker" userId="7d0128b0-bc3f-4696-af0e-d11d74d9f063" providerId="ADAL" clId="{17818EA5-C419-4679-902A-E1C1413427DE}" dt="2023-01-17T23:53:55.267" v="52"/>
          <ac:spMkLst>
            <pc:docMk/>
            <pc:sldMk cId="1040203231" sldId="2147470782"/>
            <ac:spMk id="53" creationId="{0C5E404D-5857-FE9C-0042-DFA6060B6C0A}"/>
          </ac:spMkLst>
        </pc:spChg>
        <pc:spChg chg="mod ord">
          <ac:chgData name="Deniz Oker" userId="7d0128b0-bc3f-4696-af0e-d11d74d9f063" providerId="ADAL" clId="{17818EA5-C419-4679-902A-E1C1413427DE}" dt="2023-01-17T23:53:55.268" v="54"/>
          <ac:spMkLst>
            <pc:docMk/>
            <pc:sldMk cId="1040203231" sldId="2147470782"/>
            <ac:spMk id="55" creationId="{366A6DC2-92CF-7EB1-B6CD-DE142EC6CC77}"/>
          </ac:spMkLst>
        </pc:spChg>
        <pc:spChg chg="mod ord">
          <ac:chgData name="Deniz Oker" userId="7d0128b0-bc3f-4696-af0e-d11d74d9f063" providerId="ADAL" clId="{17818EA5-C419-4679-902A-E1C1413427DE}" dt="2023-01-17T23:53:55.269" v="57"/>
          <ac:spMkLst>
            <pc:docMk/>
            <pc:sldMk cId="1040203231" sldId="2147470782"/>
            <ac:spMk id="57" creationId="{025D1061-9585-CB05-6F94-1F5D815E49B4}"/>
          </ac:spMkLst>
        </pc:spChg>
        <pc:spChg chg="mod ord">
          <ac:chgData name="Deniz Oker" userId="7d0128b0-bc3f-4696-af0e-d11d74d9f063" providerId="ADAL" clId="{17818EA5-C419-4679-902A-E1C1413427DE}" dt="2023-01-17T23:53:55.270" v="61"/>
          <ac:spMkLst>
            <pc:docMk/>
            <pc:sldMk cId="1040203231" sldId="2147470782"/>
            <ac:spMk id="72" creationId="{840B6BE9-838A-FA3A-A1AC-2D788FF5AA0E}"/>
          </ac:spMkLst>
        </pc:spChg>
        <pc:spChg chg="mod ord">
          <ac:chgData name="Deniz Oker" userId="7d0128b0-bc3f-4696-af0e-d11d74d9f063" providerId="ADAL" clId="{17818EA5-C419-4679-902A-E1C1413427DE}" dt="2023-01-17T23:53:55.271" v="63"/>
          <ac:spMkLst>
            <pc:docMk/>
            <pc:sldMk cId="1040203231" sldId="2147470782"/>
            <ac:spMk id="81" creationId="{8C150081-856D-AE35-5ED7-C58E66FB7E94}"/>
          </ac:spMkLst>
        </pc:spChg>
        <pc:spChg chg="mod ord">
          <ac:chgData name="Deniz Oker" userId="7d0128b0-bc3f-4696-af0e-d11d74d9f063" providerId="ADAL" clId="{17818EA5-C419-4679-902A-E1C1413427DE}" dt="2023-01-17T23:53:55.280" v="93"/>
          <ac:spMkLst>
            <pc:docMk/>
            <pc:sldMk cId="1040203231" sldId="2147470782"/>
            <ac:spMk id="118" creationId="{8DD42577-F4D9-4B34-A836-091FB7663088}"/>
          </ac:spMkLst>
        </pc:spChg>
        <pc:spChg chg="mod ord">
          <ac:chgData name="Deniz Oker" userId="7d0128b0-bc3f-4696-af0e-d11d74d9f063" providerId="ADAL" clId="{17818EA5-C419-4679-902A-E1C1413427DE}" dt="2023-01-17T23:53:55.265" v="46"/>
          <ac:spMkLst>
            <pc:docMk/>
            <pc:sldMk cId="1040203231" sldId="2147470782"/>
            <ac:spMk id="122" creationId="{ECED30E1-D15B-6C81-F4F5-E247A7AD95D3}"/>
          </ac:spMkLst>
        </pc:spChg>
        <pc:spChg chg="mod ord">
          <ac:chgData name="Deniz Oker" userId="7d0128b0-bc3f-4696-af0e-d11d74d9f063" providerId="ADAL" clId="{17818EA5-C419-4679-902A-E1C1413427DE}" dt="2023-01-17T23:53:55.265" v="48"/>
          <ac:spMkLst>
            <pc:docMk/>
            <pc:sldMk cId="1040203231" sldId="2147470782"/>
            <ac:spMk id="123" creationId="{0213490D-ABE1-E12B-DA86-57F3159F18F3}"/>
          </ac:spMkLst>
        </pc:spChg>
        <pc:spChg chg="mod ord">
          <ac:chgData name="Deniz Oker" userId="7d0128b0-bc3f-4696-af0e-d11d74d9f063" providerId="ADAL" clId="{17818EA5-C419-4679-902A-E1C1413427DE}" dt="2023-01-17T23:53:55.269" v="59"/>
          <ac:spMkLst>
            <pc:docMk/>
            <pc:sldMk cId="1040203231" sldId="2147470782"/>
            <ac:spMk id="140" creationId="{39B1CF9A-DD92-4CBA-8FB2-3DED39BFB69B}"/>
          </ac:spMkLst>
        </pc:spChg>
        <pc:spChg chg="mod ord">
          <ac:chgData name="Deniz Oker" userId="7d0128b0-bc3f-4696-af0e-d11d74d9f063" providerId="ADAL" clId="{17818EA5-C419-4679-902A-E1C1413427DE}" dt="2023-01-17T23:53:55.282" v="95"/>
          <ac:spMkLst>
            <pc:docMk/>
            <pc:sldMk cId="1040203231" sldId="2147470782"/>
            <ac:spMk id="148" creationId="{3BC41438-839A-4587-BCA3-1B8164C1A14C}"/>
          </ac:spMkLst>
        </pc:spChg>
        <pc:spChg chg="mod ord">
          <ac:chgData name="Deniz Oker" userId="7d0128b0-bc3f-4696-af0e-d11d74d9f063" providerId="ADAL" clId="{17818EA5-C419-4679-902A-E1C1413427DE}" dt="2023-01-17T23:53:55.271" v="65"/>
          <ac:spMkLst>
            <pc:docMk/>
            <pc:sldMk cId="1040203231" sldId="2147470782"/>
            <ac:spMk id="150" creationId="{F468C2E7-ADD1-4797-8466-EB40BCB7057B}"/>
          </ac:spMkLst>
        </pc:spChg>
        <pc:spChg chg="mod ord">
          <ac:chgData name="Deniz Oker" userId="7d0128b0-bc3f-4696-af0e-d11d74d9f063" providerId="ADAL" clId="{17818EA5-C419-4679-902A-E1C1413427DE}" dt="2023-01-17T23:53:55.284" v="99"/>
          <ac:spMkLst>
            <pc:docMk/>
            <pc:sldMk cId="1040203231" sldId="2147470782"/>
            <ac:spMk id="151" creationId="{0C466312-3A2F-4AA7-8C03-6D2B1EBF5425}"/>
          </ac:spMkLst>
        </pc:spChg>
        <pc:spChg chg="mod ord">
          <ac:chgData name="Deniz Oker" userId="7d0128b0-bc3f-4696-af0e-d11d74d9f063" providerId="ADAL" clId="{17818EA5-C419-4679-902A-E1C1413427DE}" dt="2023-01-17T23:53:55.286" v="103"/>
          <ac:spMkLst>
            <pc:docMk/>
            <pc:sldMk cId="1040203231" sldId="2147470782"/>
            <ac:spMk id="153" creationId="{78255840-0766-48FD-90D2-8A4E2FE63380}"/>
          </ac:spMkLst>
        </pc:spChg>
        <pc:spChg chg="mod ord">
          <ac:chgData name="Deniz Oker" userId="7d0128b0-bc3f-4696-af0e-d11d74d9f063" providerId="ADAL" clId="{17818EA5-C419-4679-902A-E1C1413427DE}" dt="2023-01-17T23:53:55.262" v="40"/>
          <ac:spMkLst>
            <pc:docMk/>
            <pc:sldMk cId="1040203231" sldId="2147470782"/>
            <ac:spMk id="155" creationId="{FA811602-031D-4B62-BBA7-4A3D45A587FC}"/>
          </ac:spMkLst>
        </pc:spChg>
        <pc:spChg chg="mod ord">
          <ac:chgData name="Deniz Oker" userId="7d0128b0-bc3f-4696-af0e-d11d74d9f063" providerId="ADAL" clId="{17818EA5-C419-4679-902A-E1C1413427DE}" dt="2023-01-17T23:53:55.263" v="42"/>
          <ac:spMkLst>
            <pc:docMk/>
            <pc:sldMk cId="1040203231" sldId="2147470782"/>
            <ac:spMk id="156" creationId="{1C59974D-C4E5-4CA9-95F5-BAECEBA6ECBF}"/>
          </ac:spMkLst>
        </pc:spChg>
        <pc:spChg chg="mod ord">
          <ac:chgData name="Deniz Oker" userId="7d0128b0-bc3f-4696-af0e-d11d74d9f063" providerId="ADAL" clId="{17818EA5-C419-4679-902A-E1C1413427DE}" dt="2023-01-17T23:53:55.288" v="105"/>
          <ac:spMkLst>
            <pc:docMk/>
            <pc:sldMk cId="1040203231" sldId="2147470782"/>
            <ac:spMk id="158" creationId="{79C73516-44EF-46C5-93F5-B0380D423646}"/>
          </ac:spMkLst>
        </pc:spChg>
        <pc:spChg chg="mod ord">
          <ac:chgData name="Deniz Oker" userId="7d0128b0-bc3f-4696-af0e-d11d74d9f063" providerId="ADAL" clId="{17818EA5-C419-4679-902A-E1C1413427DE}" dt="2023-01-17T23:53:55.289" v="107"/>
          <ac:spMkLst>
            <pc:docMk/>
            <pc:sldMk cId="1040203231" sldId="2147470782"/>
            <ac:spMk id="159" creationId="{395008A1-B093-41C6-B1AE-29C9C99A2F23}"/>
          </ac:spMkLst>
        </pc:spChg>
        <pc:spChg chg="mod ord">
          <ac:chgData name="Deniz Oker" userId="7d0128b0-bc3f-4696-af0e-d11d74d9f063" providerId="ADAL" clId="{17818EA5-C419-4679-902A-E1C1413427DE}" dt="2023-01-17T23:53:55.290" v="109"/>
          <ac:spMkLst>
            <pc:docMk/>
            <pc:sldMk cId="1040203231" sldId="2147470782"/>
            <ac:spMk id="161" creationId="{6DB6336E-9045-4381-BBA2-48FC65B56567}"/>
          </ac:spMkLst>
        </pc:spChg>
        <pc:spChg chg="mod ord">
          <ac:chgData name="Deniz Oker" userId="7d0128b0-bc3f-4696-af0e-d11d74d9f063" providerId="ADAL" clId="{17818EA5-C419-4679-902A-E1C1413427DE}" dt="2023-01-17T23:53:55.290" v="111"/>
          <ac:spMkLst>
            <pc:docMk/>
            <pc:sldMk cId="1040203231" sldId="2147470782"/>
            <ac:spMk id="163" creationId="{FDDB25CF-C1C1-4A2B-85FB-75D295CF901F}"/>
          </ac:spMkLst>
        </pc:spChg>
        <pc:spChg chg="mod ord">
          <ac:chgData name="Deniz Oker" userId="7d0128b0-bc3f-4696-af0e-d11d74d9f063" providerId="ADAL" clId="{17818EA5-C419-4679-902A-E1C1413427DE}" dt="2023-01-17T23:53:55.272" v="69"/>
          <ac:spMkLst>
            <pc:docMk/>
            <pc:sldMk cId="1040203231" sldId="2147470782"/>
            <ac:spMk id="173" creationId="{A1F84918-42EB-4B93-A4AB-04878CAD4570}"/>
          </ac:spMkLst>
        </pc:spChg>
        <pc:spChg chg="mod ord">
          <ac:chgData name="Deniz Oker" userId="7d0128b0-bc3f-4696-af0e-d11d74d9f063" providerId="ADAL" clId="{17818EA5-C419-4679-902A-E1C1413427DE}" dt="2023-01-17T23:53:55.273" v="71"/>
          <ac:spMkLst>
            <pc:docMk/>
            <pc:sldMk cId="1040203231" sldId="2147470782"/>
            <ac:spMk id="174" creationId="{FEB9C832-74C0-4336-B2D7-2A4A54F22FFC}"/>
          </ac:spMkLst>
        </pc:spChg>
        <pc:spChg chg="mod ord">
          <ac:chgData name="Deniz Oker" userId="7d0128b0-bc3f-4696-af0e-d11d74d9f063" providerId="ADAL" clId="{17818EA5-C419-4679-902A-E1C1413427DE}" dt="2023-01-17T23:53:55.274" v="73"/>
          <ac:spMkLst>
            <pc:docMk/>
            <pc:sldMk cId="1040203231" sldId="2147470782"/>
            <ac:spMk id="176" creationId="{5A67BD25-F0F5-491B-8D2C-87E9F57B75BF}"/>
          </ac:spMkLst>
        </pc:spChg>
        <pc:spChg chg="mod ord">
          <ac:chgData name="Deniz Oker" userId="7d0128b0-bc3f-4696-af0e-d11d74d9f063" providerId="ADAL" clId="{17818EA5-C419-4679-902A-E1C1413427DE}" dt="2023-01-17T23:53:55.274" v="75"/>
          <ac:spMkLst>
            <pc:docMk/>
            <pc:sldMk cId="1040203231" sldId="2147470782"/>
            <ac:spMk id="177" creationId="{81AEFDA2-5368-444F-9721-BC484004AAD8}"/>
          </ac:spMkLst>
        </pc:spChg>
        <pc:spChg chg="mod ord">
          <ac:chgData name="Deniz Oker" userId="7d0128b0-bc3f-4696-af0e-d11d74d9f063" providerId="ADAL" clId="{17818EA5-C419-4679-902A-E1C1413427DE}" dt="2023-01-17T23:53:55.275" v="77"/>
          <ac:spMkLst>
            <pc:docMk/>
            <pc:sldMk cId="1040203231" sldId="2147470782"/>
            <ac:spMk id="178" creationId="{89B05FB4-D501-45D4-ABCB-6757CFD548AE}"/>
          </ac:spMkLst>
        </pc:spChg>
        <pc:spChg chg="mod ord">
          <ac:chgData name="Deniz Oker" userId="7d0128b0-bc3f-4696-af0e-d11d74d9f063" providerId="ADAL" clId="{17818EA5-C419-4679-902A-E1C1413427DE}" dt="2023-01-17T23:53:55.267" v="50"/>
          <ac:spMkLst>
            <pc:docMk/>
            <pc:sldMk cId="1040203231" sldId="2147470782"/>
            <ac:spMk id="181" creationId="{857650E8-1183-488F-8D82-8F0FC4F927A9}"/>
          </ac:spMkLst>
        </pc:spChg>
        <pc:spChg chg="mod ord">
          <ac:chgData name="Deniz Oker" userId="7d0128b0-bc3f-4696-af0e-d11d74d9f063" providerId="ADAL" clId="{17818EA5-C419-4679-902A-E1C1413427DE}" dt="2023-01-17T23:53:55.279" v="89"/>
          <ac:spMkLst>
            <pc:docMk/>
            <pc:sldMk cId="1040203231" sldId="2147470782"/>
            <ac:spMk id="232" creationId="{62AE121D-B319-4E73-A59B-C8755760C43F}"/>
          </ac:spMkLst>
        </pc:spChg>
        <pc:spChg chg="mod ord">
          <ac:chgData name="Deniz Oker" userId="7d0128b0-bc3f-4696-af0e-d11d74d9f063" providerId="ADAL" clId="{17818EA5-C419-4679-902A-E1C1413427DE}" dt="2023-01-17T23:53:55.280" v="91"/>
          <ac:spMkLst>
            <pc:docMk/>
            <pc:sldMk cId="1040203231" sldId="2147470782"/>
            <ac:spMk id="233" creationId="{C9C731F6-B256-45B2-A2AD-F6767BE41923}"/>
          </ac:spMkLst>
        </pc:spChg>
        <pc:spChg chg="mod ord">
          <ac:chgData name="Deniz Oker" userId="7d0128b0-bc3f-4696-af0e-d11d74d9f063" providerId="ADAL" clId="{17818EA5-C419-4679-902A-E1C1413427DE}" dt="2023-01-17T23:53:55.260" v="32"/>
          <ac:spMkLst>
            <pc:docMk/>
            <pc:sldMk cId="1040203231" sldId="2147470782"/>
            <ac:spMk id="349" creationId="{8C06D942-CD22-4B4B-9F9B-2D060649468B}"/>
          </ac:spMkLst>
        </pc:spChg>
        <pc:spChg chg="mod ord">
          <ac:chgData name="Deniz Oker" userId="7d0128b0-bc3f-4696-af0e-d11d74d9f063" providerId="ADAL" clId="{17818EA5-C419-4679-902A-E1C1413427DE}" dt="2023-01-17T23:53:55.260" v="34"/>
          <ac:spMkLst>
            <pc:docMk/>
            <pc:sldMk cId="1040203231" sldId="2147470782"/>
            <ac:spMk id="350" creationId="{BAC38DFA-45F4-41C5-802D-1CCD0E770F70}"/>
          </ac:spMkLst>
        </pc:spChg>
        <pc:spChg chg="mod ord">
          <ac:chgData name="Deniz Oker" userId="7d0128b0-bc3f-4696-af0e-d11d74d9f063" providerId="ADAL" clId="{17818EA5-C419-4679-902A-E1C1413427DE}" dt="2023-01-17T23:53:55.261" v="36"/>
          <ac:spMkLst>
            <pc:docMk/>
            <pc:sldMk cId="1040203231" sldId="2147470782"/>
            <ac:spMk id="358" creationId="{767913C7-5089-45E6-A286-076F31EC2C4C}"/>
          </ac:spMkLst>
        </pc:spChg>
        <pc:grpChg chg="mod ord">
          <ac:chgData name="Deniz Oker" userId="7d0128b0-bc3f-4696-af0e-d11d74d9f063" providerId="ADAL" clId="{17818EA5-C419-4679-902A-E1C1413427DE}" dt="2023-01-17T23:53:55.272" v="67"/>
          <ac:grpSpMkLst>
            <pc:docMk/>
            <pc:sldMk cId="1040203231" sldId="2147470782"/>
            <ac:grpSpMk id="4" creationId="{91E1B67C-F48E-4B4A-826B-373C8634BE7F}"/>
          </ac:grpSpMkLst>
        </pc:grpChg>
        <pc:grpChg chg="mod ord">
          <ac:chgData name="Deniz Oker" userId="7d0128b0-bc3f-4696-af0e-d11d74d9f063" providerId="ADAL" clId="{17818EA5-C419-4679-902A-E1C1413427DE}" dt="2023-01-17T23:53:55.275" v="79"/>
          <ac:grpSpMkLst>
            <pc:docMk/>
            <pc:sldMk cId="1040203231" sldId="2147470782"/>
            <ac:grpSpMk id="74" creationId="{DC613D1D-1D38-4743-B376-50A52502D995}"/>
          </ac:grpSpMkLst>
        </pc:grpChg>
        <pc:grpChg chg="mod ord">
          <ac:chgData name="Deniz Oker" userId="7d0128b0-bc3f-4696-af0e-d11d74d9f063" providerId="ADAL" clId="{17818EA5-C419-4679-902A-E1C1413427DE}" dt="2023-01-17T23:53:55.276" v="81"/>
          <ac:grpSpMkLst>
            <pc:docMk/>
            <pc:sldMk cId="1040203231" sldId="2147470782"/>
            <ac:grpSpMk id="75" creationId="{B3D216B4-8639-4C7F-9380-CEA5118ADE49}"/>
          </ac:grpSpMkLst>
        </pc:grpChg>
        <pc:grpChg chg="mod ord">
          <ac:chgData name="Deniz Oker" userId="7d0128b0-bc3f-4696-af0e-d11d74d9f063" providerId="ADAL" clId="{17818EA5-C419-4679-902A-E1C1413427DE}" dt="2023-01-17T23:53:55.277" v="83"/>
          <ac:grpSpMkLst>
            <pc:docMk/>
            <pc:sldMk cId="1040203231" sldId="2147470782"/>
            <ac:grpSpMk id="76" creationId="{E44A5F69-F553-48C7-9A68-BC5B80706D67}"/>
          </ac:grpSpMkLst>
        </pc:grpChg>
        <pc:grpChg chg="mod ord">
          <ac:chgData name="Deniz Oker" userId="7d0128b0-bc3f-4696-af0e-d11d74d9f063" providerId="ADAL" clId="{17818EA5-C419-4679-902A-E1C1413427DE}" dt="2023-01-17T23:53:55.277" v="85"/>
          <ac:grpSpMkLst>
            <pc:docMk/>
            <pc:sldMk cId="1040203231" sldId="2147470782"/>
            <ac:grpSpMk id="77" creationId="{EC87D7F5-6A22-4B31-A432-56978E54323D}"/>
          </ac:grpSpMkLst>
        </pc:grpChg>
        <pc:grpChg chg="mod ord">
          <ac:chgData name="Deniz Oker" userId="7d0128b0-bc3f-4696-af0e-d11d74d9f063" providerId="ADAL" clId="{17818EA5-C419-4679-902A-E1C1413427DE}" dt="2023-01-17T23:53:55.278" v="87"/>
          <ac:grpSpMkLst>
            <pc:docMk/>
            <pc:sldMk cId="1040203231" sldId="2147470782"/>
            <ac:grpSpMk id="78" creationId="{1BD80B91-65E9-41B2-9FC9-9196C5ABD185}"/>
          </ac:grpSpMkLst>
        </pc:grpChg>
        <pc:graphicFrameChg chg="mod">
          <ac:chgData name="Deniz Oker" userId="7d0128b0-bc3f-4696-af0e-d11d74d9f063" providerId="ADAL" clId="{17818EA5-C419-4679-902A-E1C1413427DE}" dt="2023-01-17T23:53:55.268" v="55"/>
          <ac:graphicFrameMkLst>
            <pc:docMk/>
            <pc:sldMk cId="1040203231" sldId="2147470782"/>
            <ac:graphicFrameMk id="5" creationId="{4EAD7D2C-508A-CA3E-0B74-26115B8C0AC6}"/>
          </ac:graphicFrameMkLst>
        </pc:graphicFrameChg>
        <pc:graphicFrameChg chg="mod">
          <ac:chgData name="Deniz Oker" userId="7d0128b0-bc3f-4696-af0e-d11d74d9f063" providerId="ADAL" clId="{17818EA5-C419-4679-902A-E1C1413427DE}" dt="2023-01-17T23:53:55.299" v="123"/>
          <ac:graphicFrameMkLst>
            <pc:docMk/>
            <pc:sldMk cId="1040203231" sldId="2147470782"/>
            <ac:graphicFrameMk id="12" creationId="{12B08591-225C-450F-A30D-40F93F3F55A9}"/>
          </ac:graphicFrameMkLst>
        </pc:graphicFrameChg>
        <pc:graphicFrameChg chg="del">
          <ac:chgData name="Deniz Oker" userId="7d0128b0-bc3f-4696-af0e-d11d74d9f063" providerId="ADAL" clId="{17818EA5-C419-4679-902A-E1C1413427DE}" dt="2023-01-17T23:53:47.371" v="5" actId="478"/>
          <ac:graphicFrameMkLst>
            <pc:docMk/>
            <pc:sldMk cId="1040203231" sldId="2147470782"/>
            <ac:graphicFrameMk id="146" creationId="{6EE807F8-CA86-40F7-9C3B-0D7E5B677F6B}"/>
          </ac:graphicFrameMkLst>
        </pc:graphicFrameChg>
        <pc:picChg chg="add mod ord">
          <ac:chgData name="Deniz Oker" userId="7d0128b0-bc3f-4696-af0e-d11d74d9f063" providerId="ADAL" clId="{17818EA5-C419-4679-902A-E1C1413427DE}" dt="2023-01-17T23:54:56.121" v="127" actId="555"/>
          <ac:picMkLst>
            <pc:docMk/>
            <pc:sldMk cId="1040203231" sldId="2147470782"/>
            <ac:picMk id="26" creationId="{0860C47B-5291-52C5-37FD-F0C972FC4DA1}"/>
          </ac:picMkLst>
        </pc:picChg>
        <pc:picChg chg="mod ord">
          <ac:chgData name="Deniz Oker" userId="7d0128b0-bc3f-4696-af0e-d11d74d9f063" providerId="ADAL" clId="{17818EA5-C419-4679-902A-E1C1413427DE}" dt="2023-01-17T23:53:55.294" v="119"/>
          <ac:picMkLst>
            <pc:docMk/>
            <pc:sldMk cId="1040203231" sldId="2147470782"/>
            <ac:picMk id="27" creationId="{F6E15375-5FCF-15B4-FF99-6A7F60A50620}"/>
          </ac:picMkLst>
        </pc:picChg>
        <pc:picChg chg="mod ord">
          <ac:chgData name="Deniz Oker" userId="7d0128b0-bc3f-4696-af0e-d11d74d9f063" providerId="ADAL" clId="{17818EA5-C419-4679-902A-E1C1413427DE}" dt="2023-01-17T23:54:56.121" v="127" actId="555"/>
          <ac:picMkLst>
            <pc:docMk/>
            <pc:sldMk cId="1040203231" sldId="2147470782"/>
            <ac:picMk id="277" creationId="{D6209E36-7EE0-4003-880C-97F0A35B84B7}"/>
          </ac:picMkLst>
        </pc:picChg>
        <pc:cxnChg chg="mod ord">
          <ac:chgData name="Deniz Oker" userId="7d0128b0-bc3f-4696-af0e-d11d74d9f063" providerId="ADAL" clId="{17818EA5-C419-4679-902A-E1C1413427DE}" dt="2023-01-17T23:53:55.255" v="16"/>
          <ac:cxnSpMkLst>
            <pc:docMk/>
            <pc:sldMk cId="1040203231" sldId="2147470782"/>
            <ac:cxnSpMk id="50" creationId="{B7CB22FF-96DE-E679-A464-B15A859623B5}"/>
          </ac:cxnSpMkLst>
        </pc:cxnChg>
        <pc:cxnChg chg="mod ord">
          <ac:chgData name="Deniz Oker" userId="7d0128b0-bc3f-4696-af0e-d11d74d9f063" providerId="ADAL" clId="{17818EA5-C419-4679-902A-E1C1413427DE}" dt="2023-01-17T23:53:55.263" v="44"/>
          <ac:cxnSpMkLst>
            <pc:docMk/>
            <pc:sldMk cId="1040203231" sldId="2147470782"/>
            <ac:cxnSpMk id="121" creationId="{B779A411-4926-F1FF-6FF9-A5F62A021316}"/>
          </ac:cxnSpMkLst>
        </pc:cxnChg>
        <pc:cxnChg chg="mod ord">
          <ac:chgData name="Deniz Oker" userId="7d0128b0-bc3f-4696-af0e-d11d74d9f063" providerId="ADAL" clId="{17818EA5-C419-4679-902A-E1C1413427DE}" dt="2023-01-17T23:53:55.283" v="97"/>
          <ac:cxnSpMkLst>
            <pc:docMk/>
            <pc:sldMk cId="1040203231" sldId="2147470782"/>
            <ac:cxnSpMk id="149" creationId="{5A9BB167-B72A-47B8-80A1-E66AE66EDC34}"/>
          </ac:cxnSpMkLst>
        </pc:cxnChg>
        <pc:cxnChg chg="mod ord">
          <ac:chgData name="Deniz Oker" userId="7d0128b0-bc3f-4696-af0e-d11d74d9f063" providerId="ADAL" clId="{17818EA5-C419-4679-902A-E1C1413427DE}" dt="2023-01-17T23:54:13.196" v="125" actId="208"/>
          <ac:cxnSpMkLst>
            <pc:docMk/>
            <pc:sldMk cId="1040203231" sldId="2147470782"/>
            <ac:cxnSpMk id="152" creationId="{5C6C6171-67AB-4D83-B59E-752CD104D5C4}"/>
          </ac:cxnSpMkLst>
        </pc:cxnChg>
        <pc:cxnChg chg="mod ord">
          <ac:chgData name="Deniz Oker" userId="7d0128b0-bc3f-4696-af0e-d11d74d9f063" providerId="ADAL" clId="{17818EA5-C419-4679-902A-E1C1413427DE}" dt="2023-01-17T23:53:55.262" v="38"/>
          <ac:cxnSpMkLst>
            <pc:docMk/>
            <pc:sldMk cId="1040203231" sldId="2147470782"/>
            <ac:cxnSpMk id="154" creationId="{C51B4D09-A16E-42EC-B3D2-90546881B4BE}"/>
          </ac:cxnSpMkLst>
        </pc:cxnChg>
        <pc:cxnChg chg="mod ord">
          <ac:chgData name="Deniz Oker" userId="7d0128b0-bc3f-4696-af0e-d11d74d9f063" providerId="ADAL" clId="{17818EA5-C419-4679-902A-E1C1413427DE}" dt="2023-01-17T23:53:55.259" v="30"/>
          <ac:cxnSpMkLst>
            <pc:docMk/>
            <pc:sldMk cId="1040203231" sldId="2147470782"/>
            <ac:cxnSpMk id="227" creationId="{908D7A08-62E2-4C44-B9AE-A2CF41D3E2C5}"/>
          </ac:cxnSpMkLst>
        </pc:cxnChg>
        <pc:cxnChg chg="mod ord">
          <ac:chgData name="Deniz Oker" userId="7d0128b0-bc3f-4696-af0e-d11d74d9f063" providerId="ADAL" clId="{17818EA5-C419-4679-902A-E1C1413427DE}" dt="2023-01-17T23:53:55.254" v="12"/>
          <ac:cxnSpMkLst>
            <pc:docMk/>
            <pc:sldMk cId="1040203231" sldId="2147470782"/>
            <ac:cxnSpMk id="276" creationId="{2E3A50F0-4C89-4595-8294-9E34E4E4F897}"/>
          </ac:cxnSpMkLst>
        </pc:cxnChg>
      </pc:sldChg>
    </pc:docChg>
  </pc:docChgLst>
  <pc:docChgLst>
    <pc:chgData name="Lee, Samantha" userId="S::lees@oge.com::8697162a-f9f7-495a-acfb-b029ea413f4a" providerId="AD" clId="Web-{C45913D7-5503-883F-3483-C41AEF10DA1C}"/>
    <pc:docChg chg="modSld">
      <pc:chgData name="Lee, Samantha" userId="S::lees@oge.com::8697162a-f9f7-495a-acfb-b029ea413f4a" providerId="AD" clId="Web-{C45913D7-5503-883F-3483-C41AEF10DA1C}" dt="2023-02-10T20:04:51.606" v="1" actId="20577"/>
      <pc:docMkLst>
        <pc:docMk/>
      </pc:docMkLst>
      <pc:sldChg chg="modSp">
        <pc:chgData name="Lee, Samantha" userId="S::lees@oge.com::8697162a-f9f7-495a-acfb-b029ea413f4a" providerId="AD" clId="Web-{C45913D7-5503-883F-3483-C41AEF10DA1C}" dt="2023-02-10T20:04:51.606" v="1" actId="20577"/>
        <pc:sldMkLst>
          <pc:docMk/>
          <pc:sldMk cId="2771943399" sldId="2147470785"/>
        </pc:sldMkLst>
        <pc:spChg chg="mod">
          <ac:chgData name="Lee, Samantha" userId="S::lees@oge.com::8697162a-f9f7-495a-acfb-b029ea413f4a" providerId="AD" clId="Web-{C45913D7-5503-883F-3483-C41AEF10DA1C}" dt="2023-02-10T20:04:51.606" v="1" actId="20577"/>
          <ac:spMkLst>
            <pc:docMk/>
            <pc:sldMk cId="2771943399" sldId="2147470785"/>
            <ac:spMk id="88" creationId="{E4814EF1-CA97-4CBB-81D3-FF0D6C6B9AE0}"/>
          </ac:spMkLst>
        </pc:spChg>
      </pc:sldChg>
    </pc:docChg>
  </pc:docChgLst>
  <pc:docChgLst>
    <pc:chgData name="Lee, Samantha" userId="44983747-3aaf-47a7-8c4d-b7ff06699b8b" providerId="ADAL" clId="{623D4BA1-469C-44AA-84BC-EF4DE5B9728E}"/>
    <pc:docChg chg="custSel modSld replTag">
      <pc:chgData name="Lee, Samantha" userId="44983747-3aaf-47a7-8c4d-b7ff06699b8b" providerId="ADAL" clId="{623D4BA1-469C-44AA-84BC-EF4DE5B9728E}" dt="2023-02-09T18:26:55.816" v="320"/>
      <pc:docMkLst>
        <pc:docMk/>
      </pc:docMkLst>
      <pc:sldChg chg="addSp delSp modSp mod">
        <pc:chgData name="Lee, Samantha" userId="44983747-3aaf-47a7-8c4d-b7ff06699b8b" providerId="ADAL" clId="{623D4BA1-469C-44AA-84BC-EF4DE5B9728E}" dt="2023-02-09T18:26:55.816" v="320"/>
        <pc:sldMkLst>
          <pc:docMk/>
          <pc:sldMk cId="1080909560" sldId="2147470780"/>
        </pc:sldMkLst>
        <pc:spChg chg="mod ord">
          <ac:chgData name="Lee, Samantha" userId="44983747-3aaf-47a7-8c4d-b7ff06699b8b" providerId="ADAL" clId="{623D4BA1-469C-44AA-84BC-EF4DE5B9728E}" dt="2023-02-09T18:26:55.776" v="177"/>
          <ac:spMkLst>
            <pc:docMk/>
            <pc:sldMk cId="1080909560" sldId="2147470780"/>
            <ac:spMk id="2" creationId="{5C65516F-8E92-47FF-B0B2-AFCD4F7F3CAF}"/>
          </ac:spMkLst>
        </pc:spChg>
        <pc:spChg chg="mod ord">
          <ac:chgData name="Lee, Samantha" userId="44983747-3aaf-47a7-8c4d-b7ff06699b8b" providerId="ADAL" clId="{623D4BA1-469C-44AA-84BC-EF4DE5B9728E}" dt="2023-02-09T18:26:55.776" v="179"/>
          <ac:spMkLst>
            <pc:docMk/>
            <pc:sldMk cId="1080909560" sldId="2147470780"/>
            <ac:spMk id="3" creationId="{C42C2A29-C949-4DF3-8DD7-DEADFD3F2A41}"/>
          </ac:spMkLst>
        </pc:spChg>
        <pc:spChg chg="add del mod modVis">
          <ac:chgData name="Lee, Samantha" userId="44983747-3aaf-47a7-8c4d-b7ff06699b8b" providerId="ADAL" clId="{623D4BA1-469C-44AA-84BC-EF4DE5B9728E}" dt="2023-02-09T18:26:55.808" v="318"/>
          <ac:spMkLst>
            <pc:docMk/>
            <pc:sldMk cId="1080909560" sldId="2147470780"/>
            <ac:spMk id="5" creationId="{60168E8F-D492-0930-9552-F5A5EE96309A}"/>
          </ac:spMkLst>
        </pc:spChg>
        <pc:spChg chg="mod ord">
          <ac:chgData name="Lee, Samantha" userId="44983747-3aaf-47a7-8c4d-b7ff06699b8b" providerId="ADAL" clId="{623D4BA1-469C-44AA-84BC-EF4DE5B9728E}" dt="2023-02-09T18:26:55.788" v="240"/>
          <ac:spMkLst>
            <pc:docMk/>
            <pc:sldMk cId="1080909560" sldId="2147470780"/>
            <ac:spMk id="6" creationId="{F7607080-BC06-896D-3BA5-C862DAAE5160}"/>
          </ac:spMkLst>
        </pc:spChg>
        <pc:spChg chg="mod ord">
          <ac:chgData name="Lee, Samantha" userId="44983747-3aaf-47a7-8c4d-b7ff06699b8b" providerId="ADAL" clId="{623D4BA1-469C-44AA-84BC-EF4DE5B9728E}" dt="2023-02-09T18:26:55.805" v="304"/>
          <ac:spMkLst>
            <pc:docMk/>
            <pc:sldMk cId="1080909560" sldId="2147470780"/>
            <ac:spMk id="9" creationId="{308D3CB1-A595-4DFD-3905-381195DDB044}"/>
          </ac:spMkLst>
        </pc:spChg>
        <pc:spChg chg="mod ord">
          <ac:chgData name="Lee, Samantha" userId="44983747-3aaf-47a7-8c4d-b7ff06699b8b" providerId="ADAL" clId="{623D4BA1-469C-44AA-84BC-EF4DE5B9728E}" dt="2023-02-09T18:26:55.805" v="306"/>
          <ac:spMkLst>
            <pc:docMk/>
            <pc:sldMk cId="1080909560" sldId="2147470780"/>
            <ac:spMk id="11" creationId="{334544B0-E7A3-306B-419D-83B4A0382365}"/>
          </ac:spMkLst>
        </pc:spChg>
        <pc:spChg chg="mod ord">
          <ac:chgData name="Lee, Samantha" userId="44983747-3aaf-47a7-8c4d-b7ff06699b8b" providerId="ADAL" clId="{623D4BA1-469C-44AA-84BC-EF4DE5B9728E}" dt="2023-02-09T18:26:55.785" v="228"/>
          <ac:spMkLst>
            <pc:docMk/>
            <pc:sldMk cId="1080909560" sldId="2147470780"/>
            <ac:spMk id="12" creationId="{BA94B4BC-59F6-4EBA-B3B2-231B4FC49DF7}"/>
          </ac:spMkLst>
        </pc:spChg>
        <pc:spChg chg="mod ord">
          <ac:chgData name="Lee, Samantha" userId="44983747-3aaf-47a7-8c4d-b7ff06699b8b" providerId="ADAL" clId="{623D4BA1-469C-44AA-84BC-EF4DE5B9728E}" dt="2023-02-09T18:26:55.806" v="308"/>
          <ac:spMkLst>
            <pc:docMk/>
            <pc:sldMk cId="1080909560" sldId="2147470780"/>
            <ac:spMk id="16" creationId="{91CB316E-5F17-5187-0537-014CBF247EFC}"/>
          </ac:spMkLst>
        </pc:spChg>
        <pc:spChg chg="mod ord">
          <ac:chgData name="Lee, Samantha" userId="44983747-3aaf-47a7-8c4d-b7ff06699b8b" providerId="ADAL" clId="{623D4BA1-469C-44AA-84BC-EF4DE5B9728E}" dt="2023-02-09T18:26:55.806" v="310"/>
          <ac:spMkLst>
            <pc:docMk/>
            <pc:sldMk cId="1080909560" sldId="2147470780"/>
            <ac:spMk id="17" creationId="{29CB024E-7073-50AD-E286-9FBC9DCEA7D2}"/>
          </ac:spMkLst>
        </pc:spChg>
        <pc:spChg chg="mod ord">
          <ac:chgData name="Lee, Samantha" userId="44983747-3aaf-47a7-8c4d-b7ff06699b8b" providerId="ADAL" clId="{623D4BA1-469C-44AA-84BC-EF4DE5B9728E}" dt="2023-02-09T18:26:55.807" v="314"/>
          <ac:spMkLst>
            <pc:docMk/>
            <pc:sldMk cId="1080909560" sldId="2147470780"/>
            <ac:spMk id="18" creationId="{79C48986-CD60-3DFF-AD22-4C4D817C1A16}"/>
          </ac:spMkLst>
        </pc:spChg>
        <pc:spChg chg="mod ord">
          <ac:chgData name="Lee, Samantha" userId="44983747-3aaf-47a7-8c4d-b7ff06699b8b" providerId="ADAL" clId="{623D4BA1-469C-44AA-84BC-EF4DE5B9728E}" dt="2023-02-09T18:26:55.806" v="312"/>
          <ac:spMkLst>
            <pc:docMk/>
            <pc:sldMk cId="1080909560" sldId="2147470780"/>
            <ac:spMk id="20" creationId="{7244FB8A-36EB-E032-1B49-9327286C86E8}"/>
          </ac:spMkLst>
        </pc:spChg>
        <pc:spChg chg="mod ord">
          <ac:chgData name="Lee, Samantha" userId="44983747-3aaf-47a7-8c4d-b7ff06699b8b" providerId="ADAL" clId="{623D4BA1-469C-44AA-84BC-EF4DE5B9728E}" dt="2023-02-09T18:26:55.777" v="181"/>
          <ac:spMkLst>
            <pc:docMk/>
            <pc:sldMk cId="1080909560" sldId="2147470780"/>
            <ac:spMk id="35" creationId="{0B0C5E79-903C-4D51-BEAB-B542E35D48B4}"/>
          </ac:spMkLst>
        </pc:spChg>
        <pc:spChg chg="mod ord">
          <ac:chgData name="Lee, Samantha" userId="44983747-3aaf-47a7-8c4d-b7ff06699b8b" providerId="ADAL" clId="{623D4BA1-469C-44AA-84BC-EF4DE5B9728E}" dt="2023-02-09T18:26:55.777" v="183"/>
          <ac:spMkLst>
            <pc:docMk/>
            <pc:sldMk cId="1080909560" sldId="2147470780"/>
            <ac:spMk id="36" creationId="{B9CECE81-7854-4A8A-8E7B-134569CF2879}"/>
          </ac:spMkLst>
        </pc:spChg>
        <pc:spChg chg="mod">
          <ac:chgData name="Lee, Samantha" userId="44983747-3aaf-47a7-8c4d-b7ff06699b8b" providerId="ADAL" clId="{623D4BA1-469C-44AA-84BC-EF4DE5B9728E}" dt="2023-02-09T18:26:55.797" v="267"/>
          <ac:spMkLst>
            <pc:docMk/>
            <pc:sldMk cId="1080909560" sldId="2147470780"/>
            <ac:spMk id="42" creationId="{87E0AEE7-8F6F-ECF4-C675-BEA30543B140}"/>
          </ac:spMkLst>
        </pc:spChg>
        <pc:spChg chg="mod">
          <ac:chgData name="Lee, Samantha" userId="44983747-3aaf-47a7-8c4d-b7ff06699b8b" providerId="ADAL" clId="{623D4BA1-469C-44AA-84BC-EF4DE5B9728E}" dt="2023-02-09T18:26:55.797" v="268"/>
          <ac:spMkLst>
            <pc:docMk/>
            <pc:sldMk cId="1080909560" sldId="2147470780"/>
            <ac:spMk id="43" creationId="{B9B2680B-EC0D-F1D2-E000-ECC200B88842}"/>
          </ac:spMkLst>
        </pc:spChg>
        <pc:spChg chg="mod">
          <ac:chgData name="Lee, Samantha" userId="44983747-3aaf-47a7-8c4d-b7ff06699b8b" providerId="ADAL" clId="{623D4BA1-469C-44AA-84BC-EF4DE5B9728E}" dt="2023-02-09T18:26:55.798" v="269"/>
          <ac:spMkLst>
            <pc:docMk/>
            <pc:sldMk cId="1080909560" sldId="2147470780"/>
            <ac:spMk id="49" creationId="{7AD2B2F4-0D7C-4DB5-4B8C-AFA2F66415D7}"/>
          </ac:spMkLst>
        </pc:spChg>
        <pc:spChg chg="mod">
          <ac:chgData name="Lee, Samantha" userId="44983747-3aaf-47a7-8c4d-b7ff06699b8b" providerId="ADAL" clId="{623D4BA1-469C-44AA-84BC-EF4DE5B9728E}" dt="2023-02-09T18:26:55.796" v="266"/>
          <ac:spMkLst>
            <pc:docMk/>
            <pc:sldMk cId="1080909560" sldId="2147470780"/>
            <ac:spMk id="50" creationId="{FA6B43A6-AD18-14D9-6F6C-C021912A8EBF}"/>
          </ac:spMkLst>
        </pc:spChg>
        <pc:spChg chg="mod ord">
          <ac:chgData name="Lee, Samantha" userId="44983747-3aaf-47a7-8c4d-b7ff06699b8b" providerId="ADAL" clId="{623D4BA1-469C-44AA-84BC-EF4DE5B9728E}" dt="2023-02-09T18:26:55.787" v="234"/>
          <ac:spMkLst>
            <pc:docMk/>
            <pc:sldMk cId="1080909560" sldId="2147470780"/>
            <ac:spMk id="51" creationId="{B5334EF1-D56F-FE70-86E1-6CB76DC55CD8}"/>
          </ac:spMkLst>
        </pc:spChg>
        <pc:spChg chg="mod ord">
          <ac:chgData name="Lee, Samantha" userId="44983747-3aaf-47a7-8c4d-b7ff06699b8b" providerId="ADAL" clId="{623D4BA1-469C-44AA-84BC-EF4DE5B9728E}" dt="2023-02-09T18:26:55.787" v="236"/>
          <ac:spMkLst>
            <pc:docMk/>
            <pc:sldMk cId="1080909560" sldId="2147470780"/>
            <ac:spMk id="52" creationId="{E2AF5FAB-0273-FC15-7584-6D9FD3077AB9}"/>
          </ac:spMkLst>
        </pc:spChg>
        <pc:spChg chg="mod">
          <ac:chgData name="Lee, Samantha" userId="44983747-3aaf-47a7-8c4d-b7ff06699b8b" providerId="ADAL" clId="{623D4BA1-469C-44AA-84BC-EF4DE5B9728E}" dt="2023-02-09T18:26:55.798" v="270"/>
          <ac:spMkLst>
            <pc:docMk/>
            <pc:sldMk cId="1080909560" sldId="2147470780"/>
            <ac:spMk id="53" creationId="{7BFECCE8-C431-CD01-269C-881C9871AE36}"/>
          </ac:spMkLst>
        </pc:spChg>
        <pc:spChg chg="mod">
          <ac:chgData name="Lee, Samantha" userId="44983747-3aaf-47a7-8c4d-b7ff06699b8b" providerId="ADAL" clId="{623D4BA1-469C-44AA-84BC-EF4DE5B9728E}" dt="2023-02-09T18:26:55.798" v="271"/>
          <ac:spMkLst>
            <pc:docMk/>
            <pc:sldMk cId="1080909560" sldId="2147470780"/>
            <ac:spMk id="54" creationId="{C54FF34A-F4EA-DF73-9581-4CF9854059C8}"/>
          </ac:spMkLst>
        </pc:spChg>
        <pc:spChg chg="mod ord">
          <ac:chgData name="Lee, Samantha" userId="44983747-3aaf-47a7-8c4d-b7ff06699b8b" providerId="ADAL" clId="{623D4BA1-469C-44AA-84BC-EF4DE5B9728E}" dt="2023-02-09T18:26:55.777" v="185"/>
          <ac:spMkLst>
            <pc:docMk/>
            <pc:sldMk cId="1080909560" sldId="2147470780"/>
            <ac:spMk id="55" creationId="{BD868105-41E5-4BAF-82EA-59CD94619332}"/>
          </ac:spMkLst>
        </pc:spChg>
        <pc:spChg chg="mod ord">
          <ac:chgData name="Lee, Samantha" userId="44983747-3aaf-47a7-8c4d-b7ff06699b8b" providerId="ADAL" clId="{623D4BA1-469C-44AA-84BC-EF4DE5B9728E}" dt="2023-02-09T18:26:55.777" v="187"/>
          <ac:spMkLst>
            <pc:docMk/>
            <pc:sldMk cId="1080909560" sldId="2147470780"/>
            <ac:spMk id="56" creationId="{6C080E45-6998-4569-85D7-9BBB62404E22}"/>
          </ac:spMkLst>
        </pc:spChg>
        <pc:spChg chg="mod ord">
          <ac:chgData name="Lee, Samantha" userId="44983747-3aaf-47a7-8c4d-b7ff06699b8b" providerId="ADAL" clId="{623D4BA1-469C-44AA-84BC-EF4DE5B9728E}" dt="2023-02-09T18:26:55.778" v="189"/>
          <ac:spMkLst>
            <pc:docMk/>
            <pc:sldMk cId="1080909560" sldId="2147470780"/>
            <ac:spMk id="57" creationId="{4268B836-E12E-420F-9E12-5B2E8C42C602}"/>
          </ac:spMkLst>
        </pc:spChg>
        <pc:spChg chg="mod ord">
          <ac:chgData name="Lee, Samantha" userId="44983747-3aaf-47a7-8c4d-b7ff06699b8b" providerId="ADAL" clId="{623D4BA1-469C-44AA-84BC-EF4DE5B9728E}" dt="2023-02-09T18:26:55.778" v="191"/>
          <ac:spMkLst>
            <pc:docMk/>
            <pc:sldMk cId="1080909560" sldId="2147470780"/>
            <ac:spMk id="58" creationId="{698E36B6-95FA-4AE8-92C3-E34FCB4DAA66}"/>
          </ac:spMkLst>
        </pc:spChg>
        <pc:spChg chg="mod ord">
          <ac:chgData name="Lee, Samantha" userId="44983747-3aaf-47a7-8c4d-b7ff06699b8b" providerId="ADAL" clId="{623D4BA1-469C-44AA-84BC-EF4DE5B9728E}" dt="2023-02-09T18:26:55.778" v="193"/>
          <ac:spMkLst>
            <pc:docMk/>
            <pc:sldMk cId="1080909560" sldId="2147470780"/>
            <ac:spMk id="59" creationId="{4F8807E4-3A4C-4EB3-BA09-E28662FFAB2A}"/>
          </ac:spMkLst>
        </pc:spChg>
        <pc:spChg chg="mod">
          <ac:chgData name="Lee, Samantha" userId="44983747-3aaf-47a7-8c4d-b7ff06699b8b" providerId="ADAL" clId="{623D4BA1-469C-44AA-84BC-EF4DE5B9728E}" dt="2023-02-09T18:26:55.781" v="209"/>
          <ac:spMkLst>
            <pc:docMk/>
            <pc:sldMk cId="1080909560" sldId="2147470780"/>
            <ac:spMk id="61" creationId="{C273D6C3-8E8A-4D43-8516-B5B6BC4579D2}"/>
          </ac:spMkLst>
        </pc:spChg>
        <pc:spChg chg="mod">
          <ac:chgData name="Lee, Samantha" userId="44983747-3aaf-47a7-8c4d-b7ff06699b8b" providerId="ADAL" clId="{623D4BA1-469C-44AA-84BC-EF4DE5B9728E}" dt="2023-02-09T18:26:55.783" v="212"/>
          <ac:spMkLst>
            <pc:docMk/>
            <pc:sldMk cId="1080909560" sldId="2147470780"/>
            <ac:spMk id="64" creationId="{85963FA8-8620-44C5-A10F-A0B6CBAD13E8}"/>
          </ac:spMkLst>
        </pc:spChg>
        <pc:spChg chg="mod ord">
          <ac:chgData name="Lee, Samantha" userId="44983747-3aaf-47a7-8c4d-b7ff06699b8b" providerId="ADAL" clId="{623D4BA1-469C-44AA-84BC-EF4DE5B9728E}" dt="2023-02-09T18:26:55.779" v="195"/>
          <ac:spMkLst>
            <pc:docMk/>
            <pc:sldMk cId="1080909560" sldId="2147470780"/>
            <ac:spMk id="70" creationId="{D16FB5D1-2E44-40CD-A32F-10424F72094C}"/>
          </ac:spMkLst>
        </pc:spChg>
        <pc:spChg chg="mod ord">
          <ac:chgData name="Lee, Samantha" userId="44983747-3aaf-47a7-8c4d-b7ff06699b8b" providerId="ADAL" clId="{623D4BA1-469C-44AA-84BC-EF4DE5B9728E}" dt="2023-02-09T18:26:55.779" v="197"/>
          <ac:spMkLst>
            <pc:docMk/>
            <pc:sldMk cId="1080909560" sldId="2147470780"/>
            <ac:spMk id="71" creationId="{9E690AC3-EE69-4371-8ADF-B6F473794EF7}"/>
          </ac:spMkLst>
        </pc:spChg>
        <pc:spChg chg="mod">
          <ac:chgData name="Lee, Samantha" userId="44983747-3aaf-47a7-8c4d-b7ff06699b8b" providerId="ADAL" clId="{623D4BA1-469C-44AA-84BC-EF4DE5B9728E}" dt="2023-02-09T18:26:55.783" v="213"/>
          <ac:spMkLst>
            <pc:docMk/>
            <pc:sldMk cId="1080909560" sldId="2147470780"/>
            <ac:spMk id="73" creationId="{E71A7A89-56D4-4F47-8CF2-5901C409D659}"/>
          </ac:spMkLst>
        </pc:spChg>
        <pc:spChg chg="mod ord">
          <ac:chgData name="Lee, Samantha" userId="44983747-3aaf-47a7-8c4d-b7ff06699b8b" providerId="ADAL" clId="{623D4BA1-469C-44AA-84BC-EF4DE5B9728E}" dt="2023-02-09T18:26:55.801" v="284"/>
          <ac:spMkLst>
            <pc:docMk/>
            <pc:sldMk cId="1080909560" sldId="2147470780"/>
            <ac:spMk id="74" creationId="{9F9F01D3-B388-4C2D-8469-3C15AE122F35}"/>
          </ac:spMkLst>
        </pc:spChg>
        <pc:spChg chg="mod ord">
          <ac:chgData name="Lee, Samantha" userId="44983747-3aaf-47a7-8c4d-b7ff06699b8b" providerId="ADAL" clId="{623D4BA1-469C-44AA-84BC-EF4DE5B9728E}" dt="2023-02-09T18:26:55.802" v="286"/>
          <ac:spMkLst>
            <pc:docMk/>
            <pc:sldMk cId="1080909560" sldId="2147470780"/>
            <ac:spMk id="75" creationId="{10E62EB1-85BC-48E0-AB55-ED62CB4F9107}"/>
          </ac:spMkLst>
        </pc:spChg>
        <pc:spChg chg="mod">
          <ac:chgData name="Lee, Samantha" userId="44983747-3aaf-47a7-8c4d-b7ff06699b8b" providerId="ADAL" clId="{623D4BA1-469C-44AA-84BC-EF4DE5B9728E}" dt="2023-02-09T18:26:55.787" v="232"/>
          <ac:spMkLst>
            <pc:docMk/>
            <pc:sldMk cId="1080909560" sldId="2147470780"/>
            <ac:spMk id="77" creationId="{8EF0AC75-630C-4376-A83A-419A0BCCBD47}"/>
          </ac:spMkLst>
        </pc:spChg>
        <pc:spChg chg="mod ord">
          <ac:chgData name="Lee, Samantha" userId="44983747-3aaf-47a7-8c4d-b7ff06699b8b" providerId="ADAL" clId="{623D4BA1-469C-44AA-84BC-EF4DE5B9728E}" dt="2023-02-09T18:26:55.802" v="290"/>
          <ac:spMkLst>
            <pc:docMk/>
            <pc:sldMk cId="1080909560" sldId="2147470780"/>
            <ac:spMk id="78" creationId="{142F630D-0794-40E2-B2FD-6E54190C5EA5}"/>
          </ac:spMkLst>
        </pc:spChg>
        <pc:spChg chg="mod ord">
          <ac:chgData name="Lee, Samantha" userId="44983747-3aaf-47a7-8c4d-b7ff06699b8b" providerId="ADAL" clId="{623D4BA1-469C-44AA-84BC-EF4DE5B9728E}" dt="2023-02-09T18:26:55.803" v="292"/>
          <ac:spMkLst>
            <pc:docMk/>
            <pc:sldMk cId="1080909560" sldId="2147470780"/>
            <ac:spMk id="79" creationId="{021BBB78-9528-4E11-B99D-250B2EC252AE}"/>
          </ac:spMkLst>
        </pc:spChg>
        <pc:spChg chg="mod ord">
          <ac:chgData name="Lee, Samantha" userId="44983747-3aaf-47a7-8c4d-b7ff06699b8b" providerId="ADAL" clId="{623D4BA1-469C-44AA-84BC-EF4DE5B9728E}" dt="2023-02-09T18:26:55.780" v="201"/>
          <ac:spMkLst>
            <pc:docMk/>
            <pc:sldMk cId="1080909560" sldId="2147470780"/>
            <ac:spMk id="87" creationId="{F565C1F0-D814-4B12-99BF-80E1287B1D09}"/>
          </ac:spMkLst>
        </pc:spChg>
        <pc:spChg chg="mod ord">
          <ac:chgData name="Lee, Samantha" userId="44983747-3aaf-47a7-8c4d-b7ff06699b8b" providerId="ADAL" clId="{623D4BA1-469C-44AA-84BC-EF4DE5B9728E}" dt="2023-02-09T18:26:55.780" v="203"/>
          <ac:spMkLst>
            <pc:docMk/>
            <pc:sldMk cId="1080909560" sldId="2147470780"/>
            <ac:spMk id="91" creationId="{24011849-05FE-4D13-88CC-27D7A3057CD3}"/>
          </ac:spMkLst>
        </pc:spChg>
        <pc:spChg chg="mod ord">
          <ac:chgData name="Lee, Samantha" userId="44983747-3aaf-47a7-8c4d-b7ff06699b8b" providerId="ADAL" clId="{623D4BA1-469C-44AA-84BC-EF4DE5B9728E}" dt="2023-02-09T18:26:55.783" v="215"/>
          <ac:spMkLst>
            <pc:docMk/>
            <pc:sldMk cId="1080909560" sldId="2147470780"/>
            <ac:spMk id="109" creationId="{CAFBAEA7-679A-4175-81AD-21F985F15BA1}"/>
          </ac:spMkLst>
        </pc:spChg>
        <pc:spChg chg="mod ord">
          <ac:chgData name="Lee, Samantha" userId="44983747-3aaf-47a7-8c4d-b7ff06699b8b" providerId="ADAL" clId="{623D4BA1-469C-44AA-84BC-EF4DE5B9728E}" dt="2023-02-09T18:26:55.781" v="207"/>
          <ac:spMkLst>
            <pc:docMk/>
            <pc:sldMk cId="1080909560" sldId="2147470780"/>
            <ac:spMk id="112" creationId="{268817D0-C21C-1ABD-0BE8-8C1F61981F49}"/>
          </ac:spMkLst>
        </pc:spChg>
        <pc:spChg chg="mod ord">
          <ac:chgData name="Lee, Samantha" userId="44983747-3aaf-47a7-8c4d-b7ff06699b8b" providerId="ADAL" clId="{623D4BA1-469C-44AA-84BC-EF4DE5B9728E}" dt="2023-02-09T18:26:55.782" v="211"/>
          <ac:spMkLst>
            <pc:docMk/>
            <pc:sldMk cId="1080909560" sldId="2147470780"/>
            <ac:spMk id="114" creationId="{D5E4A9BE-C5D7-44A1-ACFD-EDBC7DBD7ABC}"/>
          </ac:spMkLst>
        </pc:spChg>
        <pc:spChg chg="mod">
          <ac:chgData name="Lee, Samantha" userId="44983747-3aaf-47a7-8c4d-b7ff06699b8b" providerId="ADAL" clId="{623D4BA1-469C-44AA-84BC-EF4DE5B9728E}" dt="2023-02-09T18:26:55.776" v="175"/>
          <ac:spMkLst>
            <pc:docMk/>
            <pc:sldMk cId="1080909560" sldId="2147470780"/>
            <ac:spMk id="119" creationId="{85AD7E07-4C43-4E72-9E94-321ED7062C57}"/>
          </ac:spMkLst>
        </pc:spChg>
        <pc:spChg chg="mod">
          <ac:chgData name="Lee, Samantha" userId="44983747-3aaf-47a7-8c4d-b7ff06699b8b" providerId="ADAL" clId="{623D4BA1-469C-44AA-84BC-EF4DE5B9728E}" dt="2023-02-09T18:26:55.786" v="231"/>
          <ac:spMkLst>
            <pc:docMk/>
            <pc:sldMk cId="1080909560" sldId="2147470780"/>
            <ac:spMk id="122" creationId="{85AD7E07-4C43-4E72-9E94-321ED7062C57}"/>
          </ac:spMkLst>
        </pc:spChg>
        <pc:spChg chg="mod">
          <ac:chgData name="Lee, Samantha" userId="44983747-3aaf-47a7-8c4d-b7ff06699b8b" providerId="ADAL" clId="{623D4BA1-469C-44AA-84BC-EF4DE5B9728E}" dt="2023-02-09T18:26:55.786" v="230"/>
          <ac:spMkLst>
            <pc:docMk/>
            <pc:sldMk cId="1080909560" sldId="2147470780"/>
            <ac:spMk id="124" creationId="{85AD7E07-4C43-4E72-9E94-321ED7062C57}"/>
          </ac:spMkLst>
        </pc:spChg>
        <pc:spChg chg="mod">
          <ac:chgData name="Lee, Samantha" userId="44983747-3aaf-47a7-8c4d-b7ff06699b8b" providerId="ADAL" clId="{623D4BA1-469C-44AA-84BC-EF4DE5B9728E}" dt="2023-02-09T18:26:55.786" v="229"/>
          <ac:spMkLst>
            <pc:docMk/>
            <pc:sldMk cId="1080909560" sldId="2147470780"/>
            <ac:spMk id="125" creationId="{85AD7E07-4C43-4E72-9E94-321ED7062C57}"/>
          </ac:spMkLst>
        </pc:spChg>
        <pc:spChg chg="mod">
          <ac:chgData name="Lee, Samantha" userId="44983747-3aaf-47a7-8c4d-b7ff06699b8b" providerId="ADAL" clId="{623D4BA1-469C-44AA-84BC-EF4DE5B9728E}" dt="2023-02-09T18:26:55.784" v="224"/>
          <ac:spMkLst>
            <pc:docMk/>
            <pc:sldMk cId="1080909560" sldId="2147470780"/>
            <ac:spMk id="128" creationId="{26AC4D2B-B999-719B-0977-AAFAB98B89A7}"/>
          </ac:spMkLst>
        </pc:spChg>
        <pc:spChg chg="mod">
          <ac:chgData name="Lee, Samantha" userId="44983747-3aaf-47a7-8c4d-b7ff06699b8b" providerId="ADAL" clId="{623D4BA1-469C-44AA-84BC-EF4DE5B9728E}" dt="2023-02-09T18:26:55.785" v="225"/>
          <ac:spMkLst>
            <pc:docMk/>
            <pc:sldMk cId="1080909560" sldId="2147470780"/>
            <ac:spMk id="130" creationId="{4C3BDAEE-F80D-D26D-3D09-205C565A566A}"/>
          </ac:spMkLst>
        </pc:spChg>
        <pc:spChg chg="mod">
          <ac:chgData name="Lee, Samantha" userId="44983747-3aaf-47a7-8c4d-b7ff06699b8b" providerId="ADAL" clId="{623D4BA1-469C-44AA-84BC-EF4DE5B9728E}" dt="2023-02-09T18:26:55.785" v="226"/>
          <ac:spMkLst>
            <pc:docMk/>
            <pc:sldMk cId="1080909560" sldId="2147470780"/>
            <ac:spMk id="131" creationId="{E319E9EB-1FD7-4A10-0758-556CD4477206}"/>
          </ac:spMkLst>
        </pc:spChg>
        <pc:spChg chg="mod ord">
          <ac:chgData name="Lee, Samantha" userId="44983747-3aaf-47a7-8c4d-b7ff06699b8b" providerId="ADAL" clId="{623D4BA1-469C-44AA-84BC-EF4DE5B9728E}" dt="2023-02-09T18:26:55.804" v="298"/>
          <ac:spMkLst>
            <pc:docMk/>
            <pc:sldMk cId="1080909560" sldId="2147470780"/>
            <ac:spMk id="154" creationId="{2F27E47B-C05B-42DB-B079-44B50D9F450B}"/>
          </ac:spMkLst>
        </pc:spChg>
        <pc:spChg chg="mod ord">
          <ac:chgData name="Lee, Samantha" userId="44983747-3aaf-47a7-8c4d-b7ff06699b8b" providerId="ADAL" clId="{623D4BA1-469C-44AA-84BC-EF4DE5B9728E}" dt="2023-02-09T18:26:55.804" v="300"/>
          <ac:spMkLst>
            <pc:docMk/>
            <pc:sldMk cId="1080909560" sldId="2147470780"/>
            <ac:spMk id="155" creationId="{8971E5AE-68DB-41D2-8C4B-2ACE533DFAD5}"/>
          </ac:spMkLst>
        </pc:spChg>
        <pc:spChg chg="mod ord">
          <ac:chgData name="Lee, Samantha" userId="44983747-3aaf-47a7-8c4d-b7ff06699b8b" providerId="ADAL" clId="{623D4BA1-469C-44AA-84BC-EF4DE5B9728E}" dt="2023-02-09T18:26:55.784" v="219"/>
          <ac:spMkLst>
            <pc:docMk/>
            <pc:sldMk cId="1080909560" sldId="2147470780"/>
            <ac:spMk id="162" creationId="{BCD52D61-F415-458C-9545-A218867997F3}"/>
          </ac:spMkLst>
        </pc:spChg>
        <pc:spChg chg="mod ord">
          <ac:chgData name="Lee, Samantha" userId="44983747-3aaf-47a7-8c4d-b7ff06699b8b" providerId="ADAL" clId="{623D4BA1-469C-44AA-84BC-EF4DE5B9728E}" dt="2023-02-09T18:26:55.783" v="217"/>
          <ac:spMkLst>
            <pc:docMk/>
            <pc:sldMk cId="1080909560" sldId="2147470780"/>
            <ac:spMk id="163" creationId="{0CAD8D85-D49A-47D0-93A6-FE3E9C332A89}"/>
          </ac:spMkLst>
        </pc:spChg>
        <pc:spChg chg="mod ord">
          <ac:chgData name="Lee, Samantha" userId="44983747-3aaf-47a7-8c4d-b7ff06699b8b" providerId="ADAL" clId="{623D4BA1-469C-44AA-84BC-EF4DE5B9728E}" dt="2023-02-09T18:26:55.791" v="248"/>
          <ac:spMkLst>
            <pc:docMk/>
            <pc:sldMk cId="1080909560" sldId="2147470780"/>
            <ac:spMk id="166" creationId="{8D4EDC27-B8B8-4E76-8A94-7BBB01F4BFFC}"/>
          </ac:spMkLst>
        </pc:spChg>
        <pc:spChg chg="mod">
          <ac:chgData name="Lee, Samantha" userId="44983747-3aaf-47a7-8c4d-b7ff06699b8b" providerId="ADAL" clId="{623D4BA1-469C-44AA-84BC-EF4DE5B9728E}" dt="2023-02-09T18:26:55.775" v="173"/>
          <ac:spMkLst>
            <pc:docMk/>
            <pc:sldMk cId="1080909560" sldId="2147470780"/>
            <ac:spMk id="167" creationId="{85AD7E07-4C43-4E72-9E94-321ED7062C57}"/>
          </ac:spMkLst>
        </pc:spChg>
        <pc:spChg chg="mod ord">
          <ac:chgData name="Lee, Samantha" userId="44983747-3aaf-47a7-8c4d-b7ff06699b8b" providerId="ADAL" clId="{623D4BA1-469C-44AA-84BC-EF4DE5B9728E}" dt="2023-02-09T18:26:55.789" v="242"/>
          <ac:spMkLst>
            <pc:docMk/>
            <pc:sldMk cId="1080909560" sldId="2147470780"/>
            <ac:spMk id="182" creationId="{9A395D4C-0634-4FC6-80EC-8BFCCB576E04}"/>
          </ac:spMkLst>
        </pc:spChg>
        <pc:spChg chg="mod ord">
          <ac:chgData name="Lee, Samantha" userId="44983747-3aaf-47a7-8c4d-b7ff06699b8b" providerId="ADAL" clId="{623D4BA1-469C-44AA-84BC-EF4DE5B9728E}" dt="2023-02-09T18:26:55.784" v="221"/>
          <ac:spMkLst>
            <pc:docMk/>
            <pc:sldMk cId="1080909560" sldId="2147470780"/>
            <ac:spMk id="188" creationId="{F9384B2D-578D-4F42-9973-71E09A38D72F}"/>
          </ac:spMkLst>
        </pc:spChg>
        <pc:spChg chg="mod ord">
          <ac:chgData name="Lee, Samantha" userId="44983747-3aaf-47a7-8c4d-b7ff06699b8b" providerId="ADAL" clId="{623D4BA1-469C-44AA-84BC-EF4DE5B9728E}" dt="2023-02-09T18:26:55.784" v="223"/>
          <ac:spMkLst>
            <pc:docMk/>
            <pc:sldMk cId="1080909560" sldId="2147470780"/>
            <ac:spMk id="189" creationId="{A4B28077-3E0B-472F-98AE-75AD7689F403}"/>
          </ac:spMkLst>
        </pc:spChg>
        <pc:spChg chg="mod ord">
          <ac:chgData name="Lee, Samantha" userId="44983747-3aaf-47a7-8c4d-b7ff06699b8b" providerId="ADAL" clId="{623D4BA1-469C-44AA-84BC-EF4DE5B9728E}" dt="2023-02-09T18:26:55.774" v="166"/>
          <ac:spMkLst>
            <pc:docMk/>
            <pc:sldMk cId="1080909560" sldId="2147470780"/>
            <ac:spMk id="200" creationId="{B24EC3A7-B4E1-4C86-A571-69B9AA9DB608}"/>
          </ac:spMkLst>
        </pc:spChg>
        <pc:spChg chg="mod ord">
          <ac:chgData name="Lee, Samantha" userId="44983747-3aaf-47a7-8c4d-b7ff06699b8b" providerId="ADAL" clId="{623D4BA1-469C-44AA-84BC-EF4DE5B9728E}" dt="2023-02-09T18:26:55.790" v="244"/>
          <ac:spMkLst>
            <pc:docMk/>
            <pc:sldMk cId="1080909560" sldId="2147470780"/>
            <ac:spMk id="201" creationId="{08E73F6A-C62F-4295-A348-7C3C9E889CFE}"/>
          </ac:spMkLst>
        </pc:spChg>
        <pc:spChg chg="mod ord">
          <ac:chgData name="Lee, Samantha" userId="44983747-3aaf-47a7-8c4d-b7ff06699b8b" providerId="ADAL" clId="{623D4BA1-469C-44AA-84BC-EF4DE5B9728E}" dt="2023-02-09T18:26:55.790" v="246"/>
          <ac:spMkLst>
            <pc:docMk/>
            <pc:sldMk cId="1080909560" sldId="2147470780"/>
            <ac:spMk id="204" creationId="{6E76B56B-F29E-4A71-B2AC-4627E3DF04E8}"/>
          </ac:spMkLst>
        </pc:spChg>
        <pc:spChg chg="mod ord">
          <ac:chgData name="Lee, Samantha" userId="44983747-3aaf-47a7-8c4d-b7ff06699b8b" providerId="ADAL" clId="{623D4BA1-469C-44AA-84BC-EF4DE5B9728E}" dt="2023-02-09T18:26:55.795" v="260"/>
          <ac:spMkLst>
            <pc:docMk/>
            <pc:sldMk cId="1080909560" sldId="2147470780"/>
            <ac:spMk id="213" creationId="{C87D027A-C2B4-4A8D-9A1E-15EBBACCB769}"/>
          </ac:spMkLst>
        </pc:spChg>
        <pc:spChg chg="mod ord">
          <ac:chgData name="Lee, Samantha" userId="44983747-3aaf-47a7-8c4d-b7ff06699b8b" providerId="ADAL" clId="{623D4BA1-469C-44AA-84BC-EF4DE5B9728E}" dt="2023-02-09T18:26:55.780" v="205"/>
          <ac:spMkLst>
            <pc:docMk/>
            <pc:sldMk cId="1080909560" sldId="2147470780"/>
            <ac:spMk id="216" creationId="{95F0A278-04AB-4AD5-9332-E98106F83D1A}"/>
          </ac:spMkLst>
        </pc:spChg>
        <pc:spChg chg="mod ord">
          <ac:chgData name="Lee, Samantha" userId="44983747-3aaf-47a7-8c4d-b7ff06699b8b" providerId="ADAL" clId="{623D4BA1-469C-44AA-84BC-EF4DE5B9728E}" dt="2023-02-09T18:26:55.792" v="252"/>
          <ac:spMkLst>
            <pc:docMk/>
            <pc:sldMk cId="1080909560" sldId="2147470780"/>
            <ac:spMk id="279" creationId="{B04EE23F-3E5A-4AA6-9C71-FB2A2634E425}"/>
          </ac:spMkLst>
        </pc:spChg>
        <pc:spChg chg="mod ord">
          <ac:chgData name="Lee, Samantha" userId="44983747-3aaf-47a7-8c4d-b7ff06699b8b" providerId="ADAL" clId="{623D4BA1-469C-44AA-84BC-EF4DE5B9728E}" dt="2023-02-09T18:26:55.793" v="255"/>
          <ac:spMkLst>
            <pc:docMk/>
            <pc:sldMk cId="1080909560" sldId="2147470780"/>
            <ac:spMk id="280" creationId="{4E35B15E-F879-4A45-BBD6-852648762A3E}"/>
          </ac:spMkLst>
        </pc:spChg>
        <pc:spChg chg="mod ord">
          <ac:chgData name="Lee, Samantha" userId="44983747-3aaf-47a7-8c4d-b7ff06699b8b" providerId="ADAL" clId="{623D4BA1-469C-44AA-84BC-EF4DE5B9728E}" dt="2023-02-09T18:26:55.794" v="258"/>
          <ac:spMkLst>
            <pc:docMk/>
            <pc:sldMk cId="1080909560" sldId="2147470780"/>
            <ac:spMk id="298" creationId="{0A355C2C-C184-4925-8F85-CF9A0F5B7DC4}"/>
          </ac:spMkLst>
        </pc:spChg>
        <pc:spChg chg="mod ord">
          <ac:chgData name="Lee, Samantha" userId="44983747-3aaf-47a7-8c4d-b7ff06699b8b" providerId="ADAL" clId="{623D4BA1-469C-44AA-84BC-EF4DE5B9728E}" dt="2023-02-09T18:26:55.799" v="273"/>
          <ac:spMkLst>
            <pc:docMk/>
            <pc:sldMk cId="1080909560" sldId="2147470780"/>
            <ac:spMk id="301" creationId="{8B877C6C-526D-4CCD-95AC-BF66DF4D3FC6}"/>
          </ac:spMkLst>
        </pc:spChg>
        <pc:spChg chg="mod ord">
          <ac:chgData name="Lee, Samantha" userId="44983747-3aaf-47a7-8c4d-b7ff06699b8b" providerId="ADAL" clId="{623D4BA1-469C-44AA-84BC-EF4DE5B9728E}" dt="2023-02-09T18:26:55.799" v="276"/>
          <ac:spMkLst>
            <pc:docMk/>
            <pc:sldMk cId="1080909560" sldId="2147470780"/>
            <ac:spMk id="333" creationId="{B06CD13C-BF8F-4B2E-BF4E-BF0B4CC6DBAA}"/>
          </ac:spMkLst>
        </pc:spChg>
        <pc:spChg chg="mod">
          <ac:chgData name="Lee, Samantha" userId="44983747-3aaf-47a7-8c4d-b7ff06699b8b" providerId="ADAL" clId="{623D4BA1-469C-44AA-84BC-EF4DE5B9728E}" dt="2023-02-09T18:26:55.775" v="171"/>
          <ac:spMkLst>
            <pc:docMk/>
            <pc:sldMk cId="1080909560" sldId="2147470780"/>
            <ac:spMk id="382" creationId="{85AD7E07-4C43-4E72-9E94-321ED7062C57}"/>
          </ac:spMkLst>
        </pc:spChg>
        <pc:spChg chg="mod">
          <ac:chgData name="Lee, Samantha" userId="44983747-3aaf-47a7-8c4d-b7ff06699b8b" providerId="ADAL" clId="{623D4BA1-469C-44AA-84BC-EF4DE5B9728E}" dt="2023-02-09T18:26:55.774" v="170"/>
          <ac:spMkLst>
            <pc:docMk/>
            <pc:sldMk cId="1080909560" sldId="2147470780"/>
            <ac:spMk id="383" creationId="{85AD7E07-4C43-4E72-9E94-321ED7062C57}"/>
          </ac:spMkLst>
        </pc:spChg>
        <pc:spChg chg="mod">
          <ac:chgData name="Lee, Samantha" userId="44983747-3aaf-47a7-8c4d-b7ff06699b8b" providerId="ADAL" clId="{623D4BA1-469C-44AA-84BC-EF4DE5B9728E}" dt="2023-02-09T18:26:55.775" v="172"/>
          <ac:spMkLst>
            <pc:docMk/>
            <pc:sldMk cId="1080909560" sldId="2147470780"/>
            <ac:spMk id="384" creationId="{85AD7E07-4C43-4E72-9E94-321ED7062C57}"/>
          </ac:spMkLst>
        </pc:spChg>
        <pc:spChg chg="mod">
          <ac:chgData name="Lee, Samantha" userId="44983747-3aaf-47a7-8c4d-b7ff06699b8b" providerId="ADAL" clId="{623D4BA1-469C-44AA-84BC-EF4DE5B9728E}" dt="2023-02-09T18:26:55.775" v="174"/>
          <ac:spMkLst>
            <pc:docMk/>
            <pc:sldMk cId="1080909560" sldId="2147470780"/>
            <ac:spMk id="385" creationId="{85AD7E07-4C43-4E72-9E94-321ED7062C57}"/>
          </ac:spMkLst>
        </pc:spChg>
        <pc:grpChg chg="mod ord">
          <ac:chgData name="Lee, Samantha" userId="44983747-3aaf-47a7-8c4d-b7ff06699b8b" providerId="ADAL" clId="{623D4BA1-469C-44AA-84BC-EF4DE5B9728E}" dt="2023-02-09T18:26:55.804" v="296"/>
          <ac:grpSpMkLst>
            <pc:docMk/>
            <pc:sldMk cId="1080909560" sldId="2147470780"/>
            <ac:grpSpMk id="4" creationId="{B2A46638-2194-9B3C-1557-30CF3A32A4D7}"/>
          </ac:grpSpMkLst>
        </pc:grpChg>
        <pc:grpChg chg="mod ord">
          <ac:chgData name="Lee, Samantha" userId="44983747-3aaf-47a7-8c4d-b7ff06699b8b" providerId="ADAL" clId="{623D4BA1-469C-44AA-84BC-EF4DE5B9728E}" dt="2023-02-09T18:26:55.772" v="164"/>
          <ac:grpSpMkLst>
            <pc:docMk/>
            <pc:sldMk cId="1080909560" sldId="2147470780"/>
            <ac:grpSpMk id="247" creationId="{548A9292-6D26-491B-8774-AB82788DB442}"/>
          </ac:grpSpMkLst>
        </pc:grpChg>
        <pc:grpChg chg="mod">
          <ac:chgData name="Lee, Samantha" userId="44983747-3aaf-47a7-8c4d-b7ff06699b8b" providerId="ADAL" clId="{623D4BA1-469C-44AA-84BC-EF4DE5B9728E}" dt="2023-02-09T18:26:55.793" v="253"/>
          <ac:grpSpMkLst>
            <pc:docMk/>
            <pc:sldMk cId="1080909560" sldId="2147470780"/>
            <ac:grpSpMk id="253" creationId="{AB018CA8-331C-4465-A408-D9B264085DA6}"/>
          </ac:grpSpMkLst>
        </pc:grpChg>
        <pc:grpChg chg="mod">
          <ac:chgData name="Lee, Samantha" userId="44983747-3aaf-47a7-8c4d-b7ff06699b8b" providerId="ADAL" clId="{623D4BA1-469C-44AA-84BC-EF4DE5B9728E}" dt="2023-02-09T18:26:55.794" v="256"/>
          <ac:grpSpMkLst>
            <pc:docMk/>
            <pc:sldMk cId="1080909560" sldId="2147470780"/>
            <ac:grpSpMk id="281" creationId="{4322F074-935B-4715-A57E-64559684B0D4}"/>
          </ac:grpSpMkLst>
        </pc:grpChg>
        <pc:grpChg chg="mod">
          <ac:chgData name="Lee, Samantha" userId="44983747-3aaf-47a7-8c4d-b7ff06699b8b" providerId="ADAL" clId="{623D4BA1-469C-44AA-84BC-EF4DE5B9728E}" dt="2023-02-09T18:26:55.799" v="274"/>
          <ac:grpSpMkLst>
            <pc:docMk/>
            <pc:sldMk cId="1080909560" sldId="2147470780"/>
            <ac:grpSpMk id="328" creationId="{248676A2-19BB-4B0B-837C-2A5B342EC625}"/>
          </ac:grpSpMkLst>
        </pc:grpChg>
        <pc:graphicFrameChg chg="add mod replST">
          <ac:chgData name="Lee, Samantha" userId="44983747-3aaf-47a7-8c4d-b7ff06699b8b" providerId="ADAL" clId="{623D4BA1-469C-44AA-84BC-EF4DE5B9728E}" dt="2023-02-09T18:26:55.774" v="167"/>
          <ac:graphicFrameMkLst>
            <pc:docMk/>
            <pc:sldMk cId="1080909560" sldId="2147470780"/>
            <ac:graphicFrameMk id="8" creationId="{953AE2D1-8209-D773-2C60-51A2EDDC22B1}"/>
          </ac:graphicFrameMkLst>
        </pc:graphicFrameChg>
        <pc:graphicFrameChg chg="del">
          <ac:chgData name="Lee, Samantha" userId="44983747-3aaf-47a7-8c4d-b7ff06699b8b" providerId="ADAL" clId="{623D4BA1-469C-44AA-84BC-EF4DE5B9728E}" dt="2023-02-09T18:26:55.687" v="100"/>
          <ac:graphicFrameMkLst>
            <pc:docMk/>
            <pc:sldMk cId="1080909560" sldId="2147470780"/>
            <ac:graphicFrameMk id="10" creationId="{E691A7DA-5417-948A-5B1C-5DBC663CD3FC}"/>
          </ac:graphicFrameMkLst>
        </pc:graphicFrameChg>
        <pc:graphicFrameChg chg="mod">
          <ac:chgData name="Lee, Samantha" userId="44983747-3aaf-47a7-8c4d-b7ff06699b8b" providerId="ADAL" clId="{623D4BA1-469C-44AA-84BC-EF4DE5B9728E}" dt="2023-02-09T18:26:55.816" v="320"/>
          <ac:graphicFrameMkLst>
            <pc:docMk/>
            <pc:sldMk cId="1080909560" sldId="2147470780"/>
            <ac:graphicFrameMk id="13" creationId="{5A86C6D7-0631-4563-A9BE-2E244C353677}"/>
          </ac:graphicFrameMkLst>
        </pc:graphicFrameChg>
        <pc:graphicFrameChg chg="add mod replST">
          <ac:chgData name="Lee, Samantha" userId="44983747-3aaf-47a7-8c4d-b7ff06699b8b" providerId="ADAL" clId="{623D4BA1-469C-44AA-84BC-EF4DE5B9728E}" dt="2023-02-09T18:26:55.795" v="261"/>
          <ac:graphicFrameMkLst>
            <pc:docMk/>
            <pc:sldMk cId="1080909560" sldId="2147470780"/>
            <ac:graphicFrameMk id="15" creationId="{7B2AA398-2E70-7DAE-1FD4-0C45344A37F1}"/>
          </ac:graphicFrameMkLst>
        </pc:graphicFrameChg>
        <pc:graphicFrameChg chg="del">
          <ac:chgData name="Lee, Samantha" userId="44983747-3aaf-47a7-8c4d-b7ff06699b8b" providerId="ADAL" clId="{623D4BA1-469C-44AA-84BC-EF4DE5B9728E}" dt="2023-02-09T18:26:55.752" v="156"/>
          <ac:graphicFrameMkLst>
            <pc:docMk/>
            <pc:sldMk cId="1080909560" sldId="2147470780"/>
            <ac:graphicFrameMk id="29" creationId="{515542DB-D854-2724-DE1A-7708CDCC653E}"/>
          </ac:graphicFrameMkLst>
        </pc:graphicFrameChg>
        <pc:graphicFrameChg chg="mod">
          <ac:chgData name="Lee, Samantha" userId="44983747-3aaf-47a7-8c4d-b7ff06699b8b" providerId="ADAL" clId="{623D4BA1-469C-44AA-84BC-EF4DE5B9728E}" dt="2023-02-09T18:26:55.781" v="208"/>
          <ac:graphicFrameMkLst>
            <pc:docMk/>
            <pc:sldMk cId="1080909560" sldId="2147470780"/>
            <ac:graphicFrameMk id="318" creationId="{F1160E8F-CF8B-42AB-862B-99E400EA0A51}"/>
          </ac:graphicFrameMkLst>
        </pc:graphicFrameChg>
        <pc:picChg chg="mod ord">
          <ac:chgData name="Lee, Samantha" userId="44983747-3aaf-47a7-8c4d-b7ff06699b8b" providerId="ADAL" clId="{623D4BA1-469C-44AA-84BC-EF4DE5B9728E}" dt="2023-02-09T18:26:55.788" v="238"/>
          <ac:picMkLst>
            <pc:docMk/>
            <pc:sldMk cId="1080909560" sldId="2147470780"/>
            <ac:picMk id="14" creationId="{31ABD41D-0F47-4808-B343-47368E79560D}"/>
          </ac:picMkLst>
        </pc:picChg>
        <pc:picChg chg="mod ord">
          <ac:chgData name="Lee, Samantha" userId="44983747-3aaf-47a7-8c4d-b7ff06699b8b" providerId="ADAL" clId="{623D4BA1-469C-44AA-84BC-EF4DE5B9728E}" dt="2023-02-09T18:26:55.779" v="199"/>
          <ac:picMkLst>
            <pc:docMk/>
            <pc:sldMk cId="1080909560" sldId="2147470780"/>
            <ac:picMk id="72" creationId="{A3E2B691-E748-47BF-9C24-B9A886D810D6}"/>
          </ac:picMkLst>
        </pc:picChg>
        <pc:picChg chg="mod ord">
          <ac:chgData name="Lee, Samantha" userId="44983747-3aaf-47a7-8c4d-b7ff06699b8b" providerId="ADAL" clId="{623D4BA1-469C-44AA-84BC-EF4DE5B9728E}" dt="2023-02-09T18:26:55.802" v="288"/>
          <ac:picMkLst>
            <pc:docMk/>
            <pc:sldMk cId="1080909560" sldId="2147470780"/>
            <ac:picMk id="76" creationId="{54A67977-A76B-42DF-B750-463A73E437C0}"/>
          </ac:picMkLst>
        </pc:picChg>
        <pc:picChg chg="mod ord">
          <ac:chgData name="Lee, Samantha" userId="44983747-3aaf-47a7-8c4d-b7ff06699b8b" providerId="ADAL" clId="{623D4BA1-469C-44AA-84BC-EF4DE5B9728E}" dt="2023-02-09T18:26:55.803" v="294"/>
          <ac:picMkLst>
            <pc:docMk/>
            <pc:sldMk cId="1080909560" sldId="2147470780"/>
            <ac:picMk id="80" creationId="{54D3927B-D2F7-46CC-A66E-DB565EBF71BA}"/>
          </ac:picMkLst>
        </pc:picChg>
        <pc:cxnChg chg="mod ord">
          <ac:chgData name="Lee, Samantha" userId="44983747-3aaf-47a7-8c4d-b7ff06699b8b" providerId="ADAL" clId="{623D4BA1-469C-44AA-84BC-EF4DE5B9728E}" dt="2023-02-09T18:26:55.774" v="169"/>
          <ac:cxnSpMkLst>
            <pc:docMk/>
            <pc:sldMk cId="1080909560" sldId="2147470780"/>
            <ac:cxnSpMk id="33" creationId="{506F9A56-F791-445F-82CA-A2BE14C24C45}"/>
          </ac:cxnSpMkLst>
        </pc:cxnChg>
        <pc:cxnChg chg="mod ord">
          <ac:chgData name="Lee, Samantha" userId="44983747-3aaf-47a7-8c4d-b7ff06699b8b" providerId="ADAL" clId="{623D4BA1-469C-44AA-84BC-EF4DE5B9728E}" dt="2023-02-09T18:26:55.796" v="263"/>
          <ac:cxnSpMkLst>
            <pc:docMk/>
            <pc:sldMk cId="1080909560" sldId="2147470780"/>
            <ac:cxnSpMk id="63" creationId="{361D2C6E-4CD0-9B1F-742E-8BA59E511D74}"/>
          </ac:cxnSpMkLst>
        </pc:cxnChg>
        <pc:cxnChg chg="mod ord">
          <ac:chgData name="Lee, Samantha" userId="44983747-3aaf-47a7-8c4d-b7ff06699b8b" providerId="ADAL" clId="{623D4BA1-469C-44AA-84BC-EF4DE5B9728E}" dt="2023-02-09T18:26:55.796" v="265"/>
          <ac:cxnSpMkLst>
            <pc:docMk/>
            <pc:sldMk cId="1080909560" sldId="2147470780"/>
            <ac:cxnSpMk id="65" creationId="{AE85CC83-013D-7693-BE91-2634E355B5BF}"/>
          </ac:cxnSpMkLst>
        </pc:cxnChg>
        <pc:cxnChg chg="mod ord">
          <ac:chgData name="Lee, Samantha" userId="44983747-3aaf-47a7-8c4d-b7ff06699b8b" providerId="ADAL" clId="{623D4BA1-469C-44AA-84BC-EF4DE5B9728E}" dt="2023-02-09T18:26:55.800" v="282"/>
          <ac:cxnSpMkLst>
            <pc:docMk/>
            <pc:sldMk cId="1080909560" sldId="2147470780"/>
            <ac:cxnSpMk id="150" creationId="{20D02C14-74F9-4AAF-91AF-45FC5015F9E6}"/>
          </ac:cxnSpMkLst>
        </pc:cxnChg>
        <pc:cxnChg chg="mod ord">
          <ac:chgData name="Lee, Samantha" userId="44983747-3aaf-47a7-8c4d-b7ff06699b8b" providerId="ADAL" clId="{623D4BA1-469C-44AA-84BC-EF4DE5B9728E}" dt="2023-02-09T18:26:55.805" v="302"/>
          <ac:cxnSpMkLst>
            <pc:docMk/>
            <pc:sldMk cId="1080909560" sldId="2147470780"/>
            <ac:cxnSpMk id="157" creationId="{EBD7546C-E8C1-47FE-BDF1-8CFE89329FF3}"/>
          </ac:cxnSpMkLst>
        </pc:cxnChg>
        <pc:cxnChg chg="mod ord">
          <ac:chgData name="Lee, Samantha" userId="44983747-3aaf-47a7-8c4d-b7ff06699b8b" providerId="ADAL" clId="{623D4BA1-469C-44AA-84BC-EF4DE5B9728E}" dt="2023-02-09T18:26:55.791" v="250"/>
          <ac:cxnSpMkLst>
            <pc:docMk/>
            <pc:sldMk cId="1080909560" sldId="2147470780"/>
            <ac:cxnSpMk id="207" creationId="{597B0CE5-B8DD-4557-BB70-4C52A90F5CA9}"/>
          </ac:cxnSpMkLst>
        </pc:cxnChg>
        <pc:cxnChg chg="mod ord">
          <ac:chgData name="Lee, Samantha" userId="44983747-3aaf-47a7-8c4d-b7ff06699b8b" providerId="ADAL" clId="{623D4BA1-469C-44AA-84BC-EF4DE5B9728E}" dt="2023-02-09T18:26:55.800" v="278"/>
          <ac:cxnSpMkLst>
            <pc:docMk/>
            <pc:sldMk cId="1080909560" sldId="2147470780"/>
            <ac:cxnSpMk id="359" creationId="{1431E5C0-3E59-4F97-8471-0F3985EE914B}"/>
          </ac:cxnSpMkLst>
        </pc:cxnChg>
        <pc:cxnChg chg="mod ord">
          <ac:chgData name="Lee, Samantha" userId="44983747-3aaf-47a7-8c4d-b7ff06699b8b" providerId="ADAL" clId="{623D4BA1-469C-44AA-84BC-EF4DE5B9728E}" dt="2023-02-09T18:26:55.800" v="280"/>
          <ac:cxnSpMkLst>
            <pc:docMk/>
            <pc:sldMk cId="1080909560" sldId="2147470780"/>
            <ac:cxnSpMk id="360" creationId="{D9381A97-0D83-4C9C-9B8C-EB8B7420E9A6}"/>
          </ac:cxnSpMkLst>
        </pc:cxnChg>
      </pc:sldChg>
    </pc:docChg>
  </pc:docChgLst>
  <pc:docChgLst>
    <pc:chgData name="Samantha Lee" userId="8697162a-f9f7-495a-acfb-b029ea413f4a" providerId="ADAL" clId="{4BDE8AB4-C47B-4182-8CA0-04A2088576D7}"/>
    <pc:docChg chg="undo custSel modSld replTag">
      <pc:chgData name="Samantha Lee" userId="8697162a-f9f7-495a-acfb-b029ea413f4a" providerId="ADAL" clId="{4BDE8AB4-C47B-4182-8CA0-04A2088576D7}" dt="2023-02-20T21:59:59.662" v="6871" actId="14100"/>
      <pc:docMkLst>
        <pc:docMk/>
      </pc:docMkLst>
      <pc:sldChg chg="modSp mod modCm">
        <pc:chgData name="Samantha Lee" userId="8697162a-f9f7-495a-acfb-b029ea413f4a" providerId="ADAL" clId="{4BDE8AB4-C47B-4182-8CA0-04A2088576D7}" dt="2023-02-20T21:59:59.662" v="6871" actId="14100"/>
        <pc:sldMkLst>
          <pc:docMk/>
          <pc:sldMk cId="1040203231" sldId="2147470782"/>
        </pc:sldMkLst>
        <pc:spChg chg="mod">
          <ac:chgData name="Samantha Lee" userId="8697162a-f9f7-495a-acfb-b029ea413f4a" providerId="ADAL" clId="{4BDE8AB4-C47B-4182-8CA0-04A2088576D7}" dt="2023-02-16T22:41:45.268" v="166" actId="207"/>
          <ac:spMkLst>
            <pc:docMk/>
            <pc:sldMk cId="1040203231" sldId="2147470782"/>
            <ac:spMk id="6" creationId="{3FF62F8A-C299-4EDE-94CB-874356A1C3B6}"/>
          </ac:spMkLst>
        </pc:spChg>
        <pc:spChg chg="mod">
          <ac:chgData name="Samantha Lee" userId="8697162a-f9f7-495a-acfb-b029ea413f4a" providerId="ADAL" clId="{4BDE8AB4-C47B-4182-8CA0-04A2088576D7}" dt="2023-02-20T21:59:59.662" v="6871" actId="14100"/>
          <ac:spMkLst>
            <pc:docMk/>
            <pc:sldMk cId="1040203231" sldId="2147470782"/>
            <ac:spMk id="123" creationId="{0213490D-ABE1-E12B-DA86-57F3159F18F3}"/>
          </ac:spMkLst>
        </pc:spChg>
      </pc:sldChg>
      <pc:sldChg chg="addSp delSp modSp mod modCm">
        <pc:chgData name="Samantha Lee" userId="8697162a-f9f7-495a-acfb-b029ea413f4a" providerId="ADAL" clId="{4BDE8AB4-C47B-4182-8CA0-04A2088576D7}" dt="2023-02-20T16:57:44.296" v="6870" actId="478"/>
        <pc:sldMkLst>
          <pc:docMk/>
          <pc:sldMk cId="2771943399" sldId="2147470785"/>
        </pc:sldMkLst>
        <pc:spChg chg="mod ord">
          <ac:chgData name="Samantha Lee" userId="8697162a-f9f7-495a-acfb-b029ea413f4a" providerId="ADAL" clId="{4BDE8AB4-C47B-4182-8CA0-04A2088576D7}" dt="2023-02-20T16:57:16.427" v="6739"/>
          <ac:spMkLst>
            <pc:docMk/>
            <pc:sldMk cId="2771943399" sldId="2147470785"/>
            <ac:spMk id="2" creationId="{5C65516F-8E92-47FF-B0B2-AFCD4F7F3CAF}"/>
          </ac:spMkLst>
        </pc:spChg>
        <pc:spChg chg="mod ord">
          <ac:chgData name="Samantha Lee" userId="8697162a-f9f7-495a-acfb-b029ea413f4a" providerId="ADAL" clId="{4BDE8AB4-C47B-4182-8CA0-04A2088576D7}" dt="2023-02-20T16:57:16.427" v="6741"/>
          <ac:spMkLst>
            <pc:docMk/>
            <pc:sldMk cId="2771943399" sldId="2147470785"/>
            <ac:spMk id="3" creationId="{C42C2A29-C949-4DF3-8DD7-DEADFD3F2A41}"/>
          </ac:spMkLst>
        </pc:spChg>
        <pc:spChg chg="mod ord">
          <ac:chgData name="Samantha Lee" userId="8697162a-f9f7-495a-acfb-b029ea413f4a" providerId="ADAL" clId="{4BDE8AB4-C47B-4182-8CA0-04A2088576D7}" dt="2023-02-20T16:57:16.443" v="6794"/>
          <ac:spMkLst>
            <pc:docMk/>
            <pc:sldMk cId="2771943399" sldId="2147470785"/>
            <ac:spMk id="4" creationId="{1E9E9CDC-37BA-3BEB-ACAD-A3B91F9E53F0}"/>
          </ac:spMkLst>
        </pc:spChg>
        <pc:spChg chg="add mod ord">
          <ac:chgData name="Samantha Lee" userId="8697162a-f9f7-495a-acfb-b029ea413f4a" providerId="ADAL" clId="{4BDE8AB4-C47B-4182-8CA0-04A2088576D7}" dt="2023-02-20T16:57:16.443" v="6820"/>
          <ac:spMkLst>
            <pc:docMk/>
            <pc:sldMk cId="2771943399" sldId="2147470785"/>
            <ac:spMk id="5" creationId="{2387E159-EB8D-4AA7-9D53-86B872B8088A}"/>
          </ac:spMkLst>
        </pc:spChg>
        <pc:spChg chg="mod ord">
          <ac:chgData name="Samantha Lee" userId="8697162a-f9f7-495a-acfb-b029ea413f4a" providerId="ADAL" clId="{4BDE8AB4-C47B-4182-8CA0-04A2088576D7}" dt="2023-02-20T16:57:16.443" v="6840"/>
          <ac:spMkLst>
            <pc:docMk/>
            <pc:sldMk cId="2771943399" sldId="2147470785"/>
            <ac:spMk id="8" creationId="{420DED51-99C8-41F0-B55D-28DB84046673}"/>
          </ac:spMkLst>
        </pc:spChg>
        <pc:spChg chg="add mod ord">
          <ac:chgData name="Samantha Lee" userId="8697162a-f9f7-495a-acfb-b029ea413f4a" providerId="ADAL" clId="{4BDE8AB4-C47B-4182-8CA0-04A2088576D7}" dt="2023-02-20T16:57:16.443" v="6822"/>
          <ac:spMkLst>
            <pc:docMk/>
            <pc:sldMk cId="2771943399" sldId="2147470785"/>
            <ac:spMk id="9" creationId="{A82424FC-5C3C-4BEF-B59A-4BEB492B649E}"/>
          </ac:spMkLst>
        </pc:spChg>
        <pc:spChg chg="mod">
          <ac:chgData name="Samantha Lee" userId="8697162a-f9f7-495a-acfb-b029ea413f4a" providerId="ADAL" clId="{4BDE8AB4-C47B-4182-8CA0-04A2088576D7}" dt="2023-02-20T16:57:16.443" v="6799"/>
          <ac:spMkLst>
            <pc:docMk/>
            <pc:sldMk cId="2771943399" sldId="2147470785"/>
            <ac:spMk id="11" creationId="{6B37D8D0-275F-137F-0C47-0C64260E428B}"/>
          </ac:spMkLst>
        </pc:spChg>
        <pc:spChg chg="del">
          <ac:chgData name="Samantha Lee" userId="8697162a-f9f7-495a-acfb-b029ea413f4a" providerId="ADAL" clId="{4BDE8AB4-C47B-4182-8CA0-04A2088576D7}" dt="2023-02-20T16:52:44.183" v="169"/>
          <ac:spMkLst>
            <pc:docMk/>
            <pc:sldMk cId="2771943399" sldId="2147470785"/>
            <ac:spMk id="13" creationId="{70BC83DF-F3E2-2078-2DC1-06A1E62EB4A3}"/>
          </ac:spMkLst>
        </pc:spChg>
        <pc:spChg chg="del">
          <ac:chgData name="Samantha Lee" userId="8697162a-f9f7-495a-acfb-b029ea413f4a" providerId="ADAL" clId="{4BDE8AB4-C47B-4182-8CA0-04A2088576D7}" dt="2023-02-20T16:52:44.183" v="168"/>
          <ac:spMkLst>
            <pc:docMk/>
            <pc:sldMk cId="2771943399" sldId="2147470785"/>
            <ac:spMk id="14" creationId="{D2016420-2164-D9D2-019B-94A084459F9D}"/>
          </ac:spMkLst>
        </pc:spChg>
        <pc:spChg chg="mod">
          <ac:chgData name="Samantha Lee" userId="8697162a-f9f7-495a-acfb-b029ea413f4a" providerId="ADAL" clId="{4BDE8AB4-C47B-4182-8CA0-04A2088576D7}" dt="2023-02-20T16:57:16.443" v="6798"/>
          <ac:spMkLst>
            <pc:docMk/>
            <pc:sldMk cId="2771943399" sldId="2147470785"/>
            <ac:spMk id="16" creationId="{8AE1811F-19F9-ED78-2A9A-DFC44D9C7B68}"/>
          </ac:spMkLst>
        </pc:spChg>
        <pc:spChg chg="mod">
          <ac:chgData name="Samantha Lee" userId="8697162a-f9f7-495a-acfb-b029ea413f4a" providerId="ADAL" clId="{4BDE8AB4-C47B-4182-8CA0-04A2088576D7}" dt="2023-02-20T16:57:16.443" v="6800"/>
          <ac:spMkLst>
            <pc:docMk/>
            <pc:sldMk cId="2771943399" sldId="2147470785"/>
            <ac:spMk id="17" creationId="{0EFCC914-75F7-A020-90C8-37A5EECCA40C}"/>
          </ac:spMkLst>
        </pc:spChg>
        <pc:spChg chg="add mod ord">
          <ac:chgData name="Samantha Lee" userId="8697162a-f9f7-495a-acfb-b029ea413f4a" providerId="ADAL" clId="{4BDE8AB4-C47B-4182-8CA0-04A2088576D7}" dt="2023-02-20T16:57:16.443" v="6828"/>
          <ac:spMkLst>
            <pc:docMk/>
            <pc:sldMk cId="2771943399" sldId="2147470785"/>
            <ac:spMk id="18" creationId="{36BA0EB2-BAD6-4A24-A355-2BA0D7CF0D28}"/>
          </ac:spMkLst>
        </pc:spChg>
        <pc:spChg chg="mod ord">
          <ac:chgData name="Samantha Lee" userId="8697162a-f9f7-495a-acfb-b029ea413f4a" providerId="ADAL" clId="{4BDE8AB4-C47B-4182-8CA0-04A2088576D7}" dt="2023-02-20T16:57:16.443" v="6842"/>
          <ac:spMkLst>
            <pc:docMk/>
            <pc:sldMk cId="2771943399" sldId="2147470785"/>
            <ac:spMk id="19" creationId="{E9F6C549-545F-43AC-BDE5-2FB873A41662}"/>
          </ac:spMkLst>
        </pc:spChg>
        <pc:spChg chg="mod">
          <ac:chgData name="Samantha Lee" userId="8697162a-f9f7-495a-acfb-b029ea413f4a" providerId="ADAL" clId="{4BDE8AB4-C47B-4182-8CA0-04A2088576D7}" dt="2023-02-20T16:57:16.443" v="6801"/>
          <ac:spMkLst>
            <pc:docMk/>
            <pc:sldMk cId="2771943399" sldId="2147470785"/>
            <ac:spMk id="20" creationId="{F498C4CF-7E7A-FC9F-C1D7-D87806711541}"/>
          </ac:spMkLst>
        </pc:spChg>
        <pc:spChg chg="mod">
          <ac:chgData name="Samantha Lee" userId="8697162a-f9f7-495a-acfb-b029ea413f4a" providerId="ADAL" clId="{4BDE8AB4-C47B-4182-8CA0-04A2088576D7}" dt="2023-02-20T16:57:16.443" v="6802"/>
          <ac:spMkLst>
            <pc:docMk/>
            <pc:sldMk cId="2771943399" sldId="2147470785"/>
            <ac:spMk id="21" creationId="{12DD4B3E-E566-1F4C-1DC3-534F27F6699E}"/>
          </ac:spMkLst>
        </pc:spChg>
        <pc:spChg chg="mod ord">
          <ac:chgData name="Samantha Lee" userId="8697162a-f9f7-495a-acfb-b029ea413f4a" providerId="ADAL" clId="{4BDE8AB4-C47B-4182-8CA0-04A2088576D7}" dt="2023-02-20T16:57:16.443" v="6804"/>
          <ac:spMkLst>
            <pc:docMk/>
            <pc:sldMk cId="2771943399" sldId="2147470785"/>
            <ac:spMk id="22" creationId="{477084FB-C354-F29E-24AA-2BB21F69709D}"/>
          </ac:spMkLst>
        </pc:spChg>
        <pc:spChg chg="mod ord">
          <ac:chgData name="Samantha Lee" userId="8697162a-f9f7-495a-acfb-b029ea413f4a" providerId="ADAL" clId="{4BDE8AB4-C47B-4182-8CA0-04A2088576D7}" dt="2023-02-20T16:57:16.443" v="6806"/>
          <ac:spMkLst>
            <pc:docMk/>
            <pc:sldMk cId="2771943399" sldId="2147470785"/>
            <ac:spMk id="23" creationId="{34AFCEA8-945D-FCF5-8D99-DE56CF7F2161}"/>
          </ac:spMkLst>
        </pc:spChg>
        <pc:spChg chg="mod ord">
          <ac:chgData name="Samantha Lee" userId="8697162a-f9f7-495a-acfb-b029ea413f4a" providerId="ADAL" clId="{4BDE8AB4-C47B-4182-8CA0-04A2088576D7}" dt="2023-02-20T16:57:16.443" v="6810"/>
          <ac:spMkLst>
            <pc:docMk/>
            <pc:sldMk cId="2771943399" sldId="2147470785"/>
            <ac:spMk id="25" creationId="{2942C13B-C1A3-7D9B-3421-0C2A8BDC64EC}"/>
          </ac:spMkLst>
        </pc:spChg>
        <pc:spChg chg="add mod ord">
          <ac:chgData name="Samantha Lee" userId="8697162a-f9f7-495a-acfb-b029ea413f4a" providerId="ADAL" clId="{4BDE8AB4-C47B-4182-8CA0-04A2088576D7}" dt="2023-02-20T16:57:16.443" v="6830"/>
          <ac:spMkLst>
            <pc:docMk/>
            <pc:sldMk cId="2771943399" sldId="2147470785"/>
            <ac:spMk id="26" creationId="{DAA73C1F-B022-42E8-8578-04B6528F44A5}"/>
          </ac:spMkLst>
        </pc:spChg>
        <pc:spChg chg="add mod ord">
          <ac:chgData name="Samantha Lee" userId="8697162a-f9f7-495a-acfb-b029ea413f4a" providerId="ADAL" clId="{4BDE8AB4-C47B-4182-8CA0-04A2088576D7}" dt="2023-02-20T16:57:16.443" v="6832"/>
          <ac:spMkLst>
            <pc:docMk/>
            <pc:sldMk cId="2771943399" sldId="2147470785"/>
            <ac:spMk id="27" creationId="{BB45E42B-0659-4DE0-AEC4-33065FDA05C9}"/>
          </ac:spMkLst>
        </pc:spChg>
        <pc:spChg chg="add mod ord">
          <ac:chgData name="Samantha Lee" userId="8697162a-f9f7-495a-acfb-b029ea413f4a" providerId="ADAL" clId="{4BDE8AB4-C47B-4182-8CA0-04A2088576D7}" dt="2023-02-20T16:57:16.443" v="6836"/>
          <ac:spMkLst>
            <pc:docMk/>
            <pc:sldMk cId="2771943399" sldId="2147470785"/>
            <ac:spMk id="29" creationId="{AE584802-10CA-4CD2-3607-C60A143A669C}"/>
          </ac:spMkLst>
        </pc:spChg>
        <pc:spChg chg="mod ord">
          <ac:chgData name="Samantha Lee" userId="8697162a-f9f7-495a-acfb-b029ea413f4a" providerId="ADAL" clId="{4BDE8AB4-C47B-4182-8CA0-04A2088576D7}" dt="2023-02-20T16:57:16.443" v="6812"/>
          <ac:spMkLst>
            <pc:docMk/>
            <pc:sldMk cId="2771943399" sldId="2147470785"/>
            <ac:spMk id="31" creationId="{B15F486F-0A39-CC1A-2200-CC2C51A3AE2E}"/>
          </ac:spMkLst>
        </pc:spChg>
        <pc:spChg chg="del">
          <ac:chgData name="Samantha Lee" userId="8697162a-f9f7-495a-acfb-b029ea413f4a" providerId="ADAL" clId="{4BDE8AB4-C47B-4182-8CA0-04A2088576D7}" dt="2023-02-14T20:18:34.572" v="2" actId="478"/>
          <ac:spMkLst>
            <pc:docMk/>
            <pc:sldMk cId="2771943399" sldId="2147470785"/>
            <ac:spMk id="32" creationId="{67F6D554-56D1-76C6-7173-2DDB6CD41178}"/>
          </ac:spMkLst>
        </pc:spChg>
        <pc:spChg chg="mod ord">
          <ac:chgData name="Samantha Lee" userId="8697162a-f9f7-495a-acfb-b029ea413f4a" providerId="ADAL" clId="{4BDE8AB4-C47B-4182-8CA0-04A2088576D7}" dt="2023-02-20T16:57:16.443" v="6844"/>
          <ac:spMkLst>
            <pc:docMk/>
            <pc:sldMk cId="2771943399" sldId="2147470785"/>
            <ac:spMk id="32" creationId="{B26B53E0-4089-4ED8-9BED-F2021827E48D}"/>
          </ac:spMkLst>
        </pc:spChg>
        <pc:spChg chg="del">
          <ac:chgData name="Samantha Lee" userId="8697162a-f9f7-495a-acfb-b029ea413f4a" providerId="ADAL" clId="{4BDE8AB4-C47B-4182-8CA0-04A2088576D7}" dt="2023-02-14T20:18:34.572" v="2" actId="478"/>
          <ac:spMkLst>
            <pc:docMk/>
            <pc:sldMk cId="2771943399" sldId="2147470785"/>
            <ac:spMk id="33" creationId="{7D184548-4A46-C92E-BEE6-43184D3D9D96}"/>
          </ac:spMkLst>
        </pc:spChg>
        <pc:spChg chg="del">
          <ac:chgData name="Samantha Lee" userId="8697162a-f9f7-495a-acfb-b029ea413f4a" providerId="ADAL" clId="{4BDE8AB4-C47B-4182-8CA0-04A2088576D7}" dt="2023-02-14T20:18:34.572" v="2" actId="478"/>
          <ac:spMkLst>
            <pc:docMk/>
            <pc:sldMk cId="2771943399" sldId="2147470785"/>
            <ac:spMk id="34" creationId="{99E5D368-74D5-07F1-F3AE-1B8D579F5C97}"/>
          </ac:spMkLst>
        </pc:spChg>
        <pc:spChg chg="del">
          <ac:chgData name="Samantha Lee" userId="8697162a-f9f7-495a-acfb-b029ea413f4a" providerId="ADAL" clId="{4BDE8AB4-C47B-4182-8CA0-04A2088576D7}" dt="2023-02-14T20:18:34.572" v="2" actId="478"/>
          <ac:spMkLst>
            <pc:docMk/>
            <pc:sldMk cId="2771943399" sldId="2147470785"/>
            <ac:spMk id="35" creationId="{5974BE31-3F6A-8583-7E99-109925321BED}"/>
          </ac:spMkLst>
        </pc:spChg>
        <pc:spChg chg="del">
          <ac:chgData name="Samantha Lee" userId="8697162a-f9f7-495a-acfb-b029ea413f4a" providerId="ADAL" clId="{4BDE8AB4-C47B-4182-8CA0-04A2088576D7}" dt="2023-02-14T20:18:34.572" v="2" actId="478"/>
          <ac:spMkLst>
            <pc:docMk/>
            <pc:sldMk cId="2771943399" sldId="2147470785"/>
            <ac:spMk id="38" creationId="{7BBC76DC-A63B-DBD2-F166-317184E81345}"/>
          </ac:spMkLst>
        </pc:spChg>
        <pc:spChg chg="del">
          <ac:chgData name="Samantha Lee" userId="8697162a-f9f7-495a-acfb-b029ea413f4a" providerId="ADAL" clId="{4BDE8AB4-C47B-4182-8CA0-04A2088576D7}" dt="2023-02-14T20:18:34.572" v="2" actId="478"/>
          <ac:spMkLst>
            <pc:docMk/>
            <pc:sldMk cId="2771943399" sldId="2147470785"/>
            <ac:spMk id="39" creationId="{1195C1A4-693A-449F-ACDA-D884BEDE5DBD}"/>
          </ac:spMkLst>
        </pc:spChg>
        <pc:spChg chg="mod ord">
          <ac:chgData name="Samantha Lee" userId="8697162a-f9f7-495a-acfb-b029ea413f4a" providerId="ADAL" clId="{4BDE8AB4-C47B-4182-8CA0-04A2088576D7}" dt="2023-02-20T16:57:16.427" v="6743"/>
          <ac:spMkLst>
            <pc:docMk/>
            <pc:sldMk cId="2771943399" sldId="2147470785"/>
            <ac:spMk id="41" creationId="{58C6CD06-1778-47C4-B8E5-6D00325D596A}"/>
          </ac:spMkLst>
        </pc:spChg>
        <pc:spChg chg="add mod">
          <ac:chgData name="Samantha Lee" userId="8697162a-f9f7-495a-acfb-b029ea413f4a" providerId="ADAL" clId="{4BDE8AB4-C47B-4182-8CA0-04A2088576D7}" dt="2023-02-14T20:18:34.969" v="3"/>
          <ac:spMkLst>
            <pc:docMk/>
            <pc:sldMk cId="2771943399" sldId="2147470785"/>
            <ac:spMk id="42" creationId="{D1687934-F01C-4ABE-8406-483A90CA0A04}"/>
          </ac:spMkLst>
        </pc:spChg>
        <pc:spChg chg="add mod">
          <ac:chgData name="Samantha Lee" userId="8697162a-f9f7-495a-acfb-b029ea413f4a" providerId="ADAL" clId="{4BDE8AB4-C47B-4182-8CA0-04A2088576D7}" dt="2023-02-14T20:18:34.969" v="3"/>
          <ac:spMkLst>
            <pc:docMk/>
            <pc:sldMk cId="2771943399" sldId="2147470785"/>
            <ac:spMk id="43" creationId="{DA99DD22-C81A-4D2B-9597-2AE1A2113181}"/>
          </ac:spMkLst>
        </pc:spChg>
        <pc:spChg chg="mod ord">
          <ac:chgData name="Samantha Lee" userId="8697162a-f9f7-495a-acfb-b029ea413f4a" providerId="ADAL" clId="{4BDE8AB4-C47B-4182-8CA0-04A2088576D7}" dt="2023-02-20T16:57:16.427" v="6745"/>
          <ac:spMkLst>
            <pc:docMk/>
            <pc:sldMk cId="2771943399" sldId="2147470785"/>
            <ac:spMk id="44" creationId="{71ADDB22-034E-4C59-BA57-F0AD6E84BAB8}"/>
          </ac:spMkLst>
        </pc:spChg>
        <pc:spChg chg="mod ord">
          <ac:chgData name="Samantha Lee" userId="8697162a-f9f7-495a-acfb-b029ea413f4a" providerId="ADAL" clId="{4BDE8AB4-C47B-4182-8CA0-04A2088576D7}" dt="2023-02-20T16:57:16.427" v="6747"/>
          <ac:spMkLst>
            <pc:docMk/>
            <pc:sldMk cId="2771943399" sldId="2147470785"/>
            <ac:spMk id="45" creationId="{D7CEB44B-3E41-4D86-8DC4-F840F494D84F}"/>
          </ac:spMkLst>
        </pc:spChg>
        <pc:spChg chg="mod ord">
          <ac:chgData name="Samantha Lee" userId="8697162a-f9f7-495a-acfb-b029ea413f4a" providerId="ADAL" clId="{4BDE8AB4-C47B-4182-8CA0-04A2088576D7}" dt="2023-02-20T16:57:16.427" v="6749"/>
          <ac:spMkLst>
            <pc:docMk/>
            <pc:sldMk cId="2771943399" sldId="2147470785"/>
            <ac:spMk id="47" creationId="{B721A1AD-281D-4905-8717-E273172FE591}"/>
          </ac:spMkLst>
        </pc:spChg>
        <pc:spChg chg="add mod">
          <ac:chgData name="Samantha Lee" userId="8697162a-f9f7-495a-acfb-b029ea413f4a" providerId="ADAL" clId="{4BDE8AB4-C47B-4182-8CA0-04A2088576D7}" dt="2023-02-14T20:18:34.969" v="3"/>
          <ac:spMkLst>
            <pc:docMk/>
            <pc:sldMk cId="2771943399" sldId="2147470785"/>
            <ac:spMk id="48" creationId="{D472231D-5AA2-41EE-9F63-8B986AB8F8A7}"/>
          </ac:spMkLst>
        </pc:spChg>
        <pc:spChg chg="add mod">
          <ac:chgData name="Samantha Lee" userId="8697162a-f9f7-495a-acfb-b029ea413f4a" providerId="ADAL" clId="{4BDE8AB4-C47B-4182-8CA0-04A2088576D7}" dt="2023-02-14T20:18:34.969" v="3"/>
          <ac:spMkLst>
            <pc:docMk/>
            <pc:sldMk cId="2771943399" sldId="2147470785"/>
            <ac:spMk id="49" creationId="{9E33552C-A679-4E51-A9E4-9E2F6B48B5FC}"/>
          </ac:spMkLst>
        </pc:spChg>
        <pc:spChg chg="add mod">
          <ac:chgData name="Samantha Lee" userId="8697162a-f9f7-495a-acfb-b029ea413f4a" providerId="ADAL" clId="{4BDE8AB4-C47B-4182-8CA0-04A2088576D7}" dt="2023-02-14T20:18:34.969" v="3"/>
          <ac:spMkLst>
            <pc:docMk/>
            <pc:sldMk cId="2771943399" sldId="2147470785"/>
            <ac:spMk id="50" creationId="{EAECC0F6-52ED-41F1-A222-7FE8F7495355}"/>
          </ac:spMkLst>
        </pc:spChg>
        <pc:spChg chg="add mod">
          <ac:chgData name="Samantha Lee" userId="8697162a-f9f7-495a-acfb-b029ea413f4a" providerId="ADAL" clId="{4BDE8AB4-C47B-4182-8CA0-04A2088576D7}" dt="2023-02-14T20:18:34.969" v="3"/>
          <ac:spMkLst>
            <pc:docMk/>
            <pc:sldMk cId="2771943399" sldId="2147470785"/>
            <ac:spMk id="51" creationId="{81149CB2-A13E-419E-B83F-4C925FD920A9}"/>
          </ac:spMkLst>
        </pc:spChg>
        <pc:spChg chg="add mod">
          <ac:chgData name="Samantha Lee" userId="8697162a-f9f7-495a-acfb-b029ea413f4a" providerId="ADAL" clId="{4BDE8AB4-C47B-4182-8CA0-04A2088576D7}" dt="2023-02-14T20:18:34.969" v="3"/>
          <ac:spMkLst>
            <pc:docMk/>
            <pc:sldMk cId="2771943399" sldId="2147470785"/>
            <ac:spMk id="52" creationId="{2EA37617-0D36-4281-9B2B-ECEB80D68AE5}"/>
          </ac:spMkLst>
        </pc:spChg>
        <pc:spChg chg="add mod">
          <ac:chgData name="Samantha Lee" userId="8697162a-f9f7-495a-acfb-b029ea413f4a" providerId="ADAL" clId="{4BDE8AB4-C47B-4182-8CA0-04A2088576D7}" dt="2023-02-14T20:18:34.969" v="3"/>
          <ac:spMkLst>
            <pc:docMk/>
            <pc:sldMk cId="2771943399" sldId="2147470785"/>
            <ac:spMk id="53" creationId="{4FEFAFF0-43B4-4304-9317-4C2E6A387D84}"/>
          </ac:spMkLst>
        </pc:spChg>
        <pc:spChg chg="add mod">
          <ac:chgData name="Samantha Lee" userId="8697162a-f9f7-495a-acfb-b029ea413f4a" providerId="ADAL" clId="{4BDE8AB4-C47B-4182-8CA0-04A2088576D7}" dt="2023-02-14T20:18:34.969" v="3"/>
          <ac:spMkLst>
            <pc:docMk/>
            <pc:sldMk cId="2771943399" sldId="2147470785"/>
            <ac:spMk id="55" creationId="{E4814EF1-CA97-4CBB-81D3-FF0D6C6B9AE0}"/>
          </ac:spMkLst>
        </pc:spChg>
        <pc:spChg chg="add mod">
          <ac:chgData name="Samantha Lee" userId="8697162a-f9f7-495a-acfb-b029ea413f4a" providerId="ADAL" clId="{4BDE8AB4-C47B-4182-8CA0-04A2088576D7}" dt="2023-02-14T20:18:34.969" v="3"/>
          <ac:spMkLst>
            <pc:docMk/>
            <pc:sldMk cId="2771943399" sldId="2147470785"/>
            <ac:spMk id="56" creationId="{18DCB957-BDDD-4388-BAB8-600C4AAA9CB8}"/>
          </ac:spMkLst>
        </pc:spChg>
        <pc:spChg chg="add del mod">
          <ac:chgData name="Samantha Lee" userId="8697162a-f9f7-495a-acfb-b029ea413f4a" providerId="ADAL" clId="{4BDE8AB4-C47B-4182-8CA0-04A2088576D7}" dt="2023-02-20T16:53:31.492" v="208" actId="478"/>
          <ac:spMkLst>
            <pc:docMk/>
            <pc:sldMk cId="2771943399" sldId="2147470785"/>
            <ac:spMk id="58" creationId="{85AD7E07-4C43-4E72-9E94-321ED7062C57}"/>
          </ac:spMkLst>
        </pc:spChg>
        <pc:spChg chg="mod ord">
          <ac:chgData name="Samantha Lee" userId="8697162a-f9f7-495a-acfb-b029ea413f4a" providerId="ADAL" clId="{4BDE8AB4-C47B-4182-8CA0-04A2088576D7}" dt="2023-02-20T16:57:16.443" v="6814"/>
          <ac:spMkLst>
            <pc:docMk/>
            <pc:sldMk cId="2771943399" sldId="2147470785"/>
            <ac:spMk id="59" creationId="{6A4EE674-B31F-4888-AD37-B799469CCD03}"/>
          </ac:spMkLst>
        </pc:spChg>
        <pc:spChg chg="add del mod">
          <ac:chgData name="Samantha Lee" userId="8697162a-f9f7-495a-acfb-b029ea413f4a" providerId="ADAL" clId="{4BDE8AB4-C47B-4182-8CA0-04A2088576D7}" dt="2023-02-20T16:53:32.743" v="209" actId="478"/>
          <ac:spMkLst>
            <pc:docMk/>
            <pc:sldMk cId="2771943399" sldId="2147470785"/>
            <ac:spMk id="60" creationId="{85AD7E07-4C43-4E72-9E94-321ED7062C57}"/>
          </ac:spMkLst>
        </pc:spChg>
        <pc:spChg chg="add mod ord">
          <ac:chgData name="Samantha Lee" userId="8697162a-f9f7-495a-acfb-b029ea413f4a" providerId="ADAL" clId="{4BDE8AB4-C47B-4182-8CA0-04A2088576D7}" dt="2023-02-20T16:57:16.443" v="6848"/>
          <ac:spMkLst>
            <pc:docMk/>
            <pc:sldMk cId="2771943399" sldId="2147470785"/>
            <ac:spMk id="61" creationId="{13F32275-8369-4409-BDEF-AE06AF7AA789}"/>
          </ac:spMkLst>
        </pc:spChg>
        <pc:spChg chg="add mod ord">
          <ac:chgData name="Samantha Lee" userId="8697162a-f9f7-495a-acfb-b029ea413f4a" providerId="ADAL" clId="{4BDE8AB4-C47B-4182-8CA0-04A2088576D7}" dt="2023-02-20T16:57:16.443" v="6850"/>
          <ac:spMkLst>
            <pc:docMk/>
            <pc:sldMk cId="2771943399" sldId="2147470785"/>
            <ac:spMk id="62" creationId="{8D75467F-D2FD-4C8D-ABAC-18FDBF73B359}"/>
          </ac:spMkLst>
        </pc:spChg>
        <pc:spChg chg="add mod ord">
          <ac:chgData name="Samantha Lee" userId="8697162a-f9f7-495a-acfb-b029ea413f4a" providerId="ADAL" clId="{4BDE8AB4-C47B-4182-8CA0-04A2088576D7}" dt="2023-02-20T16:57:16.443" v="6852"/>
          <ac:spMkLst>
            <pc:docMk/>
            <pc:sldMk cId="2771943399" sldId="2147470785"/>
            <ac:spMk id="63" creationId="{B9555CCA-7C51-4839-D1D7-0C3ED9A06056}"/>
          </ac:spMkLst>
        </pc:spChg>
        <pc:spChg chg="mod ord">
          <ac:chgData name="Samantha Lee" userId="8697162a-f9f7-495a-acfb-b029ea413f4a" providerId="ADAL" clId="{4BDE8AB4-C47B-4182-8CA0-04A2088576D7}" dt="2023-02-20T16:57:16.443" v="6816"/>
          <ac:spMkLst>
            <pc:docMk/>
            <pc:sldMk cId="2771943399" sldId="2147470785"/>
            <ac:spMk id="64" creationId="{EFD82F58-2B0B-41C4-A7B0-67ABAB044101}"/>
          </ac:spMkLst>
        </pc:spChg>
        <pc:spChg chg="add mod ord">
          <ac:chgData name="Samantha Lee" userId="8697162a-f9f7-495a-acfb-b029ea413f4a" providerId="ADAL" clId="{4BDE8AB4-C47B-4182-8CA0-04A2088576D7}" dt="2023-02-20T16:57:16.443" v="6854"/>
          <ac:spMkLst>
            <pc:docMk/>
            <pc:sldMk cId="2771943399" sldId="2147470785"/>
            <ac:spMk id="65" creationId="{671941AA-C670-F14C-073E-25A9FC4085A2}"/>
          </ac:spMkLst>
        </pc:spChg>
        <pc:spChg chg="add del mod replST">
          <ac:chgData name="Samantha Lee" userId="8697162a-f9f7-495a-acfb-b029ea413f4a" providerId="ADAL" clId="{4BDE8AB4-C47B-4182-8CA0-04A2088576D7}" dt="2023-02-20T16:54:43.262" v="3259"/>
          <ac:spMkLst>
            <pc:docMk/>
            <pc:sldMk cId="2771943399" sldId="2147470785"/>
            <ac:spMk id="67" creationId="{85AD7E07-4C43-4E72-9E94-321ED7062C57}"/>
          </ac:spMkLst>
        </pc:spChg>
        <pc:spChg chg="add del mod modVis">
          <ac:chgData name="Samantha Lee" userId="8697162a-f9f7-495a-acfb-b029ea413f4a" providerId="ADAL" clId="{4BDE8AB4-C47B-4182-8CA0-04A2088576D7}" dt="2023-02-20T16:53:44.983" v="930"/>
          <ac:spMkLst>
            <pc:docMk/>
            <pc:sldMk cId="2771943399" sldId="2147470785"/>
            <ac:spMk id="68" creationId="{7A434C91-964B-1D35-0151-AA41D8886D59}"/>
          </ac:spMkLst>
        </pc:spChg>
        <pc:spChg chg="del">
          <ac:chgData name="Samantha Lee" userId="8697162a-f9f7-495a-acfb-b029ea413f4a" providerId="ADAL" clId="{4BDE8AB4-C47B-4182-8CA0-04A2088576D7}" dt="2023-02-20T16:52:44.183" v="175"/>
          <ac:spMkLst>
            <pc:docMk/>
            <pc:sldMk cId="2771943399" sldId="2147470785"/>
            <ac:spMk id="69" creationId="{13F32275-8369-4409-BDEF-AE06AF7AA789}"/>
          </ac:spMkLst>
        </pc:spChg>
        <pc:spChg chg="add del mod replST">
          <ac:chgData name="Samantha Lee" userId="8697162a-f9f7-495a-acfb-b029ea413f4a" providerId="ADAL" clId="{4BDE8AB4-C47B-4182-8CA0-04A2088576D7}" dt="2023-02-20T16:54:44.732" v="3398"/>
          <ac:spMkLst>
            <pc:docMk/>
            <pc:sldMk cId="2771943399" sldId="2147470785"/>
            <ac:spMk id="72" creationId="{85AD7E07-4C43-4E72-9E94-321ED7062C57}"/>
          </ac:spMkLst>
        </pc:spChg>
        <pc:spChg chg="add del mod replST">
          <ac:chgData name="Samantha Lee" userId="8697162a-f9f7-495a-acfb-b029ea413f4a" providerId="ADAL" clId="{4BDE8AB4-C47B-4182-8CA0-04A2088576D7}" dt="2023-02-20T16:53:51.609" v="1149"/>
          <ac:spMkLst>
            <pc:docMk/>
            <pc:sldMk cId="2771943399" sldId="2147470785"/>
            <ac:spMk id="73" creationId="{85AD7E07-4C43-4E72-9E94-321ED7062C57}"/>
          </ac:spMkLst>
        </pc:spChg>
        <pc:spChg chg="add del mod replST">
          <ac:chgData name="Samantha Lee" userId="8697162a-f9f7-495a-acfb-b029ea413f4a" providerId="ADAL" clId="{4BDE8AB4-C47B-4182-8CA0-04A2088576D7}" dt="2023-02-20T16:56:22.382" v="6353"/>
          <ac:spMkLst>
            <pc:docMk/>
            <pc:sldMk cId="2771943399" sldId="2147470785"/>
            <ac:spMk id="74" creationId="{85AD7E07-4C43-4E72-9E94-321ED7062C57}"/>
          </ac:spMkLst>
        </pc:spChg>
        <pc:spChg chg="add del mod replST">
          <ac:chgData name="Samantha Lee" userId="8697162a-f9f7-495a-acfb-b029ea413f4a" providerId="ADAL" clId="{4BDE8AB4-C47B-4182-8CA0-04A2088576D7}" dt="2023-02-20T16:53:49.341" v="933"/>
          <ac:spMkLst>
            <pc:docMk/>
            <pc:sldMk cId="2771943399" sldId="2147470785"/>
            <ac:spMk id="75" creationId="{85AD7E07-4C43-4E72-9E94-321ED7062C57}"/>
          </ac:spMkLst>
        </pc:spChg>
        <pc:spChg chg="del">
          <ac:chgData name="Samantha Lee" userId="8697162a-f9f7-495a-acfb-b029ea413f4a" providerId="ADAL" clId="{4BDE8AB4-C47B-4182-8CA0-04A2088576D7}" dt="2023-02-20T16:52:44.183" v="173"/>
          <ac:spMkLst>
            <pc:docMk/>
            <pc:sldMk cId="2771943399" sldId="2147470785"/>
            <ac:spMk id="76" creationId="{8D75467F-D2FD-4C8D-ABAC-18FDBF73B359}"/>
          </ac:spMkLst>
        </pc:spChg>
        <pc:spChg chg="del">
          <ac:chgData name="Samantha Lee" userId="8697162a-f9f7-495a-acfb-b029ea413f4a" providerId="ADAL" clId="{4BDE8AB4-C47B-4182-8CA0-04A2088576D7}" dt="2023-02-20T16:52:44.183" v="177"/>
          <ac:spMkLst>
            <pc:docMk/>
            <pc:sldMk cId="2771943399" sldId="2147470785"/>
            <ac:spMk id="77" creationId="{016CFAEB-8B92-4470-8B5B-87F6065EE599}"/>
          </ac:spMkLst>
        </pc:spChg>
        <pc:spChg chg="del">
          <ac:chgData name="Samantha Lee" userId="8697162a-f9f7-495a-acfb-b029ea413f4a" providerId="ADAL" clId="{4BDE8AB4-C47B-4182-8CA0-04A2088576D7}" dt="2023-02-20T16:52:44.183" v="179"/>
          <ac:spMkLst>
            <pc:docMk/>
            <pc:sldMk cId="2771943399" sldId="2147470785"/>
            <ac:spMk id="78" creationId="{B9555CCA-7C51-4839-D1D7-0C3ED9A06056}"/>
          </ac:spMkLst>
        </pc:spChg>
        <pc:spChg chg="add del mod replST">
          <ac:chgData name="Samantha Lee" userId="8697162a-f9f7-495a-acfb-b029ea413f4a" providerId="ADAL" clId="{4BDE8AB4-C47B-4182-8CA0-04A2088576D7}" dt="2023-02-20T16:53:49.341" v="934"/>
          <ac:spMkLst>
            <pc:docMk/>
            <pc:sldMk cId="2771943399" sldId="2147470785"/>
            <ac:spMk id="79" creationId="{85AD7E07-4C43-4E72-9E94-321ED7062C57}"/>
          </ac:spMkLst>
        </pc:spChg>
        <pc:spChg chg="add del mod replST">
          <ac:chgData name="Samantha Lee" userId="8697162a-f9f7-495a-acfb-b029ea413f4a" providerId="ADAL" clId="{4BDE8AB4-C47B-4182-8CA0-04A2088576D7}" dt="2023-02-20T16:53:49.384" v="1004"/>
          <ac:spMkLst>
            <pc:docMk/>
            <pc:sldMk cId="2771943399" sldId="2147470785"/>
            <ac:spMk id="80" creationId="{85AD7E07-4C43-4E72-9E94-321ED7062C57}"/>
          </ac:spMkLst>
        </pc:spChg>
        <pc:spChg chg="add del mod replST">
          <ac:chgData name="Samantha Lee" userId="8697162a-f9f7-495a-acfb-b029ea413f4a" providerId="ADAL" clId="{4BDE8AB4-C47B-4182-8CA0-04A2088576D7}" dt="2023-02-20T16:53:49.384" v="1005"/>
          <ac:spMkLst>
            <pc:docMk/>
            <pc:sldMk cId="2771943399" sldId="2147470785"/>
            <ac:spMk id="81" creationId="{85AD7E07-4C43-4E72-9E94-321ED7062C57}"/>
          </ac:spMkLst>
        </pc:spChg>
        <pc:spChg chg="add del mod replST">
          <ac:chgData name="Samantha Lee" userId="8697162a-f9f7-495a-acfb-b029ea413f4a" providerId="ADAL" clId="{4BDE8AB4-C47B-4182-8CA0-04A2088576D7}" dt="2023-02-20T16:53:49.384" v="1006"/>
          <ac:spMkLst>
            <pc:docMk/>
            <pc:sldMk cId="2771943399" sldId="2147470785"/>
            <ac:spMk id="82" creationId="{85AD7E07-4C43-4E72-9E94-321ED7062C57}"/>
          </ac:spMkLst>
        </pc:spChg>
        <pc:spChg chg="add del mod modVis">
          <ac:chgData name="Samantha Lee" userId="8697162a-f9f7-495a-acfb-b029ea413f4a" providerId="ADAL" clId="{4BDE8AB4-C47B-4182-8CA0-04A2088576D7}" dt="2023-02-20T16:53:49.431" v="1146"/>
          <ac:spMkLst>
            <pc:docMk/>
            <pc:sldMk cId="2771943399" sldId="2147470785"/>
            <ac:spMk id="84" creationId="{01B6B3FD-7CEA-0E64-E347-E98C2DFE1965}"/>
          </ac:spMkLst>
        </pc:spChg>
        <pc:spChg chg="add del mod modVis">
          <ac:chgData name="Samantha Lee" userId="8697162a-f9f7-495a-acfb-b029ea413f4a" providerId="ADAL" clId="{4BDE8AB4-C47B-4182-8CA0-04A2088576D7}" dt="2023-02-20T16:53:55.055" v="1484"/>
          <ac:spMkLst>
            <pc:docMk/>
            <pc:sldMk cId="2771943399" sldId="2147470785"/>
            <ac:spMk id="87" creationId="{0F1EA8DF-6A72-7A5F-F53D-9C0F68EEA921}"/>
          </ac:spMkLst>
        </pc:spChg>
        <pc:spChg chg="add del mod modVis">
          <ac:chgData name="Samantha Lee" userId="8697162a-f9f7-495a-acfb-b029ea413f4a" providerId="ADAL" clId="{4BDE8AB4-C47B-4182-8CA0-04A2088576D7}" dt="2023-02-20T16:54:05.414" v="1802"/>
          <ac:spMkLst>
            <pc:docMk/>
            <pc:sldMk cId="2771943399" sldId="2147470785"/>
            <ac:spMk id="90" creationId="{D72E8E65-E60F-2F17-F8A1-43EB9E21F874}"/>
          </ac:spMkLst>
        </pc:spChg>
        <pc:spChg chg="add del mod modVis">
          <ac:chgData name="Samantha Lee" userId="8697162a-f9f7-495a-acfb-b029ea413f4a" providerId="ADAL" clId="{4BDE8AB4-C47B-4182-8CA0-04A2088576D7}" dt="2023-02-20T16:54:09.114" v="1967"/>
          <ac:spMkLst>
            <pc:docMk/>
            <pc:sldMk cId="2771943399" sldId="2147470785"/>
            <ac:spMk id="92" creationId="{9CA8B1BC-31E6-703F-482C-A46E23C6D89B}"/>
          </ac:spMkLst>
        </pc:spChg>
        <pc:spChg chg="add del mod modVis">
          <ac:chgData name="Samantha Lee" userId="8697162a-f9f7-495a-acfb-b029ea413f4a" providerId="ADAL" clId="{4BDE8AB4-C47B-4182-8CA0-04A2088576D7}" dt="2023-02-20T16:54:10.512" v="2132"/>
          <ac:spMkLst>
            <pc:docMk/>
            <pc:sldMk cId="2771943399" sldId="2147470785"/>
            <ac:spMk id="95" creationId="{D13D9376-89E9-24AD-43E4-B16D52F628E2}"/>
          </ac:spMkLst>
        </pc:spChg>
        <pc:spChg chg="add del mod modVis">
          <ac:chgData name="Samantha Lee" userId="8697162a-f9f7-495a-acfb-b029ea413f4a" providerId="ADAL" clId="{4BDE8AB4-C47B-4182-8CA0-04A2088576D7}" dt="2023-02-20T16:54:26.334" v="2522"/>
          <ac:spMkLst>
            <pc:docMk/>
            <pc:sldMk cId="2771943399" sldId="2147470785"/>
            <ac:spMk id="99" creationId="{358C0877-8FF1-383E-7052-8C7A8FB5F837}"/>
          </ac:spMkLst>
        </pc:spChg>
        <pc:spChg chg="mod ord">
          <ac:chgData name="Samantha Lee" userId="8697162a-f9f7-495a-acfb-b029ea413f4a" providerId="ADAL" clId="{4BDE8AB4-C47B-4182-8CA0-04A2088576D7}" dt="2023-02-20T16:57:16.427" v="6751"/>
          <ac:spMkLst>
            <pc:docMk/>
            <pc:sldMk cId="2771943399" sldId="2147470785"/>
            <ac:spMk id="116" creationId="{29E70DC1-3868-4939-95D1-BB9300A02553}"/>
          </ac:spMkLst>
        </pc:spChg>
        <pc:spChg chg="mod ord">
          <ac:chgData name="Samantha Lee" userId="8697162a-f9f7-495a-acfb-b029ea413f4a" providerId="ADAL" clId="{4BDE8AB4-C47B-4182-8CA0-04A2088576D7}" dt="2023-02-20T16:57:16.427" v="6753"/>
          <ac:spMkLst>
            <pc:docMk/>
            <pc:sldMk cId="2771943399" sldId="2147470785"/>
            <ac:spMk id="117" creationId="{242E52CF-CEE8-4EFE-A015-B977346DE050}"/>
          </ac:spMkLst>
        </pc:spChg>
        <pc:spChg chg="mod">
          <ac:chgData name="Samantha Lee" userId="8697162a-f9f7-495a-acfb-b029ea413f4a" providerId="ADAL" clId="{4BDE8AB4-C47B-4182-8CA0-04A2088576D7}" dt="2023-02-20T16:57:16.443" v="6788"/>
          <ac:spMkLst>
            <pc:docMk/>
            <pc:sldMk cId="2771943399" sldId="2147470785"/>
            <ac:spMk id="119" creationId="{BC4E146E-7028-49D8-9618-E62091DC3A67}"/>
          </ac:spMkLst>
        </pc:spChg>
        <pc:spChg chg="mod">
          <ac:chgData name="Samantha Lee" userId="8697162a-f9f7-495a-acfb-b029ea413f4a" providerId="ADAL" clId="{4BDE8AB4-C47B-4182-8CA0-04A2088576D7}" dt="2023-02-20T16:57:16.443" v="6789"/>
          <ac:spMkLst>
            <pc:docMk/>
            <pc:sldMk cId="2771943399" sldId="2147470785"/>
            <ac:spMk id="120" creationId="{9DB3D9D3-241A-46C1-9035-EC0CF7B81922}"/>
          </ac:spMkLst>
        </pc:spChg>
        <pc:spChg chg="mod">
          <ac:chgData name="Samantha Lee" userId="8697162a-f9f7-495a-acfb-b029ea413f4a" providerId="ADAL" clId="{4BDE8AB4-C47B-4182-8CA0-04A2088576D7}" dt="2023-02-20T16:57:16.443" v="6785"/>
          <ac:spMkLst>
            <pc:docMk/>
            <pc:sldMk cId="2771943399" sldId="2147470785"/>
            <ac:spMk id="121" creationId="{25417633-B091-4093-BE91-8DC7860942F5}"/>
          </ac:spMkLst>
        </pc:spChg>
        <pc:spChg chg="mod">
          <ac:chgData name="Samantha Lee" userId="8697162a-f9f7-495a-acfb-b029ea413f4a" providerId="ADAL" clId="{4BDE8AB4-C47B-4182-8CA0-04A2088576D7}" dt="2023-02-20T16:57:16.443" v="6786"/>
          <ac:spMkLst>
            <pc:docMk/>
            <pc:sldMk cId="2771943399" sldId="2147470785"/>
            <ac:spMk id="122" creationId="{31750F94-5042-4D1F-84F8-26B58DC86A2A}"/>
          </ac:spMkLst>
        </pc:spChg>
        <pc:spChg chg="mod">
          <ac:chgData name="Samantha Lee" userId="8697162a-f9f7-495a-acfb-b029ea413f4a" providerId="ADAL" clId="{4BDE8AB4-C47B-4182-8CA0-04A2088576D7}" dt="2023-02-20T16:57:16.443" v="6787"/>
          <ac:spMkLst>
            <pc:docMk/>
            <pc:sldMk cId="2771943399" sldId="2147470785"/>
            <ac:spMk id="124" creationId="{F3A48377-403B-4A66-94F0-21A76B2FA57C}"/>
          </ac:spMkLst>
        </pc:spChg>
        <pc:spChg chg="mod">
          <ac:chgData name="Samantha Lee" userId="8697162a-f9f7-495a-acfb-b029ea413f4a" providerId="ADAL" clId="{4BDE8AB4-C47B-4182-8CA0-04A2088576D7}" dt="2023-02-20T16:57:16.443" v="6790"/>
          <ac:spMkLst>
            <pc:docMk/>
            <pc:sldMk cId="2771943399" sldId="2147470785"/>
            <ac:spMk id="125" creationId="{8E79BDE1-6A34-4D32-96B0-B91F8A0B0CAA}"/>
          </ac:spMkLst>
        </pc:spChg>
        <pc:spChg chg="mod ord">
          <ac:chgData name="Samantha Lee" userId="8697162a-f9f7-495a-acfb-b029ea413f4a" providerId="ADAL" clId="{4BDE8AB4-C47B-4182-8CA0-04A2088576D7}" dt="2023-02-20T16:57:16.427" v="6757"/>
          <ac:spMkLst>
            <pc:docMk/>
            <pc:sldMk cId="2771943399" sldId="2147470785"/>
            <ac:spMk id="126" creationId="{16F2D9E1-3F02-4F94-BB1E-02270A348B27}"/>
          </ac:spMkLst>
        </pc:spChg>
        <pc:spChg chg="mod ord">
          <ac:chgData name="Samantha Lee" userId="8697162a-f9f7-495a-acfb-b029ea413f4a" providerId="ADAL" clId="{4BDE8AB4-C47B-4182-8CA0-04A2088576D7}" dt="2023-02-20T16:57:16.427" v="6759"/>
          <ac:spMkLst>
            <pc:docMk/>
            <pc:sldMk cId="2771943399" sldId="2147470785"/>
            <ac:spMk id="127" creationId="{116308D9-9C15-49D6-919C-9751ADF6AC37}"/>
          </ac:spMkLst>
        </pc:spChg>
        <pc:spChg chg="mod ord">
          <ac:chgData name="Samantha Lee" userId="8697162a-f9f7-495a-acfb-b029ea413f4a" providerId="ADAL" clId="{4BDE8AB4-C47B-4182-8CA0-04A2088576D7}" dt="2023-02-20T16:57:16.427" v="6761"/>
          <ac:spMkLst>
            <pc:docMk/>
            <pc:sldMk cId="2771943399" sldId="2147470785"/>
            <ac:spMk id="128" creationId="{2A951BC1-3CC6-4A63-B24D-C926D424CD43}"/>
          </ac:spMkLst>
        </pc:spChg>
        <pc:spChg chg="add del mod modVis">
          <ac:chgData name="Samantha Lee" userId="8697162a-f9f7-495a-acfb-b029ea413f4a" providerId="ADAL" clId="{4BDE8AB4-C47B-4182-8CA0-04A2088576D7}" dt="2023-02-20T16:55:12.161" v="4035"/>
          <ac:spMkLst>
            <pc:docMk/>
            <pc:sldMk cId="2771943399" sldId="2147470785"/>
            <ac:spMk id="129" creationId="{82D6715A-09DC-6CB4-4FC6-FF3730A81B1B}"/>
          </ac:spMkLst>
        </pc:spChg>
        <pc:spChg chg="add del mod replST">
          <ac:chgData name="Samantha Lee" userId="8697162a-f9f7-495a-acfb-b029ea413f4a" providerId="ADAL" clId="{4BDE8AB4-C47B-4182-8CA0-04A2088576D7}" dt="2023-02-20T16:55:17.754" v="4258"/>
          <ac:spMkLst>
            <pc:docMk/>
            <pc:sldMk cId="2771943399" sldId="2147470785"/>
            <ac:spMk id="131" creationId="{85AD7E07-4C43-4E72-9E94-321ED7062C57}"/>
          </ac:spMkLst>
        </pc:spChg>
        <pc:spChg chg="add del mod modVis">
          <ac:chgData name="Samantha Lee" userId="8697162a-f9f7-495a-acfb-b029ea413f4a" providerId="ADAL" clId="{4BDE8AB4-C47B-4182-8CA0-04A2088576D7}" dt="2023-02-20T16:55:16.398" v="4253"/>
          <ac:spMkLst>
            <pc:docMk/>
            <pc:sldMk cId="2771943399" sldId="2147470785"/>
            <ac:spMk id="132" creationId="{E9EAFA89-2135-3295-6933-D52D7BA9197F}"/>
          </ac:spMkLst>
        </pc:spChg>
        <pc:spChg chg="add del mod modVis">
          <ac:chgData name="Samantha Lee" userId="8697162a-f9f7-495a-acfb-b029ea413f4a" providerId="ADAL" clId="{4BDE8AB4-C47B-4182-8CA0-04A2088576D7}" dt="2023-02-20T16:55:20.516" v="4552"/>
          <ac:spMkLst>
            <pc:docMk/>
            <pc:sldMk cId="2771943399" sldId="2147470785"/>
            <ac:spMk id="135" creationId="{A4679EB9-3F47-52EE-8278-A44A6C077BA1}"/>
          </ac:spMkLst>
        </pc:spChg>
        <pc:spChg chg="add del mod replST">
          <ac:chgData name="Samantha Lee" userId="8697162a-f9f7-495a-acfb-b029ea413f4a" providerId="ADAL" clId="{4BDE8AB4-C47B-4182-8CA0-04A2088576D7}" dt="2023-02-20T16:55:30.197" v="5048"/>
          <ac:spMkLst>
            <pc:docMk/>
            <pc:sldMk cId="2771943399" sldId="2147470785"/>
            <ac:spMk id="139" creationId="{85AD7E07-4C43-4E72-9E94-321ED7062C57}"/>
          </ac:spMkLst>
        </pc:spChg>
        <pc:spChg chg="add del mod modVis">
          <ac:chgData name="Samantha Lee" userId="8697162a-f9f7-495a-acfb-b029ea413f4a" providerId="ADAL" clId="{4BDE8AB4-C47B-4182-8CA0-04A2088576D7}" dt="2023-02-20T16:55:29.654" v="5043"/>
          <ac:spMkLst>
            <pc:docMk/>
            <pc:sldMk cId="2771943399" sldId="2147470785"/>
            <ac:spMk id="140" creationId="{9272FB84-B222-9AD3-9FD3-9A5D7AACD791}"/>
          </ac:spMkLst>
        </pc:spChg>
        <pc:spChg chg="add del mod ord replST">
          <ac:chgData name="Samantha Lee" userId="8697162a-f9f7-495a-acfb-b029ea413f4a" providerId="ADAL" clId="{4BDE8AB4-C47B-4182-8CA0-04A2088576D7}" dt="2023-02-20T16:55:41.771" v="5463"/>
          <ac:spMkLst>
            <pc:docMk/>
            <pc:sldMk cId="2771943399" sldId="2147470785"/>
            <ac:spMk id="143" creationId="{85AD7E07-4C43-4E72-9E94-321ED7062C57}"/>
          </ac:spMkLst>
        </pc:spChg>
        <pc:spChg chg="add del mod modVis">
          <ac:chgData name="Samantha Lee" userId="8697162a-f9f7-495a-acfb-b029ea413f4a" providerId="ADAL" clId="{4BDE8AB4-C47B-4182-8CA0-04A2088576D7}" dt="2023-02-20T16:55:40.152" v="5459"/>
          <ac:spMkLst>
            <pc:docMk/>
            <pc:sldMk cId="2771943399" sldId="2147470785"/>
            <ac:spMk id="144" creationId="{A103381F-7466-0CF5-5D72-5C018B0A736A}"/>
          </ac:spMkLst>
        </pc:spChg>
        <pc:spChg chg="add del mod replST">
          <ac:chgData name="Samantha Lee" userId="8697162a-f9f7-495a-acfb-b029ea413f4a" providerId="ADAL" clId="{4BDE8AB4-C47B-4182-8CA0-04A2088576D7}" dt="2023-02-20T16:57:16.412" v="6729"/>
          <ac:spMkLst>
            <pc:docMk/>
            <pc:sldMk cId="2771943399" sldId="2147470785"/>
            <ac:spMk id="156" creationId="{85AD7E07-4C43-4E72-9E94-321ED7062C57}"/>
          </ac:spMkLst>
        </pc:spChg>
        <pc:spChg chg="add del mod modVis">
          <ac:chgData name="Samantha Lee" userId="8697162a-f9f7-495a-acfb-b029ea413f4a" providerId="ADAL" clId="{4BDE8AB4-C47B-4182-8CA0-04A2088576D7}" dt="2023-02-20T16:57:14.517" v="6725"/>
          <ac:spMkLst>
            <pc:docMk/>
            <pc:sldMk cId="2771943399" sldId="2147470785"/>
            <ac:spMk id="157" creationId="{945483CC-E307-324F-39CC-66D08546A4F8}"/>
          </ac:spMkLst>
        </pc:spChg>
        <pc:spChg chg="mod ord">
          <ac:chgData name="Samantha Lee" userId="8697162a-f9f7-495a-acfb-b029ea413f4a" providerId="ADAL" clId="{4BDE8AB4-C47B-4182-8CA0-04A2088576D7}" dt="2023-02-20T16:57:16.427" v="6763"/>
          <ac:spMkLst>
            <pc:docMk/>
            <pc:sldMk cId="2771943399" sldId="2147470785"/>
            <ac:spMk id="161" creationId="{857E5E0D-8E51-42AF-847C-08EAFDBC22A6}"/>
          </ac:spMkLst>
        </pc:spChg>
        <pc:spChg chg="mod ord">
          <ac:chgData name="Samantha Lee" userId="8697162a-f9f7-495a-acfb-b029ea413f4a" providerId="ADAL" clId="{4BDE8AB4-C47B-4182-8CA0-04A2088576D7}" dt="2023-02-20T16:57:16.427" v="6765"/>
          <ac:spMkLst>
            <pc:docMk/>
            <pc:sldMk cId="2771943399" sldId="2147470785"/>
            <ac:spMk id="166" creationId="{8D757F08-74D5-41DB-A06F-7F8192EFF506}"/>
          </ac:spMkLst>
        </pc:spChg>
        <pc:spChg chg="mod ord">
          <ac:chgData name="Samantha Lee" userId="8697162a-f9f7-495a-acfb-b029ea413f4a" providerId="ADAL" clId="{4BDE8AB4-C47B-4182-8CA0-04A2088576D7}" dt="2023-02-20T16:57:16.427" v="6767"/>
          <ac:spMkLst>
            <pc:docMk/>
            <pc:sldMk cId="2771943399" sldId="2147470785"/>
            <ac:spMk id="168" creationId="{301F23D5-314A-4740-A224-F3C20CAF977C}"/>
          </ac:spMkLst>
        </pc:spChg>
        <pc:spChg chg="mod ord">
          <ac:chgData name="Samantha Lee" userId="8697162a-f9f7-495a-acfb-b029ea413f4a" providerId="ADAL" clId="{4BDE8AB4-C47B-4182-8CA0-04A2088576D7}" dt="2023-02-20T16:57:16.427" v="6769"/>
          <ac:spMkLst>
            <pc:docMk/>
            <pc:sldMk cId="2771943399" sldId="2147470785"/>
            <ac:spMk id="170" creationId="{0D926B4E-7266-4E5C-A6C2-E6302A1B1F05}"/>
          </ac:spMkLst>
        </pc:spChg>
        <pc:spChg chg="mod ord">
          <ac:chgData name="Samantha Lee" userId="8697162a-f9f7-495a-acfb-b029ea413f4a" providerId="ADAL" clId="{4BDE8AB4-C47B-4182-8CA0-04A2088576D7}" dt="2023-02-20T16:57:16.427" v="6771"/>
          <ac:spMkLst>
            <pc:docMk/>
            <pc:sldMk cId="2771943399" sldId="2147470785"/>
            <ac:spMk id="174" creationId="{C29A0D52-5212-4D20-9140-818F881F9C1A}"/>
          </ac:spMkLst>
        </pc:spChg>
        <pc:spChg chg="mod ord">
          <ac:chgData name="Samantha Lee" userId="8697162a-f9f7-495a-acfb-b029ea413f4a" providerId="ADAL" clId="{4BDE8AB4-C47B-4182-8CA0-04A2088576D7}" dt="2023-02-20T16:57:16.427" v="6773"/>
          <ac:spMkLst>
            <pc:docMk/>
            <pc:sldMk cId="2771943399" sldId="2147470785"/>
            <ac:spMk id="176" creationId="{A476E7D0-FECA-43FB-9BCA-00807E0297F0}"/>
          </ac:spMkLst>
        </pc:spChg>
        <pc:spChg chg="mod ord">
          <ac:chgData name="Samantha Lee" userId="8697162a-f9f7-495a-acfb-b029ea413f4a" providerId="ADAL" clId="{4BDE8AB4-C47B-4182-8CA0-04A2088576D7}" dt="2023-02-20T16:57:16.427" v="6775"/>
          <ac:spMkLst>
            <pc:docMk/>
            <pc:sldMk cId="2771943399" sldId="2147470785"/>
            <ac:spMk id="182" creationId="{62FFD987-56F8-4A1E-B28B-1CFBD1248979}"/>
          </ac:spMkLst>
        </pc:spChg>
        <pc:spChg chg="mod ord">
          <ac:chgData name="Samantha Lee" userId="8697162a-f9f7-495a-acfb-b029ea413f4a" providerId="ADAL" clId="{4BDE8AB4-C47B-4182-8CA0-04A2088576D7}" dt="2023-02-20T16:57:16.443" v="6779"/>
          <ac:spMkLst>
            <pc:docMk/>
            <pc:sldMk cId="2771943399" sldId="2147470785"/>
            <ac:spMk id="208" creationId="{C06A3800-856F-4FB8-8C57-A50FC51EC15B}"/>
          </ac:spMkLst>
        </pc:spChg>
        <pc:spChg chg="mod ord">
          <ac:chgData name="Samantha Lee" userId="8697162a-f9f7-495a-acfb-b029ea413f4a" providerId="ADAL" clId="{4BDE8AB4-C47B-4182-8CA0-04A2088576D7}" dt="2023-02-20T16:57:16.443" v="6781"/>
          <ac:spMkLst>
            <pc:docMk/>
            <pc:sldMk cId="2771943399" sldId="2147470785"/>
            <ac:spMk id="210" creationId="{3FF6F13F-EC09-4459-A108-23C431AF3260}"/>
          </ac:spMkLst>
        </pc:spChg>
        <pc:grpChg chg="mod ord">
          <ac:chgData name="Samantha Lee" userId="8697162a-f9f7-495a-acfb-b029ea413f4a" providerId="ADAL" clId="{4BDE8AB4-C47B-4182-8CA0-04A2088576D7}" dt="2023-02-20T16:57:16.443" v="6783"/>
          <ac:grpSpMkLst>
            <pc:docMk/>
            <pc:sldMk cId="2771943399" sldId="2147470785"/>
            <ac:grpSpMk id="7" creationId="{7F2522AB-AF7B-4456-BC85-95B57663095D}"/>
          </ac:grpSpMkLst>
        </pc:grpChg>
        <pc:grpChg chg="add mod ord">
          <ac:chgData name="Samantha Lee" userId="8697162a-f9f7-495a-acfb-b029ea413f4a" providerId="ADAL" clId="{4BDE8AB4-C47B-4182-8CA0-04A2088576D7}" dt="2023-02-20T16:57:16.443" v="6824"/>
          <ac:grpSpMkLst>
            <pc:docMk/>
            <pc:sldMk cId="2771943399" sldId="2147470785"/>
            <ac:grpSpMk id="12" creationId="{84420D77-43D4-40BE-8414-BAE5DE5E62DD}"/>
          </ac:grpSpMkLst>
        </pc:grpChg>
        <pc:grpChg chg="add mod ord">
          <ac:chgData name="Samantha Lee" userId="8697162a-f9f7-495a-acfb-b029ea413f4a" providerId="ADAL" clId="{4BDE8AB4-C47B-4182-8CA0-04A2088576D7}" dt="2023-02-20T16:57:16.443" v="6826"/>
          <ac:grpSpMkLst>
            <pc:docMk/>
            <pc:sldMk cId="2771943399" sldId="2147470785"/>
            <ac:grpSpMk id="15" creationId="{A5E13142-252C-4DA3-A579-5CF918328D5E}"/>
          </ac:grpSpMkLst>
        </pc:grpChg>
        <pc:grpChg chg="add mod ord">
          <ac:chgData name="Samantha Lee" userId="8697162a-f9f7-495a-acfb-b029ea413f4a" providerId="ADAL" clId="{4BDE8AB4-C47B-4182-8CA0-04A2088576D7}" dt="2023-02-20T16:57:16.443" v="6834"/>
          <ac:grpSpMkLst>
            <pc:docMk/>
            <pc:sldMk cId="2771943399" sldId="2147470785"/>
            <ac:grpSpMk id="28" creationId="{9D57DBAB-2FAE-444C-BB6A-EB14B1C07B45}"/>
          </ac:grpSpMkLst>
        </pc:grpChg>
        <pc:grpChg chg="add mod">
          <ac:chgData name="Samantha Lee" userId="8697162a-f9f7-495a-acfb-b029ea413f4a" providerId="ADAL" clId="{4BDE8AB4-C47B-4182-8CA0-04A2088576D7}" dt="2023-02-14T20:18:34.969" v="3"/>
          <ac:grpSpMkLst>
            <pc:docMk/>
            <pc:sldMk cId="2771943399" sldId="2147470785"/>
            <ac:grpSpMk id="46" creationId="{020BE480-5829-4B0E-BB01-F241C06DA89F}"/>
          </ac:grpSpMkLst>
        </pc:grpChg>
        <pc:grpChg chg="del">
          <ac:chgData name="Samantha Lee" userId="8697162a-f9f7-495a-acfb-b029ea413f4a" providerId="ADAL" clId="{4BDE8AB4-C47B-4182-8CA0-04A2088576D7}" dt="2023-02-14T20:18:34.572" v="2" actId="478"/>
          <ac:grpSpMkLst>
            <pc:docMk/>
            <pc:sldMk cId="2771943399" sldId="2147470785"/>
            <ac:grpSpMk id="231" creationId="{84420D77-43D4-40BE-8414-BAE5DE5E62DD}"/>
          </ac:grpSpMkLst>
        </pc:grpChg>
        <pc:grpChg chg="del">
          <ac:chgData name="Samantha Lee" userId="8697162a-f9f7-495a-acfb-b029ea413f4a" providerId="ADAL" clId="{4BDE8AB4-C47B-4182-8CA0-04A2088576D7}" dt="2023-02-14T20:18:34.572" v="2" actId="478"/>
          <ac:grpSpMkLst>
            <pc:docMk/>
            <pc:sldMk cId="2771943399" sldId="2147470785"/>
            <ac:grpSpMk id="233" creationId="{9D57DBAB-2FAE-444C-BB6A-EB14B1C07B45}"/>
          </ac:grpSpMkLst>
        </pc:grpChg>
        <pc:grpChg chg="del">
          <ac:chgData name="Samantha Lee" userId="8697162a-f9f7-495a-acfb-b029ea413f4a" providerId="ADAL" clId="{4BDE8AB4-C47B-4182-8CA0-04A2088576D7}" dt="2023-02-14T20:18:34.572" v="2" actId="478"/>
          <ac:grpSpMkLst>
            <pc:docMk/>
            <pc:sldMk cId="2771943399" sldId="2147470785"/>
            <ac:grpSpMk id="236" creationId="{A5E13142-252C-4DA3-A579-5CF918328D5E}"/>
          </ac:grpSpMkLst>
        </pc:grpChg>
        <pc:graphicFrameChg chg="mod">
          <ac:chgData name="Samantha Lee" userId="8697162a-f9f7-495a-acfb-b029ea413f4a" providerId="ADAL" clId="{4BDE8AB4-C47B-4182-8CA0-04A2088576D7}" dt="2023-02-20T16:57:16.443" v="6795"/>
          <ac:graphicFrameMkLst>
            <pc:docMk/>
            <pc:sldMk cId="2771943399" sldId="2147470785"/>
            <ac:graphicFrameMk id="30" creationId="{8E64678C-9C5B-D876-B479-D66B7210C5D0}"/>
          </ac:graphicFrameMkLst>
        </pc:graphicFrameChg>
        <pc:graphicFrameChg chg="add mod">
          <ac:chgData name="Samantha Lee" userId="8697162a-f9f7-495a-acfb-b029ea413f4a" providerId="ADAL" clId="{4BDE8AB4-C47B-4182-8CA0-04A2088576D7}" dt="2023-02-20T16:57:16.443" v="6845"/>
          <ac:graphicFrameMkLst>
            <pc:docMk/>
            <pc:sldMk cId="2771943399" sldId="2147470785"/>
            <ac:graphicFrameMk id="33" creationId="{491C01F1-D037-4886-BBED-7983469943D2}"/>
          </ac:graphicFrameMkLst>
        </pc:graphicFrameChg>
        <pc:graphicFrameChg chg="add del mod">
          <ac:chgData name="Samantha Lee" userId="8697162a-f9f7-495a-acfb-b029ea413f4a" providerId="ADAL" clId="{4BDE8AB4-C47B-4182-8CA0-04A2088576D7}" dt="2023-02-20T16:57:44.296" v="6870" actId="478"/>
          <ac:graphicFrameMkLst>
            <pc:docMk/>
            <pc:sldMk cId="2771943399" sldId="2147470785"/>
            <ac:graphicFrameMk id="34" creationId="{C7482EF4-081F-279C-5EFB-FD146807E2B7}"/>
          </ac:graphicFrameMkLst>
        </pc:graphicFrameChg>
        <pc:graphicFrameChg chg="mod">
          <ac:chgData name="Samantha Lee" userId="8697162a-f9f7-495a-acfb-b029ea413f4a" providerId="ADAL" clId="{4BDE8AB4-C47B-4182-8CA0-04A2088576D7}" dt="2023-02-20T16:57:16.443" v="6784"/>
          <ac:graphicFrameMkLst>
            <pc:docMk/>
            <pc:sldMk cId="2771943399" sldId="2147470785"/>
            <ac:graphicFrameMk id="35" creationId="{E85E6CFB-B760-A788-B03B-DCC5A55232A5}"/>
          </ac:graphicFrameMkLst>
        </pc:graphicFrameChg>
        <pc:graphicFrameChg chg="mod">
          <ac:chgData name="Samantha Lee" userId="8697162a-f9f7-495a-acfb-b029ea413f4a" providerId="ADAL" clId="{4BDE8AB4-C47B-4182-8CA0-04A2088576D7}" dt="2023-02-20T16:57:16.458" v="6869"/>
          <ac:graphicFrameMkLst>
            <pc:docMk/>
            <pc:sldMk cId="2771943399" sldId="2147470785"/>
            <ac:graphicFrameMk id="37" creationId="{C25A6650-8F22-4C9B-B473-701BA2F3E2FD}"/>
          </ac:graphicFrameMkLst>
        </pc:graphicFrameChg>
        <pc:graphicFrameChg chg="add del mod replST">
          <ac:chgData name="Samantha Lee" userId="8697162a-f9f7-495a-acfb-b029ea413f4a" providerId="ADAL" clId="{4BDE8AB4-C47B-4182-8CA0-04A2088576D7}" dt="2023-02-20T16:53:49.384" v="1010"/>
          <ac:graphicFrameMkLst>
            <pc:docMk/>
            <pc:sldMk cId="2771943399" sldId="2147470785"/>
            <ac:graphicFrameMk id="83" creationId="{40864AF4-99F3-3F8F-08E6-7E89E205D329}"/>
          </ac:graphicFrameMkLst>
        </pc:graphicFrameChg>
        <pc:graphicFrameChg chg="add del mod replST">
          <ac:chgData name="Samantha Lee" userId="8697162a-f9f7-495a-acfb-b029ea413f4a" providerId="ADAL" clId="{4BDE8AB4-C47B-4182-8CA0-04A2088576D7}" dt="2023-02-20T16:53:51.624" v="1156"/>
          <ac:graphicFrameMkLst>
            <pc:docMk/>
            <pc:sldMk cId="2771943399" sldId="2147470785"/>
            <ac:graphicFrameMk id="85" creationId="{7B73F2A2-8A92-5E20-0CF0-5C8B1AF09420}"/>
          </ac:graphicFrameMkLst>
        </pc:graphicFrameChg>
        <pc:graphicFrameChg chg="add del mod replST">
          <ac:chgData name="Samantha Lee" userId="8697162a-f9f7-495a-acfb-b029ea413f4a" providerId="ADAL" clId="{4BDE8AB4-C47B-4182-8CA0-04A2088576D7}" dt="2023-02-20T16:53:54.989" v="1349"/>
          <ac:graphicFrameMkLst>
            <pc:docMk/>
            <pc:sldMk cId="2771943399" sldId="2147470785"/>
            <ac:graphicFrameMk id="86" creationId="{574CA9BB-34CA-7F68-249C-55ABFC8D437C}"/>
          </ac:graphicFrameMkLst>
        </pc:graphicFrameChg>
        <pc:graphicFrameChg chg="add del mod replST">
          <ac:chgData name="Samantha Lee" userId="8697162a-f9f7-495a-acfb-b029ea413f4a" providerId="ADAL" clId="{4BDE8AB4-C47B-4182-8CA0-04A2088576D7}" dt="2023-02-20T16:53:55.638" v="1491"/>
          <ac:graphicFrameMkLst>
            <pc:docMk/>
            <pc:sldMk cId="2771943399" sldId="2147470785"/>
            <ac:graphicFrameMk id="88" creationId="{817E26F9-1DC4-42FC-6808-D841AA97336A}"/>
          </ac:graphicFrameMkLst>
        </pc:graphicFrameChg>
        <pc:graphicFrameChg chg="add del mod replST">
          <ac:chgData name="Samantha Lee" userId="8697162a-f9f7-495a-acfb-b029ea413f4a" providerId="ADAL" clId="{4BDE8AB4-C47B-4182-8CA0-04A2088576D7}" dt="2023-02-20T16:54:05.351" v="1667"/>
          <ac:graphicFrameMkLst>
            <pc:docMk/>
            <pc:sldMk cId="2771943399" sldId="2147470785"/>
            <ac:graphicFrameMk id="89" creationId="{F6FCA340-167A-4A86-F03E-19C615522242}"/>
          </ac:graphicFrameMkLst>
        </pc:graphicFrameChg>
        <pc:graphicFrameChg chg="add del mod replST">
          <ac:chgData name="Samantha Lee" userId="8697162a-f9f7-495a-acfb-b029ea413f4a" providerId="ADAL" clId="{4BDE8AB4-C47B-4182-8CA0-04A2088576D7}" dt="2023-02-20T16:54:09.051" v="1832"/>
          <ac:graphicFrameMkLst>
            <pc:docMk/>
            <pc:sldMk cId="2771943399" sldId="2147470785"/>
            <ac:graphicFrameMk id="91" creationId="{6D5D207E-FA7E-84F2-9A0F-1DE317F5C7C3}"/>
          </ac:graphicFrameMkLst>
        </pc:graphicFrameChg>
        <pc:graphicFrameChg chg="del">
          <ac:chgData name="Samantha Lee" userId="8697162a-f9f7-495a-acfb-b029ea413f4a" providerId="ADAL" clId="{4BDE8AB4-C47B-4182-8CA0-04A2088576D7}" dt="2023-02-20T16:52:44.183" v="171"/>
          <ac:graphicFrameMkLst>
            <pc:docMk/>
            <pc:sldMk cId="2771943399" sldId="2147470785"/>
            <ac:graphicFrameMk id="93" creationId="{1A3976FB-A227-7D08-1231-ADC0BF28EFCD}"/>
          </ac:graphicFrameMkLst>
        </pc:graphicFrameChg>
        <pc:graphicFrameChg chg="add del mod replST">
          <ac:chgData name="Samantha Lee" userId="8697162a-f9f7-495a-acfb-b029ea413f4a" providerId="ADAL" clId="{4BDE8AB4-C47B-4182-8CA0-04A2088576D7}" dt="2023-02-20T16:54:10.427" v="1997"/>
          <ac:graphicFrameMkLst>
            <pc:docMk/>
            <pc:sldMk cId="2771943399" sldId="2147470785"/>
            <ac:graphicFrameMk id="94" creationId="{E35846FF-D911-B5C2-610C-1D6A5900FAE9}"/>
          </ac:graphicFrameMkLst>
        </pc:graphicFrameChg>
        <pc:graphicFrameChg chg="add del mod replST">
          <ac:chgData name="Samantha Lee" userId="8697162a-f9f7-495a-acfb-b029ea413f4a" providerId="ADAL" clId="{4BDE8AB4-C47B-4182-8CA0-04A2088576D7}" dt="2023-02-20T16:54:26.275" v="2387"/>
          <ac:graphicFrameMkLst>
            <pc:docMk/>
            <pc:sldMk cId="2771943399" sldId="2147470785"/>
            <ac:graphicFrameMk id="97" creationId="{0297168E-4BAF-C1E3-3CFC-7FD45A2AF242}"/>
          </ac:graphicFrameMkLst>
        </pc:graphicFrameChg>
        <pc:graphicFrameChg chg="add mod replST delST">
          <ac:chgData name="Samantha Lee" userId="8697162a-f9f7-495a-acfb-b029ea413f4a" providerId="ADAL" clId="{4BDE8AB4-C47B-4182-8CA0-04A2088576D7}" dt="2023-02-20T16:54:17.050" v="2335"/>
          <ac:graphicFrameMkLst>
            <pc:docMk/>
            <pc:sldMk cId="2771943399" sldId="2147470785"/>
            <ac:graphicFrameMk id="98" creationId="{46E2B57B-31E8-C002-7327-82F03C21E401}"/>
          </ac:graphicFrameMkLst>
        </pc:graphicFrameChg>
        <pc:graphicFrameChg chg="add del mod replST">
          <ac:chgData name="Samantha Lee" userId="8697162a-f9f7-495a-acfb-b029ea413f4a" providerId="ADAL" clId="{4BDE8AB4-C47B-4182-8CA0-04A2088576D7}" dt="2023-02-20T16:54:30.952" v="2537"/>
          <ac:graphicFrameMkLst>
            <pc:docMk/>
            <pc:sldMk cId="2771943399" sldId="2147470785"/>
            <ac:graphicFrameMk id="104" creationId="{13F88054-DDDD-8881-55B9-68B49661D9B0}"/>
          </ac:graphicFrameMkLst>
        </pc:graphicFrameChg>
        <pc:graphicFrameChg chg="add del mod replST">
          <ac:chgData name="Samantha Lee" userId="8697162a-f9f7-495a-acfb-b029ea413f4a" providerId="ADAL" clId="{4BDE8AB4-C47B-4182-8CA0-04A2088576D7}" dt="2023-02-20T16:54:34.090" v="2689"/>
          <ac:graphicFrameMkLst>
            <pc:docMk/>
            <pc:sldMk cId="2771943399" sldId="2147470785"/>
            <ac:graphicFrameMk id="105" creationId="{4A5E9F2E-4043-8890-0A01-0F75D60BB36A}"/>
          </ac:graphicFrameMkLst>
        </pc:graphicFrameChg>
        <pc:graphicFrameChg chg="add del mod replST">
          <ac:chgData name="Samantha Lee" userId="8697162a-f9f7-495a-acfb-b029ea413f4a" providerId="ADAL" clId="{4BDE8AB4-C47B-4182-8CA0-04A2088576D7}" dt="2023-02-20T16:54:36.062" v="2835"/>
          <ac:graphicFrameMkLst>
            <pc:docMk/>
            <pc:sldMk cId="2771943399" sldId="2147470785"/>
            <ac:graphicFrameMk id="108" creationId="{2453FE40-2F4D-F5E8-0A3A-C67BF0ACF98C}"/>
          </ac:graphicFrameMkLst>
        </pc:graphicFrameChg>
        <pc:graphicFrameChg chg="add del mod replST">
          <ac:chgData name="Samantha Lee" userId="8697162a-f9f7-495a-acfb-b029ea413f4a" providerId="ADAL" clId="{4BDE8AB4-C47B-4182-8CA0-04A2088576D7}" dt="2023-02-20T16:54:38.017" v="2977"/>
          <ac:graphicFrameMkLst>
            <pc:docMk/>
            <pc:sldMk cId="2771943399" sldId="2147470785"/>
            <ac:graphicFrameMk id="109" creationId="{2D93B5BE-AE8A-526D-1547-A96B9C63D0EB}"/>
          </ac:graphicFrameMkLst>
        </pc:graphicFrameChg>
        <pc:graphicFrameChg chg="add del mod replST">
          <ac:chgData name="Samantha Lee" userId="8697162a-f9f7-495a-acfb-b029ea413f4a" providerId="ADAL" clId="{4BDE8AB4-C47B-4182-8CA0-04A2088576D7}" dt="2023-02-20T16:54:40.582" v="3123"/>
          <ac:graphicFrameMkLst>
            <pc:docMk/>
            <pc:sldMk cId="2771943399" sldId="2147470785"/>
            <ac:graphicFrameMk id="110" creationId="{3F453190-7DB7-DFE6-E74F-BFD90E8FBC13}"/>
          </ac:graphicFrameMkLst>
        </pc:graphicFrameChg>
        <pc:graphicFrameChg chg="add del mod replST">
          <ac:chgData name="Samantha Lee" userId="8697162a-f9f7-495a-acfb-b029ea413f4a" providerId="ADAL" clId="{4BDE8AB4-C47B-4182-8CA0-04A2088576D7}" dt="2023-02-20T16:54:43.279" v="3263"/>
          <ac:graphicFrameMkLst>
            <pc:docMk/>
            <pc:sldMk cId="2771943399" sldId="2147470785"/>
            <ac:graphicFrameMk id="111" creationId="{35926DA4-2ABB-00AE-1CA1-A22BA1EE8211}"/>
          </ac:graphicFrameMkLst>
        </pc:graphicFrameChg>
        <pc:graphicFrameChg chg="add del mod replST">
          <ac:chgData name="Samantha Lee" userId="8697162a-f9f7-495a-acfb-b029ea413f4a" providerId="ADAL" clId="{4BDE8AB4-C47B-4182-8CA0-04A2088576D7}" dt="2023-02-20T16:54:44.747" v="3401"/>
          <ac:graphicFrameMkLst>
            <pc:docMk/>
            <pc:sldMk cId="2771943399" sldId="2147470785"/>
            <ac:graphicFrameMk id="112" creationId="{80FBCA34-6C9E-9758-922C-10024E8B9351}"/>
          </ac:graphicFrameMkLst>
        </pc:graphicFrameChg>
        <pc:graphicFrameChg chg="add del mod replST">
          <ac:chgData name="Samantha Lee" userId="8697162a-f9f7-495a-acfb-b029ea413f4a" providerId="ADAL" clId="{4BDE8AB4-C47B-4182-8CA0-04A2088576D7}" dt="2023-02-20T16:54:53.562" v="3537"/>
          <ac:graphicFrameMkLst>
            <pc:docMk/>
            <pc:sldMk cId="2771943399" sldId="2147470785"/>
            <ac:graphicFrameMk id="113" creationId="{FE54FB18-CCCE-AA7C-903C-40F43F9FDF68}"/>
          </ac:graphicFrameMkLst>
        </pc:graphicFrameChg>
        <pc:graphicFrameChg chg="add del mod replST">
          <ac:chgData name="Samantha Lee" userId="8697162a-f9f7-495a-acfb-b029ea413f4a" providerId="ADAL" clId="{4BDE8AB4-C47B-4182-8CA0-04A2088576D7}" dt="2023-02-20T16:55:12.128" v="3902"/>
          <ac:graphicFrameMkLst>
            <pc:docMk/>
            <pc:sldMk cId="2771943399" sldId="2147470785"/>
            <ac:graphicFrameMk id="115" creationId="{5BA47EFF-94F9-9562-8A9C-8D8742EFAA9A}"/>
          </ac:graphicFrameMkLst>
        </pc:graphicFrameChg>
        <pc:graphicFrameChg chg="add mod replST delST">
          <ac:chgData name="Samantha Lee" userId="8697162a-f9f7-495a-acfb-b029ea413f4a" providerId="ADAL" clId="{4BDE8AB4-C47B-4182-8CA0-04A2088576D7}" dt="2023-02-20T16:55:03.958" v="3868"/>
          <ac:graphicFrameMkLst>
            <pc:docMk/>
            <pc:sldMk cId="2771943399" sldId="2147470785"/>
            <ac:graphicFrameMk id="118" creationId="{F2D8731D-5DEB-0E06-88E4-81F03D37569C}"/>
          </ac:graphicFrameMkLst>
        </pc:graphicFrameChg>
        <pc:graphicFrameChg chg="mod ord">
          <ac:chgData name="Samantha Lee" userId="8697162a-f9f7-495a-acfb-b029ea413f4a" providerId="ADAL" clId="{4BDE8AB4-C47B-4182-8CA0-04A2088576D7}" dt="2023-02-20T16:57:16.427" v="6755"/>
          <ac:graphicFrameMkLst>
            <pc:docMk/>
            <pc:sldMk cId="2771943399" sldId="2147470785"/>
            <ac:graphicFrameMk id="123" creationId="{87EFDAC6-C4B3-41B6-848A-41BFEEEC2881}"/>
          </ac:graphicFrameMkLst>
        </pc:graphicFrameChg>
        <pc:graphicFrameChg chg="add del mod replST">
          <ac:chgData name="Samantha Lee" userId="8697162a-f9f7-495a-acfb-b029ea413f4a" providerId="ADAL" clId="{4BDE8AB4-C47B-4182-8CA0-04A2088576D7}" dt="2023-02-20T16:55:16.365" v="4119"/>
          <ac:graphicFrameMkLst>
            <pc:docMk/>
            <pc:sldMk cId="2771943399" sldId="2147470785"/>
            <ac:graphicFrameMk id="130" creationId="{DEC79F0F-176D-69CD-666F-65BAA2BD7B13}"/>
          </ac:graphicFrameMkLst>
        </pc:graphicFrameChg>
        <pc:graphicFrameChg chg="add del mod replST">
          <ac:chgData name="Samantha Lee" userId="8697162a-f9f7-495a-acfb-b029ea413f4a" providerId="ADAL" clId="{4BDE8AB4-C47B-4182-8CA0-04A2088576D7}" dt="2023-02-20T16:55:17.754" v="4260"/>
          <ac:graphicFrameMkLst>
            <pc:docMk/>
            <pc:sldMk cId="2771943399" sldId="2147470785"/>
            <ac:graphicFrameMk id="133" creationId="{7765923E-51B2-CD75-4D21-74F6E630AEDE}"/>
          </ac:graphicFrameMkLst>
        </pc:graphicFrameChg>
        <pc:graphicFrameChg chg="add del mod replST">
          <ac:chgData name="Samantha Lee" userId="8697162a-f9f7-495a-acfb-b029ea413f4a" providerId="ADAL" clId="{4BDE8AB4-C47B-4182-8CA0-04A2088576D7}" dt="2023-02-20T16:55:20.483" v="4419"/>
          <ac:graphicFrameMkLst>
            <pc:docMk/>
            <pc:sldMk cId="2771943399" sldId="2147470785"/>
            <ac:graphicFrameMk id="134" creationId="{EF3F3CC9-9415-4A21-7425-55F865943CB7}"/>
          </ac:graphicFrameMkLst>
        </pc:graphicFrameChg>
        <pc:graphicFrameChg chg="add del mod replST">
          <ac:chgData name="Samantha Lee" userId="8697162a-f9f7-495a-acfb-b029ea413f4a" providerId="ADAL" clId="{4BDE8AB4-C47B-4182-8CA0-04A2088576D7}" dt="2023-02-20T16:55:26.322" v="4557"/>
          <ac:graphicFrameMkLst>
            <pc:docMk/>
            <pc:sldMk cId="2771943399" sldId="2147470785"/>
            <ac:graphicFrameMk id="136" creationId="{39EEEC36-9397-C9AF-02A5-CE4DE692A9D3}"/>
          </ac:graphicFrameMkLst>
        </pc:graphicFrameChg>
        <pc:graphicFrameChg chg="add del mod replST">
          <ac:chgData name="Samantha Lee" userId="8697162a-f9f7-495a-acfb-b029ea413f4a" providerId="ADAL" clId="{4BDE8AB4-C47B-4182-8CA0-04A2088576D7}" dt="2023-02-20T16:55:28.925" v="4695"/>
          <ac:graphicFrameMkLst>
            <pc:docMk/>
            <pc:sldMk cId="2771943399" sldId="2147470785"/>
            <ac:graphicFrameMk id="137" creationId="{CE4C2642-7850-CDF2-FE48-948056371960}"/>
          </ac:graphicFrameMkLst>
        </pc:graphicFrameChg>
        <pc:graphicFrameChg chg="add del mod replST">
          <ac:chgData name="Samantha Lee" userId="8697162a-f9f7-495a-acfb-b029ea413f4a" providerId="ADAL" clId="{4BDE8AB4-C47B-4182-8CA0-04A2088576D7}" dt="2023-02-20T16:55:29.618" v="4909"/>
          <ac:graphicFrameMkLst>
            <pc:docMk/>
            <pc:sldMk cId="2771943399" sldId="2147470785"/>
            <ac:graphicFrameMk id="138" creationId="{49567082-5389-4A2C-001B-293AFD1B68CA}"/>
          </ac:graphicFrameMkLst>
        </pc:graphicFrameChg>
        <pc:graphicFrameChg chg="add del mod replST">
          <ac:chgData name="Samantha Lee" userId="8697162a-f9f7-495a-acfb-b029ea413f4a" providerId="ADAL" clId="{4BDE8AB4-C47B-4182-8CA0-04A2088576D7}" dt="2023-02-20T16:55:30.197" v="5050"/>
          <ac:graphicFrameMkLst>
            <pc:docMk/>
            <pc:sldMk cId="2771943399" sldId="2147470785"/>
            <ac:graphicFrameMk id="141" creationId="{DD78BE88-17BE-9B31-6A43-8630EEBD2DED}"/>
          </ac:graphicFrameMkLst>
        </pc:graphicFrameChg>
        <pc:graphicFrameChg chg="add del mod replST">
          <ac:chgData name="Samantha Lee" userId="8697162a-f9f7-495a-acfb-b029ea413f4a" providerId="ADAL" clId="{4BDE8AB4-C47B-4182-8CA0-04A2088576D7}" dt="2023-02-20T16:55:40.113" v="5318"/>
          <ac:graphicFrameMkLst>
            <pc:docMk/>
            <pc:sldMk cId="2771943399" sldId="2147470785"/>
            <ac:graphicFrameMk id="142" creationId="{8A2BCF89-717F-0624-7DE9-9A72B92842E1}"/>
          </ac:graphicFrameMkLst>
        </pc:graphicFrameChg>
        <pc:graphicFrameChg chg="add del mod replST">
          <ac:chgData name="Samantha Lee" userId="8697162a-f9f7-495a-acfb-b029ea413f4a" providerId="ADAL" clId="{4BDE8AB4-C47B-4182-8CA0-04A2088576D7}" dt="2023-02-20T16:55:41.787" v="5466"/>
          <ac:graphicFrameMkLst>
            <pc:docMk/>
            <pc:sldMk cId="2771943399" sldId="2147470785"/>
            <ac:graphicFrameMk id="148" creationId="{10142364-6C20-1AB8-0EFE-D97DC37E32B8}"/>
          </ac:graphicFrameMkLst>
        </pc:graphicFrameChg>
        <pc:graphicFrameChg chg="add del mod replST">
          <ac:chgData name="Samantha Lee" userId="8697162a-f9f7-495a-acfb-b029ea413f4a" providerId="ADAL" clId="{4BDE8AB4-C47B-4182-8CA0-04A2088576D7}" dt="2023-02-20T16:55:44.108" v="5622"/>
          <ac:graphicFrameMkLst>
            <pc:docMk/>
            <pc:sldMk cId="2771943399" sldId="2147470785"/>
            <ac:graphicFrameMk id="149" creationId="{9806BE76-A999-4919-4295-F1B502A2206D}"/>
          </ac:graphicFrameMkLst>
        </pc:graphicFrameChg>
        <pc:graphicFrameChg chg="add del mod replST">
          <ac:chgData name="Samantha Lee" userId="8697162a-f9f7-495a-acfb-b029ea413f4a" providerId="ADAL" clId="{4BDE8AB4-C47B-4182-8CA0-04A2088576D7}" dt="2023-02-20T16:55:58.999" v="5770"/>
          <ac:graphicFrameMkLst>
            <pc:docMk/>
            <pc:sldMk cId="2771943399" sldId="2147470785"/>
            <ac:graphicFrameMk id="150" creationId="{81CC7626-3FF2-E692-6227-6BE062877CAF}"/>
          </ac:graphicFrameMkLst>
        </pc:graphicFrameChg>
        <pc:graphicFrameChg chg="add del mod replST">
          <ac:chgData name="Samantha Lee" userId="8697162a-f9f7-495a-acfb-b029ea413f4a" providerId="ADAL" clId="{4BDE8AB4-C47B-4182-8CA0-04A2088576D7}" dt="2023-02-20T16:56:03.216" v="5919"/>
          <ac:graphicFrameMkLst>
            <pc:docMk/>
            <pc:sldMk cId="2771943399" sldId="2147470785"/>
            <ac:graphicFrameMk id="151" creationId="{0AF80836-78AB-1612-41DA-B0EEC773209D}"/>
          </ac:graphicFrameMkLst>
        </pc:graphicFrameChg>
        <pc:graphicFrameChg chg="add del mod replST">
          <ac:chgData name="Samantha Lee" userId="8697162a-f9f7-495a-acfb-b029ea413f4a" providerId="ADAL" clId="{4BDE8AB4-C47B-4182-8CA0-04A2088576D7}" dt="2023-02-20T16:56:07.001" v="6079"/>
          <ac:graphicFrameMkLst>
            <pc:docMk/>
            <pc:sldMk cId="2771943399" sldId="2147470785"/>
            <ac:graphicFrameMk id="152" creationId="{AC0D2502-B504-CBEE-1D3A-9ADBD0F915D6}"/>
          </ac:graphicFrameMkLst>
        </pc:graphicFrameChg>
        <pc:graphicFrameChg chg="add del mod replST">
          <ac:chgData name="Samantha Lee" userId="8697162a-f9f7-495a-acfb-b029ea413f4a" providerId="ADAL" clId="{4BDE8AB4-C47B-4182-8CA0-04A2088576D7}" dt="2023-02-20T16:56:22.398" v="6355"/>
          <ac:graphicFrameMkLst>
            <pc:docMk/>
            <pc:sldMk cId="2771943399" sldId="2147470785"/>
            <ac:graphicFrameMk id="154" creationId="{6486F3DE-FF7A-DB3F-8E50-E7B6BB5B7A5A}"/>
          </ac:graphicFrameMkLst>
        </pc:graphicFrameChg>
        <pc:graphicFrameChg chg="add del mod replST">
          <ac:chgData name="Samantha Lee" userId="8697162a-f9f7-495a-acfb-b029ea413f4a" providerId="ADAL" clId="{4BDE8AB4-C47B-4182-8CA0-04A2088576D7}" dt="2023-02-20T16:57:14.476" v="6586"/>
          <ac:graphicFrameMkLst>
            <pc:docMk/>
            <pc:sldMk cId="2771943399" sldId="2147470785"/>
            <ac:graphicFrameMk id="155" creationId="{2EB7B357-4E62-9987-1EE4-077F29DFE3AB}"/>
          </ac:graphicFrameMkLst>
        </pc:graphicFrameChg>
        <pc:graphicFrameChg chg="add del mod replST">
          <ac:chgData name="Samantha Lee" userId="8697162a-f9f7-495a-acfb-b029ea413f4a" providerId="ADAL" clId="{4BDE8AB4-C47B-4182-8CA0-04A2088576D7}" dt="2023-02-20T16:57:16.412" v="6731"/>
          <ac:graphicFrameMkLst>
            <pc:docMk/>
            <pc:sldMk cId="2771943399" sldId="2147470785"/>
            <ac:graphicFrameMk id="158" creationId="{C5A09802-FC1D-F4D4-F5DB-6F295AE71359}"/>
          </ac:graphicFrameMkLst>
        </pc:graphicFrameChg>
        <pc:graphicFrameChg chg="add mod replST">
          <ac:chgData name="Samantha Lee" userId="8697162a-f9f7-495a-acfb-b029ea413f4a" providerId="ADAL" clId="{4BDE8AB4-C47B-4182-8CA0-04A2088576D7}" dt="2023-02-20T16:57:16.443" v="6855"/>
          <ac:graphicFrameMkLst>
            <pc:docMk/>
            <pc:sldMk cId="2771943399" sldId="2147470785"/>
            <ac:graphicFrameMk id="159" creationId="{17395C7D-6ABB-B12D-E21F-C047D68E35AF}"/>
          </ac:graphicFrameMkLst>
        </pc:graphicFrameChg>
        <pc:picChg chg="mod ord">
          <ac:chgData name="Samantha Lee" userId="8697162a-f9f7-495a-acfb-b029ea413f4a" providerId="ADAL" clId="{4BDE8AB4-C47B-4182-8CA0-04A2088576D7}" dt="2023-02-20T16:57:16.443" v="6777"/>
          <ac:picMkLst>
            <pc:docMk/>
            <pc:sldMk cId="2771943399" sldId="2147470785"/>
            <ac:picMk id="6" creationId="{8468019F-649B-46AB-A5AC-14E5DA4D40FE}"/>
          </ac:picMkLst>
        </pc:picChg>
        <pc:picChg chg="add mod">
          <ac:chgData name="Samantha Lee" userId="8697162a-f9f7-495a-acfb-b029ea413f4a" providerId="ADAL" clId="{4BDE8AB4-C47B-4182-8CA0-04A2088576D7}" dt="2023-02-14T20:18:34.969" v="3"/>
          <ac:picMkLst>
            <pc:docMk/>
            <pc:sldMk cId="2771943399" sldId="2147470785"/>
            <ac:picMk id="54" creationId="{B1122EEC-2089-491C-8F63-5E479EB8E285}"/>
          </ac:picMkLst>
        </pc:picChg>
        <pc:picChg chg="add mod">
          <ac:chgData name="Samantha Lee" userId="8697162a-f9f7-495a-acfb-b029ea413f4a" providerId="ADAL" clId="{4BDE8AB4-C47B-4182-8CA0-04A2088576D7}" dt="2023-02-14T20:18:34.969" v="3"/>
          <ac:picMkLst>
            <pc:docMk/>
            <pc:sldMk cId="2771943399" sldId="2147470785"/>
            <ac:picMk id="57" creationId="{963EE7FD-AF83-41B7-B638-F5C918010A8C}"/>
          </ac:picMkLst>
        </pc:picChg>
        <pc:cxnChg chg="mod ord">
          <ac:chgData name="Samantha Lee" userId="8697162a-f9f7-495a-acfb-b029ea413f4a" providerId="ADAL" clId="{4BDE8AB4-C47B-4182-8CA0-04A2088576D7}" dt="2023-02-20T16:57:16.443" v="6797"/>
          <ac:cxnSpMkLst>
            <pc:docMk/>
            <pc:sldMk cId="2771943399" sldId="2147470785"/>
            <ac:cxnSpMk id="10" creationId="{A76FDB78-D860-BCEE-F514-143687D94D1C}"/>
          </ac:cxnSpMkLst>
        </pc:cxnChg>
        <pc:cxnChg chg="mod ord">
          <ac:chgData name="Samantha Lee" userId="8697162a-f9f7-495a-acfb-b029ea413f4a" providerId="ADAL" clId="{4BDE8AB4-C47B-4182-8CA0-04A2088576D7}" dt="2023-02-20T16:57:16.443" v="6808"/>
          <ac:cxnSpMkLst>
            <pc:docMk/>
            <pc:sldMk cId="2771943399" sldId="2147470785"/>
            <ac:cxnSpMk id="24" creationId="{ECEFE753-0E0B-E472-E7A2-8D4BA7258AD8}"/>
          </ac:cxnSpMkLst>
        </pc:cxnChg>
        <pc:cxnChg chg="add mod ord">
          <ac:chgData name="Samantha Lee" userId="8697162a-f9f7-495a-acfb-b029ea413f4a" providerId="ADAL" clId="{4BDE8AB4-C47B-4182-8CA0-04A2088576D7}" dt="2023-02-20T16:57:16.443" v="6838"/>
          <ac:cxnSpMkLst>
            <pc:docMk/>
            <pc:sldMk cId="2771943399" sldId="2147470785"/>
            <ac:cxnSpMk id="36" creationId="{E7736187-535D-AE03-A1D2-053B2336C710}"/>
          </ac:cxnSpMkLst>
        </pc:cxnChg>
        <pc:cxnChg chg="add del mod">
          <ac:chgData name="Samantha Lee" userId="8697162a-f9f7-495a-acfb-b029ea413f4a" providerId="ADAL" clId="{4BDE8AB4-C47B-4182-8CA0-04A2088576D7}" dt="2023-02-20T16:53:34.504" v="211" actId="478"/>
          <ac:cxnSpMkLst>
            <pc:docMk/>
            <pc:sldMk cId="2771943399" sldId="2147470785"/>
            <ac:cxnSpMk id="38" creationId="{6FA108DD-D35C-5FD3-7BF8-351B1E5FE5FC}"/>
          </ac:cxnSpMkLst>
        </pc:cxnChg>
        <pc:cxnChg chg="add del mod">
          <ac:chgData name="Samantha Lee" userId="8697162a-f9f7-495a-acfb-b029ea413f4a" providerId="ADAL" clId="{4BDE8AB4-C47B-4182-8CA0-04A2088576D7}" dt="2023-02-20T16:53:33.731" v="210" actId="478"/>
          <ac:cxnSpMkLst>
            <pc:docMk/>
            <pc:sldMk cId="2771943399" sldId="2147470785"/>
            <ac:cxnSpMk id="39" creationId="{D8014DE2-3AEC-B09A-79A2-7271E29A705E}"/>
          </ac:cxnSpMkLst>
        </pc:cxnChg>
        <pc:cxnChg chg="add mod ord">
          <ac:chgData name="Samantha Lee" userId="8697162a-f9f7-495a-acfb-b029ea413f4a" providerId="ADAL" clId="{4BDE8AB4-C47B-4182-8CA0-04A2088576D7}" dt="2023-02-20T16:57:16.458" v="6863"/>
          <ac:cxnSpMkLst>
            <pc:docMk/>
            <pc:sldMk cId="2771943399" sldId="2147470785"/>
            <ac:cxnSpMk id="40" creationId="{8B965095-0D0E-4E35-59DA-44E061B7FDF2}"/>
          </ac:cxnSpMkLst>
        </pc:cxnChg>
        <pc:cxnChg chg="del">
          <ac:chgData name="Samantha Lee" userId="8697162a-f9f7-495a-acfb-b029ea413f4a" providerId="ADAL" clId="{4BDE8AB4-C47B-4182-8CA0-04A2088576D7}" dt="2023-02-14T20:18:34.572" v="2" actId="478"/>
          <ac:cxnSpMkLst>
            <pc:docMk/>
            <pc:sldMk cId="2771943399" sldId="2147470785"/>
            <ac:cxnSpMk id="40" creationId="{AAF02E19-CDB6-DCBC-CBCF-4C5061335615}"/>
          </ac:cxnSpMkLst>
        </pc:cxnChg>
        <pc:cxnChg chg="add mod ord">
          <ac:chgData name="Samantha Lee" userId="8697162a-f9f7-495a-acfb-b029ea413f4a" providerId="ADAL" clId="{4BDE8AB4-C47B-4182-8CA0-04A2088576D7}" dt="2023-02-20T16:57:16.458" v="6865"/>
          <ac:cxnSpMkLst>
            <pc:docMk/>
            <pc:sldMk cId="2771943399" sldId="2147470785"/>
            <ac:cxnSpMk id="66" creationId="{AEDA5062-A582-F275-3F6E-03BE5A58D114}"/>
          </ac:cxnSpMkLst>
        </pc:cxnChg>
        <pc:cxnChg chg="mod ord">
          <ac:chgData name="Samantha Lee" userId="8697162a-f9f7-495a-acfb-b029ea413f4a" providerId="ADAL" clId="{4BDE8AB4-C47B-4182-8CA0-04A2088576D7}" dt="2023-02-20T16:57:16.443" v="6818"/>
          <ac:cxnSpMkLst>
            <pc:docMk/>
            <pc:sldMk cId="2771943399" sldId="2147470785"/>
            <ac:cxnSpMk id="70" creationId="{58C2B296-44C0-4E6E-8469-BA9C380A11B9}"/>
          </ac:cxnSpMkLst>
        </pc:cxnChg>
        <pc:cxnChg chg="mod ord">
          <ac:chgData name="Samantha Lee" userId="8697162a-f9f7-495a-acfb-b029ea413f4a" providerId="ADAL" clId="{4BDE8AB4-C47B-4182-8CA0-04A2088576D7}" dt="2023-02-20T16:57:16.443" v="6792"/>
          <ac:cxnSpMkLst>
            <pc:docMk/>
            <pc:sldMk cId="2771943399" sldId="2147470785"/>
            <ac:cxnSpMk id="71" creationId="{191447FF-A93A-A013-9CCF-222211E8C10C}"/>
          </ac:cxnSpMkLst>
        </pc:cxnChg>
        <pc:cxnChg chg="add del mod ord replST">
          <ac:chgData name="Samantha Lee" userId="8697162a-f9f7-495a-acfb-b029ea413f4a" providerId="ADAL" clId="{4BDE8AB4-C47B-4182-8CA0-04A2088576D7}" dt="2023-02-20T16:55:58.999" v="5764"/>
          <ac:cxnSpMkLst>
            <pc:docMk/>
            <pc:sldMk cId="2771943399" sldId="2147470785"/>
            <ac:cxnSpMk id="145" creationId="{46C6DF8A-CCC0-B82B-244C-0FFDCAEBBFA5}"/>
          </ac:cxnSpMkLst>
        </pc:cxnChg>
        <pc:cxnChg chg="add mod ord replST">
          <ac:chgData name="Samantha Lee" userId="8697162a-f9f7-495a-acfb-b029ea413f4a" providerId="ADAL" clId="{4BDE8AB4-C47B-4182-8CA0-04A2088576D7}" dt="2023-02-20T16:57:16.443" v="6857"/>
          <ac:cxnSpMkLst>
            <pc:docMk/>
            <pc:sldMk cId="2771943399" sldId="2147470785"/>
            <ac:cxnSpMk id="146" creationId="{CD06ABBF-1314-5EE2-9580-B22E32531A51}"/>
          </ac:cxnSpMkLst>
        </pc:cxnChg>
        <pc:cxnChg chg="add mod ord replST">
          <ac:chgData name="Samantha Lee" userId="8697162a-f9f7-495a-acfb-b029ea413f4a" providerId="ADAL" clId="{4BDE8AB4-C47B-4182-8CA0-04A2088576D7}" dt="2023-02-20T16:57:16.458" v="6859"/>
          <ac:cxnSpMkLst>
            <pc:docMk/>
            <pc:sldMk cId="2771943399" sldId="2147470785"/>
            <ac:cxnSpMk id="147" creationId="{BFA5EA78-6D6D-B63D-CE6B-B878325BA7C1}"/>
          </ac:cxnSpMkLst>
        </pc:cxnChg>
        <pc:cxnChg chg="add mod ord replST">
          <ac:chgData name="Samantha Lee" userId="8697162a-f9f7-495a-acfb-b029ea413f4a" providerId="ADAL" clId="{4BDE8AB4-C47B-4182-8CA0-04A2088576D7}" dt="2023-02-20T16:57:16.458" v="6861"/>
          <ac:cxnSpMkLst>
            <pc:docMk/>
            <pc:sldMk cId="2771943399" sldId="2147470785"/>
            <ac:cxnSpMk id="153" creationId="{C5F7F09F-882B-EFC3-3A52-FDE002071F01}"/>
          </ac:cxnSpMkLst>
        </pc:cxnChg>
      </pc:sldChg>
    </pc:docChg>
  </pc:docChgLst>
  <pc:docChgLst>
    <pc:chgData name="Weaver, Alba" userId="2e02b7b8-b548-479a-b6e7-38759d42f6b6" providerId="ADAL" clId="{29797555-450D-406F-80DB-AF8302C2560A}"/>
    <pc:docChg chg="modNotesMaster modHandout">
      <pc:chgData name="Weaver, Alba" userId="2e02b7b8-b548-479a-b6e7-38759d42f6b6" providerId="ADAL" clId="{29797555-450D-406F-80DB-AF8302C2560A}" dt="2023-02-15T22:03:26.274" v="0"/>
      <pc:docMkLst>
        <pc:docMk/>
      </pc:docMkLst>
    </pc:docChg>
  </pc:docChgLst>
  <pc:docChgLst>
    <pc:chgData name="Caroline Rintoul" userId="1a62a39c-d215-4f07-9b18-8cbb0383fd5d" providerId="ADAL" clId="{557153A3-8A06-4421-94D6-9E8E5316E1AE}"/>
    <pc:docChg chg="modSld">
      <pc:chgData name="Caroline Rintoul" userId="1a62a39c-d215-4f07-9b18-8cbb0383fd5d" providerId="ADAL" clId="{557153A3-8A06-4421-94D6-9E8E5316E1AE}" dt="2023-01-06T19:15:33.247" v="1" actId="20577"/>
      <pc:docMkLst>
        <pc:docMk/>
      </pc:docMkLst>
      <pc:sldChg chg="modSp mod">
        <pc:chgData name="Caroline Rintoul" userId="1a62a39c-d215-4f07-9b18-8cbb0383fd5d" providerId="ADAL" clId="{557153A3-8A06-4421-94D6-9E8E5316E1AE}" dt="2023-01-06T19:15:33.247" v="1" actId="20577"/>
        <pc:sldMkLst>
          <pc:docMk/>
          <pc:sldMk cId="3006018265" sldId="2147470777"/>
        </pc:sldMkLst>
        <pc:spChg chg="mod">
          <ac:chgData name="Caroline Rintoul" userId="1a62a39c-d215-4f07-9b18-8cbb0383fd5d" providerId="ADAL" clId="{557153A3-8A06-4421-94D6-9E8E5316E1AE}" dt="2023-01-06T19:15:33.247" v="1" actId="20577"/>
          <ac:spMkLst>
            <pc:docMk/>
            <pc:sldMk cId="3006018265" sldId="2147470777"/>
            <ac:spMk id="73" creationId="{420DED51-99C8-41F0-B55D-28DB84046673}"/>
          </ac:spMkLst>
        </pc:spChg>
      </pc:sldChg>
    </pc:docChg>
  </pc:docChgLst>
  <pc:docChgLst>
    <pc:chgData name="Smith, Kandace" userId="28c3e969-dab4-4692-a810-2384c09fc1d7" providerId="ADAL" clId="{806C0BC1-A0CF-49C9-B3B2-10D25FB5ECB1}"/>
    <pc:docChg chg="custSel modSld">
      <pc:chgData name="Smith, Kandace" userId="28c3e969-dab4-4692-a810-2384c09fc1d7" providerId="ADAL" clId="{806C0BC1-A0CF-49C9-B3B2-10D25FB5ECB1}" dt="2023-01-17T14:12:01.177" v="21"/>
      <pc:docMkLst>
        <pc:docMk/>
      </pc:docMkLst>
      <pc:sldChg chg="modSp mod addCm delCm modCm">
        <pc:chgData name="Smith, Kandace" userId="28c3e969-dab4-4692-a810-2384c09fc1d7" providerId="ADAL" clId="{806C0BC1-A0CF-49C9-B3B2-10D25FB5ECB1}" dt="2023-01-17T14:05:15.744" v="11"/>
        <pc:sldMkLst>
          <pc:docMk/>
          <pc:sldMk cId="1080909560" sldId="2147470780"/>
        </pc:sldMkLst>
        <pc:spChg chg="mod">
          <ac:chgData name="Smith, Kandace" userId="28c3e969-dab4-4692-a810-2384c09fc1d7" providerId="ADAL" clId="{806C0BC1-A0CF-49C9-B3B2-10D25FB5ECB1}" dt="2023-01-17T14:03:09.333" v="3" actId="20577"/>
          <ac:spMkLst>
            <pc:docMk/>
            <pc:sldMk cId="1080909560" sldId="2147470780"/>
            <ac:spMk id="110" creationId="{FF51BDB0-B2F4-4626-92C3-30B988318078}"/>
          </ac:spMkLst>
        </pc:spChg>
      </pc:sldChg>
      <pc:sldChg chg="addCm delCm modCm">
        <pc:chgData name="Smith, Kandace" userId="28c3e969-dab4-4692-a810-2384c09fc1d7" providerId="ADAL" clId="{806C0BC1-A0CF-49C9-B3B2-10D25FB5ECB1}" dt="2023-01-17T14:12:01.177" v="21"/>
        <pc:sldMkLst>
          <pc:docMk/>
          <pc:sldMk cId="1040203231" sldId="2147470782"/>
        </pc:sldMkLst>
      </pc:sldChg>
    </pc:docChg>
  </pc:docChgLst>
  <pc:docChgLst>
    <pc:chgData name="Lee, Samantha" userId="44983747-3aaf-47a7-8c4d-b7ff06699b8b" providerId="ADAL" clId="{609944D1-9ACF-44EB-A192-454A2A9B262E}"/>
    <pc:docChg chg="undo custSel addSld delSld modSld sldOrd modSection replTag">
      <pc:chgData name="Lee, Samantha" userId="44983747-3aaf-47a7-8c4d-b7ff06699b8b" providerId="ADAL" clId="{609944D1-9ACF-44EB-A192-454A2A9B262E}" dt="2023-01-09T21:08:20.562" v="66857" actId="14100"/>
      <pc:docMkLst>
        <pc:docMk/>
      </pc:docMkLst>
      <pc:sldChg chg="addSp delSp modSp mod modNotesTx">
        <pc:chgData name="Lee, Samantha" userId="44983747-3aaf-47a7-8c4d-b7ff06699b8b" providerId="ADAL" clId="{609944D1-9ACF-44EB-A192-454A2A9B262E}" dt="2023-01-09T19:58:36.432" v="61866" actId="20577"/>
        <pc:sldMkLst>
          <pc:docMk/>
          <pc:sldMk cId="834642606" sldId="2147470771"/>
        </pc:sldMkLst>
        <pc:spChg chg="mod ord">
          <ac:chgData name="Lee, Samantha" userId="44983747-3aaf-47a7-8c4d-b7ff06699b8b" providerId="ADAL" clId="{609944D1-9ACF-44EB-A192-454A2A9B262E}" dt="2023-01-09T17:14:06.030" v="56269"/>
          <ac:spMkLst>
            <pc:docMk/>
            <pc:sldMk cId="834642606" sldId="2147470771"/>
            <ac:spMk id="2" creationId="{5C65516F-8E92-47FF-B0B2-AFCD4F7F3CAF}"/>
          </ac:spMkLst>
        </pc:spChg>
        <pc:spChg chg="mod ord">
          <ac:chgData name="Lee, Samantha" userId="44983747-3aaf-47a7-8c4d-b7ff06699b8b" providerId="ADAL" clId="{609944D1-9ACF-44EB-A192-454A2A9B262E}" dt="2023-01-09T17:14:06.026" v="56263"/>
          <ac:spMkLst>
            <pc:docMk/>
            <pc:sldMk cId="834642606" sldId="2147470771"/>
            <ac:spMk id="3" creationId="{C42C2A29-C949-4DF3-8DD7-DEADFD3F2A41}"/>
          </ac:spMkLst>
        </pc:spChg>
        <pc:spChg chg="del mod">
          <ac:chgData name="Lee, Samantha" userId="44983747-3aaf-47a7-8c4d-b7ff06699b8b" providerId="ADAL" clId="{609944D1-9ACF-44EB-A192-454A2A9B262E}" dt="2023-01-06T19:46:32.741" v="1" actId="478"/>
          <ac:spMkLst>
            <pc:docMk/>
            <pc:sldMk cId="834642606" sldId="2147470771"/>
            <ac:spMk id="4" creationId="{35363EBC-864A-4BAC-AA91-C471F9239FBD}"/>
          </ac:spMkLst>
        </pc:spChg>
        <pc:spChg chg="add del mod modVis">
          <ac:chgData name="Lee, Samantha" userId="44983747-3aaf-47a7-8c4d-b7ff06699b8b" providerId="ADAL" clId="{609944D1-9ACF-44EB-A192-454A2A9B262E}" dt="2023-01-09T16:20:43.665" v="44036"/>
          <ac:spMkLst>
            <pc:docMk/>
            <pc:sldMk cId="834642606" sldId="2147470771"/>
            <ac:spMk id="4" creationId="{9E19E42E-6C38-4FBA-9B1B-9E07E75E8B5D}"/>
          </ac:spMkLst>
        </pc:spChg>
        <pc:spChg chg="add del mod modVis">
          <ac:chgData name="Lee, Samantha" userId="44983747-3aaf-47a7-8c4d-b7ff06699b8b" providerId="ADAL" clId="{609944D1-9ACF-44EB-A192-454A2A9B262E}" dt="2023-01-06T20:12:41.352" v="1702"/>
          <ac:spMkLst>
            <pc:docMk/>
            <pc:sldMk cId="834642606" sldId="2147470771"/>
            <ac:spMk id="5" creationId="{32082C0A-CFF1-49D1-94F1-A8BC78F25B8F}"/>
          </ac:spMkLst>
        </pc:spChg>
        <pc:spChg chg="add del mod ord replST">
          <ac:chgData name="Lee, Samantha" userId="44983747-3aaf-47a7-8c4d-b7ff06699b8b" providerId="ADAL" clId="{609944D1-9ACF-44EB-A192-454A2A9B262E}" dt="2023-01-09T16:53:15.381" v="51256"/>
          <ac:spMkLst>
            <pc:docMk/>
            <pc:sldMk cId="834642606" sldId="2147470771"/>
            <ac:spMk id="5" creationId="{3AF745A1-53B0-4B90-A4DE-B36E8E0E3246}"/>
          </ac:spMkLst>
        </pc:spChg>
        <pc:spChg chg="mod ord">
          <ac:chgData name="Lee, Samantha" userId="44983747-3aaf-47a7-8c4d-b7ff06699b8b" providerId="ADAL" clId="{609944D1-9ACF-44EB-A192-454A2A9B262E}" dt="2023-01-09T17:14:14.535" v="56450" actId="14100"/>
          <ac:spMkLst>
            <pc:docMk/>
            <pc:sldMk cId="834642606" sldId="2147470771"/>
            <ac:spMk id="6" creationId="{3FF62F8A-C299-4EDE-94CB-874356A1C3B6}"/>
          </ac:spMkLst>
        </pc:spChg>
        <pc:spChg chg="add del mod ord replST">
          <ac:chgData name="Lee, Samantha" userId="44983747-3aaf-47a7-8c4d-b7ff06699b8b" providerId="ADAL" clId="{609944D1-9ACF-44EB-A192-454A2A9B262E}" dt="2023-01-06T20:45:13.776" v="4965"/>
          <ac:spMkLst>
            <pc:docMk/>
            <pc:sldMk cId="834642606" sldId="2147470771"/>
            <ac:spMk id="7" creationId="{80246FC3-DE9D-4954-8505-5948877C5DFE}"/>
          </ac:spMkLst>
        </pc:spChg>
        <pc:spChg chg="add del mod ord replST">
          <ac:chgData name="Lee, Samantha" userId="44983747-3aaf-47a7-8c4d-b7ff06699b8b" providerId="ADAL" clId="{609944D1-9ACF-44EB-A192-454A2A9B262E}" dt="2023-01-09T16:53:15.398" v="51272"/>
          <ac:spMkLst>
            <pc:docMk/>
            <pc:sldMk cId="834642606" sldId="2147470771"/>
            <ac:spMk id="7" creationId="{EFCB14A7-ED9C-468B-A0F2-03F7D40ACA52}"/>
          </ac:spMkLst>
        </pc:spChg>
        <pc:spChg chg="mod ord">
          <ac:chgData name="Lee, Samantha" userId="44983747-3aaf-47a7-8c4d-b7ff06699b8b" providerId="ADAL" clId="{609944D1-9ACF-44EB-A192-454A2A9B262E}" dt="2023-01-09T17:14:06.035" v="56275"/>
          <ac:spMkLst>
            <pc:docMk/>
            <pc:sldMk cId="834642606" sldId="2147470771"/>
            <ac:spMk id="8" creationId="{4EFE5F66-FE85-47E7-B999-A7248BB1BB4D}"/>
          </ac:spMkLst>
        </pc:spChg>
        <pc:spChg chg="add del mod replST">
          <ac:chgData name="Lee, Samantha" userId="44983747-3aaf-47a7-8c4d-b7ff06699b8b" providerId="ADAL" clId="{609944D1-9ACF-44EB-A192-454A2A9B262E}" dt="2023-01-09T16:53:15.414" v="51287"/>
          <ac:spMkLst>
            <pc:docMk/>
            <pc:sldMk cId="834642606" sldId="2147470771"/>
            <ac:spMk id="9" creationId="{889D820E-68B7-476A-A7EB-FA135F022413}"/>
          </ac:spMkLst>
        </pc:spChg>
        <pc:spChg chg="add del mod ord replST">
          <ac:chgData name="Lee, Samantha" userId="44983747-3aaf-47a7-8c4d-b7ff06699b8b" providerId="ADAL" clId="{609944D1-9ACF-44EB-A192-454A2A9B262E}" dt="2023-01-06T20:45:13.793" v="4981"/>
          <ac:spMkLst>
            <pc:docMk/>
            <pc:sldMk cId="834642606" sldId="2147470771"/>
            <ac:spMk id="9" creationId="{A4B5DF7A-6B26-4F0A-B7B1-ED5ED8318F74}"/>
          </ac:spMkLst>
        </pc:spChg>
        <pc:spChg chg="mod ord">
          <ac:chgData name="Lee, Samantha" userId="44983747-3aaf-47a7-8c4d-b7ff06699b8b" providerId="ADAL" clId="{609944D1-9ACF-44EB-A192-454A2A9B262E}" dt="2023-01-09T17:14:06.031" v="56271"/>
          <ac:spMkLst>
            <pc:docMk/>
            <pc:sldMk cId="834642606" sldId="2147470771"/>
            <ac:spMk id="10" creationId="{D6F20A09-8735-4F60-96A3-48C524647CEB}"/>
          </ac:spMkLst>
        </pc:spChg>
        <pc:spChg chg="mod ord">
          <ac:chgData name="Lee, Samantha" userId="44983747-3aaf-47a7-8c4d-b7ff06699b8b" providerId="ADAL" clId="{609944D1-9ACF-44EB-A192-454A2A9B262E}" dt="2023-01-09T17:14:06.033" v="56273"/>
          <ac:spMkLst>
            <pc:docMk/>
            <pc:sldMk cId="834642606" sldId="2147470771"/>
            <ac:spMk id="11" creationId="{ACF50255-12C2-4598-938A-BD76266F8A7C}"/>
          </ac:spMkLst>
        </pc:spChg>
        <pc:spChg chg="del">
          <ac:chgData name="Lee, Samantha" userId="44983747-3aaf-47a7-8c4d-b7ff06699b8b" providerId="ADAL" clId="{609944D1-9ACF-44EB-A192-454A2A9B262E}" dt="2023-01-06T20:12:41.113" v="1286"/>
          <ac:spMkLst>
            <pc:docMk/>
            <pc:sldMk cId="834642606" sldId="2147470771"/>
            <ac:spMk id="13" creationId="{8A6FC4B8-E1C0-4B0F-ADCD-02A1E870BF37}"/>
          </ac:spMkLst>
        </pc:spChg>
        <pc:spChg chg="add del mod ord replST">
          <ac:chgData name="Lee, Samantha" userId="44983747-3aaf-47a7-8c4d-b7ff06699b8b" providerId="ADAL" clId="{609944D1-9ACF-44EB-A192-454A2A9B262E}" dt="2023-01-09T16:53:15.427" v="51300"/>
          <ac:spMkLst>
            <pc:docMk/>
            <pc:sldMk cId="834642606" sldId="2147470771"/>
            <ac:spMk id="13" creationId="{F16F3B2A-F796-4D00-B05E-F50681BB6662}"/>
          </ac:spMkLst>
        </pc:spChg>
        <pc:spChg chg="del">
          <ac:chgData name="Lee, Samantha" userId="44983747-3aaf-47a7-8c4d-b7ff06699b8b" providerId="ADAL" clId="{609944D1-9ACF-44EB-A192-454A2A9B262E}" dt="2023-01-06T20:12:41.113" v="1302"/>
          <ac:spMkLst>
            <pc:docMk/>
            <pc:sldMk cId="834642606" sldId="2147470771"/>
            <ac:spMk id="14" creationId="{2B417F98-810A-4A1A-8CE9-705ED3D8C52B}"/>
          </ac:spMkLst>
        </pc:spChg>
        <pc:spChg chg="add del mod ord replST">
          <ac:chgData name="Lee, Samantha" userId="44983747-3aaf-47a7-8c4d-b7ff06699b8b" providerId="ADAL" clId="{609944D1-9ACF-44EB-A192-454A2A9B262E}" dt="2023-01-09T16:53:15.443" v="51316"/>
          <ac:spMkLst>
            <pc:docMk/>
            <pc:sldMk cId="834642606" sldId="2147470771"/>
            <ac:spMk id="14" creationId="{62027CC9-674D-4B87-B61C-C1FA1B873A93}"/>
          </ac:spMkLst>
        </pc:spChg>
        <pc:spChg chg="add del mod replST">
          <ac:chgData name="Lee, Samantha" userId="44983747-3aaf-47a7-8c4d-b7ff06699b8b" providerId="ADAL" clId="{609944D1-9ACF-44EB-A192-454A2A9B262E}" dt="2023-01-09T16:53:15.462" v="51331"/>
          <ac:spMkLst>
            <pc:docMk/>
            <pc:sldMk cId="834642606" sldId="2147470771"/>
            <ac:spMk id="15" creationId="{2D3421AA-884C-4E1C-BCDE-94305976F5A1}"/>
          </ac:spMkLst>
        </pc:spChg>
        <pc:spChg chg="del">
          <ac:chgData name="Lee, Samantha" userId="44983747-3aaf-47a7-8c4d-b7ff06699b8b" providerId="ADAL" clId="{609944D1-9ACF-44EB-A192-454A2A9B262E}" dt="2023-01-06T20:12:41.129" v="1317"/>
          <ac:spMkLst>
            <pc:docMk/>
            <pc:sldMk cId="834642606" sldId="2147470771"/>
            <ac:spMk id="15" creationId="{E4EE5D95-C3BD-4D6E-A594-4FC3735BFE47}"/>
          </ac:spMkLst>
        </pc:spChg>
        <pc:spChg chg="del">
          <ac:chgData name="Lee, Samantha" userId="44983747-3aaf-47a7-8c4d-b7ff06699b8b" providerId="ADAL" clId="{609944D1-9ACF-44EB-A192-454A2A9B262E}" dt="2023-01-06T20:12:41.129" v="1330"/>
          <ac:spMkLst>
            <pc:docMk/>
            <pc:sldMk cId="834642606" sldId="2147470771"/>
            <ac:spMk id="16" creationId="{7C76574D-4CE4-4727-AD57-5E207E9F818F}"/>
          </ac:spMkLst>
        </pc:spChg>
        <pc:spChg chg="add del mod ord replST">
          <ac:chgData name="Lee, Samantha" userId="44983747-3aaf-47a7-8c4d-b7ff06699b8b" providerId="ADAL" clId="{609944D1-9ACF-44EB-A192-454A2A9B262E}" dt="2023-01-09T16:53:15.479" v="51344"/>
          <ac:spMkLst>
            <pc:docMk/>
            <pc:sldMk cId="834642606" sldId="2147470771"/>
            <ac:spMk id="16" creationId="{8C2A3171-4412-4CD6-B52F-219F84761CF0}"/>
          </ac:spMkLst>
        </pc:spChg>
        <pc:spChg chg="del">
          <ac:chgData name="Lee, Samantha" userId="44983747-3aaf-47a7-8c4d-b7ff06699b8b" providerId="ADAL" clId="{609944D1-9ACF-44EB-A192-454A2A9B262E}" dt="2023-01-06T20:12:41.145" v="1346"/>
          <ac:spMkLst>
            <pc:docMk/>
            <pc:sldMk cId="834642606" sldId="2147470771"/>
            <ac:spMk id="17" creationId="{C77B4625-6554-4A6E-A8DE-38C06A30FA64}"/>
          </ac:spMkLst>
        </pc:spChg>
        <pc:spChg chg="add del mod ord replST">
          <ac:chgData name="Lee, Samantha" userId="44983747-3aaf-47a7-8c4d-b7ff06699b8b" providerId="ADAL" clId="{609944D1-9ACF-44EB-A192-454A2A9B262E}" dt="2023-01-09T16:53:15.498" v="51360"/>
          <ac:spMkLst>
            <pc:docMk/>
            <pc:sldMk cId="834642606" sldId="2147470771"/>
            <ac:spMk id="17" creationId="{CF074B7B-CCC5-4F92-8ECE-3289F91EC01A}"/>
          </ac:spMkLst>
        </pc:spChg>
        <pc:spChg chg="del">
          <ac:chgData name="Lee, Samantha" userId="44983747-3aaf-47a7-8c4d-b7ff06699b8b" providerId="ADAL" clId="{609944D1-9ACF-44EB-A192-454A2A9B262E}" dt="2023-01-06T20:12:41.161" v="1361"/>
          <ac:spMkLst>
            <pc:docMk/>
            <pc:sldMk cId="834642606" sldId="2147470771"/>
            <ac:spMk id="18" creationId="{9447D1D9-3482-47EB-8448-76DF0B16F7BD}"/>
          </ac:spMkLst>
        </pc:spChg>
        <pc:spChg chg="add del mod replST">
          <ac:chgData name="Lee, Samantha" userId="44983747-3aaf-47a7-8c4d-b7ff06699b8b" providerId="ADAL" clId="{609944D1-9ACF-44EB-A192-454A2A9B262E}" dt="2023-01-09T16:53:15.515" v="51375"/>
          <ac:spMkLst>
            <pc:docMk/>
            <pc:sldMk cId="834642606" sldId="2147470771"/>
            <ac:spMk id="18" creationId="{D75E3A42-ED3F-4A1A-BF0E-AADCAD123709}"/>
          </ac:spMkLst>
        </pc:spChg>
        <pc:spChg chg="add del mod ord replST">
          <ac:chgData name="Lee, Samantha" userId="44983747-3aaf-47a7-8c4d-b7ff06699b8b" providerId="ADAL" clId="{609944D1-9ACF-44EB-A192-454A2A9B262E}" dt="2023-01-09T16:53:15.530" v="51388"/>
          <ac:spMkLst>
            <pc:docMk/>
            <pc:sldMk cId="834642606" sldId="2147470771"/>
            <ac:spMk id="19" creationId="{8978F9A7-616D-4B6C-8684-7DE2BA0E171E}"/>
          </ac:spMkLst>
        </pc:spChg>
        <pc:spChg chg="add del mod replST">
          <ac:chgData name="Lee, Samantha" userId="44983747-3aaf-47a7-8c4d-b7ff06699b8b" providerId="ADAL" clId="{609944D1-9ACF-44EB-A192-454A2A9B262E}" dt="2023-01-06T20:45:13.809" v="4996"/>
          <ac:spMkLst>
            <pc:docMk/>
            <pc:sldMk cId="834642606" sldId="2147470771"/>
            <ac:spMk id="19" creationId="{EFD62957-42E4-4BCB-8D2D-07B13D8D4C93}"/>
          </ac:spMkLst>
        </pc:spChg>
        <pc:spChg chg="add del mod ord replST">
          <ac:chgData name="Lee, Samantha" userId="44983747-3aaf-47a7-8c4d-b7ff06699b8b" providerId="ADAL" clId="{609944D1-9ACF-44EB-A192-454A2A9B262E}" dt="2023-01-06T20:45:13.809" v="5009"/>
          <ac:spMkLst>
            <pc:docMk/>
            <pc:sldMk cId="834642606" sldId="2147470771"/>
            <ac:spMk id="20" creationId="{81E435E5-4518-4732-85EB-B9D32102858C}"/>
          </ac:spMkLst>
        </pc:spChg>
        <pc:spChg chg="add del mod ord replST">
          <ac:chgData name="Lee, Samantha" userId="44983747-3aaf-47a7-8c4d-b7ff06699b8b" providerId="ADAL" clId="{609944D1-9ACF-44EB-A192-454A2A9B262E}" dt="2023-01-09T16:53:15.546" v="51404"/>
          <ac:spMkLst>
            <pc:docMk/>
            <pc:sldMk cId="834642606" sldId="2147470771"/>
            <ac:spMk id="20" creationId="{9898C7A6-AFDB-46D7-9FC3-11E630F10726}"/>
          </ac:spMkLst>
        </pc:spChg>
        <pc:spChg chg="add del mod replST">
          <ac:chgData name="Lee, Samantha" userId="44983747-3aaf-47a7-8c4d-b7ff06699b8b" providerId="ADAL" clId="{609944D1-9ACF-44EB-A192-454A2A9B262E}" dt="2023-01-09T16:53:15.561" v="51419"/>
          <ac:spMkLst>
            <pc:docMk/>
            <pc:sldMk cId="834642606" sldId="2147470771"/>
            <ac:spMk id="21" creationId="{29986768-4150-4829-8406-F13C1B10759A}"/>
          </ac:spMkLst>
        </pc:spChg>
        <pc:spChg chg="add del mod ord replST">
          <ac:chgData name="Lee, Samantha" userId="44983747-3aaf-47a7-8c4d-b7ff06699b8b" providerId="ADAL" clId="{609944D1-9ACF-44EB-A192-454A2A9B262E}" dt="2023-01-06T20:45:13.826" v="5025"/>
          <ac:spMkLst>
            <pc:docMk/>
            <pc:sldMk cId="834642606" sldId="2147470771"/>
            <ac:spMk id="21" creationId="{CC4A6DBA-AD4F-4F51-9D78-01742CE44567}"/>
          </ac:spMkLst>
        </pc:spChg>
        <pc:spChg chg="add del mod replST">
          <ac:chgData name="Lee, Samantha" userId="44983747-3aaf-47a7-8c4d-b7ff06699b8b" providerId="ADAL" clId="{609944D1-9ACF-44EB-A192-454A2A9B262E}" dt="2023-01-06T20:45:13.842" v="5040"/>
          <ac:spMkLst>
            <pc:docMk/>
            <pc:sldMk cId="834642606" sldId="2147470771"/>
            <ac:spMk id="22" creationId="{70739AB1-8767-42BF-BB52-AE6838A51638}"/>
          </ac:spMkLst>
        </pc:spChg>
        <pc:spChg chg="add del mod ord replST">
          <ac:chgData name="Lee, Samantha" userId="44983747-3aaf-47a7-8c4d-b7ff06699b8b" providerId="ADAL" clId="{609944D1-9ACF-44EB-A192-454A2A9B262E}" dt="2023-01-09T16:53:15.575" v="51432"/>
          <ac:spMkLst>
            <pc:docMk/>
            <pc:sldMk cId="834642606" sldId="2147470771"/>
            <ac:spMk id="22" creationId="{DCD60256-A8C6-4846-9E1D-998CAC511AA6}"/>
          </ac:spMkLst>
        </pc:spChg>
        <pc:spChg chg="add del mod ord replST">
          <ac:chgData name="Lee, Samantha" userId="44983747-3aaf-47a7-8c4d-b7ff06699b8b" providerId="ADAL" clId="{609944D1-9ACF-44EB-A192-454A2A9B262E}" dt="2023-01-09T16:53:15.595" v="51448"/>
          <ac:spMkLst>
            <pc:docMk/>
            <pc:sldMk cId="834642606" sldId="2147470771"/>
            <ac:spMk id="23" creationId="{F582B68A-9988-483D-8D79-29E24E1981BD}"/>
          </ac:spMkLst>
        </pc:spChg>
        <pc:spChg chg="add del mod replST">
          <ac:chgData name="Lee, Samantha" userId="44983747-3aaf-47a7-8c4d-b7ff06699b8b" providerId="ADAL" clId="{609944D1-9ACF-44EB-A192-454A2A9B262E}" dt="2023-01-09T16:53:15.616" v="51463"/>
          <ac:spMkLst>
            <pc:docMk/>
            <pc:sldMk cId="834642606" sldId="2147470771"/>
            <ac:spMk id="24" creationId="{02EF33C9-B5B4-400C-A1AA-BC308663ECDD}"/>
          </ac:spMkLst>
        </pc:spChg>
        <pc:spChg chg="add del mod modVis">
          <ac:chgData name="Lee, Samantha" userId="44983747-3aaf-47a7-8c4d-b7ff06699b8b" providerId="ADAL" clId="{609944D1-9ACF-44EB-A192-454A2A9B262E}" dt="2023-01-06T20:44:57.300" v="3665"/>
          <ac:spMkLst>
            <pc:docMk/>
            <pc:sldMk cId="834642606" sldId="2147470771"/>
            <ac:spMk id="24" creationId="{D8D024B3-F7BC-4F6A-AA39-6DA6CF7CF686}"/>
          </ac:spMkLst>
        </pc:spChg>
        <pc:spChg chg="add del mod ord replST">
          <ac:chgData name="Lee, Samantha" userId="44983747-3aaf-47a7-8c4d-b7ff06699b8b" providerId="ADAL" clId="{609944D1-9ACF-44EB-A192-454A2A9B262E}" dt="2023-01-09T16:20:42.384" v="43068"/>
          <ac:spMkLst>
            <pc:docMk/>
            <pc:sldMk cId="834642606" sldId="2147470771"/>
            <ac:spMk id="25" creationId="{274B3F28-3FC3-4032-8C59-8FD74DAA07EE}"/>
          </ac:spMkLst>
        </pc:spChg>
        <pc:spChg chg="add del mod ord replST">
          <ac:chgData name="Lee, Samantha" userId="44983747-3aaf-47a7-8c4d-b7ff06699b8b" providerId="ADAL" clId="{609944D1-9ACF-44EB-A192-454A2A9B262E}" dt="2023-01-09T16:20:42.401" v="43084"/>
          <ac:spMkLst>
            <pc:docMk/>
            <pc:sldMk cId="834642606" sldId="2147470771"/>
            <ac:spMk id="26" creationId="{295A4AA5-3DF2-4D32-890B-97F96A8AEF91}"/>
          </ac:spMkLst>
        </pc:spChg>
        <pc:spChg chg="add del mod replST">
          <ac:chgData name="Lee, Samantha" userId="44983747-3aaf-47a7-8c4d-b7ff06699b8b" providerId="ADAL" clId="{609944D1-9ACF-44EB-A192-454A2A9B262E}" dt="2023-01-09T16:20:42.415" v="43099"/>
          <ac:spMkLst>
            <pc:docMk/>
            <pc:sldMk cId="834642606" sldId="2147470771"/>
            <ac:spMk id="27" creationId="{F808818E-4AB9-4CAA-9B43-E7441E141B8A}"/>
          </ac:spMkLst>
        </pc:spChg>
        <pc:spChg chg="add del mod ord replST">
          <ac:chgData name="Lee, Samantha" userId="44983747-3aaf-47a7-8c4d-b7ff06699b8b" providerId="ADAL" clId="{609944D1-9ACF-44EB-A192-454A2A9B262E}" dt="2023-01-09T16:20:42.427" v="43112"/>
          <ac:spMkLst>
            <pc:docMk/>
            <pc:sldMk cId="834642606" sldId="2147470771"/>
            <ac:spMk id="28" creationId="{78D87600-7D2C-464E-AA12-CB7060E95C4D}"/>
          </ac:spMkLst>
        </pc:spChg>
        <pc:spChg chg="add del mod ord replST">
          <ac:chgData name="Lee, Samantha" userId="44983747-3aaf-47a7-8c4d-b7ff06699b8b" providerId="ADAL" clId="{609944D1-9ACF-44EB-A192-454A2A9B262E}" dt="2023-01-09T16:20:42.442" v="43128"/>
          <ac:spMkLst>
            <pc:docMk/>
            <pc:sldMk cId="834642606" sldId="2147470771"/>
            <ac:spMk id="29" creationId="{CC7BB2FA-720E-4C0E-B3F8-FAC35A7C0672}"/>
          </ac:spMkLst>
        </pc:spChg>
        <pc:spChg chg="add del mod replST">
          <ac:chgData name="Lee, Samantha" userId="44983747-3aaf-47a7-8c4d-b7ff06699b8b" providerId="ADAL" clId="{609944D1-9ACF-44EB-A192-454A2A9B262E}" dt="2023-01-09T16:20:42.456" v="43143"/>
          <ac:spMkLst>
            <pc:docMk/>
            <pc:sldMk cId="834642606" sldId="2147470771"/>
            <ac:spMk id="30" creationId="{C2714085-BEC0-4412-AEA5-4256735ABCEF}"/>
          </ac:spMkLst>
        </pc:spChg>
        <pc:spChg chg="add del mod ord replST">
          <ac:chgData name="Lee, Samantha" userId="44983747-3aaf-47a7-8c4d-b7ff06699b8b" providerId="ADAL" clId="{609944D1-9ACF-44EB-A192-454A2A9B262E}" dt="2023-01-09T16:20:42.472" v="43156"/>
          <ac:spMkLst>
            <pc:docMk/>
            <pc:sldMk cId="834642606" sldId="2147470771"/>
            <ac:spMk id="31" creationId="{9406A1EE-0425-43A2-BF49-3BD956EAADAF}"/>
          </ac:spMkLst>
        </pc:spChg>
        <pc:spChg chg="add del mod ord replST">
          <ac:chgData name="Lee, Samantha" userId="44983747-3aaf-47a7-8c4d-b7ff06699b8b" providerId="ADAL" clId="{609944D1-9ACF-44EB-A192-454A2A9B262E}" dt="2023-01-09T16:20:42.486" v="43172"/>
          <ac:spMkLst>
            <pc:docMk/>
            <pc:sldMk cId="834642606" sldId="2147470771"/>
            <ac:spMk id="32" creationId="{55596519-83CC-442C-AF8B-3198789B5782}"/>
          </ac:spMkLst>
        </pc:spChg>
        <pc:spChg chg="add del mod replST">
          <ac:chgData name="Lee, Samantha" userId="44983747-3aaf-47a7-8c4d-b7ff06699b8b" providerId="ADAL" clId="{609944D1-9ACF-44EB-A192-454A2A9B262E}" dt="2023-01-09T16:20:42.500" v="43187"/>
          <ac:spMkLst>
            <pc:docMk/>
            <pc:sldMk cId="834642606" sldId="2147470771"/>
            <ac:spMk id="33" creationId="{E16F622D-8546-49AA-B335-4FAC09F521DF}"/>
          </ac:spMkLst>
        </pc:spChg>
        <pc:spChg chg="add del mod ord replST">
          <ac:chgData name="Lee, Samantha" userId="44983747-3aaf-47a7-8c4d-b7ff06699b8b" providerId="ADAL" clId="{609944D1-9ACF-44EB-A192-454A2A9B262E}" dt="2023-01-09T16:20:42.512" v="43200"/>
          <ac:spMkLst>
            <pc:docMk/>
            <pc:sldMk cId="834642606" sldId="2147470771"/>
            <ac:spMk id="34" creationId="{41AC7904-5295-4D56-B669-EEFB0B1DAA28}"/>
          </ac:spMkLst>
        </pc:spChg>
        <pc:spChg chg="add del mod ord replST">
          <ac:chgData name="Lee, Samantha" userId="44983747-3aaf-47a7-8c4d-b7ff06699b8b" providerId="ADAL" clId="{609944D1-9ACF-44EB-A192-454A2A9B262E}" dt="2023-01-09T16:20:42.528" v="43216"/>
          <ac:spMkLst>
            <pc:docMk/>
            <pc:sldMk cId="834642606" sldId="2147470771"/>
            <ac:spMk id="35" creationId="{58D7D1C7-C39C-4055-A664-E0C8CD9286B0}"/>
          </ac:spMkLst>
        </pc:spChg>
        <pc:spChg chg="add del mod replST">
          <ac:chgData name="Lee, Samantha" userId="44983747-3aaf-47a7-8c4d-b7ff06699b8b" providerId="ADAL" clId="{609944D1-9ACF-44EB-A192-454A2A9B262E}" dt="2023-01-09T16:20:42.545" v="43231"/>
          <ac:spMkLst>
            <pc:docMk/>
            <pc:sldMk cId="834642606" sldId="2147470771"/>
            <ac:spMk id="36" creationId="{ADE75311-2770-428E-9428-BC8C57FDB6DD}"/>
          </ac:spMkLst>
        </pc:spChg>
        <pc:spChg chg="add del mod ord replST">
          <ac:chgData name="Lee, Samantha" userId="44983747-3aaf-47a7-8c4d-b7ff06699b8b" providerId="ADAL" clId="{609944D1-9ACF-44EB-A192-454A2A9B262E}" dt="2023-01-09T16:20:42.559" v="43244"/>
          <ac:spMkLst>
            <pc:docMk/>
            <pc:sldMk cId="834642606" sldId="2147470771"/>
            <ac:spMk id="37" creationId="{C792C17C-0EBE-488D-9D3D-FE44C03DC951}"/>
          </ac:spMkLst>
        </pc:spChg>
        <pc:spChg chg="add del mod ord replST">
          <ac:chgData name="Lee, Samantha" userId="44983747-3aaf-47a7-8c4d-b7ff06699b8b" providerId="ADAL" clId="{609944D1-9ACF-44EB-A192-454A2A9B262E}" dt="2023-01-09T16:20:42.577" v="43260"/>
          <ac:spMkLst>
            <pc:docMk/>
            <pc:sldMk cId="834642606" sldId="2147470771"/>
            <ac:spMk id="38" creationId="{5A16AF97-83C0-4C23-9C77-DEB7C5E42231}"/>
          </ac:spMkLst>
        </pc:spChg>
        <pc:spChg chg="add del mod replST">
          <ac:chgData name="Lee, Samantha" userId="44983747-3aaf-47a7-8c4d-b7ff06699b8b" providerId="ADAL" clId="{609944D1-9ACF-44EB-A192-454A2A9B262E}" dt="2023-01-09T16:20:42.592" v="43275"/>
          <ac:spMkLst>
            <pc:docMk/>
            <pc:sldMk cId="834642606" sldId="2147470771"/>
            <ac:spMk id="39" creationId="{B776E869-922D-418F-BABD-1E5EDFB5BADD}"/>
          </ac:spMkLst>
        </pc:spChg>
        <pc:spChg chg="add del mod ord replST">
          <ac:chgData name="Lee, Samantha" userId="44983747-3aaf-47a7-8c4d-b7ff06699b8b" providerId="ADAL" clId="{609944D1-9ACF-44EB-A192-454A2A9B262E}" dt="2023-01-09T16:20:42.606" v="43288"/>
          <ac:spMkLst>
            <pc:docMk/>
            <pc:sldMk cId="834642606" sldId="2147470771"/>
            <ac:spMk id="40" creationId="{B2EAD8E4-CA6C-48CF-BA4C-A016850C58B7}"/>
          </ac:spMkLst>
        </pc:spChg>
        <pc:spChg chg="add del mod ord replST">
          <ac:chgData name="Lee, Samantha" userId="44983747-3aaf-47a7-8c4d-b7ff06699b8b" providerId="ADAL" clId="{609944D1-9ACF-44EB-A192-454A2A9B262E}" dt="2023-01-09T16:20:42.622" v="43304"/>
          <ac:spMkLst>
            <pc:docMk/>
            <pc:sldMk cId="834642606" sldId="2147470771"/>
            <ac:spMk id="41" creationId="{37B49BB8-6D5E-4D4B-AAE9-A460CE17FC5B}"/>
          </ac:spMkLst>
        </pc:spChg>
        <pc:spChg chg="add del mod replST">
          <ac:chgData name="Lee, Samantha" userId="44983747-3aaf-47a7-8c4d-b7ff06699b8b" providerId="ADAL" clId="{609944D1-9ACF-44EB-A192-454A2A9B262E}" dt="2023-01-09T16:20:42.639" v="43319"/>
          <ac:spMkLst>
            <pc:docMk/>
            <pc:sldMk cId="834642606" sldId="2147470771"/>
            <ac:spMk id="42" creationId="{C72DBBF6-3689-4A15-B00C-E46A5E2F0C1C}"/>
          </ac:spMkLst>
        </pc:spChg>
        <pc:spChg chg="add del mod ord replST">
          <ac:chgData name="Lee, Samantha" userId="44983747-3aaf-47a7-8c4d-b7ff06699b8b" providerId="ADAL" clId="{609944D1-9ACF-44EB-A192-454A2A9B262E}" dt="2023-01-09T16:20:42.652" v="43332"/>
          <ac:spMkLst>
            <pc:docMk/>
            <pc:sldMk cId="834642606" sldId="2147470771"/>
            <ac:spMk id="43" creationId="{86C4511F-DE7F-4B6C-974C-EEF500251506}"/>
          </ac:spMkLst>
        </pc:spChg>
        <pc:spChg chg="add del mod ord replST">
          <ac:chgData name="Lee, Samantha" userId="44983747-3aaf-47a7-8c4d-b7ff06699b8b" providerId="ADAL" clId="{609944D1-9ACF-44EB-A192-454A2A9B262E}" dt="2023-01-09T16:20:42.668" v="43348"/>
          <ac:spMkLst>
            <pc:docMk/>
            <pc:sldMk cId="834642606" sldId="2147470771"/>
            <ac:spMk id="44" creationId="{306DD271-E9C3-4094-99D6-221DECAA4687}"/>
          </ac:spMkLst>
        </pc:spChg>
        <pc:spChg chg="add del mod replST">
          <ac:chgData name="Lee, Samantha" userId="44983747-3aaf-47a7-8c4d-b7ff06699b8b" providerId="ADAL" clId="{609944D1-9ACF-44EB-A192-454A2A9B262E}" dt="2023-01-09T16:20:42.684" v="43363"/>
          <ac:spMkLst>
            <pc:docMk/>
            <pc:sldMk cId="834642606" sldId="2147470771"/>
            <ac:spMk id="46" creationId="{207EAAF6-404E-44F2-A2A1-45532DE66FAC}"/>
          </ac:spMkLst>
        </pc:spChg>
        <pc:spChg chg="add del mod ord replST">
          <ac:chgData name="Lee, Samantha" userId="44983747-3aaf-47a7-8c4d-b7ff06699b8b" providerId="ADAL" clId="{609944D1-9ACF-44EB-A192-454A2A9B262E}" dt="2023-01-09T16:53:15.633" v="51476"/>
          <ac:spMkLst>
            <pc:docMk/>
            <pc:sldMk cId="834642606" sldId="2147470771"/>
            <ac:spMk id="47" creationId="{2C4AD6F3-6651-41AD-9272-378D7EB5BBAC}"/>
          </ac:spMkLst>
        </pc:spChg>
        <pc:spChg chg="del mod ord">
          <ac:chgData name="Lee, Samantha" userId="44983747-3aaf-47a7-8c4d-b7ff06699b8b" providerId="ADAL" clId="{609944D1-9ACF-44EB-A192-454A2A9B262E}" dt="2023-01-06T20:45:13.084" v="4115"/>
          <ac:spMkLst>
            <pc:docMk/>
            <pc:sldMk cId="834642606" sldId="2147470771"/>
            <ac:spMk id="47" creationId="{30324667-57E3-F29D-022A-4AC0347ED680}"/>
          </ac:spMkLst>
        </pc:spChg>
        <pc:spChg chg="del mod ord">
          <ac:chgData name="Lee, Samantha" userId="44983747-3aaf-47a7-8c4d-b7ff06699b8b" providerId="ADAL" clId="{609944D1-9ACF-44EB-A192-454A2A9B262E}" dt="2023-01-06T20:45:13.104" v="4131"/>
          <ac:spMkLst>
            <pc:docMk/>
            <pc:sldMk cId="834642606" sldId="2147470771"/>
            <ac:spMk id="48" creationId="{42133322-A53A-EAEC-5E56-CFB4AB9E405F}"/>
          </ac:spMkLst>
        </pc:spChg>
        <pc:spChg chg="add del mod ord replST">
          <ac:chgData name="Lee, Samantha" userId="44983747-3aaf-47a7-8c4d-b7ff06699b8b" providerId="ADAL" clId="{609944D1-9ACF-44EB-A192-454A2A9B262E}" dt="2023-01-09T16:53:15.649" v="51492"/>
          <ac:spMkLst>
            <pc:docMk/>
            <pc:sldMk cId="834642606" sldId="2147470771"/>
            <ac:spMk id="48" creationId="{534E4744-F5E7-4140-A22D-A87073761A1F}"/>
          </ac:spMkLst>
        </pc:spChg>
        <pc:spChg chg="mod ord">
          <ac:chgData name="Lee, Samantha" userId="44983747-3aaf-47a7-8c4d-b7ff06699b8b" providerId="ADAL" clId="{609944D1-9ACF-44EB-A192-454A2A9B262E}" dt="2023-01-09T17:14:06.036" v="56277"/>
          <ac:spMkLst>
            <pc:docMk/>
            <pc:sldMk cId="834642606" sldId="2147470771"/>
            <ac:spMk id="49" creationId="{54840E99-A292-498A-88AE-31C0E050F8AA}"/>
          </ac:spMkLst>
        </pc:spChg>
        <pc:spChg chg="del mod">
          <ac:chgData name="Lee, Samantha" userId="44983747-3aaf-47a7-8c4d-b7ff06699b8b" providerId="ADAL" clId="{609944D1-9ACF-44EB-A192-454A2A9B262E}" dt="2023-01-06T20:45:13.116" v="4146"/>
          <ac:spMkLst>
            <pc:docMk/>
            <pc:sldMk cId="834642606" sldId="2147470771"/>
            <ac:spMk id="51" creationId="{102963D7-D166-A059-5AE1-9B61832AB458}"/>
          </ac:spMkLst>
        </pc:spChg>
        <pc:spChg chg="add del mod replST">
          <ac:chgData name="Lee, Samantha" userId="44983747-3aaf-47a7-8c4d-b7ff06699b8b" providerId="ADAL" clId="{609944D1-9ACF-44EB-A192-454A2A9B262E}" dt="2023-01-09T16:53:15.664" v="51507"/>
          <ac:spMkLst>
            <pc:docMk/>
            <pc:sldMk cId="834642606" sldId="2147470771"/>
            <ac:spMk id="51" creationId="{B2E9AB2F-4960-439D-830C-9F64CE954A8D}"/>
          </ac:spMkLst>
        </pc:spChg>
        <pc:spChg chg="del mod ord">
          <ac:chgData name="Lee, Samantha" userId="44983747-3aaf-47a7-8c4d-b7ff06699b8b" providerId="ADAL" clId="{609944D1-9ACF-44EB-A192-454A2A9B262E}" dt="2023-01-06T20:45:13.117" v="4159"/>
          <ac:spMkLst>
            <pc:docMk/>
            <pc:sldMk cId="834642606" sldId="2147470771"/>
            <ac:spMk id="52" creationId="{AE95B4F9-B1E3-281C-01E9-B15916D49F3E}"/>
          </ac:spMkLst>
        </pc:spChg>
        <pc:spChg chg="add del mod ord replST">
          <ac:chgData name="Lee, Samantha" userId="44983747-3aaf-47a7-8c4d-b7ff06699b8b" providerId="ADAL" clId="{609944D1-9ACF-44EB-A192-454A2A9B262E}" dt="2023-01-09T16:53:15.677" v="51520"/>
          <ac:spMkLst>
            <pc:docMk/>
            <pc:sldMk cId="834642606" sldId="2147470771"/>
            <ac:spMk id="52" creationId="{C84969F0-7163-4A5B-9B5E-4B0D324444CA}"/>
          </ac:spMkLst>
        </pc:spChg>
        <pc:spChg chg="mod ord">
          <ac:chgData name="Lee, Samantha" userId="44983747-3aaf-47a7-8c4d-b7ff06699b8b" providerId="ADAL" clId="{609944D1-9ACF-44EB-A192-454A2A9B262E}" dt="2023-01-09T17:14:06.130" v="56435"/>
          <ac:spMkLst>
            <pc:docMk/>
            <pc:sldMk cId="834642606" sldId="2147470771"/>
            <ac:spMk id="53" creationId="{0C5E404D-5857-FE9C-0042-DFA6060B6C0A}"/>
          </ac:spMkLst>
        </pc:spChg>
        <pc:spChg chg="add del mod ord replST">
          <ac:chgData name="Lee, Samantha" userId="44983747-3aaf-47a7-8c4d-b7ff06699b8b" providerId="ADAL" clId="{609944D1-9ACF-44EB-A192-454A2A9B262E}" dt="2023-01-09T16:53:15.693" v="51536"/>
          <ac:spMkLst>
            <pc:docMk/>
            <pc:sldMk cId="834642606" sldId="2147470771"/>
            <ac:spMk id="54" creationId="{3DEFAE71-3798-432A-BEFA-0490195995C6}"/>
          </ac:spMkLst>
        </pc:spChg>
        <pc:spChg chg="del mod ord">
          <ac:chgData name="Lee, Samantha" userId="44983747-3aaf-47a7-8c4d-b7ff06699b8b" providerId="ADAL" clId="{609944D1-9ACF-44EB-A192-454A2A9B262E}" dt="2023-01-06T20:45:13.133" v="4175"/>
          <ac:spMkLst>
            <pc:docMk/>
            <pc:sldMk cId="834642606" sldId="2147470771"/>
            <ac:spMk id="54" creationId="{80C37840-7435-739A-67AE-D547E25539FF}"/>
          </ac:spMkLst>
        </pc:spChg>
        <pc:spChg chg="mod ord">
          <ac:chgData name="Lee, Samantha" userId="44983747-3aaf-47a7-8c4d-b7ff06699b8b" providerId="ADAL" clId="{609944D1-9ACF-44EB-A192-454A2A9B262E}" dt="2023-01-09T17:14:06.132" v="56437"/>
          <ac:spMkLst>
            <pc:docMk/>
            <pc:sldMk cId="834642606" sldId="2147470771"/>
            <ac:spMk id="55" creationId="{366A6DC2-92CF-7EB1-B6CD-DE142EC6CC77}"/>
          </ac:spMkLst>
        </pc:spChg>
        <pc:spChg chg="add del mod replST">
          <ac:chgData name="Lee, Samantha" userId="44983747-3aaf-47a7-8c4d-b7ff06699b8b" providerId="ADAL" clId="{609944D1-9ACF-44EB-A192-454A2A9B262E}" dt="2023-01-09T16:53:15.715" v="51551"/>
          <ac:spMkLst>
            <pc:docMk/>
            <pc:sldMk cId="834642606" sldId="2147470771"/>
            <ac:spMk id="56" creationId="{682CD547-0351-4931-8335-87021318470B}"/>
          </ac:spMkLst>
        </pc:spChg>
        <pc:spChg chg="del mod">
          <ac:chgData name="Lee, Samantha" userId="44983747-3aaf-47a7-8c4d-b7ff06699b8b" providerId="ADAL" clId="{609944D1-9ACF-44EB-A192-454A2A9B262E}" dt="2023-01-06T20:45:13.133" v="4190"/>
          <ac:spMkLst>
            <pc:docMk/>
            <pc:sldMk cId="834642606" sldId="2147470771"/>
            <ac:spMk id="56" creationId="{857EC661-2A9A-9DE3-C567-5A01448AA4DD}"/>
          </ac:spMkLst>
        </pc:spChg>
        <pc:spChg chg="mod ord">
          <ac:chgData name="Lee, Samantha" userId="44983747-3aaf-47a7-8c4d-b7ff06699b8b" providerId="ADAL" clId="{609944D1-9ACF-44EB-A192-454A2A9B262E}" dt="2023-01-09T17:14:06.133" v="56440"/>
          <ac:spMkLst>
            <pc:docMk/>
            <pc:sldMk cId="834642606" sldId="2147470771"/>
            <ac:spMk id="57" creationId="{025D1061-9585-CB05-6F94-1F5D815E49B4}"/>
          </ac:spMkLst>
        </pc:spChg>
        <pc:spChg chg="del mod ord">
          <ac:chgData name="Lee, Samantha" userId="44983747-3aaf-47a7-8c4d-b7ff06699b8b" providerId="ADAL" clId="{609944D1-9ACF-44EB-A192-454A2A9B262E}" dt="2023-01-06T20:45:13.150" v="4203"/>
          <ac:spMkLst>
            <pc:docMk/>
            <pc:sldMk cId="834642606" sldId="2147470771"/>
            <ac:spMk id="58" creationId="{12326207-5865-995A-421E-02C637E6D535}"/>
          </ac:spMkLst>
        </pc:spChg>
        <pc:spChg chg="add del mod ord replST">
          <ac:chgData name="Lee, Samantha" userId="44983747-3aaf-47a7-8c4d-b7ff06699b8b" providerId="ADAL" clId="{609944D1-9ACF-44EB-A192-454A2A9B262E}" dt="2023-01-09T16:53:15.735" v="51564"/>
          <ac:spMkLst>
            <pc:docMk/>
            <pc:sldMk cId="834642606" sldId="2147470771"/>
            <ac:spMk id="58" creationId="{A879026A-C183-4FF0-A1F6-2B5DE3F5C4F6}"/>
          </ac:spMkLst>
        </pc:spChg>
        <pc:spChg chg="add del mod ord replST">
          <ac:chgData name="Lee, Samantha" userId="44983747-3aaf-47a7-8c4d-b7ff06699b8b" providerId="ADAL" clId="{609944D1-9ACF-44EB-A192-454A2A9B262E}" dt="2023-01-09T16:53:15.758" v="51580"/>
          <ac:spMkLst>
            <pc:docMk/>
            <pc:sldMk cId="834642606" sldId="2147470771"/>
            <ac:spMk id="59" creationId="{0D5DBB89-F20A-4D47-B335-56821E14BBCA}"/>
          </ac:spMkLst>
        </pc:spChg>
        <pc:spChg chg="del mod ord">
          <ac:chgData name="Lee, Samantha" userId="44983747-3aaf-47a7-8c4d-b7ff06699b8b" providerId="ADAL" clId="{609944D1-9ACF-44EB-A192-454A2A9B262E}" dt="2023-01-06T20:45:13.159" v="4219"/>
          <ac:spMkLst>
            <pc:docMk/>
            <pc:sldMk cId="834642606" sldId="2147470771"/>
            <ac:spMk id="59" creationId="{E00DCEA0-97EE-BAE8-F49A-E45839351395}"/>
          </ac:spMkLst>
        </pc:spChg>
        <pc:spChg chg="add del mod replST">
          <ac:chgData name="Lee, Samantha" userId="44983747-3aaf-47a7-8c4d-b7ff06699b8b" providerId="ADAL" clId="{609944D1-9ACF-44EB-A192-454A2A9B262E}" dt="2023-01-09T16:53:15.777" v="51595"/>
          <ac:spMkLst>
            <pc:docMk/>
            <pc:sldMk cId="834642606" sldId="2147470771"/>
            <ac:spMk id="60" creationId="{26BE96A3-6618-4687-BBCE-C0AB02FAC15A}"/>
          </ac:spMkLst>
        </pc:spChg>
        <pc:spChg chg="del mod">
          <ac:chgData name="Lee, Samantha" userId="44983747-3aaf-47a7-8c4d-b7ff06699b8b" providerId="ADAL" clId="{609944D1-9ACF-44EB-A192-454A2A9B262E}" dt="2023-01-06T20:45:13.165" v="4234"/>
          <ac:spMkLst>
            <pc:docMk/>
            <pc:sldMk cId="834642606" sldId="2147470771"/>
            <ac:spMk id="60" creationId="{F9C8E23A-2797-70F6-3A6C-5C18F672CF22}"/>
          </ac:spMkLst>
        </pc:spChg>
        <pc:spChg chg="del mod ord">
          <ac:chgData name="Lee, Samantha" userId="44983747-3aaf-47a7-8c4d-b7ff06699b8b" providerId="ADAL" clId="{609944D1-9ACF-44EB-A192-454A2A9B262E}" dt="2023-01-06T20:45:13.165" v="4247"/>
          <ac:spMkLst>
            <pc:docMk/>
            <pc:sldMk cId="834642606" sldId="2147470771"/>
            <ac:spMk id="61" creationId="{02870635-7FAF-BDB8-2488-1F609491989C}"/>
          </ac:spMkLst>
        </pc:spChg>
        <pc:spChg chg="add del mod ord replST">
          <ac:chgData name="Lee, Samantha" userId="44983747-3aaf-47a7-8c4d-b7ff06699b8b" providerId="ADAL" clId="{609944D1-9ACF-44EB-A192-454A2A9B262E}" dt="2023-01-09T16:53:15.794" v="51608"/>
          <ac:spMkLst>
            <pc:docMk/>
            <pc:sldMk cId="834642606" sldId="2147470771"/>
            <ac:spMk id="61" creationId="{046C7CFE-104C-4985-A778-98873A7A4727}"/>
          </ac:spMkLst>
        </pc:spChg>
        <pc:spChg chg="mod ord">
          <ac:chgData name="Lee, Samantha" userId="44983747-3aaf-47a7-8c4d-b7ff06699b8b" providerId="ADAL" clId="{609944D1-9ACF-44EB-A192-454A2A9B262E}" dt="2023-01-09T17:14:06.124" v="56425"/>
          <ac:spMkLst>
            <pc:docMk/>
            <pc:sldMk cId="834642606" sldId="2147470771"/>
            <ac:spMk id="62" creationId="{6D198066-7D52-7243-37C4-0D9F7872FD31}"/>
          </ac:spMkLst>
        </pc:spChg>
        <pc:spChg chg="del mod ord">
          <ac:chgData name="Lee, Samantha" userId="44983747-3aaf-47a7-8c4d-b7ff06699b8b" providerId="ADAL" clId="{609944D1-9ACF-44EB-A192-454A2A9B262E}" dt="2023-01-06T20:45:13.181" v="4263"/>
          <ac:spMkLst>
            <pc:docMk/>
            <pc:sldMk cId="834642606" sldId="2147470771"/>
            <ac:spMk id="63" creationId="{7F20D276-CC81-1ED9-DCC8-3C0EACFBDE3B}"/>
          </ac:spMkLst>
        </pc:spChg>
        <pc:spChg chg="add del mod ord replST">
          <ac:chgData name="Lee, Samantha" userId="44983747-3aaf-47a7-8c4d-b7ff06699b8b" providerId="ADAL" clId="{609944D1-9ACF-44EB-A192-454A2A9B262E}" dt="2023-01-09T16:53:15.812" v="51624"/>
          <ac:spMkLst>
            <pc:docMk/>
            <pc:sldMk cId="834642606" sldId="2147470771"/>
            <ac:spMk id="63" creationId="{B4C9585F-862F-4232-9B4E-D4135BC587F1}"/>
          </ac:spMkLst>
        </pc:spChg>
        <pc:spChg chg="add del mod replST">
          <ac:chgData name="Lee, Samantha" userId="44983747-3aaf-47a7-8c4d-b7ff06699b8b" providerId="ADAL" clId="{609944D1-9ACF-44EB-A192-454A2A9B262E}" dt="2023-01-09T16:53:15.832" v="51639"/>
          <ac:spMkLst>
            <pc:docMk/>
            <pc:sldMk cId="834642606" sldId="2147470771"/>
            <ac:spMk id="64" creationId="{534F1366-8E32-4E70-8625-4AE4B5A4393E}"/>
          </ac:spMkLst>
        </pc:spChg>
        <pc:spChg chg="del mod">
          <ac:chgData name="Lee, Samantha" userId="44983747-3aaf-47a7-8c4d-b7ff06699b8b" providerId="ADAL" clId="{609944D1-9ACF-44EB-A192-454A2A9B262E}" dt="2023-01-06T20:45:13.197" v="4278"/>
          <ac:spMkLst>
            <pc:docMk/>
            <pc:sldMk cId="834642606" sldId="2147470771"/>
            <ac:spMk id="64" creationId="{60346FB1-31BD-3D5A-DB07-1D1EFA0A6051}"/>
          </ac:spMkLst>
        </pc:spChg>
        <pc:spChg chg="del mod ord">
          <ac:chgData name="Lee, Samantha" userId="44983747-3aaf-47a7-8c4d-b7ff06699b8b" providerId="ADAL" clId="{609944D1-9ACF-44EB-A192-454A2A9B262E}" dt="2023-01-06T20:45:13.197" v="4291"/>
          <ac:spMkLst>
            <pc:docMk/>
            <pc:sldMk cId="834642606" sldId="2147470771"/>
            <ac:spMk id="65" creationId="{DA09381F-1C68-1BE5-018D-FB755D9E7D0A}"/>
          </ac:spMkLst>
        </pc:spChg>
        <pc:spChg chg="add del mod ord replST">
          <ac:chgData name="Lee, Samantha" userId="44983747-3aaf-47a7-8c4d-b7ff06699b8b" providerId="ADAL" clId="{609944D1-9ACF-44EB-A192-454A2A9B262E}" dt="2023-01-09T16:53:15.846" v="51652"/>
          <ac:spMkLst>
            <pc:docMk/>
            <pc:sldMk cId="834642606" sldId="2147470771"/>
            <ac:spMk id="65" creationId="{EE8B699B-27AB-4D28-9FC0-C9374F219E34}"/>
          </ac:spMkLst>
        </pc:spChg>
        <pc:spChg chg="add del mod ord replST">
          <ac:chgData name="Lee, Samantha" userId="44983747-3aaf-47a7-8c4d-b7ff06699b8b" providerId="ADAL" clId="{609944D1-9ACF-44EB-A192-454A2A9B262E}" dt="2023-01-09T16:53:15.862" v="51668"/>
          <ac:spMkLst>
            <pc:docMk/>
            <pc:sldMk cId="834642606" sldId="2147470771"/>
            <ac:spMk id="66" creationId="{46F04631-8BF8-40F9-8D1E-DD535C63E903}"/>
          </ac:spMkLst>
        </pc:spChg>
        <pc:spChg chg="del mod ord">
          <ac:chgData name="Lee, Samantha" userId="44983747-3aaf-47a7-8c4d-b7ff06699b8b" providerId="ADAL" clId="{609944D1-9ACF-44EB-A192-454A2A9B262E}" dt="2023-01-06T20:45:13.214" v="4307"/>
          <ac:spMkLst>
            <pc:docMk/>
            <pc:sldMk cId="834642606" sldId="2147470771"/>
            <ac:spMk id="66" creationId="{9B4E0A39-CD5E-726F-A63B-FAB21A785438}"/>
          </ac:spMkLst>
        </pc:spChg>
        <pc:spChg chg="add del mod replST">
          <ac:chgData name="Lee, Samantha" userId="44983747-3aaf-47a7-8c4d-b7ff06699b8b" providerId="ADAL" clId="{609944D1-9ACF-44EB-A192-454A2A9B262E}" dt="2023-01-09T16:53:15.878" v="51683"/>
          <ac:spMkLst>
            <pc:docMk/>
            <pc:sldMk cId="834642606" sldId="2147470771"/>
            <ac:spMk id="67" creationId="{1E8D7BC9-0460-4155-9277-108B20978706}"/>
          </ac:spMkLst>
        </pc:spChg>
        <pc:spChg chg="del mod">
          <ac:chgData name="Lee, Samantha" userId="44983747-3aaf-47a7-8c4d-b7ff06699b8b" providerId="ADAL" clId="{609944D1-9ACF-44EB-A192-454A2A9B262E}" dt="2023-01-06T20:45:13.214" v="4322"/>
          <ac:spMkLst>
            <pc:docMk/>
            <pc:sldMk cId="834642606" sldId="2147470771"/>
            <ac:spMk id="67" creationId="{6EF2B431-B593-68B0-9A64-A8E15BC53979}"/>
          </ac:spMkLst>
        </pc:spChg>
        <pc:spChg chg="del mod ord">
          <ac:chgData name="Lee, Samantha" userId="44983747-3aaf-47a7-8c4d-b7ff06699b8b" providerId="ADAL" clId="{609944D1-9ACF-44EB-A192-454A2A9B262E}" dt="2023-01-06T20:45:13.229" v="4335"/>
          <ac:spMkLst>
            <pc:docMk/>
            <pc:sldMk cId="834642606" sldId="2147470771"/>
            <ac:spMk id="68" creationId="{4C474F35-363A-301C-2926-61D16FB4F417}"/>
          </ac:spMkLst>
        </pc:spChg>
        <pc:spChg chg="add del mod modVis">
          <ac:chgData name="Lee, Samantha" userId="44983747-3aaf-47a7-8c4d-b7ff06699b8b" providerId="ADAL" clId="{609944D1-9ACF-44EB-A192-454A2A9B262E}" dt="2023-01-09T16:49:17.240" v="45377"/>
          <ac:spMkLst>
            <pc:docMk/>
            <pc:sldMk cId="834642606" sldId="2147470771"/>
            <ac:spMk id="68" creationId="{796FF079-82FC-4B39-9F57-C5EDFE5FD2C3}"/>
          </ac:spMkLst>
        </pc:spChg>
        <pc:spChg chg="del mod ord">
          <ac:chgData name="Lee, Samantha" userId="44983747-3aaf-47a7-8c4d-b7ff06699b8b" providerId="ADAL" clId="{609944D1-9ACF-44EB-A192-454A2A9B262E}" dt="2023-01-06T20:45:13.245" v="4351"/>
          <ac:spMkLst>
            <pc:docMk/>
            <pc:sldMk cId="834642606" sldId="2147470771"/>
            <ac:spMk id="69" creationId="{9511DE21-6994-0146-9137-A4A0B2CE7D4C}"/>
          </ac:spMkLst>
        </pc:spChg>
        <pc:spChg chg="add del mod modVis">
          <ac:chgData name="Lee, Samantha" userId="44983747-3aaf-47a7-8c4d-b7ff06699b8b" providerId="ADAL" clId="{609944D1-9ACF-44EB-A192-454A2A9B262E}" dt="2023-01-09T16:49:23.195" v="45704"/>
          <ac:spMkLst>
            <pc:docMk/>
            <pc:sldMk cId="834642606" sldId="2147470771"/>
            <ac:spMk id="69" creationId="{9B230929-5AF7-47C2-BF4D-FE9E6CF251D6}"/>
          </ac:spMkLst>
        </pc:spChg>
        <pc:spChg chg="add del mod modVis">
          <ac:chgData name="Lee, Samantha" userId="44983747-3aaf-47a7-8c4d-b7ff06699b8b" providerId="ADAL" clId="{609944D1-9ACF-44EB-A192-454A2A9B262E}" dt="2023-01-09T16:50:56.015" v="48994"/>
          <ac:spMkLst>
            <pc:docMk/>
            <pc:sldMk cId="834642606" sldId="2147470771"/>
            <ac:spMk id="70" creationId="{32F53188-9DF9-4EFA-BF9C-822067A7B424}"/>
          </ac:spMkLst>
        </pc:spChg>
        <pc:spChg chg="del mod">
          <ac:chgData name="Lee, Samantha" userId="44983747-3aaf-47a7-8c4d-b7ff06699b8b" providerId="ADAL" clId="{609944D1-9ACF-44EB-A192-454A2A9B262E}" dt="2023-01-06T20:45:13.245" v="4366"/>
          <ac:spMkLst>
            <pc:docMk/>
            <pc:sldMk cId="834642606" sldId="2147470771"/>
            <ac:spMk id="70" creationId="{B2D68572-B4BC-D2E6-0E69-51B64D0D2CE0}"/>
          </ac:spMkLst>
        </pc:spChg>
        <pc:spChg chg="add del mod modVis">
          <ac:chgData name="Lee, Samantha" userId="44983747-3aaf-47a7-8c4d-b7ff06699b8b" providerId="ADAL" clId="{609944D1-9ACF-44EB-A192-454A2A9B262E}" dt="2023-01-09T16:51:11.558" v="50588"/>
          <ac:spMkLst>
            <pc:docMk/>
            <pc:sldMk cId="834642606" sldId="2147470771"/>
            <ac:spMk id="71" creationId="{1DE6A736-0E8C-4872-B765-3BDE6AE74693}"/>
          </ac:spMkLst>
        </pc:spChg>
        <pc:spChg chg="del mod ord">
          <ac:chgData name="Lee, Samantha" userId="44983747-3aaf-47a7-8c4d-b7ff06699b8b" providerId="ADAL" clId="{609944D1-9ACF-44EB-A192-454A2A9B262E}" dt="2023-01-06T20:45:13.261" v="4379"/>
          <ac:spMkLst>
            <pc:docMk/>
            <pc:sldMk cId="834642606" sldId="2147470771"/>
            <ac:spMk id="71" creationId="{3B91C9DC-15BE-7CBD-41D0-53D8E17540CF}"/>
          </ac:spMkLst>
        </pc:spChg>
        <pc:spChg chg="mod ord">
          <ac:chgData name="Lee, Samantha" userId="44983747-3aaf-47a7-8c4d-b7ff06699b8b" providerId="ADAL" clId="{609944D1-9ACF-44EB-A192-454A2A9B262E}" dt="2023-01-09T17:14:06.133" v="56444"/>
          <ac:spMkLst>
            <pc:docMk/>
            <pc:sldMk cId="834642606" sldId="2147470771"/>
            <ac:spMk id="72" creationId="{840B6BE9-838A-FA3A-A1AC-2D788FF5AA0E}"/>
          </ac:spMkLst>
        </pc:spChg>
        <pc:spChg chg="del mod ord">
          <ac:chgData name="Lee, Samantha" userId="44983747-3aaf-47a7-8c4d-b7ff06699b8b" providerId="ADAL" clId="{609944D1-9ACF-44EB-A192-454A2A9B262E}" dt="2023-01-06T20:45:13.261" v="4395"/>
          <ac:spMkLst>
            <pc:docMk/>
            <pc:sldMk cId="834642606" sldId="2147470771"/>
            <ac:spMk id="73" creationId="{6148B2A6-52ED-C6D2-4F9E-23732DBCE1AC}"/>
          </ac:spMkLst>
        </pc:spChg>
        <pc:spChg chg="add del mod ord replST delST">
          <ac:chgData name="Lee, Samantha" userId="44983747-3aaf-47a7-8c4d-b7ff06699b8b" providerId="ADAL" clId="{609944D1-9ACF-44EB-A192-454A2A9B262E}" dt="2023-01-09T16:51:11.558" v="50588"/>
          <ac:spMkLst>
            <pc:docMk/>
            <pc:sldMk cId="834642606" sldId="2147470771"/>
            <ac:spMk id="73" creationId="{9CC47B0F-7C24-4030-BF59-78A1E6AE2D2F}"/>
          </ac:spMkLst>
        </pc:spChg>
        <pc:spChg chg="del mod">
          <ac:chgData name="Lee, Samantha" userId="44983747-3aaf-47a7-8c4d-b7ff06699b8b" providerId="ADAL" clId="{609944D1-9ACF-44EB-A192-454A2A9B262E}" dt="2023-01-06T20:45:13.278" v="4410"/>
          <ac:spMkLst>
            <pc:docMk/>
            <pc:sldMk cId="834642606" sldId="2147470771"/>
            <ac:spMk id="74" creationId="{7431034D-F2D2-5450-63E1-86F6DB0E9B95}"/>
          </ac:spMkLst>
        </pc:spChg>
        <pc:spChg chg="add del mod ord replST delST">
          <ac:chgData name="Lee, Samantha" userId="44983747-3aaf-47a7-8c4d-b7ff06699b8b" providerId="ADAL" clId="{609944D1-9ACF-44EB-A192-454A2A9B262E}" dt="2023-01-09T16:51:11.558" v="50588"/>
          <ac:spMkLst>
            <pc:docMk/>
            <pc:sldMk cId="834642606" sldId="2147470771"/>
            <ac:spMk id="74" creationId="{7AAF49A4-AE44-487F-ADC9-96A720586DD3}"/>
          </ac:spMkLst>
        </pc:spChg>
        <pc:spChg chg="add del mod replST delST">
          <ac:chgData name="Lee, Samantha" userId="44983747-3aaf-47a7-8c4d-b7ff06699b8b" providerId="ADAL" clId="{609944D1-9ACF-44EB-A192-454A2A9B262E}" dt="2023-01-09T16:51:11.558" v="50588"/>
          <ac:spMkLst>
            <pc:docMk/>
            <pc:sldMk cId="834642606" sldId="2147470771"/>
            <ac:spMk id="75" creationId="{3C672EAD-3ECF-47A8-822E-507B57C514FD}"/>
          </ac:spMkLst>
        </pc:spChg>
        <pc:spChg chg="del mod ord">
          <ac:chgData name="Lee, Samantha" userId="44983747-3aaf-47a7-8c4d-b7ff06699b8b" providerId="ADAL" clId="{609944D1-9ACF-44EB-A192-454A2A9B262E}" dt="2023-01-06T20:45:13.278" v="4423"/>
          <ac:spMkLst>
            <pc:docMk/>
            <pc:sldMk cId="834642606" sldId="2147470771"/>
            <ac:spMk id="75" creationId="{9CBBE0B2-3EAB-5BBD-F084-0734B2400E43}"/>
          </ac:spMkLst>
        </pc:spChg>
        <pc:spChg chg="add del mod ord replST delST">
          <ac:chgData name="Lee, Samantha" userId="44983747-3aaf-47a7-8c4d-b7ff06699b8b" providerId="ADAL" clId="{609944D1-9ACF-44EB-A192-454A2A9B262E}" dt="2023-01-09T16:51:11.558" v="50588"/>
          <ac:spMkLst>
            <pc:docMk/>
            <pc:sldMk cId="834642606" sldId="2147470771"/>
            <ac:spMk id="76" creationId="{82E488DA-2289-4C69-AA27-B164F1FB5383}"/>
          </ac:spMkLst>
        </pc:spChg>
        <pc:spChg chg="del mod ord">
          <ac:chgData name="Lee, Samantha" userId="44983747-3aaf-47a7-8c4d-b7ff06699b8b" providerId="ADAL" clId="{609944D1-9ACF-44EB-A192-454A2A9B262E}" dt="2023-01-06T20:45:13.295" v="4439"/>
          <ac:spMkLst>
            <pc:docMk/>
            <pc:sldMk cId="834642606" sldId="2147470771"/>
            <ac:spMk id="76" creationId="{FD5650ED-A34A-ACEE-C56B-C0CAC69DA594}"/>
          </ac:spMkLst>
        </pc:spChg>
        <pc:spChg chg="add del mod ord replST delST">
          <ac:chgData name="Lee, Samantha" userId="44983747-3aaf-47a7-8c4d-b7ff06699b8b" providerId="ADAL" clId="{609944D1-9ACF-44EB-A192-454A2A9B262E}" dt="2023-01-09T16:51:11.558" v="50588"/>
          <ac:spMkLst>
            <pc:docMk/>
            <pc:sldMk cId="834642606" sldId="2147470771"/>
            <ac:spMk id="77" creationId="{A5CA7A19-BA55-4CC1-AA99-B27A4A9AF9F7}"/>
          </ac:spMkLst>
        </pc:spChg>
        <pc:spChg chg="del mod">
          <ac:chgData name="Lee, Samantha" userId="44983747-3aaf-47a7-8c4d-b7ff06699b8b" providerId="ADAL" clId="{609944D1-9ACF-44EB-A192-454A2A9B262E}" dt="2023-01-06T20:45:13.295" v="4454"/>
          <ac:spMkLst>
            <pc:docMk/>
            <pc:sldMk cId="834642606" sldId="2147470771"/>
            <ac:spMk id="77" creationId="{F2595482-0151-DCCC-7AE7-87E93EA35154}"/>
          </ac:spMkLst>
        </pc:spChg>
        <pc:spChg chg="del mod ord">
          <ac:chgData name="Lee, Samantha" userId="44983747-3aaf-47a7-8c4d-b7ff06699b8b" providerId="ADAL" clId="{609944D1-9ACF-44EB-A192-454A2A9B262E}" dt="2023-01-06T20:45:13.314" v="4467"/>
          <ac:spMkLst>
            <pc:docMk/>
            <pc:sldMk cId="834642606" sldId="2147470771"/>
            <ac:spMk id="78" creationId="{0A551AA1-F8D7-5280-CB26-8A3A2468944D}"/>
          </ac:spMkLst>
        </pc:spChg>
        <pc:spChg chg="add del mod replST delST">
          <ac:chgData name="Lee, Samantha" userId="44983747-3aaf-47a7-8c4d-b7ff06699b8b" providerId="ADAL" clId="{609944D1-9ACF-44EB-A192-454A2A9B262E}" dt="2023-01-09T16:51:11.558" v="50588"/>
          <ac:spMkLst>
            <pc:docMk/>
            <pc:sldMk cId="834642606" sldId="2147470771"/>
            <ac:spMk id="78" creationId="{B63E97C5-2A74-4B0A-9C19-A9B3DEF87750}"/>
          </ac:spMkLst>
        </pc:spChg>
        <pc:spChg chg="add del mod ord replST delST">
          <ac:chgData name="Lee, Samantha" userId="44983747-3aaf-47a7-8c4d-b7ff06699b8b" providerId="ADAL" clId="{609944D1-9ACF-44EB-A192-454A2A9B262E}" dt="2023-01-09T16:51:11.558" v="50588"/>
          <ac:spMkLst>
            <pc:docMk/>
            <pc:sldMk cId="834642606" sldId="2147470771"/>
            <ac:spMk id="79" creationId="{4905F9E5-6893-44F0-BAAE-F03223932AE2}"/>
          </ac:spMkLst>
        </pc:spChg>
        <pc:spChg chg="del mod ord">
          <ac:chgData name="Lee, Samantha" userId="44983747-3aaf-47a7-8c4d-b7ff06699b8b" providerId="ADAL" clId="{609944D1-9ACF-44EB-A192-454A2A9B262E}" dt="2023-01-06T20:45:13.326" v="4483"/>
          <ac:spMkLst>
            <pc:docMk/>
            <pc:sldMk cId="834642606" sldId="2147470771"/>
            <ac:spMk id="79" creationId="{AA8DFA98-61B7-702D-95F2-EB0F851D71DB}"/>
          </ac:spMkLst>
        </pc:spChg>
        <pc:spChg chg="del mod">
          <ac:chgData name="Lee, Samantha" userId="44983747-3aaf-47a7-8c4d-b7ff06699b8b" providerId="ADAL" clId="{609944D1-9ACF-44EB-A192-454A2A9B262E}" dt="2023-01-06T20:45:13.332" v="4498"/>
          <ac:spMkLst>
            <pc:docMk/>
            <pc:sldMk cId="834642606" sldId="2147470771"/>
            <ac:spMk id="80" creationId="{A9DCF765-B1EF-F888-BE8D-CDB56641A682}"/>
          </ac:spMkLst>
        </pc:spChg>
        <pc:spChg chg="add del mod ord replST delST">
          <ac:chgData name="Lee, Samantha" userId="44983747-3aaf-47a7-8c4d-b7ff06699b8b" providerId="ADAL" clId="{609944D1-9ACF-44EB-A192-454A2A9B262E}" dt="2023-01-09T16:51:11.558" v="50588"/>
          <ac:spMkLst>
            <pc:docMk/>
            <pc:sldMk cId="834642606" sldId="2147470771"/>
            <ac:spMk id="80" creationId="{DA75D541-C292-444D-ABFB-CD5ACD877481}"/>
          </ac:spMkLst>
        </pc:spChg>
        <pc:spChg chg="mod ord">
          <ac:chgData name="Lee, Samantha" userId="44983747-3aaf-47a7-8c4d-b7ff06699b8b" providerId="ADAL" clId="{609944D1-9ACF-44EB-A192-454A2A9B262E}" dt="2023-01-09T17:14:06.133" v="56446"/>
          <ac:spMkLst>
            <pc:docMk/>
            <pc:sldMk cId="834642606" sldId="2147470771"/>
            <ac:spMk id="81" creationId="{8C150081-856D-AE35-5ED7-C58E66FB7E94}"/>
          </ac:spMkLst>
        </pc:spChg>
        <pc:spChg chg="del mod ord">
          <ac:chgData name="Lee, Samantha" userId="44983747-3aaf-47a7-8c4d-b7ff06699b8b" providerId="ADAL" clId="{609944D1-9ACF-44EB-A192-454A2A9B262E}" dt="2023-01-06T20:45:13.343" v="4511"/>
          <ac:spMkLst>
            <pc:docMk/>
            <pc:sldMk cId="834642606" sldId="2147470771"/>
            <ac:spMk id="82" creationId="{3433BD0A-3C0A-D119-55C6-A0FAC9B4AE9C}"/>
          </ac:spMkLst>
        </pc:spChg>
        <pc:spChg chg="add del mod replST delST">
          <ac:chgData name="Lee, Samantha" userId="44983747-3aaf-47a7-8c4d-b7ff06699b8b" providerId="ADAL" clId="{609944D1-9ACF-44EB-A192-454A2A9B262E}" dt="2023-01-09T16:51:11.558" v="50588"/>
          <ac:spMkLst>
            <pc:docMk/>
            <pc:sldMk cId="834642606" sldId="2147470771"/>
            <ac:spMk id="82" creationId="{54C79F36-7580-4D23-B04D-78B89549D4E6}"/>
          </ac:spMkLst>
        </pc:spChg>
        <pc:spChg chg="mod">
          <ac:chgData name="Lee, Samantha" userId="44983747-3aaf-47a7-8c4d-b7ff06699b8b" providerId="ADAL" clId="{609944D1-9ACF-44EB-A192-454A2A9B262E}" dt="2023-01-09T17:14:06.076" v="56343"/>
          <ac:spMkLst>
            <pc:docMk/>
            <pc:sldMk cId="834642606" sldId="2147470771"/>
            <ac:spMk id="83" creationId="{3BA70FE9-189B-4BB2-A1C2-B5456230F183}"/>
          </ac:spMkLst>
        </pc:spChg>
        <pc:spChg chg="mod">
          <ac:chgData name="Lee, Samantha" userId="44983747-3aaf-47a7-8c4d-b7ff06699b8b" providerId="ADAL" clId="{609944D1-9ACF-44EB-A192-454A2A9B262E}" dt="2023-01-09T17:14:06.076" v="56347"/>
          <ac:spMkLst>
            <pc:docMk/>
            <pc:sldMk cId="834642606" sldId="2147470771"/>
            <ac:spMk id="84" creationId="{7F988324-41EC-4D38-A0ED-8BF95792D7FF}"/>
          </ac:spMkLst>
        </pc:spChg>
        <pc:spChg chg="mod">
          <ac:chgData name="Lee, Samantha" userId="44983747-3aaf-47a7-8c4d-b7ff06699b8b" providerId="ADAL" clId="{609944D1-9ACF-44EB-A192-454A2A9B262E}" dt="2023-01-09T17:14:06.076" v="56346"/>
          <ac:spMkLst>
            <pc:docMk/>
            <pc:sldMk cId="834642606" sldId="2147470771"/>
            <ac:spMk id="85" creationId="{497EF13B-6869-4F43-8D9B-9191CBC30E49}"/>
          </ac:spMkLst>
        </pc:spChg>
        <pc:spChg chg="mod">
          <ac:chgData name="Lee, Samantha" userId="44983747-3aaf-47a7-8c4d-b7ff06699b8b" providerId="ADAL" clId="{609944D1-9ACF-44EB-A192-454A2A9B262E}" dt="2023-01-09T17:14:06.068" v="56335"/>
          <ac:spMkLst>
            <pc:docMk/>
            <pc:sldMk cId="834642606" sldId="2147470771"/>
            <ac:spMk id="86" creationId="{FF198E34-F12D-4146-BAA6-883F3216B581}"/>
          </ac:spMkLst>
        </pc:spChg>
        <pc:spChg chg="mod">
          <ac:chgData name="Lee, Samantha" userId="44983747-3aaf-47a7-8c4d-b7ff06699b8b" providerId="ADAL" clId="{609944D1-9ACF-44EB-A192-454A2A9B262E}" dt="2023-01-09T17:14:06.068" v="56334"/>
          <ac:spMkLst>
            <pc:docMk/>
            <pc:sldMk cId="834642606" sldId="2147470771"/>
            <ac:spMk id="87" creationId="{16D57DEB-5E20-4A2E-B6BD-E6DC9AD84381}"/>
          </ac:spMkLst>
        </pc:spChg>
        <pc:spChg chg="mod">
          <ac:chgData name="Lee, Samantha" userId="44983747-3aaf-47a7-8c4d-b7ff06699b8b" providerId="ADAL" clId="{609944D1-9ACF-44EB-A192-454A2A9B262E}" dt="2023-01-09T17:14:06.068" v="56330"/>
          <ac:spMkLst>
            <pc:docMk/>
            <pc:sldMk cId="834642606" sldId="2147470771"/>
            <ac:spMk id="88" creationId="{BCBB7A99-C29D-454B-8BC7-B8A4C3221740}"/>
          </ac:spMkLst>
        </pc:spChg>
        <pc:spChg chg="mod">
          <ac:chgData name="Lee, Samantha" userId="44983747-3aaf-47a7-8c4d-b7ff06699b8b" providerId="ADAL" clId="{609944D1-9ACF-44EB-A192-454A2A9B262E}" dt="2023-01-09T17:14:06.068" v="56339"/>
          <ac:spMkLst>
            <pc:docMk/>
            <pc:sldMk cId="834642606" sldId="2147470771"/>
            <ac:spMk id="89" creationId="{24DB95D4-E184-4EA1-B63E-B914FE3B584D}"/>
          </ac:spMkLst>
        </pc:spChg>
        <pc:spChg chg="mod">
          <ac:chgData name="Lee, Samantha" userId="44983747-3aaf-47a7-8c4d-b7ff06699b8b" providerId="ADAL" clId="{609944D1-9ACF-44EB-A192-454A2A9B262E}" dt="2023-01-09T17:14:06.068" v="56338"/>
          <ac:spMkLst>
            <pc:docMk/>
            <pc:sldMk cId="834642606" sldId="2147470771"/>
            <ac:spMk id="90" creationId="{490E87F9-4A40-4F81-A4A0-4C886A86162E}"/>
          </ac:spMkLst>
        </pc:spChg>
        <pc:spChg chg="mod">
          <ac:chgData name="Lee, Samantha" userId="44983747-3aaf-47a7-8c4d-b7ff06699b8b" providerId="ADAL" clId="{609944D1-9ACF-44EB-A192-454A2A9B262E}" dt="2023-01-09T17:14:06.068" v="56333"/>
          <ac:spMkLst>
            <pc:docMk/>
            <pc:sldMk cId="834642606" sldId="2147470771"/>
            <ac:spMk id="91" creationId="{35A9F653-B8AC-43F0-8E14-8EF37F6F0708}"/>
          </ac:spMkLst>
        </pc:spChg>
        <pc:spChg chg="mod">
          <ac:chgData name="Lee, Samantha" userId="44983747-3aaf-47a7-8c4d-b7ff06699b8b" providerId="ADAL" clId="{609944D1-9ACF-44EB-A192-454A2A9B262E}" dt="2023-01-09T17:14:06.076" v="56340"/>
          <ac:spMkLst>
            <pc:docMk/>
            <pc:sldMk cId="834642606" sldId="2147470771"/>
            <ac:spMk id="92" creationId="{5E092FDE-211B-47E7-9935-3EF8CADC565D}"/>
          </ac:spMkLst>
        </pc:spChg>
        <pc:spChg chg="mod">
          <ac:chgData name="Lee, Samantha" userId="44983747-3aaf-47a7-8c4d-b7ff06699b8b" providerId="ADAL" clId="{609944D1-9ACF-44EB-A192-454A2A9B262E}" dt="2023-01-09T17:14:06.076" v="56348"/>
          <ac:spMkLst>
            <pc:docMk/>
            <pc:sldMk cId="834642606" sldId="2147470771"/>
            <ac:spMk id="93" creationId="{2E1EC7B6-9995-42C6-B774-96468EB6813A}"/>
          </ac:spMkLst>
        </pc:spChg>
        <pc:spChg chg="mod">
          <ac:chgData name="Lee, Samantha" userId="44983747-3aaf-47a7-8c4d-b7ff06699b8b" providerId="ADAL" clId="{609944D1-9ACF-44EB-A192-454A2A9B262E}" dt="2023-01-09T17:14:06.068" v="56331"/>
          <ac:spMkLst>
            <pc:docMk/>
            <pc:sldMk cId="834642606" sldId="2147470771"/>
            <ac:spMk id="94" creationId="{E27A759C-6545-4FED-9756-99679CCD836C}"/>
          </ac:spMkLst>
        </pc:spChg>
        <pc:spChg chg="mod">
          <ac:chgData name="Lee, Samantha" userId="44983747-3aaf-47a7-8c4d-b7ff06699b8b" providerId="ADAL" clId="{609944D1-9ACF-44EB-A192-454A2A9B262E}" dt="2023-01-09T17:14:06.068" v="56329"/>
          <ac:spMkLst>
            <pc:docMk/>
            <pc:sldMk cId="834642606" sldId="2147470771"/>
            <ac:spMk id="95" creationId="{4EBBA609-D497-45F8-BBE4-5654E4422A05}"/>
          </ac:spMkLst>
        </pc:spChg>
        <pc:spChg chg="mod">
          <ac:chgData name="Lee, Samantha" userId="44983747-3aaf-47a7-8c4d-b7ff06699b8b" providerId="ADAL" clId="{609944D1-9ACF-44EB-A192-454A2A9B262E}" dt="2023-01-09T17:14:06.076" v="56342"/>
          <ac:spMkLst>
            <pc:docMk/>
            <pc:sldMk cId="834642606" sldId="2147470771"/>
            <ac:spMk id="96" creationId="{8FC174C3-3489-4115-8734-2C5998AD32D7}"/>
          </ac:spMkLst>
        </pc:spChg>
        <pc:spChg chg="mod">
          <ac:chgData name="Lee, Samantha" userId="44983747-3aaf-47a7-8c4d-b7ff06699b8b" providerId="ADAL" clId="{609944D1-9ACF-44EB-A192-454A2A9B262E}" dt="2023-01-09T17:14:06.068" v="56332"/>
          <ac:spMkLst>
            <pc:docMk/>
            <pc:sldMk cId="834642606" sldId="2147470771"/>
            <ac:spMk id="97" creationId="{BB5B4BB2-843B-430D-8704-52E4F3BCE00C}"/>
          </ac:spMkLst>
        </pc:spChg>
        <pc:spChg chg="mod">
          <ac:chgData name="Lee, Samantha" userId="44983747-3aaf-47a7-8c4d-b7ff06699b8b" providerId="ADAL" clId="{609944D1-9ACF-44EB-A192-454A2A9B262E}" dt="2023-01-09T17:14:06.076" v="56341"/>
          <ac:spMkLst>
            <pc:docMk/>
            <pc:sldMk cId="834642606" sldId="2147470771"/>
            <ac:spMk id="98" creationId="{7CA76ABA-29C5-4FD2-9069-AAE6E6F2CB2F}"/>
          </ac:spMkLst>
        </pc:spChg>
        <pc:spChg chg="mod">
          <ac:chgData name="Lee, Samantha" userId="44983747-3aaf-47a7-8c4d-b7ff06699b8b" providerId="ADAL" clId="{609944D1-9ACF-44EB-A192-454A2A9B262E}" dt="2023-01-09T17:14:06.068" v="56337"/>
          <ac:spMkLst>
            <pc:docMk/>
            <pc:sldMk cId="834642606" sldId="2147470771"/>
            <ac:spMk id="99" creationId="{C15BA611-0E09-43D8-95EA-0027EA9B21BD}"/>
          </ac:spMkLst>
        </pc:spChg>
        <pc:spChg chg="mod">
          <ac:chgData name="Lee, Samantha" userId="44983747-3aaf-47a7-8c4d-b7ff06699b8b" providerId="ADAL" clId="{609944D1-9ACF-44EB-A192-454A2A9B262E}" dt="2023-01-09T17:14:06.076" v="56345"/>
          <ac:spMkLst>
            <pc:docMk/>
            <pc:sldMk cId="834642606" sldId="2147470771"/>
            <ac:spMk id="100" creationId="{67BA8EC7-2E22-412E-A810-1DF49A07070D}"/>
          </ac:spMkLst>
        </pc:spChg>
        <pc:spChg chg="mod">
          <ac:chgData name="Lee, Samantha" userId="44983747-3aaf-47a7-8c4d-b7ff06699b8b" providerId="ADAL" clId="{609944D1-9ACF-44EB-A192-454A2A9B262E}" dt="2023-01-09T17:14:06.068" v="56336"/>
          <ac:spMkLst>
            <pc:docMk/>
            <pc:sldMk cId="834642606" sldId="2147470771"/>
            <ac:spMk id="101" creationId="{8538F397-D271-4809-826A-4581ED06C7D0}"/>
          </ac:spMkLst>
        </pc:spChg>
        <pc:spChg chg="mod">
          <ac:chgData name="Lee, Samantha" userId="44983747-3aaf-47a7-8c4d-b7ff06699b8b" providerId="ADAL" clId="{609944D1-9ACF-44EB-A192-454A2A9B262E}" dt="2023-01-09T17:14:06.076" v="56344"/>
          <ac:spMkLst>
            <pc:docMk/>
            <pc:sldMk cId="834642606" sldId="2147470771"/>
            <ac:spMk id="102" creationId="{1770A83A-1F79-4141-86C7-1ED080A0D428}"/>
          </ac:spMkLst>
        </pc:spChg>
        <pc:spChg chg="mod ord">
          <ac:chgData name="Lee, Samantha" userId="44983747-3aaf-47a7-8c4d-b7ff06699b8b" providerId="ADAL" clId="{609944D1-9ACF-44EB-A192-454A2A9B262E}" dt="2023-01-09T17:14:06.076" v="56350"/>
          <ac:spMkLst>
            <pc:docMk/>
            <pc:sldMk cId="834642606" sldId="2147470771"/>
            <ac:spMk id="103" creationId="{20AAF22D-3F20-4C41-936D-BC7F79188D13}"/>
          </ac:spMkLst>
        </pc:spChg>
        <pc:spChg chg="add del mod ord replST delST">
          <ac:chgData name="Lee, Samantha" userId="44983747-3aaf-47a7-8c4d-b7ff06699b8b" providerId="ADAL" clId="{609944D1-9ACF-44EB-A192-454A2A9B262E}" dt="2023-01-09T16:51:11.558" v="50588"/>
          <ac:spMkLst>
            <pc:docMk/>
            <pc:sldMk cId="834642606" sldId="2147470771"/>
            <ac:spMk id="104" creationId="{D66DB3F5-D4F2-4FF6-853C-E27FE286453E}"/>
          </ac:spMkLst>
        </pc:spChg>
        <pc:spChg chg="del mod ord">
          <ac:chgData name="Lee, Samantha" userId="44983747-3aaf-47a7-8c4d-b7ff06699b8b" providerId="ADAL" clId="{609944D1-9ACF-44EB-A192-454A2A9B262E}" dt="2023-01-06T20:45:13.343" v="4527"/>
          <ac:spMkLst>
            <pc:docMk/>
            <pc:sldMk cId="834642606" sldId="2147470771"/>
            <ac:spMk id="104" creationId="{E8A6EECC-BFEC-F101-A019-960B49188C25}"/>
          </ac:spMkLst>
        </pc:spChg>
        <pc:spChg chg="del mod">
          <ac:chgData name="Lee, Samantha" userId="44983747-3aaf-47a7-8c4d-b7ff06699b8b" providerId="ADAL" clId="{609944D1-9ACF-44EB-A192-454A2A9B262E}" dt="2023-01-06T20:45:13.359" v="4542"/>
          <ac:spMkLst>
            <pc:docMk/>
            <pc:sldMk cId="834642606" sldId="2147470771"/>
            <ac:spMk id="105" creationId="{357F6392-8709-0FD1-AE0F-E83483253F84}"/>
          </ac:spMkLst>
        </pc:spChg>
        <pc:spChg chg="add del mod ord replST delST">
          <ac:chgData name="Lee, Samantha" userId="44983747-3aaf-47a7-8c4d-b7ff06699b8b" providerId="ADAL" clId="{609944D1-9ACF-44EB-A192-454A2A9B262E}" dt="2023-01-09T16:51:11.558" v="50588"/>
          <ac:spMkLst>
            <pc:docMk/>
            <pc:sldMk cId="834642606" sldId="2147470771"/>
            <ac:spMk id="105" creationId="{DAFF3D82-74C5-4535-8BA4-D05297091F67}"/>
          </ac:spMkLst>
        </pc:spChg>
        <pc:spChg chg="add del mod replST delST">
          <ac:chgData name="Lee, Samantha" userId="44983747-3aaf-47a7-8c4d-b7ff06699b8b" providerId="ADAL" clId="{609944D1-9ACF-44EB-A192-454A2A9B262E}" dt="2023-01-09T16:51:11.558" v="50588"/>
          <ac:spMkLst>
            <pc:docMk/>
            <pc:sldMk cId="834642606" sldId="2147470771"/>
            <ac:spMk id="106" creationId="{53EBC70E-FB48-4C9C-B5C9-4D77762DE2F8}"/>
          </ac:spMkLst>
        </pc:spChg>
        <pc:spChg chg="add del mod ord replST">
          <ac:chgData name="Lee, Samantha" userId="44983747-3aaf-47a7-8c4d-b7ff06699b8b" providerId="ADAL" clId="{609944D1-9ACF-44EB-A192-454A2A9B262E}" dt="2023-01-09T16:20:42.695" v="43376"/>
          <ac:spMkLst>
            <pc:docMk/>
            <pc:sldMk cId="834642606" sldId="2147470771"/>
            <ac:spMk id="107" creationId="{77ED1927-3BF6-460B-86F5-578C9054D8DA}"/>
          </ac:spMkLst>
        </pc:spChg>
        <pc:spChg chg="add del mod ord replST">
          <ac:chgData name="Lee, Samantha" userId="44983747-3aaf-47a7-8c4d-b7ff06699b8b" providerId="ADAL" clId="{609944D1-9ACF-44EB-A192-454A2A9B262E}" dt="2023-01-09T16:20:42.710" v="43392"/>
          <ac:spMkLst>
            <pc:docMk/>
            <pc:sldMk cId="834642606" sldId="2147470771"/>
            <ac:spMk id="108" creationId="{61533C25-FAD4-47D8-8F18-DD8963DA47A8}"/>
          </ac:spMkLst>
        </pc:spChg>
        <pc:spChg chg="add del mod replST">
          <ac:chgData name="Lee, Samantha" userId="44983747-3aaf-47a7-8c4d-b7ff06699b8b" providerId="ADAL" clId="{609944D1-9ACF-44EB-A192-454A2A9B262E}" dt="2023-01-09T16:20:42.726" v="43407"/>
          <ac:spMkLst>
            <pc:docMk/>
            <pc:sldMk cId="834642606" sldId="2147470771"/>
            <ac:spMk id="109" creationId="{DE8F7AD3-E4B2-49BB-B934-2FDE8E66369E}"/>
          </ac:spMkLst>
        </pc:spChg>
        <pc:spChg chg="add del mod ord replST">
          <ac:chgData name="Lee, Samantha" userId="44983747-3aaf-47a7-8c4d-b7ff06699b8b" providerId="ADAL" clId="{609944D1-9ACF-44EB-A192-454A2A9B262E}" dt="2023-01-09T16:20:42.737" v="43420"/>
          <ac:spMkLst>
            <pc:docMk/>
            <pc:sldMk cId="834642606" sldId="2147470771"/>
            <ac:spMk id="110" creationId="{A0FBB4CD-69AD-4CA5-B609-E9DFB0FBBD2A}"/>
          </ac:spMkLst>
        </pc:spChg>
        <pc:spChg chg="add del mod ord replST">
          <ac:chgData name="Lee, Samantha" userId="44983747-3aaf-47a7-8c4d-b7ff06699b8b" providerId="ADAL" clId="{609944D1-9ACF-44EB-A192-454A2A9B262E}" dt="2023-01-09T16:20:42.753" v="43436"/>
          <ac:spMkLst>
            <pc:docMk/>
            <pc:sldMk cId="834642606" sldId="2147470771"/>
            <ac:spMk id="111" creationId="{60D5AF93-51E3-4102-B5C3-93B0DC6C94FB}"/>
          </ac:spMkLst>
        </pc:spChg>
        <pc:spChg chg="add del mod replST">
          <ac:chgData name="Lee, Samantha" userId="44983747-3aaf-47a7-8c4d-b7ff06699b8b" providerId="ADAL" clId="{609944D1-9ACF-44EB-A192-454A2A9B262E}" dt="2023-01-09T16:20:42.767" v="43451"/>
          <ac:spMkLst>
            <pc:docMk/>
            <pc:sldMk cId="834642606" sldId="2147470771"/>
            <ac:spMk id="112" creationId="{66119181-EB2B-47FA-A028-93F89F5DBC05}"/>
          </ac:spMkLst>
        </pc:spChg>
        <pc:spChg chg="add del mod ord replST">
          <ac:chgData name="Lee, Samantha" userId="44983747-3aaf-47a7-8c4d-b7ff06699b8b" providerId="ADAL" clId="{609944D1-9ACF-44EB-A192-454A2A9B262E}" dt="2023-01-09T16:20:42.778" v="43464"/>
          <ac:spMkLst>
            <pc:docMk/>
            <pc:sldMk cId="834642606" sldId="2147470771"/>
            <ac:spMk id="113" creationId="{3E90CE31-1EFD-4453-BD30-9C4242B38539}"/>
          </ac:spMkLst>
        </pc:spChg>
        <pc:spChg chg="add del mod ord replST">
          <ac:chgData name="Lee, Samantha" userId="44983747-3aaf-47a7-8c4d-b7ff06699b8b" providerId="ADAL" clId="{609944D1-9ACF-44EB-A192-454A2A9B262E}" dt="2023-01-09T16:20:42.793" v="43480"/>
          <ac:spMkLst>
            <pc:docMk/>
            <pc:sldMk cId="834642606" sldId="2147470771"/>
            <ac:spMk id="114" creationId="{31ABF0E4-462F-4A77-A436-AE1FFF0F0EA7}"/>
          </ac:spMkLst>
        </pc:spChg>
        <pc:spChg chg="add del mod replST">
          <ac:chgData name="Lee, Samantha" userId="44983747-3aaf-47a7-8c4d-b7ff06699b8b" providerId="ADAL" clId="{609944D1-9ACF-44EB-A192-454A2A9B262E}" dt="2023-01-09T16:20:42.808" v="43495"/>
          <ac:spMkLst>
            <pc:docMk/>
            <pc:sldMk cId="834642606" sldId="2147470771"/>
            <ac:spMk id="115" creationId="{CFA6C178-1F49-4E3A-9023-10FF876AC7BC}"/>
          </ac:spMkLst>
        </pc:spChg>
        <pc:spChg chg="add del mod ord replST delST">
          <ac:chgData name="Lee, Samantha" userId="44983747-3aaf-47a7-8c4d-b7ff06699b8b" providerId="ADAL" clId="{609944D1-9ACF-44EB-A192-454A2A9B262E}" dt="2023-01-09T16:51:11.558" v="50588"/>
          <ac:spMkLst>
            <pc:docMk/>
            <pc:sldMk cId="834642606" sldId="2147470771"/>
            <ac:spMk id="116" creationId="{47E63E1E-1B1C-495B-8B44-4AE9DAB9F3B9}"/>
          </ac:spMkLst>
        </pc:spChg>
        <pc:spChg chg="add del mod modVis">
          <ac:chgData name="Lee, Samantha" userId="44983747-3aaf-47a7-8c4d-b7ff06699b8b" providerId="ADAL" clId="{609944D1-9ACF-44EB-A192-454A2A9B262E}" dt="2023-01-06T20:45:14.218" v="5524"/>
          <ac:spMkLst>
            <pc:docMk/>
            <pc:sldMk cId="834642606" sldId="2147470771"/>
            <ac:spMk id="116" creationId="{86B33A8C-14CB-4171-8273-FAFC687ADEA7}"/>
          </ac:spMkLst>
        </pc:spChg>
        <pc:spChg chg="add del mod ord replST">
          <ac:chgData name="Lee, Samantha" userId="44983747-3aaf-47a7-8c4d-b7ff06699b8b" providerId="ADAL" clId="{609944D1-9ACF-44EB-A192-454A2A9B262E}" dt="2023-01-09T17:13:41.012" v="54750"/>
          <ac:spMkLst>
            <pc:docMk/>
            <pc:sldMk cId="834642606" sldId="2147470771"/>
            <ac:spMk id="117" creationId="{0D7A9CF1-EFDF-4509-9D97-EF06CAE09F77}"/>
          </ac:spMkLst>
        </pc:spChg>
        <pc:spChg chg="add del mod ord replST">
          <ac:chgData name="Lee, Samantha" userId="44983747-3aaf-47a7-8c4d-b7ff06699b8b" providerId="ADAL" clId="{609944D1-9ACF-44EB-A192-454A2A9B262E}" dt="2023-01-09T17:13:41.012" v="54766"/>
          <ac:spMkLst>
            <pc:docMk/>
            <pc:sldMk cId="834642606" sldId="2147470771"/>
            <ac:spMk id="118" creationId="{4CBB6B81-AB0B-4704-A56C-B76C18ABDB19}"/>
          </ac:spMkLst>
        </pc:spChg>
        <pc:spChg chg="add del mod replST">
          <ac:chgData name="Lee, Samantha" userId="44983747-3aaf-47a7-8c4d-b7ff06699b8b" providerId="ADAL" clId="{609944D1-9ACF-44EB-A192-454A2A9B262E}" dt="2023-01-09T17:13:41.029" v="54781"/>
          <ac:spMkLst>
            <pc:docMk/>
            <pc:sldMk cId="834642606" sldId="2147470771"/>
            <ac:spMk id="119" creationId="{22406E28-C259-4FFC-94BC-00F35011A849}"/>
          </ac:spMkLst>
        </pc:spChg>
        <pc:spChg chg="add del mod ord replST">
          <ac:chgData name="Lee, Samantha" userId="44983747-3aaf-47a7-8c4d-b7ff06699b8b" providerId="ADAL" clId="{609944D1-9ACF-44EB-A192-454A2A9B262E}" dt="2023-01-09T17:13:41.045" v="54794"/>
          <ac:spMkLst>
            <pc:docMk/>
            <pc:sldMk cId="834642606" sldId="2147470771"/>
            <ac:spMk id="120" creationId="{4E356349-EDA5-455C-9622-534B63A18F8C}"/>
          </ac:spMkLst>
        </pc:spChg>
        <pc:spChg chg="mod ord">
          <ac:chgData name="Lee, Samantha" userId="44983747-3aaf-47a7-8c4d-b7ff06699b8b" providerId="ADAL" clId="{609944D1-9ACF-44EB-A192-454A2A9B262E}" dt="2023-01-09T17:14:06.124" v="56429"/>
          <ac:spMkLst>
            <pc:docMk/>
            <pc:sldMk cId="834642606" sldId="2147470771"/>
            <ac:spMk id="122" creationId="{ECED30E1-D15B-6C81-F4F5-E247A7AD95D3}"/>
          </ac:spMkLst>
        </pc:spChg>
        <pc:spChg chg="mod ord">
          <ac:chgData name="Lee, Samantha" userId="44983747-3aaf-47a7-8c4d-b7ff06699b8b" providerId="ADAL" clId="{609944D1-9ACF-44EB-A192-454A2A9B262E}" dt="2023-01-09T17:14:06.124" v="56431"/>
          <ac:spMkLst>
            <pc:docMk/>
            <pc:sldMk cId="834642606" sldId="2147470771"/>
            <ac:spMk id="123" creationId="{0213490D-ABE1-E12B-DA86-57F3159F18F3}"/>
          </ac:spMkLst>
        </pc:spChg>
        <pc:spChg chg="add del mod ord replST">
          <ac:chgData name="Lee, Samantha" userId="44983747-3aaf-47a7-8c4d-b7ff06699b8b" providerId="ADAL" clId="{609944D1-9ACF-44EB-A192-454A2A9B262E}" dt="2023-01-09T17:13:41.045" v="54810"/>
          <ac:spMkLst>
            <pc:docMk/>
            <pc:sldMk cId="834642606" sldId="2147470771"/>
            <ac:spMk id="124" creationId="{79D0BE84-59D5-4184-8F04-F0E064B69C66}"/>
          </ac:spMkLst>
        </pc:spChg>
        <pc:spChg chg="add del mod replST">
          <ac:chgData name="Lee, Samantha" userId="44983747-3aaf-47a7-8c4d-b7ff06699b8b" providerId="ADAL" clId="{609944D1-9ACF-44EB-A192-454A2A9B262E}" dt="2023-01-09T17:13:41.061" v="54825"/>
          <ac:spMkLst>
            <pc:docMk/>
            <pc:sldMk cId="834642606" sldId="2147470771"/>
            <ac:spMk id="125" creationId="{6DFE22BD-C00E-4AC8-BF24-C2F20981CDFA}"/>
          </ac:spMkLst>
        </pc:spChg>
        <pc:spChg chg="add del mod ord replST delST">
          <ac:chgData name="Lee, Samantha" userId="44983747-3aaf-47a7-8c4d-b7ff06699b8b" providerId="ADAL" clId="{609944D1-9ACF-44EB-A192-454A2A9B262E}" dt="2023-01-09T16:51:11.558" v="50588"/>
          <ac:spMkLst>
            <pc:docMk/>
            <pc:sldMk cId="834642606" sldId="2147470771"/>
            <ac:spMk id="126" creationId="{876104FD-E40F-4131-B58F-BC98582A5A4A}"/>
          </ac:spMkLst>
        </pc:spChg>
        <pc:spChg chg="add del mod replST delST">
          <ac:chgData name="Lee, Samantha" userId="44983747-3aaf-47a7-8c4d-b7ff06699b8b" providerId="ADAL" clId="{609944D1-9ACF-44EB-A192-454A2A9B262E}" dt="2023-01-09T16:51:11.558" v="50588"/>
          <ac:spMkLst>
            <pc:docMk/>
            <pc:sldMk cId="834642606" sldId="2147470771"/>
            <ac:spMk id="127" creationId="{90C91A2C-F8F5-4B94-B5EC-5E45738F2C2B}"/>
          </ac:spMkLst>
        </pc:spChg>
        <pc:spChg chg="add del mod ord replST delST">
          <ac:chgData name="Lee, Samantha" userId="44983747-3aaf-47a7-8c4d-b7ff06699b8b" providerId="ADAL" clId="{609944D1-9ACF-44EB-A192-454A2A9B262E}" dt="2023-01-09T16:51:11.558" v="50588"/>
          <ac:spMkLst>
            <pc:docMk/>
            <pc:sldMk cId="834642606" sldId="2147470771"/>
            <ac:spMk id="128" creationId="{01F1723F-A564-4D9F-9BDD-6F7B92CADD28}"/>
          </ac:spMkLst>
        </pc:spChg>
        <pc:spChg chg="add del mod ord replST delST">
          <ac:chgData name="Lee, Samantha" userId="44983747-3aaf-47a7-8c4d-b7ff06699b8b" providerId="ADAL" clId="{609944D1-9ACF-44EB-A192-454A2A9B262E}" dt="2023-01-09T16:51:11.558" v="50588"/>
          <ac:spMkLst>
            <pc:docMk/>
            <pc:sldMk cId="834642606" sldId="2147470771"/>
            <ac:spMk id="129" creationId="{3A07FC58-12B5-47D0-9516-9726FE9F92F6}"/>
          </ac:spMkLst>
        </pc:spChg>
        <pc:spChg chg="add del mod">
          <ac:chgData name="Lee, Samantha" userId="44983747-3aaf-47a7-8c4d-b7ff06699b8b" providerId="ADAL" clId="{609944D1-9ACF-44EB-A192-454A2A9B262E}" dt="2023-01-09T17:14:06.107" v="56394"/>
          <ac:spMkLst>
            <pc:docMk/>
            <pc:sldMk cId="834642606" sldId="2147470771"/>
            <ac:spMk id="130" creationId="{85AD7E07-4C43-4E72-9E94-321ED7062C57}"/>
          </ac:spMkLst>
        </pc:spChg>
        <pc:spChg chg="add del mod replST delST">
          <ac:chgData name="Lee, Samantha" userId="44983747-3aaf-47a7-8c4d-b7ff06699b8b" providerId="ADAL" clId="{609944D1-9ACF-44EB-A192-454A2A9B262E}" dt="2023-01-09T16:51:11.558" v="50588"/>
          <ac:spMkLst>
            <pc:docMk/>
            <pc:sldMk cId="834642606" sldId="2147470771"/>
            <ac:spMk id="131" creationId="{1D62EF74-F648-4B62-83F0-8CAC682B2367}"/>
          </ac:spMkLst>
        </pc:spChg>
        <pc:spChg chg="add del mod ord replST delST">
          <ac:chgData name="Lee, Samantha" userId="44983747-3aaf-47a7-8c4d-b7ff06699b8b" providerId="ADAL" clId="{609944D1-9ACF-44EB-A192-454A2A9B262E}" dt="2023-01-09T16:51:11.558" v="50588"/>
          <ac:spMkLst>
            <pc:docMk/>
            <pc:sldMk cId="834642606" sldId="2147470771"/>
            <ac:spMk id="132" creationId="{69CFCC29-3B8A-448E-8815-961D09F56FED}"/>
          </ac:spMkLst>
        </pc:spChg>
        <pc:spChg chg="add del mod">
          <ac:chgData name="Lee, Samantha" userId="44983747-3aaf-47a7-8c4d-b7ff06699b8b" providerId="ADAL" clId="{609944D1-9ACF-44EB-A192-454A2A9B262E}" dt="2023-01-09T17:14:06.107" v="56395"/>
          <ac:spMkLst>
            <pc:docMk/>
            <pc:sldMk cId="834642606" sldId="2147470771"/>
            <ac:spMk id="133" creationId="{85AD7E07-4C43-4E72-9E94-321ED7062C57}"/>
          </ac:spMkLst>
        </pc:spChg>
        <pc:spChg chg="add del">
          <ac:chgData name="Lee, Samantha" userId="44983747-3aaf-47a7-8c4d-b7ff06699b8b" providerId="ADAL" clId="{609944D1-9ACF-44EB-A192-454A2A9B262E}" dt="2023-01-06T20:38:16.785" v="3030" actId="22"/>
          <ac:spMkLst>
            <pc:docMk/>
            <pc:sldMk cId="834642606" sldId="2147470771"/>
            <ac:spMk id="134" creationId="{55FFEF9A-F91D-4E5C-8EA7-D98B09F31C05}"/>
          </ac:spMkLst>
        </pc:spChg>
        <pc:spChg chg="add del mod ord replST delST">
          <ac:chgData name="Lee, Samantha" userId="44983747-3aaf-47a7-8c4d-b7ff06699b8b" providerId="ADAL" clId="{609944D1-9ACF-44EB-A192-454A2A9B262E}" dt="2023-01-09T16:51:11.558" v="50588"/>
          <ac:spMkLst>
            <pc:docMk/>
            <pc:sldMk cId="834642606" sldId="2147470771"/>
            <ac:spMk id="134" creationId="{5A516059-BE3E-4D05-837A-D503E5EAFD4D}"/>
          </ac:spMkLst>
        </pc:spChg>
        <pc:spChg chg="add del mod replST delST">
          <ac:chgData name="Lee, Samantha" userId="44983747-3aaf-47a7-8c4d-b7ff06699b8b" providerId="ADAL" clId="{609944D1-9ACF-44EB-A192-454A2A9B262E}" dt="2023-01-09T16:51:11.558" v="50588"/>
          <ac:spMkLst>
            <pc:docMk/>
            <pc:sldMk cId="834642606" sldId="2147470771"/>
            <ac:spMk id="135" creationId="{C8572F50-4A3E-4182-8709-4D0CC3BED130}"/>
          </ac:spMkLst>
        </pc:spChg>
        <pc:spChg chg="add del mod">
          <ac:chgData name="Lee, Samantha" userId="44983747-3aaf-47a7-8c4d-b7ff06699b8b" providerId="ADAL" clId="{609944D1-9ACF-44EB-A192-454A2A9B262E}" dt="2023-01-09T17:14:06.107" v="56396"/>
          <ac:spMkLst>
            <pc:docMk/>
            <pc:sldMk cId="834642606" sldId="2147470771"/>
            <ac:spMk id="136" creationId="{85AD7E07-4C43-4E72-9E94-321ED7062C57}"/>
          </ac:spMkLst>
        </pc:spChg>
        <pc:spChg chg="add del mod ord replST delST">
          <ac:chgData name="Lee, Samantha" userId="44983747-3aaf-47a7-8c4d-b7ff06699b8b" providerId="ADAL" clId="{609944D1-9ACF-44EB-A192-454A2A9B262E}" dt="2023-01-09T16:51:11.558" v="50588"/>
          <ac:spMkLst>
            <pc:docMk/>
            <pc:sldMk cId="834642606" sldId="2147470771"/>
            <ac:spMk id="137" creationId="{1FB9AF30-96C7-439F-97D0-31D89000674A}"/>
          </ac:spMkLst>
        </pc:spChg>
        <pc:spChg chg="add del mod">
          <ac:chgData name="Lee, Samantha" userId="44983747-3aaf-47a7-8c4d-b7ff06699b8b" providerId="ADAL" clId="{609944D1-9ACF-44EB-A192-454A2A9B262E}" dt="2023-01-09T17:14:06.107" v="56397"/>
          <ac:spMkLst>
            <pc:docMk/>
            <pc:sldMk cId="834642606" sldId="2147470771"/>
            <ac:spMk id="138" creationId="{85AD7E07-4C43-4E72-9E94-321ED7062C57}"/>
          </ac:spMkLst>
        </pc:spChg>
        <pc:spChg chg="add del mod ord replST delST">
          <ac:chgData name="Lee, Samantha" userId="44983747-3aaf-47a7-8c4d-b7ff06699b8b" providerId="ADAL" clId="{609944D1-9ACF-44EB-A192-454A2A9B262E}" dt="2023-01-09T16:51:11.558" v="50588"/>
          <ac:spMkLst>
            <pc:docMk/>
            <pc:sldMk cId="834642606" sldId="2147470771"/>
            <ac:spMk id="139" creationId="{F51035B3-0691-4C70-AE0E-2E8881BEC4E8}"/>
          </ac:spMkLst>
        </pc:spChg>
        <pc:spChg chg="mod ord">
          <ac:chgData name="Lee, Samantha" userId="44983747-3aaf-47a7-8c4d-b7ff06699b8b" providerId="ADAL" clId="{609944D1-9ACF-44EB-A192-454A2A9B262E}" dt="2023-01-09T17:14:06.133" v="56442"/>
          <ac:spMkLst>
            <pc:docMk/>
            <pc:sldMk cId="834642606" sldId="2147470771"/>
            <ac:spMk id="140" creationId="{39B1CF9A-DD92-4CBA-8FB2-3DED39BFB69B}"/>
          </ac:spMkLst>
        </pc:spChg>
        <pc:spChg chg="add del mod replST delST">
          <ac:chgData name="Lee, Samantha" userId="44983747-3aaf-47a7-8c4d-b7ff06699b8b" providerId="ADAL" clId="{609944D1-9ACF-44EB-A192-454A2A9B262E}" dt="2023-01-09T16:51:11.558" v="50588"/>
          <ac:spMkLst>
            <pc:docMk/>
            <pc:sldMk cId="834642606" sldId="2147470771"/>
            <ac:spMk id="141" creationId="{D2D2CAE9-9AA9-44D7-9C70-8976791776D2}"/>
          </ac:spMkLst>
        </pc:spChg>
        <pc:spChg chg="add del mod ord replST delST">
          <ac:chgData name="Lee, Samantha" userId="44983747-3aaf-47a7-8c4d-b7ff06699b8b" providerId="ADAL" clId="{609944D1-9ACF-44EB-A192-454A2A9B262E}" dt="2023-01-09T16:51:11.558" v="50588"/>
          <ac:spMkLst>
            <pc:docMk/>
            <pc:sldMk cId="834642606" sldId="2147470771"/>
            <ac:spMk id="142" creationId="{9066E050-FF90-4294-B435-4464BDBBADC4}"/>
          </ac:spMkLst>
        </pc:spChg>
        <pc:spChg chg="add del mod ord replST delST">
          <ac:chgData name="Lee, Samantha" userId="44983747-3aaf-47a7-8c4d-b7ff06699b8b" providerId="ADAL" clId="{609944D1-9ACF-44EB-A192-454A2A9B262E}" dt="2023-01-09T16:51:11.558" v="50588"/>
          <ac:spMkLst>
            <pc:docMk/>
            <pc:sldMk cId="834642606" sldId="2147470771"/>
            <ac:spMk id="143" creationId="{B6EC7E3F-3E59-42B2-BA36-F32086F22DB7}"/>
          </ac:spMkLst>
        </pc:spChg>
        <pc:spChg chg="add del mod replST delST">
          <ac:chgData name="Lee, Samantha" userId="44983747-3aaf-47a7-8c4d-b7ff06699b8b" providerId="ADAL" clId="{609944D1-9ACF-44EB-A192-454A2A9B262E}" dt="2023-01-09T16:51:11.558" v="50588"/>
          <ac:spMkLst>
            <pc:docMk/>
            <pc:sldMk cId="834642606" sldId="2147470771"/>
            <ac:spMk id="144" creationId="{DF6527B2-B439-4EE4-91D4-374B560FE7F2}"/>
          </ac:spMkLst>
        </pc:spChg>
        <pc:spChg chg="add del mod ord replST delST">
          <ac:chgData name="Lee, Samantha" userId="44983747-3aaf-47a7-8c4d-b7ff06699b8b" providerId="ADAL" clId="{609944D1-9ACF-44EB-A192-454A2A9B262E}" dt="2023-01-09T16:51:11.558" v="50588"/>
          <ac:spMkLst>
            <pc:docMk/>
            <pc:sldMk cId="834642606" sldId="2147470771"/>
            <ac:spMk id="145" creationId="{3A0570CB-87D5-4D48-A98A-0E525986A76F}"/>
          </ac:spMkLst>
        </pc:spChg>
        <pc:spChg chg="add del mod ord replST delST">
          <ac:chgData name="Lee, Samantha" userId="44983747-3aaf-47a7-8c4d-b7ff06699b8b" providerId="ADAL" clId="{609944D1-9ACF-44EB-A192-454A2A9B262E}" dt="2023-01-09T16:51:11.558" v="50588"/>
          <ac:spMkLst>
            <pc:docMk/>
            <pc:sldMk cId="834642606" sldId="2147470771"/>
            <ac:spMk id="146" creationId="{92AE7C48-0CAC-4F35-9798-C41F0731C05A}"/>
          </ac:spMkLst>
        </pc:spChg>
        <pc:spChg chg="add del mod replST delST">
          <ac:chgData name="Lee, Samantha" userId="44983747-3aaf-47a7-8c4d-b7ff06699b8b" providerId="ADAL" clId="{609944D1-9ACF-44EB-A192-454A2A9B262E}" dt="2023-01-09T16:51:11.558" v="50588"/>
          <ac:spMkLst>
            <pc:docMk/>
            <pc:sldMk cId="834642606" sldId="2147470771"/>
            <ac:spMk id="147" creationId="{EEC53508-3D89-463C-9D7D-D8D3C54E56AD}"/>
          </ac:spMkLst>
        </pc:spChg>
        <pc:spChg chg="add del mod modVis">
          <ac:chgData name="Lee, Samantha" userId="44983747-3aaf-47a7-8c4d-b7ff06699b8b" providerId="ADAL" clId="{609944D1-9ACF-44EB-A192-454A2A9B262E}" dt="2023-01-09T16:53:16.507" v="52164"/>
          <ac:spMkLst>
            <pc:docMk/>
            <pc:sldMk cId="834642606" sldId="2147470771"/>
            <ac:spMk id="148" creationId="{13FFA911-E39F-4071-B999-BCCC79ACE8C0}"/>
          </ac:spMkLst>
        </pc:spChg>
        <pc:spChg chg="add del mod ord replST">
          <ac:chgData name="Lee, Samantha" userId="44983747-3aaf-47a7-8c4d-b7ff06699b8b" providerId="ADAL" clId="{609944D1-9ACF-44EB-A192-454A2A9B262E}" dt="2023-01-09T16:53:27.815" v="52896"/>
          <ac:spMkLst>
            <pc:docMk/>
            <pc:sldMk cId="834642606" sldId="2147470771"/>
            <ac:spMk id="149" creationId="{3A0DAEA7-A45F-411D-8B8E-3710C8BF3337}"/>
          </ac:spMkLst>
        </pc:spChg>
        <pc:spChg chg="add del mod ord replST">
          <ac:chgData name="Lee, Samantha" userId="44983747-3aaf-47a7-8c4d-b7ff06699b8b" providerId="ADAL" clId="{609944D1-9ACF-44EB-A192-454A2A9B262E}" dt="2023-01-09T16:53:27.834" v="52912"/>
          <ac:spMkLst>
            <pc:docMk/>
            <pc:sldMk cId="834642606" sldId="2147470771"/>
            <ac:spMk id="150" creationId="{BB3A9A77-F663-488F-8452-71AE83141A98}"/>
          </ac:spMkLst>
        </pc:spChg>
        <pc:spChg chg="mod ord">
          <ac:chgData name="Lee, Samantha" userId="44983747-3aaf-47a7-8c4d-b7ff06699b8b" providerId="ADAL" clId="{609944D1-9ACF-44EB-A192-454A2A9B262E}" dt="2023-01-09T17:14:06.091" v="56366"/>
          <ac:spMkLst>
            <pc:docMk/>
            <pc:sldMk cId="834642606" sldId="2147470771"/>
            <ac:spMk id="155" creationId="{FA811602-031D-4B62-BBA7-4A3D45A587FC}"/>
          </ac:spMkLst>
        </pc:spChg>
        <pc:spChg chg="mod ord">
          <ac:chgData name="Lee, Samantha" userId="44983747-3aaf-47a7-8c4d-b7ff06699b8b" providerId="ADAL" clId="{609944D1-9ACF-44EB-A192-454A2A9B262E}" dt="2023-01-09T17:14:06.091" v="56368"/>
          <ac:spMkLst>
            <pc:docMk/>
            <pc:sldMk cId="834642606" sldId="2147470771"/>
            <ac:spMk id="156" creationId="{1C59974D-C4E5-4CA9-95F5-BAECEBA6ECBF}"/>
          </ac:spMkLst>
        </pc:spChg>
        <pc:spChg chg="add del mod replST">
          <ac:chgData name="Lee, Samantha" userId="44983747-3aaf-47a7-8c4d-b7ff06699b8b" providerId="ADAL" clId="{609944D1-9ACF-44EB-A192-454A2A9B262E}" dt="2023-01-09T16:53:27.855" v="52927"/>
          <ac:spMkLst>
            <pc:docMk/>
            <pc:sldMk cId="834642606" sldId="2147470771"/>
            <ac:spMk id="174" creationId="{29FC2020-80C7-43EC-B701-BF960420B11F}"/>
          </ac:spMkLst>
        </pc:spChg>
        <pc:spChg chg="add del mod ord replST">
          <ac:chgData name="Lee, Samantha" userId="44983747-3aaf-47a7-8c4d-b7ff06699b8b" providerId="ADAL" clId="{609944D1-9ACF-44EB-A192-454A2A9B262E}" dt="2023-01-09T16:53:27.876" v="52940"/>
          <ac:spMkLst>
            <pc:docMk/>
            <pc:sldMk cId="834642606" sldId="2147470771"/>
            <ac:spMk id="175" creationId="{7C46DD7C-4520-441F-BA77-44D00EEF8B7C}"/>
          </ac:spMkLst>
        </pc:spChg>
        <pc:spChg chg="add del mod ord replST">
          <ac:chgData name="Lee, Samantha" userId="44983747-3aaf-47a7-8c4d-b7ff06699b8b" providerId="ADAL" clId="{609944D1-9ACF-44EB-A192-454A2A9B262E}" dt="2023-01-09T16:53:27.904" v="52956"/>
          <ac:spMkLst>
            <pc:docMk/>
            <pc:sldMk cId="834642606" sldId="2147470771"/>
            <ac:spMk id="176" creationId="{D151FB6D-0C74-4C53-A889-01596CD8C9D7}"/>
          </ac:spMkLst>
        </pc:spChg>
        <pc:spChg chg="add del mod replST">
          <ac:chgData name="Lee, Samantha" userId="44983747-3aaf-47a7-8c4d-b7ff06699b8b" providerId="ADAL" clId="{609944D1-9ACF-44EB-A192-454A2A9B262E}" dt="2023-01-09T16:53:27.929" v="52971"/>
          <ac:spMkLst>
            <pc:docMk/>
            <pc:sldMk cId="834642606" sldId="2147470771"/>
            <ac:spMk id="177" creationId="{14DC37BB-0781-4FE9-954A-3CDD99248BFB}"/>
          </ac:spMkLst>
        </pc:spChg>
        <pc:spChg chg="add del mod ord replST">
          <ac:chgData name="Lee, Samantha" userId="44983747-3aaf-47a7-8c4d-b7ff06699b8b" providerId="ADAL" clId="{609944D1-9ACF-44EB-A192-454A2A9B262E}" dt="2023-01-09T16:53:27.950" v="52984"/>
          <ac:spMkLst>
            <pc:docMk/>
            <pc:sldMk cId="834642606" sldId="2147470771"/>
            <ac:spMk id="179" creationId="{D14FF58E-B972-4A2E-A961-9058EF22E512}"/>
          </ac:spMkLst>
        </pc:spChg>
        <pc:spChg chg="add del mod ord replST">
          <ac:chgData name="Lee, Samantha" userId="44983747-3aaf-47a7-8c4d-b7ff06699b8b" providerId="ADAL" clId="{609944D1-9ACF-44EB-A192-454A2A9B262E}" dt="2023-01-09T16:53:27.975" v="53000"/>
          <ac:spMkLst>
            <pc:docMk/>
            <pc:sldMk cId="834642606" sldId="2147470771"/>
            <ac:spMk id="180" creationId="{B8574390-3F88-42DC-A6D4-2F22996E019A}"/>
          </ac:spMkLst>
        </pc:spChg>
        <pc:spChg chg="mod ord">
          <ac:chgData name="Lee, Samantha" userId="44983747-3aaf-47a7-8c4d-b7ff06699b8b" providerId="ADAL" clId="{609944D1-9ACF-44EB-A192-454A2A9B262E}" dt="2023-01-09T19:58:36.432" v="61866" actId="20577"/>
          <ac:spMkLst>
            <pc:docMk/>
            <pc:sldMk cId="834642606" sldId="2147470771"/>
            <ac:spMk id="181" creationId="{857650E8-1183-488F-8D82-8F0FC4F927A9}"/>
          </ac:spMkLst>
        </pc:spChg>
        <pc:spChg chg="add del mod replST">
          <ac:chgData name="Lee, Samantha" userId="44983747-3aaf-47a7-8c4d-b7ff06699b8b" providerId="ADAL" clId="{609944D1-9ACF-44EB-A192-454A2A9B262E}" dt="2023-01-09T16:53:28.006" v="53015"/>
          <ac:spMkLst>
            <pc:docMk/>
            <pc:sldMk cId="834642606" sldId="2147470771"/>
            <ac:spMk id="182" creationId="{AAAC3F25-164D-4B92-807C-0B99231C5EEA}"/>
          </ac:spMkLst>
        </pc:spChg>
        <pc:spChg chg="add del mod ord replST">
          <ac:chgData name="Lee, Samantha" userId="44983747-3aaf-47a7-8c4d-b7ff06699b8b" providerId="ADAL" clId="{609944D1-9ACF-44EB-A192-454A2A9B262E}" dt="2023-01-09T16:53:28.030" v="53028"/>
          <ac:spMkLst>
            <pc:docMk/>
            <pc:sldMk cId="834642606" sldId="2147470771"/>
            <ac:spMk id="183" creationId="{B7AB7DCF-3C69-43C8-BC24-DB3C95980E9E}"/>
          </ac:spMkLst>
        </pc:spChg>
        <pc:spChg chg="add del mod ord replST">
          <ac:chgData name="Lee, Samantha" userId="44983747-3aaf-47a7-8c4d-b7ff06699b8b" providerId="ADAL" clId="{609944D1-9ACF-44EB-A192-454A2A9B262E}" dt="2023-01-09T16:53:28.054" v="53044"/>
          <ac:spMkLst>
            <pc:docMk/>
            <pc:sldMk cId="834642606" sldId="2147470771"/>
            <ac:spMk id="184" creationId="{FA7D93E8-7F44-4657-889D-C3438332D8D8}"/>
          </ac:spMkLst>
        </pc:spChg>
        <pc:spChg chg="add del mod replST">
          <ac:chgData name="Lee, Samantha" userId="44983747-3aaf-47a7-8c4d-b7ff06699b8b" providerId="ADAL" clId="{609944D1-9ACF-44EB-A192-454A2A9B262E}" dt="2023-01-09T16:53:28.083" v="53059"/>
          <ac:spMkLst>
            <pc:docMk/>
            <pc:sldMk cId="834642606" sldId="2147470771"/>
            <ac:spMk id="185" creationId="{949D0821-C8CD-49C8-81FB-C85E756DB9E8}"/>
          </ac:spMkLst>
        </pc:spChg>
        <pc:spChg chg="add del mod ord replST">
          <ac:chgData name="Lee, Samantha" userId="44983747-3aaf-47a7-8c4d-b7ff06699b8b" providerId="ADAL" clId="{609944D1-9ACF-44EB-A192-454A2A9B262E}" dt="2023-01-09T16:53:28.103" v="53072"/>
          <ac:spMkLst>
            <pc:docMk/>
            <pc:sldMk cId="834642606" sldId="2147470771"/>
            <ac:spMk id="189" creationId="{7A8E2233-6B23-4C35-A57C-F722D1A3EE6C}"/>
          </ac:spMkLst>
        </pc:spChg>
        <pc:spChg chg="add del mod ord replST">
          <ac:chgData name="Lee, Samantha" userId="44983747-3aaf-47a7-8c4d-b7ff06699b8b" providerId="ADAL" clId="{609944D1-9ACF-44EB-A192-454A2A9B262E}" dt="2023-01-09T16:53:28.128" v="53088"/>
          <ac:spMkLst>
            <pc:docMk/>
            <pc:sldMk cId="834642606" sldId="2147470771"/>
            <ac:spMk id="190" creationId="{BA9039E9-9ADE-47ED-912F-299F5D76216F}"/>
          </ac:spMkLst>
        </pc:spChg>
        <pc:spChg chg="add del mod replST">
          <ac:chgData name="Lee, Samantha" userId="44983747-3aaf-47a7-8c4d-b7ff06699b8b" providerId="ADAL" clId="{609944D1-9ACF-44EB-A192-454A2A9B262E}" dt="2023-01-09T16:53:28.152" v="53103"/>
          <ac:spMkLst>
            <pc:docMk/>
            <pc:sldMk cId="834642606" sldId="2147470771"/>
            <ac:spMk id="191" creationId="{FE1DC270-4D58-4DFC-83A1-536D758C3BC0}"/>
          </ac:spMkLst>
        </pc:spChg>
        <pc:spChg chg="add del mod ord replST">
          <ac:chgData name="Lee, Samantha" userId="44983747-3aaf-47a7-8c4d-b7ff06699b8b" providerId="ADAL" clId="{609944D1-9ACF-44EB-A192-454A2A9B262E}" dt="2023-01-09T16:53:28.170" v="53116"/>
          <ac:spMkLst>
            <pc:docMk/>
            <pc:sldMk cId="834642606" sldId="2147470771"/>
            <ac:spMk id="192" creationId="{2FF25F4B-3AB7-40C1-ABE3-C9E4C042EE8B}"/>
          </ac:spMkLst>
        </pc:spChg>
        <pc:spChg chg="add del mod ord replST">
          <ac:chgData name="Lee, Samantha" userId="44983747-3aaf-47a7-8c4d-b7ff06699b8b" providerId="ADAL" clId="{609944D1-9ACF-44EB-A192-454A2A9B262E}" dt="2023-01-09T16:53:28.194" v="53132"/>
          <ac:spMkLst>
            <pc:docMk/>
            <pc:sldMk cId="834642606" sldId="2147470771"/>
            <ac:spMk id="193" creationId="{C487BB3A-DC0C-4DC6-9E96-58A206278AA1}"/>
          </ac:spMkLst>
        </pc:spChg>
        <pc:spChg chg="add del mod replST">
          <ac:chgData name="Lee, Samantha" userId="44983747-3aaf-47a7-8c4d-b7ff06699b8b" providerId="ADAL" clId="{609944D1-9ACF-44EB-A192-454A2A9B262E}" dt="2023-01-09T16:53:28.216" v="53147"/>
          <ac:spMkLst>
            <pc:docMk/>
            <pc:sldMk cId="834642606" sldId="2147470771"/>
            <ac:spMk id="194" creationId="{7FF462E5-12E6-4668-BB56-1F29767286F3}"/>
          </ac:spMkLst>
        </pc:spChg>
        <pc:spChg chg="add del mod ord replST">
          <ac:chgData name="Lee, Samantha" userId="44983747-3aaf-47a7-8c4d-b7ff06699b8b" providerId="ADAL" clId="{609944D1-9ACF-44EB-A192-454A2A9B262E}" dt="2023-01-09T16:53:28.233" v="53160"/>
          <ac:spMkLst>
            <pc:docMk/>
            <pc:sldMk cId="834642606" sldId="2147470771"/>
            <ac:spMk id="195" creationId="{08626BFB-B6E0-4D51-A9AB-603BA3198787}"/>
          </ac:spMkLst>
        </pc:spChg>
        <pc:spChg chg="mod">
          <ac:chgData name="Lee, Samantha" userId="44983747-3aaf-47a7-8c4d-b7ff06699b8b" providerId="ADAL" clId="{609944D1-9ACF-44EB-A192-454A2A9B262E}" dt="2023-01-09T17:14:06.107" v="56392"/>
          <ac:spMkLst>
            <pc:docMk/>
            <pc:sldMk cId="834642606" sldId="2147470771"/>
            <ac:spMk id="202" creationId="{896C4635-A2E5-48DA-AC33-18128C149DA4}"/>
          </ac:spMkLst>
        </pc:spChg>
        <pc:spChg chg="mod">
          <ac:chgData name="Lee, Samantha" userId="44983747-3aaf-47a7-8c4d-b7ff06699b8b" providerId="ADAL" clId="{609944D1-9ACF-44EB-A192-454A2A9B262E}" dt="2023-01-09T17:14:06.107" v="56393"/>
          <ac:spMkLst>
            <pc:docMk/>
            <pc:sldMk cId="834642606" sldId="2147470771"/>
            <ac:spMk id="203" creationId="{D910A5A2-1BC6-4D92-9F2A-712E87977848}"/>
          </ac:spMkLst>
        </pc:spChg>
        <pc:spChg chg="add del mod ord replST">
          <ac:chgData name="Lee, Samantha" userId="44983747-3aaf-47a7-8c4d-b7ff06699b8b" providerId="ADAL" clId="{609944D1-9ACF-44EB-A192-454A2A9B262E}" dt="2023-01-09T16:53:28.256" v="53176"/>
          <ac:spMkLst>
            <pc:docMk/>
            <pc:sldMk cId="834642606" sldId="2147470771"/>
            <ac:spMk id="204" creationId="{7AE19F84-DF94-47B9-866B-9E32F7B7F1BC}"/>
          </ac:spMkLst>
        </pc:spChg>
        <pc:spChg chg="mod ord">
          <ac:chgData name="Lee, Samantha" userId="44983747-3aaf-47a7-8c4d-b7ff06699b8b" providerId="ADAL" clId="{609944D1-9ACF-44EB-A192-454A2A9B262E}" dt="2023-01-09T17:14:06.076" v="56352"/>
          <ac:spMkLst>
            <pc:docMk/>
            <pc:sldMk cId="834642606" sldId="2147470771"/>
            <ac:spMk id="206" creationId="{7FEDF914-B5BA-47E4-A0BC-89DAEF7458EA}"/>
          </ac:spMkLst>
        </pc:spChg>
        <pc:spChg chg="add del mod replST">
          <ac:chgData name="Lee, Samantha" userId="44983747-3aaf-47a7-8c4d-b7ff06699b8b" providerId="ADAL" clId="{609944D1-9ACF-44EB-A192-454A2A9B262E}" dt="2023-01-09T16:53:28.283" v="53191"/>
          <ac:spMkLst>
            <pc:docMk/>
            <pc:sldMk cId="834642606" sldId="2147470771"/>
            <ac:spMk id="207" creationId="{26BB74DF-FA81-4632-9CDA-3BFA88FF0023}"/>
          </ac:spMkLst>
        </pc:spChg>
        <pc:spChg chg="add del mod ord replST">
          <ac:chgData name="Lee, Samantha" userId="44983747-3aaf-47a7-8c4d-b7ff06699b8b" providerId="ADAL" clId="{609944D1-9ACF-44EB-A192-454A2A9B262E}" dt="2023-01-09T16:53:28.302" v="53204"/>
          <ac:spMkLst>
            <pc:docMk/>
            <pc:sldMk cId="834642606" sldId="2147470771"/>
            <ac:spMk id="208" creationId="{AA58ED0F-FFA5-474B-A181-30A05E32EF92}"/>
          </ac:spMkLst>
        </pc:spChg>
        <pc:spChg chg="mod ord">
          <ac:chgData name="Lee, Samantha" userId="44983747-3aaf-47a7-8c4d-b7ff06699b8b" providerId="ADAL" clId="{609944D1-9ACF-44EB-A192-454A2A9B262E}" dt="2023-01-09T17:14:06.107" v="56399"/>
          <ac:spMkLst>
            <pc:docMk/>
            <pc:sldMk cId="834642606" sldId="2147470771"/>
            <ac:spMk id="209" creationId="{A3D1B05C-93B1-4FA0-A860-A21E3535CD24}"/>
          </ac:spMkLst>
        </pc:spChg>
        <pc:spChg chg="mod ord">
          <ac:chgData name="Lee, Samantha" userId="44983747-3aaf-47a7-8c4d-b7ff06699b8b" providerId="ADAL" clId="{609944D1-9ACF-44EB-A192-454A2A9B262E}" dt="2023-01-09T17:14:06.107" v="56401"/>
          <ac:spMkLst>
            <pc:docMk/>
            <pc:sldMk cId="834642606" sldId="2147470771"/>
            <ac:spMk id="210" creationId="{4BB20A0F-2AC7-49C8-8CD5-A4B305887836}"/>
          </ac:spMkLst>
        </pc:spChg>
        <pc:spChg chg="add del mod ord replST">
          <ac:chgData name="Lee, Samantha" userId="44983747-3aaf-47a7-8c4d-b7ff06699b8b" providerId="ADAL" clId="{609944D1-9ACF-44EB-A192-454A2A9B262E}" dt="2023-01-09T16:53:28.325" v="53220"/>
          <ac:spMkLst>
            <pc:docMk/>
            <pc:sldMk cId="834642606" sldId="2147470771"/>
            <ac:spMk id="211" creationId="{840ACC93-CCA8-4144-915B-47647EBD5E4F}"/>
          </ac:spMkLst>
        </pc:spChg>
        <pc:spChg chg="add del mod replST">
          <ac:chgData name="Lee, Samantha" userId="44983747-3aaf-47a7-8c4d-b7ff06699b8b" providerId="ADAL" clId="{609944D1-9ACF-44EB-A192-454A2A9B262E}" dt="2023-01-09T16:53:28.349" v="53235"/>
          <ac:spMkLst>
            <pc:docMk/>
            <pc:sldMk cId="834642606" sldId="2147470771"/>
            <ac:spMk id="212" creationId="{89F2F76E-9393-4274-84DC-9F53B15AB6CE}"/>
          </ac:spMkLst>
        </pc:spChg>
        <pc:spChg chg="add del mod ord replST">
          <ac:chgData name="Lee, Samantha" userId="44983747-3aaf-47a7-8c4d-b7ff06699b8b" providerId="ADAL" clId="{609944D1-9ACF-44EB-A192-454A2A9B262E}" dt="2023-01-09T16:53:28.372" v="53248"/>
          <ac:spMkLst>
            <pc:docMk/>
            <pc:sldMk cId="834642606" sldId="2147470771"/>
            <ac:spMk id="213" creationId="{4A854B3D-2E72-4A71-9BE4-BDB46292C617}"/>
          </ac:spMkLst>
        </pc:spChg>
        <pc:spChg chg="add del mod ord replST">
          <ac:chgData name="Lee, Samantha" userId="44983747-3aaf-47a7-8c4d-b7ff06699b8b" providerId="ADAL" clId="{609944D1-9ACF-44EB-A192-454A2A9B262E}" dt="2023-01-09T16:53:28.394" v="53264"/>
          <ac:spMkLst>
            <pc:docMk/>
            <pc:sldMk cId="834642606" sldId="2147470771"/>
            <ac:spMk id="214" creationId="{F640F6B7-4E50-4031-9F44-B635FD0D5217}"/>
          </ac:spMkLst>
        </pc:spChg>
        <pc:spChg chg="mod">
          <ac:chgData name="Lee, Samantha" userId="44983747-3aaf-47a7-8c4d-b7ff06699b8b" providerId="ADAL" clId="{609944D1-9ACF-44EB-A192-454A2A9B262E}" dt="2023-01-09T17:14:06.107" v="56409"/>
          <ac:spMkLst>
            <pc:docMk/>
            <pc:sldMk cId="834642606" sldId="2147470771"/>
            <ac:spMk id="218" creationId="{6175DA1B-8FFC-446F-AF5E-8222E6A15B1F}"/>
          </ac:spMkLst>
        </pc:spChg>
        <pc:spChg chg="mod">
          <ac:chgData name="Lee, Samantha" userId="44983747-3aaf-47a7-8c4d-b7ff06699b8b" providerId="ADAL" clId="{609944D1-9ACF-44EB-A192-454A2A9B262E}" dt="2023-01-09T17:14:06.107" v="56410"/>
          <ac:spMkLst>
            <pc:docMk/>
            <pc:sldMk cId="834642606" sldId="2147470771"/>
            <ac:spMk id="219" creationId="{E2B92FAA-0875-495C-AA17-54D723AEC270}"/>
          </ac:spMkLst>
        </pc:spChg>
        <pc:spChg chg="mod">
          <ac:chgData name="Lee, Samantha" userId="44983747-3aaf-47a7-8c4d-b7ff06699b8b" providerId="ADAL" clId="{609944D1-9ACF-44EB-A192-454A2A9B262E}" dt="2023-01-09T17:14:06.107" v="56411"/>
          <ac:spMkLst>
            <pc:docMk/>
            <pc:sldMk cId="834642606" sldId="2147470771"/>
            <ac:spMk id="220" creationId="{851C6080-762B-4250-B849-C3BB221BBE22}"/>
          </ac:spMkLst>
        </pc:spChg>
        <pc:spChg chg="mod ord">
          <ac:chgData name="Lee, Samantha" userId="44983747-3aaf-47a7-8c4d-b7ff06699b8b" providerId="ADAL" clId="{609944D1-9ACF-44EB-A192-454A2A9B262E}" dt="2023-01-09T17:14:06.107" v="56413"/>
          <ac:spMkLst>
            <pc:docMk/>
            <pc:sldMk cId="834642606" sldId="2147470771"/>
            <ac:spMk id="221" creationId="{0430ED65-B197-4F63-B590-FA43AA856FD9}"/>
          </ac:spMkLst>
        </pc:spChg>
        <pc:spChg chg="mod ord">
          <ac:chgData name="Lee, Samantha" userId="44983747-3aaf-47a7-8c4d-b7ff06699b8b" providerId="ADAL" clId="{609944D1-9ACF-44EB-A192-454A2A9B262E}" dt="2023-01-09T17:14:06.107" v="56415"/>
          <ac:spMkLst>
            <pc:docMk/>
            <pc:sldMk cId="834642606" sldId="2147470771"/>
            <ac:spMk id="222" creationId="{AA8E9E52-AB85-495F-A761-3FB254B81BAF}"/>
          </ac:spMkLst>
        </pc:spChg>
        <pc:spChg chg="mod ord">
          <ac:chgData name="Lee, Samantha" userId="44983747-3aaf-47a7-8c4d-b7ff06699b8b" providerId="ADAL" clId="{609944D1-9ACF-44EB-A192-454A2A9B262E}" dt="2023-01-09T17:14:06.107" v="56417"/>
          <ac:spMkLst>
            <pc:docMk/>
            <pc:sldMk cId="834642606" sldId="2147470771"/>
            <ac:spMk id="223" creationId="{3A44B730-FFCA-46A3-BE4F-F22303181325}"/>
          </ac:spMkLst>
        </pc:spChg>
        <pc:spChg chg="mod">
          <ac:chgData name="Lee, Samantha" userId="44983747-3aaf-47a7-8c4d-b7ff06699b8b" providerId="ADAL" clId="{609944D1-9ACF-44EB-A192-454A2A9B262E}" dt="2023-01-09T17:14:06.123" v="56419"/>
          <ac:spMkLst>
            <pc:docMk/>
            <pc:sldMk cId="834642606" sldId="2147470771"/>
            <ac:spMk id="224" creationId="{34862417-0159-4EED-9F0D-5307164CCED0}"/>
          </ac:spMkLst>
        </pc:spChg>
        <pc:spChg chg="mod">
          <ac:chgData name="Lee, Samantha" userId="44983747-3aaf-47a7-8c4d-b7ff06699b8b" providerId="ADAL" clId="{609944D1-9ACF-44EB-A192-454A2A9B262E}" dt="2023-01-09T17:14:06.107" v="56418"/>
          <ac:spMkLst>
            <pc:docMk/>
            <pc:sldMk cId="834642606" sldId="2147470771"/>
            <ac:spMk id="225" creationId="{353EED71-A2EC-4F00-97EE-7EE577900D76}"/>
          </ac:spMkLst>
        </pc:spChg>
        <pc:spChg chg="mod ord">
          <ac:chgData name="Lee, Samantha" userId="44983747-3aaf-47a7-8c4d-b7ff06699b8b" providerId="ADAL" clId="{609944D1-9ACF-44EB-A192-454A2A9B262E}" dt="2023-01-09T17:14:06.124" v="56421"/>
          <ac:spMkLst>
            <pc:docMk/>
            <pc:sldMk cId="834642606" sldId="2147470771"/>
            <ac:spMk id="226" creationId="{C73833AA-18B1-42D6-BC3C-29684CFD5492}"/>
          </ac:spMkLst>
        </pc:spChg>
        <pc:spChg chg="mod ord">
          <ac:chgData name="Lee, Samantha" userId="44983747-3aaf-47a7-8c4d-b7ff06699b8b" providerId="ADAL" clId="{609944D1-9ACF-44EB-A192-454A2A9B262E}" dt="2023-01-09T17:14:06.124" v="56423"/>
          <ac:spMkLst>
            <pc:docMk/>
            <pc:sldMk cId="834642606" sldId="2147470771"/>
            <ac:spMk id="228" creationId="{A1D1C84A-AC08-4659-9B38-323E733775C9}"/>
          </ac:spMkLst>
        </pc:spChg>
        <pc:spChg chg="add del mod replST">
          <ac:chgData name="Lee, Samantha" userId="44983747-3aaf-47a7-8c4d-b7ff06699b8b" providerId="ADAL" clId="{609944D1-9ACF-44EB-A192-454A2A9B262E}" dt="2023-01-09T16:53:28.418" v="53279"/>
          <ac:spMkLst>
            <pc:docMk/>
            <pc:sldMk cId="834642606" sldId="2147470771"/>
            <ac:spMk id="229" creationId="{2BCDF662-EA82-465F-B5E4-9B82FE354C9F}"/>
          </ac:spMkLst>
        </pc:spChg>
        <pc:spChg chg="add del mod ord replST">
          <ac:chgData name="Lee, Samantha" userId="44983747-3aaf-47a7-8c4d-b7ff06699b8b" providerId="ADAL" clId="{609944D1-9ACF-44EB-A192-454A2A9B262E}" dt="2023-01-09T16:53:28.436" v="53292"/>
          <ac:spMkLst>
            <pc:docMk/>
            <pc:sldMk cId="834642606" sldId="2147470771"/>
            <ac:spMk id="230" creationId="{4AE4E265-7B6B-4D45-8D89-87D6FFF670D8}"/>
          </ac:spMkLst>
        </pc:spChg>
        <pc:spChg chg="add del mod ord replST">
          <ac:chgData name="Lee, Samantha" userId="44983747-3aaf-47a7-8c4d-b7ff06699b8b" providerId="ADAL" clId="{609944D1-9ACF-44EB-A192-454A2A9B262E}" dt="2023-01-09T16:53:28.458" v="53308"/>
          <ac:spMkLst>
            <pc:docMk/>
            <pc:sldMk cId="834642606" sldId="2147470771"/>
            <ac:spMk id="231" creationId="{074387E5-46C8-4BAA-BA6C-CFD8B600B355}"/>
          </ac:spMkLst>
        </pc:spChg>
        <pc:spChg chg="add del mod replST">
          <ac:chgData name="Lee, Samantha" userId="44983747-3aaf-47a7-8c4d-b7ff06699b8b" providerId="ADAL" clId="{609944D1-9ACF-44EB-A192-454A2A9B262E}" dt="2023-01-09T16:53:28.484" v="53323"/>
          <ac:spMkLst>
            <pc:docMk/>
            <pc:sldMk cId="834642606" sldId="2147470771"/>
            <ac:spMk id="232" creationId="{D90E0E7D-4A39-497E-ACDC-25B62A3BDA06}"/>
          </ac:spMkLst>
        </pc:spChg>
        <pc:spChg chg="add del mod modVis">
          <ac:chgData name="Lee, Samantha" userId="44983747-3aaf-47a7-8c4d-b7ff06699b8b" providerId="ADAL" clId="{609944D1-9ACF-44EB-A192-454A2A9B262E}" dt="2023-01-09T16:53:18.536" v="52563"/>
          <ac:spMkLst>
            <pc:docMk/>
            <pc:sldMk cId="834642606" sldId="2147470771"/>
            <ac:spMk id="233" creationId="{6BF54E42-3CD2-4C10-B0C6-066E6E03E5FE}"/>
          </ac:spMkLst>
        </pc:spChg>
        <pc:spChg chg="add del mod modVis">
          <ac:chgData name="Lee, Samantha" userId="44983747-3aaf-47a7-8c4d-b7ff06699b8b" providerId="ADAL" clId="{609944D1-9ACF-44EB-A192-454A2A9B262E}" dt="2023-01-09T16:53:23.774" v="52890"/>
          <ac:spMkLst>
            <pc:docMk/>
            <pc:sldMk cId="834642606" sldId="2147470771"/>
            <ac:spMk id="234" creationId="{5ADD1C35-33FF-4392-BE10-18AE7AC7486C}"/>
          </ac:spMkLst>
        </pc:spChg>
        <pc:spChg chg="add mod ord replST">
          <ac:chgData name="Lee, Samantha" userId="44983747-3aaf-47a7-8c4d-b7ff06699b8b" providerId="ADAL" clId="{609944D1-9ACF-44EB-A192-454A2A9B262E}" dt="2023-01-09T17:14:06.064" v="56320"/>
          <ac:spMkLst>
            <pc:docMk/>
            <pc:sldMk cId="834642606" sldId="2147470771"/>
            <ac:spMk id="235" creationId="{7543E45F-6BC7-4220-A118-A85805D19204}"/>
          </ac:spMkLst>
        </pc:spChg>
        <pc:spChg chg="add mod ord replST">
          <ac:chgData name="Lee, Samantha" userId="44983747-3aaf-47a7-8c4d-b7ff06699b8b" providerId="ADAL" clId="{609944D1-9ACF-44EB-A192-454A2A9B262E}" dt="2023-01-09T17:14:06.045" v="56290"/>
          <ac:spMkLst>
            <pc:docMk/>
            <pc:sldMk cId="834642606" sldId="2147470771"/>
            <ac:spMk id="236" creationId="{BD84F89D-7944-404C-8A78-347EFDAAE86D}"/>
          </ac:spMkLst>
        </pc:spChg>
        <pc:spChg chg="add mod replST">
          <ac:chgData name="Lee, Samantha" userId="44983747-3aaf-47a7-8c4d-b7ff06699b8b" providerId="ADAL" clId="{609944D1-9ACF-44EB-A192-454A2A9B262E}" dt="2023-01-09T17:14:06.041" v="56283"/>
          <ac:spMkLst>
            <pc:docMk/>
            <pc:sldMk cId="834642606" sldId="2147470771"/>
            <ac:spMk id="238" creationId="{4533C278-3BEB-4645-8E97-F7B8318B94D3}"/>
          </ac:spMkLst>
        </pc:spChg>
        <pc:spChg chg="add mod ord replST">
          <ac:chgData name="Lee, Samantha" userId="44983747-3aaf-47a7-8c4d-b7ff06699b8b" providerId="ADAL" clId="{609944D1-9ACF-44EB-A192-454A2A9B262E}" dt="2023-01-09T17:14:06.065" v="56322"/>
          <ac:spMkLst>
            <pc:docMk/>
            <pc:sldMk cId="834642606" sldId="2147470771"/>
            <ac:spMk id="240" creationId="{D4887797-30BA-486F-A45A-920DBCEDB836}"/>
          </ac:spMkLst>
        </pc:spChg>
        <pc:spChg chg="add mod ord replST">
          <ac:chgData name="Lee, Samantha" userId="44983747-3aaf-47a7-8c4d-b7ff06699b8b" providerId="ADAL" clId="{609944D1-9ACF-44EB-A192-454A2A9B262E}" dt="2023-01-09T17:14:06.060" v="56318"/>
          <ac:spMkLst>
            <pc:docMk/>
            <pc:sldMk cId="834642606" sldId="2147470771"/>
            <ac:spMk id="242" creationId="{979B83E9-A1E8-4AB5-AE75-9173EA83842B}"/>
          </ac:spMkLst>
        </pc:spChg>
        <pc:spChg chg="add mod replST">
          <ac:chgData name="Lee, Samantha" userId="44983747-3aaf-47a7-8c4d-b7ff06699b8b" providerId="ADAL" clId="{609944D1-9ACF-44EB-A192-454A2A9B262E}" dt="2023-01-09T17:14:06.040" v="56282"/>
          <ac:spMkLst>
            <pc:docMk/>
            <pc:sldMk cId="834642606" sldId="2147470771"/>
            <ac:spMk id="243" creationId="{6FA40D3A-F231-44CA-81A4-C8A7C06BDD86}"/>
          </ac:spMkLst>
        </pc:spChg>
        <pc:spChg chg="add mod ord replST">
          <ac:chgData name="Lee, Samantha" userId="44983747-3aaf-47a7-8c4d-b7ff06699b8b" providerId="ADAL" clId="{609944D1-9ACF-44EB-A192-454A2A9B262E}" dt="2023-01-09T17:14:06.045" v="56304"/>
          <ac:spMkLst>
            <pc:docMk/>
            <pc:sldMk cId="834642606" sldId="2147470771"/>
            <ac:spMk id="244" creationId="{C59F0DBC-1198-44F0-866D-80D554F78AA3}"/>
          </ac:spMkLst>
        </pc:spChg>
        <pc:spChg chg="add mod ord replST">
          <ac:chgData name="Lee, Samantha" userId="44983747-3aaf-47a7-8c4d-b7ff06699b8b" providerId="ADAL" clId="{609944D1-9ACF-44EB-A192-454A2A9B262E}" dt="2023-01-09T17:14:06.065" v="56324"/>
          <ac:spMkLst>
            <pc:docMk/>
            <pc:sldMk cId="834642606" sldId="2147470771"/>
            <ac:spMk id="245" creationId="{2222B789-8DD6-46E7-A5C1-CC85CF03A150}"/>
          </ac:spMkLst>
        </pc:spChg>
        <pc:spChg chg="add mod replST">
          <ac:chgData name="Lee, Samantha" userId="44983747-3aaf-47a7-8c4d-b7ff06699b8b" providerId="ADAL" clId="{609944D1-9ACF-44EB-A192-454A2A9B262E}" dt="2023-01-09T17:14:06.042" v="56285"/>
          <ac:spMkLst>
            <pc:docMk/>
            <pc:sldMk cId="834642606" sldId="2147470771"/>
            <ac:spMk id="246" creationId="{884B69A5-FB0D-4A29-841A-1E6D040A26B7}"/>
          </ac:spMkLst>
        </pc:spChg>
        <pc:spChg chg="add mod ord replST">
          <ac:chgData name="Lee, Samantha" userId="44983747-3aaf-47a7-8c4d-b7ff06699b8b" providerId="ADAL" clId="{609944D1-9ACF-44EB-A192-454A2A9B262E}" dt="2023-01-09T17:14:06.065" v="56326"/>
          <ac:spMkLst>
            <pc:docMk/>
            <pc:sldMk cId="834642606" sldId="2147470771"/>
            <ac:spMk id="247" creationId="{CB7EAA73-DF3B-4106-9E15-4FA8A3E40C84}"/>
          </ac:spMkLst>
        </pc:spChg>
        <pc:spChg chg="add mod ord replST">
          <ac:chgData name="Lee, Samantha" userId="44983747-3aaf-47a7-8c4d-b7ff06699b8b" providerId="ADAL" clId="{609944D1-9ACF-44EB-A192-454A2A9B262E}" dt="2023-01-09T17:14:06.068" v="56328"/>
          <ac:spMkLst>
            <pc:docMk/>
            <pc:sldMk cId="834642606" sldId="2147470771"/>
            <ac:spMk id="248" creationId="{4E108EC8-41D3-4469-91CC-4F0A7850434F}"/>
          </ac:spMkLst>
        </pc:spChg>
        <pc:spChg chg="add mod replST">
          <ac:chgData name="Lee, Samantha" userId="44983747-3aaf-47a7-8c4d-b7ff06699b8b" providerId="ADAL" clId="{609944D1-9ACF-44EB-A192-454A2A9B262E}" dt="2023-01-09T17:14:06.045" v="56287"/>
          <ac:spMkLst>
            <pc:docMk/>
            <pc:sldMk cId="834642606" sldId="2147470771"/>
            <ac:spMk id="249" creationId="{F7BE83E0-1EE1-4364-A19B-6DE9ECDC819E}"/>
          </ac:spMkLst>
        </pc:spChg>
        <pc:spChg chg="add mod ord replST">
          <ac:chgData name="Lee, Samantha" userId="44983747-3aaf-47a7-8c4d-b7ff06699b8b" providerId="ADAL" clId="{609944D1-9ACF-44EB-A192-454A2A9B262E}" dt="2023-01-09T17:14:06.045" v="56292"/>
          <ac:spMkLst>
            <pc:docMk/>
            <pc:sldMk cId="834642606" sldId="2147470771"/>
            <ac:spMk id="250" creationId="{B7EC63F1-2711-4E76-B87E-1ECF86ED92AB}"/>
          </ac:spMkLst>
        </pc:spChg>
        <pc:spChg chg="add mod ord replST">
          <ac:chgData name="Lee, Samantha" userId="44983747-3aaf-47a7-8c4d-b7ff06699b8b" providerId="ADAL" clId="{609944D1-9ACF-44EB-A192-454A2A9B262E}" dt="2023-01-09T17:14:06.045" v="56298"/>
          <ac:spMkLst>
            <pc:docMk/>
            <pc:sldMk cId="834642606" sldId="2147470771"/>
            <ac:spMk id="251" creationId="{04CC7136-9823-40A4-95B8-8B0563BA352D}"/>
          </ac:spMkLst>
        </pc:spChg>
        <pc:spChg chg="add mod replST">
          <ac:chgData name="Lee, Samantha" userId="44983747-3aaf-47a7-8c4d-b7ff06699b8b" providerId="ADAL" clId="{609944D1-9ACF-44EB-A192-454A2A9B262E}" dt="2023-01-09T17:14:06.038" v="56280"/>
          <ac:spMkLst>
            <pc:docMk/>
            <pc:sldMk cId="834642606" sldId="2147470771"/>
            <ac:spMk id="252" creationId="{FD94B059-486A-430F-AAC8-9CBFDDA8C27E}"/>
          </ac:spMkLst>
        </pc:spChg>
        <pc:spChg chg="add mod ord replST">
          <ac:chgData name="Lee, Samantha" userId="44983747-3aaf-47a7-8c4d-b7ff06699b8b" providerId="ADAL" clId="{609944D1-9ACF-44EB-A192-454A2A9B262E}" dt="2023-01-09T17:14:06.045" v="56294"/>
          <ac:spMkLst>
            <pc:docMk/>
            <pc:sldMk cId="834642606" sldId="2147470771"/>
            <ac:spMk id="253" creationId="{9045365D-732A-4DCC-838E-981CB23BE612}"/>
          </ac:spMkLst>
        </pc:spChg>
        <pc:spChg chg="add mod ord replST">
          <ac:chgData name="Lee, Samantha" userId="44983747-3aaf-47a7-8c4d-b7ff06699b8b" providerId="ADAL" clId="{609944D1-9ACF-44EB-A192-454A2A9B262E}" dt="2023-01-09T17:14:06.045" v="56302"/>
          <ac:spMkLst>
            <pc:docMk/>
            <pc:sldMk cId="834642606" sldId="2147470771"/>
            <ac:spMk id="254" creationId="{517882EB-7EE9-4C41-B33C-F925A8F8207C}"/>
          </ac:spMkLst>
        </pc:spChg>
        <pc:spChg chg="add mod replST">
          <ac:chgData name="Lee, Samantha" userId="44983747-3aaf-47a7-8c4d-b7ff06699b8b" providerId="ADAL" clId="{609944D1-9ACF-44EB-A192-454A2A9B262E}" dt="2023-01-09T17:14:06.038" v="56279"/>
          <ac:spMkLst>
            <pc:docMk/>
            <pc:sldMk cId="834642606" sldId="2147470771"/>
            <ac:spMk id="255" creationId="{0EF76495-F506-4722-9382-81B16BE57EDD}"/>
          </ac:spMkLst>
        </pc:spChg>
        <pc:spChg chg="add mod ord replST">
          <ac:chgData name="Lee, Samantha" userId="44983747-3aaf-47a7-8c4d-b7ff06699b8b" providerId="ADAL" clId="{609944D1-9ACF-44EB-A192-454A2A9B262E}" dt="2023-01-09T17:14:06.045" v="56306"/>
          <ac:spMkLst>
            <pc:docMk/>
            <pc:sldMk cId="834642606" sldId="2147470771"/>
            <ac:spMk id="320" creationId="{F9A59897-5E2C-479F-A52E-621E07004481}"/>
          </ac:spMkLst>
        </pc:spChg>
        <pc:spChg chg="add mod ord replST">
          <ac:chgData name="Lee, Samantha" userId="44983747-3aaf-47a7-8c4d-b7ff06699b8b" providerId="ADAL" clId="{609944D1-9ACF-44EB-A192-454A2A9B262E}" dt="2023-01-09T17:14:06.045" v="56308"/>
          <ac:spMkLst>
            <pc:docMk/>
            <pc:sldMk cId="834642606" sldId="2147470771"/>
            <ac:spMk id="321" creationId="{2385E54F-F125-4BA9-B4BA-F0F7919C701C}"/>
          </ac:spMkLst>
        </pc:spChg>
        <pc:spChg chg="add mod replST">
          <ac:chgData name="Lee, Samantha" userId="44983747-3aaf-47a7-8c4d-b7ff06699b8b" providerId="ADAL" clId="{609944D1-9ACF-44EB-A192-454A2A9B262E}" dt="2023-01-09T17:14:06.039" v="56281"/>
          <ac:spMkLst>
            <pc:docMk/>
            <pc:sldMk cId="834642606" sldId="2147470771"/>
            <ac:spMk id="322" creationId="{6680AB06-30E5-4384-9EA8-EB824C51C170}"/>
          </ac:spMkLst>
        </pc:spChg>
        <pc:spChg chg="add mod ord replST">
          <ac:chgData name="Lee, Samantha" userId="44983747-3aaf-47a7-8c4d-b7ff06699b8b" providerId="ADAL" clId="{609944D1-9ACF-44EB-A192-454A2A9B262E}" dt="2023-01-09T17:14:06.045" v="56312"/>
          <ac:spMkLst>
            <pc:docMk/>
            <pc:sldMk cId="834642606" sldId="2147470771"/>
            <ac:spMk id="323" creationId="{32EBB8A8-CD33-4918-BE2A-EC4D396F9A0E}"/>
          </ac:spMkLst>
        </pc:spChg>
        <pc:spChg chg="add mod ord replST">
          <ac:chgData name="Lee, Samantha" userId="44983747-3aaf-47a7-8c4d-b7ff06699b8b" providerId="ADAL" clId="{609944D1-9ACF-44EB-A192-454A2A9B262E}" dt="2023-01-09T17:14:06.045" v="56300"/>
          <ac:spMkLst>
            <pc:docMk/>
            <pc:sldMk cId="834642606" sldId="2147470771"/>
            <ac:spMk id="324" creationId="{D4B1E210-4BAF-4382-9AC6-21EC15749602}"/>
          </ac:spMkLst>
        </pc:spChg>
        <pc:spChg chg="add mod replST">
          <ac:chgData name="Lee, Samantha" userId="44983747-3aaf-47a7-8c4d-b7ff06699b8b" providerId="ADAL" clId="{609944D1-9ACF-44EB-A192-454A2A9B262E}" dt="2023-01-09T17:14:06.043" v="56286"/>
          <ac:spMkLst>
            <pc:docMk/>
            <pc:sldMk cId="834642606" sldId="2147470771"/>
            <ac:spMk id="325" creationId="{1A58E8F4-E251-411C-A052-C07B19639E0B}"/>
          </ac:spMkLst>
        </pc:spChg>
        <pc:spChg chg="add mod ord replST">
          <ac:chgData name="Lee, Samantha" userId="44983747-3aaf-47a7-8c4d-b7ff06699b8b" providerId="ADAL" clId="{609944D1-9ACF-44EB-A192-454A2A9B262E}" dt="2023-01-09T17:14:06.060" v="56316"/>
          <ac:spMkLst>
            <pc:docMk/>
            <pc:sldMk cId="834642606" sldId="2147470771"/>
            <ac:spMk id="326" creationId="{748B9C5A-900D-4A90-889F-C18A056D6C9A}"/>
          </ac:spMkLst>
        </pc:spChg>
        <pc:spChg chg="add mod ord replST">
          <ac:chgData name="Lee, Samantha" userId="44983747-3aaf-47a7-8c4d-b7ff06699b8b" providerId="ADAL" clId="{609944D1-9ACF-44EB-A192-454A2A9B262E}" dt="2023-01-09T17:14:06.060" v="56314"/>
          <ac:spMkLst>
            <pc:docMk/>
            <pc:sldMk cId="834642606" sldId="2147470771"/>
            <ac:spMk id="327" creationId="{57E7792A-665D-413F-B860-D0CF8223BB77}"/>
          </ac:spMkLst>
        </pc:spChg>
        <pc:spChg chg="add mod replST">
          <ac:chgData name="Lee, Samantha" userId="44983747-3aaf-47a7-8c4d-b7ff06699b8b" providerId="ADAL" clId="{609944D1-9ACF-44EB-A192-454A2A9B262E}" dt="2023-01-09T17:14:06.042" v="56284"/>
          <ac:spMkLst>
            <pc:docMk/>
            <pc:sldMk cId="834642606" sldId="2147470771"/>
            <ac:spMk id="328" creationId="{22FCD576-E942-4BA5-858A-B5F307A36CB2}"/>
          </ac:spMkLst>
        </pc:spChg>
        <pc:spChg chg="add mod ord replST">
          <ac:chgData name="Lee, Samantha" userId="44983747-3aaf-47a7-8c4d-b7ff06699b8b" providerId="ADAL" clId="{609944D1-9ACF-44EB-A192-454A2A9B262E}" dt="2023-01-09T17:14:06.045" v="56310"/>
          <ac:spMkLst>
            <pc:docMk/>
            <pc:sldMk cId="834642606" sldId="2147470771"/>
            <ac:spMk id="329" creationId="{75124FDD-B082-4DF4-9023-020C19F0BBA4}"/>
          </ac:spMkLst>
        </pc:spChg>
        <pc:spChg chg="add mod ord replST">
          <ac:chgData name="Lee, Samantha" userId="44983747-3aaf-47a7-8c4d-b7ff06699b8b" providerId="ADAL" clId="{609944D1-9ACF-44EB-A192-454A2A9B262E}" dt="2023-01-09T17:14:06.045" v="56296"/>
          <ac:spMkLst>
            <pc:docMk/>
            <pc:sldMk cId="834642606" sldId="2147470771"/>
            <ac:spMk id="330" creationId="{BCCE1E33-D0FC-449B-8D33-D645513CD02F}"/>
          </ac:spMkLst>
        </pc:spChg>
        <pc:spChg chg="add mod replST">
          <ac:chgData name="Lee, Samantha" userId="44983747-3aaf-47a7-8c4d-b7ff06699b8b" providerId="ADAL" clId="{609944D1-9ACF-44EB-A192-454A2A9B262E}" dt="2023-01-09T17:14:06.045" v="56288"/>
          <ac:spMkLst>
            <pc:docMk/>
            <pc:sldMk cId="834642606" sldId="2147470771"/>
            <ac:spMk id="331" creationId="{76BA37FE-0886-4D42-97F0-1CA3F7704A30}"/>
          </ac:spMkLst>
        </pc:spChg>
        <pc:spChg chg="add mod ord replST">
          <ac:chgData name="Lee, Samantha" userId="44983747-3aaf-47a7-8c4d-b7ff06699b8b" providerId="ADAL" clId="{609944D1-9ACF-44EB-A192-454A2A9B262E}" dt="2023-01-09T17:14:06.091" v="56375"/>
          <ac:spMkLst>
            <pc:docMk/>
            <pc:sldMk cId="834642606" sldId="2147470771"/>
            <ac:spMk id="332" creationId="{767FB56C-21DA-48B9-8B22-CF4D0BD67345}"/>
          </ac:spMkLst>
        </pc:spChg>
        <pc:spChg chg="add mod ord replST">
          <ac:chgData name="Lee, Samantha" userId="44983747-3aaf-47a7-8c4d-b7ff06699b8b" providerId="ADAL" clId="{609944D1-9ACF-44EB-A192-454A2A9B262E}" dt="2023-01-09T17:14:06.091" v="56373"/>
          <ac:spMkLst>
            <pc:docMk/>
            <pc:sldMk cId="834642606" sldId="2147470771"/>
            <ac:spMk id="333" creationId="{C8D08766-503F-4728-A6B5-00488D590998}"/>
          </ac:spMkLst>
        </pc:spChg>
        <pc:spChg chg="add mod replST">
          <ac:chgData name="Lee, Samantha" userId="44983747-3aaf-47a7-8c4d-b7ff06699b8b" providerId="ADAL" clId="{609944D1-9ACF-44EB-A192-454A2A9B262E}" dt="2023-01-09T17:14:06.091" v="56371"/>
          <ac:spMkLst>
            <pc:docMk/>
            <pc:sldMk cId="834642606" sldId="2147470771"/>
            <ac:spMk id="334" creationId="{3F5F63D9-CCCE-4299-8680-A2F274FF597D}"/>
          </ac:spMkLst>
        </pc:spChg>
        <pc:spChg chg="add mod ord replST">
          <ac:chgData name="Lee, Samantha" userId="44983747-3aaf-47a7-8c4d-b7ff06699b8b" providerId="ADAL" clId="{609944D1-9ACF-44EB-A192-454A2A9B262E}" dt="2023-01-09T17:14:06.091" v="56377"/>
          <ac:spMkLst>
            <pc:docMk/>
            <pc:sldMk cId="834642606" sldId="2147470771"/>
            <ac:spMk id="335" creationId="{A4BA2EBA-A573-49C5-AC66-C9672A3AF40D}"/>
          </ac:spMkLst>
        </pc:spChg>
        <pc:spChg chg="add mod ord replST">
          <ac:chgData name="Lee, Samantha" userId="44983747-3aaf-47a7-8c4d-b7ff06699b8b" providerId="ADAL" clId="{609944D1-9ACF-44EB-A192-454A2A9B262E}" dt="2023-01-09T17:14:06.091" v="56379"/>
          <ac:spMkLst>
            <pc:docMk/>
            <pc:sldMk cId="834642606" sldId="2147470771"/>
            <ac:spMk id="336" creationId="{12118080-4D8E-4195-8ECD-1C575F83AFEF}"/>
          </ac:spMkLst>
        </pc:spChg>
        <pc:spChg chg="add mod replST">
          <ac:chgData name="Lee, Samantha" userId="44983747-3aaf-47a7-8c4d-b7ff06699b8b" providerId="ADAL" clId="{609944D1-9ACF-44EB-A192-454A2A9B262E}" dt="2023-01-09T17:14:06.091" v="56370"/>
          <ac:spMkLst>
            <pc:docMk/>
            <pc:sldMk cId="834642606" sldId="2147470771"/>
            <ac:spMk id="337" creationId="{38664A69-786B-4E18-9EC3-369DBDF9A936}"/>
          </ac:spMkLst>
        </pc:spChg>
        <pc:spChg chg="add del mod modVis">
          <ac:chgData name="Lee, Samantha" userId="44983747-3aaf-47a7-8c4d-b7ff06699b8b" providerId="ADAL" clId="{609944D1-9ACF-44EB-A192-454A2A9B262E}" dt="2023-01-09T17:13:41.312" v="55190"/>
          <ac:spMkLst>
            <pc:docMk/>
            <pc:sldMk cId="834642606" sldId="2147470771"/>
            <ac:spMk id="338" creationId="{A09CBB8F-722E-4CD5-8D06-D0177EC4BCFF}"/>
          </ac:spMkLst>
        </pc:spChg>
        <pc:spChg chg="add del mod modVis">
          <ac:chgData name="Lee, Samantha" userId="44983747-3aaf-47a7-8c4d-b7ff06699b8b" providerId="ADAL" clId="{609944D1-9ACF-44EB-A192-454A2A9B262E}" dt="2023-01-09T17:13:42.641" v="55499"/>
          <ac:spMkLst>
            <pc:docMk/>
            <pc:sldMk cId="834642606" sldId="2147470771"/>
            <ac:spMk id="339" creationId="{819DE8D8-3E34-4EB7-9455-CA1B463F9352}"/>
          </ac:spMkLst>
        </pc:spChg>
        <pc:spChg chg="mod ord">
          <ac:chgData name="Lee, Samantha" userId="44983747-3aaf-47a7-8c4d-b7ff06699b8b" providerId="ADAL" clId="{609944D1-9ACF-44EB-A192-454A2A9B262E}" dt="2023-01-09T17:14:06.076" v="56356"/>
          <ac:spMkLst>
            <pc:docMk/>
            <pc:sldMk cId="834642606" sldId="2147470771"/>
            <ac:spMk id="349" creationId="{8C06D942-CD22-4B4B-9F9B-2D060649468B}"/>
          </ac:spMkLst>
        </pc:spChg>
        <pc:spChg chg="mod ord">
          <ac:chgData name="Lee, Samantha" userId="44983747-3aaf-47a7-8c4d-b7ff06699b8b" providerId="ADAL" clId="{609944D1-9ACF-44EB-A192-454A2A9B262E}" dt="2023-01-09T17:14:06.076" v="56358"/>
          <ac:spMkLst>
            <pc:docMk/>
            <pc:sldMk cId="834642606" sldId="2147470771"/>
            <ac:spMk id="350" creationId="{BAC38DFA-45F4-41C5-802D-1CCD0E770F70}"/>
          </ac:spMkLst>
        </pc:spChg>
        <pc:spChg chg="mod ord">
          <ac:chgData name="Lee, Samantha" userId="44983747-3aaf-47a7-8c4d-b7ff06699b8b" providerId="ADAL" clId="{609944D1-9ACF-44EB-A192-454A2A9B262E}" dt="2023-01-09T17:14:06.076" v="56360"/>
          <ac:spMkLst>
            <pc:docMk/>
            <pc:sldMk cId="834642606" sldId="2147470771"/>
            <ac:spMk id="357" creationId="{AD27A4E2-B15F-45B0-96AF-DCEEFCCE0AC5}"/>
          </ac:spMkLst>
        </pc:spChg>
        <pc:spChg chg="mod ord">
          <ac:chgData name="Lee, Samantha" userId="44983747-3aaf-47a7-8c4d-b7ff06699b8b" providerId="ADAL" clId="{609944D1-9ACF-44EB-A192-454A2A9B262E}" dt="2023-01-09T17:14:06.091" v="56362"/>
          <ac:spMkLst>
            <pc:docMk/>
            <pc:sldMk cId="834642606" sldId="2147470771"/>
            <ac:spMk id="358" creationId="{767913C7-5089-45E6-A286-076F31EC2C4C}"/>
          </ac:spMkLst>
        </pc:spChg>
        <pc:graphicFrameChg chg="mod">
          <ac:chgData name="Lee, Samantha" userId="44983747-3aaf-47a7-8c4d-b7ff06699b8b" providerId="ADAL" clId="{609944D1-9ACF-44EB-A192-454A2A9B262E}" dt="2023-01-09T17:14:06.153" v="56449"/>
          <ac:graphicFrameMkLst>
            <pc:docMk/>
            <pc:sldMk cId="834642606" sldId="2147470771"/>
            <ac:graphicFrameMk id="12" creationId="{12B08591-225C-450F-A30D-40F93F3F55A9}"/>
          </ac:graphicFrameMkLst>
        </pc:graphicFrameChg>
        <pc:graphicFrameChg chg="del mod">
          <ac:chgData name="Lee, Samantha" userId="44983747-3aaf-47a7-8c4d-b7ff06699b8b" providerId="ADAL" clId="{609944D1-9ACF-44EB-A192-454A2A9B262E}" dt="2023-01-06T20:45:13.741" v="4937"/>
          <ac:graphicFrameMkLst>
            <pc:docMk/>
            <pc:sldMk cId="834642606" sldId="2147470771"/>
            <ac:graphicFrameMk id="106" creationId="{3F63FE39-969E-0CFE-8E96-E55E32707FDE}"/>
          </ac:graphicFrameMkLst>
        </pc:graphicFrameChg>
        <pc:graphicFrameChg chg="add del mod replST">
          <ac:chgData name="Lee, Samantha" userId="44983747-3aaf-47a7-8c4d-b7ff06699b8b" providerId="ADAL" clId="{609944D1-9ACF-44EB-A192-454A2A9B262E}" dt="2023-01-06T20:45:13.988" v="5185"/>
          <ac:graphicFrameMkLst>
            <pc:docMk/>
            <pc:sldMk cId="834642606" sldId="2147470771"/>
            <ac:graphicFrameMk id="128" creationId="{E2D40AEE-78A1-4F8A-807B-8D81C56C1108}"/>
          </ac:graphicFrameMkLst>
        </pc:graphicFrameChg>
        <pc:graphicFrameChg chg="add del mod replST delST">
          <ac:chgData name="Lee, Samantha" userId="44983747-3aaf-47a7-8c4d-b7ff06699b8b" providerId="ADAL" clId="{609944D1-9ACF-44EB-A192-454A2A9B262E}" dt="2023-01-06T20:12:55.780" v="2729"/>
          <ac:graphicFrameMkLst>
            <pc:docMk/>
            <pc:sldMk cId="834642606" sldId="2147470771"/>
            <ac:graphicFrameMk id="129" creationId="{F1E81EE2-F6E2-4096-AC66-BEC49DABB3A2}"/>
          </ac:graphicFrameMkLst>
        </pc:graphicFrameChg>
        <pc:graphicFrameChg chg="add del mod replST delST">
          <ac:chgData name="Lee, Samantha" userId="44983747-3aaf-47a7-8c4d-b7ff06699b8b" providerId="ADAL" clId="{609944D1-9ACF-44EB-A192-454A2A9B262E}" dt="2023-01-06T20:12:55.107" v="2631"/>
          <ac:graphicFrameMkLst>
            <pc:docMk/>
            <pc:sldMk cId="834642606" sldId="2147470771"/>
            <ac:graphicFrameMk id="131" creationId="{CD4F1D6D-42BF-4ECD-9A95-5FE4C5B8594E}"/>
          </ac:graphicFrameMkLst>
        </pc:graphicFrameChg>
        <pc:graphicFrameChg chg="add mod replST delST">
          <ac:chgData name="Lee, Samantha" userId="44983747-3aaf-47a7-8c4d-b7ff06699b8b" providerId="ADAL" clId="{609944D1-9ACF-44EB-A192-454A2A9B262E}" dt="2023-01-06T20:12:54.372" v="2533"/>
          <ac:graphicFrameMkLst>
            <pc:docMk/>
            <pc:sldMk cId="834642606" sldId="2147470771"/>
            <ac:graphicFrameMk id="132" creationId="{241777AE-3620-4F81-B448-022069736E90}"/>
          </ac:graphicFrameMkLst>
        </pc:graphicFrameChg>
        <pc:graphicFrameChg chg="add del mod replST">
          <ac:chgData name="Lee, Samantha" userId="44983747-3aaf-47a7-8c4d-b7ff06699b8b" providerId="ADAL" clId="{609944D1-9ACF-44EB-A192-454A2A9B262E}" dt="2023-01-06T20:44:58.558" v="3681"/>
          <ac:graphicFrameMkLst>
            <pc:docMk/>
            <pc:sldMk cId="834642606" sldId="2147470771"/>
            <ac:graphicFrameMk id="135" creationId="{AF8D7945-EC65-4BA5-B4AD-839864D82F56}"/>
          </ac:graphicFrameMkLst>
        </pc:graphicFrameChg>
        <pc:graphicFrameChg chg="del mod">
          <ac:chgData name="Lee, Samantha" userId="44983747-3aaf-47a7-8c4d-b7ff06699b8b" providerId="ADAL" clId="{609944D1-9ACF-44EB-A192-454A2A9B262E}" dt="2023-01-06T20:45:14.086" v="5276"/>
          <ac:graphicFrameMkLst>
            <pc:docMk/>
            <pc:sldMk cId="834642606" sldId="2147470771"/>
            <ac:graphicFrameMk id="137" creationId="{632A1B4D-9D2A-4B6F-B6AC-10879D113520}"/>
          </ac:graphicFrameMkLst>
        </pc:graphicFrameChg>
        <pc:graphicFrameChg chg="del">
          <ac:chgData name="Lee, Samantha" userId="44983747-3aaf-47a7-8c4d-b7ff06699b8b" providerId="ADAL" clId="{609944D1-9ACF-44EB-A192-454A2A9B262E}" dt="2023-01-06T20:12:41.273" v="1506"/>
          <ac:graphicFrameMkLst>
            <pc:docMk/>
            <pc:sldMk cId="834642606" sldId="2147470771"/>
            <ac:graphicFrameMk id="139" creationId="{69A31A98-35F7-40EF-9133-EB2FD93FBE8C}"/>
          </ac:graphicFrameMkLst>
        </pc:graphicFrameChg>
        <pc:graphicFrameChg chg="add del mod replST">
          <ac:chgData name="Lee, Samantha" userId="44983747-3aaf-47a7-8c4d-b7ff06699b8b" providerId="ADAL" clId="{609944D1-9ACF-44EB-A192-454A2A9B262E}" dt="2023-01-06T20:45:01.658" v="3901"/>
          <ac:graphicFrameMkLst>
            <pc:docMk/>
            <pc:sldMk cId="834642606" sldId="2147470771"/>
            <ac:graphicFrameMk id="141" creationId="{8EF65249-5607-4E93-9CE5-E0B80639C49E}"/>
          </ac:graphicFrameMkLst>
        </pc:graphicFrameChg>
        <pc:graphicFrameChg chg="add del mod replST">
          <ac:chgData name="Lee, Samantha" userId="44983747-3aaf-47a7-8c4d-b7ff06699b8b" providerId="ADAL" clId="{609944D1-9ACF-44EB-A192-454A2A9B262E}" dt="2023-01-06T20:45:14.135" v="5322"/>
          <ac:graphicFrameMkLst>
            <pc:docMk/>
            <pc:sldMk cId="834642606" sldId="2147470771"/>
            <ac:graphicFrameMk id="142" creationId="{1C9DE4FF-837A-44E4-9969-4F84EB183094}"/>
          </ac:graphicFrameMkLst>
        </pc:graphicFrameChg>
        <pc:graphicFrameChg chg="add del mod replST">
          <ac:chgData name="Lee, Samantha" userId="44983747-3aaf-47a7-8c4d-b7ff06699b8b" providerId="ADAL" clId="{609944D1-9ACF-44EB-A192-454A2A9B262E}" dt="2023-01-09T16:20:58.726" v="44070"/>
          <ac:graphicFrameMkLst>
            <pc:docMk/>
            <pc:sldMk cId="834642606" sldId="2147470771"/>
            <ac:graphicFrameMk id="151" creationId="{D57938A0-B3B5-4D48-8D4A-01DF852D7B1C}"/>
          </ac:graphicFrameMkLst>
        </pc:graphicFrameChg>
        <pc:graphicFrameChg chg="add del mod replST">
          <ac:chgData name="Lee, Samantha" userId="44983747-3aaf-47a7-8c4d-b7ff06699b8b" providerId="ADAL" clId="{609944D1-9ACF-44EB-A192-454A2A9B262E}" dt="2023-01-09T17:13:44.329" v="55517"/>
          <ac:graphicFrameMkLst>
            <pc:docMk/>
            <pc:sldMk cId="834642606" sldId="2147470771"/>
            <ac:graphicFrameMk id="152" creationId="{618832AF-F15B-4FEF-AF2A-44135A25BB3F}"/>
          </ac:graphicFrameMkLst>
        </pc:graphicFrameChg>
        <pc:graphicFrameChg chg="add del mod replST">
          <ac:chgData name="Lee, Samantha" userId="44983747-3aaf-47a7-8c4d-b7ff06699b8b" providerId="ADAL" clId="{609944D1-9ACF-44EB-A192-454A2A9B262E}" dt="2023-01-09T16:49:15.441" v="44784"/>
          <ac:graphicFrameMkLst>
            <pc:docMk/>
            <pc:sldMk cId="834642606" sldId="2147470771"/>
            <ac:graphicFrameMk id="153" creationId="{94B59F6B-9692-47C4-BF81-8CE1823BB1C0}"/>
          </ac:graphicFrameMkLst>
        </pc:graphicFrameChg>
        <pc:graphicFrameChg chg="add del mod replST">
          <ac:chgData name="Lee, Samantha" userId="44983747-3aaf-47a7-8c4d-b7ff06699b8b" providerId="ADAL" clId="{609944D1-9ACF-44EB-A192-454A2A9B262E}" dt="2023-01-09T16:49:17.126" v="45181"/>
          <ac:graphicFrameMkLst>
            <pc:docMk/>
            <pc:sldMk cId="834642606" sldId="2147470771"/>
            <ac:graphicFrameMk id="157" creationId="{BFE0FA08-3492-4F98-AD5C-A62F9E03468E}"/>
          </ac:graphicFrameMkLst>
        </pc:graphicFrameChg>
        <pc:graphicFrameChg chg="add del mod replST">
          <ac:chgData name="Lee, Samantha" userId="44983747-3aaf-47a7-8c4d-b7ff06699b8b" providerId="ADAL" clId="{609944D1-9ACF-44EB-A192-454A2A9B262E}" dt="2023-01-09T16:49:23.047" v="45508"/>
          <ac:graphicFrameMkLst>
            <pc:docMk/>
            <pc:sldMk cId="834642606" sldId="2147470771"/>
            <ac:graphicFrameMk id="158" creationId="{7E6ED7CA-58BD-4C2A-ABC3-9B892E7E0266}"/>
          </ac:graphicFrameMkLst>
        </pc:graphicFrameChg>
        <pc:graphicFrameChg chg="add del mod replST">
          <ac:chgData name="Lee, Samantha" userId="44983747-3aaf-47a7-8c4d-b7ff06699b8b" providerId="ADAL" clId="{609944D1-9ACF-44EB-A192-454A2A9B262E}" dt="2023-01-09T16:49:32.564" v="45730"/>
          <ac:graphicFrameMkLst>
            <pc:docMk/>
            <pc:sldMk cId="834642606" sldId="2147470771"/>
            <ac:graphicFrameMk id="159" creationId="{3A46446C-CA4B-42D9-9E0B-1B77DA832386}"/>
          </ac:graphicFrameMkLst>
        </pc:graphicFrameChg>
        <pc:graphicFrameChg chg="add del mod replST">
          <ac:chgData name="Lee, Samantha" userId="44983747-3aaf-47a7-8c4d-b7ff06699b8b" providerId="ADAL" clId="{609944D1-9ACF-44EB-A192-454A2A9B262E}" dt="2023-01-09T16:49:33.388" v="45950"/>
          <ac:graphicFrameMkLst>
            <pc:docMk/>
            <pc:sldMk cId="834642606" sldId="2147470771"/>
            <ac:graphicFrameMk id="160" creationId="{0137F7D4-2F05-4C5F-9C02-0C93E8429AE7}"/>
          </ac:graphicFrameMkLst>
        </pc:graphicFrameChg>
        <pc:graphicFrameChg chg="add del mod replST">
          <ac:chgData name="Lee, Samantha" userId="44983747-3aaf-47a7-8c4d-b7ff06699b8b" providerId="ADAL" clId="{609944D1-9ACF-44EB-A192-454A2A9B262E}" dt="2023-01-09T16:49:34.313" v="46170"/>
          <ac:graphicFrameMkLst>
            <pc:docMk/>
            <pc:sldMk cId="834642606" sldId="2147470771"/>
            <ac:graphicFrameMk id="161" creationId="{95F732A4-C717-4BD9-B5E0-16186D12786E}"/>
          </ac:graphicFrameMkLst>
        </pc:graphicFrameChg>
        <pc:graphicFrameChg chg="add del mod replST">
          <ac:chgData name="Lee, Samantha" userId="44983747-3aaf-47a7-8c4d-b7ff06699b8b" providerId="ADAL" clId="{609944D1-9ACF-44EB-A192-454A2A9B262E}" dt="2023-01-09T16:49:55.104" v="46404"/>
          <ac:graphicFrameMkLst>
            <pc:docMk/>
            <pc:sldMk cId="834642606" sldId="2147470771"/>
            <ac:graphicFrameMk id="162" creationId="{7B252258-A1A7-45BC-8385-F445D0835D34}"/>
          </ac:graphicFrameMkLst>
        </pc:graphicFrameChg>
        <pc:graphicFrameChg chg="add del mod replST">
          <ac:chgData name="Lee, Samantha" userId="44983747-3aaf-47a7-8c4d-b7ff06699b8b" providerId="ADAL" clId="{609944D1-9ACF-44EB-A192-454A2A9B262E}" dt="2023-01-09T16:50:06.659" v="46624"/>
          <ac:graphicFrameMkLst>
            <pc:docMk/>
            <pc:sldMk cId="834642606" sldId="2147470771"/>
            <ac:graphicFrameMk id="163" creationId="{AB5E8CC7-B696-42E9-AE87-51AF62F91FA3}"/>
          </ac:graphicFrameMkLst>
        </pc:graphicFrameChg>
        <pc:graphicFrameChg chg="add del mod replST">
          <ac:chgData name="Lee, Samantha" userId="44983747-3aaf-47a7-8c4d-b7ff06699b8b" providerId="ADAL" clId="{609944D1-9ACF-44EB-A192-454A2A9B262E}" dt="2023-01-09T16:53:16.374" v="51968"/>
          <ac:graphicFrameMkLst>
            <pc:docMk/>
            <pc:sldMk cId="834642606" sldId="2147470771"/>
            <ac:graphicFrameMk id="164" creationId="{2609BD67-5871-4E4B-A570-72669034E51F}"/>
          </ac:graphicFrameMkLst>
        </pc:graphicFrameChg>
        <pc:graphicFrameChg chg="add del mod replST delST">
          <ac:chgData name="Lee, Samantha" userId="44983747-3aaf-47a7-8c4d-b7ff06699b8b" providerId="ADAL" clId="{609944D1-9ACF-44EB-A192-454A2A9B262E}" dt="2023-01-09T16:51:19.114" v="51213"/>
          <ac:graphicFrameMkLst>
            <pc:docMk/>
            <pc:sldMk cId="834642606" sldId="2147470771"/>
            <ac:graphicFrameMk id="165" creationId="{A9370A69-D7AE-4CE8-9B56-E8BC0123420D}"/>
          </ac:graphicFrameMkLst>
        </pc:graphicFrameChg>
        <pc:graphicFrameChg chg="add del mod replST delST">
          <ac:chgData name="Lee, Samantha" userId="44983747-3aaf-47a7-8c4d-b7ff06699b8b" providerId="ADAL" clId="{609944D1-9ACF-44EB-A192-454A2A9B262E}" dt="2023-01-09T16:51:19.114" v="51213"/>
          <ac:graphicFrameMkLst>
            <pc:docMk/>
            <pc:sldMk cId="834642606" sldId="2147470771"/>
            <ac:graphicFrameMk id="166" creationId="{EAED3654-FD86-4576-875E-8ECF3D8E7144}"/>
          </ac:graphicFrameMkLst>
        </pc:graphicFrameChg>
        <pc:graphicFrameChg chg="add del mod replST delST">
          <ac:chgData name="Lee, Samantha" userId="44983747-3aaf-47a7-8c4d-b7ff06699b8b" providerId="ADAL" clId="{609944D1-9ACF-44EB-A192-454A2A9B262E}" dt="2023-01-09T16:51:15.200" v="51057"/>
          <ac:graphicFrameMkLst>
            <pc:docMk/>
            <pc:sldMk cId="834642606" sldId="2147470771"/>
            <ac:graphicFrameMk id="167" creationId="{0641D859-585B-4007-BCA5-97CE6310172E}"/>
          </ac:graphicFrameMkLst>
        </pc:graphicFrameChg>
        <pc:graphicFrameChg chg="add del mod replST delST">
          <ac:chgData name="Lee, Samantha" userId="44983747-3aaf-47a7-8c4d-b7ff06699b8b" providerId="ADAL" clId="{609944D1-9ACF-44EB-A192-454A2A9B262E}" dt="2023-01-09T16:51:14.411" v="50977"/>
          <ac:graphicFrameMkLst>
            <pc:docMk/>
            <pc:sldMk cId="834642606" sldId="2147470771"/>
            <ac:graphicFrameMk id="168" creationId="{3456F283-F0A0-47CD-A9B1-1B0FA489842C}"/>
          </ac:graphicFrameMkLst>
        </pc:graphicFrameChg>
        <pc:graphicFrameChg chg="add del mod replST delST">
          <ac:chgData name="Lee, Samantha" userId="44983747-3aaf-47a7-8c4d-b7ff06699b8b" providerId="ADAL" clId="{609944D1-9ACF-44EB-A192-454A2A9B262E}" dt="2023-01-09T16:51:14.411" v="50977"/>
          <ac:graphicFrameMkLst>
            <pc:docMk/>
            <pc:sldMk cId="834642606" sldId="2147470771"/>
            <ac:graphicFrameMk id="169" creationId="{7C966A9C-64E8-4375-96C7-95201CD2EBE7}"/>
          </ac:graphicFrameMkLst>
        </pc:graphicFrameChg>
        <pc:graphicFrameChg chg="add del mod replST">
          <ac:chgData name="Lee, Samantha" userId="44983747-3aaf-47a7-8c4d-b7ff06699b8b" providerId="ADAL" clId="{609944D1-9ACF-44EB-A192-454A2A9B262E}" dt="2023-01-06T20:45:16.642" v="5690"/>
          <ac:graphicFrameMkLst>
            <pc:docMk/>
            <pc:sldMk cId="834642606" sldId="2147470771"/>
            <ac:graphicFrameMk id="169" creationId="{F33B532D-619B-42BC-8B4B-67DF28F88414}"/>
          </ac:graphicFrameMkLst>
        </pc:graphicFrameChg>
        <pc:graphicFrameChg chg="add del mod replST delST">
          <ac:chgData name="Lee, Samantha" userId="44983747-3aaf-47a7-8c4d-b7ff06699b8b" providerId="ADAL" clId="{609944D1-9ACF-44EB-A192-454A2A9B262E}" dt="2023-01-09T16:51:13.295" v="50821"/>
          <ac:graphicFrameMkLst>
            <pc:docMk/>
            <pc:sldMk cId="834642606" sldId="2147470771"/>
            <ac:graphicFrameMk id="170" creationId="{97A39874-60AE-466E-9F0A-03160867456C}"/>
          </ac:graphicFrameMkLst>
        </pc:graphicFrameChg>
        <pc:graphicFrameChg chg="add del mod replST delST">
          <ac:chgData name="Lee, Samantha" userId="44983747-3aaf-47a7-8c4d-b7ff06699b8b" providerId="ADAL" clId="{609944D1-9ACF-44EB-A192-454A2A9B262E}" dt="2023-01-09T16:51:13.295" v="50821"/>
          <ac:graphicFrameMkLst>
            <pc:docMk/>
            <pc:sldMk cId="834642606" sldId="2147470771"/>
            <ac:graphicFrameMk id="171" creationId="{37CD9082-743A-4AEF-B701-A4B7BE31711E}"/>
          </ac:graphicFrameMkLst>
        </pc:graphicFrameChg>
        <pc:graphicFrameChg chg="add del mod replST delST">
          <ac:chgData name="Lee, Samantha" userId="44983747-3aaf-47a7-8c4d-b7ff06699b8b" providerId="ADAL" clId="{609944D1-9ACF-44EB-A192-454A2A9B262E}" dt="2023-01-09T16:51:13.295" v="50821"/>
          <ac:graphicFrameMkLst>
            <pc:docMk/>
            <pc:sldMk cId="834642606" sldId="2147470771"/>
            <ac:graphicFrameMk id="172" creationId="{A608317B-5C7B-4F35-84FD-2EA4D91EB752}"/>
          </ac:graphicFrameMkLst>
        </pc:graphicFrameChg>
        <pc:graphicFrameChg chg="add mod replST delST">
          <ac:chgData name="Lee, Samantha" userId="44983747-3aaf-47a7-8c4d-b7ff06699b8b" providerId="ADAL" clId="{609944D1-9ACF-44EB-A192-454A2A9B262E}" dt="2023-01-09T16:50:56.015" v="48994"/>
          <ac:graphicFrameMkLst>
            <pc:docMk/>
            <pc:sldMk cId="834642606" sldId="2147470771"/>
            <ac:graphicFrameMk id="173" creationId="{A8E19A0F-4FF2-4E02-8D02-102B1292995A}"/>
          </ac:graphicFrameMkLst>
        </pc:graphicFrameChg>
        <pc:graphicFrameChg chg="add del mod replST">
          <ac:chgData name="Lee, Samantha" userId="44983747-3aaf-47a7-8c4d-b7ff06699b8b" providerId="ADAL" clId="{609944D1-9ACF-44EB-A192-454A2A9B262E}" dt="2023-01-06T20:45:16.705" v="5790"/>
          <ac:graphicFrameMkLst>
            <pc:docMk/>
            <pc:sldMk cId="834642606" sldId="2147470771"/>
            <ac:graphicFrameMk id="176" creationId="{0E83B597-660B-4441-A76D-655DF00ACE39}"/>
          </ac:graphicFrameMkLst>
        </pc:graphicFrameChg>
        <pc:graphicFrameChg chg="add del mod replST">
          <ac:chgData name="Lee, Samantha" userId="44983747-3aaf-47a7-8c4d-b7ff06699b8b" providerId="ADAL" clId="{609944D1-9ACF-44EB-A192-454A2A9B262E}" dt="2023-01-06T20:45:16.731" v="5824"/>
          <ac:graphicFrameMkLst>
            <pc:docMk/>
            <pc:sldMk cId="834642606" sldId="2147470771"/>
            <ac:graphicFrameMk id="177" creationId="{31F02F0F-7150-425B-AC56-66FD9EF6859D}"/>
          </ac:graphicFrameMkLst>
        </pc:graphicFrameChg>
        <pc:graphicFrameChg chg="add del mod replST">
          <ac:chgData name="Lee, Samantha" userId="44983747-3aaf-47a7-8c4d-b7ff06699b8b" providerId="ADAL" clId="{609944D1-9ACF-44EB-A192-454A2A9B262E}" dt="2023-01-09T16:20:43.512" v="43840"/>
          <ac:graphicFrameMkLst>
            <pc:docMk/>
            <pc:sldMk cId="834642606" sldId="2147470771"/>
            <ac:graphicFrameMk id="178" creationId="{459ADEB6-C256-4EE4-AC49-2DB35DCB4E60}"/>
          </ac:graphicFrameMkLst>
        </pc:graphicFrameChg>
        <pc:graphicFrameChg chg="add del mod replST">
          <ac:chgData name="Lee, Samantha" userId="44983747-3aaf-47a7-8c4d-b7ff06699b8b" providerId="ADAL" clId="{609944D1-9ACF-44EB-A192-454A2A9B262E}" dt="2023-01-06T20:45:17.706" v="6228"/>
          <ac:graphicFrameMkLst>
            <pc:docMk/>
            <pc:sldMk cId="834642606" sldId="2147470771"/>
            <ac:graphicFrameMk id="179" creationId="{48594065-0E51-4EA2-A2EB-62559DA56FAF}"/>
          </ac:graphicFrameMkLst>
        </pc:graphicFrameChg>
        <pc:graphicFrameChg chg="add del mod replST">
          <ac:chgData name="Lee, Samantha" userId="44983747-3aaf-47a7-8c4d-b7ff06699b8b" providerId="ADAL" clId="{609944D1-9ACF-44EB-A192-454A2A9B262E}" dt="2023-01-06T20:45:17.771" v="6328"/>
          <ac:graphicFrameMkLst>
            <pc:docMk/>
            <pc:sldMk cId="834642606" sldId="2147470771"/>
            <ac:graphicFrameMk id="180" creationId="{31519B6E-1E29-422B-9B60-A3179C1FA7E9}"/>
          </ac:graphicFrameMkLst>
        </pc:graphicFrameChg>
        <pc:graphicFrameChg chg="add del mod replST">
          <ac:chgData name="Lee, Samantha" userId="44983747-3aaf-47a7-8c4d-b7ff06699b8b" providerId="ADAL" clId="{609944D1-9ACF-44EB-A192-454A2A9B262E}" dt="2023-01-06T20:45:17.803" v="6362"/>
          <ac:graphicFrameMkLst>
            <pc:docMk/>
            <pc:sldMk cId="834642606" sldId="2147470771"/>
            <ac:graphicFrameMk id="182" creationId="{01F523FB-0349-4A13-8427-2EF0054F5140}"/>
          </ac:graphicFrameMkLst>
        </pc:graphicFrameChg>
        <pc:graphicFrameChg chg="add del mod replST">
          <ac:chgData name="Lee, Samantha" userId="44983747-3aaf-47a7-8c4d-b7ff06699b8b" providerId="ADAL" clId="{609944D1-9ACF-44EB-A192-454A2A9B262E}" dt="2023-01-06T20:45:18.644" v="6766"/>
          <ac:graphicFrameMkLst>
            <pc:docMk/>
            <pc:sldMk cId="834642606" sldId="2147470771"/>
            <ac:graphicFrameMk id="183" creationId="{8E9F382B-8171-4286-96DB-858FDA9FF897}"/>
          </ac:graphicFrameMkLst>
        </pc:graphicFrameChg>
        <pc:graphicFrameChg chg="add del mod replST">
          <ac:chgData name="Lee, Samantha" userId="44983747-3aaf-47a7-8c4d-b7ff06699b8b" providerId="ADAL" clId="{609944D1-9ACF-44EB-A192-454A2A9B262E}" dt="2023-01-06T20:45:18.705" v="6866"/>
          <ac:graphicFrameMkLst>
            <pc:docMk/>
            <pc:sldMk cId="834642606" sldId="2147470771"/>
            <ac:graphicFrameMk id="184" creationId="{C1ABE9F1-79E2-4554-88F4-4783D2CE1DEC}"/>
          </ac:graphicFrameMkLst>
        </pc:graphicFrameChg>
        <pc:graphicFrameChg chg="add del mod replST">
          <ac:chgData name="Lee, Samantha" userId="44983747-3aaf-47a7-8c4d-b7ff06699b8b" providerId="ADAL" clId="{609944D1-9ACF-44EB-A192-454A2A9B262E}" dt="2023-01-06T20:45:18.746" v="6900"/>
          <ac:graphicFrameMkLst>
            <pc:docMk/>
            <pc:sldMk cId="834642606" sldId="2147470771"/>
            <ac:graphicFrameMk id="185" creationId="{B1AAB828-934C-4C21-8CA4-07A20D43F4B7}"/>
          </ac:graphicFrameMkLst>
        </pc:graphicFrameChg>
        <pc:graphicFrameChg chg="add del mod replST">
          <ac:chgData name="Lee, Samantha" userId="44983747-3aaf-47a7-8c4d-b7ff06699b8b" providerId="ADAL" clId="{609944D1-9ACF-44EB-A192-454A2A9B262E}" dt="2023-01-09T16:20:43.475" v="43832"/>
          <ac:graphicFrameMkLst>
            <pc:docMk/>
            <pc:sldMk cId="834642606" sldId="2147470771"/>
            <ac:graphicFrameMk id="186" creationId="{CC941D27-53B7-4D74-BBC0-F850D100CAD9}"/>
          </ac:graphicFrameMkLst>
        </pc:graphicFrameChg>
        <pc:graphicFrameChg chg="add del mod replST">
          <ac:chgData name="Lee, Samantha" userId="44983747-3aaf-47a7-8c4d-b7ff06699b8b" providerId="ADAL" clId="{609944D1-9ACF-44EB-A192-454A2A9B262E}" dt="2023-01-09T17:13:41.211" v="54992"/>
          <ac:graphicFrameMkLst>
            <pc:docMk/>
            <pc:sldMk cId="834642606" sldId="2147470771"/>
            <ac:graphicFrameMk id="187" creationId="{F7B09C97-DB5F-47A0-A315-CF080A63E374}"/>
          </ac:graphicFrameMkLst>
        </pc:graphicFrameChg>
        <pc:graphicFrameChg chg="add del mod replST">
          <ac:chgData name="Lee, Samantha" userId="44983747-3aaf-47a7-8c4d-b7ff06699b8b" providerId="ADAL" clId="{609944D1-9ACF-44EB-A192-454A2A9B262E}" dt="2023-01-09T17:13:42.527" v="55301"/>
          <ac:graphicFrameMkLst>
            <pc:docMk/>
            <pc:sldMk cId="834642606" sldId="2147470771"/>
            <ac:graphicFrameMk id="188" creationId="{ED882BA9-2FED-4590-AC8B-660CFEF0596B}"/>
          </ac:graphicFrameMkLst>
        </pc:graphicFrameChg>
        <pc:graphicFrameChg chg="add mod replST delST">
          <ac:chgData name="Lee, Samantha" userId="44983747-3aaf-47a7-8c4d-b7ff06699b8b" providerId="ADAL" clId="{609944D1-9ACF-44EB-A192-454A2A9B262E}" dt="2023-01-09T16:51:11.558" v="50588"/>
          <ac:graphicFrameMkLst>
            <pc:docMk/>
            <pc:sldMk cId="834642606" sldId="2147470771"/>
            <ac:graphicFrameMk id="205" creationId="{23425BDE-2D2B-4742-B0A5-3998339CF4B6}"/>
          </ac:graphicFrameMkLst>
        </pc:graphicFrameChg>
        <pc:graphicFrameChg chg="add del mod replST">
          <ac:chgData name="Lee, Samantha" userId="44983747-3aaf-47a7-8c4d-b7ff06699b8b" providerId="ADAL" clId="{609944D1-9ACF-44EB-A192-454A2A9B262E}" dt="2023-01-09T16:53:18.380" v="52367"/>
          <ac:graphicFrameMkLst>
            <pc:docMk/>
            <pc:sldMk cId="834642606" sldId="2147470771"/>
            <ac:graphicFrameMk id="237" creationId="{76DDE81C-BA78-4D5C-926B-987146FB6C0D}"/>
          </ac:graphicFrameMkLst>
        </pc:graphicFrameChg>
        <pc:graphicFrameChg chg="add del mod replST">
          <ac:chgData name="Lee, Samantha" userId="44983747-3aaf-47a7-8c4d-b7ff06699b8b" providerId="ADAL" clId="{609944D1-9ACF-44EB-A192-454A2A9B262E}" dt="2023-01-09T16:53:23.625" v="52694"/>
          <ac:graphicFrameMkLst>
            <pc:docMk/>
            <pc:sldMk cId="834642606" sldId="2147470771"/>
            <ac:graphicFrameMk id="239" creationId="{29BF4C31-BB7C-4CC5-97F2-406103B4F58C}"/>
          </ac:graphicFrameMkLst>
        </pc:graphicFrameChg>
        <pc:graphicFrameChg chg="add del mod replST">
          <ac:chgData name="Lee, Samantha" userId="44983747-3aaf-47a7-8c4d-b7ff06699b8b" providerId="ADAL" clId="{609944D1-9ACF-44EB-A192-454A2A9B262E}" dt="2023-01-09T16:53:28.590" v="53396"/>
          <ac:graphicFrameMkLst>
            <pc:docMk/>
            <pc:sldMk cId="834642606" sldId="2147470771"/>
            <ac:graphicFrameMk id="241" creationId="{7373D98B-7D4A-4667-8956-9AFF7F4ED9EF}"/>
          </ac:graphicFrameMkLst>
        </pc:graphicFrameChg>
        <pc:graphicFrameChg chg="add del mod replST">
          <ac:chgData name="Lee, Samantha" userId="44983747-3aaf-47a7-8c4d-b7ff06699b8b" providerId="ADAL" clId="{609944D1-9ACF-44EB-A192-454A2A9B262E}" dt="2023-01-09T16:53:37.018" v="53634"/>
          <ac:graphicFrameMkLst>
            <pc:docMk/>
            <pc:sldMk cId="834642606" sldId="2147470771"/>
            <ac:graphicFrameMk id="272" creationId="{4853C5B5-9F62-4D45-9F49-9DEEDB6122E1}"/>
          </ac:graphicFrameMkLst>
        </pc:graphicFrameChg>
        <pc:graphicFrameChg chg="add del mod replST">
          <ac:chgData name="Lee, Samantha" userId="44983747-3aaf-47a7-8c4d-b7ff06699b8b" providerId="ADAL" clId="{609944D1-9ACF-44EB-A192-454A2A9B262E}" dt="2023-01-09T16:53:40.014" v="53872"/>
          <ac:graphicFrameMkLst>
            <pc:docMk/>
            <pc:sldMk cId="834642606" sldId="2147470771"/>
            <ac:graphicFrameMk id="273" creationId="{BE8EB4A1-5835-47DE-8676-17531BDBC48A}"/>
          </ac:graphicFrameMkLst>
        </pc:graphicFrameChg>
        <pc:graphicFrameChg chg="add del mod replST">
          <ac:chgData name="Lee, Samantha" userId="44983747-3aaf-47a7-8c4d-b7ff06699b8b" providerId="ADAL" clId="{609944D1-9ACF-44EB-A192-454A2A9B262E}" dt="2023-01-09T16:53:44.647" v="54110"/>
          <ac:graphicFrameMkLst>
            <pc:docMk/>
            <pc:sldMk cId="834642606" sldId="2147470771"/>
            <ac:graphicFrameMk id="274" creationId="{19E0306D-1787-49FA-A984-9B946BCEC786}"/>
          </ac:graphicFrameMkLst>
        </pc:graphicFrameChg>
        <pc:graphicFrameChg chg="add mod replST">
          <ac:chgData name="Lee, Samantha" userId="44983747-3aaf-47a7-8c4d-b7ff06699b8b" providerId="ADAL" clId="{609944D1-9ACF-44EB-A192-454A2A9B262E}" dt="2023-01-09T17:14:06.037" v="56278"/>
          <ac:graphicFrameMkLst>
            <pc:docMk/>
            <pc:sldMk cId="834642606" sldId="2147470771"/>
            <ac:graphicFrameMk id="275" creationId="{9A22A729-5DEE-4261-A0AF-D9F18479072D}"/>
          </ac:graphicFrameMkLst>
        </pc:graphicFrameChg>
        <pc:graphicFrameChg chg="add del mod replST">
          <ac:chgData name="Lee, Samantha" userId="44983747-3aaf-47a7-8c4d-b7ff06699b8b" providerId="ADAL" clId="{609944D1-9ACF-44EB-A192-454A2A9B262E}" dt="2023-01-09T17:13:52.459" v="55769"/>
          <ac:graphicFrameMkLst>
            <pc:docMk/>
            <pc:sldMk cId="834642606" sldId="2147470771"/>
            <ac:graphicFrameMk id="285" creationId="{2DCA7165-8577-4805-9852-5DA484DA9145}"/>
          </ac:graphicFrameMkLst>
        </pc:graphicFrameChg>
        <pc:graphicFrameChg chg="add del mod replST">
          <ac:chgData name="Lee, Samantha" userId="44983747-3aaf-47a7-8c4d-b7ff06699b8b" providerId="ADAL" clId="{609944D1-9ACF-44EB-A192-454A2A9B262E}" dt="2023-01-09T17:14:05.987" v="56251"/>
          <ac:graphicFrameMkLst>
            <pc:docMk/>
            <pc:sldMk cId="834642606" sldId="2147470771"/>
            <ac:graphicFrameMk id="287" creationId="{BEF8C1E3-9796-4F93-9D48-B5FC3E0292FF}"/>
          </ac:graphicFrameMkLst>
        </pc:graphicFrameChg>
        <pc:graphicFrameChg chg="add del mod replST">
          <ac:chgData name="Lee, Samantha" userId="44983747-3aaf-47a7-8c4d-b7ff06699b8b" providerId="ADAL" clId="{609944D1-9ACF-44EB-A192-454A2A9B262E}" dt="2023-01-09T17:13:52.494" v="55777"/>
          <ac:graphicFrameMkLst>
            <pc:docMk/>
            <pc:sldMk cId="834642606" sldId="2147470771"/>
            <ac:graphicFrameMk id="288" creationId="{C83E69CB-F41D-4A1A-A975-46E43316C443}"/>
          </ac:graphicFrameMkLst>
        </pc:graphicFrameChg>
        <pc:graphicFrameChg chg="add del mod replST">
          <ac:chgData name="Lee, Samantha" userId="44983747-3aaf-47a7-8c4d-b7ff06699b8b" providerId="ADAL" clId="{609944D1-9ACF-44EB-A192-454A2A9B262E}" dt="2023-01-09T17:13:57.125" v="56025"/>
          <ac:graphicFrameMkLst>
            <pc:docMk/>
            <pc:sldMk cId="834642606" sldId="2147470771"/>
            <ac:graphicFrameMk id="289" creationId="{19D4F0E1-A83A-446E-86FE-CF7A64B6F3A5}"/>
          </ac:graphicFrameMkLst>
        </pc:graphicFrameChg>
        <pc:graphicFrameChg chg="add mod replST">
          <ac:chgData name="Lee, Samantha" userId="44983747-3aaf-47a7-8c4d-b7ff06699b8b" providerId="ADAL" clId="{609944D1-9ACF-44EB-A192-454A2A9B262E}" dt="2023-01-09T17:14:06.133" v="56438"/>
          <ac:graphicFrameMkLst>
            <pc:docMk/>
            <pc:sldMk cId="834642606" sldId="2147470771"/>
            <ac:graphicFrameMk id="290" creationId="{849DF1F3-48B1-4525-8FCE-91986F00AB39}"/>
          </ac:graphicFrameMkLst>
        </pc:graphicFrameChg>
        <pc:graphicFrameChg chg="add mod replST">
          <ac:chgData name="Lee, Samantha" userId="44983747-3aaf-47a7-8c4d-b7ff06699b8b" providerId="ADAL" clId="{609944D1-9ACF-44EB-A192-454A2A9B262E}" dt="2023-01-09T17:14:06.091" v="56369"/>
          <ac:graphicFrameMkLst>
            <pc:docMk/>
            <pc:sldMk cId="834642606" sldId="2147470771"/>
            <ac:graphicFrameMk id="291" creationId="{999609ED-DDB7-40DF-921D-F0FC04B8CABF}"/>
          </ac:graphicFrameMkLst>
        </pc:graphicFrameChg>
        <pc:graphicFrameChg chg="add mod replST">
          <ac:chgData name="Lee, Samantha" userId="44983747-3aaf-47a7-8c4d-b7ff06699b8b" providerId="ADAL" clId="{609944D1-9ACF-44EB-A192-454A2A9B262E}" dt="2023-01-09T17:14:06.107" v="56402"/>
          <ac:graphicFrameMkLst>
            <pc:docMk/>
            <pc:sldMk cId="834642606" sldId="2147470771"/>
            <ac:graphicFrameMk id="292" creationId="{40D2A8A9-A267-4656-870B-6E2F6583F2E2}"/>
          </ac:graphicFrameMkLst>
        </pc:graphicFrameChg>
        <pc:graphicFrameChg chg="del mod">
          <ac:chgData name="Lee, Samantha" userId="44983747-3aaf-47a7-8c4d-b7ff06699b8b" providerId="ADAL" clId="{609944D1-9ACF-44EB-A192-454A2A9B262E}" dt="2023-01-06T20:44:57.205" v="3459"/>
          <ac:graphicFrameMkLst>
            <pc:docMk/>
            <pc:sldMk cId="834642606" sldId="2147470771"/>
            <ac:graphicFrameMk id="379" creationId="{90E576D1-5184-E809-1CCC-5F5F762CF555}"/>
          </ac:graphicFrameMkLst>
        </pc:graphicFrameChg>
        <pc:picChg chg="del mod ord">
          <ac:chgData name="Lee, Samantha" userId="44983747-3aaf-47a7-8c4d-b7ff06699b8b" providerId="ADAL" clId="{609944D1-9ACF-44EB-A192-454A2A9B262E}" dt="2023-01-09T17:04:10.129" v="54512" actId="478"/>
          <ac:picMkLst>
            <pc:docMk/>
            <pc:sldMk cId="834642606" sldId="2147470771"/>
            <ac:picMk id="45" creationId="{4A95FE23-AE6C-4DF1-9D6C-000D88E3D31D}"/>
          </ac:picMkLst>
        </pc:picChg>
        <pc:picChg chg="add mod ord">
          <ac:chgData name="Lee, Samantha" userId="44983747-3aaf-47a7-8c4d-b7ff06699b8b" providerId="ADAL" clId="{609944D1-9ACF-44EB-A192-454A2A9B262E}" dt="2023-01-09T17:14:06.025" v="56259"/>
          <ac:picMkLst>
            <pc:docMk/>
            <pc:sldMk cId="834642606" sldId="2147470771"/>
            <ac:picMk id="277" creationId="{D6209E36-7EE0-4003-880C-97F0A35B84B7}"/>
          </ac:picMkLst>
        </pc:picChg>
        <pc:cxnChg chg="mod ord">
          <ac:chgData name="Lee, Samantha" userId="44983747-3aaf-47a7-8c4d-b7ff06699b8b" providerId="ADAL" clId="{609944D1-9ACF-44EB-A192-454A2A9B262E}" dt="2023-01-09T17:14:06.027" v="56265"/>
          <ac:cxnSpMkLst>
            <pc:docMk/>
            <pc:sldMk cId="834642606" sldId="2147470771"/>
            <ac:cxnSpMk id="50" creationId="{B7CB22FF-96DE-E679-A464-B15A859623B5}"/>
          </ac:cxnSpMkLst>
        </pc:cxnChg>
        <pc:cxnChg chg="mod ord">
          <ac:chgData name="Lee, Samantha" userId="44983747-3aaf-47a7-8c4d-b7ff06699b8b" providerId="ADAL" clId="{609944D1-9ACF-44EB-A192-454A2A9B262E}" dt="2023-01-09T17:14:06.124" v="56427"/>
          <ac:cxnSpMkLst>
            <pc:docMk/>
            <pc:sldMk cId="834642606" sldId="2147470771"/>
            <ac:cxnSpMk id="121" creationId="{B779A411-4926-F1FF-6FF9-A5F62A021316}"/>
          </ac:cxnSpMkLst>
        </pc:cxnChg>
        <pc:cxnChg chg="mod ord">
          <ac:chgData name="Lee, Samantha" userId="44983747-3aaf-47a7-8c4d-b7ff06699b8b" providerId="ADAL" clId="{609944D1-9ACF-44EB-A192-454A2A9B262E}" dt="2023-01-09T17:14:06.091" v="56364"/>
          <ac:cxnSpMkLst>
            <pc:docMk/>
            <pc:sldMk cId="834642606" sldId="2147470771"/>
            <ac:cxnSpMk id="154" creationId="{C51B4D09-A16E-42EC-B3D2-90546881B4BE}"/>
          </ac:cxnSpMkLst>
        </pc:cxnChg>
        <pc:cxnChg chg="mod ord">
          <ac:chgData name="Lee, Samantha" userId="44983747-3aaf-47a7-8c4d-b7ff06699b8b" providerId="ADAL" clId="{609944D1-9ACF-44EB-A192-454A2A9B262E}" dt="2023-01-09T17:14:06.091" v="56381"/>
          <ac:cxnSpMkLst>
            <pc:docMk/>
            <pc:sldMk cId="834642606" sldId="2147470771"/>
            <ac:cxnSpMk id="196" creationId="{35AD94D3-A9CC-4B87-9995-CB9139E9FCDC}"/>
          </ac:cxnSpMkLst>
        </pc:cxnChg>
        <pc:cxnChg chg="mod ord">
          <ac:chgData name="Lee, Samantha" userId="44983747-3aaf-47a7-8c4d-b7ff06699b8b" providerId="ADAL" clId="{609944D1-9ACF-44EB-A192-454A2A9B262E}" dt="2023-01-09T17:14:06.091" v="56383"/>
          <ac:cxnSpMkLst>
            <pc:docMk/>
            <pc:sldMk cId="834642606" sldId="2147470771"/>
            <ac:cxnSpMk id="197" creationId="{82FA1E7D-4BA0-40BE-BBEE-344A827E4294}"/>
          </ac:cxnSpMkLst>
        </pc:cxnChg>
        <pc:cxnChg chg="mod ord">
          <ac:chgData name="Lee, Samantha" userId="44983747-3aaf-47a7-8c4d-b7ff06699b8b" providerId="ADAL" clId="{609944D1-9ACF-44EB-A192-454A2A9B262E}" dt="2023-01-09T17:14:06.091" v="56385"/>
          <ac:cxnSpMkLst>
            <pc:docMk/>
            <pc:sldMk cId="834642606" sldId="2147470771"/>
            <ac:cxnSpMk id="198" creationId="{8C0E2847-3D78-4F2A-9AC9-C2DF998FFD7D}"/>
          </ac:cxnSpMkLst>
        </pc:cxnChg>
        <pc:cxnChg chg="mod ord">
          <ac:chgData name="Lee, Samantha" userId="44983747-3aaf-47a7-8c4d-b7ff06699b8b" providerId="ADAL" clId="{609944D1-9ACF-44EB-A192-454A2A9B262E}" dt="2023-01-09T17:14:06.091" v="56387"/>
          <ac:cxnSpMkLst>
            <pc:docMk/>
            <pc:sldMk cId="834642606" sldId="2147470771"/>
            <ac:cxnSpMk id="199" creationId="{B9B3CC86-E773-400F-9250-381C9E9F847D}"/>
          </ac:cxnSpMkLst>
        </pc:cxnChg>
        <pc:cxnChg chg="mod ord">
          <ac:chgData name="Lee, Samantha" userId="44983747-3aaf-47a7-8c4d-b7ff06699b8b" providerId="ADAL" clId="{609944D1-9ACF-44EB-A192-454A2A9B262E}" dt="2023-01-09T17:14:06.091" v="56389"/>
          <ac:cxnSpMkLst>
            <pc:docMk/>
            <pc:sldMk cId="834642606" sldId="2147470771"/>
            <ac:cxnSpMk id="200" creationId="{6479B1D8-6522-427B-B859-0C356EE7B7EF}"/>
          </ac:cxnSpMkLst>
        </pc:cxnChg>
        <pc:cxnChg chg="mod ord">
          <ac:chgData name="Lee, Samantha" userId="44983747-3aaf-47a7-8c4d-b7ff06699b8b" providerId="ADAL" clId="{609944D1-9ACF-44EB-A192-454A2A9B262E}" dt="2023-01-09T17:14:06.091" v="56391"/>
          <ac:cxnSpMkLst>
            <pc:docMk/>
            <pc:sldMk cId="834642606" sldId="2147470771"/>
            <ac:cxnSpMk id="201" creationId="{C20B11FB-0C15-4E4F-B6A0-F84D0A9029DB}"/>
          </ac:cxnSpMkLst>
        </pc:cxnChg>
        <pc:cxnChg chg="mod ord">
          <ac:chgData name="Lee, Samantha" userId="44983747-3aaf-47a7-8c4d-b7ff06699b8b" providerId="ADAL" clId="{609944D1-9ACF-44EB-A192-454A2A9B262E}" dt="2023-01-09T17:14:06.107" v="56408"/>
          <ac:cxnSpMkLst>
            <pc:docMk/>
            <pc:sldMk cId="834642606" sldId="2147470771"/>
            <ac:cxnSpMk id="215" creationId="{E6B2F844-0B53-460E-A846-66839DE6C612}"/>
          </ac:cxnSpMkLst>
        </pc:cxnChg>
        <pc:cxnChg chg="mod ord">
          <ac:chgData name="Lee, Samantha" userId="44983747-3aaf-47a7-8c4d-b7ff06699b8b" providerId="ADAL" clId="{609944D1-9ACF-44EB-A192-454A2A9B262E}" dt="2023-01-09T17:14:06.107" v="56406"/>
          <ac:cxnSpMkLst>
            <pc:docMk/>
            <pc:sldMk cId="834642606" sldId="2147470771"/>
            <ac:cxnSpMk id="216" creationId="{33B58924-A06B-45A9-AA5B-F0910F065B4F}"/>
          </ac:cxnSpMkLst>
        </pc:cxnChg>
        <pc:cxnChg chg="mod ord">
          <ac:chgData name="Lee, Samantha" userId="44983747-3aaf-47a7-8c4d-b7ff06699b8b" providerId="ADAL" clId="{609944D1-9ACF-44EB-A192-454A2A9B262E}" dt="2023-01-09T17:14:06.107" v="56404"/>
          <ac:cxnSpMkLst>
            <pc:docMk/>
            <pc:sldMk cId="834642606" sldId="2147470771"/>
            <ac:cxnSpMk id="217" creationId="{704D3844-9033-4C4E-A69D-AB69BCCB29A6}"/>
          </ac:cxnSpMkLst>
        </pc:cxnChg>
        <pc:cxnChg chg="mod ord">
          <ac:chgData name="Lee, Samantha" userId="44983747-3aaf-47a7-8c4d-b7ff06699b8b" providerId="ADAL" clId="{609944D1-9ACF-44EB-A192-454A2A9B262E}" dt="2023-01-09T17:14:06.076" v="56354"/>
          <ac:cxnSpMkLst>
            <pc:docMk/>
            <pc:sldMk cId="834642606" sldId="2147470771"/>
            <ac:cxnSpMk id="227" creationId="{908D7A08-62E2-4C44-B9AE-A2CF41D3E2C5}"/>
          </ac:cxnSpMkLst>
        </pc:cxnChg>
        <pc:cxnChg chg="add mod ord">
          <ac:chgData name="Lee, Samantha" userId="44983747-3aaf-47a7-8c4d-b7ff06699b8b" providerId="ADAL" clId="{609944D1-9ACF-44EB-A192-454A2A9B262E}" dt="2023-01-09T17:14:06.025" v="56261"/>
          <ac:cxnSpMkLst>
            <pc:docMk/>
            <pc:sldMk cId="834642606" sldId="2147470771"/>
            <ac:cxnSpMk id="276" creationId="{2E3A50F0-4C89-4595-8294-9E34E4E4F897}"/>
          </ac:cxnSpMkLst>
        </pc:cxnChg>
      </pc:sldChg>
      <pc:sldChg chg="addSp delSp modSp mod modNotesTx">
        <pc:chgData name="Lee, Samantha" userId="44983747-3aaf-47a7-8c4d-b7ff06699b8b" providerId="ADAL" clId="{609944D1-9ACF-44EB-A192-454A2A9B262E}" dt="2023-01-09T21:06:54.613" v="66823" actId="13926"/>
        <pc:sldMkLst>
          <pc:docMk/>
          <pc:sldMk cId="3006018265" sldId="2147470777"/>
        </pc:sldMkLst>
        <pc:spChg chg="mod ord">
          <ac:chgData name="Lee, Samantha" userId="44983747-3aaf-47a7-8c4d-b7ff06699b8b" providerId="ADAL" clId="{609944D1-9ACF-44EB-A192-454A2A9B262E}" dt="2023-01-06T20:09:24.851" v="1103"/>
          <ac:spMkLst>
            <pc:docMk/>
            <pc:sldMk cId="3006018265" sldId="2147470777"/>
            <ac:spMk id="2" creationId="{5C65516F-8E92-47FF-B0B2-AFCD4F7F3CAF}"/>
          </ac:spMkLst>
        </pc:spChg>
        <pc:spChg chg="mod ord">
          <ac:chgData name="Lee, Samantha" userId="44983747-3aaf-47a7-8c4d-b7ff06699b8b" providerId="ADAL" clId="{609944D1-9ACF-44EB-A192-454A2A9B262E}" dt="2023-01-06T20:09:24.851" v="1105"/>
          <ac:spMkLst>
            <pc:docMk/>
            <pc:sldMk cId="3006018265" sldId="2147470777"/>
            <ac:spMk id="3" creationId="{C42C2A29-C949-4DF3-8DD7-DEADFD3F2A41}"/>
          </ac:spMkLst>
        </pc:spChg>
        <pc:spChg chg="del">
          <ac:chgData name="Lee, Samantha" userId="44983747-3aaf-47a7-8c4d-b7ff06699b8b" providerId="ADAL" clId="{609944D1-9ACF-44EB-A192-454A2A9B262E}" dt="2023-01-06T19:59:08.263" v="2" actId="478"/>
          <ac:spMkLst>
            <pc:docMk/>
            <pc:sldMk cId="3006018265" sldId="2147470777"/>
            <ac:spMk id="5" creationId="{3643BFC5-52F1-7381-BE8B-A07D9DFAEBD9}"/>
          </ac:spMkLst>
        </pc:spChg>
        <pc:spChg chg="add del mod modVis">
          <ac:chgData name="Lee, Samantha" userId="44983747-3aaf-47a7-8c4d-b7ff06699b8b" providerId="ADAL" clId="{609944D1-9ACF-44EB-A192-454A2A9B262E}" dt="2023-01-06T20:09:06.446" v="625"/>
          <ac:spMkLst>
            <pc:docMk/>
            <pc:sldMk cId="3006018265" sldId="2147470777"/>
            <ac:spMk id="8" creationId="{199CEADF-A577-4321-86DC-97D9EA6369D4}"/>
          </ac:spMkLst>
        </pc:spChg>
        <pc:spChg chg="mod ord">
          <ac:chgData name="Lee, Samantha" userId="44983747-3aaf-47a7-8c4d-b7ff06699b8b" providerId="ADAL" clId="{609944D1-9ACF-44EB-A192-454A2A9B262E}" dt="2023-01-09T19:58:19.207" v="61865" actId="20577"/>
          <ac:spMkLst>
            <pc:docMk/>
            <pc:sldMk cId="3006018265" sldId="2147470777"/>
            <ac:spMk id="36" creationId="{31C9F32C-998B-4CBA-B902-5A5C5F4FEFCD}"/>
          </ac:spMkLst>
        </pc:spChg>
        <pc:spChg chg="mod ord">
          <ac:chgData name="Lee, Samantha" userId="44983747-3aaf-47a7-8c4d-b7ff06699b8b" providerId="ADAL" clId="{609944D1-9ACF-44EB-A192-454A2A9B262E}" dt="2023-01-06T20:09:24.851" v="1117"/>
          <ac:spMkLst>
            <pc:docMk/>
            <pc:sldMk cId="3006018265" sldId="2147470777"/>
            <ac:spMk id="41" creationId="{58C6CD06-1778-47C4-B8E5-6D00325D596A}"/>
          </ac:spMkLst>
        </pc:spChg>
        <pc:spChg chg="mod ord">
          <ac:chgData name="Lee, Samantha" userId="44983747-3aaf-47a7-8c4d-b7ff06699b8b" providerId="ADAL" clId="{609944D1-9ACF-44EB-A192-454A2A9B262E}" dt="2023-01-06T20:09:24.851" v="1119"/>
          <ac:spMkLst>
            <pc:docMk/>
            <pc:sldMk cId="3006018265" sldId="2147470777"/>
            <ac:spMk id="44" creationId="{71ADDB22-034E-4C59-BA57-F0AD6E84BAB8}"/>
          </ac:spMkLst>
        </pc:spChg>
        <pc:spChg chg="mod ord">
          <ac:chgData name="Lee, Samantha" userId="44983747-3aaf-47a7-8c4d-b7ff06699b8b" providerId="ADAL" clId="{609944D1-9ACF-44EB-A192-454A2A9B262E}" dt="2023-01-06T20:09:24.851" v="1121"/>
          <ac:spMkLst>
            <pc:docMk/>
            <pc:sldMk cId="3006018265" sldId="2147470777"/>
            <ac:spMk id="45" creationId="{D7CEB44B-3E41-4D86-8DC4-F840F494D84F}"/>
          </ac:spMkLst>
        </pc:spChg>
        <pc:spChg chg="mod ord">
          <ac:chgData name="Lee, Samantha" userId="44983747-3aaf-47a7-8c4d-b7ff06699b8b" providerId="ADAL" clId="{609944D1-9ACF-44EB-A192-454A2A9B262E}" dt="2023-01-06T20:09:24.851" v="1123"/>
          <ac:spMkLst>
            <pc:docMk/>
            <pc:sldMk cId="3006018265" sldId="2147470777"/>
            <ac:spMk id="47" creationId="{B721A1AD-281D-4905-8717-E273172FE591}"/>
          </ac:spMkLst>
        </pc:spChg>
        <pc:spChg chg="mod ord">
          <ac:chgData name="Lee, Samantha" userId="44983747-3aaf-47a7-8c4d-b7ff06699b8b" providerId="ADAL" clId="{609944D1-9ACF-44EB-A192-454A2A9B262E}" dt="2023-01-06T20:09:24.851" v="1125"/>
          <ac:spMkLst>
            <pc:docMk/>
            <pc:sldMk cId="3006018265" sldId="2147470777"/>
            <ac:spMk id="48" creationId="{EFD82F58-2B0B-41C4-A7B0-67ABAB044101}"/>
          </ac:spMkLst>
        </pc:spChg>
        <pc:spChg chg="mod">
          <ac:chgData name="Lee, Samantha" userId="44983747-3aaf-47a7-8c4d-b7ff06699b8b" providerId="ADAL" clId="{609944D1-9ACF-44EB-A192-454A2A9B262E}" dt="2023-01-06T20:09:24.851" v="1129"/>
          <ac:spMkLst>
            <pc:docMk/>
            <pc:sldMk cId="3006018265" sldId="2147470777"/>
            <ac:spMk id="53" creationId="{8C23B9F3-9CC7-408F-949F-B72781FCE869}"/>
          </ac:spMkLst>
        </pc:spChg>
        <pc:spChg chg="mod">
          <ac:chgData name="Lee, Samantha" userId="44983747-3aaf-47a7-8c4d-b7ff06699b8b" providerId="ADAL" clId="{609944D1-9ACF-44EB-A192-454A2A9B262E}" dt="2023-01-06T20:09:24.851" v="1128"/>
          <ac:spMkLst>
            <pc:docMk/>
            <pc:sldMk cId="3006018265" sldId="2147470777"/>
            <ac:spMk id="56" creationId="{9230A2FF-3D3F-4DF5-916B-5DA431769E9C}"/>
          </ac:spMkLst>
        </pc:spChg>
        <pc:spChg chg="mod ord">
          <ac:chgData name="Lee, Samantha" userId="44983747-3aaf-47a7-8c4d-b7ff06699b8b" providerId="ADAL" clId="{609944D1-9ACF-44EB-A192-454A2A9B262E}" dt="2023-01-06T20:09:24.861" v="1131"/>
          <ac:spMkLst>
            <pc:docMk/>
            <pc:sldMk cId="3006018265" sldId="2147470777"/>
            <ac:spMk id="62" creationId="{13F32275-8369-4409-BDEF-AE06AF7AA789}"/>
          </ac:spMkLst>
        </pc:spChg>
        <pc:spChg chg="mod ord">
          <ac:chgData name="Lee, Samantha" userId="44983747-3aaf-47a7-8c4d-b7ff06699b8b" providerId="ADAL" clId="{609944D1-9ACF-44EB-A192-454A2A9B262E}" dt="2023-01-06T20:09:24.851" v="1107"/>
          <ac:spMkLst>
            <pc:docMk/>
            <pc:sldMk cId="3006018265" sldId="2147470777"/>
            <ac:spMk id="72" creationId="{6A4EE674-B31F-4888-AD37-B799469CCD03}"/>
          </ac:spMkLst>
        </pc:spChg>
        <pc:spChg chg="mod ord">
          <ac:chgData name="Lee, Samantha" userId="44983747-3aaf-47a7-8c4d-b7ff06699b8b" providerId="ADAL" clId="{609944D1-9ACF-44EB-A192-454A2A9B262E}" dt="2023-01-06T20:09:24.851" v="1109"/>
          <ac:spMkLst>
            <pc:docMk/>
            <pc:sldMk cId="3006018265" sldId="2147470777"/>
            <ac:spMk id="73" creationId="{420DED51-99C8-41F0-B55D-28DB84046673}"/>
          </ac:spMkLst>
        </pc:spChg>
        <pc:spChg chg="mod ord">
          <ac:chgData name="Lee, Samantha" userId="44983747-3aaf-47a7-8c4d-b7ff06699b8b" providerId="ADAL" clId="{609944D1-9ACF-44EB-A192-454A2A9B262E}" dt="2023-01-06T20:09:24.851" v="1111"/>
          <ac:spMkLst>
            <pc:docMk/>
            <pc:sldMk cId="3006018265" sldId="2147470777"/>
            <ac:spMk id="74" creationId="{E9F6C549-545F-43AC-BDE5-2FB873A41662}"/>
          </ac:spMkLst>
        </pc:spChg>
        <pc:spChg chg="mod ord">
          <ac:chgData name="Lee, Samantha" userId="44983747-3aaf-47a7-8c4d-b7ff06699b8b" providerId="ADAL" clId="{609944D1-9ACF-44EB-A192-454A2A9B262E}" dt="2023-01-06T20:09:24.851" v="1113"/>
          <ac:spMkLst>
            <pc:docMk/>
            <pc:sldMk cId="3006018265" sldId="2147470777"/>
            <ac:spMk id="75" creationId="{B26B53E0-4089-4ED8-9BED-F2021827E48D}"/>
          </ac:spMkLst>
        </pc:spChg>
        <pc:spChg chg="mod">
          <ac:chgData name="Lee, Samantha" userId="44983747-3aaf-47a7-8c4d-b7ff06699b8b" providerId="ADAL" clId="{609944D1-9ACF-44EB-A192-454A2A9B262E}" dt="2023-01-06T19:59:10.878" v="3"/>
          <ac:spMkLst>
            <pc:docMk/>
            <pc:sldMk cId="3006018265" sldId="2147470777"/>
            <ac:spMk id="82" creationId="{8AFA4252-5277-425C-B66A-17F5EC0AFF46}"/>
          </ac:spMkLst>
        </pc:spChg>
        <pc:spChg chg="mod">
          <ac:chgData name="Lee, Samantha" userId="44983747-3aaf-47a7-8c4d-b7ff06699b8b" providerId="ADAL" clId="{609944D1-9ACF-44EB-A192-454A2A9B262E}" dt="2023-01-06T19:59:10.878" v="3"/>
          <ac:spMkLst>
            <pc:docMk/>
            <pc:sldMk cId="3006018265" sldId="2147470777"/>
            <ac:spMk id="83" creationId="{00B40EE3-5D9C-4AE2-B0E0-2F271AC931AB}"/>
          </ac:spMkLst>
        </pc:spChg>
        <pc:spChg chg="mod">
          <ac:chgData name="Lee, Samantha" userId="44983747-3aaf-47a7-8c4d-b7ff06699b8b" providerId="ADAL" clId="{609944D1-9ACF-44EB-A192-454A2A9B262E}" dt="2023-01-06T19:59:10.878" v="3"/>
          <ac:spMkLst>
            <pc:docMk/>
            <pc:sldMk cId="3006018265" sldId="2147470777"/>
            <ac:spMk id="84" creationId="{19DDC403-EA82-412D-A6DF-A55A03DB50E2}"/>
          </ac:spMkLst>
        </pc:spChg>
        <pc:spChg chg="mod">
          <ac:chgData name="Lee, Samantha" userId="44983747-3aaf-47a7-8c4d-b7ff06699b8b" providerId="ADAL" clId="{609944D1-9ACF-44EB-A192-454A2A9B262E}" dt="2023-01-06T19:59:10.878" v="3"/>
          <ac:spMkLst>
            <pc:docMk/>
            <pc:sldMk cId="3006018265" sldId="2147470777"/>
            <ac:spMk id="85" creationId="{BCAAF057-1D18-4608-926F-790DC4D1BF94}"/>
          </ac:spMkLst>
        </pc:spChg>
        <pc:spChg chg="mod">
          <ac:chgData name="Lee, Samantha" userId="44983747-3aaf-47a7-8c4d-b7ff06699b8b" providerId="ADAL" clId="{609944D1-9ACF-44EB-A192-454A2A9B262E}" dt="2023-01-06T19:59:10.878" v="3"/>
          <ac:spMkLst>
            <pc:docMk/>
            <pc:sldMk cId="3006018265" sldId="2147470777"/>
            <ac:spMk id="90" creationId="{3DC3C85C-1A7B-4607-A202-75FEAA19A266}"/>
          </ac:spMkLst>
        </pc:spChg>
        <pc:spChg chg="mod">
          <ac:chgData name="Lee, Samantha" userId="44983747-3aaf-47a7-8c4d-b7ff06699b8b" providerId="ADAL" clId="{609944D1-9ACF-44EB-A192-454A2A9B262E}" dt="2023-01-06T19:59:10.878" v="3"/>
          <ac:spMkLst>
            <pc:docMk/>
            <pc:sldMk cId="3006018265" sldId="2147470777"/>
            <ac:spMk id="92" creationId="{6DFD357C-476F-4D4F-8456-6ADD7ABE5153}"/>
          </ac:spMkLst>
        </pc:spChg>
        <pc:spChg chg="mod">
          <ac:chgData name="Lee, Samantha" userId="44983747-3aaf-47a7-8c4d-b7ff06699b8b" providerId="ADAL" clId="{609944D1-9ACF-44EB-A192-454A2A9B262E}" dt="2023-01-06T19:59:10.878" v="3"/>
          <ac:spMkLst>
            <pc:docMk/>
            <pc:sldMk cId="3006018265" sldId="2147470777"/>
            <ac:spMk id="93" creationId="{312F0B59-0380-4084-9F91-9B9A898FA33B}"/>
          </ac:spMkLst>
        </pc:spChg>
        <pc:spChg chg="mod topLvl">
          <ac:chgData name="Lee, Samantha" userId="44983747-3aaf-47a7-8c4d-b7ff06699b8b" providerId="ADAL" clId="{609944D1-9ACF-44EB-A192-454A2A9B262E}" dt="2023-01-06T20:05:04.929" v="166" actId="164"/>
          <ac:spMkLst>
            <pc:docMk/>
            <pc:sldMk cId="3006018265" sldId="2147470777"/>
            <ac:spMk id="96" creationId="{A1FB3410-6C97-4255-BEBD-5F69E994B8D1}"/>
          </ac:spMkLst>
        </pc:spChg>
        <pc:spChg chg="mod topLvl">
          <ac:chgData name="Lee, Samantha" userId="44983747-3aaf-47a7-8c4d-b7ff06699b8b" providerId="ADAL" clId="{609944D1-9ACF-44EB-A192-454A2A9B262E}" dt="2023-01-06T20:05:04.929" v="166" actId="164"/>
          <ac:spMkLst>
            <pc:docMk/>
            <pc:sldMk cId="3006018265" sldId="2147470777"/>
            <ac:spMk id="100" creationId="{7D065289-F00F-4EA8-9E26-F72AF2EBE0B1}"/>
          </ac:spMkLst>
        </pc:spChg>
        <pc:spChg chg="mod topLvl">
          <ac:chgData name="Lee, Samantha" userId="44983747-3aaf-47a7-8c4d-b7ff06699b8b" providerId="ADAL" clId="{609944D1-9ACF-44EB-A192-454A2A9B262E}" dt="2023-01-06T20:05:04.929" v="166" actId="164"/>
          <ac:spMkLst>
            <pc:docMk/>
            <pc:sldMk cId="3006018265" sldId="2147470777"/>
            <ac:spMk id="101" creationId="{81183E0F-EDA6-45E1-960C-9FDC07F24C25}"/>
          </ac:spMkLst>
        </pc:spChg>
        <pc:spChg chg="mod topLvl">
          <ac:chgData name="Lee, Samantha" userId="44983747-3aaf-47a7-8c4d-b7ff06699b8b" providerId="ADAL" clId="{609944D1-9ACF-44EB-A192-454A2A9B262E}" dt="2023-01-06T20:05:04.929" v="166" actId="164"/>
          <ac:spMkLst>
            <pc:docMk/>
            <pc:sldMk cId="3006018265" sldId="2147470777"/>
            <ac:spMk id="102" creationId="{40BC7CB7-9219-4CE0-8412-A941B9FC8C0E}"/>
          </ac:spMkLst>
        </pc:spChg>
        <pc:spChg chg="mod ord">
          <ac:chgData name="Lee, Samantha" userId="44983747-3aaf-47a7-8c4d-b7ff06699b8b" providerId="ADAL" clId="{609944D1-9ACF-44EB-A192-454A2A9B262E}" dt="2023-01-06T20:09:24.882" v="1193"/>
          <ac:spMkLst>
            <pc:docMk/>
            <pc:sldMk cId="3006018265" sldId="2147470777"/>
            <ac:spMk id="104" creationId="{8D75467F-D2FD-4C8D-ABAC-18FDBF73B359}"/>
          </ac:spMkLst>
        </pc:spChg>
        <pc:spChg chg="mod ord">
          <ac:chgData name="Lee, Samantha" userId="44983747-3aaf-47a7-8c4d-b7ff06699b8b" providerId="ADAL" clId="{609944D1-9ACF-44EB-A192-454A2A9B262E}" dt="2023-01-06T20:09:24.882" v="1195"/>
          <ac:spMkLst>
            <pc:docMk/>
            <pc:sldMk cId="3006018265" sldId="2147470777"/>
            <ac:spMk id="105" creationId="{016CFAEB-8B92-4470-8B5B-87F6065EE599}"/>
          </ac:spMkLst>
        </pc:spChg>
        <pc:spChg chg="mod topLvl">
          <ac:chgData name="Lee, Samantha" userId="44983747-3aaf-47a7-8c4d-b7ff06699b8b" providerId="ADAL" clId="{609944D1-9ACF-44EB-A192-454A2A9B262E}" dt="2023-01-06T20:05:04.929" v="166" actId="164"/>
          <ac:spMkLst>
            <pc:docMk/>
            <pc:sldMk cId="3006018265" sldId="2147470777"/>
            <ac:spMk id="106" creationId="{FC3C2E4B-7E5A-4E5F-A9FC-01FBDD428879}"/>
          </ac:spMkLst>
        </pc:spChg>
        <pc:spChg chg="mod topLvl">
          <ac:chgData name="Lee, Samantha" userId="44983747-3aaf-47a7-8c4d-b7ff06699b8b" providerId="ADAL" clId="{609944D1-9ACF-44EB-A192-454A2A9B262E}" dt="2023-01-06T20:05:04.929" v="166" actId="164"/>
          <ac:spMkLst>
            <pc:docMk/>
            <pc:sldMk cId="3006018265" sldId="2147470777"/>
            <ac:spMk id="107" creationId="{564E01BA-62C4-4CC1-A653-784511D9817A}"/>
          </ac:spMkLst>
        </pc:spChg>
        <pc:spChg chg="mod ord">
          <ac:chgData name="Lee, Samantha" userId="44983747-3aaf-47a7-8c4d-b7ff06699b8b" providerId="ADAL" clId="{609944D1-9ACF-44EB-A192-454A2A9B262E}" dt="2023-01-06T20:09:24.864" v="1137"/>
          <ac:spMkLst>
            <pc:docMk/>
            <pc:sldMk cId="3006018265" sldId="2147470777"/>
            <ac:spMk id="108" creationId="{36BA0EB2-BAD6-4A24-A355-2BA0D7CF0D28}"/>
          </ac:spMkLst>
        </pc:spChg>
        <pc:spChg chg="del mod topLvl">
          <ac:chgData name="Lee, Samantha" userId="44983747-3aaf-47a7-8c4d-b7ff06699b8b" providerId="ADAL" clId="{609944D1-9ACF-44EB-A192-454A2A9B262E}" dt="2023-01-06T20:05:01.513" v="165" actId="478"/>
          <ac:spMkLst>
            <pc:docMk/>
            <pc:sldMk cId="3006018265" sldId="2147470777"/>
            <ac:spMk id="109" creationId="{CBFA5CE6-5F5F-4760-90C3-922CC66C915E}"/>
          </ac:spMkLst>
        </pc:spChg>
        <pc:spChg chg="mod ord">
          <ac:chgData name="Lee, Samantha" userId="44983747-3aaf-47a7-8c4d-b7ff06699b8b" providerId="ADAL" clId="{609944D1-9ACF-44EB-A192-454A2A9B262E}" dt="2023-01-06T20:09:24.864" v="1139"/>
          <ac:spMkLst>
            <pc:docMk/>
            <pc:sldMk cId="3006018265" sldId="2147470777"/>
            <ac:spMk id="110" creationId="{2387E159-EB8D-4AA7-9D53-86B872B8088A}"/>
          </ac:spMkLst>
        </pc:spChg>
        <pc:spChg chg="mod ord">
          <ac:chgData name="Lee, Samantha" userId="44983747-3aaf-47a7-8c4d-b7ff06699b8b" providerId="ADAL" clId="{609944D1-9ACF-44EB-A192-454A2A9B262E}" dt="2023-01-06T20:09:24.864" v="1141"/>
          <ac:spMkLst>
            <pc:docMk/>
            <pc:sldMk cId="3006018265" sldId="2147470777"/>
            <ac:spMk id="111" creationId="{DAA73C1F-B022-42E8-8578-04B6528F44A5}"/>
          </ac:spMkLst>
        </pc:spChg>
        <pc:spChg chg="mod ord">
          <ac:chgData name="Lee, Samantha" userId="44983747-3aaf-47a7-8c4d-b7ff06699b8b" providerId="ADAL" clId="{609944D1-9ACF-44EB-A192-454A2A9B262E}" dt="2023-01-06T20:09:24.864" v="1143"/>
          <ac:spMkLst>
            <pc:docMk/>
            <pc:sldMk cId="3006018265" sldId="2147470777"/>
            <ac:spMk id="112" creationId="{BB45E42B-0659-4DE0-AEC4-33065FDA05C9}"/>
          </ac:spMkLst>
        </pc:spChg>
        <pc:spChg chg="mod ord">
          <ac:chgData name="Lee, Samantha" userId="44983747-3aaf-47a7-8c4d-b7ff06699b8b" providerId="ADAL" clId="{609944D1-9ACF-44EB-A192-454A2A9B262E}" dt="2023-01-06T20:09:24.851" v="1101"/>
          <ac:spMkLst>
            <pc:docMk/>
            <pc:sldMk cId="3006018265" sldId="2147470777"/>
            <ac:spMk id="113" creationId="{A82424FC-5C3C-4BEF-B59A-4BEB492B649E}"/>
          </ac:spMkLst>
        </pc:spChg>
        <pc:spChg chg="add mod">
          <ac:chgData name="Lee, Samantha" userId="44983747-3aaf-47a7-8c4d-b7ff06699b8b" providerId="ADAL" clId="{609944D1-9ACF-44EB-A192-454A2A9B262E}" dt="2023-01-06T20:05:04.929" v="166" actId="164"/>
          <ac:spMkLst>
            <pc:docMk/>
            <pc:sldMk cId="3006018265" sldId="2147470777"/>
            <ac:spMk id="114" creationId="{6FFDC3F2-D7E9-4993-9540-0E7A618A3A5C}"/>
          </ac:spMkLst>
        </pc:spChg>
        <pc:spChg chg="mod ord">
          <ac:chgData name="Lee, Samantha" userId="44983747-3aaf-47a7-8c4d-b7ff06699b8b" providerId="ADAL" clId="{609944D1-9ACF-44EB-A192-454A2A9B262E}" dt="2023-01-06T20:09:24.864" v="1145"/>
          <ac:spMkLst>
            <pc:docMk/>
            <pc:sldMk cId="3006018265" sldId="2147470777"/>
            <ac:spMk id="116" creationId="{29E70DC1-3868-4939-95D1-BB9300A02553}"/>
          </ac:spMkLst>
        </pc:spChg>
        <pc:spChg chg="mod ord">
          <ac:chgData name="Lee, Samantha" userId="44983747-3aaf-47a7-8c4d-b7ff06699b8b" providerId="ADAL" clId="{609944D1-9ACF-44EB-A192-454A2A9B262E}" dt="2023-01-06T20:09:24.864" v="1147"/>
          <ac:spMkLst>
            <pc:docMk/>
            <pc:sldMk cId="3006018265" sldId="2147470777"/>
            <ac:spMk id="117" creationId="{242E52CF-CEE8-4EFE-A015-B977346DE050}"/>
          </ac:spMkLst>
        </pc:spChg>
        <pc:spChg chg="add mod replST">
          <ac:chgData name="Lee, Samantha" userId="44983747-3aaf-47a7-8c4d-b7ff06699b8b" providerId="ADAL" clId="{609944D1-9ACF-44EB-A192-454A2A9B262E}" dt="2023-01-06T20:09:24.882" v="1200"/>
          <ac:spMkLst>
            <pc:docMk/>
            <pc:sldMk cId="3006018265" sldId="2147470777"/>
            <ac:spMk id="119" creationId="{BC4E146E-7028-49D8-9618-E62091DC3A67}"/>
          </ac:spMkLst>
        </pc:spChg>
        <pc:spChg chg="add mod replST">
          <ac:chgData name="Lee, Samantha" userId="44983747-3aaf-47a7-8c4d-b7ff06699b8b" providerId="ADAL" clId="{609944D1-9ACF-44EB-A192-454A2A9B262E}" dt="2023-01-06T20:09:24.882" v="1204"/>
          <ac:spMkLst>
            <pc:docMk/>
            <pc:sldMk cId="3006018265" sldId="2147470777"/>
            <ac:spMk id="120" creationId="{9DB3D9D3-241A-46C1-9035-EC0CF7B81922}"/>
          </ac:spMkLst>
        </pc:spChg>
        <pc:spChg chg="add mod replST">
          <ac:chgData name="Lee, Samantha" userId="44983747-3aaf-47a7-8c4d-b7ff06699b8b" providerId="ADAL" clId="{609944D1-9ACF-44EB-A192-454A2A9B262E}" dt="2023-01-06T20:09:24.882" v="1201"/>
          <ac:spMkLst>
            <pc:docMk/>
            <pc:sldMk cId="3006018265" sldId="2147470777"/>
            <ac:spMk id="121" creationId="{25417633-B091-4093-BE91-8DC7860942F5}"/>
          </ac:spMkLst>
        </pc:spChg>
        <pc:spChg chg="add mod replST">
          <ac:chgData name="Lee, Samantha" userId="44983747-3aaf-47a7-8c4d-b7ff06699b8b" providerId="ADAL" clId="{609944D1-9ACF-44EB-A192-454A2A9B262E}" dt="2023-01-06T20:09:24.882" v="1203"/>
          <ac:spMkLst>
            <pc:docMk/>
            <pc:sldMk cId="3006018265" sldId="2147470777"/>
            <ac:spMk id="122" creationId="{31750F94-5042-4D1F-84F8-26B58DC86A2A}"/>
          </ac:spMkLst>
        </pc:spChg>
        <pc:spChg chg="add mod replST">
          <ac:chgData name="Lee, Samantha" userId="44983747-3aaf-47a7-8c4d-b7ff06699b8b" providerId="ADAL" clId="{609944D1-9ACF-44EB-A192-454A2A9B262E}" dt="2023-01-06T20:09:24.882" v="1202"/>
          <ac:spMkLst>
            <pc:docMk/>
            <pc:sldMk cId="3006018265" sldId="2147470777"/>
            <ac:spMk id="124" creationId="{F3A48377-403B-4A66-94F0-21A76B2FA57C}"/>
          </ac:spMkLst>
        </pc:spChg>
        <pc:spChg chg="add mod replST">
          <ac:chgData name="Lee, Samantha" userId="44983747-3aaf-47a7-8c4d-b7ff06699b8b" providerId="ADAL" clId="{609944D1-9ACF-44EB-A192-454A2A9B262E}" dt="2023-01-06T20:09:24.882" v="1199"/>
          <ac:spMkLst>
            <pc:docMk/>
            <pc:sldMk cId="3006018265" sldId="2147470777"/>
            <ac:spMk id="125" creationId="{8E79BDE1-6A34-4D32-96B0-B91F8A0B0CAA}"/>
          </ac:spMkLst>
        </pc:spChg>
        <pc:spChg chg="mod ord">
          <ac:chgData name="Lee, Samantha" userId="44983747-3aaf-47a7-8c4d-b7ff06699b8b" providerId="ADAL" clId="{609944D1-9ACF-44EB-A192-454A2A9B262E}" dt="2023-01-06T20:09:24.864" v="1151"/>
          <ac:spMkLst>
            <pc:docMk/>
            <pc:sldMk cId="3006018265" sldId="2147470777"/>
            <ac:spMk id="126" creationId="{16F2D9E1-3F02-4F94-BB1E-02270A348B27}"/>
          </ac:spMkLst>
        </pc:spChg>
        <pc:spChg chg="mod ord">
          <ac:chgData name="Lee, Samantha" userId="44983747-3aaf-47a7-8c4d-b7ff06699b8b" providerId="ADAL" clId="{609944D1-9ACF-44EB-A192-454A2A9B262E}" dt="2023-01-06T20:09:24.869" v="1153"/>
          <ac:spMkLst>
            <pc:docMk/>
            <pc:sldMk cId="3006018265" sldId="2147470777"/>
            <ac:spMk id="127" creationId="{116308D9-9C15-49D6-919C-9751ADF6AC37}"/>
          </ac:spMkLst>
        </pc:spChg>
        <pc:spChg chg="mod ord">
          <ac:chgData name="Lee, Samantha" userId="44983747-3aaf-47a7-8c4d-b7ff06699b8b" providerId="ADAL" clId="{609944D1-9ACF-44EB-A192-454A2A9B262E}" dt="2023-01-06T20:09:24.869" v="1155"/>
          <ac:spMkLst>
            <pc:docMk/>
            <pc:sldMk cId="3006018265" sldId="2147470777"/>
            <ac:spMk id="128" creationId="{2A951BC1-3CC6-4A63-B24D-C926D424CD43}"/>
          </ac:spMkLst>
        </pc:spChg>
        <pc:spChg chg="del mod">
          <ac:chgData name="Lee, Samantha" userId="44983747-3aaf-47a7-8c4d-b7ff06699b8b" providerId="ADAL" clId="{609944D1-9ACF-44EB-A192-454A2A9B262E}" dt="2023-01-06T20:09:02.542" v="202"/>
          <ac:spMkLst>
            <pc:docMk/>
            <pc:sldMk cId="3006018265" sldId="2147470777"/>
            <ac:spMk id="130" creationId="{BCCF26D3-1041-40AC-8C55-CAF8FA9656A7}"/>
          </ac:spMkLst>
        </pc:spChg>
        <pc:spChg chg="del mod">
          <ac:chgData name="Lee, Samantha" userId="44983747-3aaf-47a7-8c4d-b7ff06699b8b" providerId="ADAL" clId="{609944D1-9ACF-44EB-A192-454A2A9B262E}" dt="2023-01-06T20:09:02.542" v="201"/>
          <ac:spMkLst>
            <pc:docMk/>
            <pc:sldMk cId="3006018265" sldId="2147470777"/>
            <ac:spMk id="131" creationId="{9C7CF42D-E7EF-4862-A466-A4E96C6225D0}"/>
          </ac:spMkLst>
        </pc:spChg>
        <pc:spChg chg="del mod">
          <ac:chgData name="Lee, Samantha" userId="44983747-3aaf-47a7-8c4d-b7ff06699b8b" providerId="ADAL" clId="{609944D1-9ACF-44EB-A192-454A2A9B262E}" dt="2023-01-06T20:09:02.535" v="197"/>
          <ac:spMkLst>
            <pc:docMk/>
            <pc:sldMk cId="3006018265" sldId="2147470777"/>
            <ac:spMk id="132" creationId="{A569A15C-6F37-4AC1-8AE3-4CA6AECE902A}"/>
          </ac:spMkLst>
        </pc:spChg>
        <pc:spChg chg="del mod">
          <ac:chgData name="Lee, Samantha" userId="44983747-3aaf-47a7-8c4d-b7ff06699b8b" providerId="ADAL" clId="{609944D1-9ACF-44EB-A192-454A2A9B262E}" dt="2023-01-06T20:09:02.542" v="200"/>
          <ac:spMkLst>
            <pc:docMk/>
            <pc:sldMk cId="3006018265" sldId="2147470777"/>
            <ac:spMk id="133" creationId="{F61CCAF4-5359-4885-B99E-FDF0B0FA0F33}"/>
          </ac:spMkLst>
        </pc:spChg>
        <pc:spChg chg="del mod">
          <ac:chgData name="Lee, Samantha" userId="44983747-3aaf-47a7-8c4d-b7ff06699b8b" providerId="ADAL" clId="{609944D1-9ACF-44EB-A192-454A2A9B262E}" dt="2023-01-06T20:09:02.542" v="199"/>
          <ac:spMkLst>
            <pc:docMk/>
            <pc:sldMk cId="3006018265" sldId="2147470777"/>
            <ac:spMk id="134" creationId="{FEC5448B-96C3-419D-A37C-8886D3B9396A}"/>
          </ac:spMkLst>
        </pc:spChg>
        <pc:spChg chg="del mod">
          <ac:chgData name="Lee, Samantha" userId="44983747-3aaf-47a7-8c4d-b7ff06699b8b" providerId="ADAL" clId="{609944D1-9ACF-44EB-A192-454A2A9B262E}" dt="2023-01-06T20:09:02.541" v="198"/>
          <ac:spMkLst>
            <pc:docMk/>
            <pc:sldMk cId="3006018265" sldId="2147470777"/>
            <ac:spMk id="135" creationId="{A1B21139-A55A-4082-ADBB-8C74340C7260}"/>
          </ac:spMkLst>
        </pc:spChg>
        <pc:spChg chg="mod ord">
          <ac:chgData name="Lee, Samantha" userId="44983747-3aaf-47a7-8c4d-b7ff06699b8b" providerId="ADAL" clId="{609944D1-9ACF-44EB-A192-454A2A9B262E}" dt="2023-01-06T20:09:24.869" v="1157"/>
          <ac:spMkLst>
            <pc:docMk/>
            <pc:sldMk cId="3006018265" sldId="2147470777"/>
            <ac:spMk id="161" creationId="{857E5E0D-8E51-42AF-847C-08EAFDBC22A6}"/>
          </ac:spMkLst>
        </pc:spChg>
        <pc:spChg chg="mod ord">
          <ac:chgData name="Lee, Samantha" userId="44983747-3aaf-47a7-8c4d-b7ff06699b8b" providerId="ADAL" clId="{609944D1-9ACF-44EB-A192-454A2A9B262E}" dt="2023-01-06T20:09:24.872" v="1161"/>
          <ac:spMkLst>
            <pc:docMk/>
            <pc:sldMk cId="3006018265" sldId="2147470777"/>
            <ac:spMk id="166" creationId="{8D757F08-74D5-41DB-A06F-7F8192EFF506}"/>
          </ac:spMkLst>
        </pc:spChg>
        <pc:spChg chg="mod ord">
          <ac:chgData name="Lee, Samantha" userId="44983747-3aaf-47a7-8c4d-b7ff06699b8b" providerId="ADAL" clId="{609944D1-9ACF-44EB-A192-454A2A9B262E}" dt="2023-01-06T20:09:24.872" v="1165"/>
          <ac:spMkLst>
            <pc:docMk/>
            <pc:sldMk cId="3006018265" sldId="2147470777"/>
            <ac:spMk id="168" creationId="{301F23D5-314A-4740-A224-F3C20CAF977C}"/>
          </ac:spMkLst>
        </pc:spChg>
        <pc:spChg chg="mod ord">
          <ac:chgData name="Lee, Samantha" userId="44983747-3aaf-47a7-8c4d-b7ff06699b8b" providerId="ADAL" clId="{609944D1-9ACF-44EB-A192-454A2A9B262E}" dt="2023-01-06T20:09:24.872" v="1169"/>
          <ac:spMkLst>
            <pc:docMk/>
            <pc:sldMk cId="3006018265" sldId="2147470777"/>
            <ac:spMk id="170" creationId="{0D926B4E-7266-4E5C-A6C2-E6302A1B1F05}"/>
          </ac:spMkLst>
        </pc:spChg>
        <pc:spChg chg="mod ord">
          <ac:chgData name="Lee, Samantha" userId="44983747-3aaf-47a7-8c4d-b7ff06699b8b" providerId="ADAL" clId="{609944D1-9ACF-44EB-A192-454A2A9B262E}" dt="2023-01-06T20:09:24.872" v="1173"/>
          <ac:spMkLst>
            <pc:docMk/>
            <pc:sldMk cId="3006018265" sldId="2147470777"/>
            <ac:spMk id="174" creationId="{C29A0D52-5212-4D20-9140-818F881F9C1A}"/>
          </ac:spMkLst>
        </pc:spChg>
        <pc:spChg chg="mod ord">
          <ac:chgData name="Lee, Samantha" userId="44983747-3aaf-47a7-8c4d-b7ff06699b8b" providerId="ADAL" clId="{609944D1-9ACF-44EB-A192-454A2A9B262E}" dt="2023-01-06T20:09:24.872" v="1177"/>
          <ac:spMkLst>
            <pc:docMk/>
            <pc:sldMk cId="3006018265" sldId="2147470777"/>
            <ac:spMk id="176" creationId="{A476E7D0-FECA-43FB-9BCA-00807E0297F0}"/>
          </ac:spMkLst>
        </pc:spChg>
        <pc:spChg chg="mod ord">
          <ac:chgData name="Lee, Samantha" userId="44983747-3aaf-47a7-8c4d-b7ff06699b8b" providerId="ADAL" clId="{609944D1-9ACF-44EB-A192-454A2A9B262E}" dt="2023-01-06T20:09:24.872" v="1179"/>
          <ac:spMkLst>
            <pc:docMk/>
            <pc:sldMk cId="3006018265" sldId="2147470777"/>
            <ac:spMk id="182" creationId="{62FFD987-56F8-4A1E-B28B-1CFBD1248979}"/>
          </ac:spMkLst>
        </pc:spChg>
        <pc:spChg chg="mod ord">
          <ac:chgData name="Lee, Samantha" userId="44983747-3aaf-47a7-8c4d-b7ff06699b8b" providerId="ADAL" clId="{609944D1-9ACF-44EB-A192-454A2A9B262E}" dt="2023-01-06T20:09:24.872" v="1181"/>
          <ac:spMkLst>
            <pc:docMk/>
            <pc:sldMk cId="3006018265" sldId="2147470777"/>
            <ac:spMk id="189" creationId="{B4C92E64-FD5A-4E03-8682-5B4D85CDFF69}"/>
          </ac:spMkLst>
        </pc:spChg>
        <pc:spChg chg="mod ord">
          <ac:chgData name="Lee, Samantha" userId="44983747-3aaf-47a7-8c4d-b7ff06699b8b" providerId="ADAL" clId="{609944D1-9ACF-44EB-A192-454A2A9B262E}" dt="2023-01-06T20:09:24.872" v="1183"/>
          <ac:spMkLst>
            <pc:docMk/>
            <pc:sldMk cId="3006018265" sldId="2147470777"/>
            <ac:spMk id="190" creationId="{0AB21823-40F1-477D-B7E2-10E7E383C877}"/>
          </ac:spMkLst>
        </pc:spChg>
        <pc:spChg chg="del">
          <ac:chgData name="Lee, Samantha" userId="44983747-3aaf-47a7-8c4d-b7ff06699b8b" providerId="ADAL" clId="{609944D1-9ACF-44EB-A192-454A2A9B262E}" dt="2023-01-06T19:59:14.870" v="5" actId="478"/>
          <ac:spMkLst>
            <pc:docMk/>
            <pc:sldMk cId="3006018265" sldId="2147470777"/>
            <ac:spMk id="202" creationId="{624866E9-8D3F-43F6-8BC0-744C456C0DC6}"/>
          </ac:spMkLst>
        </pc:spChg>
        <pc:spChg chg="del">
          <ac:chgData name="Lee, Samantha" userId="44983747-3aaf-47a7-8c4d-b7ff06699b8b" providerId="ADAL" clId="{609944D1-9ACF-44EB-A192-454A2A9B262E}" dt="2023-01-06T19:59:14.870" v="5" actId="478"/>
          <ac:spMkLst>
            <pc:docMk/>
            <pc:sldMk cId="3006018265" sldId="2147470777"/>
            <ac:spMk id="203" creationId="{E4676BC7-4715-47D1-B10F-BCBB64811CA8}"/>
          </ac:spMkLst>
        </pc:spChg>
        <pc:spChg chg="del">
          <ac:chgData name="Lee, Samantha" userId="44983747-3aaf-47a7-8c4d-b7ff06699b8b" providerId="ADAL" clId="{609944D1-9ACF-44EB-A192-454A2A9B262E}" dt="2023-01-06T19:59:14.870" v="5" actId="478"/>
          <ac:spMkLst>
            <pc:docMk/>
            <pc:sldMk cId="3006018265" sldId="2147470777"/>
            <ac:spMk id="204" creationId="{816346C1-F1BD-461A-AB48-705C6AF6F6D3}"/>
          </ac:spMkLst>
        </pc:spChg>
        <pc:spChg chg="del">
          <ac:chgData name="Lee, Samantha" userId="44983747-3aaf-47a7-8c4d-b7ff06699b8b" providerId="ADAL" clId="{609944D1-9ACF-44EB-A192-454A2A9B262E}" dt="2023-01-06T19:59:14.870" v="5" actId="478"/>
          <ac:spMkLst>
            <pc:docMk/>
            <pc:sldMk cId="3006018265" sldId="2147470777"/>
            <ac:spMk id="205" creationId="{6C679D79-F123-4D99-9C49-4A76E29EAB18}"/>
          </ac:spMkLst>
        </pc:spChg>
        <pc:spChg chg="del">
          <ac:chgData name="Lee, Samantha" userId="44983747-3aaf-47a7-8c4d-b7ff06699b8b" providerId="ADAL" clId="{609944D1-9ACF-44EB-A192-454A2A9B262E}" dt="2023-01-06T19:59:14.870" v="5" actId="478"/>
          <ac:spMkLst>
            <pc:docMk/>
            <pc:sldMk cId="3006018265" sldId="2147470777"/>
            <ac:spMk id="207" creationId="{49F1621B-47ED-4192-A6DE-D637A5D68F13}"/>
          </ac:spMkLst>
        </pc:spChg>
        <pc:spChg chg="mod ord">
          <ac:chgData name="Lee, Samantha" userId="44983747-3aaf-47a7-8c4d-b7ff06699b8b" providerId="ADAL" clId="{609944D1-9ACF-44EB-A192-454A2A9B262E}" dt="2023-01-06T20:09:24.872" v="1187"/>
          <ac:spMkLst>
            <pc:docMk/>
            <pc:sldMk cId="3006018265" sldId="2147470777"/>
            <ac:spMk id="208" creationId="{C06A3800-856F-4FB8-8C57-A50FC51EC15B}"/>
          </ac:spMkLst>
        </pc:spChg>
        <pc:spChg chg="mod ord">
          <ac:chgData name="Lee, Samantha" userId="44983747-3aaf-47a7-8c4d-b7ff06699b8b" providerId="ADAL" clId="{609944D1-9ACF-44EB-A192-454A2A9B262E}" dt="2023-01-09T21:06:54.613" v="66823" actId="13926"/>
          <ac:spMkLst>
            <pc:docMk/>
            <pc:sldMk cId="3006018265" sldId="2147470777"/>
            <ac:spMk id="210" creationId="{3FF6F13F-EC09-4459-A108-23C431AF3260}"/>
          </ac:spMkLst>
        </pc:spChg>
        <pc:grpChg chg="add mod ord">
          <ac:chgData name="Lee, Samantha" userId="44983747-3aaf-47a7-8c4d-b7ff06699b8b" providerId="ADAL" clId="{609944D1-9ACF-44EB-A192-454A2A9B262E}" dt="2023-01-06T20:09:24.882" v="1197"/>
          <ac:grpSpMkLst>
            <pc:docMk/>
            <pc:sldMk cId="3006018265" sldId="2147470777"/>
            <ac:grpSpMk id="7" creationId="{7F2522AB-AF7B-4456-BC85-95B57663095D}"/>
          </ac:grpSpMkLst>
        </pc:grpChg>
        <pc:grpChg chg="add del mod">
          <ac:chgData name="Lee, Samantha" userId="44983747-3aaf-47a7-8c4d-b7ff06699b8b" providerId="ADAL" clId="{609944D1-9ACF-44EB-A192-454A2A9B262E}" dt="2023-01-06T19:59:12.490" v="4"/>
          <ac:grpSpMkLst>
            <pc:docMk/>
            <pc:sldMk cId="3006018265" sldId="2147470777"/>
            <ac:grpSpMk id="81" creationId="{E0090C6C-4F51-42FD-88C9-53387544860F}"/>
          </ac:grpSpMkLst>
        </pc:grpChg>
        <pc:grpChg chg="add del mod ord">
          <ac:chgData name="Lee, Samantha" userId="44983747-3aaf-47a7-8c4d-b7ff06699b8b" providerId="ADAL" clId="{609944D1-9ACF-44EB-A192-454A2A9B262E}" dt="2023-01-06T20:04:55.511" v="156" actId="165"/>
          <ac:grpSpMkLst>
            <pc:docMk/>
            <pc:sldMk cId="3006018265" sldId="2147470777"/>
            <ac:grpSpMk id="95" creationId="{E956A6A5-5B0F-4F83-A4F7-691EEB7BEECE}"/>
          </ac:grpSpMkLst>
        </pc:grpChg>
        <pc:grpChg chg="mod ord">
          <ac:chgData name="Lee, Samantha" userId="44983747-3aaf-47a7-8c4d-b7ff06699b8b" providerId="ADAL" clId="{609944D1-9ACF-44EB-A192-454A2A9B262E}" dt="2023-01-06T20:09:24.861" v="1133"/>
          <ac:grpSpMkLst>
            <pc:docMk/>
            <pc:sldMk cId="3006018265" sldId="2147470777"/>
            <ac:grpSpMk id="231" creationId="{84420D77-43D4-40BE-8414-BAE5DE5E62DD}"/>
          </ac:grpSpMkLst>
        </pc:grpChg>
        <pc:grpChg chg="mod ord">
          <ac:chgData name="Lee, Samantha" userId="44983747-3aaf-47a7-8c4d-b7ff06699b8b" providerId="ADAL" clId="{609944D1-9ACF-44EB-A192-454A2A9B262E}" dt="2023-01-06T20:09:24.872" v="1185"/>
          <ac:grpSpMkLst>
            <pc:docMk/>
            <pc:sldMk cId="3006018265" sldId="2147470777"/>
            <ac:grpSpMk id="233" creationId="{9D57DBAB-2FAE-444C-BB6A-EB14B1C07B45}"/>
          </ac:grpSpMkLst>
        </pc:grpChg>
        <pc:grpChg chg="mod ord">
          <ac:chgData name="Lee, Samantha" userId="44983747-3aaf-47a7-8c4d-b7ff06699b8b" providerId="ADAL" clId="{609944D1-9ACF-44EB-A192-454A2A9B262E}" dt="2023-01-06T20:09:24.861" v="1135"/>
          <ac:grpSpMkLst>
            <pc:docMk/>
            <pc:sldMk cId="3006018265" sldId="2147470777"/>
            <ac:grpSpMk id="236" creationId="{A5E13142-252C-4DA3-A579-5CF918328D5E}"/>
          </ac:grpSpMkLst>
        </pc:grpChg>
        <pc:graphicFrameChg chg="mod">
          <ac:chgData name="Lee, Samantha" userId="44983747-3aaf-47a7-8c4d-b7ff06699b8b" providerId="ADAL" clId="{609944D1-9ACF-44EB-A192-454A2A9B262E}" dt="2023-01-06T20:09:24.892" v="1207"/>
          <ac:graphicFrameMkLst>
            <pc:docMk/>
            <pc:sldMk cId="3006018265" sldId="2147470777"/>
            <ac:graphicFrameMk id="37" creationId="{C25A6650-8F22-4C9B-B473-701BA2F3E2FD}"/>
          </ac:graphicFrameMkLst>
        </pc:graphicFrameChg>
        <pc:graphicFrameChg chg="del mod">
          <ac:chgData name="Lee, Samantha" userId="44983747-3aaf-47a7-8c4d-b7ff06699b8b" providerId="ADAL" clId="{609944D1-9ACF-44EB-A192-454A2A9B262E}" dt="2023-01-06T20:09:02.542" v="204"/>
          <ac:graphicFrameMkLst>
            <pc:docMk/>
            <pc:sldMk cId="3006018265" sldId="2147470777"/>
            <ac:graphicFrameMk id="55" creationId="{0B2EC93E-1D80-6DBD-1203-DBC7DAECCC62}"/>
          </ac:graphicFrameMkLst>
        </pc:graphicFrameChg>
        <pc:graphicFrameChg chg="mod">
          <ac:chgData name="Lee, Samantha" userId="44983747-3aaf-47a7-8c4d-b7ff06699b8b" providerId="ADAL" clId="{609944D1-9ACF-44EB-A192-454A2A9B262E}" dt="2023-01-06T20:09:24.851" v="1127"/>
          <ac:graphicFrameMkLst>
            <pc:docMk/>
            <pc:sldMk cId="3006018265" sldId="2147470777"/>
            <ac:graphicFrameMk id="86" creationId="{BBB38793-4ECB-40B5-AFDE-71D71C1C934B}"/>
          </ac:graphicFrameMkLst>
        </pc:graphicFrameChg>
        <pc:graphicFrameChg chg="mod">
          <ac:chgData name="Lee, Samantha" userId="44983747-3aaf-47a7-8c4d-b7ff06699b8b" providerId="ADAL" clId="{609944D1-9ACF-44EB-A192-454A2A9B262E}" dt="2023-01-06T20:09:24.851" v="1126"/>
          <ac:graphicFrameMkLst>
            <pc:docMk/>
            <pc:sldMk cId="3006018265" sldId="2147470777"/>
            <ac:graphicFrameMk id="115" creationId="{491C01F1-D037-4886-BBED-7983469943D2}"/>
          </ac:graphicFrameMkLst>
        </pc:graphicFrameChg>
        <pc:graphicFrameChg chg="add del mod replST">
          <ac:chgData name="Lee, Samantha" userId="44983747-3aaf-47a7-8c4d-b7ff06699b8b" providerId="ADAL" clId="{609944D1-9ACF-44EB-A192-454A2A9B262E}" dt="2023-01-06T20:09:06.399" v="509"/>
          <ac:graphicFrameMkLst>
            <pc:docMk/>
            <pc:sldMk cId="3006018265" sldId="2147470777"/>
            <ac:graphicFrameMk id="118" creationId="{B3437840-F4D0-48EF-9EEC-224D4754C863}"/>
          </ac:graphicFrameMkLst>
        </pc:graphicFrameChg>
        <pc:graphicFrameChg chg="mod ord">
          <ac:chgData name="Lee, Samantha" userId="44983747-3aaf-47a7-8c4d-b7ff06699b8b" providerId="ADAL" clId="{609944D1-9ACF-44EB-A192-454A2A9B262E}" dt="2023-01-06T20:09:24.864" v="1149"/>
          <ac:graphicFrameMkLst>
            <pc:docMk/>
            <pc:sldMk cId="3006018265" sldId="2147470777"/>
            <ac:graphicFrameMk id="123" creationId="{87EFDAC6-C4B3-41B6-848A-41BFEEEC2881}"/>
          </ac:graphicFrameMkLst>
        </pc:graphicFrameChg>
        <pc:graphicFrameChg chg="add del mod replST">
          <ac:chgData name="Lee, Samantha" userId="44983747-3aaf-47a7-8c4d-b7ff06699b8b" providerId="ADAL" clId="{609944D1-9ACF-44EB-A192-454A2A9B262E}" dt="2023-01-06T20:09:12.489" v="659"/>
          <ac:graphicFrameMkLst>
            <pc:docMk/>
            <pc:sldMk cId="3006018265" sldId="2147470777"/>
            <ac:graphicFrameMk id="129" creationId="{6FE6E86E-C36E-4734-A0FF-CD584D076655}"/>
          </ac:graphicFrameMkLst>
        </pc:graphicFrameChg>
        <pc:graphicFrameChg chg="add del mod replST">
          <ac:chgData name="Lee, Samantha" userId="44983747-3aaf-47a7-8c4d-b7ff06699b8b" providerId="ADAL" clId="{609944D1-9ACF-44EB-A192-454A2A9B262E}" dt="2023-01-06T20:09:14.755" v="795"/>
          <ac:graphicFrameMkLst>
            <pc:docMk/>
            <pc:sldMk cId="3006018265" sldId="2147470777"/>
            <ac:graphicFrameMk id="136" creationId="{8E767943-537E-4DC4-93A2-CD869B09A931}"/>
          </ac:graphicFrameMkLst>
        </pc:graphicFrameChg>
        <pc:graphicFrameChg chg="add del mod replST">
          <ac:chgData name="Lee, Samantha" userId="44983747-3aaf-47a7-8c4d-b7ff06699b8b" providerId="ADAL" clId="{609944D1-9ACF-44EB-A192-454A2A9B262E}" dt="2023-01-06T20:09:19.759" v="943"/>
          <ac:graphicFrameMkLst>
            <pc:docMk/>
            <pc:sldMk cId="3006018265" sldId="2147470777"/>
            <ac:graphicFrameMk id="137" creationId="{C53FFEE9-63A4-43BF-A835-697DB01E69F4}"/>
          </ac:graphicFrameMkLst>
        </pc:graphicFrameChg>
        <pc:graphicFrameChg chg="add del mod replST">
          <ac:chgData name="Lee, Samantha" userId="44983747-3aaf-47a7-8c4d-b7ff06699b8b" providerId="ADAL" clId="{609944D1-9ACF-44EB-A192-454A2A9B262E}" dt="2023-01-06T20:09:24.821" v="1091"/>
          <ac:graphicFrameMkLst>
            <pc:docMk/>
            <pc:sldMk cId="3006018265" sldId="2147470777"/>
            <ac:graphicFrameMk id="138" creationId="{C7BC6E4F-F42A-4FE3-B116-725325E4EBF4}"/>
          </ac:graphicFrameMkLst>
        </pc:graphicFrameChg>
        <pc:graphicFrameChg chg="add mod replST">
          <ac:chgData name="Lee, Samantha" userId="44983747-3aaf-47a7-8c4d-b7ff06699b8b" providerId="ADAL" clId="{609944D1-9ACF-44EB-A192-454A2A9B262E}" dt="2023-01-06T20:09:24.882" v="1198"/>
          <ac:graphicFrameMkLst>
            <pc:docMk/>
            <pc:sldMk cId="3006018265" sldId="2147470777"/>
            <ac:graphicFrameMk id="139" creationId="{3F1B22E4-672A-4CE8-8BED-E3D8556A5DC3}"/>
          </ac:graphicFrameMkLst>
        </pc:graphicFrameChg>
        <pc:picChg chg="add mod ord">
          <ac:chgData name="Lee, Samantha" userId="44983747-3aaf-47a7-8c4d-b7ff06699b8b" providerId="ADAL" clId="{609944D1-9ACF-44EB-A192-454A2A9B262E}" dt="2023-01-06T20:09:24.851" v="1099"/>
          <ac:picMkLst>
            <pc:docMk/>
            <pc:sldMk cId="3006018265" sldId="2147470777"/>
            <ac:picMk id="6" creationId="{8468019F-649B-46AB-A5AC-14E5DA4D40FE}"/>
          </ac:picMkLst>
        </pc:picChg>
        <pc:picChg chg="mod ord">
          <ac:chgData name="Lee, Samantha" userId="44983747-3aaf-47a7-8c4d-b7ff06699b8b" providerId="ADAL" clId="{609944D1-9ACF-44EB-A192-454A2A9B262E}" dt="2023-01-06T20:09:24.869" v="1159"/>
          <ac:picMkLst>
            <pc:docMk/>
            <pc:sldMk cId="3006018265" sldId="2147470777"/>
            <ac:picMk id="17" creationId="{7C16386C-61EC-475A-A4DA-34E50AF7C619}"/>
          </ac:picMkLst>
        </pc:picChg>
        <pc:picChg chg="mod ord">
          <ac:chgData name="Lee, Samantha" userId="44983747-3aaf-47a7-8c4d-b7ff06699b8b" providerId="ADAL" clId="{609944D1-9ACF-44EB-A192-454A2A9B262E}" dt="2023-01-06T20:09:24.872" v="1163"/>
          <ac:picMkLst>
            <pc:docMk/>
            <pc:sldMk cId="3006018265" sldId="2147470777"/>
            <ac:picMk id="167" creationId="{C96D5E71-B1D0-4156-88A2-6A4C56AAD00C}"/>
          </ac:picMkLst>
        </pc:picChg>
        <pc:picChg chg="mod ord">
          <ac:chgData name="Lee, Samantha" userId="44983747-3aaf-47a7-8c4d-b7ff06699b8b" providerId="ADAL" clId="{609944D1-9ACF-44EB-A192-454A2A9B262E}" dt="2023-01-06T20:09:24.872" v="1167"/>
          <ac:picMkLst>
            <pc:docMk/>
            <pc:sldMk cId="3006018265" sldId="2147470777"/>
            <ac:picMk id="169" creationId="{B0F75E12-D61A-4BE4-9B26-44049BFABCC9}"/>
          </ac:picMkLst>
        </pc:picChg>
        <pc:picChg chg="mod ord">
          <ac:chgData name="Lee, Samantha" userId="44983747-3aaf-47a7-8c4d-b7ff06699b8b" providerId="ADAL" clId="{609944D1-9ACF-44EB-A192-454A2A9B262E}" dt="2023-01-06T20:09:24.872" v="1171"/>
          <ac:picMkLst>
            <pc:docMk/>
            <pc:sldMk cId="3006018265" sldId="2147470777"/>
            <ac:picMk id="173" creationId="{C79D4B5B-8712-45E7-8297-49377D7ADCB2}"/>
          </ac:picMkLst>
        </pc:picChg>
        <pc:picChg chg="mod ord">
          <ac:chgData name="Lee, Samantha" userId="44983747-3aaf-47a7-8c4d-b7ff06699b8b" providerId="ADAL" clId="{609944D1-9ACF-44EB-A192-454A2A9B262E}" dt="2023-01-06T20:09:24.872" v="1175"/>
          <ac:picMkLst>
            <pc:docMk/>
            <pc:sldMk cId="3006018265" sldId="2147470777"/>
            <ac:picMk id="175" creationId="{19C725E4-86E1-40E7-BA7D-79D9BD3BD210}"/>
          </ac:picMkLst>
        </pc:picChg>
        <pc:picChg chg="del">
          <ac:chgData name="Lee, Samantha" userId="44983747-3aaf-47a7-8c4d-b7ff06699b8b" providerId="ADAL" clId="{609944D1-9ACF-44EB-A192-454A2A9B262E}" dt="2023-01-06T19:59:21.531" v="7" actId="478"/>
          <ac:picMkLst>
            <pc:docMk/>
            <pc:sldMk cId="3006018265" sldId="2147470777"/>
            <ac:picMk id="200" creationId="{29B246EB-3DC2-460C-8EAB-BC1643746E98}"/>
          </ac:picMkLst>
        </pc:picChg>
        <pc:cxnChg chg="mod">
          <ac:chgData name="Lee, Samantha" userId="44983747-3aaf-47a7-8c4d-b7ff06699b8b" providerId="ADAL" clId="{609944D1-9ACF-44EB-A192-454A2A9B262E}" dt="2023-01-06T19:59:10.878" v="3"/>
          <ac:cxnSpMkLst>
            <pc:docMk/>
            <pc:sldMk cId="3006018265" sldId="2147470777"/>
            <ac:cxnSpMk id="87" creationId="{F0040DB6-D5D8-48A2-8279-6C131F4A8733}"/>
          </ac:cxnSpMkLst>
        </pc:cxnChg>
        <pc:cxnChg chg="mod topLvl">
          <ac:chgData name="Lee, Samantha" userId="44983747-3aaf-47a7-8c4d-b7ff06699b8b" providerId="ADAL" clId="{609944D1-9ACF-44EB-A192-454A2A9B262E}" dt="2023-01-06T20:05:04.929" v="166" actId="164"/>
          <ac:cxnSpMkLst>
            <pc:docMk/>
            <pc:sldMk cId="3006018265" sldId="2147470777"/>
            <ac:cxnSpMk id="103" creationId="{0EB4C026-ECCE-4A05-A69E-269485788FD8}"/>
          </ac:cxnSpMkLst>
        </pc:cxnChg>
        <pc:cxnChg chg="del">
          <ac:chgData name="Lee, Samantha" userId="44983747-3aaf-47a7-8c4d-b7ff06699b8b" providerId="ADAL" clId="{609944D1-9ACF-44EB-A192-454A2A9B262E}" dt="2023-01-06T19:59:14.870" v="5" actId="478"/>
          <ac:cxnSpMkLst>
            <pc:docMk/>
            <pc:sldMk cId="3006018265" sldId="2147470777"/>
            <ac:cxnSpMk id="206" creationId="{C0F08DEA-62E4-486C-B35A-54644365850B}"/>
          </ac:cxnSpMkLst>
        </pc:cxnChg>
        <pc:cxnChg chg="mod ord">
          <ac:chgData name="Lee, Samantha" userId="44983747-3aaf-47a7-8c4d-b7ff06699b8b" providerId="ADAL" clId="{609944D1-9ACF-44EB-A192-454A2A9B262E}" dt="2023-01-06T20:09:24.880" v="1191"/>
          <ac:cxnSpMkLst>
            <pc:docMk/>
            <pc:sldMk cId="3006018265" sldId="2147470777"/>
            <ac:cxnSpMk id="227" creationId="{58C2B296-44C0-4E6E-8469-BA9C380A11B9}"/>
          </ac:cxnSpMkLst>
        </pc:cxnChg>
      </pc:sldChg>
      <pc:sldChg chg="addSp delSp modSp mod modNotesTx">
        <pc:chgData name="Lee, Samantha" userId="44983747-3aaf-47a7-8c4d-b7ff06699b8b" providerId="ADAL" clId="{609944D1-9ACF-44EB-A192-454A2A9B262E}" dt="2023-01-09T21:08:20.562" v="66857" actId="14100"/>
        <pc:sldMkLst>
          <pc:docMk/>
          <pc:sldMk cId="1080909560" sldId="2147470780"/>
        </pc:sldMkLst>
        <pc:spChg chg="mod ord">
          <ac:chgData name="Lee, Samantha" userId="44983747-3aaf-47a7-8c4d-b7ff06699b8b" providerId="ADAL" clId="{609944D1-9ACF-44EB-A192-454A2A9B262E}" dt="2023-01-09T20:08:42.394" v="66636"/>
          <ac:spMkLst>
            <pc:docMk/>
            <pc:sldMk cId="1080909560" sldId="2147470780"/>
            <ac:spMk id="2" creationId="{5C65516F-8E92-47FF-B0B2-AFCD4F7F3CAF}"/>
          </ac:spMkLst>
        </pc:spChg>
        <pc:spChg chg="mod ord">
          <ac:chgData name="Lee, Samantha" userId="44983747-3aaf-47a7-8c4d-b7ff06699b8b" providerId="ADAL" clId="{609944D1-9ACF-44EB-A192-454A2A9B262E}" dt="2023-01-09T20:08:42.394" v="66638"/>
          <ac:spMkLst>
            <pc:docMk/>
            <pc:sldMk cId="1080909560" sldId="2147470780"/>
            <ac:spMk id="3" creationId="{C42C2A29-C949-4DF3-8DD7-DEADFD3F2A41}"/>
          </ac:spMkLst>
        </pc:spChg>
        <pc:spChg chg="add del mod modVis">
          <ac:chgData name="Lee, Samantha" userId="44983747-3aaf-47a7-8c4d-b7ff06699b8b" providerId="ADAL" clId="{609944D1-9ACF-44EB-A192-454A2A9B262E}" dt="2023-01-09T20:08:42.434" v="66746"/>
          <ac:spMkLst>
            <pc:docMk/>
            <pc:sldMk cId="1080909560" sldId="2147470780"/>
            <ac:spMk id="5" creationId="{79C8164B-1329-4618-9B6F-8765C51447B5}"/>
          </ac:spMkLst>
        </pc:spChg>
        <pc:spChg chg="del mod ord">
          <ac:chgData name="Lee, Samantha" userId="44983747-3aaf-47a7-8c4d-b7ff06699b8b" providerId="ADAL" clId="{609944D1-9ACF-44EB-A192-454A2A9B262E}" dt="2023-01-09T14:00:39.197" v="20136" actId="478"/>
          <ac:spMkLst>
            <pc:docMk/>
            <pc:sldMk cId="1080909560" sldId="2147470780"/>
            <ac:spMk id="5" creationId="{96DEDEDB-D0AB-321C-2788-AB75558C7000}"/>
          </ac:spMkLst>
        </pc:spChg>
        <pc:spChg chg="mod ord">
          <ac:chgData name="Lee, Samantha" userId="44983747-3aaf-47a7-8c4d-b7ff06699b8b" providerId="ADAL" clId="{609944D1-9ACF-44EB-A192-454A2A9B262E}" dt="2023-01-09T20:08:42.422" v="66699"/>
          <ac:spMkLst>
            <pc:docMk/>
            <pc:sldMk cId="1080909560" sldId="2147470780"/>
            <ac:spMk id="6" creationId="{F7607080-BC06-896D-3BA5-C862DAAE5160}"/>
          </ac:spMkLst>
        </pc:spChg>
        <pc:spChg chg="add del mod modVis">
          <ac:chgData name="Lee, Samantha" userId="44983747-3aaf-47a7-8c4d-b7ff06699b8b" providerId="ADAL" clId="{609944D1-9ACF-44EB-A192-454A2A9B262E}" dt="2023-01-09T14:00:59.208" v="20409"/>
          <ac:spMkLst>
            <pc:docMk/>
            <pc:sldMk cId="1080909560" sldId="2147470780"/>
            <ac:spMk id="8" creationId="{0D4EF8FC-EF9D-4035-8E70-721263938D35}"/>
          </ac:spMkLst>
        </pc:spChg>
        <pc:spChg chg="add del mod modVis">
          <ac:chgData name="Lee, Samantha" userId="44983747-3aaf-47a7-8c4d-b7ff06699b8b" providerId="ADAL" clId="{609944D1-9ACF-44EB-A192-454A2A9B262E}" dt="2023-01-06T20:45:52.242" v="7352"/>
          <ac:spMkLst>
            <pc:docMk/>
            <pc:sldMk cId="1080909560" sldId="2147470780"/>
            <ac:spMk id="8" creationId="{1D900A72-A2C5-4223-B600-316BD89E4B66}"/>
          </ac:spMkLst>
        </pc:spChg>
        <pc:spChg chg="add del mod modVis">
          <ac:chgData name="Lee, Samantha" userId="44983747-3aaf-47a7-8c4d-b7ff06699b8b" providerId="ADAL" clId="{609944D1-9ACF-44EB-A192-454A2A9B262E}" dt="2023-01-06T20:46:06.443" v="7586"/>
          <ac:spMkLst>
            <pc:docMk/>
            <pc:sldMk cId="1080909560" sldId="2147470780"/>
            <ac:spMk id="9" creationId="{A291F3EC-F72E-445F-9691-669F12A39ABD}"/>
          </ac:spMkLst>
        </pc:spChg>
        <pc:spChg chg="add del mod modVis">
          <ac:chgData name="Lee, Samantha" userId="44983747-3aaf-47a7-8c4d-b7ff06699b8b" providerId="ADAL" clId="{609944D1-9ACF-44EB-A192-454A2A9B262E}" dt="2023-01-09T14:01:56.715" v="20771"/>
          <ac:spMkLst>
            <pc:docMk/>
            <pc:sldMk cId="1080909560" sldId="2147470780"/>
            <ac:spMk id="9" creationId="{D86EFE36-AE67-41BE-B333-415CA9FBC3A7}"/>
          </ac:spMkLst>
        </pc:spChg>
        <pc:spChg chg="add del mod ord replST">
          <ac:chgData name="Lee, Samantha" userId="44983747-3aaf-47a7-8c4d-b7ff06699b8b" providerId="ADAL" clId="{609944D1-9ACF-44EB-A192-454A2A9B262E}" dt="2023-01-09T20:08:42.402" v="66688"/>
          <ac:spMkLst>
            <pc:docMk/>
            <pc:sldMk cId="1080909560" sldId="2147470780"/>
            <ac:spMk id="12" creationId="{BA94B4BC-59F6-4EBA-B3B2-231B4FC49DF7}"/>
          </ac:spMkLst>
        </pc:spChg>
        <pc:spChg chg="add del mod modVis">
          <ac:chgData name="Lee, Samantha" userId="44983747-3aaf-47a7-8c4d-b7ff06699b8b" providerId="ADAL" clId="{609944D1-9ACF-44EB-A192-454A2A9B262E}" dt="2023-01-06T20:46:08.446" v="7779"/>
          <ac:spMkLst>
            <pc:docMk/>
            <pc:sldMk cId="1080909560" sldId="2147470780"/>
            <ac:spMk id="15" creationId="{47B910D5-1909-42A6-9C9D-8A8564A44EEC}"/>
          </ac:spMkLst>
        </pc:spChg>
        <pc:spChg chg="add del mod modVis">
          <ac:chgData name="Lee, Samantha" userId="44983747-3aaf-47a7-8c4d-b7ff06699b8b" providerId="ADAL" clId="{609944D1-9ACF-44EB-A192-454A2A9B262E}" dt="2023-01-09T14:01:58.936" v="20971"/>
          <ac:spMkLst>
            <pc:docMk/>
            <pc:sldMk cId="1080909560" sldId="2147470780"/>
            <ac:spMk id="15" creationId="{54B232CF-BCD6-466B-BF42-5800C326065D}"/>
          </ac:spMkLst>
        </pc:spChg>
        <pc:spChg chg="add del mod modVis">
          <ac:chgData name="Lee, Samantha" userId="44983747-3aaf-47a7-8c4d-b7ff06699b8b" providerId="ADAL" clId="{609944D1-9ACF-44EB-A192-454A2A9B262E}" dt="2023-01-09T14:02:01.880" v="21175"/>
          <ac:spMkLst>
            <pc:docMk/>
            <pc:sldMk cId="1080909560" sldId="2147470780"/>
            <ac:spMk id="19" creationId="{6D72CE20-1091-4306-94E2-D185DB960DF5}"/>
          </ac:spMkLst>
        </pc:spChg>
        <pc:spChg chg="add del mod modVis">
          <ac:chgData name="Lee, Samantha" userId="44983747-3aaf-47a7-8c4d-b7ff06699b8b" providerId="ADAL" clId="{609944D1-9ACF-44EB-A192-454A2A9B262E}" dt="2023-01-09T14:02:38.412" v="21399"/>
          <ac:spMkLst>
            <pc:docMk/>
            <pc:sldMk cId="1080909560" sldId="2147470780"/>
            <ac:spMk id="20" creationId="{8C418899-F6AF-4874-A92B-C84CFDA9327D}"/>
          </ac:spMkLst>
        </pc:spChg>
        <pc:spChg chg="add del mod modVis">
          <ac:chgData name="Lee, Samantha" userId="44983747-3aaf-47a7-8c4d-b7ff06699b8b" providerId="ADAL" clId="{609944D1-9ACF-44EB-A192-454A2A9B262E}" dt="2023-01-09T14:02:52.361" v="21754"/>
          <ac:spMkLst>
            <pc:docMk/>
            <pc:sldMk cId="1080909560" sldId="2147470780"/>
            <ac:spMk id="21" creationId="{1801BE17-144B-4C5A-9D21-6F7A149F66BB}"/>
          </ac:spMkLst>
        </pc:spChg>
        <pc:spChg chg="add del mod modVis">
          <ac:chgData name="Lee, Samantha" userId="44983747-3aaf-47a7-8c4d-b7ff06699b8b" providerId="ADAL" clId="{609944D1-9ACF-44EB-A192-454A2A9B262E}" dt="2023-01-06T20:46:22.636" v="7928"/>
          <ac:spMkLst>
            <pc:docMk/>
            <pc:sldMk cId="1080909560" sldId="2147470780"/>
            <ac:spMk id="21" creationId="{93E89411-4D75-4DB9-B252-8DF7D81BAB9B}"/>
          </ac:spMkLst>
        </pc:spChg>
        <pc:spChg chg="add del mod modVis">
          <ac:chgData name="Lee, Samantha" userId="44983747-3aaf-47a7-8c4d-b7ff06699b8b" providerId="ADAL" clId="{609944D1-9ACF-44EB-A192-454A2A9B262E}" dt="2023-01-06T20:46:27.149" v="8139"/>
          <ac:spMkLst>
            <pc:docMk/>
            <pc:sldMk cId="1080909560" sldId="2147470780"/>
            <ac:spMk id="22" creationId="{00034F0A-F37E-4AC1-B9A0-6ECAFFDCD69C}"/>
          </ac:spMkLst>
        </pc:spChg>
        <pc:spChg chg="add del mod modVis">
          <ac:chgData name="Lee, Samantha" userId="44983747-3aaf-47a7-8c4d-b7ff06699b8b" providerId="ADAL" clId="{609944D1-9ACF-44EB-A192-454A2A9B262E}" dt="2023-01-09T14:03:13.261" v="22146"/>
          <ac:spMkLst>
            <pc:docMk/>
            <pc:sldMk cId="1080909560" sldId="2147470780"/>
            <ac:spMk id="22" creationId="{96101C90-E8E4-4FDF-9190-211AEBBCB6A2}"/>
          </ac:spMkLst>
        </pc:spChg>
        <pc:spChg chg="add del mod modVis">
          <ac:chgData name="Lee, Samantha" userId="44983747-3aaf-47a7-8c4d-b7ff06699b8b" providerId="ADAL" clId="{609944D1-9ACF-44EB-A192-454A2A9B262E}" dt="2023-01-09T14:03:43.192" v="23291"/>
          <ac:spMkLst>
            <pc:docMk/>
            <pc:sldMk cId="1080909560" sldId="2147470780"/>
            <ac:spMk id="23" creationId="{10637222-16DB-4483-8AF4-5CF7C827203B}"/>
          </ac:spMkLst>
        </pc:spChg>
        <pc:spChg chg="add del mod modVis">
          <ac:chgData name="Lee, Samantha" userId="44983747-3aaf-47a7-8c4d-b7ff06699b8b" providerId="ADAL" clId="{609944D1-9ACF-44EB-A192-454A2A9B262E}" dt="2023-01-06T20:46:29.063" v="8479"/>
          <ac:spMkLst>
            <pc:docMk/>
            <pc:sldMk cId="1080909560" sldId="2147470780"/>
            <ac:spMk id="23" creationId="{DC8AF220-CF67-4535-92C6-758760015F0D}"/>
          </ac:spMkLst>
        </pc:spChg>
        <pc:spChg chg="add del mod modVis">
          <ac:chgData name="Lee, Samantha" userId="44983747-3aaf-47a7-8c4d-b7ff06699b8b" providerId="ADAL" clId="{609944D1-9ACF-44EB-A192-454A2A9B262E}" dt="2023-01-09T14:04:05.043" v="24089"/>
          <ac:spMkLst>
            <pc:docMk/>
            <pc:sldMk cId="1080909560" sldId="2147470780"/>
            <ac:spMk id="24" creationId="{0A52E277-4BB3-4F8C-995A-1A7AF5B68E6C}"/>
          </ac:spMkLst>
        </pc:spChg>
        <pc:spChg chg="add del mod modVis">
          <ac:chgData name="Lee, Samantha" userId="44983747-3aaf-47a7-8c4d-b7ff06699b8b" providerId="ADAL" clId="{609944D1-9ACF-44EB-A192-454A2A9B262E}" dt="2023-01-06T20:46:36.700" v="8693"/>
          <ac:spMkLst>
            <pc:docMk/>
            <pc:sldMk cId="1080909560" sldId="2147470780"/>
            <ac:spMk id="25" creationId="{803E7753-7A22-42C8-8406-CE9044AD4F02}"/>
          </ac:spMkLst>
        </pc:spChg>
        <pc:spChg chg="add del mod modVis">
          <ac:chgData name="Lee, Samantha" userId="44983747-3aaf-47a7-8c4d-b7ff06699b8b" providerId="ADAL" clId="{609944D1-9ACF-44EB-A192-454A2A9B262E}" dt="2023-01-06T20:46:58.065" v="9197"/>
          <ac:spMkLst>
            <pc:docMk/>
            <pc:sldMk cId="1080909560" sldId="2147470780"/>
            <ac:spMk id="26" creationId="{391E0306-1546-469A-BA09-A5A3344D1BD5}"/>
          </ac:spMkLst>
        </pc:spChg>
        <pc:spChg chg="add del mod modVis">
          <ac:chgData name="Lee, Samantha" userId="44983747-3aaf-47a7-8c4d-b7ff06699b8b" providerId="ADAL" clId="{609944D1-9ACF-44EB-A192-454A2A9B262E}" dt="2023-01-09T14:06:13.005" v="27708"/>
          <ac:spMkLst>
            <pc:docMk/>
            <pc:sldMk cId="1080909560" sldId="2147470780"/>
            <ac:spMk id="26" creationId="{7EC2BCB6-6384-4331-BA0D-0C1535FCCD44}"/>
          </ac:spMkLst>
        </pc:spChg>
        <pc:spChg chg="add del mod modVis">
          <ac:chgData name="Lee, Samantha" userId="44983747-3aaf-47a7-8c4d-b7ff06699b8b" providerId="ADAL" clId="{609944D1-9ACF-44EB-A192-454A2A9B262E}" dt="2023-01-09T14:06:22.939" v="28287"/>
          <ac:spMkLst>
            <pc:docMk/>
            <pc:sldMk cId="1080909560" sldId="2147470780"/>
            <ac:spMk id="27" creationId="{5BAE7421-118A-4378-A2D8-9E1A678FA915}"/>
          </ac:spMkLst>
        </pc:spChg>
        <pc:spChg chg="add del mod modVis">
          <ac:chgData name="Lee, Samantha" userId="44983747-3aaf-47a7-8c4d-b7ff06699b8b" providerId="ADAL" clId="{609944D1-9ACF-44EB-A192-454A2A9B262E}" dt="2023-01-06T20:46:58.918" v="9379"/>
          <ac:spMkLst>
            <pc:docMk/>
            <pc:sldMk cId="1080909560" sldId="2147470780"/>
            <ac:spMk id="27" creationId="{C7AB0282-2B7C-4C62-B6DE-EBC364816D24}"/>
          </ac:spMkLst>
        </pc:spChg>
        <pc:spChg chg="add del mod modVis">
          <ac:chgData name="Lee, Samantha" userId="44983747-3aaf-47a7-8c4d-b7ff06699b8b" providerId="ADAL" clId="{609944D1-9ACF-44EB-A192-454A2A9B262E}" dt="2023-01-06T20:47:59.762" v="9920"/>
          <ac:spMkLst>
            <pc:docMk/>
            <pc:sldMk cId="1080909560" sldId="2147470780"/>
            <ac:spMk id="28" creationId="{01AD163D-D3AE-45EB-A1A6-522DD878F002}"/>
          </ac:spMkLst>
        </pc:spChg>
        <pc:spChg chg="add del mod modVis">
          <ac:chgData name="Lee, Samantha" userId="44983747-3aaf-47a7-8c4d-b7ff06699b8b" providerId="ADAL" clId="{609944D1-9ACF-44EB-A192-454A2A9B262E}" dt="2023-01-09T14:06:35.950" v="29344"/>
          <ac:spMkLst>
            <pc:docMk/>
            <pc:sldMk cId="1080909560" sldId="2147470780"/>
            <ac:spMk id="28" creationId="{59C18374-5F39-4880-9558-2989AADDE45E}"/>
          </ac:spMkLst>
        </pc:spChg>
        <pc:spChg chg="add del mod modVis">
          <ac:chgData name="Lee, Samantha" userId="44983747-3aaf-47a7-8c4d-b7ff06699b8b" providerId="ADAL" clId="{609944D1-9ACF-44EB-A192-454A2A9B262E}" dt="2023-01-09T14:06:44.763" v="29837"/>
          <ac:spMkLst>
            <pc:docMk/>
            <pc:sldMk cId="1080909560" sldId="2147470780"/>
            <ac:spMk id="29" creationId="{96A3F03B-9C78-40E8-9DC4-54EDD141064D}"/>
          </ac:spMkLst>
        </pc:spChg>
        <pc:spChg chg="add del mod modVis">
          <ac:chgData name="Lee, Samantha" userId="44983747-3aaf-47a7-8c4d-b7ff06699b8b" providerId="ADAL" clId="{609944D1-9ACF-44EB-A192-454A2A9B262E}" dt="2023-01-06T20:48:59.892" v="11213"/>
          <ac:spMkLst>
            <pc:docMk/>
            <pc:sldMk cId="1080909560" sldId="2147470780"/>
            <ac:spMk id="32" creationId="{6B839178-A2D3-4D83-B48E-678445D56E7C}"/>
          </ac:spMkLst>
        </pc:spChg>
        <pc:spChg chg="add del mod modVis">
          <ac:chgData name="Lee, Samantha" userId="44983747-3aaf-47a7-8c4d-b7ff06699b8b" providerId="ADAL" clId="{609944D1-9ACF-44EB-A192-454A2A9B262E}" dt="2023-01-09T14:07:02.133" v="30673"/>
          <ac:spMkLst>
            <pc:docMk/>
            <pc:sldMk cId="1080909560" sldId="2147470780"/>
            <ac:spMk id="32" creationId="{CDC226DC-82F9-4728-967B-95590193CE76}"/>
          </ac:spMkLst>
        </pc:spChg>
        <pc:spChg chg="add del mod modVis">
          <ac:chgData name="Lee, Samantha" userId="44983747-3aaf-47a7-8c4d-b7ff06699b8b" providerId="ADAL" clId="{609944D1-9ACF-44EB-A192-454A2A9B262E}" dt="2023-01-06T20:49:18.233" v="11648"/>
          <ac:spMkLst>
            <pc:docMk/>
            <pc:sldMk cId="1080909560" sldId="2147470780"/>
            <ac:spMk id="34" creationId="{E8EB9E41-4321-45A7-9B78-ED71AB313F73}"/>
          </ac:spMkLst>
        </pc:spChg>
        <pc:spChg chg="mod ord">
          <ac:chgData name="Lee, Samantha" userId="44983747-3aaf-47a7-8c4d-b7ff06699b8b" providerId="ADAL" clId="{609944D1-9ACF-44EB-A192-454A2A9B262E}" dt="2023-01-09T20:08:42.394" v="66640"/>
          <ac:spMkLst>
            <pc:docMk/>
            <pc:sldMk cId="1080909560" sldId="2147470780"/>
            <ac:spMk id="35" creationId="{0B0C5E79-903C-4D51-BEAB-B542E35D48B4}"/>
          </ac:spMkLst>
        </pc:spChg>
        <pc:spChg chg="mod ord">
          <ac:chgData name="Lee, Samantha" userId="44983747-3aaf-47a7-8c4d-b7ff06699b8b" providerId="ADAL" clId="{609944D1-9ACF-44EB-A192-454A2A9B262E}" dt="2023-01-09T20:08:42.394" v="66642"/>
          <ac:spMkLst>
            <pc:docMk/>
            <pc:sldMk cId="1080909560" sldId="2147470780"/>
            <ac:spMk id="36" creationId="{B9CECE81-7854-4A8A-8E7B-134569CF2879}"/>
          </ac:spMkLst>
        </pc:spChg>
        <pc:spChg chg="mod">
          <ac:chgData name="Lee, Samantha" userId="44983747-3aaf-47a7-8c4d-b7ff06699b8b" providerId="ADAL" clId="{609944D1-9ACF-44EB-A192-454A2A9B262E}" dt="2023-01-09T14:16:38.029" v="36303"/>
          <ac:spMkLst>
            <pc:docMk/>
            <pc:sldMk cId="1080909560" sldId="2147470780"/>
            <ac:spMk id="37" creationId="{BF7550D2-922B-4C4B-B725-A6F828C22FC5}"/>
          </ac:spMkLst>
        </pc:spChg>
        <pc:spChg chg="add del mod modVis">
          <ac:chgData name="Lee, Samantha" userId="44983747-3aaf-47a7-8c4d-b7ff06699b8b" providerId="ADAL" clId="{609944D1-9ACF-44EB-A192-454A2A9B262E}" dt="2023-01-09T14:07:17.387" v="31285"/>
          <ac:spMkLst>
            <pc:docMk/>
            <pc:sldMk cId="1080909560" sldId="2147470780"/>
            <ac:spMk id="38" creationId="{246458BC-0A02-4A9F-A633-2F6724FBDDAC}"/>
          </ac:spMkLst>
        </pc:spChg>
        <pc:spChg chg="add del mod modVis">
          <ac:chgData name="Lee, Samantha" userId="44983747-3aaf-47a7-8c4d-b7ff06699b8b" providerId="ADAL" clId="{609944D1-9ACF-44EB-A192-454A2A9B262E}" dt="2023-01-06T20:49:39.972" v="11962"/>
          <ac:spMkLst>
            <pc:docMk/>
            <pc:sldMk cId="1080909560" sldId="2147470780"/>
            <ac:spMk id="38" creationId="{F38DCF1B-2A4B-4905-855A-67B9B6ACFE0B}"/>
          </ac:spMkLst>
        </pc:spChg>
        <pc:spChg chg="add del mod modVis">
          <ac:chgData name="Lee, Samantha" userId="44983747-3aaf-47a7-8c4d-b7ff06699b8b" providerId="ADAL" clId="{609944D1-9ACF-44EB-A192-454A2A9B262E}" dt="2023-01-09T14:09:03.564" v="32698"/>
          <ac:spMkLst>
            <pc:docMk/>
            <pc:sldMk cId="1080909560" sldId="2147470780"/>
            <ac:spMk id="39" creationId="{B21421A1-A753-46EB-9F42-1B0ECC1F3D1B}"/>
          </ac:spMkLst>
        </pc:spChg>
        <pc:spChg chg="add del mod modVis">
          <ac:chgData name="Lee, Samantha" userId="44983747-3aaf-47a7-8c4d-b7ff06699b8b" providerId="ADAL" clId="{609944D1-9ACF-44EB-A192-454A2A9B262E}" dt="2023-01-06T20:49:45.142" v="12276"/>
          <ac:spMkLst>
            <pc:docMk/>
            <pc:sldMk cId="1080909560" sldId="2147470780"/>
            <ac:spMk id="39" creationId="{EFDD63DE-3E8A-4075-9426-A5655F1D4B0F}"/>
          </ac:spMkLst>
        </pc:spChg>
        <pc:spChg chg="add del mod modVis">
          <ac:chgData name="Lee, Samantha" userId="44983747-3aaf-47a7-8c4d-b7ff06699b8b" providerId="ADAL" clId="{609944D1-9ACF-44EB-A192-454A2A9B262E}" dt="2023-01-09T14:09:15.191" v="32889"/>
          <ac:spMkLst>
            <pc:docMk/>
            <pc:sldMk cId="1080909560" sldId="2147470780"/>
            <ac:spMk id="40" creationId="{054B7631-0D0C-41EC-BAB0-F57C2C955502}"/>
          </ac:spMkLst>
        </pc:spChg>
        <pc:spChg chg="add del mod modVis">
          <ac:chgData name="Lee, Samantha" userId="44983747-3aaf-47a7-8c4d-b7ff06699b8b" providerId="ADAL" clId="{609944D1-9ACF-44EB-A192-454A2A9B262E}" dt="2023-01-06T20:49:48.370" v="12533"/>
          <ac:spMkLst>
            <pc:docMk/>
            <pc:sldMk cId="1080909560" sldId="2147470780"/>
            <ac:spMk id="40" creationId="{C7A3D2FB-E4D6-40F0-A204-8BFAA55A532C}"/>
          </ac:spMkLst>
        </pc:spChg>
        <pc:spChg chg="add del mod modVis">
          <ac:chgData name="Lee, Samantha" userId="44983747-3aaf-47a7-8c4d-b7ff06699b8b" providerId="ADAL" clId="{609944D1-9ACF-44EB-A192-454A2A9B262E}" dt="2023-01-09T14:09:18.028" v="33209"/>
          <ac:spMkLst>
            <pc:docMk/>
            <pc:sldMk cId="1080909560" sldId="2147470780"/>
            <ac:spMk id="41" creationId="{25A2815B-DDF3-4D89-85B2-B35365A02DED}"/>
          </ac:spMkLst>
        </pc:spChg>
        <pc:spChg chg="add del mod modVis">
          <ac:chgData name="Lee, Samantha" userId="44983747-3aaf-47a7-8c4d-b7ff06699b8b" providerId="ADAL" clId="{609944D1-9ACF-44EB-A192-454A2A9B262E}" dt="2023-01-06T20:49:48.578" v="12689"/>
          <ac:spMkLst>
            <pc:docMk/>
            <pc:sldMk cId="1080909560" sldId="2147470780"/>
            <ac:spMk id="41" creationId="{A70B7463-FE73-4702-88DF-3E93CA8A976F}"/>
          </ac:spMkLst>
        </pc:spChg>
        <pc:spChg chg="add del mod modVis">
          <ac:chgData name="Lee, Samantha" userId="44983747-3aaf-47a7-8c4d-b7ff06699b8b" providerId="ADAL" clId="{609944D1-9ACF-44EB-A192-454A2A9B262E}" dt="2023-01-06T20:50:16.210" v="12957"/>
          <ac:spMkLst>
            <pc:docMk/>
            <pc:sldMk cId="1080909560" sldId="2147470780"/>
            <ac:spMk id="42" creationId="{533BA7CA-5E29-4749-8E42-72BD4690E3F0}"/>
          </ac:spMkLst>
        </pc:spChg>
        <pc:spChg chg="add del mod modVis">
          <ac:chgData name="Lee, Samantha" userId="44983747-3aaf-47a7-8c4d-b7ff06699b8b" providerId="ADAL" clId="{609944D1-9ACF-44EB-A192-454A2A9B262E}" dt="2023-01-09T14:09:23.450" v="33526"/>
          <ac:spMkLst>
            <pc:docMk/>
            <pc:sldMk cId="1080909560" sldId="2147470780"/>
            <ac:spMk id="42" creationId="{F38D2ABC-4D66-4A42-9549-F8C018037273}"/>
          </ac:spMkLst>
        </pc:spChg>
        <pc:spChg chg="add del mod modVis">
          <ac:chgData name="Lee, Samantha" userId="44983747-3aaf-47a7-8c4d-b7ff06699b8b" providerId="ADAL" clId="{609944D1-9ACF-44EB-A192-454A2A9B262E}" dt="2023-01-06T20:50:46.759" v="13786"/>
          <ac:spMkLst>
            <pc:docMk/>
            <pc:sldMk cId="1080909560" sldId="2147470780"/>
            <ac:spMk id="43" creationId="{2C9F1D86-3F5B-44CE-828D-EB8A46AD8B27}"/>
          </ac:spMkLst>
        </pc:spChg>
        <pc:spChg chg="add del mod modVis">
          <ac:chgData name="Lee, Samantha" userId="44983747-3aaf-47a7-8c4d-b7ff06699b8b" providerId="ADAL" clId="{609944D1-9ACF-44EB-A192-454A2A9B262E}" dt="2023-01-09T14:09:26.350" v="33742"/>
          <ac:spMkLst>
            <pc:docMk/>
            <pc:sldMk cId="1080909560" sldId="2147470780"/>
            <ac:spMk id="43" creationId="{95C89791-F57F-432D-A632-A6D12F648629}"/>
          </ac:spMkLst>
        </pc:spChg>
        <pc:spChg chg="add del mod modVis">
          <ac:chgData name="Lee, Samantha" userId="44983747-3aaf-47a7-8c4d-b7ff06699b8b" providerId="ADAL" clId="{609944D1-9ACF-44EB-A192-454A2A9B262E}" dt="2023-01-09T14:09:29.283" v="33966"/>
          <ac:spMkLst>
            <pc:docMk/>
            <pc:sldMk cId="1080909560" sldId="2147470780"/>
            <ac:spMk id="44" creationId="{2CC352E6-03DF-4B6C-BD54-C38EF2073419}"/>
          </ac:spMkLst>
        </pc:spChg>
        <pc:spChg chg="add del mod ord replST delST">
          <ac:chgData name="Lee, Samantha" userId="44983747-3aaf-47a7-8c4d-b7ff06699b8b" providerId="ADAL" clId="{609944D1-9ACF-44EB-A192-454A2A9B262E}" dt="2023-01-06T20:50:46.759" v="13786"/>
          <ac:spMkLst>
            <pc:docMk/>
            <pc:sldMk cId="1080909560" sldId="2147470780"/>
            <ac:spMk id="44" creationId="{A59E4CE8-67C2-4F33-B96A-10871A1230B4}"/>
          </ac:spMkLst>
        </pc:spChg>
        <pc:spChg chg="add del mod modVis">
          <ac:chgData name="Lee, Samantha" userId="44983747-3aaf-47a7-8c4d-b7ff06699b8b" providerId="ADAL" clId="{609944D1-9ACF-44EB-A192-454A2A9B262E}" dt="2023-01-09T14:11:11.671" v="35533"/>
          <ac:spMkLst>
            <pc:docMk/>
            <pc:sldMk cId="1080909560" sldId="2147470780"/>
            <ac:spMk id="45" creationId="{1636665D-6383-454A-934F-93E4AC44A5EF}"/>
          </ac:spMkLst>
        </pc:spChg>
        <pc:spChg chg="add del mod ord replST delST">
          <ac:chgData name="Lee, Samantha" userId="44983747-3aaf-47a7-8c4d-b7ff06699b8b" providerId="ADAL" clId="{609944D1-9ACF-44EB-A192-454A2A9B262E}" dt="2023-01-06T20:50:46.759" v="13786"/>
          <ac:spMkLst>
            <pc:docMk/>
            <pc:sldMk cId="1080909560" sldId="2147470780"/>
            <ac:spMk id="45" creationId="{AADFB8B0-639F-44A8-BFAE-7999FA611BA4}"/>
          </ac:spMkLst>
        </pc:spChg>
        <pc:spChg chg="add del mod ord replST delST">
          <ac:chgData name="Lee, Samantha" userId="44983747-3aaf-47a7-8c4d-b7ff06699b8b" providerId="ADAL" clId="{609944D1-9ACF-44EB-A192-454A2A9B262E}" dt="2023-01-06T20:50:46.759" v="13786"/>
          <ac:spMkLst>
            <pc:docMk/>
            <pc:sldMk cId="1080909560" sldId="2147470780"/>
            <ac:spMk id="47" creationId="{3532D66E-F95F-4B1A-97AE-5EEC3D3986BE}"/>
          </ac:spMkLst>
        </pc:spChg>
        <pc:spChg chg="add del mod modVis">
          <ac:chgData name="Lee, Samantha" userId="44983747-3aaf-47a7-8c4d-b7ff06699b8b" providerId="ADAL" clId="{609944D1-9ACF-44EB-A192-454A2A9B262E}" dt="2023-01-09T14:16:39.680" v="36558"/>
          <ac:spMkLst>
            <pc:docMk/>
            <pc:sldMk cId="1080909560" sldId="2147470780"/>
            <ac:spMk id="47" creationId="{430EC25E-7779-4CB7-AFC6-15FF6D90533D}"/>
          </ac:spMkLst>
        </pc:spChg>
        <pc:spChg chg="add del mod modVis">
          <ac:chgData name="Lee, Samantha" userId="44983747-3aaf-47a7-8c4d-b7ff06699b8b" providerId="ADAL" clId="{609944D1-9ACF-44EB-A192-454A2A9B262E}" dt="2023-01-09T14:56:21.677" v="37008"/>
          <ac:spMkLst>
            <pc:docMk/>
            <pc:sldMk cId="1080909560" sldId="2147470780"/>
            <ac:spMk id="48" creationId="{C59A04B8-974F-40F5-8574-6782F5C76CD3}"/>
          </ac:spMkLst>
        </pc:spChg>
        <pc:spChg chg="add del mod ord replST delST">
          <ac:chgData name="Lee, Samantha" userId="44983747-3aaf-47a7-8c4d-b7ff06699b8b" providerId="ADAL" clId="{609944D1-9ACF-44EB-A192-454A2A9B262E}" dt="2023-01-06T20:50:46.759" v="13786"/>
          <ac:spMkLst>
            <pc:docMk/>
            <pc:sldMk cId="1080909560" sldId="2147470780"/>
            <ac:spMk id="48" creationId="{D97B0917-DF05-4720-9E34-900DBAB0E1E0}"/>
          </ac:spMkLst>
        </pc:spChg>
        <pc:spChg chg="add del mod modVis">
          <ac:chgData name="Lee, Samantha" userId="44983747-3aaf-47a7-8c4d-b7ff06699b8b" providerId="ADAL" clId="{609944D1-9ACF-44EB-A192-454A2A9B262E}" dt="2023-01-09T14:56:25.853" v="37192"/>
          <ac:spMkLst>
            <pc:docMk/>
            <pc:sldMk cId="1080909560" sldId="2147470780"/>
            <ac:spMk id="49" creationId="{095F552B-E649-40CE-8A1C-4B221EB4ADEB}"/>
          </ac:spMkLst>
        </pc:spChg>
        <pc:spChg chg="add del mod modVis">
          <ac:chgData name="Lee, Samantha" userId="44983747-3aaf-47a7-8c4d-b7ff06699b8b" providerId="ADAL" clId="{609944D1-9ACF-44EB-A192-454A2A9B262E}" dt="2023-01-06T20:50:53.137" v="13886"/>
          <ac:spMkLst>
            <pc:docMk/>
            <pc:sldMk cId="1080909560" sldId="2147470780"/>
            <ac:spMk id="49" creationId="{ADC83B8F-5F11-4219-898E-30285886285E}"/>
          </ac:spMkLst>
        </pc:spChg>
        <pc:spChg chg="add del mod modVis">
          <ac:chgData name="Lee, Samantha" userId="44983747-3aaf-47a7-8c4d-b7ff06699b8b" providerId="ADAL" clId="{609944D1-9ACF-44EB-A192-454A2A9B262E}" dt="2023-01-09T14:56:41.264" v="37775"/>
          <ac:spMkLst>
            <pc:docMk/>
            <pc:sldMk cId="1080909560" sldId="2147470780"/>
            <ac:spMk id="50" creationId="{1CDDD6E6-CC59-43E3-BDE5-65D2B0DB3020}"/>
          </ac:spMkLst>
        </pc:spChg>
        <pc:spChg chg="add del mod modVis">
          <ac:chgData name="Lee, Samantha" userId="44983747-3aaf-47a7-8c4d-b7ff06699b8b" providerId="ADAL" clId="{609944D1-9ACF-44EB-A192-454A2A9B262E}" dt="2023-01-06T20:51:21.515" v="14044"/>
          <ac:spMkLst>
            <pc:docMk/>
            <pc:sldMk cId="1080909560" sldId="2147470780"/>
            <ac:spMk id="50" creationId="{C9B818C3-4DE1-4B7F-A47D-9754C217AB2D}"/>
          </ac:spMkLst>
        </pc:spChg>
        <pc:spChg chg="mod">
          <ac:chgData name="Lee, Samantha" userId="44983747-3aaf-47a7-8c4d-b7ff06699b8b" providerId="ADAL" clId="{609944D1-9ACF-44EB-A192-454A2A9B262E}" dt="2023-01-09T14:16:38.235" v="36355"/>
          <ac:spMkLst>
            <pc:docMk/>
            <pc:sldMk cId="1080909560" sldId="2147470780"/>
            <ac:spMk id="51" creationId="{B5334EF1-D56F-FE70-86E1-6CB76DC55CD8}"/>
          </ac:spMkLst>
        </pc:spChg>
        <pc:spChg chg="mod">
          <ac:chgData name="Lee, Samantha" userId="44983747-3aaf-47a7-8c4d-b7ff06699b8b" providerId="ADAL" clId="{609944D1-9ACF-44EB-A192-454A2A9B262E}" dt="2023-01-09T14:16:38.235" v="36355"/>
          <ac:spMkLst>
            <pc:docMk/>
            <pc:sldMk cId="1080909560" sldId="2147470780"/>
            <ac:spMk id="52" creationId="{E2AF5FAB-0273-FC15-7584-6D9FD3077AB9}"/>
          </ac:spMkLst>
        </pc:spChg>
        <pc:spChg chg="add del mod modVis">
          <ac:chgData name="Lee, Samantha" userId="44983747-3aaf-47a7-8c4d-b7ff06699b8b" providerId="ADAL" clId="{609944D1-9ACF-44EB-A192-454A2A9B262E}" dt="2023-01-06T20:55:29.978" v="14401"/>
          <ac:spMkLst>
            <pc:docMk/>
            <pc:sldMk cId="1080909560" sldId="2147470780"/>
            <ac:spMk id="53" creationId="{9877DE81-DF38-4C74-905C-73BC36F750C9}"/>
          </ac:spMkLst>
        </pc:spChg>
        <pc:spChg chg="mod ord">
          <ac:chgData name="Lee, Samantha" userId="44983747-3aaf-47a7-8c4d-b7ff06699b8b" providerId="ADAL" clId="{609944D1-9ACF-44EB-A192-454A2A9B262E}" dt="2023-01-09T20:08:42.394" v="66644"/>
          <ac:spMkLst>
            <pc:docMk/>
            <pc:sldMk cId="1080909560" sldId="2147470780"/>
            <ac:spMk id="55" creationId="{BD868105-41E5-4BAF-82EA-59CD94619332}"/>
          </ac:spMkLst>
        </pc:spChg>
        <pc:spChg chg="mod ord">
          <ac:chgData name="Lee, Samantha" userId="44983747-3aaf-47a7-8c4d-b7ff06699b8b" providerId="ADAL" clId="{609944D1-9ACF-44EB-A192-454A2A9B262E}" dt="2023-01-09T20:08:42.397" v="66646"/>
          <ac:spMkLst>
            <pc:docMk/>
            <pc:sldMk cId="1080909560" sldId="2147470780"/>
            <ac:spMk id="56" creationId="{6C080E45-6998-4569-85D7-9BBB62404E22}"/>
          </ac:spMkLst>
        </pc:spChg>
        <pc:spChg chg="mod ord">
          <ac:chgData name="Lee, Samantha" userId="44983747-3aaf-47a7-8c4d-b7ff06699b8b" providerId="ADAL" clId="{609944D1-9ACF-44EB-A192-454A2A9B262E}" dt="2023-01-09T20:08:42.398" v="66648"/>
          <ac:spMkLst>
            <pc:docMk/>
            <pc:sldMk cId="1080909560" sldId="2147470780"/>
            <ac:spMk id="57" creationId="{4268B836-E12E-420F-9E12-5B2E8C42C602}"/>
          </ac:spMkLst>
        </pc:spChg>
        <pc:spChg chg="mod ord">
          <ac:chgData name="Lee, Samantha" userId="44983747-3aaf-47a7-8c4d-b7ff06699b8b" providerId="ADAL" clId="{609944D1-9ACF-44EB-A192-454A2A9B262E}" dt="2023-01-09T20:08:42.398" v="66650"/>
          <ac:spMkLst>
            <pc:docMk/>
            <pc:sldMk cId="1080909560" sldId="2147470780"/>
            <ac:spMk id="58" creationId="{698E36B6-95FA-4AE8-92C3-E34FCB4DAA66}"/>
          </ac:spMkLst>
        </pc:spChg>
        <pc:spChg chg="mod ord">
          <ac:chgData name="Lee, Samantha" userId="44983747-3aaf-47a7-8c4d-b7ff06699b8b" providerId="ADAL" clId="{609944D1-9ACF-44EB-A192-454A2A9B262E}" dt="2023-01-09T20:08:42.398" v="66652"/>
          <ac:spMkLst>
            <pc:docMk/>
            <pc:sldMk cId="1080909560" sldId="2147470780"/>
            <ac:spMk id="59" creationId="{4F8807E4-3A4C-4EB3-BA09-E28662FFAB2A}"/>
          </ac:spMkLst>
        </pc:spChg>
        <pc:spChg chg="mod">
          <ac:chgData name="Lee, Samantha" userId="44983747-3aaf-47a7-8c4d-b7ff06699b8b" providerId="ADAL" clId="{609944D1-9ACF-44EB-A192-454A2A9B262E}" dt="2023-01-09T20:08:42.402" v="66671"/>
          <ac:spMkLst>
            <pc:docMk/>
            <pc:sldMk cId="1080909560" sldId="2147470780"/>
            <ac:spMk id="61" creationId="{C273D6C3-8E8A-4D43-8516-B5B6BC4579D2}"/>
          </ac:spMkLst>
        </pc:spChg>
        <pc:spChg chg="add del mod modVis">
          <ac:chgData name="Lee, Samantha" userId="44983747-3aaf-47a7-8c4d-b7ff06699b8b" providerId="ADAL" clId="{609944D1-9ACF-44EB-A192-454A2A9B262E}" dt="2023-01-06T21:28:43.357" v="15610"/>
          <ac:spMkLst>
            <pc:docMk/>
            <pc:sldMk cId="1080909560" sldId="2147470780"/>
            <ac:spMk id="62" creationId="{6D3F7151-4125-41EC-82DE-5FC54278BF81}"/>
          </ac:spMkLst>
        </pc:spChg>
        <pc:spChg chg="add del mod modVis">
          <ac:chgData name="Lee, Samantha" userId="44983747-3aaf-47a7-8c4d-b7ff06699b8b" providerId="ADAL" clId="{609944D1-9ACF-44EB-A192-454A2A9B262E}" dt="2023-01-09T16:11:08.710" v="39205"/>
          <ac:spMkLst>
            <pc:docMk/>
            <pc:sldMk cId="1080909560" sldId="2147470780"/>
            <ac:spMk id="63" creationId="{8E893DED-0DB3-422D-8D8B-95D7887D9944}"/>
          </ac:spMkLst>
        </pc:spChg>
        <pc:spChg chg="mod">
          <ac:chgData name="Lee, Samantha" userId="44983747-3aaf-47a7-8c4d-b7ff06699b8b" providerId="ADAL" clId="{609944D1-9ACF-44EB-A192-454A2A9B262E}" dt="2023-01-09T20:08:42.402" v="66672"/>
          <ac:spMkLst>
            <pc:docMk/>
            <pc:sldMk cId="1080909560" sldId="2147470780"/>
            <ac:spMk id="64" creationId="{85963FA8-8620-44C5-A10F-A0B6CBAD13E8}"/>
          </ac:spMkLst>
        </pc:spChg>
        <pc:spChg chg="add del mod modVis">
          <ac:chgData name="Lee, Samantha" userId="44983747-3aaf-47a7-8c4d-b7ff06699b8b" providerId="ADAL" clId="{609944D1-9ACF-44EB-A192-454A2A9B262E}" dt="2023-01-09T16:13:22.715" v="41867"/>
          <ac:spMkLst>
            <pc:docMk/>
            <pc:sldMk cId="1080909560" sldId="2147470780"/>
            <ac:spMk id="65" creationId="{45874F6F-2518-41C8-951A-21808CAB39CC}"/>
          </ac:spMkLst>
        </pc:spChg>
        <pc:spChg chg="add del mod modVis">
          <ac:chgData name="Lee, Samantha" userId="44983747-3aaf-47a7-8c4d-b7ff06699b8b" providerId="ADAL" clId="{609944D1-9ACF-44EB-A192-454A2A9B262E}" dt="2023-01-09T16:13:21.921" v="41726"/>
          <ac:spMkLst>
            <pc:docMk/>
            <pc:sldMk cId="1080909560" sldId="2147470780"/>
            <ac:spMk id="66" creationId="{7ACD3E85-0D63-4A90-81B5-3F7CB00A705B}"/>
          </ac:spMkLst>
        </pc:spChg>
        <pc:spChg chg="add del mod ord">
          <ac:chgData name="Lee, Samantha" userId="44983747-3aaf-47a7-8c4d-b7ff06699b8b" providerId="ADAL" clId="{609944D1-9ACF-44EB-A192-454A2A9B262E}" dt="2023-01-09T19:58:06.667" v="61860" actId="478"/>
          <ac:spMkLst>
            <pc:docMk/>
            <pc:sldMk cId="1080909560" sldId="2147470780"/>
            <ac:spMk id="67" creationId="{369A7FE2-5782-4E0E-B7CE-EB999DFD3F6D}"/>
          </ac:spMkLst>
        </pc:spChg>
        <pc:spChg chg="add del mod modVis">
          <ac:chgData name="Lee, Samantha" userId="44983747-3aaf-47a7-8c4d-b7ff06699b8b" providerId="ADAL" clId="{609944D1-9ACF-44EB-A192-454A2A9B262E}" dt="2023-01-09T16:13:45.116" v="42089"/>
          <ac:spMkLst>
            <pc:docMk/>
            <pc:sldMk cId="1080909560" sldId="2147470780"/>
            <ac:spMk id="69" creationId="{8BA04512-852E-4374-B29F-1987EBBAE117}"/>
          </ac:spMkLst>
        </pc:spChg>
        <pc:spChg chg="mod">
          <ac:chgData name="Lee, Samantha" userId="44983747-3aaf-47a7-8c4d-b7ff06699b8b" providerId="ADAL" clId="{609944D1-9ACF-44EB-A192-454A2A9B262E}" dt="2023-01-09T14:16:37.520" v="36202"/>
          <ac:spMkLst>
            <pc:docMk/>
            <pc:sldMk cId="1080909560" sldId="2147470780"/>
            <ac:spMk id="70" creationId="{D16FB5D1-2E44-40CD-A32F-10424F72094C}"/>
          </ac:spMkLst>
        </pc:spChg>
        <pc:spChg chg="mod">
          <ac:chgData name="Lee, Samantha" userId="44983747-3aaf-47a7-8c4d-b7ff06699b8b" providerId="ADAL" clId="{609944D1-9ACF-44EB-A192-454A2A9B262E}" dt="2023-01-09T14:16:37.520" v="36202"/>
          <ac:spMkLst>
            <pc:docMk/>
            <pc:sldMk cId="1080909560" sldId="2147470780"/>
            <ac:spMk id="71" creationId="{9E690AC3-EE69-4371-8ADF-B6F473794EF7}"/>
          </ac:spMkLst>
        </pc:spChg>
        <pc:spChg chg="mod">
          <ac:chgData name="Lee, Samantha" userId="44983747-3aaf-47a7-8c4d-b7ff06699b8b" providerId="ADAL" clId="{609944D1-9ACF-44EB-A192-454A2A9B262E}" dt="2023-01-09T20:08:42.402" v="66670"/>
          <ac:spMkLst>
            <pc:docMk/>
            <pc:sldMk cId="1080909560" sldId="2147470780"/>
            <ac:spMk id="73" creationId="{E71A7A89-56D4-4F47-8CF2-5901C409D659}"/>
          </ac:spMkLst>
        </pc:spChg>
        <pc:spChg chg="mod">
          <ac:chgData name="Lee, Samantha" userId="44983747-3aaf-47a7-8c4d-b7ff06699b8b" providerId="ADAL" clId="{609944D1-9ACF-44EB-A192-454A2A9B262E}" dt="2023-01-09T14:16:37.561" v="36206"/>
          <ac:spMkLst>
            <pc:docMk/>
            <pc:sldMk cId="1080909560" sldId="2147470780"/>
            <ac:spMk id="74" creationId="{9F9F01D3-B388-4C2D-8469-3C15AE122F35}"/>
          </ac:spMkLst>
        </pc:spChg>
        <pc:spChg chg="mod">
          <ac:chgData name="Lee, Samantha" userId="44983747-3aaf-47a7-8c4d-b7ff06699b8b" providerId="ADAL" clId="{609944D1-9ACF-44EB-A192-454A2A9B262E}" dt="2023-01-09T14:16:37.561" v="36206"/>
          <ac:spMkLst>
            <pc:docMk/>
            <pc:sldMk cId="1080909560" sldId="2147470780"/>
            <ac:spMk id="75" creationId="{10E62EB1-85BC-48E0-AB55-ED62CB4F9107}"/>
          </ac:spMkLst>
        </pc:spChg>
        <pc:spChg chg="add del mod replST">
          <ac:chgData name="Lee, Samantha" userId="44983747-3aaf-47a7-8c4d-b7ff06699b8b" providerId="ADAL" clId="{609944D1-9ACF-44EB-A192-454A2A9B262E}" dt="2023-01-09T20:08:42.418" v="66692"/>
          <ac:spMkLst>
            <pc:docMk/>
            <pc:sldMk cId="1080909560" sldId="2147470780"/>
            <ac:spMk id="77" creationId="{8EF0AC75-630C-4376-A83A-419A0BCCBD47}"/>
          </ac:spMkLst>
        </pc:spChg>
        <pc:spChg chg="mod">
          <ac:chgData name="Lee, Samantha" userId="44983747-3aaf-47a7-8c4d-b7ff06699b8b" providerId="ADAL" clId="{609944D1-9ACF-44EB-A192-454A2A9B262E}" dt="2023-01-09T14:16:37.614" v="36210"/>
          <ac:spMkLst>
            <pc:docMk/>
            <pc:sldMk cId="1080909560" sldId="2147470780"/>
            <ac:spMk id="78" creationId="{142F630D-0794-40E2-B2FD-6E54190C5EA5}"/>
          </ac:spMkLst>
        </pc:spChg>
        <pc:spChg chg="mod">
          <ac:chgData name="Lee, Samantha" userId="44983747-3aaf-47a7-8c4d-b7ff06699b8b" providerId="ADAL" clId="{609944D1-9ACF-44EB-A192-454A2A9B262E}" dt="2023-01-09T14:16:37.614" v="36210"/>
          <ac:spMkLst>
            <pc:docMk/>
            <pc:sldMk cId="1080909560" sldId="2147470780"/>
            <ac:spMk id="79" creationId="{021BBB78-9528-4E11-B99D-250B2EC252AE}"/>
          </ac:spMkLst>
        </pc:spChg>
        <pc:spChg chg="add del mod modVis">
          <ac:chgData name="Lee, Samantha" userId="44983747-3aaf-47a7-8c4d-b7ff06699b8b" providerId="ADAL" clId="{609944D1-9ACF-44EB-A192-454A2A9B262E}" dt="2023-01-09T16:13:56.212" v="42413"/>
          <ac:spMkLst>
            <pc:docMk/>
            <pc:sldMk cId="1080909560" sldId="2147470780"/>
            <ac:spMk id="81" creationId="{DD4CFF39-46A7-4FAA-8972-452EBFD61501}"/>
          </ac:spMkLst>
        </pc:spChg>
        <pc:spChg chg="add del mod modVis">
          <ac:chgData name="Lee, Samantha" userId="44983747-3aaf-47a7-8c4d-b7ff06699b8b" providerId="ADAL" clId="{609944D1-9ACF-44EB-A192-454A2A9B262E}" dt="2023-01-09T16:14:06.365" v="42779"/>
          <ac:spMkLst>
            <pc:docMk/>
            <pc:sldMk cId="1080909560" sldId="2147470780"/>
            <ac:spMk id="82" creationId="{6B16B540-A592-4923-A6B2-8F46FFE9736E}"/>
          </ac:spMkLst>
        </pc:spChg>
        <pc:spChg chg="mod ord">
          <ac:chgData name="Lee, Samantha" userId="44983747-3aaf-47a7-8c4d-b7ff06699b8b" providerId="ADAL" clId="{609944D1-9ACF-44EB-A192-454A2A9B262E}" dt="2023-01-09T20:08:42.402" v="66686"/>
          <ac:spMkLst>
            <pc:docMk/>
            <pc:sldMk cId="1080909560" sldId="2147470780"/>
            <ac:spMk id="83" creationId="{79FCCBCC-1717-4B2E-A8DE-3511AA65E458}"/>
          </ac:spMkLst>
        </pc:spChg>
        <pc:spChg chg="add del mod modVis">
          <ac:chgData name="Lee, Samantha" userId="44983747-3aaf-47a7-8c4d-b7ff06699b8b" providerId="ADAL" clId="{609944D1-9ACF-44EB-A192-454A2A9B262E}" dt="2023-01-09T16:14:12.404" v="43003"/>
          <ac:spMkLst>
            <pc:docMk/>
            <pc:sldMk cId="1080909560" sldId="2147470780"/>
            <ac:spMk id="84" creationId="{393A6C99-8047-4F46-8BBD-1DFDB1564965}"/>
          </ac:spMkLst>
        </pc:spChg>
        <pc:spChg chg="add del mod replST">
          <ac:chgData name="Lee, Samantha" userId="44983747-3aaf-47a7-8c4d-b7ff06699b8b" providerId="ADAL" clId="{609944D1-9ACF-44EB-A192-454A2A9B262E}" dt="2023-01-06T20:46:28.076" v="8149"/>
          <ac:spMkLst>
            <pc:docMk/>
            <pc:sldMk cId="1080909560" sldId="2147470780"/>
            <ac:spMk id="85" creationId="{85AD7E07-4C43-4E72-9E94-321ED7062C57}"/>
          </ac:spMkLst>
        </pc:spChg>
        <pc:spChg chg="mod ord">
          <ac:chgData name="Lee, Samantha" userId="44983747-3aaf-47a7-8c4d-b7ff06699b8b" providerId="ADAL" clId="{609944D1-9ACF-44EB-A192-454A2A9B262E}" dt="2023-01-09T20:08:42.402" v="66660"/>
          <ac:spMkLst>
            <pc:docMk/>
            <pc:sldMk cId="1080909560" sldId="2147470780"/>
            <ac:spMk id="87" creationId="{F565C1F0-D814-4B12-99BF-80E1287B1D09}"/>
          </ac:spMkLst>
        </pc:spChg>
        <pc:spChg chg="add del mod ord replST">
          <ac:chgData name="Lee, Samantha" userId="44983747-3aaf-47a7-8c4d-b7ff06699b8b" providerId="ADAL" clId="{609944D1-9ACF-44EB-A192-454A2A9B262E}" dt="2023-01-06T20:49:09.687" v="11324"/>
          <ac:spMkLst>
            <pc:docMk/>
            <pc:sldMk cId="1080909560" sldId="2147470780"/>
            <ac:spMk id="89" creationId="{85AD7E07-4C43-4E72-9E94-321ED7062C57}"/>
          </ac:spMkLst>
        </pc:spChg>
        <pc:spChg chg="mod ord">
          <ac:chgData name="Lee, Samantha" userId="44983747-3aaf-47a7-8c4d-b7ff06699b8b" providerId="ADAL" clId="{609944D1-9ACF-44EB-A192-454A2A9B262E}" dt="2023-01-09T20:08:42.402" v="66662"/>
          <ac:spMkLst>
            <pc:docMk/>
            <pc:sldMk cId="1080909560" sldId="2147470780"/>
            <ac:spMk id="91" creationId="{24011849-05FE-4D13-88CC-27D7A3057CD3}"/>
          </ac:spMkLst>
        </pc:spChg>
        <pc:spChg chg="add del mod modVis">
          <ac:chgData name="Lee, Samantha" userId="44983747-3aaf-47a7-8c4d-b7ff06699b8b" providerId="ADAL" clId="{609944D1-9ACF-44EB-A192-454A2A9B262E}" dt="2023-01-09T16:21:18.367" v="44570"/>
          <ac:spMkLst>
            <pc:docMk/>
            <pc:sldMk cId="1080909560" sldId="2147470780"/>
            <ac:spMk id="92" creationId="{4909463B-6A13-443B-99DD-8F7DB219C781}"/>
          </ac:spMkLst>
        </pc:spChg>
        <pc:spChg chg="add del mod ord replST">
          <ac:chgData name="Lee, Samantha" userId="44983747-3aaf-47a7-8c4d-b7ff06699b8b" providerId="ADAL" clId="{609944D1-9ACF-44EB-A192-454A2A9B262E}" dt="2023-01-06T20:46:58.850" v="9280"/>
          <ac:spMkLst>
            <pc:docMk/>
            <pc:sldMk cId="1080909560" sldId="2147470780"/>
            <ac:spMk id="92" creationId="{85AD7E07-4C43-4E72-9E94-321ED7062C57}"/>
          </ac:spMkLst>
        </pc:spChg>
        <pc:spChg chg="add del mod modVis">
          <ac:chgData name="Lee, Samantha" userId="44983747-3aaf-47a7-8c4d-b7ff06699b8b" providerId="ADAL" clId="{609944D1-9ACF-44EB-A192-454A2A9B262E}" dt="2023-01-09T16:48:11.297" v="44708"/>
          <ac:spMkLst>
            <pc:docMk/>
            <pc:sldMk cId="1080909560" sldId="2147470780"/>
            <ac:spMk id="93" creationId="{5ACB72D3-1C40-4210-9F21-3D17CFB0C9D6}"/>
          </ac:spMkLst>
        </pc:spChg>
        <pc:spChg chg="add del mod modVis">
          <ac:chgData name="Lee, Samantha" userId="44983747-3aaf-47a7-8c4d-b7ff06699b8b" providerId="ADAL" clId="{609944D1-9ACF-44EB-A192-454A2A9B262E}" dt="2023-01-09T18:52:59.382" v="56692"/>
          <ac:spMkLst>
            <pc:docMk/>
            <pc:sldMk cId="1080909560" sldId="2147470780"/>
            <ac:spMk id="94" creationId="{AC489C59-3FFB-41B1-AAA7-1D1D553B435B}"/>
          </ac:spMkLst>
        </pc:spChg>
        <pc:spChg chg="add del mod modVis">
          <ac:chgData name="Lee, Samantha" userId="44983747-3aaf-47a7-8c4d-b7ff06699b8b" providerId="ADAL" clId="{609944D1-9ACF-44EB-A192-454A2A9B262E}" dt="2023-01-09T18:53:01.178" v="56886"/>
          <ac:spMkLst>
            <pc:docMk/>
            <pc:sldMk cId="1080909560" sldId="2147470780"/>
            <ac:spMk id="95" creationId="{6092366D-155B-4447-A3B7-FB513FA773D9}"/>
          </ac:spMkLst>
        </pc:spChg>
        <pc:spChg chg="add del mod modVis">
          <ac:chgData name="Lee, Samantha" userId="44983747-3aaf-47a7-8c4d-b7ff06699b8b" providerId="ADAL" clId="{609944D1-9ACF-44EB-A192-454A2A9B262E}" dt="2023-01-09T19:32:03.610" v="57458"/>
          <ac:spMkLst>
            <pc:docMk/>
            <pc:sldMk cId="1080909560" sldId="2147470780"/>
            <ac:spMk id="96" creationId="{113B1380-5DE5-49CD-840B-8A7E85BAD680}"/>
          </ac:spMkLst>
        </pc:spChg>
        <pc:spChg chg="add del mod modVis">
          <ac:chgData name="Lee, Samantha" userId="44983747-3aaf-47a7-8c4d-b7ff06699b8b" providerId="ADAL" clId="{609944D1-9ACF-44EB-A192-454A2A9B262E}" dt="2023-01-09T19:32:09.213" v="57776"/>
          <ac:spMkLst>
            <pc:docMk/>
            <pc:sldMk cId="1080909560" sldId="2147470780"/>
            <ac:spMk id="97" creationId="{8C7E3617-66F8-44ED-AA01-5CF152724EFD}"/>
          </ac:spMkLst>
        </pc:spChg>
        <pc:spChg chg="add del mod modVis">
          <ac:chgData name="Lee, Samantha" userId="44983747-3aaf-47a7-8c4d-b7ff06699b8b" providerId="ADAL" clId="{609944D1-9ACF-44EB-A192-454A2A9B262E}" dt="2023-01-09T19:41:37.669" v="58116"/>
          <ac:spMkLst>
            <pc:docMk/>
            <pc:sldMk cId="1080909560" sldId="2147470780"/>
            <ac:spMk id="98" creationId="{0D70DCCC-456B-4447-9725-7BE7B4E10AC6}"/>
          </ac:spMkLst>
        </pc:spChg>
        <pc:spChg chg="add del mod modVis">
          <ac:chgData name="Lee, Samantha" userId="44983747-3aaf-47a7-8c4d-b7ff06699b8b" providerId="ADAL" clId="{609944D1-9ACF-44EB-A192-454A2A9B262E}" dt="2023-01-09T19:41:41.267" v="58294"/>
          <ac:spMkLst>
            <pc:docMk/>
            <pc:sldMk cId="1080909560" sldId="2147470780"/>
            <ac:spMk id="99" creationId="{064D6390-A030-4C1F-80E6-5EB4B6C9DA70}"/>
          </ac:spMkLst>
        </pc:spChg>
        <pc:spChg chg="add del mod modVis">
          <ac:chgData name="Lee, Samantha" userId="44983747-3aaf-47a7-8c4d-b7ff06699b8b" providerId="ADAL" clId="{609944D1-9ACF-44EB-A192-454A2A9B262E}" dt="2023-01-09T19:41:46.330" v="58468"/>
          <ac:spMkLst>
            <pc:docMk/>
            <pc:sldMk cId="1080909560" sldId="2147470780"/>
            <ac:spMk id="100" creationId="{6CF5EA85-430C-470A-A345-405644278A33}"/>
          </ac:spMkLst>
        </pc:spChg>
        <pc:spChg chg="add del mod modVis">
          <ac:chgData name="Lee, Samantha" userId="44983747-3aaf-47a7-8c4d-b7ff06699b8b" providerId="ADAL" clId="{609944D1-9ACF-44EB-A192-454A2A9B262E}" dt="2023-01-09T19:41:49.794" v="58642"/>
          <ac:spMkLst>
            <pc:docMk/>
            <pc:sldMk cId="1080909560" sldId="2147470780"/>
            <ac:spMk id="101" creationId="{3EB8B4AA-D91C-4A1C-9CA3-12D5E0748866}"/>
          </ac:spMkLst>
        </pc:spChg>
        <pc:spChg chg="add del mod modVis">
          <ac:chgData name="Lee, Samantha" userId="44983747-3aaf-47a7-8c4d-b7ff06699b8b" providerId="ADAL" clId="{609944D1-9ACF-44EB-A192-454A2A9B262E}" dt="2023-01-09T19:42:03.465" v="58816"/>
          <ac:spMkLst>
            <pc:docMk/>
            <pc:sldMk cId="1080909560" sldId="2147470780"/>
            <ac:spMk id="102" creationId="{B87784BB-1213-461C-9FBC-5D8B1E0C43C4}"/>
          </ac:spMkLst>
        </pc:spChg>
        <pc:spChg chg="add del mod modVis">
          <ac:chgData name="Lee, Samantha" userId="44983747-3aaf-47a7-8c4d-b7ff06699b8b" providerId="ADAL" clId="{609944D1-9ACF-44EB-A192-454A2A9B262E}" dt="2023-01-09T19:42:06.131" v="58990"/>
          <ac:spMkLst>
            <pc:docMk/>
            <pc:sldMk cId="1080909560" sldId="2147470780"/>
            <ac:spMk id="103" creationId="{4733A22C-CD26-46F3-9E82-3BB63A95C27C}"/>
          </ac:spMkLst>
        </pc:spChg>
        <pc:spChg chg="add del mod modVis">
          <ac:chgData name="Lee, Samantha" userId="44983747-3aaf-47a7-8c4d-b7ff06699b8b" providerId="ADAL" clId="{609944D1-9ACF-44EB-A192-454A2A9B262E}" dt="2023-01-09T19:42:09.048" v="59164"/>
          <ac:spMkLst>
            <pc:docMk/>
            <pc:sldMk cId="1080909560" sldId="2147470780"/>
            <ac:spMk id="104" creationId="{9EBFADE3-43F6-474C-9A5D-51CF5E5D7741}"/>
          </ac:spMkLst>
        </pc:spChg>
        <pc:spChg chg="add del mod modVis">
          <ac:chgData name="Lee, Samantha" userId="44983747-3aaf-47a7-8c4d-b7ff06699b8b" providerId="ADAL" clId="{609944D1-9ACF-44EB-A192-454A2A9B262E}" dt="2023-01-09T19:42:31.483" v="59338"/>
          <ac:spMkLst>
            <pc:docMk/>
            <pc:sldMk cId="1080909560" sldId="2147470780"/>
            <ac:spMk id="105" creationId="{E38491AE-44B6-41BA-BBDB-21B3D99B643E}"/>
          </ac:spMkLst>
        </pc:spChg>
        <pc:spChg chg="add del mod modVis">
          <ac:chgData name="Lee, Samantha" userId="44983747-3aaf-47a7-8c4d-b7ff06699b8b" providerId="ADAL" clId="{609944D1-9ACF-44EB-A192-454A2A9B262E}" dt="2023-01-09T19:42:36.351" v="59512"/>
          <ac:spMkLst>
            <pc:docMk/>
            <pc:sldMk cId="1080909560" sldId="2147470780"/>
            <ac:spMk id="106" creationId="{1EA1645B-D2D0-4D0C-AEA0-C2381FF054D9}"/>
          </ac:spMkLst>
        </pc:spChg>
        <pc:spChg chg="add del mod modVis">
          <ac:chgData name="Lee, Samantha" userId="44983747-3aaf-47a7-8c4d-b7ff06699b8b" providerId="ADAL" clId="{609944D1-9ACF-44EB-A192-454A2A9B262E}" dt="2023-01-09T19:43:11.284" v="59761"/>
          <ac:spMkLst>
            <pc:docMk/>
            <pc:sldMk cId="1080909560" sldId="2147470780"/>
            <ac:spMk id="107" creationId="{9AC74BA7-B2D6-4940-8844-C37173B93C96}"/>
          </ac:spMkLst>
        </pc:spChg>
        <pc:spChg chg="add del mod modVis">
          <ac:chgData name="Lee, Samantha" userId="44983747-3aaf-47a7-8c4d-b7ff06699b8b" providerId="ADAL" clId="{609944D1-9ACF-44EB-A192-454A2A9B262E}" dt="2023-01-09T19:43:15.154" v="60399"/>
          <ac:spMkLst>
            <pc:docMk/>
            <pc:sldMk cId="1080909560" sldId="2147470780"/>
            <ac:spMk id="108" creationId="{3AE87BEA-3535-439F-8E13-529BBF6C8F67}"/>
          </ac:spMkLst>
        </pc:spChg>
        <pc:spChg chg="mod ord">
          <ac:chgData name="Lee, Samantha" userId="44983747-3aaf-47a7-8c4d-b7ff06699b8b" providerId="ADAL" clId="{609944D1-9ACF-44EB-A192-454A2A9B262E}" dt="2023-01-09T20:08:42.402" v="66674"/>
          <ac:spMkLst>
            <pc:docMk/>
            <pc:sldMk cId="1080909560" sldId="2147470780"/>
            <ac:spMk id="109" creationId="{CAFBAEA7-679A-4175-81AD-21F985F15BA1}"/>
          </ac:spMkLst>
        </pc:spChg>
        <pc:spChg chg="mod">
          <ac:chgData name="Lee, Samantha" userId="44983747-3aaf-47a7-8c4d-b7ff06699b8b" providerId="ADAL" clId="{609944D1-9ACF-44EB-A192-454A2A9B262E}" dt="2023-01-09T14:16:38.160" v="36315"/>
          <ac:spMkLst>
            <pc:docMk/>
            <pc:sldMk cId="1080909560" sldId="2147470780"/>
            <ac:spMk id="110" creationId="{FF51BDB0-B2F4-4626-92C3-30B988318078}"/>
          </ac:spMkLst>
        </pc:spChg>
        <pc:spChg chg="mod">
          <ac:chgData name="Lee, Samantha" userId="44983747-3aaf-47a7-8c4d-b7ff06699b8b" providerId="ADAL" clId="{609944D1-9ACF-44EB-A192-454A2A9B262E}" dt="2023-01-09T14:16:38.160" v="36315"/>
          <ac:spMkLst>
            <pc:docMk/>
            <pc:sldMk cId="1080909560" sldId="2147470780"/>
            <ac:spMk id="111" creationId="{F3EC8F07-E729-472C-B19F-647DFE7BC54C}"/>
          </ac:spMkLst>
        </pc:spChg>
        <pc:spChg chg="mod ord">
          <ac:chgData name="Lee, Samantha" userId="44983747-3aaf-47a7-8c4d-b7ff06699b8b" providerId="ADAL" clId="{609944D1-9ACF-44EB-A192-454A2A9B262E}" dt="2023-01-09T20:08:42.402" v="66666"/>
          <ac:spMkLst>
            <pc:docMk/>
            <pc:sldMk cId="1080909560" sldId="2147470780"/>
            <ac:spMk id="112" creationId="{268817D0-C21C-1ABD-0BE8-8C1F61981F49}"/>
          </ac:spMkLst>
        </pc:spChg>
        <pc:spChg chg="add del mod modVis">
          <ac:chgData name="Lee, Samantha" userId="44983747-3aaf-47a7-8c4d-b7ff06699b8b" providerId="ADAL" clId="{609944D1-9ACF-44EB-A192-454A2A9B262E}" dt="2023-01-09T19:43:19.716" v="60589"/>
          <ac:spMkLst>
            <pc:docMk/>
            <pc:sldMk cId="1080909560" sldId="2147470780"/>
            <ac:spMk id="113" creationId="{7D35A5E4-80E4-47AD-810C-BA409F170E6C}"/>
          </ac:spMkLst>
        </pc:spChg>
        <pc:spChg chg="mod ord">
          <ac:chgData name="Lee, Samantha" userId="44983747-3aaf-47a7-8c4d-b7ff06699b8b" providerId="ADAL" clId="{609944D1-9ACF-44EB-A192-454A2A9B262E}" dt="2023-01-09T20:08:42.402" v="66669"/>
          <ac:spMkLst>
            <pc:docMk/>
            <pc:sldMk cId="1080909560" sldId="2147470780"/>
            <ac:spMk id="114" creationId="{D5E4A9BE-C5D7-44A1-ACFD-EDBC7DBD7ABC}"/>
          </ac:spMkLst>
        </pc:spChg>
        <pc:spChg chg="add del mod modVis">
          <ac:chgData name="Lee, Samantha" userId="44983747-3aaf-47a7-8c4d-b7ff06699b8b" providerId="ADAL" clId="{609944D1-9ACF-44EB-A192-454A2A9B262E}" dt="2023-01-09T19:43:20.142" v="60779"/>
          <ac:spMkLst>
            <pc:docMk/>
            <pc:sldMk cId="1080909560" sldId="2147470780"/>
            <ac:spMk id="115" creationId="{2C144977-8E2B-401C-80E4-73C51243D92B}"/>
          </ac:spMkLst>
        </pc:spChg>
        <pc:spChg chg="add del mod modVis">
          <ac:chgData name="Lee, Samantha" userId="44983747-3aaf-47a7-8c4d-b7ff06699b8b" providerId="ADAL" clId="{609944D1-9ACF-44EB-A192-454A2A9B262E}" dt="2023-01-09T19:43:21.789" v="60971"/>
          <ac:spMkLst>
            <pc:docMk/>
            <pc:sldMk cId="1080909560" sldId="2147470780"/>
            <ac:spMk id="116" creationId="{A7B1FA3E-95CD-49CD-BC10-71AF913D654D}"/>
          </ac:spMkLst>
        </pc:spChg>
        <pc:spChg chg="add del mod modVis">
          <ac:chgData name="Lee, Samantha" userId="44983747-3aaf-47a7-8c4d-b7ff06699b8b" providerId="ADAL" clId="{609944D1-9ACF-44EB-A192-454A2A9B262E}" dt="2023-01-09T19:43:25.867" v="61161"/>
          <ac:spMkLst>
            <pc:docMk/>
            <pc:sldMk cId="1080909560" sldId="2147470780"/>
            <ac:spMk id="117" creationId="{3A17CBEE-6EE4-4E06-90F5-E8DFE3C522B1}"/>
          </ac:spMkLst>
        </pc:spChg>
        <pc:spChg chg="add del mod modVis">
          <ac:chgData name="Lee, Samantha" userId="44983747-3aaf-47a7-8c4d-b7ff06699b8b" providerId="ADAL" clId="{609944D1-9ACF-44EB-A192-454A2A9B262E}" dt="2023-01-09T19:47:52.166" v="61353"/>
          <ac:spMkLst>
            <pc:docMk/>
            <pc:sldMk cId="1080909560" sldId="2147470780"/>
            <ac:spMk id="118" creationId="{E01BE7C4-6B14-406F-9DDF-1A5BA33BD9B6}"/>
          </ac:spMkLst>
        </pc:spChg>
        <pc:spChg chg="mod">
          <ac:chgData name="Lee, Samantha" userId="44983747-3aaf-47a7-8c4d-b7ff06699b8b" providerId="ADAL" clId="{609944D1-9ACF-44EB-A192-454A2A9B262E}" dt="2023-01-09T20:08:42.386" v="66629"/>
          <ac:spMkLst>
            <pc:docMk/>
            <pc:sldMk cId="1080909560" sldId="2147470780"/>
            <ac:spMk id="119" creationId="{85AD7E07-4C43-4E72-9E94-321ED7062C57}"/>
          </ac:spMkLst>
        </pc:spChg>
        <pc:spChg chg="add del mod modVis">
          <ac:chgData name="Lee, Samantha" userId="44983747-3aaf-47a7-8c4d-b7ff06699b8b" providerId="ADAL" clId="{609944D1-9ACF-44EB-A192-454A2A9B262E}" dt="2023-01-09T19:53:20.124" v="61822"/>
          <ac:spMkLst>
            <pc:docMk/>
            <pc:sldMk cId="1080909560" sldId="2147470780"/>
            <ac:spMk id="120" creationId="{81C7BF5F-4010-4A94-8FF8-69D8180722A0}"/>
          </ac:spMkLst>
        </pc:spChg>
        <pc:spChg chg="add del mod">
          <ac:chgData name="Lee, Samantha" userId="44983747-3aaf-47a7-8c4d-b7ff06699b8b" providerId="ADAL" clId="{609944D1-9ACF-44EB-A192-454A2A9B262E}" dt="2023-01-09T20:08:42.418" v="66693"/>
          <ac:spMkLst>
            <pc:docMk/>
            <pc:sldMk cId="1080909560" sldId="2147470780"/>
            <ac:spMk id="122" creationId="{85AD7E07-4C43-4E72-9E94-321ED7062C57}"/>
          </ac:spMkLst>
        </pc:spChg>
        <pc:spChg chg="add del mod">
          <ac:chgData name="Lee, Samantha" userId="44983747-3aaf-47a7-8c4d-b7ff06699b8b" providerId="ADAL" clId="{609944D1-9ACF-44EB-A192-454A2A9B262E}" dt="2023-01-09T20:08:42.418" v="66695"/>
          <ac:spMkLst>
            <pc:docMk/>
            <pc:sldMk cId="1080909560" sldId="2147470780"/>
            <ac:spMk id="124" creationId="{85AD7E07-4C43-4E72-9E94-321ED7062C57}"/>
          </ac:spMkLst>
        </pc:spChg>
        <pc:spChg chg="add del mod">
          <ac:chgData name="Lee, Samantha" userId="44983747-3aaf-47a7-8c4d-b7ff06699b8b" providerId="ADAL" clId="{609944D1-9ACF-44EB-A192-454A2A9B262E}" dt="2023-01-09T20:08:42.418" v="66694"/>
          <ac:spMkLst>
            <pc:docMk/>
            <pc:sldMk cId="1080909560" sldId="2147470780"/>
            <ac:spMk id="125" creationId="{85AD7E07-4C43-4E72-9E94-321ED7062C57}"/>
          </ac:spMkLst>
        </pc:spChg>
        <pc:spChg chg="add del mod modVis">
          <ac:chgData name="Lee, Samantha" userId="44983747-3aaf-47a7-8c4d-b7ff06699b8b" providerId="ADAL" clId="{609944D1-9ACF-44EB-A192-454A2A9B262E}" dt="2023-01-09T20:01:17.623" v="62138"/>
          <ac:spMkLst>
            <pc:docMk/>
            <pc:sldMk cId="1080909560" sldId="2147470780"/>
            <ac:spMk id="127" creationId="{A7F8A2E1-99AF-4FAD-BE73-D97152FF70CE}"/>
          </ac:spMkLst>
        </pc:spChg>
        <pc:spChg chg="add del mod ord">
          <ac:chgData name="Lee, Samantha" userId="44983747-3aaf-47a7-8c4d-b7ff06699b8b" providerId="ADAL" clId="{609944D1-9ACF-44EB-A192-454A2A9B262E}" dt="2023-01-09T20:08:42.402" v="66690"/>
          <ac:spMkLst>
            <pc:docMk/>
            <pc:sldMk cId="1080909560" sldId="2147470780"/>
            <ac:spMk id="128" creationId="{26AC4D2B-B999-719B-0977-AAFAB98B89A7}"/>
          </ac:spMkLst>
        </pc:spChg>
        <pc:spChg chg="add del mod replST">
          <ac:chgData name="Lee, Samantha" userId="44983747-3aaf-47a7-8c4d-b7ff06699b8b" providerId="ADAL" clId="{609944D1-9ACF-44EB-A192-454A2A9B262E}" dt="2023-01-06T20:49:36.677" v="11658"/>
          <ac:spMkLst>
            <pc:docMk/>
            <pc:sldMk cId="1080909560" sldId="2147470780"/>
            <ac:spMk id="129" creationId="{85AD7E07-4C43-4E72-9E94-321ED7062C57}"/>
          </ac:spMkLst>
        </pc:spChg>
        <pc:spChg chg="add del mod modVis">
          <ac:chgData name="Lee, Samantha" userId="44983747-3aaf-47a7-8c4d-b7ff06699b8b" providerId="ADAL" clId="{609944D1-9ACF-44EB-A192-454A2A9B262E}" dt="2023-01-09T20:01:24.143" v="62336"/>
          <ac:spMkLst>
            <pc:docMk/>
            <pc:sldMk cId="1080909560" sldId="2147470780"/>
            <ac:spMk id="129" creationId="{DEA1A0F6-91C8-405E-B929-350CD23D2C0B}"/>
          </ac:spMkLst>
        </pc:spChg>
        <pc:spChg chg="add del mod ord">
          <ac:chgData name="Lee, Samantha" userId="44983747-3aaf-47a7-8c4d-b7ff06699b8b" providerId="ADAL" clId="{609944D1-9ACF-44EB-A192-454A2A9B262E}" dt="2023-01-09T20:08:42.402" v="66689"/>
          <ac:spMkLst>
            <pc:docMk/>
            <pc:sldMk cId="1080909560" sldId="2147470780"/>
            <ac:spMk id="130" creationId="{4C3BDAEE-F80D-D26D-3D09-205C565A566A}"/>
          </ac:spMkLst>
        </pc:spChg>
        <pc:spChg chg="add del mod ord">
          <ac:chgData name="Lee, Samantha" userId="44983747-3aaf-47a7-8c4d-b7ff06699b8b" providerId="ADAL" clId="{609944D1-9ACF-44EB-A192-454A2A9B262E}" dt="2023-01-09T20:08:42.418" v="66691"/>
          <ac:spMkLst>
            <pc:docMk/>
            <pc:sldMk cId="1080909560" sldId="2147470780"/>
            <ac:spMk id="131" creationId="{E319E9EB-1FD7-4A10-0758-556CD4477206}"/>
          </ac:spMkLst>
        </pc:spChg>
        <pc:spChg chg="add del mod replST">
          <ac:chgData name="Lee, Samantha" userId="44983747-3aaf-47a7-8c4d-b7ff06699b8b" providerId="ADAL" clId="{609944D1-9ACF-44EB-A192-454A2A9B262E}" dt="2023-01-09T14:02:43.473" v="21402"/>
          <ac:spMkLst>
            <pc:docMk/>
            <pc:sldMk cId="1080909560" sldId="2147470780"/>
            <ac:spMk id="133" creationId="{FD76627E-227A-434A-83EB-88E4D4CDC325}"/>
          </ac:spMkLst>
        </pc:spChg>
        <pc:spChg chg="add mod ord replST">
          <ac:chgData name="Lee, Samantha" userId="44983747-3aaf-47a7-8c4d-b7ff06699b8b" providerId="ADAL" clId="{609944D1-9ACF-44EB-A192-454A2A9B262E}" dt="2023-01-09T20:08:42.423" v="66726"/>
          <ac:spMkLst>
            <pc:docMk/>
            <pc:sldMk cId="1080909560" sldId="2147470780"/>
            <ac:spMk id="134" creationId="{160C4759-9352-4CC5-98E1-AA451BC9DCA7}"/>
          </ac:spMkLst>
        </pc:spChg>
        <pc:spChg chg="add del mod replST">
          <ac:chgData name="Lee, Samantha" userId="44983747-3aaf-47a7-8c4d-b7ff06699b8b" providerId="ADAL" clId="{609944D1-9ACF-44EB-A192-454A2A9B262E}" dt="2023-01-06T20:49:42.956" v="11972"/>
          <ac:spMkLst>
            <pc:docMk/>
            <pc:sldMk cId="1080909560" sldId="2147470780"/>
            <ac:spMk id="134" creationId="{85AD7E07-4C43-4E72-9E94-321ED7062C57}"/>
          </ac:spMkLst>
        </pc:spChg>
        <pc:spChg chg="add mod replST">
          <ac:chgData name="Lee, Samantha" userId="44983747-3aaf-47a7-8c4d-b7ff06699b8b" providerId="ADAL" clId="{609944D1-9ACF-44EB-A192-454A2A9B262E}" dt="2023-01-09T20:08:42.434" v="66731"/>
          <ac:spMkLst>
            <pc:docMk/>
            <pc:sldMk cId="1080909560" sldId="2147470780"/>
            <ac:spMk id="135" creationId="{FB9A8B38-FFC3-407C-AF50-D9B21FBD99CC}"/>
          </ac:spMkLst>
        </pc:spChg>
        <pc:spChg chg="add mod ord replST">
          <ac:chgData name="Lee, Samantha" userId="44983747-3aaf-47a7-8c4d-b7ff06699b8b" providerId="ADAL" clId="{609944D1-9ACF-44EB-A192-454A2A9B262E}" dt="2023-01-09T20:08:42.423" v="66728"/>
          <ac:spMkLst>
            <pc:docMk/>
            <pc:sldMk cId="1080909560" sldId="2147470780"/>
            <ac:spMk id="136" creationId="{6E5EF827-A623-4BA7-9BC1-F33D5FE034BD}"/>
          </ac:spMkLst>
        </pc:spChg>
        <pc:spChg chg="add mod replST">
          <ac:chgData name="Lee, Samantha" userId="44983747-3aaf-47a7-8c4d-b7ff06699b8b" providerId="ADAL" clId="{609944D1-9ACF-44EB-A192-454A2A9B262E}" dt="2023-01-09T20:08:42.423" v="66729"/>
          <ac:spMkLst>
            <pc:docMk/>
            <pc:sldMk cId="1080909560" sldId="2147470780"/>
            <ac:spMk id="137" creationId="{278ADA94-2249-49B4-9BDC-C270826BD060}"/>
          </ac:spMkLst>
        </pc:spChg>
        <pc:spChg chg="add del mod replST">
          <ac:chgData name="Lee, Samantha" userId="44983747-3aaf-47a7-8c4d-b7ff06699b8b" providerId="ADAL" clId="{609944D1-9ACF-44EB-A192-454A2A9B262E}" dt="2023-01-06T20:49:46.755" v="12286"/>
          <ac:spMkLst>
            <pc:docMk/>
            <pc:sldMk cId="1080909560" sldId="2147470780"/>
            <ac:spMk id="137" creationId="{85AD7E07-4C43-4E72-9E94-321ED7062C57}"/>
          </ac:spMkLst>
        </pc:spChg>
        <pc:spChg chg="add del mod modVis">
          <ac:chgData name="Lee, Samantha" userId="44983747-3aaf-47a7-8c4d-b7ff06699b8b" providerId="ADAL" clId="{609944D1-9ACF-44EB-A192-454A2A9B262E}" dt="2023-01-09T20:01:28.549" v="62538"/>
          <ac:spMkLst>
            <pc:docMk/>
            <pc:sldMk cId="1080909560" sldId="2147470780"/>
            <ac:spMk id="138" creationId="{E510097F-7BB9-44E0-9175-02C3B3732F5C}"/>
          </ac:spMkLst>
        </pc:spChg>
        <pc:spChg chg="add del mod modVis">
          <ac:chgData name="Lee, Samantha" userId="44983747-3aaf-47a7-8c4d-b7ff06699b8b" providerId="ADAL" clId="{609944D1-9ACF-44EB-A192-454A2A9B262E}" dt="2023-01-09T20:01:36.047" v="62740"/>
          <ac:spMkLst>
            <pc:docMk/>
            <pc:sldMk cId="1080909560" sldId="2147470780"/>
            <ac:spMk id="141" creationId="{58594AE3-1AFB-4BB0-9991-B36FA70E02C0}"/>
          </ac:spMkLst>
        </pc:spChg>
        <pc:spChg chg="add del mod modVis">
          <ac:chgData name="Lee, Samantha" userId="44983747-3aaf-47a7-8c4d-b7ff06699b8b" providerId="ADAL" clId="{609944D1-9ACF-44EB-A192-454A2A9B262E}" dt="2023-01-09T20:02:04.320" v="62940"/>
          <ac:spMkLst>
            <pc:docMk/>
            <pc:sldMk cId="1080909560" sldId="2147470780"/>
            <ac:spMk id="143" creationId="{45158D29-27DB-48DD-B35E-B29AC8832ECB}"/>
          </ac:spMkLst>
        </pc:spChg>
        <pc:spChg chg="add mod replST delST">
          <ac:chgData name="Lee, Samantha" userId="44983747-3aaf-47a7-8c4d-b7ff06699b8b" providerId="ADAL" clId="{609944D1-9ACF-44EB-A192-454A2A9B262E}" dt="2023-01-06T20:50:46.759" v="13786"/>
          <ac:spMkLst>
            <pc:docMk/>
            <pc:sldMk cId="1080909560" sldId="2147470780"/>
            <ac:spMk id="144" creationId="{85AD7E07-4C43-4E72-9E94-321ED7062C57}"/>
          </ac:spMkLst>
        </pc:spChg>
        <pc:spChg chg="add del mod modVis">
          <ac:chgData name="Lee, Samantha" userId="44983747-3aaf-47a7-8c4d-b7ff06699b8b" providerId="ADAL" clId="{609944D1-9ACF-44EB-A192-454A2A9B262E}" dt="2023-01-09T20:02:08.495" v="63150"/>
          <ac:spMkLst>
            <pc:docMk/>
            <pc:sldMk cId="1080909560" sldId="2147470780"/>
            <ac:spMk id="145" creationId="{6FD698A2-6264-42E6-B05C-2073ECBD2EAE}"/>
          </ac:spMkLst>
        </pc:spChg>
        <pc:spChg chg="add mod replST delST">
          <ac:chgData name="Lee, Samantha" userId="44983747-3aaf-47a7-8c4d-b7ff06699b8b" providerId="ADAL" clId="{609944D1-9ACF-44EB-A192-454A2A9B262E}" dt="2023-01-06T20:50:46.759" v="13786"/>
          <ac:spMkLst>
            <pc:docMk/>
            <pc:sldMk cId="1080909560" sldId="2147470780"/>
            <ac:spMk id="145" creationId="{85AD7E07-4C43-4E72-9E94-321ED7062C57}"/>
          </ac:spMkLst>
        </pc:spChg>
        <pc:spChg chg="add mod replST delST">
          <ac:chgData name="Lee, Samantha" userId="44983747-3aaf-47a7-8c4d-b7ff06699b8b" providerId="ADAL" clId="{609944D1-9ACF-44EB-A192-454A2A9B262E}" dt="2023-01-06T20:50:46.759" v="13786"/>
          <ac:spMkLst>
            <pc:docMk/>
            <pc:sldMk cId="1080909560" sldId="2147470780"/>
            <ac:spMk id="146" creationId="{85AD7E07-4C43-4E72-9E94-321ED7062C57}"/>
          </ac:spMkLst>
        </pc:spChg>
        <pc:spChg chg="add mod replST delST">
          <ac:chgData name="Lee, Samantha" userId="44983747-3aaf-47a7-8c4d-b7ff06699b8b" providerId="ADAL" clId="{609944D1-9ACF-44EB-A192-454A2A9B262E}" dt="2023-01-06T20:50:46.759" v="13786"/>
          <ac:spMkLst>
            <pc:docMk/>
            <pc:sldMk cId="1080909560" sldId="2147470780"/>
            <ac:spMk id="147" creationId="{85AD7E07-4C43-4E72-9E94-321ED7062C57}"/>
          </ac:spMkLst>
        </pc:spChg>
        <pc:spChg chg="add mod ord replST">
          <ac:chgData name="Lee, Samantha" userId="44983747-3aaf-47a7-8c4d-b7ff06699b8b" providerId="ADAL" clId="{609944D1-9ACF-44EB-A192-454A2A9B262E}" dt="2023-01-09T20:08:42.423" v="66730"/>
          <ac:spMkLst>
            <pc:docMk/>
            <pc:sldMk cId="1080909560" sldId="2147470780"/>
            <ac:spMk id="147" creationId="{9941C6CE-EC8D-4B54-B340-8406913AC821}"/>
          </ac:spMkLst>
        </pc:spChg>
        <pc:spChg chg="add del mod modVis">
          <ac:chgData name="Lee, Samantha" userId="44983747-3aaf-47a7-8c4d-b7ff06699b8b" providerId="ADAL" clId="{609944D1-9ACF-44EB-A192-454A2A9B262E}" dt="2023-01-09T20:02:15.051" v="63559"/>
          <ac:spMkLst>
            <pc:docMk/>
            <pc:sldMk cId="1080909560" sldId="2147470780"/>
            <ac:spMk id="148" creationId="{E02F038D-5351-4C5C-A853-A74942E35344}"/>
          </ac:spMkLst>
        </pc:spChg>
        <pc:spChg chg="add del mod">
          <ac:chgData name="Lee, Samantha" userId="44983747-3aaf-47a7-8c4d-b7ff06699b8b" providerId="ADAL" clId="{609944D1-9ACF-44EB-A192-454A2A9B262E}" dt="2023-01-06T21:51:37.707" v="17347" actId="478"/>
          <ac:spMkLst>
            <pc:docMk/>
            <pc:sldMk cId="1080909560" sldId="2147470780"/>
            <ac:spMk id="150" creationId="{4C8BABAC-8551-4DD2-9A37-887222862B5D}"/>
          </ac:spMkLst>
        </pc:spChg>
        <pc:spChg chg="add del mod modVis">
          <ac:chgData name="Lee, Samantha" userId="44983747-3aaf-47a7-8c4d-b7ff06699b8b" providerId="ADAL" clId="{609944D1-9ACF-44EB-A192-454A2A9B262E}" dt="2023-01-09T20:02:28.955" v="64202"/>
          <ac:spMkLst>
            <pc:docMk/>
            <pc:sldMk cId="1080909560" sldId="2147470780"/>
            <ac:spMk id="151" creationId="{B1473572-3BF9-46A8-9628-DD17C47D1F64}"/>
          </ac:spMkLst>
        </pc:spChg>
        <pc:spChg chg="add del mod">
          <ac:chgData name="Lee, Samantha" userId="44983747-3aaf-47a7-8c4d-b7ff06699b8b" providerId="ADAL" clId="{609944D1-9ACF-44EB-A192-454A2A9B262E}" dt="2023-01-06T21:53:14.482" v="17472" actId="478"/>
          <ac:spMkLst>
            <pc:docMk/>
            <pc:sldMk cId="1080909560" sldId="2147470780"/>
            <ac:spMk id="153" creationId="{76492D74-85BB-44E1-882F-36D0847FF9D3}"/>
          </ac:spMkLst>
        </pc:spChg>
        <pc:spChg chg="add del mod replST">
          <ac:chgData name="Lee, Samantha" userId="44983747-3aaf-47a7-8c4d-b7ff06699b8b" providerId="ADAL" clId="{609944D1-9ACF-44EB-A192-454A2A9B262E}" dt="2023-01-06T20:55:38.729" v="14516"/>
          <ac:spMkLst>
            <pc:docMk/>
            <pc:sldMk cId="1080909560" sldId="2147470780"/>
            <ac:spMk id="154" creationId="{85AD7E07-4C43-4E72-9E94-321ED7062C57}"/>
          </ac:spMkLst>
        </pc:spChg>
        <pc:spChg chg="del mod ord">
          <ac:chgData name="Lee, Samantha" userId="44983747-3aaf-47a7-8c4d-b7ff06699b8b" providerId="ADAL" clId="{609944D1-9ACF-44EB-A192-454A2A9B262E}" dt="2023-01-09T14:10:15.699" v="34055" actId="478"/>
          <ac:spMkLst>
            <pc:docMk/>
            <pc:sldMk cId="1080909560" sldId="2147470780"/>
            <ac:spMk id="157" creationId="{A2FB7383-0382-4350-BB0D-24E8FE1C5D4B}"/>
          </ac:spMkLst>
        </pc:spChg>
        <pc:spChg chg="add del mod ord">
          <ac:chgData name="Lee, Samantha" userId="44983747-3aaf-47a7-8c4d-b7ff06699b8b" providerId="ADAL" clId="{609944D1-9ACF-44EB-A192-454A2A9B262E}" dt="2023-01-09T19:55:56.547" v="61857" actId="478"/>
          <ac:spMkLst>
            <pc:docMk/>
            <pc:sldMk cId="1080909560" sldId="2147470780"/>
            <ac:spMk id="159" creationId="{C0EF2B6F-AD6D-4818-B891-171890CAF355}"/>
          </ac:spMkLst>
        </pc:spChg>
        <pc:spChg chg="add del">
          <ac:chgData name="Lee, Samantha" userId="44983747-3aaf-47a7-8c4d-b7ff06699b8b" providerId="ADAL" clId="{609944D1-9ACF-44EB-A192-454A2A9B262E}" dt="2023-01-06T21:56:13.937" v="17613" actId="478"/>
          <ac:spMkLst>
            <pc:docMk/>
            <pc:sldMk cId="1080909560" sldId="2147470780"/>
            <ac:spMk id="160" creationId="{6E76D38C-84A8-4AB1-A661-0C90B670F793}"/>
          </ac:spMkLst>
        </pc:spChg>
        <pc:spChg chg="mod">
          <ac:chgData name="Lee, Samantha" userId="44983747-3aaf-47a7-8c4d-b7ff06699b8b" providerId="ADAL" clId="{609944D1-9ACF-44EB-A192-454A2A9B262E}" dt="2023-01-09T14:16:37.985" v="36299"/>
          <ac:spMkLst>
            <pc:docMk/>
            <pc:sldMk cId="1080909560" sldId="2147470780"/>
            <ac:spMk id="161" creationId="{E9083B00-13F8-4830-80AE-9DB1EBF18951}"/>
          </ac:spMkLst>
        </pc:spChg>
        <pc:spChg chg="mod">
          <ac:chgData name="Lee, Samantha" userId="44983747-3aaf-47a7-8c4d-b7ff06699b8b" providerId="ADAL" clId="{609944D1-9ACF-44EB-A192-454A2A9B262E}" dt="2023-01-09T14:16:38.029" v="36303"/>
          <ac:spMkLst>
            <pc:docMk/>
            <pc:sldMk cId="1080909560" sldId="2147470780"/>
            <ac:spMk id="162" creationId="{BCD52D61-F415-458C-9545-A218867997F3}"/>
          </ac:spMkLst>
        </pc:spChg>
        <pc:spChg chg="mod">
          <ac:chgData name="Lee, Samantha" userId="44983747-3aaf-47a7-8c4d-b7ff06699b8b" providerId="ADAL" clId="{609944D1-9ACF-44EB-A192-454A2A9B262E}" dt="2023-01-09T14:16:37.985" v="36299"/>
          <ac:spMkLst>
            <pc:docMk/>
            <pc:sldMk cId="1080909560" sldId="2147470780"/>
            <ac:spMk id="163" creationId="{0CAD8D85-D49A-47D0-93A6-FE3E9C332A89}"/>
          </ac:spMkLst>
        </pc:spChg>
        <pc:spChg chg="mod">
          <ac:chgData name="Lee, Samantha" userId="44983747-3aaf-47a7-8c4d-b7ff06699b8b" providerId="ADAL" clId="{609944D1-9ACF-44EB-A192-454A2A9B262E}" dt="2023-01-09T14:16:38.029" v="36303"/>
          <ac:spMkLst>
            <pc:docMk/>
            <pc:sldMk cId="1080909560" sldId="2147470780"/>
            <ac:spMk id="164" creationId="{5F1185EB-4B33-459B-B418-E9B54868B4F7}"/>
          </ac:spMkLst>
        </pc:spChg>
        <pc:spChg chg="add del mod ord">
          <ac:chgData name="Lee, Samantha" userId="44983747-3aaf-47a7-8c4d-b7ff06699b8b" providerId="ADAL" clId="{609944D1-9ACF-44EB-A192-454A2A9B262E}" dt="2023-01-06T22:28:44.229" v="20035" actId="478"/>
          <ac:spMkLst>
            <pc:docMk/>
            <pc:sldMk cId="1080909560" sldId="2147470780"/>
            <ac:spMk id="165" creationId="{F824B95C-72B9-4D52-AA74-7010E55B505D}"/>
          </ac:spMkLst>
        </pc:spChg>
        <pc:spChg chg="add mod ord">
          <ac:chgData name="Lee, Samantha" userId="44983747-3aaf-47a7-8c4d-b7ff06699b8b" providerId="ADAL" clId="{609944D1-9ACF-44EB-A192-454A2A9B262E}" dt="2023-01-09T20:08:42.423" v="66707"/>
          <ac:spMkLst>
            <pc:docMk/>
            <pc:sldMk cId="1080909560" sldId="2147470780"/>
            <ac:spMk id="166" creationId="{8D4EDC27-B8B8-4E76-8A94-7BBB01F4BFFC}"/>
          </ac:spMkLst>
        </pc:spChg>
        <pc:spChg chg="add mod replST">
          <ac:chgData name="Lee, Samantha" userId="44983747-3aaf-47a7-8c4d-b7ff06699b8b" providerId="ADAL" clId="{609944D1-9ACF-44EB-A192-454A2A9B262E}" dt="2023-01-09T20:08:42.386" v="66634"/>
          <ac:spMkLst>
            <pc:docMk/>
            <pc:sldMk cId="1080909560" sldId="2147470780"/>
            <ac:spMk id="167" creationId="{85AD7E07-4C43-4E72-9E94-321ED7062C57}"/>
          </ac:spMkLst>
        </pc:spChg>
        <pc:spChg chg="del mod topLvl">
          <ac:chgData name="Lee, Samantha" userId="44983747-3aaf-47a7-8c4d-b7ff06699b8b" providerId="ADAL" clId="{609944D1-9ACF-44EB-A192-454A2A9B262E}" dt="2023-01-06T22:05:35.438" v="18420" actId="478"/>
          <ac:spMkLst>
            <pc:docMk/>
            <pc:sldMk cId="1080909560" sldId="2147470780"/>
            <ac:spMk id="168" creationId="{53E65862-EFC6-42CC-952C-BA7C97F96DCE}"/>
          </ac:spMkLst>
        </pc:spChg>
        <pc:spChg chg="del mod topLvl">
          <ac:chgData name="Lee, Samantha" userId="44983747-3aaf-47a7-8c4d-b7ff06699b8b" providerId="ADAL" clId="{609944D1-9ACF-44EB-A192-454A2A9B262E}" dt="2023-01-06T22:05:35.438" v="18420" actId="478"/>
          <ac:spMkLst>
            <pc:docMk/>
            <pc:sldMk cId="1080909560" sldId="2147470780"/>
            <ac:spMk id="169" creationId="{212C43A3-DB0B-4F55-839F-FE85C2DD61CD}"/>
          </ac:spMkLst>
        </pc:spChg>
        <pc:spChg chg="del mod topLvl">
          <ac:chgData name="Lee, Samantha" userId="44983747-3aaf-47a7-8c4d-b7ff06699b8b" providerId="ADAL" clId="{609944D1-9ACF-44EB-A192-454A2A9B262E}" dt="2023-01-06T22:05:35.438" v="18420" actId="478"/>
          <ac:spMkLst>
            <pc:docMk/>
            <pc:sldMk cId="1080909560" sldId="2147470780"/>
            <ac:spMk id="170" creationId="{DA4E9375-E004-4085-8B17-A5BC7964911A}"/>
          </ac:spMkLst>
        </pc:spChg>
        <pc:spChg chg="del mod topLvl">
          <ac:chgData name="Lee, Samantha" userId="44983747-3aaf-47a7-8c4d-b7ff06699b8b" providerId="ADAL" clId="{609944D1-9ACF-44EB-A192-454A2A9B262E}" dt="2023-01-06T22:05:40.056" v="18423" actId="478"/>
          <ac:spMkLst>
            <pc:docMk/>
            <pc:sldMk cId="1080909560" sldId="2147470780"/>
            <ac:spMk id="171" creationId="{8796A939-AA69-4168-A382-2EC58666E591}"/>
          </ac:spMkLst>
        </pc:spChg>
        <pc:spChg chg="add del mod topLvl">
          <ac:chgData name="Lee, Samantha" userId="44983747-3aaf-47a7-8c4d-b7ff06699b8b" providerId="ADAL" clId="{609944D1-9ACF-44EB-A192-454A2A9B262E}" dt="2023-01-06T22:05:40.848" v="18424" actId="478"/>
          <ac:spMkLst>
            <pc:docMk/>
            <pc:sldMk cId="1080909560" sldId="2147470780"/>
            <ac:spMk id="172" creationId="{1854A6D6-6DF1-4544-A1FB-7CA102B32618}"/>
          </ac:spMkLst>
        </pc:spChg>
        <pc:spChg chg="del mod">
          <ac:chgData name="Lee, Samantha" userId="44983747-3aaf-47a7-8c4d-b7ff06699b8b" providerId="ADAL" clId="{609944D1-9ACF-44EB-A192-454A2A9B262E}" dt="2023-01-09T14:03:38.410" v="22766"/>
          <ac:spMkLst>
            <pc:docMk/>
            <pc:sldMk cId="1080909560" sldId="2147470780"/>
            <ac:spMk id="173" creationId="{85AD7E07-4C43-4E72-9E94-321ED7062C57}"/>
          </ac:spMkLst>
        </pc:spChg>
        <pc:spChg chg="add del mod replST">
          <ac:chgData name="Lee, Samantha" userId="44983747-3aaf-47a7-8c4d-b7ff06699b8b" providerId="ADAL" clId="{609944D1-9ACF-44EB-A192-454A2A9B262E}" dt="2023-01-09T14:04:07.692" v="24099"/>
          <ac:spMkLst>
            <pc:docMk/>
            <pc:sldMk cId="1080909560" sldId="2147470780"/>
            <ac:spMk id="174" creationId="{85AD7E07-4C43-4E72-9E94-321ED7062C57}"/>
          </ac:spMkLst>
        </pc:spChg>
        <pc:spChg chg="mod topLvl">
          <ac:chgData name="Lee, Samantha" userId="44983747-3aaf-47a7-8c4d-b7ff06699b8b" providerId="ADAL" clId="{609944D1-9ACF-44EB-A192-454A2A9B262E}" dt="2023-01-06T22:07:38.176" v="18758" actId="1076"/>
          <ac:spMkLst>
            <pc:docMk/>
            <pc:sldMk cId="1080909560" sldId="2147470780"/>
            <ac:spMk id="174" creationId="{C678B764-FB61-4AEC-A812-576FA65E5EAD}"/>
          </ac:spMkLst>
        </pc:spChg>
        <pc:spChg chg="del mod">
          <ac:chgData name="Lee, Samantha" userId="44983747-3aaf-47a7-8c4d-b7ff06699b8b" providerId="ADAL" clId="{609944D1-9ACF-44EB-A192-454A2A9B262E}" dt="2023-01-09T14:03:38.408" v="22765"/>
          <ac:spMkLst>
            <pc:docMk/>
            <pc:sldMk cId="1080909560" sldId="2147470780"/>
            <ac:spMk id="175" creationId="{F9FAC90C-2C19-96C9-2C86-EF411B956E9D}"/>
          </ac:spMkLst>
        </pc:spChg>
        <pc:spChg chg="mod topLvl">
          <ac:chgData name="Lee, Samantha" userId="44983747-3aaf-47a7-8c4d-b7ff06699b8b" providerId="ADAL" clId="{609944D1-9ACF-44EB-A192-454A2A9B262E}" dt="2023-01-06T22:07:38.176" v="18758" actId="1076"/>
          <ac:spMkLst>
            <pc:docMk/>
            <pc:sldMk cId="1080909560" sldId="2147470780"/>
            <ac:spMk id="177" creationId="{E5A65A30-5896-4E4C-89D6-2976231B7279}"/>
          </ac:spMkLst>
        </pc:spChg>
        <pc:spChg chg="mod topLvl">
          <ac:chgData name="Lee, Samantha" userId="44983747-3aaf-47a7-8c4d-b7ff06699b8b" providerId="ADAL" clId="{609944D1-9ACF-44EB-A192-454A2A9B262E}" dt="2023-01-06T22:07:38.176" v="18758" actId="1076"/>
          <ac:spMkLst>
            <pc:docMk/>
            <pc:sldMk cId="1080909560" sldId="2147470780"/>
            <ac:spMk id="178" creationId="{2F0EC2C5-5DF4-4541-85DA-187EC6FE5BCA}"/>
          </ac:spMkLst>
        </pc:spChg>
        <pc:spChg chg="mod topLvl">
          <ac:chgData name="Lee, Samantha" userId="44983747-3aaf-47a7-8c4d-b7ff06699b8b" providerId="ADAL" clId="{609944D1-9ACF-44EB-A192-454A2A9B262E}" dt="2023-01-06T22:07:38.176" v="18758" actId="1076"/>
          <ac:spMkLst>
            <pc:docMk/>
            <pc:sldMk cId="1080909560" sldId="2147470780"/>
            <ac:spMk id="179" creationId="{E72335B6-D519-452A-904A-77115BF7B01D}"/>
          </ac:spMkLst>
        </pc:spChg>
        <pc:spChg chg="mod topLvl">
          <ac:chgData name="Lee, Samantha" userId="44983747-3aaf-47a7-8c4d-b7ff06699b8b" providerId="ADAL" clId="{609944D1-9ACF-44EB-A192-454A2A9B262E}" dt="2023-01-06T22:07:38.176" v="18758" actId="1076"/>
          <ac:spMkLst>
            <pc:docMk/>
            <pc:sldMk cId="1080909560" sldId="2147470780"/>
            <ac:spMk id="180" creationId="{A4DBC6C4-2AB4-4542-8B62-273D5C33E41F}"/>
          </ac:spMkLst>
        </pc:spChg>
        <pc:spChg chg="mod topLvl">
          <ac:chgData name="Lee, Samantha" userId="44983747-3aaf-47a7-8c4d-b7ff06699b8b" providerId="ADAL" clId="{609944D1-9ACF-44EB-A192-454A2A9B262E}" dt="2023-01-06T22:07:38.176" v="18758" actId="1076"/>
          <ac:spMkLst>
            <pc:docMk/>
            <pc:sldMk cId="1080909560" sldId="2147470780"/>
            <ac:spMk id="181" creationId="{AB127DA8-FFFE-4B81-BF7A-9CE31C226223}"/>
          </ac:spMkLst>
        </pc:spChg>
        <pc:spChg chg="add mod ord">
          <ac:chgData name="Lee, Samantha" userId="44983747-3aaf-47a7-8c4d-b7ff06699b8b" providerId="ADAL" clId="{609944D1-9ACF-44EB-A192-454A2A9B262E}" dt="2023-01-09T20:08:42.423" v="66701"/>
          <ac:spMkLst>
            <pc:docMk/>
            <pc:sldMk cId="1080909560" sldId="2147470780"/>
            <ac:spMk id="182" creationId="{9A395D4C-0634-4FC6-80EC-8BFCCB576E04}"/>
          </ac:spMkLst>
        </pc:spChg>
        <pc:spChg chg="add del mod ord">
          <ac:chgData name="Lee, Samantha" userId="44983747-3aaf-47a7-8c4d-b7ff06699b8b" providerId="ADAL" clId="{609944D1-9ACF-44EB-A192-454A2A9B262E}" dt="2023-01-06T21:38:04.277" v="17314" actId="478"/>
          <ac:spMkLst>
            <pc:docMk/>
            <pc:sldMk cId="1080909560" sldId="2147470780"/>
            <ac:spMk id="183" creationId="{22020374-863C-451D-9E85-A9677344C1F2}"/>
          </ac:spMkLst>
        </pc:spChg>
        <pc:spChg chg="add del mod">
          <ac:chgData name="Lee, Samantha" userId="44983747-3aaf-47a7-8c4d-b7ff06699b8b" providerId="ADAL" clId="{609944D1-9ACF-44EB-A192-454A2A9B262E}" dt="2023-01-06T21:28:00.755" v="15431"/>
          <ac:spMkLst>
            <pc:docMk/>
            <pc:sldMk cId="1080909560" sldId="2147470780"/>
            <ac:spMk id="185" creationId="{2C64476C-99A5-42E3-BC6E-EC61023162DE}"/>
          </ac:spMkLst>
        </pc:spChg>
        <pc:spChg chg="add del mod">
          <ac:chgData name="Lee, Samantha" userId="44983747-3aaf-47a7-8c4d-b7ff06699b8b" providerId="ADAL" clId="{609944D1-9ACF-44EB-A192-454A2A9B262E}" dt="2023-01-06T21:28:00.755" v="15431"/>
          <ac:spMkLst>
            <pc:docMk/>
            <pc:sldMk cId="1080909560" sldId="2147470780"/>
            <ac:spMk id="186" creationId="{72DF7FA0-34A5-4756-AAA1-2C6DAFA0B130}"/>
          </ac:spMkLst>
        </pc:spChg>
        <pc:spChg chg="add del mod ord">
          <ac:chgData name="Lee, Samantha" userId="44983747-3aaf-47a7-8c4d-b7ff06699b8b" providerId="ADAL" clId="{609944D1-9ACF-44EB-A192-454A2A9B262E}" dt="2023-01-06T21:30:44.391" v="15920" actId="478"/>
          <ac:spMkLst>
            <pc:docMk/>
            <pc:sldMk cId="1080909560" sldId="2147470780"/>
            <ac:spMk id="187" creationId="{8FC72B33-98B3-4D0F-BCE0-9C942358E038}"/>
          </ac:spMkLst>
        </pc:spChg>
        <pc:spChg chg="mod ord">
          <ac:chgData name="Lee, Samantha" userId="44983747-3aaf-47a7-8c4d-b7ff06699b8b" providerId="ADAL" clId="{609944D1-9ACF-44EB-A192-454A2A9B262E}" dt="2023-01-09T20:08:42.402" v="66680"/>
          <ac:spMkLst>
            <pc:docMk/>
            <pc:sldMk cId="1080909560" sldId="2147470780"/>
            <ac:spMk id="188" creationId="{F9384B2D-578D-4F42-9973-71E09A38D72F}"/>
          </ac:spMkLst>
        </pc:spChg>
        <pc:spChg chg="mod ord">
          <ac:chgData name="Lee, Samantha" userId="44983747-3aaf-47a7-8c4d-b7ff06699b8b" providerId="ADAL" clId="{609944D1-9ACF-44EB-A192-454A2A9B262E}" dt="2023-01-09T20:08:42.402" v="66682"/>
          <ac:spMkLst>
            <pc:docMk/>
            <pc:sldMk cId="1080909560" sldId="2147470780"/>
            <ac:spMk id="189" creationId="{A4B28077-3E0B-472F-98AE-75AD7689F403}"/>
          </ac:spMkLst>
        </pc:spChg>
        <pc:spChg chg="mod">
          <ac:chgData name="Lee, Samantha" userId="44983747-3aaf-47a7-8c4d-b7ff06699b8b" providerId="ADAL" clId="{609944D1-9ACF-44EB-A192-454A2A9B262E}" dt="2023-01-06T21:28:16.520" v="15432"/>
          <ac:spMkLst>
            <pc:docMk/>
            <pc:sldMk cId="1080909560" sldId="2147470780"/>
            <ac:spMk id="192" creationId="{9A66DB1D-AAF0-4202-B13B-ABFB96715FF2}"/>
          </ac:spMkLst>
        </pc:spChg>
        <pc:spChg chg="add del mod ord">
          <ac:chgData name="Lee, Samantha" userId="44983747-3aaf-47a7-8c4d-b7ff06699b8b" providerId="ADAL" clId="{609944D1-9ACF-44EB-A192-454A2A9B262E}" dt="2023-01-06T21:38:08.033" v="17315" actId="478"/>
          <ac:spMkLst>
            <pc:docMk/>
            <pc:sldMk cId="1080909560" sldId="2147470780"/>
            <ac:spMk id="193" creationId="{FFE013EC-2C7B-4C68-8FA3-B2DBE99212A5}"/>
          </ac:spMkLst>
        </pc:spChg>
        <pc:spChg chg="add mod">
          <ac:chgData name="Lee, Samantha" userId="44983747-3aaf-47a7-8c4d-b7ff06699b8b" providerId="ADAL" clId="{609944D1-9ACF-44EB-A192-454A2A9B262E}" dt="2023-01-06T21:30:16.281" v="15765" actId="164"/>
          <ac:spMkLst>
            <pc:docMk/>
            <pc:sldMk cId="1080909560" sldId="2147470780"/>
            <ac:spMk id="195" creationId="{8CEE25E4-9FBA-4325-AF81-3B968EAFB1EC}"/>
          </ac:spMkLst>
        </pc:spChg>
        <pc:spChg chg="add del mod">
          <ac:chgData name="Lee, Samantha" userId="44983747-3aaf-47a7-8c4d-b7ff06699b8b" providerId="ADAL" clId="{609944D1-9ACF-44EB-A192-454A2A9B262E}" dt="2023-01-06T21:51:12.271" v="17341" actId="478"/>
          <ac:spMkLst>
            <pc:docMk/>
            <pc:sldMk cId="1080909560" sldId="2147470780"/>
            <ac:spMk id="196" creationId="{0E051175-7A69-4534-B673-F650F033AFEB}"/>
          </ac:spMkLst>
        </pc:spChg>
        <pc:spChg chg="add del mod">
          <ac:chgData name="Lee, Samantha" userId="44983747-3aaf-47a7-8c4d-b7ff06699b8b" providerId="ADAL" clId="{609944D1-9ACF-44EB-A192-454A2A9B262E}" dt="2023-01-06T21:51:12.271" v="17341" actId="478"/>
          <ac:spMkLst>
            <pc:docMk/>
            <pc:sldMk cId="1080909560" sldId="2147470780"/>
            <ac:spMk id="197" creationId="{3DAA5F25-4498-421E-BD19-A0558E9B824C}"/>
          </ac:spMkLst>
        </pc:spChg>
        <pc:spChg chg="add del mod">
          <ac:chgData name="Lee, Samantha" userId="44983747-3aaf-47a7-8c4d-b7ff06699b8b" providerId="ADAL" clId="{609944D1-9ACF-44EB-A192-454A2A9B262E}" dt="2023-01-06T21:51:43.750" v="17349" actId="478"/>
          <ac:spMkLst>
            <pc:docMk/>
            <pc:sldMk cId="1080909560" sldId="2147470780"/>
            <ac:spMk id="198" creationId="{A2B3FDFA-7C1D-486B-9E02-1B11D40800DA}"/>
          </ac:spMkLst>
        </pc:spChg>
        <pc:spChg chg="add del mod">
          <ac:chgData name="Lee, Samantha" userId="44983747-3aaf-47a7-8c4d-b7ff06699b8b" providerId="ADAL" clId="{609944D1-9ACF-44EB-A192-454A2A9B262E}" dt="2023-01-06T21:51:43.750" v="17349" actId="478"/>
          <ac:spMkLst>
            <pc:docMk/>
            <pc:sldMk cId="1080909560" sldId="2147470780"/>
            <ac:spMk id="199" creationId="{6BA858E9-3BDB-423E-8ED5-75BDCDD70B08}"/>
          </ac:spMkLst>
        </pc:spChg>
        <pc:spChg chg="add mod ord">
          <ac:chgData name="Lee, Samantha" userId="44983747-3aaf-47a7-8c4d-b7ff06699b8b" providerId="ADAL" clId="{609944D1-9ACF-44EB-A192-454A2A9B262E}" dt="2023-01-09T20:08:42.386" v="66625"/>
          <ac:spMkLst>
            <pc:docMk/>
            <pc:sldMk cId="1080909560" sldId="2147470780"/>
            <ac:spMk id="200" creationId="{B24EC3A7-B4E1-4C86-A571-69B9AA9DB608}"/>
          </ac:spMkLst>
        </pc:spChg>
        <pc:spChg chg="add mod ord">
          <ac:chgData name="Lee, Samantha" userId="44983747-3aaf-47a7-8c4d-b7ff06699b8b" providerId="ADAL" clId="{609944D1-9ACF-44EB-A192-454A2A9B262E}" dt="2023-01-09T20:08:42.423" v="66703"/>
          <ac:spMkLst>
            <pc:docMk/>
            <pc:sldMk cId="1080909560" sldId="2147470780"/>
            <ac:spMk id="201" creationId="{08E73F6A-C62F-4295-A348-7C3C9E889CFE}"/>
          </ac:spMkLst>
        </pc:spChg>
        <pc:spChg chg="add del mod modVis">
          <ac:chgData name="Lee, Samantha" userId="44983747-3aaf-47a7-8c4d-b7ff06699b8b" providerId="ADAL" clId="{609944D1-9ACF-44EB-A192-454A2A9B262E}" dt="2023-01-06T21:58:18.439" v="17942"/>
          <ac:spMkLst>
            <pc:docMk/>
            <pc:sldMk cId="1080909560" sldId="2147470780"/>
            <ac:spMk id="202" creationId="{9646FE32-20FA-40F9-A3DD-38572A18A624}"/>
          </ac:spMkLst>
        </pc:spChg>
        <pc:spChg chg="add del mod">
          <ac:chgData name="Lee, Samantha" userId="44983747-3aaf-47a7-8c4d-b7ff06699b8b" providerId="ADAL" clId="{609944D1-9ACF-44EB-A192-454A2A9B262E}" dt="2023-01-06T21:56:33.539" v="17620" actId="478"/>
          <ac:spMkLst>
            <pc:docMk/>
            <pc:sldMk cId="1080909560" sldId="2147470780"/>
            <ac:spMk id="203" creationId="{D09EFEE5-FCEC-4AFC-9EF7-DFE681236E97}"/>
          </ac:spMkLst>
        </pc:spChg>
        <pc:spChg chg="add mod ord">
          <ac:chgData name="Lee, Samantha" userId="44983747-3aaf-47a7-8c4d-b7ff06699b8b" providerId="ADAL" clId="{609944D1-9ACF-44EB-A192-454A2A9B262E}" dt="2023-01-09T20:08:42.423" v="66705"/>
          <ac:spMkLst>
            <pc:docMk/>
            <pc:sldMk cId="1080909560" sldId="2147470780"/>
            <ac:spMk id="204" creationId="{6E76B56B-F29E-4A71-B2AC-4627E3DF04E8}"/>
          </ac:spMkLst>
        </pc:spChg>
        <pc:spChg chg="add del mod ord">
          <ac:chgData name="Lee, Samantha" userId="44983747-3aaf-47a7-8c4d-b7ff06699b8b" providerId="ADAL" clId="{609944D1-9ACF-44EB-A192-454A2A9B262E}" dt="2023-01-06T22:01:52.708" v="18236" actId="478"/>
          <ac:spMkLst>
            <pc:docMk/>
            <pc:sldMk cId="1080909560" sldId="2147470780"/>
            <ac:spMk id="208" creationId="{C4C72B37-F38A-42F1-94B1-CECC1C7BB464}"/>
          </ac:spMkLst>
        </pc:spChg>
        <pc:spChg chg="add del mod replST">
          <ac:chgData name="Lee, Samantha" userId="44983747-3aaf-47a7-8c4d-b7ff06699b8b" providerId="ADAL" clId="{609944D1-9ACF-44EB-A192-454A2A9B262E}" dt="2023-01-09T20:02:11.444" v="63153"/>
          <ac:spMkLst>
            <pc:docMk/>
            <pc:sldMk cId="1080909560" sldId="2147470780"/>
            <ac:spMk id="209" creationId="{85AD7E07-4C43-4E72-9E94-321ED7062C57}"/>
          </ac:spMkLst>
        </pc:spChg>
        <pc:spChg chg="add del mod">
          <ac:chgData name="Lee, Samantha" userId="44983747-3aaf-47a7-8c4d-b7ff06699b8b" providerId="ADAL" clId="{609944D1-9ACF-44EB-A192-454A2A9B262E}" dt="2023-01-06T22:03:34" v="18254" actId="478"/>
          <ac:spMkLst>
            <pc:docMk/>
            <pc:sldMk cId="1080909560" sldId="2147470780"/>
            <ac:spMk id="209" creationId="{CDF01D4A-3326-4012-ADC4-C23B5C033F9B}"/>
          </ac:spMkLst>
        </pc:spChg>
        <pc:spChg chg="add del mod modVis">
          <ac:chgData name="Lee, Samantha" userId="44983747-3aaf-47a7-8c4d-b7ff06699b8b" providerId="ADAL" clId="{609944D1-9ACF-44EB-A192-454A2A9B262E}" dt="2023-01-06T22:06:15.460" v="18722"/>
          <ac:spMkLst>
            <pc:docMk/>
            <pc:sldMk cId="1080909560" sldId="2147470780"/>
            <ac:spMk id="211" creationId="{91E0DFF6-059B-4196-AA77-00D1AD50FDF3}"/>
          </ac:spMkLst>
        </pc:spChg>
        <pc:spChg chg="add mod ord">
          <ac:chgData name="Lee, Samantha" userId="44983747-3aaf-47a7-8c4d-b7ff06699b8b" providerId="ADAL" clId="{609944D1-9ACF-44EB-A192-454A2A9B262E}" dt="2023-01-09T20:08:42.423" v="66719"/>
          <ac:spMkLst>
            <pc:docMk/>
            <pc:sldMk cId="1080909560" sldId="2147470780"/>
            <ac:spMk id="213" creationId="{C87D027A-C2B4-4A8D-9A1E-15EBBACCB769}"/>
          </ac:spMkLst>
        </pc:spChg>
        <pc:spChg chg="mod">
          <ac:chgData name="Lee, Samantha" userId="44983747-3aaf-47a7-8c4d-b7ff06699b8b" providerId="ADAL" clId="{609944D1-9ACF-44EB-A192-454A2A9B262E}" dt="2023-01-06T22:06:23.225" v="18754" actId="1076"/>
          <ac:spMkLst>
            <pc:docMk/>
            <pc:sldMk cId="1080909560" sldId="2147470780"/>
            <ac:spMk id="215" creationId="{DE74C7B2-8C41-4509-B726-ACBD333C24DB}"/>
          </ac:spMkLst>
        </pc:spChg>
        <pc:spChg chg="mod ord">
          <ac:chgData name="Lee, Samantha" userId="44983747-3aaf-47a7-8c4d-b7ff06699b8b" providerId="ADAL" clId="{609944D1-9ACF-44EB-A192-454A2A9B262E}" dt="2023-01-09T20:08:42.402" v="66664"/>
          <ac:spMkLst>
            <pc:docMk/>
            <pc:sldMk cId="1080909560" sldId="2147470780"/>
            <ac:spMk id="216" creationId="{95F0A278-04AB-4AD5-9332-E98106F83D1A}"/>
          </ac:spMkLst>
        </pc:spChg>
        <pc:spChg chg="mod">
          <ac:chgData name="Lee, Samantha" userId="44983747-3aaf-47a7-8c4d-b7ff06699b8b" providerId="ADAL" clId="{609944D1-9ACF-44EB-A192-454A2A9B262E}" dt="2023-01-06T22:06:23.225" v="18754" actId="1076"/>
          <ac:spMkLst>
            <pc:docMk/>
            <pc:sldMk cId="1080909560" sldId="2147470780"/>
            <ac:spMk id="217" creationId="{B529D91D-F27E-4314-8AF5-BC60A4BCC0E3}"/>
          </ac:spMkLst>
        </pc:spChg>
        <pc:spChg chg="mod">
          <ac:chgData name="Lee, Samantha" userId="44983747-3aaf-47a7-8c4d-b7ff06699b8b" providerId="ADAL" clId="{609944D1-9ACF-44EB-A192-454A2A9B262E}" dt="2023-01-06T22:06:23.225" v="18754" actId="1076"/>
          <ac:spMkLst>
            <pc:docMk/>
            <pc:sldMk cId="1080909560" sldId="2147470780"/>
            <ac:spMk id="218" creationId="{51E958EC-398A-4056-ABBE-715E1A1F8FF3}"/>
          </ac:spMkLst>
        </pc:spChg>
        <pc:spChg chg="mod">
          <ac:chgData name="Lee, Samantha" userId="44983747-3aaf-47a7-8c4d-b7ff06699b8b" providerId="ADAL" clId="{609944D1-9ACF-44EB-A192-454A2A9B262E}" dt="2023-01-06T22:06:23.225" v="18754" actId="1076"/>
          <ac:spMkLst>
            <pc:docMk/>
            <pc:sldMk cId="1080909560" sldId="2147470780"/>
            <ac:spMk id="219" creationId="{FB260629-BE1B-46B6-82B9-5A856B19F074}"/>
          </ac:spMkLst>
        </pc:spChg>
        <pc:spChg chg="mod">
          <ac:chgData name="Lee, Samantha" userId="44983747-3aaf-47a7-8c4d-b7ff06699b8b" providerId="ADAL" clId="{609944D1-9ACF-44EB-A192-454A2A9B262E}" dt="2023-01-06T22:06:23.225" v="18754" actId="1076"/>
          <ac:spMkLst>
            <pc:docMk/>
            <pc:sldMk cId="1080909560" sldId="2147470780"/>
            <ac:spMk id="220" creationId="{8E0C5792-63DF-4535-9A18-D1CCB3F42252}"/>
          </ac:spMkLst>
        </pc:spChg>
        <pc:spChg chg="mod">
          <ac:chgData name="Lee, Samantha" userId="44983747-3aaf-47a7-8c4d-b7ff06699b8b" providerId="ADAL" clId="{609944D1-9ACF-44EB-A192-454A2A9B262E}" dt="2023-01-06T22:06:23.225" v="18754" actId="1076"/>
          <ac:spMkLst>
            <pc:docMk/>
            <pc:sldMk cId="1080909560" sldId="2147470780"/>
            <ac:spMk id="221" creationId="{F2ECCC39-CA6F-41B7-89B8-3F134D6E230C}"/>
          </ac:spMkLst>
        </pc:spChg>
        <pc:spChg chg="mod">
          <ac:chgData name="Lee, Samantha" userId="44983747-3aaf-47a7-8c4d-b7ff06699b8b" providerId="ADAL" clId="{609944D1-9ACF-44EB-A192-454A2A9B262E}" dt="2023-01-06T22:06:23.225" v="18754" actId="1076"/>
          <ac:spMkLst>
            <pc:docMk/>
            <pc:sldMk cId="1080909560" sldId="2147470780"/>
            <ac:spMk id="222" creationId="{2D218F80-0703-4B23-8F8D-8A82C08BA87C}"/>
          </ac:spMkLst>
        </pc:spChg>
        <pc:spChg chg="add del mod replST">
          <ac:chgData name="Lee, Samantha" userId="44983747-3aaf-47a7-8c4d-b7ff06699b8b" providerId="ADAL" clId="{609944D1-9ACF-44EB-A192-454A2A9B262E}" dt="2023-01-09T14:06:38.343" v="29354"/>
          <ac:spMkLst>
            <pc:docMk/>
            <pc:sldMk cId="1080909560" sldId="2147470780"/>
            <ac:spMk id="224" creationId="{85AD7E07-4C43-4E72-9E94-321ED7062C57}"/>
          </ac:spMkLst>
        </pc:spChg>
        <pc:spChg chg="mod">
          <ac:chgData name="Lee, Samantha" userId="44983747-3aaf-47a7-8c4d-b7ff06699b8b" providerId="ADAL" clId="{609944D1-9ACF-44EB-A192-454A2A9B262E}" dt="2023-01-06T22:12:39.242" v="19077" actId="1037"/>
          <ac:spMkLst>
            <pc:docMk/>
            <pc:sldMk cId="1080909560" sldId="2147470780"/>
            <ac:spMk id="225" creationId="{81E22337-435A-4E15-ADF9-ABA559384148}"/>
          </ac:spMkLst>
        </pc:spChg>
        <pc:spChg chg="mod">
          <ac:chgData name="Lee, Samantha" userId="44983747-3aaf-47a7-8c4d-b7ff06699b8b" providerId="ADAL" clId="{609944D1-9ACF-44EB-A192-454A2A9B262E}" dt="2023-01-06T22:12:39.242" v="19077" actId="1037"/>
          <ac:spMkLst>
            <pc:docMk/>
            <pc:sldMk cId="1080909560" sldId="2147470780"/>
            <ac:spMk id="226" creationId="{23A74287-F7CD-4002-ABD8-2AFDC5FB87CD}"/>
          </ac:spMkLst>
        </pc:spChg>
        <pc:spChg chg="mod">
          <ac:chgData name="Lee, Samantha" userId="44983747-3aaf-47a7-8c4d-b7ff06699b8b" providerId="ADAL" clId="{609944D1-9ACF-44EB-A192-454A2A9B262E}" dt="2023-01-06T22:12:39.242" v="19077" actId="1037"/>
          <ac:spMkLst>
            <pc:docMk/>
            <pc:sldMk cId="1080909560" sldId="2147470780"/>
            <ac:spMk id="227" creationId="{6E2E0438-D0A2-487F-820D-A0958CF48AF7}"/>
          </ac:spMkLst>
        </pc:spChg>
        <pc:spChg chg="mod">
          <ac:chgData name="Lee, Samantha" userId="44983747-3aaf-47a7-8c4d-b7ff06699b8b" providerId="ADAL" clId="{609944D1-9ACF-44EB-A192-454A2A9B262E}" dt="2023-01-06T22:12:39.242" v="19077" actId="1037"/>
          <ac:spMkLst>
            <pc:docMk/>
            <pc:sldMk cId="1080909560" sldId="2147470780"/>
            <ac:spMk id="228" creationId="{D28EBA50-8128-4DB9-85A9-034114BAB230}"/>
          </ac:spMkLst>
        </pc:spChg>
        <pc:spChg chg="mod">
          <ac:chgData name="Lee, Samantha" userId="44983747-3aaf-47a7-8c4d-b7ff06699b8b" providerId="ADAL" clId="{609944D1-9ACF-44EB-A192-454A2A9B262E}" dt="2023-01-06T22:12:39.242" v="19077" actId="1037"/>
          <ac:spMkLst>
            <pc:docMk/>
            <pc:sldMk cId="1080909560" sldId="2147470780"/>
            <ac:spMk id="229" creationId="{C783C652-D03E-46B4-9F2B-AD3F73950628}"/>
          </ac:spMkLst>
        </pc:spChg>
        <pc:spChg chg="mod">
          <ac:chgData name="Lee, Samantha" userId="44983747-3aaf-47a7-8c4d-b7ff06699b8b" providerId="ADAL" clId="{609944D1-9ACF-44EB-A192-454A2A9B262E}" dt="2023-01-06T22:12:39.242" v="19077" actId="1037"/>
          <ac:spMkLst>
            <pc:docMk/>
            <pc:sldMk cId="1080909560" sldId="2147470780"/>
            <ac:spMk id="230" creationId="{83D9B562-EF46-48EA-B2AF-097F5994FA72}"/>
          </ac:spMkLst>
        </pc:spChg>
        <pc:spChg chg="mod">
          <ac:chgData name="Lee, Samantha" userId="44983747-3aaf-47a7-8c4d-b7ff06699b8b" providerId="ADAL" clId="{609944D1-9ACF-44EB-A192-454A2A9B262E}" dt="2023-01-06T22:12:39.242" v="19077" actId="1037"/>
          <ac:spMkLst>
            <pc:docMk/>
            <pc:sldMk cId="1080909560" sldId="2147470780"/>
            <ac:spMk id="232" creationId="{EBA946C8-359C-426D-A320-B05F6E6652FD}"/>
          </ac:spMkLst>
        </pc:spChg>
        <pc:spChg chg="mod">
          <ac:chgData name="Lee, Samantha" userId="44983747-3aaf-47a7-8c4d-b7ff06699b8b" providerId="ADAL" clId="{609944D1-9ACF-44EB-A192-454A2A9B262E}" dt="2023-01-06T22:12:39.242" v="19077" actId="1037"/>
          <ac:spMkLst>
            <pc:docMk/>
            <pc:sldMk cId="1080909560" sldId="2147470780"/>
            <ac:spMk id="233" creationId="{36EC4815-3E5F-4184-B7EB-0A1B12641EC1}"/>
          </ac:spMkLst>
        </pc:spChg>
        <pc:spChg chg="mod">
          <ac:chgData name="Lee, Samantha" userId="44983747-3aaf-47a7-8c4d-b7ff06699b8b" providerId="ADAL" clId="{609944D1-9ACF-44EB-A192-454A2A9B262E}" dt="2023-01-06T22:12:39.242" v="19077" actId="1037"/>
          <ac:spMkLst>
            <pc:docMk/>
            <pc:sldMk cId="1080909560" sldId="2147470780"/>
            <ac:spMk id="234" creationId="{2AFD6610-E3E9-4ABA-95A4-2F623CE8C3BD}"/>
          </ac:spMkLst>
        </pc:spChg>
        <pc:spChg chg="mod">
          <ac:chgData name="Lee, Samantha" userId="44983747-3aaf-47a7-8c4d-b7ff06699b8b" providerId="ADAL" clId="{609944D1-9ACF-44EB-A192-454A2A9B262E}" dt="2023-01-06T22:12:39.242" v="19077" actId="1037"/>
          <ac:spMkLst>
            <pc:docMk/>
            <pc:sldMk cId="1080909560" sldId="2147470780"/>
            <ac:spMk id="235" creationId="{DFA361FC-296C-4904-99A8-1B6D0D3CF19F}"/>
          </ac:spMkLst>
        </pc:spChg>
        <pc:spChg chg="mod">
          <ac:chgData name="Lee, Samantha" userId="44983747-3aaf-47a7-8c4d-b7ff06699b8b" providerId="ADAL" clId="{609944D1-9ACF-44EB-A192-454A2A9B262E}" dt="2023-01-06T22:12:39.242" v="19077" actId="1037"/>
          <ac:spMkLst>
            <pc:docMk/>
            <pc:sldMk cId="1080909560" sldId="2147470780"/>
            <ac:spMk id="236" creationId="{44E394EE-7B57-492F-92D5-7B2125F4D31A}"/>
          </ac:spMkLst>
        </pc:spChg>
        <pc:spChg chg="mod">
          <ac:chgData name="Lee, Samantha" userId="44983747-3aaf-47a7-8c4d-b7ff06699b8b" providerId="ADAL" clId="{609944D1-9ACF-44EB-A192-454A2A9B262E}" dt="2023-01-06T22:12:39.242" v="19077" actId="1037"/>
          <ac:spMkLst>
            <pc:docMk/>
            <pc:sldMk cId="1080909560" sldId="2147470780"/>
            <ac:spMk id="237" creationId="{AB09CE46-D2BD-4398-B834-4C7899D16D0C}"/>
          </ac:spMkLst>
        </pc:spChg>
        <pc:spChg chg="mod">
          <ac:chgData name="Lee, Samantha" userId="44983747-3aaf-47a7-8c4d-b7ff06699b8b" providerId="ADAL" clId="{609944D1-9ACF-44EB-A192-454A2A9B262E}" dt="2023-01-06T22:12:39.242" v="19077" actId="1037"/>
          <ac:spMkLst>
            <pc:docMk/>
            <pc:sldMk cId="1080909560" sldId="2147470780"/>
            <ac:spMk id="238" creationId="{9AB3F96A-02C6-43B3-A542-43B5F3955321}"/>
          </ac:spMkLst>
        </pc:spChg>
        <pc:spChg chg="mod">
          <ac:chgData name="Lee, Samantha" userId="44983747-3aaf-47a7-8c4d-b7ff06699b8b" providerId="ADAL" clId="{609944D1-9ACF-44EB-A192-454A2A9B262E}" dt="2023-01-06T22:12:39.242" v="19077" actId="1037"/>
          <ac:spMkLst>
            <pc:docMk/>
            <pc:sldMk cId="1080909560" sldId="2147470780"/>
            <ac:spMk id="239" creationId="{F6D19E97-6352-4E0C-A487-40075C10602A}"/>
          </ac:spMkLst>
        </pc:spChg>
        <pc:spChg chg="mod">
          <ac:chgData name="Lee, Samantha" userId="44983747-3aaf-47a7-8c4d-b7ff06699b8b" providerId="ADAL" clId="{609944D1-9ACF-44EB-A192-454A2A9B262E}" dt="2023-01-06T22:12:39.242" v="19077" actId="1037"/>
          <ac:spMkLst>
            <pc:docMk/>
            <pc:sldMk cId="1080909560" sldId="2147470780"/>
            <ac:spMk id="240" creationId="{21875AA6-4E46-48E6-9893-6C49ECC53EA5}"/>
          </ac:spMkLst>
        </pc:spChg>
        <pc:spChg chg="mod">
          <ac:chgData name="Lee, Samantha" userId="44983747-3aaf-47a7-8c4d-b7ff06699b8b" providerId="ADAL" clId="{609944D1-9ACF-44EB-A192-454A2A9B262E}" dt="2023-01-06T22:12:39.242" v="19077" actId="1037"/>
          <ac:spMkLst>
            <pc:docMk/>
            <pc:sldMk cId="1080909560" sldId="2147470780"/>
            <ac:spMk id="241" creationId="{C13D19CD-D47D-4573-8DD3-F7EDC3435735}"/>
          </ac:spMkLst>
        </pc:spChg>
        <pc:spChg chg="mod">
          <ac:chgData name="Lee, Samantha" userId="44983747-3aaf-47a7-8c4d-b7ff06699b8b" providerId="ADAL" clId="{609944D1-9ACF-44EB-A192-454A2A9B262E}" dt="2023-01-06T22:12:39.242" v="19077" actId="1037"/>
          <ac:spMkLst>
            <pc:docMk/>
            <pc:sldMk cId="1080909560" sldId="2147470780"/>
            <ac:spMk id="242" creationId="{140CAD28-D078-4796-9620-64AD0A10B58C}"/>
          </ac:spMkLst>
        </pc:spChg>
        <pc:spChg chg="add del mod">
          <ac:chgData name="Lee, Samantha" userId="44983747-3aaf-47a7-8c4d-b7ff06699b8b" providerId="ADAL" clId="{609944D1-9ACF-44EB-A192-454A2A9B262E}" dt="2023-01-06T22:08:50.607" v="18777" actId="478"/>
          <ac:spMkLst>
            <pc:docMk/>
            <pc:sldMk cId="1080909560" sldId="2147470780"/>
            <ac:spMk id="243" creationId="{00DB2281-B942-4A68-B061-E58467AA5A01}"/>
          </ac:spMkLst>
        </pc:spChg>
        <pc:spChg chg="add del mod ord">
          <ac:chgData name="Lee, Samantha" userId="44983747-3aaf-47a7-8c4d-b7ff06699b8b" providerId="ADAL" clId="{609944D1-9ACF-44EB-A192-454A2A9B262E}" dt="2023-01-06T22:22:39.256" v="19449" actId="478"/>
          <ac:spMkLst>
            <pc:docMk/>
            <pc:sldMk cId="1080909560" sldId="2147470780"/>
            <ac:spMk id="244" creationId="{1D3A1D37-770D-4A97-821C-7D967602BBC4}"/>
          </ac:spMkLst>
        </pc:spChg>
        <pc:spChg chg="add mod">
          <ac:chgData name="Lee, Samantha" userId="44983747-3aaf-47a7-8c4d-b7ff06699b8b" providerId="ADAL" clId="{609944D1-9ACF-44EB-A192-454A2A9B262E}" dt="2023-01-09T15:21:30.100" v="37960" actId="165"/>
          <ac:spMkLst>
            <pc:docMk/>
            <pc:sldMk cId="1080909560" sldId="2147470780"/>
            <ac:spMk id="245" creationId="{2F2A3B3D-63A5-4272-816C-722F8010DD27}"/>
          </ac:spMkLst>
        </pc:spChg>
        <pc:spChg chg="add mod">
          <ac:chgData name="Lee, Samantha" userId="44983747-3aaf-47a7-8c4d-b7ff06699b8b" providerId="ADAL" clId="{609944D1-9ACF-44EB-A192-454A2A9B262E}" dt="2023-01-09T15:21:30.100" v="37960" actId="165"/>
          <ac:spMkLst>
            <pc:docMk/>
            <pc:sldMk cId="1080909560" sldId="2147470780"/>
            <ac:spMk id="246" creationId="{F0F31925-B967-4E7A-B91A-8E067EE507C8}"/>
          </ac:spMkLst>
        </pc:spChg>
        <pc:spChg chg="add del mod modVis">
          <ac:chgData name="Lee, Samantha" userId="44983747-3aaf-47a7-8c4d-b7ff06699b8b" providerId="ADAL" clId="{609944D1-9ACF-44EB-A192-454A2A9B262E}" dt="2023-01-06T22:09:58.444" v="18958"/>
          <ac:spMkLst>
            <pc:docMk/>
            <pc:sldMk cId="1080909560" sldId="2147470780"/>
            <ac:spMk id="248" creationId="{554F7A90-BD30-4C6D-99BA-6C9EF93101E3}"/>
          </ac:spMkLst>
        </pc:spChg>
        <pc:spChg chg="add del mod ord">
          <ac:chgData name="Lee, Samantha" userId="44983747-3aaf-47a7-8c4d-b7ff06699b8b" providerId="ADAL" clId="{609944D1-9ACF-44EB-A192-454A2A9B262E}" dt="2023-01-06T22:28:43.441" v="20034" actId="478"/>
          <ac:spMkLst>
            <pc:docMk/>
            <pc:sldMk cId="1080909560" sldId="2147470780"/>
            <ac:spMk id="249" creationId="{4C71819F-AB9D-4620-BCA0-47639160AD65}"/>
          </ac:spMkLst>
        </pc:spChg>
        <pc:spChg chg="add del mod replST">
          <ac:chgData name="Lee, Samantha" userId="44983747-3aaf-47a7-8c4d-b7ff06699b8b" providerId="ADAL" clId="{609944D1-9ACF-44EB-A192-454A2A9B262E}" dt="2023-01-09T14:09:19.052" v="33219"/>
          <ac:spMkLst>
            <pc:docMk/>
            <pc:sldMk cId="1080909560" sldId="2147470780"/>
            <ac:spMk id="249" creationId="{85AD7E07-4C43-4E72-9E94-321ED7062C57}"/>
          </ac:spMkLst>
        </pc:spChg>
        <pc:spChg chg="add del mod ord">
          <ac:chgData name="Lee, Samantha" userId="44983747-3aaf-47a7-8c4d-b7ff06699b8b" providerId="ADAL" clId="{609944D1-9ACF-44EB-A192-454A2A9B262E}" dt="2023-01-06T22:28:42.618" v="20033" actId="478"/>
          <ac:spMkLst>
            <pc:docMk/>
            <pc:sldMk cId="1080909560" sldId="2147470780"/>
            <ac:spMk id="250" creationId="{303FF8B1-5C70-4F3C-B14A-F38F0FA591C7}"/>
          </ac:spMkLst>
        </pc:spChg>
        <pc:spChg chg="mod">
          <ac:chgData name="Lee, Samantha" userId="44983747-3aaf-47a7-8c4d-b7ff06699b8b" providerId="ADAL" clId="{609944D1-9ACF-44EB-A192-454A2A9B262E}" dt="2023-01-09T15:26:30.659" v="38358" actId="1035"/>
          <ac:spMkLst>
            <pc:docMk/>
            <pc:sldMk cId="1080909560" sldId="2147470780"/>
            <ac:spMk id="254" creationId="{7F746F2E-673B-43CB-AF27-6CDCA79B4833}"/>
          </ac:spMkLst>
        </pc:spChg>
        <pc:spChg chg="mod">
          <ac:chgData name="Lee, Samantha" userId="44983747-3aaf-47a7-8c4d-b7ff06699b8b" providerId="ADAL" clId="{609944D1-9ACF-44EB-A192-454A2A9B262E}" dt="2023-01-09T15:26:30.659" v="38358" actId="1035"/>
          <ac:spMkLst>
            <pc:docMk/>
            <pc:sldMk cId="1080909560" sldId="2147470780"/>
            <ac:spMk id="255" creationId="{60DBDCD5-988A-4E66-BF8F-C55E9D8151E9}"/>
          </ac:spMkLst>
        </pc:spChg>
        <pc:spChg chg="mod">
          <ac:chgData name="Lee, Samantha" userId="44983747-3aaf-47a7-8c4d-b7ff06699b8b" providerId="ADAL" clId="{609944D1-9ACF-44EB-A192-454A2A9B262E}" dt="2023-01-09T15:26:30.659" v="38358" actId="1035"/>
          <ac:spMkLst>
            <pc:docMk/>
            <pc:sldMk cId="1080909560" sldId="2147470780"/>
            <ac:spMk id="256" creationId="{C326892C-F6EF-4B0D-AB27-B08927AC2BF4}"/>
          </ac:spMkLst>
        </pc:spChg>
        <pc:spChg chg="mod">
          <ac:chgData name="Lee, Samantha" userId="44983747-3aaf-47a7-8c4d-b7ff06699b8b" providerId="ADAL" clId="{609944D1-9ACF-44EB-A192-454A2A9B262E}" dt="2023-01-09T15:26:30.659" v="38358" actId="1035"/>
          <ac:spMkLst>
            <pc:docMk/>
            <pc:sldMk cId="1080909560" sldId="2147470780"/>
            <ac:spMk id="257" creationId="{BE8F75E4-23CD-4F84-BF27-4B582806AFF9}"/>
          </ac:spMkLst>
        </pc:spChg>
        <pc:spChg chg="mod">
          <ac:chgData name="Lee, Samantha" userId="44983747-3aaf-47a7-8c4d-b7ff06699b8b" providerId="ADAL" clId="{609944D1-9ACF-44EB-A192-454A2A9B262E}" dt="2023-01-09T15:26:30.659" v="38358" actId="1035"/>
          <ac:spMkLst>
            <pc:docMk/>
            <pc:sldMk cId="1080909560" sldId="2147470780"/>
            <ac:spMk id="258" creationId="{FED6298F-6BC9-428F-BDED-8F648E850944}"/>
          </ac:spMkLst>
        </pc:spChg>
        <pc:spChg chg="mod">
          <ac:chgData name="Lee, Samantha" userId="44983747-3aaf-47a7-8c4d-b7ff06699b8b" providerId="ADAL" clId="{609944D1-9ACF-44EB-A192-454A2A9B262E}" dt="2023-01-09T15:26:30.659" v="38358" actId="1035"/>
          <ac:spMkLst>
            <pc:docMk/>
            <pc:sldMk cId="1080909560" sldId="2147470780"/>
            <ac:spMk id="259" creationId="{6FBBF22C-0BBD-4EC7-8300-311F79162326}"/>
          </ac:spMkLst>
        </pc:spChg>
        <pc:spChg chg="mod">
          <ac:chgData name="Lee, Samantha" userId="44983747-3aaf-47a7-8c4d-b7ff06699b8b" providerId="ADAL" clId="{609944D1-9ACF-44EB-A192-454A2A9B262E}" dt="2023-01-09T15:26:30.659" v="38358" actId="1035"/>
          <ac:spMkLst>
            <pc:docMk/>
            <pc:sldMk cId="1080909560" sldId="2147470780"/>
            <ac:spMk id="260" creationId="{10F17F3D-2D4B-4718-B276-1DCDA5622D46}"/>
          </ac:spMkLst>
        </pc:spChg>
        <pc:spChg chg="mod">
          <ac:chgData name="Lee, Samantha" userId="44983747-3aaf-47a7-8c4d-b7ff06699b8b" providerId="ADAL" clId="{609944D1-9ACF-44EB-A192-454A2A9B262E}" dt="2023-01-09T15:26:30.659" v="38358" actId="1035"/>
          <ac:spMkLst>
            <pc:docMk/>
            <pc:sldMk cId="1080909560" sldId="2147470780"/>
            <ac:spMk id="261" creationId="{8AEA40E1-C6FF-4FDB-9ABD-CB2DBDD9DBFD}"/>
          </ac:spMkLst>
        </pc:spChg>
        <pc:spChg chg="mod">
          <ac:chgData name="Lee, Samantha" userId="44983747-3aaf-47a7-8c4d-b7ff06699b8b" providerId="ADAL" clId="{609944D1-9ACF-44EB-A192-454A2A9B262E}" dt="2023-01-09T15:26:30.659" v="38358" actId="1035"/>
          <ac:spMkLst>
            <pc:docMk/>
            <pc:sldMk cId="1080909560" sldId="2147470780"/>
            <ac:spMk id="262" creationId="{215A846B-AF4A-4BCE-A268-39F61B80E83A}"/>
          </ac:spMkLst>
        </pc:spChg>
        <pc:spChg chg="mod">
          <ac:chgData name="Lee, Samantha" userId="44983747-3aaf-47a7-8c4d-b7ff06699b8b" providerId="ADAL" clId="{609944D1-9ACF-44EB-A192-454A2A9B262E}" dt="2023-01-09T15:26:30.659" v="38358" actId="1035"/>
          <ac:spMkLst>
            <pc:docMk/>
            <pc:sldMk cId="1080909560" sldId="2147470780"/>
            <ac:spMk id="263" creationId="{094E0358-164D-42D3-B162-E822B6AE0D5A}"/>
          </ac:spMkLst>
        </pc:spChg>
        <pc:spChg chg="mod">
          <ac:chgData name="Lee, Samantha" userId="44983747-3aaf-47a7-8c4d-b7ff06699b8b" providerId="ADAL" clId="{609944D1-9ACF-44EB-A192-454A2A9B262E}" dt="2023-01-09T15:26:30.659" v="38358" actId="1035"/>
          <ac:spMkLst>
            <pc:docMk/>
            <pc:sldMk cId="1080909560" sldId="2147470780"/>
            <ac:spMk id="264" creationId="{4B44D328-C19D-4E33-A3AB-AE7B2E8A0FAA}"/>
          </ac:spMkLst>
        </pc:spChg>
        <pc:spChg chg="mod">
          <ac:chgData name="Lee, Samantha" userId="44983747-3aaf-47a7-8c4d-b7ff06699b8b" providerId="ADAL" clId="{609944D1-9ACF-44EB-A192-454A2A9B262E}" dt="2023-01-09T15:26:30.659" v="38358" actId="1035"/>
          <ac:spMkLst>
            <pc:docMk/>
            <pc:sldMk cId="1080909560" sldId="2147470780"/>
            <ac:spMk id="265" creationId="{5F150391-B93E-4F13-881E-364858293BCE}"/>
          </ac:spMkLst>
        </pc:spChg>
        <pc:spChg chg="mod">
          <ac:chgData name="Lee, Samantha" userId="44983747-3aaf-47a7-8c4d-b7ff06699b8b" providerId="ADAL" clId="{609944D1-9ACF-44EB-A192-454A2A9B262E}" dt="2023-01-09T15:26:30.659" v="38358" actId="1035"/>
          <ac:spMkLst>
            <pc:docMk/>
            <pc:sldMk cId="1080909560" sldId="2147470780"/>
            <ac:spMk id="266" creationId="{2A680A95-BD46-4035-A903-00FD23E2649F}"/>
          </ac:spMkLst>
        </pc:spChg>
        <pc:spChg chg="mod">
          <ac:chgData name="Lee, Samantha" userId="44983747-3aaf-47a7-8c4d-b7ff06699b8b" providerId="ADAL" clId="{609944D1-9ACF-44EB-A192-454A2A9B262E}" dt="2023-01-09T15:26:30.659" v="38358" actId="1035"/>
          <ac:spMkLst>
            <pc:docMk/>
            <pc:sldMk cId="1080909560" sldId="2147470780"/>
            <ac:spMk id="267" creationId="{8EFC0BE9-A713-435A-A151-DD1F77034EF8}"/>
          </ac:spMkLst>
        </pc:spChg>
        <pc:spChg chg="mod">
          <ac:chgData name="Lee, Samantha" userId="44983747-3aaf-47a7-8c4d-b7ff06699b8b" providerId="ADAL" clId="{609944D1-9ACF-44EB-A192-454A2A9B262E}" dt="2023-01-09T15:26:30.659" v="38358" actId="1035"/>
          <ac:spMkLst>
            <pc:docMk/>
            <pc:sldMk cId="1080909560" sldId="2147470780"/>
            <ac:spMk id="268" creationId="{40EFF3E2-62AE-403D-9BDB-0BCCDB2A8A76}"/>
          </ac:spMkLst>
        </pc:spChg>
        <pc:spChg chg="mod">
          <ac:chgData name="Lee, Samantha" userId="44983747-3aaf-47a7-8c4d-b7ff06699b8b" providerId="ADAL" clId="{609944D1-9ACF-44EB-A192-454A2A9B262E}" dt="2023-01-09T15:26:30.659" v="38358" actId="1035"/>
          <ac:spMkLst>
            <pc:docMk/>
            <pc:sldMk cId="1080909560" sldId="2147470780"/>
            <ac:spMk id="269" creationId="{2D5BCA1A-6D5D-40F6-9A1C-FE4203598FD0}"/>
          </ac:spMkLst>
        </pc:spChg>
        <pc:spChg chg="mod">
          <ac:chgData name="Lee, Samantha" userId="44983747-3aaf-47a7-8c4d-b7ff06699b8b" providerId="ADAL" clId="{609944D1-9ACF-44EB-A192-454A2A9B262E}" dt="2023-01-09T15:26:30.659" v="38358" actId="1035"/>
          <ac:spMkLst>
            <pc:docMk/>
            <pc:sldMk cId="1080909560" sldId="2147470780"/>
            <ac:spMk id="270" creationId="{93A1035B-DEAE-4FC3-A9B1-1746C82DF5C4}"/>
          </ac:spMkLst>
        </pc:spChg>
        <pc:spChg chg="mod">
          <ac:chgData name="Lee, Samantha" userId="44983747-3aaf-47a7-8c4d-b7ff06699b8b" providerId="ADAL" clId="{609944D1-9ACF-44EB-A192-454A2A9B262E}" dt="2023-01-09T15:26:30.659" v="38358" actId="1035"/>
          <ac:spMkLst>
            <pc:docMk/>
            <pc:sldMk cId="1080909560" sldId="2147470780"/>
            <ac:spMk id="271" creationId="{15372CCD-058C-45D9-A7AD-65983E72EEF7}"/>
          </ac:spMkLst>
        </pc:spChg>
        <pc:spChg chg="mod">
          <ac:chgData name="Lee, Samantha" userId="44983747-3aaf-47a7-8c4d-b7ff06699b8b" providerId="ADAL" clId="{609944D1-9ACF-44EB-A192-454A2A9B262E}" dt="2023-01-09T15:26:30.659" v="38358" actId="1035"/>
          <ac:spMkLst>
            <pc:docMk/>
            <pc:sldMk cId="1080909560" sldId="2147470780"/>
            <ac:spMk id="272" creationId="{11744F76-E230-4B39-A30D-AD0C12BA9C99}"/>
          </ac:spMkLst>
        </pc:spChg>
        <pc:spChg chg="mod">
          <ac:chgData name="Lee, Samantha" userId="44983747-3aaf-47a7-8c4d-b7ff06699b8b" providerId="ADAL" clId="{609944D1-9ACF-44EB-A192-454A2A9B262E}" dt="2023-01-09T15:26:30.659" v="38358" actId="1035"/>
          <ac:spMkLst>
            <pc:docMk/>
            <pc:sldMk cId="1080909560" sldId="2147470780"/>
            <ac:spMk id="273" creationId="{A0BE7F46-2922-483F-B8EE-2EFBDCA527F8}"/>
          </ac:spMkLst>
        </pc:spChg>
        <pc:spChg chg="mod">
          <ac:chgData name="Lee, Samantha" userId="44983747-3aaf-47a7-8c4d-b7ff06699b8b" providerId="ADAL" clId="{609944D1-9ACF-44EB-A192-454A2A9B262E}" dt="2023-01-09T15:26:30.659" v="38358" actId="1035"/>
          <ac:spMkLst>
            <pc:docMk/>
            <pc:sldMk cId="1080909560" sldId="2147470780"/>
            <ac:spMk id="274" creationId="{7BE2667F-9854-438A-AFCA-76DCA3C99CCC}"/>
          </ac:spMkLst>
        </pc:spChg>
        <pc:spChg chg="mod">
          <ac:chgData name="Lee, Samantha" userId="44983747-3aaf-47a7-8c4d-b7ff06699b8b" providerId="ADAL" clId="{609944D1-9ACF-44EB-A192-454A2A9B262E}" dt="2023-01-09T15:26:30.659" v="38358" actId="1035"/>
          <ac:spMkLst>
            <pc:docMk/>
            <pc:sldMk cId="1080909560" sldId="2147470780"/>
            <ac:spMk id="275" creationId="{8ED462FE-2082-40B5-995F-B054FC3AB115}"/>
          </ac:spMkLst>
        </pc:spChg>
        <pc:spChg chg="mod">
          <ac:chgData name="Lee, Samantha" userId="44983747-3aaf-47a7-8c4d-b7ff06699b8b" providerId="ADAL" clId="{609944D1-9ACF-44EB-A192-454A2A9B262E}" dt="2023-01-09T15:26:30.659" v="38358" actId="1035"/>
          <ac:spMkLst>
            <pc:docMk/>
            <pc:sldMk cId="1080909560" sldId="2147470780"/>
            <ac:spMk id="276" creationId="{C897C07C-EADF-4B04-9335-62AB67EF4035}"/>
          </ac:spMkLst>
        </pc:spChg>
        <pc:spChg chg="mod">
          <ac:chgData name="Lee, Samantha" userId="44983747-3aaf-47a7-8c4d-b7ff06699b8b" providerId="ADAL" clId="{609944D1-9ACF-44EB-A192-454A2A9B262E}" dt="2023-01-09T15:26:30.659" v="38358" actId="1035"/>
          <ac:spMkLst>
            <pc:docMk/>
            <pc:sldMk cId="1080909560" sldId="2147470780"/>
            <ac:spMk id="277" creationId="{1264A0CC-8A48-4D29-966A-D386382A3507}"/>
          </ac:spMkLst>
        </pc:spChg>
        <pc:spChg chg="mod">
          <ac:chgData name="Lee, Samantha" userId="44983747-3aaf-47a7-8c4d-b7ff06699b8b" providerId="ADAL" clId="{609944D1-9ACF-44EB-A192-454A2A9B262E}" dt="2023-01-09T15:26:30.659" v="38358" actId="1035"/>
          <ac:spMkLst>
            <pc:docMk/>
            <pc:sldMk cId="1080909560" sldId="2147470780"/>
            <ac:spMk id="278" creationId="{769A16FD-EB59-4C3A-BAA6-AA463A6B05FE}"/>
          </ac:spMkLst>
        </pc:spChg>
        <pc:spChg chg="add mod ord topLvl">
          <ac:chgData name="Lee, Samantha" userId="44983747-3aaf-47a7-8c4d-b7ff06699b8b" providerId="ADAL" clId="{609944D1-9ACF-44EB-A192-454A2A9B262E}" dt="2023-01-09T20:08:42.423" v="66711"/>
          <ac:spMkLst>
            <pc:docMk/>
            <pc:sldMk cId="1080909560" sldId="2147470780"/>
            <ac:spMk id="279" creationId="{B04EE23F-3E5A-4AA6-9C71-FB2A2634E425}"/>
          </ac:spMkLst>
        </pc:spChg>
        <pc:spChg chg="add mod ord topLvl">
          <ac:chgData name="Lee, Samantha" userId="44983747-3aaf-47a7-8c4d-b7ff06699b8b" providerId="ADAL" clId="{609944D1-9ACF-44EB-A192-454A2A9B262E}" dt="2023-01-09T20:08:42.423" v="66714"/>
          <ac:spMkLst>
            <pc:docMk/>
            <pc:sldMk cId="1080909560" sldId="2147470780"/>
            <ac:spMk id="280" creationId="{4E35B15E-F879-4A45-BBD6-852648762A3E}"/>
          </ac:spMkLst>
        </pc:spChg>
        <pc:spChg chg="mod">
          <ac:chgData name="Lee, Samantha" userId="44983747-3aaf-47a7-8c4d-b7ff06699b8b" providerId="ADAL" clId="{609944D1-9ACF-44EB-A192-454A2A9B262E}" dt="2023-01-09T15:26:29.690" v="38356" actId="1036"/>
          <ac:spMkLst>
            <pc:docMk/>
            <pc:sldMk cId="1080909560" sldId="2147470780"/>
            <ac:spMk id="282" creationId="{C0F3BB1A-2847-498B-A1EE-3F9193BB142A}"/>
          </ac:spMkLst>
        </pc:spChg>
        <pc:spChg chg="mod">
          <ac:chgData name="Lee, Samantha" userId="44983747-3aaf-47a7-8c4d-b7ff06699b8b" providerId="ADAL" clId="{609944D1-9ACF-44EB-A192-454A2A9B262E}" dt="2023-01-09T15:26:29.690" v="38356" actId="1036"/>
          <ac:spMkLst>
            <pc:docMk/>
            <pc:sldMk cId="1080909560" sldId="2147470780"/>
            <ac:spMk id="283" creationId="{1AD386D7-17BF-42FB-BD56-0450B277D1B1}"/>
          </ac:spMkLst>
        </pc:spChg>
        <pc:spChg chg="mod">
          <ac:chgData name="Lee, Samantha" userId="44983747-3aaf-47a7-8c4d-b7ff06699b8b" providerId="ADAL" clId="{609944D1-9ACF-44EB-A192-454A2A9B262E}" dt="2023-01-09T15:26:29.690" v="38356" actId="1036"/>
          <ac:spMkLst>
            <pc:docMk/>
            <pc:sldMk cId="1080909560" sldId="2147470780"/>
            <ac:spMk id="284" creationId="{721BB010-7414-4FD2-9F21-FC7DED579639}"/>
          </ac:spMkLst>
        </pc:spChg>
        <pc:spChg chg="mod">
          <ac:chgData name="Lee, Samantha" userId="44983747-3aaf-47a7-8c4d-b7ff06699b8b" providerId="ADAL" clId="{609944D1-9ACF-44EB-A192-454A2A9B262E}" dt="2023-01-09T15:26:29.690" v="38356" actId="1036"/>
          <ac:spMkLst>
            <pc:docMk/>
            <pc:sldMk cId="1080909560" sldId="2147470780"/>
            <ac:spMk id="285" creationId="{C8377834-364D-4E62-A973-1274F9A4E873}"/>
          </ac:spMkLst>
        </pc:spChg>
        <pc:spChg chg="mod">
          <ac:chgData name="Lee, Samantha" userId="44983747-3aaf-47a7-8c4d-b7ff06699b8b" providerId="ADAL" clId="{609944D1-9ACF-44EB-A192-454A2A9B262E}" dt="2023-01-09T15:26:29.690" v="38356" actId="1036"/>
          <ac:spMkLst>
            <pc:docMk/>
            <pc:sldMk cId="1080909560" sldId="2147470780"/>
            <ac:spMk id="286" creationId="{958E6F97-3915-40E7-990A-51268D1DD84F}"/>
          </ac:spMkLst>
        </pc:spChg>
        <pc:spChg chg="mod">
          <ac:chgData name="Lee, Samantha" userId="44983747-3aaf-47a7-8c4d-b7ff06699b8b" providerId="ADAL" clId="{609944D1-9ACF-44EB-A192-454A2A9B262E}" dt="2023-01-09T15:26:29.690" v="38356" actId="1036"/>
          <ac:spMkLst>
            <pc:docMk/>
            <pc:sldMk cId="1080909560" sldId="2147470780"/>
            <ac:spMk id="287" creationId="{1FF877BE-B9B4-41D9-A375-27BF0E0C11F9}"/>
          </ac:spMkLst>
        </pc:spChg>
        <pc:spChg chg="mod">
          <ac:chgData name="Lee, Samantha" userId="44983747-3aaf-47a7-8c4d-b7ff06699b8b" providerId="ADAL" clId="{609944D1-9ACF-44EB-A192-454A2A9B262E}" dt="2023-01-09T15:26:29.690" v="38356" actId="1036"/>
          <ac:spMkLst>
            <pc:docMk/>
            <pc:sldMk cId="1080909560" sldId="2147470780"/>
            <ac:spMk id="288" creationId="{E7501457-0A2E-4B54-9AD1-3BF03C8F0580}"/>
          </ac:spMkLst>
        </pc:spChg>
        <pc:spChg chg="mod">
          <ac:chgData name="Lee, Samantha" userId="44983747-3aaf-47a7-8c4d-b7ff06699b8b" providerId="ADAL" clId="{609944D1-9ACF-44EB-A192-454A2A9B262E}" dt="2023-01-09T15:26:29.690" v="38356" actId="1036"/>
          <ac:spMkLst>
            <pc:docMk/>
            <pc:sldMk cId="1080909560" sldId="2147470780"/>
            <ac:spMk id="289" creationId="{26B70507-1701-4F56-B10D-FE26B8551795}"/>
          </ac:spMkLst>
        </pc:spChg>
        <pc:spChg chg="mod">
          <ac:chgData name="Lee, Samantha" userId="44983747-3aaf-47a7-8c4d-b7ff06699b8b" providerId="ADAL" clId="{609944D1-9ACF-44EB-A192-454A2A9B262E}" dt="2023-01-09T15:26:29.690" v="38356" actId="1036"/>
          <ac:spMkLst>
            <pc:docMk/>
            <pc:sldMk cId="1080909560" sldId="2147470780"/>
            <ac:spMk id="290" creationId="{EFE3E6D6-7C9D-4285-8A2E-2ACADB8FD2C1}"/>
          </ac:spMkLst>
        </pc:spChg>
        <pc:spChg chg="mod">
          <ac:chgData name="Lee, Samantha" userId="44983747-3aaf-47a7-8c4d-b7ff06699b8b" providerId="ADAL" clId="{609944D1-9ACF-44EB-A192-454A2A9B262E}" dt="2023-01-09T15:26:29.690" v="38356" actId="1036"/>
          <ac:spMkLst>
            <pc:docMk/>
            <pc:sldMk cId="1080909560" sldId="2147470780"/>
            <ac:spMk id="291" creationId="{384BDCB0-5497-497D-ACF2-B87BC3B67996}"/>
          </ac:spMkLst>
        </pc:spChg>
        <pc:spChg chg="mod">
          <ac:chgData name="Lee, Samantha" userId="44983747-3aaf-47a7-8c4d-b7ff06699b8b" providerId="ADAL" clId="{609944D1-9ACF-44EB-A192-454A2A9B262E}" dt="2023-01-09T15:26:29.690" v="38356" actId="1036"/>
          <ac:spMkLst>
            <pc:docMk/>
            <pc:sldMk cId="1080909560" sldId="2147470780"/>
            <ac:spMk id="292" creationId="{7B86CE63-38D8-4C24-BA6E-FB89BC6C4F3B}"/>
          </ac:spMkLst>
        </pc:spChg>
        <pc:spChg chg="mod">
          <ac:chgData name="Lee, Samantha" userId="44983747-3aaf-47a7-8c4d-b7ff06699b8b" providerId="ADAL" clId="{609944D1-9ACF-44EB-A192-454A2A9B262E}" dt="2023-01-09T15:26:29.690" v="38356" actId="1036"/>
          <ac:spMkLst>
            <pc:docMk/>
            <pc:sldMk cId="1080909560" sldId="2147470780"/>
            <ac:spMk id="293" creationId="{514593A5-B681-4D68-AC2F-49403AF30C61}"/>
          </ac:spMkLst>
        </pc:spChg>
        <pc:spChg chg="mod">
          <ac:chgData name="Lee, Samantha" userId="44983747-3aaf-47a7-8c4d-b7ff06699b8b" providerId="ADAL" clId="{609944D1-9ACF-44EB-A192-454A2A9B262E}" dt="2023-01-09T15:26:29.690" v="38356" actId="1036"/>
          <ac:spMkLst>
            <pc:docMk/>
            <pc:sldMk cId="1080909560" sldId="2147470780"/>
            <ac:spMk id="294" creationId="{219ACF11-6AEA-4205-967B-50F092539FB7}"/>
          </ac:spMkLst>
        </pc:spChg>
        <pc:spChg chg="mod">
          <ac:chgData name="Lee, Samantha" userId="44983747-3aaf-47a7-8c4d-b7ff06699b8b" providerId="ADAL" clId="{609944D1-9ACF-44EB-A192-454A2A9B262E}" dt="2023-01-09T15:26:29.690" v="38356" actId="1036"/>
          <ac:spMkLst>
            <pc:docMk/>
            <pc:sldMk cId="1080909560" sldId="2147470780"/>
            <ac:spMk id="295" creationId="{B39D0518-E149-49B2-AE93-8A1FEA6A7F0E}"/>
          </ac:spMkLst>
        </pc:spChg>
        <pc:spChg chg="mod">
          <ac:chgData name="Lee, Samantha" userId="44983747-3aaf-47a7-8c4d-b7ff06699b8b" providerId="ADAL" clId="{609944D1-9ACF-44EB-A192-454A2A9B262E}" dt="2023-01-09T15:26:29.690" v="38356" actId="1036"/>
          <ac:spMkLst>
            <pc:docMk/>
            <pc:sldMk cId="1080909560" sldId="2147470780"/>
            <ac:spMk id="296" creationId="{9E4E2314-9F64-42F9-BC9E-4AC4E6C95099}"/>
          </ac:spMkLst>
        </pc:spChg>
        <pc:spChg chg="mod">
          <ac:chgData name="Lee, Samantha" userId="44983747-3aaf-47a7-8c4d-b7ff06699b8b" providerId="ADAL" clId="{609944D1-9ACF-44EB-A192-454A2A9B262E}" dt="2023-01-09T15:26:29.690" v="38356" actId="1036"/>
          <ac:spMkLst>
            <pc:docMk/>
            <pc:sldMk cId="1080909560" sldId="2147470780"/>
            <ac:spMk id="297" creationId="{2B175FBB-E063-409D-AB12-E606A5000080}"/>
          </ac:spMkLst>
        </pc:spChg>
        <pc:spChg chg="add mod ord topLvl">
          <ac:chgData name="Lee, Samantha" userId="44983747-3aaf-47a7-8c4d-b7ff06699b8b" providerId="ADAL" clId="{609944D1-9ACF-44EB-A192-454A2A9B262E}" dt="2023-01-09T20:08:42.423" v="66717"/>
          <ac:spMkLst>
            <pc:docMk/>
            <pc:sldMk cId="1080909560" sldId="2147470780"/>
            <ac:spMk id="298" creationId="{0A355C2C-C184-4925-8F85-CF9A0F5B7DC4}"/>
          </ac:spMkLst>
        </pc:spChg>
        <pc:spChg chg="add mod ord">
          <ac:chgData name="Lee, Samantha" userId="44983747-3aaf-47a7-8c4d-b7ff06699b8b" providerId="ADAL" clId="{609944D1-9ACF-44EB-A192-454A2A9B262E}" dt="2023-01-09T20:08:42.434" v="66734"/>
          <ac:spMkLst>
            <pc:docMk/>
            <pc:sldMk cId="1080909560" sldId="2147470780"/>
            <ac:spMk id="301" creationId="{8B877C6C-526D-4CCD-95AC-BF66DF4D3FC6}"/>
          </ac:spMkLst>
        </pc:spChg>
        <pc:spChg chg="add del mod ord">
          <ac:chgData name="Lee, Samantha" userId="44983747-3aaf-47a7-8c4d-b7ff06699b8b" providerId="ADAL" clId="{609944D1-9ACF-44EB-A192-454A2A9B262E}" dt="2023-01-09T14:11:26.950" v="35671" actId="478"/>
          <ac:spMkLst>
            <pc:docMk/>
            <pc:sldMk cId="1080909560" sldId="2147470780"/>
            <ac:spMk id="305" creationId="{F09AF91A-06B2-437B-8F49-AE0752FB6823}"/>
          </ac:spMkLst>
        </pc:spChg>
        <pc:spChg chg="mod">
          <ac:chgData name="Lee, Samantha" userId="44983747-3aaf-47a7-8c4d-b7ff06699b8b" providerId="ADAL" clId="{609944D1-9ACF-44EB-A192-454A2A9B262E}" dt="2023-01-09T15:26:30.659" v="38358" actId="1035"/>
          <ac:spMkLst>
            <pc:docMk/>
            <pc:sldMk cId="1080909560" sldId="2147470780"/>
            <ac:spMk id="329" creationId="{72D51498-CF92-42C5-BCFA-3CD9AE01FDAD}"/>
          </ac:spMkLst>
        </pc:spChg>
        <pc:spChg chg="mod">
          <ac:chgData name="Lee, Samantha" userId="44983747-3aaf-47a7-8c4d-b7ff06699b8b" providerId="ADAL" clId="{609944D1-9ACF-44EB-A192-454A2A9B262E}" dt="2023-01-09T15:26:30.659" v="38358" actId="1035"/>
          <ac:spMkLst>
            <pc:docMk/>
            <pc:sldMk cId="1080909560" sldId="2147470780"/>
            <ac:spMk id="330" creationId="{D508AC5C-280E-4010-AB4F-8AB4CF0F6FAD}"/>
          </ac:spMkLst>
        </pc:spChg>
        <pc:spChg chg="mod">
          <ac:chgData name="Lee, Samantha" userId="44983747-3aaf-47a7-8c4d-b7ff06699b8b" providerId="ADAL" clId="{609944D1-9ACF-44EB-A192-454A2A9B262E}" dt="2023-01-09T15:26:30.659" v="38358" actId="1035"/>
          <ac:spMkLst>
            <pc:docMk/>
            <pc:sldMk cId="1080909560" sldId="2147470780"/>
            <ac:spMk id="331" creationId="{1C4989DA-F099-4482-B3CD-A44F29D36E74}"/>
          </ac:spMkLst>
        </pc:spChg>
        <pc:spChg chg="mod">
          <ac:chgData name="Lee, Samantha" userId="44983747-3aaf-47a7-8c4d-b7ff06699b8b" providerId="ADAL" clId="{609944D1-9ACF-44EB-A192-454A2A9B262E}" dt="2023-01-09T15:26:30.659" v="38358" actId="1035"/>
          <ac:spMkLst>
            <pc:docMk/>
            <pc:sldMk cId="1080909560" sldId="2147470780"/>
            <ac:spMk id="332" creationId="{3DD1892D-6E4D-4057-8FBD-0425D58D18D1}"/>
          </ac:spMkLst>
        </pc:spChg>
        <pc:spChg chg="add mod ord">
          <ac:chgData name="Lee, Samantha" userId="44983747-3aaf-47a7-8c4d-b7ff06699b8b" providerId="ADAL" clId="{609944D1-9ACF-44EB-A192-454A2A9B262E}" dt="2023-01-09T20:08:42.434" v="66737"/>
          <ac:spMkLst>
            <pc:docMk/>
            <pc:sldMk cId="1080909560" sldId="2147470780"/>
            <ac:spMk id="333" creationId="{B06CD13C-BF8F-4B2E-BF4E-BF0B4CC6DBAA}"/>
          </ac:spMkLst>
        </pc:spChg>
        <pc:spChg chg="add del mod ord">
          <ac:chgData name="Lee, Samantha" userId="44983747-3aaf-47a7-8c4d-b7ff06699b8b" providerId="ADAL" clId="{609944D1-9ACF-44EB-A192-454A2A9B262E}" dt="2023-01-09T15:22:21.381" v="38225" actId="478"/>
          <ac:spMkLst>
            <pc:docMk/>
            <pc:sldMk cId="1080909560" sldId="2147470780"/>
            <ac:spMk id="334" creationId="{BC3FA595-F655-4CFD-9EA8-98AF9FF79F1F}"/>
          </ac:spMkLst>
        </pc:spChg>
        <pc:spChg chg="add del mod replST">
          <ac:chgData name="Lee, Samantha" userId="44983747-3aaf-47a7-8c4d-b7ff06699b8b" providerId="ADAL" clId="{609944D1-9ACF-44EB-A192-454A2A9B262E}" dt="2023-01-09T16:11:13.147" v="39355"/>
          <ac:spMkLst>
            <pc:docMk/>
            <pc:sldMk cId="1080909560" sldId="2147470780"/>
            <ac:spMk id="339" creationId="{85AD7E07-4C43-4E72-9E94-321ED7062C57}"/>
          </ac:spMkLst>
        </pc:spChg>
        <pc:spChg chg="add del mod replST">
          <ac:chgData name="Lee, Samantha" userId="44983747-3aaf-47a7-8c4d-b7ff06699b8b" providerId="ADAL" clId="{609944D1-9ACF-44EB-A192-454A2A9B262E}" dt="2023-01-09T19:43:12.343" v="59771"/>
          <ac:spMkLst>
            <pc:docMk/>
            <pc:sldMk cId="1080909560" sldId="2147470780"/>
            <ac:spMk id="379" creationId="{85AD7E07-4C43-4E72-9E94-321ED7062C57}"/>
          </ac:spMkLst>
        </pc:spChg>
        <pc:spChg chg="add mod replST">
          <ac:chgData name="Lee, Samantha" userId="44983747-3aaf-47a7-8c4d-b7ff06699b8b" providerId="ADAL" clId="{609944D1-9ACF-44EB-A192-454A2A9B262E}" dt="2023-01-09T20:08:42.386" v="66631"/>
          <ac:spMkLst>
            <pc:docMk/>
            <pc:sldMk cId="1080909560" sldId="2147470780"/>
            <ac:spMk id="382" creationId="{85AD7E07-4C43-4E72-9E94-321ED7062C57}"/>
          </ac:spMkLst>
        </pc:spChg>
        <pc:spChg chg="add mod replST">
          <ac:chgData name="Lee, Samantha" userId="44983747-3aaf-47a7-8c4d-b7ff06699b8b" providerId="ADAL" clId="{609944D1-9ACF-44EB-A192-454A2A9B262E}" dt="2023-01-09T20:08:42.386" v="66630"/>
          <ac:spMkLst>
            <pc:docMk/>
            <pc:sldMk cId="1080909560" sldId="2147470780"/>
            <ac:spMk id="383" creationId="{85AD7E07-4C43-4E72-9E94-321ED7062C57}"/>
          </ac:spMkLst>
        </pc:spChg>
        <pc:spChg chg="add mod replST">
          <ac:chgData name="Lee, Samantha" userId="44983747-3aaf-47a7-8c4d-b7ff06699b8b" providerId="ADAL" clId="{609944D1-9ACF-44EB-A192-454A2A9B262E}" dt="2023-01-09T20:08:42.386" v="66632"/>
          <ac:spMkLst>
            <pc:docMk/>
            <pc:sldMk cId="1080909560" sldId="2147470780"/>
            <ac:spMk id="384" creationId="{85AD7E07-4C43-4E72-9E94-321ED7062C57}"/>
          </ac:spMkLst>
        </pc:spChg>
        <pc:spChg chg="add mod replST">
          <ac:chgData name="Lee, Samantha" userId="44983747-3aaf-47a7-8c4d-b7ff06699b8b" providerId="ADAL" clId="{609944D1-9ACF-44EB-A192-454A2A9B262E}" dt="2023-01-09T20:08:42.386" v="66633"/>
          <ac:spMkLst>
            <pc:docMk/>
            <pc:sldMk cId="1080909560" sldId="2147470780"/>
            <ac:spMk id="385" creationId="{85AD7E07-4C43-4E72-9E94-321ED7062C57}"/>
          </ac:spMkLst>
        </pc:spChg>
        <pc:spChg chg="add mod ord">
          <ac:chgData name="Lee, Samantha" userId="44983747-3aaf-47a7-8c4d-b7ff06699b8b" providerId="ADAL" clId="{609944D1-9ACF-44EB-A192-454A2A9B262E}" dt="2023-01-09T20:08:42.434" v="66743"/>
          <ac:spMkLst>
            <pc:docMk/>
            <pc:sldMk cId="1080909560" sldId="2147470780"/>
            <ac:spMk id="392" creationId="{80BC4FB7-5636-49E4-86B2-7042DFEB2D8A}"/>
          </ac:spMkLst>
        </pc:spChg>
        <pc:spChg chg="add del">
          <ac:chgData name="Lee, Samantha" userId="44983747-3aaf-47a7-8c4d-b7ff06699b8b" providerId="ADAL" clId="{609944D1-9ACF-44EB-A192-454A2A9B262E}" dt="2023-01-09T19:53:56.487" v="61829"/>
          <ac:spMkLst>
            <pc:docMk/>
            <pc:sldMk cId="1080909560" sldId="2147470780"/>
            <ac:spMk id="395" creationId="{6E154776-7246-4EE5-92C8-D65F950E4C88}"/>
          </ac:spMkLst>
        </pc:spChg>
        <pc:spChg chg="add mod replST">
          <ac:chgData name="Lee, Samantha" userId="44983747-3aaf-47a7-8c4d-b7ff06699b8b" providerId="ADAL" clId="{609944D1-9ACF-44EB-A192-454A2A9B262E}" dt="2023-01-09T20:08:42.434" v="66732"/>
          <ac:spMkLst>
            <pc:docMk/>
            <pc:sldMk cId="1080909560" sldId="2147470780"/>
            <ac:spMk id="403" creationId="{85AD7E07-4C43-4E72-9E94-321ED7062C57}"/>
          </ac:spMkLst>
        </pc:spChg>
        <pc:spChg chg="add del mod modVis">
          <ac:chgData name="Lee, Samantha" userId="44983747-3aaf-47a7-8c4d-b7ff06699b8b" providerId="ADAL" clId="{609944D1-9ACF-44EB-A192-454A2A9B262E}" dt="2023-01-09T20:03:16.203" v="65412"/>
          <ac:spMkLst>
            <pc:docMk/>
            <pc:sldMk cId="1080909560" sldId="2147470780"/>
            <ac:spMk id="416" creationId="{F3827BA0-00FD-415F-9E98-82ECAF563F45}"/>
          </ac:spMkLst>
        </pc:spChg>
        <pc:spChg chg="add del mod modVis">
          <ac:chgData name="Lee, Samantha" userId="44983747-3aaf-47a7-8c4d-b7ff06699b8b" providerId="ADAL" clId="{609944D1-9ACF-44EB-A192-454A2A9B262E}" dt="2023-01-09T20:08:12.409" v="65914"/>
          <ac:spMkLst>
            <pc:docMk/>
            <pc:sldMk cId="1080909560" sldId="2147470780"/>
            <ac:spMk id="419" creationId="{F69B0B37-7542-43C4-9B76-A1C40746FF75}"/>
          </ac:spMkLst>
        </pc:spChg>
        <pc:spChg chg="add del mod modVis">
          <ac:chgData name="Lee, Samantha" userId="44983747-3aaf-47a7-8c4d-b7ff06699b8b" providerId="ADAL" clId="{609944D1-9ACF-44EB-A192-454A2A9B262E}" dt="2023-01-09T20:08:14.435" v="66110"/>
          <ac:spMkLst>
            <pc:docMk/>
            <pc:sldMk cId="1080909560" sldId="2147470780"/>
            <ac:spMk id="421" creationId="{B4971472-3044-42D2-973C-3344F50C53F1}"/>
          </ac:spMkLst>
        </pc:spChg>
        <pc:spChg chg="add del mod modVis">
          <ac:chgData name="Lee, Samantha" userId="44983747-3aaf-47a7-8c4d-b7ff06699b8b" providerId="ADAL" clId="{609944D1-9ACF-44EB-A192-454A2A9B262E}" dt="2023-01-09T20:08:16.513" v="66306"/>
          <ac:spMkLst>
            <pc:docMk/>
            <pc:sldMk cId="1080909560" sldId="2147470780"/>
            <ac:spMk id="423" creationId="{9A7CAB98-366D-476D-8C00-B3ACFBC7B1A8}"/>
          </ac:spMkLst>
        </pc:spChg>
        <pc:spChg chg="add del mod modVis">
          <ac:chgData name="Lee, Samantha" userId="44983747-3aaf-47a7-8c4d-b7ff06699b8b" providerId="ADAL" clId="{609944D1-9ACF-44EB-A192-454A2A9B262E}" dt="2023-01-09T20:08:25.033" v="66501"/>
          <ac:spMkLst>
            <pc:docMk/>
            <pc:sldMk cId="1080909560" sldId="2147470780"/>
            <ac:spMk id="425" creationId="{B27F07CC-E118-44F8-94F8-E7AD64EF7B55}"/>
          </ac:spMkLst>
        </pc:spChg>
        <pc:grpChg chg="mod ord">
          <ac:chgData name="Lee, Samantha" userId="44983747-3aaf-47a7-8c4d-b7ff06699b8b" providerId="ADAL" clId="{609944D1-9ACF-44EB-A192-454A2A9B262E}" dt="2023-01-09T20:08:42.402" v="66684"/>
          <ac:grpSpMkLst>
            <pc:docMk/>
            <pc:sldMk cId="1080909560" sldId="2147470780"/>
            <ac:grpSpMk id="4" creationId="{2FF70E37-76F4-4D71-B693-2F51B53616C8}"/>
          </ac:grpSpMkLst>
        </pc:grpChg>
        <pc:grpChg chg="mod ord">
          <ac:chgData name="Lee, Samantha" userId="44983747-3aaf-47a7-8c4d-b7ff06699b8b" providerId="ADAL" clId="{609944D1-9ACF-44EB-A192-454A2A9B262E}" dt="2023-01-09T20:08:42.421" v="66697"/>
          <ac:grpSpMkLst>
            <pc:docMk/>
            <pc:sldMk cId="1080909560" sldId="2147470780"/>
            <ac:grpSpMk id="7" creationId="{404AEB11-375B-44CA-8254-CD201C8CA49B}"/>
          </ac:grpSpMkLst>
        </pc:grpChg>
        <pc:grpChg chg="mod ord">
          <ac:chgData name="Lee, Samantha" userId="44983747-3aaf-47a7-8c4d-b7ff06699b8b" providerId="ADAL" clId="{609944D1-9ACF-44EB-A192-454A2A9B262E}" dt="2023-01-09T20:08:42.402" v="66678"/>
          <ac:grpSpMkLst>
            <pc:docMk/>
            <pc:sldMk cId="1080909560" sldId="2147470780"/>
            <ac:grpSpMk id="10" creationId="{6CA54BDF-20DF-45ED-8029-C021427E76A7}"/>
          </ac:grpSpMkLst>
        </pc:grpChg>
        <pc:grpChg chg="mod ord">
          <ac:chgData name="Lee, Samantha" userId="44983747-3aaf-47a7-8c4d-b7ff06699b8b" providerId="ADAL" clId="{609944D1-9ACF-44EB-A192-454A2A9B262E}" dt="2023-01-09T20:08:42.398" v="66654"/>
          <ac:grpSpMkLst>
            <pc:docMk/>
            <pc:sldMk cId="1080909560" sldId="2147470780"/>
            <ac:grpSpMk id="16" creationId="{12D9433E-6490-4EFA-91C8-AD18A466D3A5}"/>
          </ac:grpSpMkLst>
        </pc:grpChg>
        <pc:grpChg chg="mod ord">
          <ac:chgData name="Lee, Samantha" userId="44983747-3aaf-47a7-8c4d-b7ff06699b8b" providerId="ADAL" clId="{609944D1-9ACF-44EB-A192-454A2A9B262E}" dt="2023-01-09T20:08:42.398" v="66656"/>
          <ac:grpSpMkLst>
            <pc:docMk/>
            <pc:sldMk cId="1080909560" sldId="2147470780"/>
            <ac:grpSpMk id="17" creationId="{30710B3A-0E00-4034-8D54-2900D49DDF9A}"/>
          </ac:grpSpMkLst>
        </pc:grpChg>
        <pc:grpChg chg="mod ord">
          <ac:chgData name="Lee, Samantha" userId="44983747-3aaf-47a7-8c4d-b7ff06699b8b" providerId="ADAL" clId="{609944D1-9ACF-44EB-A192-454A2A9B262E}" dt="2023-01-09T20:08:42.402" v="66658"/>
          <ac:grpSpMkLst>
            <pc:docMk/>
            <pc:sldMk cId="1080909560" sldId="2147470780"/>
            <ac:grpSpMk id="18" creationId="{E5CE2FB6-27B4-4E96-A564-057EF36E9813}"/>
          </ac:grpSpMkLst>
        </pc:grpChg>
        <pc:grpChg chg="mod ord">
          <ac:chgData name="Lee, Samantha" userId="44983747-3aaf-47a7-8c4d-b7ff06699b8b" providerId="ADAL" clId="{609944D1-9ACF-44EB-A192-454A2A9B262E}" dt="2023-01-09T20:08:42.402" v="66676"/>
          <ac:grpSpMkLst>
            <pc:docMk/>
            <pc:sldMk cId="1080909560" sldId="2147470780"/>
            <ac:grpSpMk id="46" creationId="{BD8D8233-48CA-80BA-ECDA-E36B566C2956}"/>
          </ac:grpSpMkLst>
        </pc:grpChg>
        <pc:grpChg chg="add del mod">
          <ac:chgData name="Lee, Samantha" userId="44983747-3aaf-47a7-8c4d-b7ff06699b8b" providerId="ADAL" clId="{609944D1-9ACF-44EB-A192-454A2A9B262E}" dt="2023-01-09T15:21:30.100" v="37960" actId="165"/>
          <ac:grpSpMkLst>
            <pc:docMk/>
            <pc:sldMk cId="1080909560" sldId="2147470780"/>
            <ac:grpSpMk id="53" creationId="{A0E6F5D5-3823-4C5B-A520-447AF7A15697}"/>
          </ac:grpSpMkLst>
        </pc:grpChg>
        <pc:grpChg chg="add del mod">
          <ac:chgData name="Lee, Samantha" userId="44983747-3aaf-47a7-8c4d-b7ff06699b8b" providerId="ADAL" clId="{609944D1-9ACF-44EB-A192-454A2A9B262E}" dt="2023-01-09T15:21:30.100" v="37960" actId="165"/>
          <ac:grpSpMkLst>
            <pc:docMk/>
            <pc:sldMk cId="1080909560" sldId="2147470780"/>
            <ac:grpSpMk id="54" creationId="{7EAC1692-AFB9-4FC4-8946-48C563088F17}"/>
          </ac:grpSpMkLst>
        </pc:grpChg>
        <pc:grpChg chg="add del mod ord">
          <ac:chgData name="Lee, Samantha" userId="44983747-3aaf-47a7-8c4d-b7ff06699b8b" providerId="ADAL" clId="{609944D1-9ACF-44EB-A192-454A2A9B262E}" dt="2023-01-06T21:38:02.913" v="17313" actId="478"/>
          <ac:grpSpMkLst>
            <pc:docMk/>
            <pc:sldMk cId="1080909560" sldId="2147470780"/>
            <ac:grpSpMk id="63" creationId="{2E0EA6B1-B893-4D08-8278-2B4C9D6F4A1A}"/>
          </ac:grpSpMkLst>
        </pc:grpChg>
        <pc:grpChg chg="add del mod">
          <ac:chgData name="Lee, Samantha" userId="44983747-3aaf-47a7-8c4d-b7ff06699b8b" providerId="ADAL" clId="{609944D1-9ACF-44EB-A192-454A2A9B262E}" dt="2023-01-06T22:05:30.223" v="18419" actId="165"/>
          <ac:grpSpMkLst>
            <pc:docMk/>
            <pc:sldMk cId="1080909560" sldId="2147470780"/>
            <ac:grpSpMk id="167" creationId="{AE531337-790C-436A-B9A9-D85C38766740}"/>
          </ac:grpSpMkLst>
        </pc:grpChg>
        <pc:grpChg chg="add mod ord">
          <ac:chgData name="Lee, Samantha" userId="44983747-3aaf-47a7-8c4d-b7ff06699b8b" providerId="ADAL" clId="{609944D1-9ACF-44EB-A192-454A2A9B262E}" dt="2023-01-06T21:30:16.281" v="15765" actId="164"/>
          <ac:grpSpMkLst>
            <pc:docMk/>
            <pc:sldMk cId="1080909560" sldId="2147470780"/>
            <ac:grpSpMk id="190" creationId="{37C1AA13-5270-4653-A6C9-2FCA4E4515BE}"/>
          </ac:grpSpMkLst>
        </pc:grpChg>
        <pc:grpChg chg="add del mod">
          <ac:chgData name="Lee, Samantha" userId="44983747-3aaf-47a7-8c4d-b7ff06699b8b" providerId="ADAL" clId="{609944D1-9ACF-44EB-A192-454A2A9B262E}" dt="2023-01-06T22:08:18.717" v="18766" actId="478"/>
          <ac:grpSpMkLst>
            <pc:docMk/>
            <pc:sldMk cId="1080909560" sldId="2147470780"/>
            <ac:grpSpMk id="210" creationId="{B7E191AD-BF50-459D-95D8-63048F8F02B0}"/>
          </ac:grpSpMkLst>
        </pc:grpChg>
        <pc:grpChg chg="add del mod">
          <ac:chgData name="Lee, Samantha" userId="44983747-3aaf-47a7-8c4d-b7ff06699b8b" providerId="ADAL" clId="{609944D1-9ACF-44EB-A192-454A2A9B262E}" dt="2023-01-06T22:07:32.904" v="18757" actId="478"/>
          <ac:grpSpMkLst>
            <pc:docMk/>
            <pc:sldMk cId="1080909560" sldId="2147470780"/>
            <ac:grpSpMk id="214" creationId="{C8EC111C-F8F4-40B0-9FDC-522A5265B695}"/>
          </ac:grpSpMkLst>
        </pc:grpChg>
        <pc:grpChg chg="add del mod">
          <ac:chgData name="Lee, Samantha" userId="44983747-3aaf-47a7-8c4d-b7ff06699b8b" providerId="ADAL" clId="{609944D1-9ACF-44EB-A192-454A2A9B262E}" dt="2023-01-06T22:22:38.057" v="19448" actId="478"/>
          <ac:grpSpMkLst>
            <pc:docMk/>
            <pc:sldMk cId="1080909560" sldId="2147470780"/>
            <ac:grpSpMk id="224" creationId="{EEA94AB3-278B-4289-B660-7CE299CB310F}"/>
          </ac:grpSpMkLst>
        </pc:grpChg>
        <pc:grpChg chg="add del mod">
          <ac:chgData name="Lee, Samantha" userId="44983747-3aaf-47a7-8c4d-b7ff06699b8b" providerId="ADAL" clId="{609944D1-9ACF-44EB-A192-454A2A9B262E}" dt="2023-01-06T22:22:37.549" v="19447" actId="478"/>
          <ac:grpSpMkLst>
            <pc:docMk/>
            <pc:sldMk cId="1080909560" sldId="2147470780"/>
            <ac:grpSpMk id="231" creationId="{C94CE450-E29A-413B-AD0D-0918F5590C25}"/>
          </ac:grpSpMkLst>
        </pc:grpChg>
        <pc:grpChg chg="add mod ord topLvl">
          <ac:chgData name="Lee, Samantha" userId="44983747-3aaf-47a7-8c4d-b7ff06699b8b" providerId="ADAL" clId="{609944D1-9ACF-44EB-A192-454A2A9B262E}" dt="2023-01-09T20:08:42.386" v="66623"/>
          <ac:grpSpMkLst>
            <pc:docMk/>
            <pc:sldMk cId="1080909560" sldId="2147470780"/>
            <ac:grpSpMk id="247" creationId="{548A9292-6D26-491B-8774-AB82788DB442}"/>
          </ac:grpSpMkLst>
        </pc:grpChg>
        <pc:grpChg chg="add mod topLvl">
          <ac:chgData name="Lee, Samantha" userId="44983747-3aaf-47a7-8c4d-b7ff06699b8b" providerId="ADAL" clId="{609944D1-9ACF-44EB-A192-454A2A9B262E}" dt="2023-01-09T20:08:42.423" v="66712"/>
          <ac:grpSpMkLst>
            <pc:docMk/>
            <pc:sldMk cId="1080909560" sldId="2147470780"/>
            <ac:grpSpMk id="253" creationId="{AB018CA8-331C-4465-A408-D9B264085DA6}"/>
          </ac:grpSpMkLst>
        </pc:grpChg>
        <pc:grpChg chg="add mod topLvl">
          <ac:chgData name="Lee, Samantha" userId="44983747-3aaf-47a7-8c4d-b7ff06699b8b" providerId="ADAL" clId="{609944D1-9ACF-44EB-A192-454A2A9B262E}" dt="2023-01-09T20:08:42.423" v="66715"/>
          <ac:grpSpMkLst>
            <pc:docMk/>
            <pc:sldMk cId="1080909560" sldId="2147470780"/>
            <ac:grpSpMk id="281" creationId="{4322F074-935B-4715-A57E-64559684B0D4}"/>
          </ac:grpSpMkLst>
        </pc:grpChg>
        <pc:grpChg chg="add del mod">
          <ac:chgData name="Lee, Samantha" userId="44983747-3aaf-47a7-8c4d-b7ff06699b8b" providerId="ADAL" clId="{609944D1-9ACF-44EB-A192-454A2A9B262E}" dt="2023-01-06T22:26:49.135" v="19989" actId="165"/>
          <ac:grpSpMkLst>
            <pc:docMk/>
            <pc:sldMk cId="1080909560" sldId="2147470780"/>
            <ac:grpSpMk id="299" creationId="{17016886-C640-4B83-ABAB-350F2EA6E27D}"/>
          </ac:grpSpMkLst>
        </pc:grpChg>
        <pc:grpChg chg="add del mod ord">
          <ac:chgData name="Lee, Samantha" userId="44983747-3aaf-47a7-8c4d-b7ff06699b8b" providerId="ADAL" clId="{609944D1-9ACF-44EB-A192-454A2A9B262E}" dt="2023-01-06T22:26:49.135" v="19989" actId="165"/>
          <ac:grpSpMkLst>
            <pc:docMk/>
            <pc:sldMk cId="1080909560" sldId="2147470780"/>
            <ac:grpSpMk id="300" creationId="{0958A2C6-C5F8-4A75-BD46-774BC36A5F28}"/>
          </ac:grpSpMkLst>
        </pc:grpChg>
        <pc:grpChg chg="add del mod">
          <ac:chgData name="Lee, Samantha" userId="44983747-3aaf-47a7-8c4d-b7ff06699b8b" providerId="ADAL" clId="{609944D1-9ACF-44EB-A192-454A2A9B262E}" dt="2023-01-06T22:26:49.135" v="19989" actId="165"/>
          <ac:grpSpMkLst>
            <pc:docMk/>
            <pc:sldMk cId="1080909560" sldId="2147470780"/>
            <ac:grpSpMk id="301" creationId="{6C5048CC-40D8-4D63-97B9-96507BA6D8C0}"/>
          </ac:grpSpMkLst>
        </pc:grpChg>
        <pc:grpChg chg="add del mod ord">
          <ac:chgData name="Lee, Samantha" userId="44983747-3aaf-47a7-8c4d-b7ff06699b8b" providerId="ADAL" clId="{609944D1-9ACF-44EB-A192-454A2A9B262E}" dt="2023-01-09T15:21:30.100" v="37960" actId="165"/>
          <ac:grpSpMkLst>
            <pc:docMk/>
            <pc:sldMk cId="1080909560" sldId="2147470780"/>
            <ac:grpSpMk id="302" creationId="{95666920-5F90-4CB3-882E-3006CFC0B070}"/>
          </ac:grpSpMkLst>
        </pc:grpChg>
        <pc:grpChg chg="add del mod">
          <ac:chgData name="Lee, Samantha" userId="44983747-3aaf-47a7-8c4d-b7ff06699b8b" providerId="ADAL" clId="{609944D1-9ACF-44EB-A192-454A2A9B262E}" dt="2023-01-09T13:59:30.033" v="20123" actId="165"/>
          <ac:grpSpMkLst>
            <pc:docMk/>
            <pc:sldMk cId="1080909560" sldId="2147470780"/>
            <ac:grpSpMk id="303" creationId="{4EC1F210-2D12-4888-A2AB-ACA1D7F7CB28}"/>
          </ac:grpSpMkLst>
        </pc:grpChg>
        <pc:grpChg chg="add del mod">
          <ac:chgData name="Lee, Samantha" userId="44983747-3aaf-47a7-8c4d-b7ff06699b8b" providerId="ADAL" clId="{609944D1-9ACF-44EB-A192-454A2A9B262E}" dt="2023-01-09T13:59:32.860" v="20124" actId="165"/>
          <ac:grpSpMkLst>
            <pc:docMk/>
            <pc:sldMk cId="1080909560" sldId="2147470780"/>
            <ac:grpSpMk id="304" creationId="{36DEB3C1-944F-4BEF-875A-12FC515AE4D1}"/>
          </ac:grpSpMkLst>
        </pc:grpChg>
        <pc:grpChg chg="add mod">
          <ac:chgData name="Lee, Samantha" userId="44983747-3aaf-47a7-8c4d-b7ff06699b8b" providerId="ADAL" clId="{609944D1-9ACF-44EB-A192-454A2A9B262E}" dt="2023-01-09T20:08:42.434" v="66735"/>
          <ac:grpSpMkLst>
            <pc:docMk/>
            <pc:sldMk cId="1080909560" sldId="2147470780"/>
            <ac:grpSpMk id="328" creationId="{248676A2-19BB-4B0B-837C-2A5B342EC625}"/>
          </ac:grpSpMkLst>
        </pc:grpChg>
        <pc:graphicFrameChg chg="mod">
          <ac:chgData name="Lee, Samantha" userId="44983747-3aaf-47a7-8c4d-b7ff06699b8b" providerId="ADAL" clId="{609944D1-9ACF-44EB-A192-454A2A9B262E}" dt="2023-01-09T20:08:42.434" v="66748"/>
          <ac:graphicFrameMkLst>
            <pc:docMk/>
            <pc:sldMk cId="1080909560" sldId="2147470780"/>
            <ac:graphicFrameMk id="13" creationId="{5A86C6D7-0631-4563-A9BE-2E244C353677}"/>
          </ac:graphicFrameMkLst>
        </pc:graphicFrameChg>
        <pc:graphicFrameChg chg="add del mod replST">
          <ac:chgData name="Lee, Samantha" userId="44983747-3aaf-47a7-8c4d-b7ff06699b8b" providerId="ADAL" clId="{609944D1-9ACF-44EB-A192-454A2A9B262E}" dt="2023-01-06T20:46:06.359" v="7483"/>
          <ac:graphicFrameMkLst>
            <pc:docMk/>
            <pc:sldMk cId="1080909560" sldId="2147470780"/>
            <ac:graphicFrameMk id="69" creationId="{10830EF5-BAA4-4B11-B5F9-87C7F327AE46}"/>
          </ac:graphicFrameMkLst>
        </pc:graphicFrameChg>
        <pc:graphicFrameChg chg="add del mod replST">
          <ac:chgData name="Lee, Samantha" userId="44983747-3aaf-47a7-8c4d-b7ff06699b8b" providerId="ADAL" clId="{609944D1-9ACF-44EB-A192-454A2A9B262E}" dt="2023-01-06T20:46:08.384" v="7692"/>
          <ac:graphicFrameMkLst>
            <pc:docMk/>
            <pc:sldMk cId="1080909560" sldId="2147470780"/>
            <ac:graphicFrameMk id="81" creationId="{4A795D92-BEFF-47A7-88A2-0639206ADAED}"/>
          </ac:graphicFrameMkLst>
        </pc:graphicFrameChg>
        <pc:graphicFrameChg chg="add del mod replST">
          <ac:chgData name="Lee, Samantha" userId="44983747-3aaf-47a7-8c4d-b7ff06699b8b" providerId="ADAL" clId="{609944D1-9ACF-44EB-A192-454A2A9B262E}" dt="2023-01-06T20:46:22.591" v="7839"/>
          <ac:graphicFrameMkLst>
            <pc:docMk/>
            <pc:sldMk cId="1080909560" sldId="2147470780"/>
            <ac:graphicFrameMk id="82" creationId="{CB48CF11-0CCD-4255-9022-43CAE06AA380}"/>
          </ac:graphicFrameMkLst>
        </pc:graphicFrameChg>
        <pc:graphicFrameChg chg="add del mod replST">
          <ac:chgData name="Lee, Samantha" userId="44983747-3aaf-47a7-8c4d-b7ff06699b8b" providerId="ADAL" clId="{609944D1-9ACF-44EB-A192-454A2A9B262E}" dt="2023-01-06T20:46:27.104" v="8051"/>
          <ac:graphicFrameMkLst>
            <pc:docMk/>
            <pc:sldMk cId="1080909560" sldId="2147470780"/>
            <ac:graphicFrameMk id="84" creationId="{89C71E33-F26E-4FA1-B3D2-AF7B4D1ECF3A}"/>
          </ac:graphicFrameMkLst>
        </pc:graphicFrameChg>
        <pc:graphicFrameChg chg="add del mod replST">
          <ac:chgData name="Lee, Samantha" userId="44983747-3aaf-47a7-8c4d-b7ff06699b8b" providerId="ADAL" clId="{609944D1-9ACF-44EB-A192-454A2A9B262E}" dt="2023-01-06T20:46:28.076" v="8151"/>
          <ac:graphicFrameMkLst>
            <pc:docMk/>
            <pc:sldMk cId="1080909560" sldId="2147470780"/>
            <ac:graphicFrameMk id="86" creationId="{77A0232F-BE3A-4B7F-9488-0F36C087C815}"/>
          </ac:graphicFrameMkLst>
        </pc:graphicFrameChg>
        <pc:graphicFrameChg chg="add del mod replST">
          <ac:chgData name="Lee, Samantha" userId="44983747-3aaf-47a7-8c4d-b7ff06699b8b" providerId="ADAL" clId="{609944D1-9ACF-44EB-A192-454A2A9B262E}" dt="2023-01-06T20:46:29.006" v="8390"/>
          <ac:graphicFrameMkLst>
            <pc:docMk/>
            <pc:sldMk cId="1080909560" sldId="2147470780"/>
            <ac:graphicFrameMk id="88" creationId="{4E9B1097-FD23-4C6C-8A8C-F2E4F357F3DE}"/>
          </ac:graphicFrameMkLst>
        </pc:graphicFrameChg>
        <pc:graphicFrameChg chg="add del mod replST">
          <ac:chgData name="Lee, Samantha" userId="44983747-3aaf-47a7-8c4d-b7ff06699b8b" providerId="ADAL" clId="{609944D1-9ACF-44EB-A192-454A2A9B262E}" dt="2023-01-06T20:46:36.655" v="8603"/>
          <ac:graphicFrameMkLst>
            <pc:docMk/>
            <pc:sldMk cId="1080909560" sldId="2147470780"/>
            <ac:graphicFrameMk id="90" creationId="{72D52765-78C9-4D5D-A032-0985CBABA241}"/>
          </ac:graphicFrameMkLst>
        </pc:graphicFrameChg>
        <pc:graphicFrameChg chg="add del mod replST">
          <ac:chgData name="Lee, Samantha" userId="44983747-3aaf-47a7-8c4d-b7ff06699b8b" providerId="ADAL" clId="{609944D1-9ACF-44EB-A192-454A2A9B262E}" dt="2023-01-06T20:46:37.791" v="8718"/>
          <ac:graphicFrameMkLst>
            <pc:docMk/>
            <pc:sldMk cId="1080909560" sldId="2147470780"/>
            <ac:graphicFrameMk id="93" creationId="{FE855BEA-E1C0-430F-9EBD-297560315C7A}"/>
          </ac:graphicFrameMkLst>
        </pc:graphicFrameChg>
        <pc:graphicFrameChg chg="add del mod replST">
          <ac:chgData name="Lee, Samantha" userId="44983747-3aaf-47a7-8c4d-b7ff06699b8b" providerId="ADAL" clId="{609944D1-9ACF-44EB-A192-454A2A9B262E}" dt="2023-01-06T20:46:44.134" v="8835"/>
          <ac:graphicFrameMkLst>
            <pc:docMk/>
            <pc:sldMk cId="1080909560" sldId="2147470780"/>
            <ac:graphicFrameMk id="94" creationId="{720DBE51-2344-4E79-920B-3E73C8DF927F}"/>
          </ac:graphicFrameMkLst>
        </pc:graphicFrameChg>
        <pc:graphicFrameChg chg="add del mod replST">
          <ac:chgData name="Lee, Samantha" userId="44983747-3aaf-47a7-8c4d-b7ff06699b8b" providerId="ADAL" clId="{609944D1-9ACF-44EB-A192-454A2A9B262E}" dt="2023-01-06T20:46:54.362" v="8934"/>
          <ac:graphicFrameMkLst>
            <pc:docMk/>
            <pc:sldMk cId="1080909560" sldId="2147470780"/>
            <ac:graphicFrameMk id="95" creationId="{E530E38C-E05E-4150-A418-436081EEA0A3}"/>
          </ac:graphicFrameMkLst>
        </pc:graphicFrameChg>
        <pc:graphicFrameChg chg="add del mod replST">
          <ac:chgData name="Lee, Samantha" userId="44983747-3aaf-47a7-8c4d-b7ff06699b8b" providerId="ADAL" clId="{609944D1-9ACF-44EB-A192-454A2A9B262E}" dt="2023-01-06T20:46:57.999" v="9108"/>
          <ac:graphicFrameMkLst>
            <pc:docMk/>
            <pc:sldMk cId="1080909560" sldId="2147470780"/>
            <ac:graphicFrameMk id="96" creationId="{13AA1560-6202-4FF9-8AC6-7B99EC788101}"/>
          </ac:graphicFrameMkLst>
        </pc:graphicFrameChg>
        <pc:graphicFrameChg chg="add del mod replST">
          <ac:chgData name="Lee, Samantha" userId="44983747-3aaf-47a7-8c4d-b7ff06699b8b" providerId="ADAL" clId="{609944D1-9ACF-44EB-A192-454A2A9B262E}" dt="2023-01-06T20:46:58.863" v="9292"/>
          <ac:graphicFrameMkLst>
            <pc:docMk/>
            <pc:sldMk cId="1080909560" sldId="2147470780"/>
            <ac:graphicFrameMk id="97" creationId="{62A8E8CF-3800-47FC-B3D4-44081C0ED21B}"/>
          </ac:graphicFrameMkLst>
        </pc:graphicFrameChg>
        <pc:graphicFrameChg chg="del mod">
          <ac:chgData name="Lee, Samantha" userId="44983747-3aaf-47a7-8c4d-b7ff06699b8b" providerId="ADAL" clId="{609944D1-9ACF-44EB-A192-454A2A9B262E}" dt="2023-01-06T21:28:43.294" v="15502"/>
          <ac:graphicFrameMkLst>
            <pc:docMk/>
            <pc:sldMk cId="1080909560" sldId="2147470780"/>
            <ac:graphicFrameMk id="98" creationId="{2299A74B-C6EB-4738-B1B6-8C8A2707B9D5}"/>
          </ac:graphicFrameMkLst>
        </pc:graphicFrameChg>
        <pc:graphicFrameChg chg="add del mod replST">
          <ac:chgData name="Lee, Samantha" userId="44983747-3aaf-47a7-8c4d-b7ff06699b8b" providerId="ADAL" clId="{609944D1-9ACF-44EB-A192-454A2A9B262E}" dt="2023-01-06T20:47:11.590" v="9392"/>
          <ac:graphicFrameMkLst>
            <pc:docMk/>
            <pc:sldMk cId="1080909560" sldId="2147470780"/>
            <ac:graphicFrameMk id="99" creationId="{686A9423-C0C1-4D26-ACF0-9B675B132A39}"/>
          </ac:graphicFrameMkLst>
        </pc:graphicFrameChg>
        <pc:graphicFrameChg chg="add del mod replST">
          <ac:chgData name="Lee, Samantha" userId="44983747-3aaf-47a7-8c4d-b7ff06699b8b" providerId="ADAL" clId="{609944D1-9ACF-44EB-A192-454A2A9B262E}" dt="2023-01-06T20:47:37.413" v="9495"/>
          <ac:graphicFrameMkLst>
            <pc:docMk/>
            <pc:sldMk cId="1080909560" sldId="2147470780"/>
            <ac:graphicFrameMk id="100" creationId="{39C9AD9B-D60A-4507-A51E-93DA413B2F11}"/>
          </ac:graphicFrameMkLst>
        </pc:graphicFrameChg>
        <pc:graphicFrameChg chg="del">
          <ac:chgData name="Lee, Samantha" userId="44983747-3aaf-47a7-8c4d-b7ff06699b8b" providerId="ADAL" clId="{609944D1-9ACF-44EB-A192-454A2A9B262E}" dt="2023-01-06T20:45:52.177" v="7269"/>
          <ac:graphicFrameMkLst>
            <pc:docMk/>
            <pc:sldMk cId="1080909560" sldId="2147470780"/>
            <ac:graphicFrameMk id="101" creationId="{E34E10A8-E80B-4529-8967-C7B42430A32E}"/>
          </ac:graphicFrameMkLst>
        </pc:graphicFrameChg>
        <pc:graphicFrameChg chg="add del mod replST">
          <ac:chgData name="Lee, Samantha" userId="44983747-3aaf-47a7-8c4d-b7ff06699b8b" providerId="ADAL" clId="{609944D1-9ACF-44EB-A192-454A2A9B262E}" dt="2023-01-06T20:47:43.847" v="9596"/>
          <ac:graphicFrameMkLst>
            <pc:docMk/>
            <pc:sldMk cId="1080909560" sldId="2147470780"/>
            <ac:graphicFrameMk id="102" creationId="{39DBCA8D-09E6-4AAE-A27D-345622362BCD}"/>
          </ac:graphicFrameMkLst>
        </pc:graphicFrameChg>
        <pc:graphicFrameChg chg="add del mod replST">
          <ac:chgData name="Lee, Samantha" userId="44983747-3aaf-47a7-8c4d-b7ff06699b8b" providerId="ADAL" clId="{609944D1-9ACF-44EB-A192-454A2A9B262E}" dt="2023-01-06T20:47:54.981" v="9695"/>
          <ac:graphicFrameMkLst>
            <pc:docMk/>
            <pc:sldMk cId="1080909560" sldId="2147470780"/>
            <ac:graphicFrameMk id="103" creationId="{256BBA2F-4A60-429A-A720-C728D15AEB4E}"/>
          </ac:graphicFrameMkLst>
        </pc:graphicFrameChg>
        <pc:graphicFrameChg chg="add del mod replST">
          <ac:chgData name="Lee, Samantha" userId="44983747-3aaf-47a7-8c4d-b7ff06699b8b" providerId="ADAL" clId="{609944D1-9ACF-44EB-A192-454A2A9B262E}" dt="2023-01-06T20:47:59.709" v="9832"/>
          <ac:graphicFrameMkLst>
            <pc:docMk/>
            <pc:sldMk cId="1080909560" sldId="2147470780"/>
            <ac:graphicFrameMk id="104" creationId="{1532388D-9D31-4AB7-BC86-F78380B77ED6}"/>
          </ac:graphicFrameMkLst>
        </pc:graphicFrameChg>
        <pc:graphicFrameChg chg="add del mod replST">
          <ac:chgData name="Lee, Samantha" userId="44983747-3aaf-47a7-8c4d-b7ff06699b8b" providerId="ADAL" clId="{609944D1-9ACF-44EB-A192-454A2A9B262E}" dt="2023-01-06T20:48:00.479" v="9931"/>
          <ac:graphicFrameMkLst>
            <pc:docMk/>
            <pc:sldMk cId="1080909560" sldId="2147470780"/>
            <ac:graphicFrameMk id="105" creationId="{34D03EFE-2A82-4BC1-9CEA-BD3C1A73A479}"/>
          </ac:graphicFrameMkLst>
        </pc:graphicFrameChg>
        <pc:graphicFrameChg chg="add del mod replST">
          <ac:chgData name="Lee, Samantha" userId="44983747-3aaf-47a7-8c4d-b7ff06699b8b" providerId="ADAL" clId="{609944D1-9ACF-44EB-A192-454A2A9B262E}" dt="2023-01-06T20:48:04.650" v="10042"/>
          <ac:graphicFrameMkLst>
            <pc:docMk/>
            <pc:sldMk cId="1080909560" sldId="2147470780"/>
            <ac:graphicFrameMk id="106" creationId="{F2C00D1A-02D7-4C4E-B599-9E8C0466C59E}"/>
          </ac:graphicFrameMkLst>
        </pc:graphicFrameChg>
        <pc:graphicFrameChg chg="add del mod replST">
          <ac:chgData name="Lee, Samantha" userId="44983747-3aaf-47a7-8c4d-b7ff06699b8b" providerId="ADAL" clId="{609944D1-9ACF-44EB-A192-454A2A9B262E}" dt="2023-01-06T20:48:07.516" v="10150"/>
          <ac:graphicFrameMkLst>
            <pc:docMk/>
            <pc:sldMk cId="1080909560" sldId="2147470780"/>
            <ac:graphicFrameMk id="107" creationId="{58E647AF-B07D-419A-8304-6F06CC1EF73A}"/>
          </ac:graphicFrameMkLst>
        </pc:graphicFrameChg>
        <pc:graphicFrameChg chg="add del mod replST">
          <ac:chgData name="Lee, Samantha" userId="44983747-3aaf-47a7-8c4d-b7ff06699b8b" providerId="ADAL" clId="{609944D1-9ACF-44EB-A192-454A2A9B262E}" dt="2023-01-06T20:48:15.468" v="10268"/>
          <ac:graphicFrameMkLst>
            <pc:docMk/>
            <pc:sldMk cId="1080909560" sldId="2147470780"/>
            <ac:graphicFrameMk id="108" creationId="{0993B982-E8D6-43B3-BF0A-68D4CEC361F4}"/>
          </ac:graphicFrameMkLst>
        </pc:graphicFrameChg>
        <pc:graphicFrameChg chg="add del mod replST">
          <ac:chgData name="Lee, Samantha" userId="44983747-3aaf-47a7-8c4d-b7ff06699b8b" providerId="ADAL" clId="{609944D1-9ACF-44EB-A192-454A2A9B262E}" dt="2023-01-06T20:48:19.780" v="10391"/>
          <ac:graphicFrameMkLst>
            <pc:docMk/>
            <pc:sldMk cId="1080909560" sldId="2147470780"/>
            <ac:graphicFrameMk id="113" creationId="{A9BAC976-5672-4D8B-B21B-39208BAD4178}"/>
          </ac:graphicFrameMkLst>
        </pc:graphicFrameChg>
        <pc:graphicFrameChg chg="add del mod replST">
          <ac:chgData name="Lee, Samantha" userId="44983747-3aaf-47a7-8c4d-b7ff06699b8b" providerId="ADAL" clId="{609944D1-9ACF-44EB-A192-454A2A9B262E}" dt="2023-01-06T20:48:25.635" v="10504"/>
          <ac:graphicFrameMkLst>
            <pc:docMk/>
            <pc:sldMk cId="1080909560" sldId="2147470780"/>
            <ac:graphicFrameMk id="115" creationId="{86F1BCD0-066F-4EEF-9F9D-6BD6E264ACF6}"/>
          </ac:graphicFrameMkLst>
        </pc:graphicFrameChg>
        <pc:graphicFrameChg chg="add del mod replST">
          <ac:chgData name="Lee, Samantha" userId="44983747-3aaf-47a7-8c4d-b7ff06699b8b" providerId="ADAL" clId="{609944D1-9ACF-44EB-A192-454A2A9B262E}" dt="2023-01-06T20:48:33.095" v="10617"/>
          <ac:graphicFrameMkLst>
            <pc:docMk/>
            <pc:sldMk cId="1080909560" sldId="2147470780"/>
            <ac:graphicFrameMk id="116" creationId="{3441FEAA-73B1-4889-B070-F9C45BC82B2E}"/>
          </ac:graphicFrameMkLst>
        </pc:graphicFrameChg>
        <pc:graphicFrameChg chg="add del mod replST">
          <ac:chgData name="Lee, Samantha" userId="44983747-3aaf-47a7-8c4d-b7ff06699b8b" providerId="ADAL" clId="{609944D1-9ACF-44EB-A192-454A2A9B262E}" dt="2023-01-06T20:48:39.484" v="10730"/>
          <ac:graphicFrameMkLst>
            <pc:docMk/>
            <pc:sldMk cId="1080909560" sldId="2147470780"/>
            <ac:graphicFrameMk id="117" creationId="{980286D1-4442-4774-95E9-EFAF20C1FB69}"/>
          </ac:graphicFrameMkLst>
        </pc:graphicFrameChg>
        <pc:graphicFrameChg chg="add del mod replST">
          <ac:chgData name="Lee, Samantha" userId="44983747-3aaf-47a7-8c4d-b7ff06699b8b" providerId="ADAL" clId="{609944D1-9ACF-44EB-A192-454A2A9B262E}" dt="2023-01-06T20:48:44.144" v="10842"/>
          <ac:graphicFrameMkLst>
            <pc:docMk/>
            <pc:sldMk cId="1080909560" sldId="2147470780"/>
            <ac:graphicFrameMk id="118" creationId="{B37FA577-2A2B-4A03-A9C7-06F38AC71F43}"/>
          </ac:graphicFrameMkLst>
        </pc:graphicFrameChg>
        <pc:graphicFrameChg chg="add del mod replST">
          <ac:chgData name="Lee, Samantha" userId="44983747-3aaf-47a7-8c4d-b7ff06699b8b" providerId="ADAL" clId="{609944D1-9ACF-44EB-A192-454A2A9B262E}" dt="2023-01-06T20:48:57.916" v="10955"/>
          <ac:graphicFrameMkLst>
            <pc:docMk/>
            <pc:sldMk cId="1080909560" sldId="2147470780"/>
            <ac:graphicFrameMk id="120" creationId="{77255D1C-5A6C-4C8E-B962-D9650A7365D9}"/>
          </ac:graphicFrameMkLst>
        </pc:graphicFrameChg>
        <pc:graphicFrameChg chg="add del mod replST">
          <ac:chgData name="Lee, Samantha" userId="44983747-3aaf-47a7-8c4d-b7ff06699b8b" providerId="ADAL" clId="{609944D1-9ACF-44EB-A192-454A2A9B262E}" dt="2023-01-06T20:48:59.843" v="11122"/>
          <ac:graphicFrameMkLst>
            <pc:docMk/>
            <pc:sldMk cId="1080909560" sldId="2147470780"/>
            <ac:graphicFrameMk id="121" creationId="{1B4428CD-1CA8-4568-A6C8-0D2342BBB5DE}"/>
          </ac:graphicFrameMkLst>
        </pc:graphicFrameChg>
        <pc:graphicFrameChg chg="add del mod replST">
          <ac:chgData name="Lee, Samantha" userId="44983747-3aaf-47a7-8c4d-b7ff06699b8b" providerId="ADAL" clId="{609944D1-9ACF-44EB-A192-454A2A9B262E}" dt="2023-01-06T20:49:05.974" v="11224"/>
          <ac:graphicFrameMkLst>
            <pc:docMk/>
            <pc:sldMk cId="1080909560" sldId="2147470780"/>
            <ac:graphicFrameMk id="123" creationId="{D3F4E743-127D-4662-AAF6-A4A3FE7CE4F2}"/>
          </ac:graphicFrameMkLst>
        </pc:graphicFrameChg>
        <pc:graphicFrameChg chg="add del mod replST">
          <ac:chgData name="Lee, Samantha" userId="44983747-3aaf-47a7-8c4d-b7ff06699b8b" providerId="ADAL" clId="{609944D1-9ACF-44EB-A192-454A2A9B262E}" dt="2023-01-06T20:49:09.699" v="11345"/>
          <ac:graphicFrameMkLst>
            <pc:docMk/>
            <pc:sldMk cId="1080909560" sldId="2147470780"/>
            <ac:graphicFrameMk id="126" creationId="{7AEBD1DF-BA99-4729-848E-7F90FACEA473}"/>
          </ac:graphicFrameMkLst>
        </pc:graphicFrameChg>
        <pc:graphicFrameChg chg="add del mod replST">
          <ac:chgData name="Lee, Samantha" userId="44983747-3aaf-47a7-8c4d-b7ff06699b8b" providerId="ADAL" clId="{609944D1-9ACF-44EB-A192-454A2A9B262E}" dt="2023-01-06T20:49:18.179" v="11556"/>
          <ac:graphicFrameMkLst>
            <pc:docMk/>
            <pc:sldMk cId="1080909560" sldId="2147470780"/>
            <ac:graphicFrameMk id="127" creationId="{7E09A404-60AC-41AA-B10C-A146291B4277}"/>
          </ac:graphicFrameMkLst>
        </pc:graphicFrameChg>
        <pc:graphicFrameChg chg="add del mod replST">
          <ac:chgData name="Lee, Samantha" userId="44983747-3aaf-47a7-8c4d-b7ff06699b8b" providerId="ADAL" clId="{609944D1-9ACF-44EB-A192-454A2A9B262E}" dt="2023-01-06T20:49:36.686" v="11660"/>
          <ac:graphicFrameMkLst>
            <pc:docMk/>
            <pc:sldMk cId="1080909560" sldId="2147470780"/>
            <ac:graphicFrameMk id="132" creationId="{500C66CA-D456-4252-AB04-C9C295D5BD55}"/>
          </ac:graphicFrameMkLst>
        </pc:graphicFrameChg>
        <pc:graphicFrameChg chg="add del mod replST">
          <ac:chgData name="Lee, Samantha" userId="44983747-3aaf-47a7-8c4d-b7ff06699b8b" providerId="ADAL" clId="{609944D1-9ACF-44EB-A192-454A2A9B262E}" dt="2023-01-09T14:00:59.114" v="20287"/>
          <ac:graphicFrameMkLst>
            <pc:docMk/>
            <pc:sldMk cId="1080909560" sldId="2147470780"/>
            <ac:graphicFrameMk id="132" creationId="{86329362-8417-4BA7-A209-76C4B53AA0CB}"/>
          </ac:graphicFrameMkLst>
        </pc:graphicFrameChg>
        <pc:graphicFrameChg chg="add del mod replST">
          <ac:chgData name="Lee, Samantha" userId="44983747-3aaf-47a7-8c4d-b7ff06699b8b" providerId="ADAL" clId="{609944D1-9ACF-44EB-A192-454A2A9B262E}" dt="2023-01-06T20:49:39.924" v="11870"/>
          <ac:graphicFrameMkLst>
            <pc:docMk/>
            <pc:sldMk cId="1080909560" sldId="2147470780"/>
            <ac:graphicFrameMk id="133" creationId="{07041165-7EBA-44DC-985E-D4C901416D84}"/>
          </ac:graphicFrameMkLst>
        </pc:graphicFrameChg>
        <pc:graphicFrameChg chg="add del mod replST">
          <ac:chgData name="Lee, Samantha" userId="44983747-3aaf-47a7-8c4d-b7ff06699b8b" providerId="ADAL" clId="{609944D1-9ACF-44EB-A192-454A2A9B262E}" dt="2023-01-06T20:49:42.959" v="11974"/>
          <ac:graphicFrameMkLst>
            <pc:docMk/>
            <pc:sldMk cId="1080909560" sldId="2147470780"/>
            <ac:graphicFrameMk id="135" creationId="{E5B1C936-2A70-49C9-B638-8E0BC9E04631}"/>
          </ac:graphicFrameMkLst>
        </pc:graphicFrameChg>
        <pc:graphicFrameChg chg="add del mod replST">
          <ac:chgData name="Lee, Samantha" userId="44983747-3aaf-47a7-8c4d-b7ff06699b8b" providerId="ADAL" clId="{609944D1-9ACF-44EB-A192-454A2A9B262E}" dt="2023-01-06T20:49:45.092" v="12184"/>
          <ac:graphicFrameMkLst>
            <pc:docMk/>
            <pc:sldMk cId="1080909560" sldId="2147470780"/>
            <ac:graphicFrameMk id="136" creationId="{952FB459-97CC-490F-A264-C952F230E4C3}"/>
          </ac:graphicFrameMkLst>
        </pc:graphicFrameChg>
        <pc:graphicFrameChg chg="add del mod replST">
          <ac:chgData name="Lee, Samantha" userId="44983747-3aaf-47a7-8c4d-b7ff06699b8b" providerId="ADAL" clId="{609944D1-9ACF-44EB-A192-454A2A9B262E}" dt="2023-01-06T20:49:46.758" v="12288"/>
          <ac:graphicFrameMkLst>
            <pc:docMk/>
            <pc:sldMk cId="1080909560" sldId="2147470780"/>
            <ac:graphicFrameMk id="138" creationId="{9AA33CCD-8FFE-4A1A-9338-A7CCB8EDE909}"/>
          </ac:graphicFrameMkLst>
        </pc:graphicFrameChg>
        <pc:graphicFrameChg chg="add del mod replST">
          <ac:chgData name="Lee, Samantha" userId="44983747-3aaf-47a7-8c4d-b7ff06699b8b" providerId="ADAL" clId="{609944D1-9ACF-44EB-A192-454A2A9B262E}" dt="2023-01-09T14:01:01.146" v="20446"/>
          <ac:graphicFrameMkLst>
            <pc:docMk/>
            <pc:sldMk cId="1080909560" sldId="2147470780"/>
            <ac:graphicFrameMk id="139" creationId="{1865C476-2F1B-4222-B0A1-D7926A4C1A39}"/>
          </ac:graphicFrameMkLst>
        </pc:graphicFrameChg>
        <pc:graphicFrameChg chg="add del mod replST">
          <ac:chgData name="Lee, Samantha" userId="44983747-3aaf-47a7-8c4d-b7ff06699b8b" providerId="ADAL" clId="{609944D1-9ACF-44EB-A192-454A2A9B262E}" dt="2023-01-06T20:49:48.307" v="12442"/>
          <ac:graphicFrameMkLst>
            <pc:docMk/>
            <pc:sldMk cId="1080909560" sldId="2147470780"/>
            <ac:graphicFrameMk id="139" creationId="{F8A6D598-58E9-4CFC-9AA3-8B75B582CE72}"/>
          </ac:graphicFrameMkLst>
        </pc:graphicFrameChg>
        <pc:graphicFrameChg chg="add del mod replST">
          <ac:chgData name="Lee, Samantha" userId="44983747-3aaf-47a7-8c4d-b7ff06699b8b" providerId="ADAL" clId="{609944D1-9ACF-44EB-A192-454A2A9B262E}" dt="2023-01-06T20:49:48.506" v="12598"/>
          <ac:graphicFrameMkLst>
            <pc:docMk/>
            <pc:sldMk cId="1080909560" sldId="2147470780"/>
            <ac:graphicFrameMk id="140" creationId="{22386AEC-3455-46D7-B65F-9852584963DF}"/>
          </ac:graphicFrameMkLst>
        </pc:graphicFrameChg>
        <pc:graphicFrameChg chg="add del mod replST">
          <ac:chgData name="Lee, Samantha" userId="44983747-3aaf-47a7-8c4d-b7ff06699b8b" providerId="ADAL" clId="{609944D1-9ACF-44EB-A192-454A2A9B262E}" dt="2023-01-09T14:01:56.630" v="20649"/>
          <ac:graphicFrameMkLst>
            <pc:docMk/>
            <pc:sldMk cId="1080909560" sldId="2147470780"/>
            <ac:graphicFrameMk id="140" creationId="{6C5FA97F-AEFA-414D-B52B-FBF3EB6CF1CA}"/>
          </ac:graphicFrameMkLst>
        </pc:graphicFrameChg>
        <pc:graphicFrameChg chg="add del mod replST">
          <ac:chgData name="Lee, Samantha" userId="44983747-3aaf-47a7-8c4d-b7ff06699b8b" providerId="ADAL" clId="{609944D1-9ACF-44EB-A192-454A2A9B262E}" dt="2023-01-06T20:49:53.865" v="12699"/>
          <ac:graphicFrameMkLst>
            <pc:docMk/>
            <pc:sldMk cId="1080909560" sldId="2147470780"/>
            <ac:graphicFrameMk id="141" creationId="{47C3AD36-1599-4CA6-9FB7-3BE357AA16DF}"/>
          </ac:graphicFrameMkLst>
        </pc:graphicFrameChg>
        <pc:graphicFrameChg chg="add del mod replST">
          <ac:chgData name="Lee, Samantha" userId="44983747-3aaf-47a7-8c4d-b7ff06699b8b" providerId="ADAL" clId="{609944D1-9ACF-44EB-A192-454A2A9B262E}" dt="2023-01-06T20:50:16.124" v="12850"/>
          <ac:graphicFrameMkLst>
            <pc:docMk/>
            <pc:sldMk cId="1080909560" sldId="2147470780"/>
            <ac:graphicFrameMk id="142" creationId="{29E0EDC5-F9DC-43B3-AE99-865DE8B237E2}"/>
          </ac:graphicFrameMkLst>
        </pc:graphicFrameChg>
        <pc:graphicFrameChg chg="add del mod replST">
          <ac:chgData name="Lee, Samantha" userId="44983747-3aaf-47a7-8c4d-b7ff06699b8b" providerId="ADAL" clId="{609944D1-9ACF-44EB-A192-454A2A9B262E}" dt="2023-01-09T14:01:58.800" v="20849"/>
          <ac:graphicFrameMkLst>
            <pc:docMk/>
            <pc:sldMk cId="1080909560" sldId="2147470780"/>
            <ac:graphicFrameMk id="142" creationId="{3BD32C9A-963E-49F5-86C6-73FD248DA4C7}"/>
          </ac:graphicFrameMkLst>
        </pc:graphicFrameChg>
        <pc:graphicFrameChg chg="add del mod replST">
          <ac:chgData name="Lee, Samantha" userId="44983747-3aaf-47a7-8c4d-b7ff06699b8b" providerId="ADAL" clId="{609944D1-9ACF-44EB-A192-454A2A9B262E}" dt="2023-01-06T20:55:29.930" v="14309"/>
          <ac:graphicFrameMkLst>
            <pc:docMk/>
            <pc:sldMk cId="1080909560" sldId="2147470780"/>
            <ac:graphicFrameMk id="143" creationId="{4757DCEF-70E5-4526-8C5D-5C97FB6F5A43}"/>
          </ac:graphicFrameMkLst>
        </pc:graphicFrameChg>
        <pc:graphicFrameChg chg="add del mod replST">
          <ac:chgData name="Lee, Samantha" userId="44983747-3aaf-47a7-8c4d-b7ff06699b8b" providerId="ADAL" clId="{609944D1-9ACF-44EB-A192-454A2A9B262E}" dt="2023-01-09T14:02:01.794" v="21052"/>
          <ac:graphicFrameMkLst>
            <pc:docMk/>
            <pc:sldMk cId="1080909560" sldId="2147470780"/>
            <ac:graphicFrameMk id="144" creationId="{B4ED839F-33BA-49FA-9967-E4099D06C829}"/>
          </ac:graphicFrameMkLst>
        </pc:graphicFrameChg>
        <pc:graphicFrameChg chg="add mod replST">
          <ac:chgData name="Lee, Samantha" userId="44983747-3aaf-47a7-8c4d-b7ff06699b8b" providerId="ADAL" clId="{609944D1-9ACF-44EB-A192-454A2A9B262E}" dt="2023-01-09T20:08:42.386" v="66626"/>
          <ac:graphicFrameMkLst>
            <pc:docMk/>
            <pc:sldMk cId="1080909560" sldId="2147470780"/>
            <ac:graphicFrameMk id="146" creationId="{4F32A21A-E1F6-499A-A022-6B797527DFA6}"/>
          </ac:graphicFrameMkLst>
        </pc:graphicFrameChg>
        <pc:graphicFrameChg chg="add del mod replST">
          <ac:chgData name="Lee, Samantha" userId="44983747-3aaf-47a7-8c4d-b7ff06699b8b" providerId="ADAL" clId="{609944D1-9ACF-44EB-A192-454A2A9B262E}" dt="2023-01-09T14:02:38.315" v="21274"/>
          <ac:graphicFrameMkLst>
            <pc:docMk/>
            <pc:sldMk cId="1080909560" sldId="2147470780"/>
            <ac:graphicFrameMk id="146" creationId="{999527B1-B184-4A43-869C-E9F8AFA88D80}"/>
          </ac:graphicFrameMkLst>
        </pc:graphicFrameChg>
        <pc:graphicFrameChg chg="add mod replST delST">
          <ac:chgData name="Lee, Samantha" userId="44983747-3aaf-47a7-8c4d-b7ff06699b8b" providerId="ADAL" clId="{609944D1-9ACF-44EB-A192-454A2A9B262E}" dt="2023-01-06T20:50:46.759" v="13786"/>
          <ac:graphicFrameMkLst>
            <pc:docMk/>
            <pc:sldMk cId="1080909560" sldId="2147470780"/>
            <ac:graphicFrameMk id="148" creationId="{05311312-72E8-4313-99ED-08A644781E29}"/>
          </ac:graphicFrameMkLst>
        </pc:graphicFrameChg>
        <pc:graphicFrameChg chg="add del mod replST">
          <ac:chgData name="Lee, Samantha" userId="44983747-3aaf-47a7-8c4d-b7ff06699b8b" providerId="ADAL" clId="{609944D1-9ACF-44EB-A192-454A2A9B262E}" dt="2023-01-09T14:02:43.490" v="21413"/>
          <ac:graphicFrameMkLst>
            <pc:docMk/>
            <pc:sldMk cId="1080909560" sldId="2147470780"/>
            <ac:graphicFrameMk id="149" creationId="{7E85663D-EBAF-4FB3-94A3-1D5244966D9F}"/>
          </ac:graphicFrameMkLst>
        </pc:graphicFrameChg>
        <pc:graphicFrameChg chg="add del mod replST">
          <ac:chgData name="Lee, Samantha" userId="44983747-3aaf-47a7-8c4d-b7ff06699b8b" providerId="ADAL" clId="{609944D1-9ACF-44EB-A192-454A2A9B262E}" dt="2023-01-09T14:04:34.447" v="25050"/>
          <ac:graphicFrameMkLst>
            <pc:docMk/>
            <pc:sldMk cId="1080909560" sldId="2147470780"/>
            <ac:graphicFrameMk id="150" creationId="{A4E3F079-C90C-41D1-91D8-F2FCC9FFD519}"/>
          </ac:graphicFrameMkLst>
        </pc:graphicFrameChg>
        <pc:graphicFrameChg chg="add del mod replST">
          <ac:chgData name="Lee, Samantha" userId="44983747-3aaf-47a7-8c4d-b7ff06699b8b" providerId="ADAL" clId="{609944D1-9ACF-44EB-A192-454A2A9B262E}" dt="2023-01-09T14:03:13.093" v="21986"/>
          <ac:graphicFrameMkLst>
            <pc:docMk/>
            <pc:sldMk cId="1080909560" sldId="2147470780"/>
            <ac:graphicFrameMk id="152" creationId="{BE2D5C9A-88BC-4024-A0BE-71772D9CB2C6}"/>
          </ac:graphicFrameMkLst>
        </pc:graphicFrameChg>
        <pc:graphicFrameChg chg="add del mod replST">
          <ac:chgData name="Lee, Samantha" userId="44983747-3aaf-47a7-8c4d-b7ff06699b8b" providerId="ADAL" clId="{609944D1-9ACF-44EB-A192-454A2A9B262E}" dt="2023-01-09T14:03:32.019" v="22468"/>
          <ac:graphicFrameMkLst>
            <pc:docMk/>
            <pc:sldMk cId="1080909560" sldId="2147470780"/>
            <ac:graphicFrameMk id="154" creationId="{F3EF2065-78F2-4342-AEFF-4FC2322297DA}"/>
          </ac:graphicFrameMkLst>
        </pc:graphicFrameChg>
        <pc:graphicFrameChg chg="add del mod replST">
          <ac:chgData name="Lee, Samantha" userId="44983747-3aaf-47a7-8c4d-b7ff06699b8b" providerId="ADAL" clId="{609944D1-9ACF-44EB-A192-454A2A9B262E}" dt="2023-01-09T14:03:36.136" v="22628"/>
          <ac:graphicFrameMkLst>
            <pc:docMk/>
            <pc:sldMk cId="1080909560" sldId="2147470780"/>
            <ac:graphicFrameMk id="155" creationId="{4EB348E9-C820-4513-A4D1-001488FE9D35}"/>
          </ac:graphicFrameMkLst>
        </pc:graphicFrameChg>
        <pc:graphicFrameChg chg="add del mod replST">
          <ac:chgData name="Lee, Samantha" userId="44983747-3aaf-47a7-8c4d-b7ff06699b8b" providerId="ADAL" clId="{609944D1-9ACF-44EB-A192-454A2A9B262E}" dt="2023-01-06T20:55:35.114" v="14414"/>
          <ac:graphicFrameMkLst>
            <pc:docMk/>
            <pc:sldMk cId="1080909560" sldId="2147470780"/>
            <ac:graphicFrameMk id="155" creationId="{74571685-74A3-4321-9E0F-1B61508EC142}"/>
          </ac:graphicFrameMkLst>
        </pc:graphicFrameChg>
        <pc:graphicFrameChg chg="add del mod replST">
          <ac:chgData name="Lee, Samantha" userId="44983747-3aaf-47a7-8c4d-b7ff06699b8b" providerId="ADAL" clId="{609944D1-9ACF-44EB-A192-454A2A9B262E}" dt="2023-01-09T14:03:38.425" v="22773"/>
          <ac:graphicFrameMkLst>
            <pc:docMk/>
            <pc:sldMk cId="1080909560" sldId="2147470780"/>
            <ac:graphicFrameMk id="156" creationId="{2222C415-7787-4053-9B01-784AA87E776F}"/>
          </ac:graphicFrameMkLst>
        </pc:graphicFrameChg>
        <pc:graphicFrameChg chg="add del mod replST">
          <ac:chgData name="Lee, Samantha" userId="44983747-3aaf-47a7-8c4d-b7ff06699b8b" providerId="ADAL" clId="{609944D1-9ACF-44EB-A192-454A2A9B262E}" dt="2023-01-06T20:55:38.729" v="14518"/>
          <ac:graphicFrameMkLst>
            <pc:docMk/>
            <pc:sldMk cId="1080909560" sldId="2147470780"/>
            <ac:graphicFrameMk id="156" creationId="{E6F20A0F-33B4-4E64-BB34-7454D8A9ED5E}"/>
          </ac:graphicFrameMkLst>
        </pc:graphicFrameChg>
        <pc:graphicFrameChg chg="add del mod replST">
          <ac:chgData name="Lee, Samantha" userId="44983747-3aaf-47a7-8c4d-b7ff06699b8b" providerId="ADAL" clId="{609944D1-9ACF-44EB-A192-454A2A9B262E}" dt="2023-01-09T14:02:52.284" v="21630"/>
          <ac:graphicFrameMkLst>
            <pc:docMk/>
            <pc:sldMk cId="1080909560" sldId="2147470780"/>
            <ac:graphicFrameMk id="158" creationId="{426DFE6A-ED94-48F0-8EA2-6BCFCEA5A6F1}"/>
          </ac:graphicFrameMkLst>
        </pc:graphicFrameChg>
        <pc:graphicFrameChg chg="add del mod replST">
          <ac:chgData name="Lee, Samantha" userId="44983747-3aaf-47a7-8c4d-b7ff06699b8b" providerId="ADAL" clId="{609944D1-9ACF-44EB-A192-454A2A9B262E}" dt="2023-01-09T14:03:39.692" v="22916"/>
          <ac:graphicFrameMkLst>
            <pc:docMk/>
            <pc:sldMk cId="1080909560" sldId="2147470780"/>
            <ac:graphicFrameMk id="160" creationId="{5D0C4882-230C-4486-AB2D-59085128205C}"/>
          </ac:graphicFrameMkLst>
        </pc:graphicFrameChg>
        <pc:graphicFrameChg chg="add del mod replST">
          <ac:chgData name="Lee, Samantha" userId="44983747-3aaf-47a7-8c4d-b7ff06699b8b" providerId="ADAL" clId="{609944D1-9ACF-44EB-A192-454A2A9B262E}" dt="2023-01-09T14:03:43.095" v="23170"/>
          <ac:graphicFrameMkLst>
            <pc:docMk/>
            <pc:sldMk cId="1080909560" sldId="2147470780"/>
            <ac:graphicFrameMk id="165" creationId="{D5F3A7F1-19D3-4278-B1B5-58679E1338AB}"/>
          </ac:graphicFrameMkLst>
        </pc:graphicFrameChg>
        <pc:graphicFrameChg chg="add del mod replST">
          <ac:chgData name="Lee, Samantha" userId="44983747-3aaf-47a7-8c4d-b7ff06699b8b" providerId="ADAL" clId="{609944D1-9ACF-44EB-A192-454A2A9B262E}" dt="2023-01-09T14:03:50.849" v="23312"/>
          <ac:graphicFrameMkLst>
            <pc:docMk/>
            <pc:sldMk cId="1080909560" sldId="2147470780"/>
            <ac:graphicFrameMk id="168" creationId="{BC2F8419-48A8-44A5-AA87-C686FE1CE358}"/>
          </ac:graphicFrameMkLst>
        </pc:graphicFrameChg>
        <pc:graphicFrameChg chg="add del mod replST">
          <ac:chgData name="Lee, Samantha" userId="44983747-3aaf-47a7-8c4d-b7ff06699b8b" providerId="ADAL" clId="{609944D1-9ACF-44EB-A192-454A2A9B262E}" dt="2023-01-09T14:03:54.624" v="23463"/>
          <ac:graphicFrameMkLst>
            <pc:docMk/>
            <pc:sldMk cId="1080909560" sldId="2147470780"/>
            <ac:graphicFrameMk id="169" creationId="{D9B21561-EA18-4365-BA76-C71EF052D14A}"/>
          </ac:graphicFrameMkLst>
        </pc:graphicFrameChg>
        <pc:graphicFrameChg chg="add del mod replST">
          <ac:chgData name="Lee, Samantha" userId="44983747-3aaf-47a7-8c4d-b7ff06699b8b" providerId="ADAL" clId="{609944D1-9ACF-44EB-A192-454A2A9B262E}" dt="2023-01-09T14:03:57.562" v="23595"/>
          <ac:graphicFrameMkLst>
            <pc:docMk/>
            <pc:sldMk cId="1080909560" sldId="2147470780"/>
            <ac:graphicFrameMk id="170" creationId="{61E787DC-B092-45F0-B21B-009AEC8E3C7E}"/>
          </ac:graphicFrameMkLst>
        </pc:graphicFrameChg>
        <pc:graphicFrameChg chg="add del mod replST">
          <ac:chgData name="Lee, Samantha" userId="44983747-3aaf-47a7-8c4d-b7ff06699b8b" providerId="ADAL" clId="{609944D1-9ACF-44EB-A192-454A2A9B262E}" dt="2023-01-09T14:03:59.027" v="23727"/>
          <ac:graphicFrameMkLst>
            <pc:docMk/>
            <pc:sldMk cId="1080909560" sldId="2147470780"/>
            <ac:graphicFrameMk id="171" creationId="{B28EE580-D328-4F1C-BB47-E75086EE2D6C}"/>
          </ac:graphicFrameMkLst>
        </pc:graphicFrameChg>
        <pc:graphicFrameChg chg="add del mod replST">
          <ac:chgData name="Lee, Samantha" userId="44983747-3aaf-47a7-8c4d-b7ff06699b8b" providerId="ADAL" clId="{609944D1-9ACF-44EB-A192-454A2A9B262E}" dt="2023-01-09T14:04:04.974" v="23967"/>
          <ac:graphicFrameMkLst>
            <pc:docMk/>
            <pc:sldMk cId="1080909560" sldId="2147470780"/>
            <ac:graphicFrameMk id="172" creationId="{551BBC1E-1AEF-4661-BBE4-88AF578EDE93}"/>
          </ac:graphicFrameMkLst>
        </pc:graphicFrameChg>
        <pc:graphicFrameChg chg="add del mod replST">
          <ac:chgData name="Lee, Samantha" userId="44983747-3aaf-47a7-8c4d-b7ff06699b8b" providerId="ADAL" clId="{609944D1-9ACF-44EB-A192-454A2A9B262E}" dt="2023-01-09T14:04:07.692" v="24101"/>
          <ac:graphicFrameMkLst>
            <pc:docMk/>
            <pc:sldMk cId="1080909560" sldId="2147470780"/>
            <ac:graphicFrameMk id="176" creationId="{EE64A1BE-454B-40FC-8527-54F4395F00E9}"/>
          </ac:graphicFrameMkLst>
        </pc:graphicFrameChg>
        <pc:graphicFrameChg chg="add del mod replST">
          <ac:chgData name="Lee, Samantha" userId="44983747-3aaf-47a7-8c4d-b7ff06699b8b" providerId="ADAL" clId="{609944D1-9ACF-44EB-A192-454A2A9B262E}" dt="2023-01-09T14:04:12.559" v="24237"/>
          <ac:graphicFrameMkLst>
            <pc:docMk/>
            <pc:sldMk cId="1080909560" sldId="2147470780"/>
            <ac:graphicFrameMk id="177" creationId="{84C27D40-034F-44B6-AD99-1DC8D6828072}"/>
          </ac:graphicFrameMkLst>
        </pc:graphicFrameChg>
        <pc:graphicFrameChg chg="add del mod replST">
          <ac:chgData name="Lee, Samantha" userId="44983747-3aaf-47a7-8c4d-b7ff06699b8b" providerId="ADAL" clId="{609944D1-9ACF-44EB-A192-454A2A9B262E}" dt="2023-01-09T14:04:17.142" v="24366"/>
          <ac:graphicFrameMkLst>
            <pc:docMk/>
            <pc:sldMk cId="1080909560" sldId="2147470780"/>
            <ac:graphicFrameMk id="178" creationId="{BD1ACB1E-960E-486C-BE21-000B86B18E98}"/>
          </ac:graphicFrameMkLst>
        </pc:graphicFrameChg>
        <pc:graphicFrameChg chg="add del mod replST">
          <ac:chgData name="Lee, Samantha" userId="44983747-3aaf-47a7-8c4d-b7ff06699b8b" providerId="ADAL" clId="{609944D1-9ACF-44EB-A192-454A2A9B262E}" dt="2023-01-09T14:04:20.600" v="24498"/>
          <ac:graphicFrameMkLst>
            <pc:docMk/>
            <pc:sldMk cId="1080909560" sldId="2147470780"/>
            <ac:graphicFrameMk id="179" creationId="{63119A8C-6A84-4D8E-809B-55095298BC23}"/>
          </ac:graphicFrameMkLst>
        </pc:graphicFrameChg>
        <pc:graphicFrameChg chg="add del mod replST">
          <ac:chgData name="Lee, Samantha" userId="44983747-3aaf-47a7-8c4d-b7ff06699b8b" providerId="ADAL" clId="{609944D1-9ACF-44EB-A192-454A2A9B262E}" dt="2023-01-09T14:04:23.725" v="24627"/>
          <ac:graphicFrameMkLst>
            <pc:docMk/>
            <pc:sldMk cId="1080909560" sldId="2147470780"/>
            <ac:graphicFrameMk id="180" creationId="{493761B4-A112-4551-BF82-7596061805AD}"/>
          </ac:graphicFrameMkLst>
        </pc:graphicFrameChg>
        <pc:graphicFrameChg chg="add del mod replST">
          <ac:chgData name="Lee, Samantha" userId="44983747-3aaf-47a7-8c4d-b7ff06699b8b" providerId="ADAL" clId="{609944D1-9ACF-44EB-A192-454A2A9B262E}" dt="2023-01-09T14:04:26.707" v="24757"/>
          <ac:graphicFrameMkLst>
            <pc:docMk/>
            <pc:sldMk cId="1080909560" sldId="2147470780"/>
            <ac:graphicFrameMk id="181" creationId="{8CFF432C-BD91-4681-B905-5B2D46993038}"/>
          </ac:graphicFrameMkLst>
        </pc:graphicFrameChg>
        <pc:graphicFrameChg chg="add del mod replST">
          <ac:chgData name="Lee, Samantha" userId="44983747-3aaf-47a7-8c4d-b7ff06699b8b" providerId="ADAL" clId="{609944D1-9ACF-44EB-A192-454A2A9B262E}" dt="2023-01-09T14:04:27.409" v="24886"/>
          <ac:graphicFrameMkLst>
            <pc:docMk/>
            <pc:sldMk cId="1080909560" sldId="2147470780"/>
            <ac:graphicFrameMk id="183" creationId="{3E779966-322A-4382-A7EC-AB74D425D8FF}"/>
          </ac:graphicFrameMkLst>
        </pc:graphicFrameChg>
        <pc:graphicFrameChg chg="add del mod replST">
          <ac:chgData name="Lee, Samantha" userId="44983747-3aaf-47a7-8c4d-b7ff06699b8b" providerId="ADAL" clId="{609944D1-9ACF-44EB-A192-454A2A9B262E}" dt="2023-01-09T14:06:18.914" v="27857"/>
          <ac:graphicFrameMkLst>
            <pc:docMk/>
            <pc:sldMk cId="1080909560" sldId="2147470780"/>
            <ac:graphicFrameMk id="184" creationId="{6AD5DE76-F354-4FBC-B281-5858B870C1C5}"/>
          </ac:graphicFrameMkLst>
        </pc:graphicFrameChg>
        <pc:graphicFrameChg chg="add del mod replST">
          <ac:chgData name="Lee, Samantha" userId="44983747-3aaf-47a7-8c4d-b7ff06699b8b" providerId="ADAL" clId="{609944D1-9ACF-44EB-A192-454A2A9B262E}" dt="2023-01-09T14:04:39.478" v="25194"/>
          <ac:graphicFrameMkLst>
            <pc:docMk/>
            <pc:sldMk cId="1080909560" sldId="2147470780"/>
            <ac:graphicFrameMk id="185" creationId="{12F99E3C-D798-4BE4-A509-77B2E92D3EC9}"/>
          </ac:graphicFrameMkLst>
        </pc:graphicFrameChg>
        <pc:graphicFrameChg chg="add del mod replST">
          <ac:chgData name="Lee, Samantha" userId="44983747-3aaf-47a7-8c4d-b7ff06699b8b" providerId="ADAL" clId="{609944D1-9ACF-44EB-A192-454A2A9B262E}" dt="2023-01-09T14:04:44.308" v="25326"/>
          <ac:graphicFrameMkLst>
            <pc:docMk/>
            <pc:sldMk cId="1080909560" sldId="2147470780"/>
            <ac:graphicFrameMk id="186" creationId="{527BF50C-83CD-4B4C-97D9-05DBAD43693E}"/>
          </ac:graphicFrameMkLst>
        </pc:graphicFrameChg>
        <pc:graphicFrameChg chg="add del mod replST">
          <ac:chgData name="Lee, Samantha" userId="44983747-3aaf-47a7-8c4d-b7ff06699b8b" providerId="ADAL" clId="{609944D1-9ACF-44EB-A192-454A2A9B262E}" dt="2023-01-09T14:04:47.631" v="25458"/>
          <ac:graphicFrameMkLst>
            <pc:docMk/>
            <pc:sldMk cId="1080909560" sldId="2147470780"/>
            <ac:graphicFrameMk id="187" creationId="{753F16D3-DC1B-44D9-A841-4ADA4AA562EE}"/>
          </ac:graphicFrameMkLst>
        </pc:graphicFrameChg>
        <pc:graphicFrameChg chg="add del mod replST">
          <ac:chgData name="Lee, Samantha" userId="44983747-3aaf-47a7-8c4d-b7ff06699b8b" providerId="ADAL" clId="{609944D1-9ACF-44EB-A192-454A2A9B262E}" dt="2023-01-09T14:04:52.307" v="25604"/>
          <ac:graphicFrameMkLst>
            <pc:docMk/>
            <pc:sldMk cId="1080909560" sldId="2147470780"/>
            <ac:graphicFrameMk id="190" creationId="{7649E996-C923-4F7F-98E1-F8BC2C641368}"/>
          </ac:graphicFrameMkLst>
        </pc:graphicFrameChg>
        <pc:graphicFrameChg chg="add del mod replST">
          <ac:chgData name="Lee, Samantha" userId="44983747-3aaf-47a7-8c4d-b7ff06699b8b" providerId="ADAL" clId="{609944D1-9ACF-44EB-A192-454A2A9B262E}" dt="2023-01-09T14:05:06.203" v="25744"/>
          <ac:graphicFrameMkLst>
            <pc:docMk/>
            <pc:sldMk cId="1080909560" sldId="2147470780"/>
            <ac:graphicFrameMk id="191" creationId="{1A56C5E6-08AB-4592-B59B-C3664CA2C780}"/>
          </ac:graphicFrameMkLst>
        </pc:graphicFrameChg>
        <pc:graphicFrameChg chg="add del mod replST">
          <ac:chgData name="Lee, Samantha" userId="44983747-3aaf-47a7-8c4d-b7ff06699b8b" providerId="ADAL" clId="{609944D1-9ACF-44EB-A192-454A2A9B262E}" dt="2023-01-09T14:05:09.820" v="25880"/>
          <ac:graphicFrameMkLst>
            <pc:docMk/>
            <pc:sldMk cId="1080909560" sldId="2147470780"/>
            <ac:graphicFrameMk id="192" creationId="{0B15DDD7-7A55-4161-B3CA-748B0F9CC87E}"/>
          </ac:graphicFrameMkLst>
        </pc:graphicFrameChg>
        <pc:graphicFrameChg chg="add del mod replST">
          <ac:chgData name="Lee, Samantha" userId="44983747-3aaf-47a7-8c4d-b7ff06699b8b" providerId="ADAL" clId="{609944D1-9ACF-44EB-A192-454A2A9B262E}" dt="2023-01-09T14:05:14.772" v="26034"/>
          <ac:graphicFrameMkLst>
            <pc:docMk/>
            <pc:sldMk cId="1080909560" sldId="2147470780"/>
            <ac:graphicFrameMk id="193" creationId="{B995213F-4956-4AB8-AB20-0394DB024FC4}"/>
          </ac:graphicFrameMkLst>
        </pc:graphicFrameChg>
        <pc:graphicFrameChg chg="add del mod replST">
          <ac:chgData name="Lee, Samantha" userId="44983747-3aaf-47a7-8c4d-b7ff06699b8b" providerId="ADAL" clId="{609944D1-9ACF-44EB-A192-454A2A9B262E}" dt="2023-01-09T14:16:37.855" v="36285"/>
          <ac:graphicFrameMkLst>
            <pc:docMk/>
            <pc:sldMk cId="1080909560" sldId="2147470780"/>
            <ac:graphicFrameMk id="194" creationId="{1019CD52-D529-48EF-9B64-4137F433CD11}"/>
          </ac:graphicFrameMkLst>
        </pc:graphicFrameChg>
        <pc:graphicFrameChg chg="add del mod replST">
          <ac:chgData name="Lee, Samantha" userId="44983747-3aaf-47a7-8c4d-b7ff06699b8b" providerId="ADAL" clId="{609944D1-9ACF-44EB-A192-454A2A9B262E}" dt="2023-01-09T14:05:17.077" v="26191"/>
          <ac:graphicFrameMkLst>
            <pc:docMk/>
            <pc:sldMk cId="1080909560" sldId="2147470780"/>
            <ac:graphicFrameMk id="195" creationId="{767E9E17-16BF-471A-8C8D-B8F1312BFB87}"/>
          </ac:graphicFrameMkLst>
        </pc:graphicFrameChg>
        <pc:graphicFrameChg chg="add del mod replST">
          <ac:chgData name="Lee, Samantha" userId="44983747-3aaf-47a7-8c4d-b7ff06699b8b" providerId="ADAL" clId="{609944D1-9ACF-44EB-A192-454A2A9B262E}" dt="2023-01-09T14:05:47.927" v="26365"/>
          <ac:graphicFrameMkLst>
            <pc:docMk/>
            <pc:sldMk cId="1080909560" sldId="2147470780"/>
            <ac:graphicFrameMk id="196" creationId="{687B14FE-E348-42FC-93D3-C5A8895BE3F8}"/>
          </ac:graphicFrameMkLst>
        </pc:graphicFrameChg>
        <pc:graphicFrameChg chg="add del mod replST">
          <ac:chgData name="Lee, Samantha" userId="44983747-3aaf-47a7-8c4d-b7ff06699b8b" providerId="ADAL" clId="{609944D1-9ACF-44EB-A192-454A2A9B262E}" dt="2023-01-09T14:05:50.389" v="26539"/>
          <ac:graphicFrameMkLst>
            <pc:docMk/>
            <pc:sldMk cId="1080909560" sldId="2147470780"/>
            <ac:graphicFrameMk id="197" creationId="{19B25F40-43B1-4B22-B5F3-714038BECDC8}"/>
          </ac:graphicFrameMkLst>
        </pc:graphicFrameChg>
        <pc:graphicFrameChg chg="add del mod replST">
          <ac:chgData name="Lee, Samantha" userId="44983747-3aaf-47a7-8c4d-b7ff06699b8b" providerId="ADAL" clId="{609944D1-9ACF-44EB-A192-454A2A9B262E}" dt="2023-01-09T14:05:57.542" v="26689"/>
          <ac:graphicFrameMkLst>
            <pc:docMk/>
            <pc:sldMk cId="1080909560" sldId="2147470780"/>
            <ac:graphicFrameMk id="198" creationId="{BBD8B2E5-9972-4886-9DB7-FA94D4F844EC}"/>
          </ac:graphicFrameMkLst>
        </pc:graphicFrameChg>
        <pc:graphicFrameChg chg="add del mod replST">
          <ac:chgData name="Lee, Samantha" userId="44983747-3aaf-47a7-8c4d-b7ff06699b8b" providerId="ADAL" clId="{609944D1-9ACF-44EB-A192-454A2A9B262E}" dt="2023-01-09T14:05:59.892" v="26843"/>
          <ac:graphicFrameMkLst>
            <pc:docMk/>
            <pc:sldMk cId="1080909560" sldId="2147470780"/>
            <ac:graphicFrameMk id="199" creationId="{7B5C21CD-680D-44A9-8432-33473F50E5ED}"/>
          </ac:graphicFrameMkLst>
        </pc:graphicFrameChg>
        <pc:graphicFrameChg chg="add del mod replST">
          <ac:chgData name="Lee, Samantha" userId="44983747-3aaf-47a7-8c4d-b7ff06699b8b" providerId="ADAL" clId="{609944D1-9ACF-44EB-A192-454A2A9B262E}" dt="2023-01-09T14:06:02.890" v="27017"/>
          <ac:graphicFrameMkLst>
            <pc:docMk/>
            <pc:sldMk cId="1080909560" sldId="2147470780"/>
            <ac:graphicFrameMk id="202" creationId="{D8A89ECF-1D23-4810-8B65-F7452B35C31D}"/>
          </ac:graphicFrameMkLst>
        </pc:graphicFrameChg>
        <pc:graphicFrameChg chg="add del mod replST">
          <ac:chgData name="Lee, Samantha" userId="44983747-3aaf-47a7-8c4d-b7ff06699b8b" providerId="ADAL" clId="{609944D1-9ACF-44EB-A192-454A2A9B262E}" dt="2023-01-09T14:06:06.234" v="27171"/>
          <ac:graphicFrameMkLst>
            <pc:docMk/>
            <pc:sldMk cId="1080909560" sldId="2147470780"/>
            <ac:graphicFrameMk id="203" creationId="{02A1BF2B-521F-478C-A4E8-B810A851638A}"/>
          </ac:graphicFrameMkLst>
        </pc:graphicFrameChg>
        <pc:graphicFrameChg chg="add del mod replST">
          <ac:chgData name="Lee, Samantha" userId="44983747-3aaf-47a7-8c4d-b7ff06699b8b" providerId="ADAL" clId="{609944D1-9ACF-44EB-A192-454A2A9B262E}" dt="2023-01-09T14:06:08.380" v="27323"/>
          <ac:graphicFrameMkLst>
            <pc:docMk/>
            <pc:sldMk cId="1080909560" sldId="2147470780"/>
            <ac:graphicFrameMk id="205" creationId="{0C515A34-CAAD-4D2F-84C1-ED4A6D429BA3}"/>
          </ac:graphicFrameMkLst>
        </pc:graphicFrameChg>
        <pc:graphicFrameChg chg="add del mod replST">
          <ac:chgData name="Lee, Samantha" userId="44983747-3aaf-47a7-8c4d-b7ff06699b8b" providerId="ADAL" clId="{609944D1-9ACF-44EB-A192-454A2A9B262E}" dt="2023-01-09T14:06:12.922" v="27584"/>
          <ac:graphicFrameMkLst>
            <pc:docMk/>
            <pc:sldMk cId="1080909560" sldId="2147470780"/>
            <ac:graphicFrameMk id="208" creationId="{0A141E68-CC37-4214-9BB2-A204053D222B}"/>
          </ac:graphicFrameMkLst>
        </pc:graphicFrameChg>
        <pc:graphicFrameChg chg="add del mod replST">
          <ac:chgData name="Lee, Samantha" userId="44983747-3aaf-47a7-8c4d-b7ff06699b8b" providerId="ADAL" clId="{609944D1-9ACF-44EB-A192-454A2A9B262E}" dt="2023-01-09T14:06:18.143" v="27722"/>
          <ac:graphicFrameMkLst>
            <pc:docMk/>
            <pc:sldMk cId="1080909560" sldId="2147470780"/>
            <ac:graphicFrameMk id="210" creationId="{4346F682-63C3-458D-B04F-96D3E9A58E71}"/>
          </ac:graphicFrameMkLst>
        </pc:graphicFrameChg>
        <pc:graphicFrameChg chg="add del mod replST">
          <ac:chgData name="Lee, Samantha" userId="44983747-3aaf-47a7-8c4d-b7ff06699b8b" providerId="ADAL" clId="{609944D1-9ACF-44EB-A192-454A2A9B262E}" dt="2023-01-09T14:06:22.852" v="28163"/>
          <ac:graphicFrameMkLst>
            <pc:docMk/>
            <pc:sldMk cId="1080909560" sldId="2147470780"/>
            <ac:graphicFrameMk id="211" creationId="{D1BE5998-AC3B-488C-8461-0E9691C1A815}"/>
          </ac:graphicFrameMkLst>
        </pc:graphicFrameChg>
        <pc:graphicFrameChg chg="add del mod replST">
          <ac:chgData name="Lee, Samantha" userId="44983747-3aaf-47a7-8c4d-b7ff06699b8b" providerId="ADAL" clId="{609944D1-9ACF-44EB-A192-454A2A9B262E}" dt="2023-01-09T14:06:19.860" v="27989"/>
          <ac:graphicFrameMkLst>
            <pc:docMk/>
            <pc:sldMk cId="1080909560" sldId="2147470780"/>
            <ac:graphicFrameMk id="214" creationId="{60A4283E-FCB2-41EA-9139-697F3209C42E}"/>
          </ac:graphicFrameMkLst>
        </pc:graphicFrameChg>
        <pc:graphicFrameChg chg="add del mod replST">
          <ac:chgData name="Lee, Samantha" userId="44983747-3aaf-47a7-8c4d-b7ff06699b8b" providerId="ADAL" clId="{609944D1-9ACF-44EB-A192-454A2A9B262E}" dt="2023-01-09T14:06:28.829" v="28705"/>
          <ac:graphicFrameMkLst>
            <pc:docMk/>
            <pc:sldMk cId="1080909560" sldId="2147470780"/>
            <ac:graphicFrameMk id="215" creationId="{79BCB8AF-D28B-403D-9B04-59FDEB43CC02}"/>
          </ac:graphicFrameMkLst>
        </pc:graphicFrameChg>
        <pc:graphicFrameChg chg="add del mod replST">
          <ac:chgData name="Lee, Samantha" userId="44983747-3aaf-47a7-8c4d-b7ff06699b8b" providerId="ADAL" clId="{609944D1-9ACF-44EB-A192-454A2A9B262E}" dt="2023-01-09T14:06:23.773" v="28301"/>
          <ac:graphicFrameMkLst>
            <pc:docMk/>
            <pc:sldMk cId="1080909560" sldId="2147470780"/>
            <ac:graphicFrameMk id="217" creationId="{0F0F553F-3E38-45D9-94A6-81B5FF57A365}"/>
          </ac:graphicFrameMkLst>
        </pc:graphicFrameChg>
        <pc:graphicFrameChg chg="add del mod replST">
          <ac:chgData name="Lee, Samantha" userId="44983747-3aaf-47a7-8c4d-b7ff06699b8b" providerId="ADAL" clId="{609944D1-9ACF-44EB-A192-454A2A9B262E}" dt="2023-01-09T14:06:24.676" v="28437"/>
          <ac:graphicFrameMkLst>
            <pc:docMk/>
            <pc:sldMk cId="1080909560" sldId="2147470780"/>
            <ac:graphicFrameMk id="218" creationId="{80AF7C78-B37B-49F5-A56C-E8FEE348D271}"/>
          </ac:graphicFrameMkLst>
        </pc:graphicFrameChg>
        <pc:graphicFrameChg chg="add del mod replST">
          <ac:chgData name="Lee, Samantha" userId="44983747-3aaf-47a7-8c4d-b7ff06699b8b" providerId="ADAL" clId="{609944D1-9ACF-44EB-A192-454A2A9B262E}" dt="2023-01-09T14:06:27.103" v="28573"/>
          <ac:graphicFrameMkLst>
            <pc:docMk/>
            <pc:sldMk cId="1080909560" sldId="2147470780"/>
            <ac:graphicFrameMk id="219" creationId="{04AA8E3B-1430-48FF-89AF-65A6E7724593}"/>
          </ac:graphicFrameMkLst>
        </pc:graphicFrameChg>
        <pc:graphicFrameChg chg="add del mod replST">
          <ac:chgData name="Lee, Samantha" userId="44983747-3aaf-47a7-8c4d-b7ff06699b8b" providerId="ADAL" clId="{609944D1-9ACF-44EB-A192-454A2A9B262E}" dt="2023-01-09T14:06:40.393" v="29492"/>
          <ac:graphicFrameMkLst>
            <pc:docMk/>
            <pc:sldMk cId="1080909560" sldId="2147470780"/>
            <ac:graphicFrameMk id="220" creationId="{4651DB5E-A104-4A34-A01D-2CA48F52B021}"/>
          </ac:graphicFrameMkLst>
        </pc:graphicFrameChg>
        <pc:graphicFrameChg chg="add del mod replST">
          <ac:chgData name="Lee, Samantha" userId="44983747-3aaf-47a7-8c4d-b7ff06699b8b" providerId="ADAL" clId="{609944D1-9ACF-44EB-A192-454A2A9B262E}" dt="2023-01-09T14:06:32.478" v="28844"/>
          <ac:graphicFrameMkLst>
            <pc:docMk/>
            <pc:sldMk cId="1080909560" sldId="2147470780"/>
            <ac:graphicFrameMk id="221" creationId="{964DA412-AE8A-471B-A314-8D803B06C6B3}"/>
          </ac:graphicFrameMkLst>
        </pc:graphicFrameChg>
        <pc:graphicFrameChg chg="add del mod replST">
          <ac:chgData name="Lee, Samantha" userId="44983747-3aaf-47a7-8c4d-b7ff06699b8b" providerId="ADAL" clId="{609944D1-9ACF-44EB-A192-454A2A9B262E}" dt="2023-01-09T14:06:32.858" v="28976"/>
          <ac:graphicFrameMkLst>
            <pc:docMk/>
            <pc:sldMk cId="1080909560" sldId="2147470780"/>
            <ac:graphicFrameMk id="222" creationId="{18C3160B-A039-430F-B6C5-C6BAB47DB4F2}"/>
          </ac:graphicFrameMkLst>
        </pc:graphicFrameChg>
        <pc:graphicFrameChg chg="add del mod replST">
          <ac:chgData name="Lee, Samantha" userId="44983747-3aaf-47a7-8c4d-b7ff06699b8b" providerId="ADAL" clId="{609944D1-9ACF-44EB-A192-454A2A9B262E}" dt="2023-01-09T14:06:35.819" v="29219"/>
          <ac:graphicFrameMkLst>
            <pc:docMk/>
            <pc:sldMk cId="1080909560" sldId="2147470780"/>
            <ac:graphicFrameMk id="223" creationId="{6B781712-1A77-4506-86E5-6D7CCDDF2DDF}"/>
          </ac:graphicFrameMkLst>
        </pc:graphicFrameChg>
        <pc:graphicFrameChg chg="add mod replST delST">
          <ac:chgData name="Lee, Samantha" userId="44983747-3aaf-47a7-8c4d-b7ff06699b8b" providerId="ADAL" clId="{609944D1-9ACF-44EB-A192-454A2A9B262E}" dt="2023-01-06T22:06:15.460" v="18722"/>
          <ac:graphicFrameMkLst>
            <pc:docMk/>
            <pc:sldMk cId="1080909560" sldId="2147470780"/>
            <ac:graphicFrameMk id="223" creationId="{971FF603-E1AF-4F6C-B868-8E2BBD76AFF7}"/>
          </ac:graphicFrameMkLst>
        </pc:graphicFrameChg>
        <pc:graphicFrameChg chg="add del mod replST">
          <ac:chgData name="Lee, Samantha" userId="44983747-3aaf-47a7-8c4d-b7ff06699b8b" providerId="ADAL" clId="{609944D1-9ACF-44EB-A192-454A2A9B262E}" dt="2023-01-09T14:06:38.346" v="29356"/>
          <ac:graphicFrameMkLst>
            <pc:docMk/>
            <pc:sldMk cId="1080909560" sldId="2147470780"/>
            <ac:graphicFrameMk id="225" creationId="{EAAF8F70-DC51-4E08-B5CB-565E580A8099}"/>
          </ac:graphicFrameMkLst>
        </pc:graphicFrameChg>
        <pc:graphicFrameChg chg="add del mod replST">
          <ac:chgData name="Lee, Samantha" userId="44983747-3aaf-47a7-8c4d-b7ff06699b8b" providerId="ADAL" clId="{609944D1-9ACF-44EB-A192-454A2A9B262E}" dt="2023-01-09T14:09:17.919" v="33073"/>
          <ac:graphicFrameMkLst>
            <pc:docMk/>
            <pc:sldMk cId="1080909560" sldId="2147470780"/>
            <ac:graphicFrameMk id="226" creationId="{19EA31D8-AD93-4757-A8DC-5CC6F02025F5}"/>
          </ac:graphicFrameMkLst>
        </pc:graphicFrameChg>
        <pc:graphicFrameChg chg="add del mod replST">
          <ac:chgData name="Lee, Samantha" userId="44983747-3aaf-47a7-8c4d-b7ff06699b8b" providerId="ADAL" clId="{609944D1-9ACF-44EB-A192-454A2A9B262E}" dt="2023-01-09T14:06:44.618" v="29713"/>
          <ac:graphicFrameMkLst>
            <pc:docMk/>
            <pc:sldMk cId="1080909560" sldId="2147470780"/>
            <ac:graphicFrameMk id="227" creationId="{8E297FA2-344E-4A6A-8FAD-FA787D1B391F}"/>
          </ac:graphicFrameMkLst>
        </pc:graphicFrameChg>
        <pc:graphicFrameChg chg="add del mod replST">
          <ac:chgData name="Lee, Samantha" userId="44983747-3aaf-47a7-8c4d-b7ff06699b8b" providerId="ADAL" clId="{609944D1-9ACF-44EB-A192-454A2A9B262E}" dt="2023-01-09T14:06:48.533" v="29883"/>
          <ac:graphicFrameMkLst>
            <pc:docMk/>
            <pc:sldMk cId="1080909560" sldId="2147470780"/>
            <ac:graphicFrameMk id="228" creationId="{00CD38B2-F27C-4C3E-BF88-1454699DA4CF}"/>
          </ac:graphicFrameMkLst>
        </pc:graphicFrameChg>
        <pc:graphicFrameChg chg="add del mod replST">
          <ac:chgData name="Lee, Samantha" userId="44983747-3aaf-47a7-8c4d-b7ff06699b8b" providerId="ADAL" clId="{609944D1-9ACF-44EB-A192-454A2A9B262E}" dt="2023-01-09T14:06:51.821" v="30020"/>
          <ac:graphicFrameMkLst>
            <pc:docMk/>
            <pc:sldMk cId="1080909560" sldId="2147470780"/>
            <ac:graphicFrameMk id="229" creationId="{ACB30D30-76A7-43E1-B79D-3E14531788C3}"/>
          </ac:graphicFrameMkLst>
        </pc:graphicFrameChg>
        <pc:graphicFrameChg chg="add del mod replST">
          <ac:chgData name="Lee, Samantha" userId="44983747-3aaf-47a7-8c4d-b7ff06699b8b" providerId="ADAL" clId="{609944D1-9ACF-44EB-A192-454A2A9B262E}" dt="2023-01-09T14:07:02.021" v="30547"/>
          <ac:graphicFrameMkLst>
            <pc:docMk/>
            <pc:sldMk cId="1080909560" sldId="2147470780"/>
            <ac:graphicFrameMk id="230" creationId="{84517A97-E99D-4FBE-96FC-EB66A1006625}"/>
          </ac:graphicFrameMkLst>
        </pc:graphicFrameChg>
        <pc:graphicFrameChg chg="add mod replST delST">
          <ac:chgData name="Lee, Samantha" userId="44983747-3aaf-47a7-8c4d-b7ff06699b8b" providerId="ADAL" clId="{609944D1-9ACF-44EB-A192-454A2A9B262E}" dt="2023-01-09T14:06:56.522" v="30395"/>
          <ac:graphicFrameMkLst>
            <pc:docMk/>
            <pc:sldMk cId="1080909560" sldId="2147470780"/>
            <ac:graphicFrameMk id="231" creationId="{B002A583-0CE8-413F-83CB-EC3883F95391}"/>
          </ac:graphicFrameMkLst>
        </pc:graphicFrameChg>
        <pc:graphicFrameChg chg="add del mod replST">
          <ac:chgData name="Lee, Samantha" userId="44983747-3aaf-47a7-8c4d-b7ff06699b8b" providerId="ADAL" clId="{609944D1-9ACF-44EB-A192-454A2A9B262E}" dt="2023-01-09T14:07:04.239" v="30702"/>
          <ac:graphicFrameMkLst>
            <pc:docMk/>
            <pc:sldMk cId="1080909560" sldId="2147470780"/>
            <ac:graphicFrameMk id="232" creationId="{07083D78-87A6-465B-8D2B-C21105387F9F}"/>
          </ac:graphicFrameMkLst>
        </pc:graphicFrameChg>
        <pc:graphicFrameChg chg="add del mod replST">
          <ac:chgData name="Lee, Samantha" userId="44983747-3aaf-47a7-8c4d-b7ff06699b8b" providerId="ADAL" clId="{609944D1-9ACF-44EB-A192-454A2A9B262E}" dt="2023-01-09T14:07:11.738" v="30839"/>
          <ac:graphicFrameMkLst>
            <pc:docMk/>
            <pc:sldMk cId="1080909560" sldId="2147470780"/>
            <ac:graphicFrameMk id="233" creationId="{D9DB323E-9BA8-4680-B9CC-62F81EED92E2}"/>
          </ac:graphicFrameMkLst>
        </pc:graphicFrameChg>
        <pc:graphicFrameChg chg="add del mod replST">
          <ac:chgData name="Lee, Samantha" userId="44983747-3aaf-47a7-8c4d-b7ff06699b8b" providerId="ADAL" clId="{609944D1-9ACF-44EB-A192-454A2A9B262E}" dt="2023-01-09T14:07:12.537" v="30985"/>
          <ac:graphicFrameMkLst>
            <pc:docMk/>
            <pc:sldMk cId="1080909560" sldId="2147470780"/>
            <ac:graphicFrameMk id="234" creationId="{11E66C91-514E-4E6A-8262-DB51A4398219}"/>
          </ac:graphicFrameMkLst>
        </pc:graphicFrameChg>
        <pc:graphicFrameChg chg="add del mod replST">
          <ac:chgData name="Lee, Samantha" userId="44983747-3aaf-47a7-8c4d-b7ff06699b8b" providerId="ADAL" clId="{609944D1-9ACF-44EB-A192-454A2A9B262E}" dt="2023-01-09T14:07:17.234" v="31160"/>
          <ac:graphicFrameMkLst>
            <pc:docMk/>
            <pc:sldMk cId="1080909560" sldId="2147470780"/>
            <ac:graphicFrameMk id="235" creationId="{1EE17E86-3202-4D44-B559-CA878FD5CDBC}"/>
          </ac:graphicFrameMkLst>
        </pc:graphicFrameChg>
        <pc:graphicFrameChg chg="add del mod replST">
          <ac:chgData name="Lee, Samantha" userId="44983747-3aaf-47a7-8c4d-b7ff06699b8b" providerId="ADAL" clId="{609944D1-9ACF-44EB-A192-454A2A9B262E}" dt="2023-01-09T14:07:18.012" v="31299"/>
          <ac:graphicFrameMkLst>
            <pc:docMk/>
            <pc:sldMk cId="1080909560" sldId="2147470780"/>
            <ac:graphicFrameMk id="236" creationId="{59A9CC45-D0B5-4619-8EA1-87312BE8E50D}"/>
          </ac:graphicFrameMkLst>
        </pc:graphicFrameChg>
        <pc:graphicFrameChg chg="add del mod replST">
          <ac:chgData name="Lee, Samantha" userId="44983747-3aaf-47a7-8c4d-b7ff06699b8b" providerId="ADAL" clId="{609944D1-9ACF-44EB-A192-454A2A9B262E}" dt="2023-01-09T14:07:41.848" v="31436"/>
          <ac:graphicFrameMkLst>
            <pc:docMk/>
            <pc:sldMk cId="1080909560" sldId="2147470780"/>
            <ac:graphicFrameMk id="237" creationId="{4AD199CE-86B9-412E-8319-5CA0457E58CA}"/>
          </ac:graphicFrameMkLst>
        </pc:graphicFrameChg>
        <pc:graphicFrameChg chg="add del mod replST">
          <ac:chgData name="Lee, Samantha" userId="44983747-3aaf-47a7-8c4d-b7ff06699b8b" providerId="ADAL" clId="{609944D1-9ACF-44EB-A192-454A2A9B262E}" dt="2023-01-09T14:07:43.094" v="31573"/>
          <ac:graphicFrameMkLst>
            <pc:docMk/>
            <pc:sldMk cId="1080909560" sldId="2147470780"/>
            <ac:graphicFrameMk id="238" creationId="{E964798B-AC7A-419E-9300-9B6400B8E007}"/>
          </ac:graphicFrameMkLst>
        </pc:graphicFrameChg>
        <pc:graphicFrameChg chg="add del mod replST">
          <ac:chgData name="Lee, Samantha" userId="44983747-3aaf-47a7-8c4d-b7ff06699b8b" providerId="ADAL" clId="{609944D1-9ACF-44EB-A192-454A2A9B262E}" dt="2023-01-09T14:08:03.920" v="31712"/>
          <ac:graphicFrameMkLst>
            <pc:docMk/>
            <pc:sldMk cId="1080909560" sldId="2147470780"/>
            <ac:graphicFrameMk id="239" creationId="{D8753ABE-4FA4-47FC-A12B-B8DE600201C1}"/>
          </ac:graphicFrameMkLst>
        </pc:graphicFrameChg>
        <pc:graphicFrameChg chg="add del mod replST">
          <ac:chgData name="Lee, Samantha" userId="44983747-3aaf-47a7-8c4d-b7ff06699b8b" providerId="ADAL" clId="{609944D1-9ACF-44EB-A192-454A2A9B262E}" dt="2023-01-09T14:08:11.203" v="31847"/>
          <ac:graphicFrameMkLst>
            <pc:docMk/>
            <pc:sldMk cId="1080909560" sldId="2147470780"/>
            <ac:graphicFrameMk id="240" creationId="{AD7CAA34-A8C1-4D94-ADA8-F95A493F2170}"/>
          </ac:graphicFrameMkLst>
        </pc:graphicFrameChg>
        <pc:graphicFrameChg chg="add del mod replST">
          <ac:chgData name="Lee, Samantha" userId="44983747-3aaf-47a7-8c4d-b7ff06699b8b" providerId="ADAL" clId="{609944D1-9ACF-44EB-A192-454A2A9B262E}" dt="2023-01-09T14:08:17.302" v="31983"/>
          <ac:graphicFrameMkLst>
            <pc:docMk/>
            <pc:sldMk cId="1080909560" sldId="2147470780"/>
            <ac:graphicFrameMk id="241" creationId="{F425134F-D4A1-4A6F-BE6B-14344C244371}"/>
          </ac:graphicFrameMkLst>
        </pc:graphicFrameChg>
        <pc:graphicFrameChg chg="add del mod replST">
          <ac:chgData name="Lee, Samantha" userId="44983747-3aaf-47a7-8c4d-b7ff06699b8b" providerId="ADAL" clId="{609944D1-9ACF-44EB-A192-454A2A9B262E}" dt="2023-01-09T14:08:24.202" v="32119"/>
          <ac:graphicFrameMkLst>
            <pc:docMk/>
            <pc:sldMk cId="1080909560" sldId="2147470780"/>
            <ac:graphicFrameMk id="242" creationId="{CB816107-21B3-452B-9900-9D15512F7D04}"/>
          </ac:graphicFrameMkLst>
        </pc:graphicFrameChg>
        <pc:graphicFrameChg chg="add del mod replST">
          <ac:chgData name="Lee, Samantha" userId="44983747-3aaf-47a7-8c4d-b7ff06699b8b" providerId="ADAL" clId="{609944D1-9ACF-44EB-A192-454A2A9B262E}" dt="2023-01-09T14:08:37.519" v="32286"/>
          <ac:graphicFrameMkLst>
            <pc:docMk/>
            <pc:sldMk cId="1080909560" sldId="2147470780"/>
            <ac:graphicFrameMk id="243" creationId="{C6403397-6F8B-41D1-B289-5F9184D2997E}"/>
          </ac:graphicFrameMkLst>
        </pc:graphicFrameChg>
        <pc:graphicFrameChg chg="add del mod replST">
          <ac:chgData name="Lee, Samantha" userId="44983747-3aaf-47a7-8c4d-b7ff06699b8b" providerId="ADAL" clId="{609944D1-9ACF-44EB-A192-454A2A9B262E}" dt="2023-01-09T14:08:38.414" v="32441"/>
          <ac:graphicFrameMkLst>
            <pc:docMk/>
            <pc:sldMk cId="1080909560" sldId="2147470780"/>
            <ac:graphicFrameMk id="244" creationId="{8C898D79-DE96-4206-A65B-1F37B23F8576}"/>
          </ac:graphicFrameMkLst>
        </pc:graphicFrameChg>
        <pc:graphicFrameChg chg="add del mod replST">
          <ac:chgData name="Lee, Samantha" userId="44983747-3aaf-47a7-8c4d-b7ff06699b8b" providerId="ADAL" clId="{609944D1-9ACF-44EB-A192-454A2A9B262E}" dt="2023-01-09T14:09:26.250" v="33619"/>
          <ac:graphicFrameMkLst>
            <pc:docMk/>
            <pc:sldMk cId="1080909560" sldId="2147470780"/>
            <ac:graphicFrameMk id="248" creationId="{051511A5-5BB6-497A-A4BE-880D0FE827AC}"/>
          </ac:graphicFrameMkLst>
        </pc:graphicFrameChg>
        <pc:graphicFrameChg chg="add del mod replST">
          <ac:chgData name="Lee, Samantha" userId="44983747-3aaf-47a7-8c4d-b7ff06699b8b" providerId="ADAL" clId="{609944D1-9ACF-44EB-A192-454A2A9B262E}" dt="2023-01-09T14:09:19.052" v="33221"/>
          <ac:graphicFrameMkLst>
            <pc:docMk/>
            <pc:sldMk cId="1080909560" sldId="2147470780"/>
            <ac:graphicFrameMk id="250" creationId="{8B30CC9D-5713-41D5-8BF9-A8BE55C72302}"/>
          </ac:graphicFrameMkLst>
        </pc:graphicFrameChg>
        <pc:graphicFrameChg chg="add del mod replST">
          <ac:chgData name="Lee, Samantha" userId="44983747-3aaf-47a7-8c4d-b7ff06699b8b" providerId="ADAL" clId="{609944D1-9ACF-44EB-A192-454A2A9B262E}" dt="2023-01-09T14:09:23.373" v="33403"/>
          <ac:graphicFrameMkLst>
            <pc:docMk/>
            <pc:sldMk cId="1080909560" sldId="2147470780"/>
            <ac:graphicFrameMk id="251" creationId="{F9FA24AC-4BC3-4DDC-80FD-8EAB8AFCAB08}"/>
          </ac:graphicFrameMkLst>
        </pc:graphicFrameChg>
        <pc:graphicFrameChg chg="add del mod replST">
          <ac:chgData name="Lee, Samantha" userId="44983747-3aaf-47a7-8c4d-b7ff06699b8b" providerId="ADAL" clId="{609944D1-9ACF-44EB-A192-454A2A9B262E}" dt="2023-01-09T14:10:42.249" v="34083"/>
          <ac:graphicFrameMkLst>
            <pc:docMk/>
            <pc:sldMk cId="1080909560" sldId="2147470780"/>
            <ac:graphicFrameMk id="252" creationId="{B3B99865-4A92-45ED-A129-7BB55DE206B1}"/>
          </ac:graphicFrameMkLst>
        </pc:graphicFrameChg>
        <pc:graphicFrameChg chg="add del mod replST">
          <ac:chgData name="Lee, Samantha" userId="44983747-3aaf-47a7-8c4d-b7ff06699b8b" providerId="ADAL" clId="{609944D1-9ACF-44EB-A192-454A2A9B262E}" dt="2023-01-09T14:09:29.184" v="33843"/>
          <ac:graphicFrameMkLst>
            <pc:docMk/>
            <pc:sldMk cId="1080909560" sldId="2147470780"/>
            <ac:graphicFrameMk id="299" creationId="{4A60B270-A72A-44AD-8CDD-981FFDC8DD02}"/>
          </ac:graphicFrameMkLst>
        </pc:graphicFrameChg>
        <pc:graphicFrameChg chg="add del mod replST">
          <ac:chgData name="Lee, Samantha" userId="44983747-3aaf-47a7-8c4d-b7ff06699b8b" providerId="ADAL" clId="{609944D1-9ACF-44EB-A192-454A2A9B262E}" dt="2023-01-09T14:10:44.947" v="34238"/>
          <ac:graphicFrameMkLst>
            <pc:docMk/>
            <pc:sldMk cId="1080909560" sldId="2147470780"/>
            <ac:graphicFrameMk id="300" creationId="{602ED45B-B87A-442E-83F3-C49191CC5D0D}"/>
          </ac:graphicFrameMkLst>
        </pc:graphicFrameChg>
        <pc:graphicFrameChg chg="add del mod replST">
          <ac:chgData name="Lee, Samantha" userId="44983747-3aaf-47a7-8c4d-b7ff06699b8b" providerId="ADAL" clId="{609944D1-9ACF-44EB-A192-454A2A9B262E}" dt="2023-01-09T14:10:55.247" v="34831"/>
          <ac:graphicFrameMkLst>
            <pc:docMk/>
            <pc:sldMk cId="1080909560" sldId="2147470780"/>
            <ac:graphicFrameMk id="306" creationId="{BBCF59FD-79B6-4FE3-9092-52BBD6708939}"/>
          </ac:graphicFrameMkLst>
        </pc:graphicFrameChg>
        <pc:graphicFrameChg chg="add del mod replST">
          <ac:chgData name="Lee, Samantha" userId="44983747-3aaf-47a7-8c4d-b7ff06699b8b" providerId="ADAL" clId="{609944D1-9ACF-44EB-A192-454A2A9B262E}" dt="2023-01-09T14:10:47.717" v="34396"/>
          <ac:graphicFrameMkLst>
            <pc:docMk/>
            <pc:sldMk cId="1080909560" sldId="2147470780"/>
            <ac:graphicFrameMk id="307" creationId="{17350175-DF28-4F84-9DDE-277F665D1A6C}"/>
          </ac:graphicFrameMkLst>
        </pc:graphicFrameChg>
        <pc:graphicFrameChg chg="add del mod replST">
          <ac:chgData name="Lee, Samantha" userId="44983747-3aaf-47a7-8c4d-b7ff06699b8b" providerId="ADAL" clId="{609944D1-9ACF-44EB-A192-454A2A9B262E}" dt="2023-01-09T14:10:49.683" v="34547"/>
          <ac:graphicFrameMkLst>
            <pc:docMk/>
            <pc:sldMk cId="1080909560" sldId="2147470780"/>
            <ac:graphicFrameMk id="308" creationId="{0CDCA5E1-2C7A-428E-8BB2-2398A3545BDB}"/>
          </ac:graphicFrameMkLst>
        </pc:graphicFrameChg>
        <pc:graphicFrameChg chg="add del mod replST">
          <ac:chgData name="Lee, Samantha" userId="44983747-3aaf-47a7-8c4d-b7ff06699b8b" providerId="ADAL" clId="{609944D1-9ACF-44EB-A192-454A2A9B262E}" dt="2023-01-09T14:10:52.494" v="34694"/>
          <ac:graphicFrameMkLst>
            <pc:docMk/>
            <pc:sldMk cId="1080909560" sldId="2147470780"/>
            <ac:graphicFrameMk id="309" creationId="{979A186F-4386-4945-89B8-010E3A978E11}"/>
          </ac:graphicFrameMkLst>
        </pc:graphicFrameChg>
        <pc:graphicFrameChg chg="add del mod replST">
          <ac:chgData name="Lee, Samantha" userId="44983747-3aaf-47a7-8c4d-b7ff06699b8b" providerId="ADAL" clId="{609944D1-9ACF-44EB-A192-454A2A9B262E}" dt="2023-01-09T14:11:11.573" v="35410"/>
          <ac:graphicFrameMkLst>
            <pc:docMk/>
            <pc:sldMk cId="1080909560" sldId="2147470780"/>
            <ac:graphicFrameMk id="310" creationId="{88BD54D5-8CCF-4AFF-A225-BB21DC02FF85}"/>
          </ac:graphicFrameMkLst>
        </pc:graphicFrameChg>
        <pc:graphicFrameChg chg="add del mod replST">
          <ac:chgData name="Lee, Samantha" userId="44983747-3aaf-47a7-8c4d-b7ff06699b8b" providerId="ADAL" clId="{609944D1-9ACF-44EB-A192-454A2A9B262E}" dt="2023-01-09T14:11:04.588" v="34962"/>
          <ac:graphicFrameMkLst>
            <pc:docMk/>
            <pc:sldMk cId="1080909560" sldId="2147470780"/>
            <ac:graphicFrameMk id="311" creationId="{8EC2C1BB-4C61-4D5F-823C-E802CED056E5}"/>
          </ac:graphicFrameMkLst>
        </pc:graphicFrameChg>
        <pc:graphicFrameChg chg="add del mod replST">
          <ac:chgData name="Lee, Samantha" userId="44983747-3aaf-47a7-8c4d-b7ff06699b8b" providerId="ADAL" clId="{609944D1-9ACF-44EB-A192-454A2A9B262E}" dt="2023-01-09T14:11:07.503" v="35100"/>
          <ac:graphicFrameMkLst>
            <pc:docMk/>
            <pc:sldMk cId="1080909560" sldId="2147470780"/>
            <ac:graphicFrameMk id="312" creationId="{43B06768-A673-457F-994B-42CA45C073F5}"/>
          </ac:graphicFrameMkLst>
        </pc:graphicFrameChg>
        <pc:graphicFrameChg chg="add del mod replST">
          <ac:chgData name="Lee, Samantha" userId="44983747-3aaf-47a7-8c4d-b7ff06699b8b" providerId="ADAL" clId="{609944D1-9ACF-44EB-A192-454A2A9B262E}" dt="2023-01-09T14:11:08.470" v="35231"/>
          <ac:graphicFrameMkLst>
            <pc:docMk/>
            <pc:sldMk cId="1080909560" sldId="2147470780"/>
            <ac:graphicFrameMk id="313" creationId="{D7B1F880-328F-4FE0-A7F1-7A1A5A8E0848}"/>
          </ac:graphicFrameMkLst>
        </pc:graphicFrameChg>
        <pc:graphicFrameChg chg="add del mod replST">
          <ac:chgData name="Lee, Samantha" userId="44983747-3aaf-47a7-8c4d-b7ff06699b8b" providerId="ADAL" clId="{609944D1-9ACF-44EB-A192-454A2A9B262E}" dt="2023-01-09T14:16:37.081" v="36164"/>
          <ac:graphicFrameMkLst>
            <pc:docMk/>
            <pc:sldMk cId="1080909560" sldId="2147470780"/>
            <ac:graphicFrameMk id="314" creationId="{7F767F35-5A5C-4D0B-9FEC-CFA5158D5AEC}"/>
          </ac:graphicFrameMkLst>
        </pc:graphicFrameChg>
        <pc:graphicFrameChg chg="add del mod replST">
          <ac:chgData name="Lee, Samantha" userId="44983747-3aaf-47a7-8c4d-b7ff06699b8b" providerId="ADAL" clId="{609944D1-9ACF-44EB-A192-454A2A9B262E}" dt="2023-01-09T14:11:12.324" v="35547"/>
          <ac:graphicFrameMkLst>
            <pc:docMk/>
            <pc:sldMk cId="1080909560" sldId="2147470780"/>
            <ac:graphicFrameMk id="315" creationId="{2FE9B38C-1A54-46D6-B051-9E087DB20233}"/>
          </ac:graphicFrameMkLst>
        </pc:graphicFrameChg>
        <pc:graphicFrameChg chg="add del mod replST">
          <ac:chgData name="Lee, Samantha" userId="44983747-3aaf-47a7-8c4d-b7ff06699b8b" providerId="ADAL" clId="{609944D1-9ACF-44EB-A192-454A2A9B262E}" dt="2023-01-09T14:16:38.772" v="36431"/>
          <ac:graphicFrameMkLst>
            <pc:docMk/>
            <pc:sldMk cId="1080909560" sldId="2147470780"/>
            <ac:graphicFrameMk id="316" creationId="{E502FB69-B466-49FD-9B20-E98D76274430}"/>
          </ac:graphicFrameMkLst>
        </pc:graphicFrameChg>
        <pc:graphicFrameChg chg="add del mod replST">
          <ac:chgData name="Lee, Samantha" userId="44983747-3aaf-47a7-8c4d-b7ff06699b8b" providerId="ADAL" clId="{609944D1-9ACF-44EB-A192-454A2A9B262E}" dt="2023-01-09T14:56:13.781" v="36580"/>
          <ac:graphicFrameMkLst>
            <pc:docMk/>
            <pc:sldMk cId="1080909560" sldId="2147470780"/>
            <ac:graphicFrameMk id="317" creationId="{25DBE60D-B6E0-4286-97A5-A7FC52A3461C}"/>
          </ac:graphicFrameMkLst>
        </pc:graphicFrameChg>
        <pc:graphicFrameChg chg="add del mod replST">
          <ac:chgData name="Lee, Samantha" userId="44983747-3aaf-47a7-8c4d-b7ff06699b8b" providerId="ADAL" clId="{609944D1-9ACF-44EB-A192-454A2A9B262E}" dt="2023-01-09T20:08:42.402" v="66667"/>
          <ac:graphicFrameMkLst>
            <pc:docMk/>
            <pc:sldMk cId="1080909560" sldId="2147470780"/>
            <ac:graphicFrameMk id="318" creationId="{F1160E8F-CF8B-42AB-862B-99E400EA0A51}"/>
          </ac:graphicFrameMkLst>
        </pc:graphicFrameChg>
        <pc:graphicFrameChg chg="add del mod replST">
          <ac:chgData name="Lee, Samantha" userId="44983747-3aaf-47a7-8c4d-b7ff06699b8b" providerId="ADAL" clId="{609944D1-9ACF-44EB-A192-454A2A9B262E}" dt="2023-01-09T14:56:21.541" v="36887"/>
          <ac:graphicFrameMkLst>
            <pc:docMk/>
            <pc:sldMk cId="1080909560" sldId="2147470780"/>
            <ac:graphicFrameMk id="319" creationId="{0FCB57E2-3E2C-4C36-A962-8DF4828F65D4}"/>
          </ac:graphicFrameMkLst>
        </pc:graphicFrameChg>
        <pc:graphicFrameChg chg="add del mod replST">
          <ac:chgData name="Lee, Samantha" userId="44983747-3aaf-47a7-8c4d-b7ff06699b8b" providerId="ADAL" clId="{609944D1-9ACF-44EB-A192-454A2A9B262E}" dt="2023-01-09T14:56:15.776" v="36709"/>
          <ac:graphicFrameMkLst>
            <pc:docMk/>
            <pc:sldMk cId="1080909560" sldId="2147470780"/>
            <ac:graphicFrameMk id="320" creationId="{FB72047A-DB7C-4674-8369-7BCF98A1FE29}"/>
          </ac:graphicFrameMkLst>
        </pc:graphicFrameChg>
        <pc:graphicFrameChg chg="add del mod replST">
          <ac:chgData name="Lee, Samantha" userId="44983747-3aaf-47a7-8c4d-b7ff06699b8b" providerId="ADAL" clId="{609944D1-9ACF-44EB-A192-454A2A9B262E}" dt="2023-01-09T16:10:36.991" v="38380"/>
          <ac:graphicFrameMkLst>
            <pc:docMk/>
            <pc:sldMk cId="1080909560" sldId="2147470780"/>
            <ac:graphicFrameMk id="321" creationId="{47A0FCE5-14F6-4912-827D-1345E9338A6F}"/>
          </ac:graphicFrameMkLst>
        </pc:graphicFrameChg>
        <pc:graphicFrameChg chg="add del mod replST">
          <ac:chgData name="Lee, Samantha" userId="44983747-3aaf-47a7-8c4d-b7ff06699b8b" providerId="ADAL" clId="{609944D1-9ACF-44EB-A192-454A2A9B262E}" dt="2023-01-09T14:56:25.747" v="37071"/>
          <ac:graphicFrameMkLst>
            <pc:docMk/>
            <pc:sldMk cId="1080909560" sldId="2147470780"/>
            <ac:graphicFrameMk id="322" creationId="{A12B98AF-B779-40EC-B2AB-B04839CD12B3}"/>
          </ac:graphicFrameMkLst>
        </pc:graphicFrameChg>
        <pc:graphicFrameChg chg="add del mod replST">
          <ac:chgData name="Lee, Samantha" userId="44983747-3aaf-47a7-8c4d-b7ff06699b8b" providerId="ADAL" clId="{609944D1-9ACF-44EB-A192-454A2A9B262E}" dt="2023-01-09T14:56:29.008" v="37206"/>
          <ac:graphicFrameMkLst>
            <pc:docMk/>
            <pc:sldMk cId="1080909560" sldId="2147470780"/>
            <ac:graphicFrameMk id="323" creationId="{9456E76C-59F7-4808-BDEF-CEA3C71FEC7D}"/>
          </ac:graphicFrameMkLst>
        </pc:graphicFrameChg>
        <pc:graphicFrameChg chg="add del mod replST">
          <ac:chgData name="Lee, Samantha" userId="44983747-3aaf-47a7-8c4d-b7ff06699b8b" providerId="ADAL" clId="{609944D1-9ACF-44EB-A192-454A2A9B262E}" dt="2023-01-09T14:56:33.091" v="37350"/>
          <ac:graphicFrameMkLst>
            <pc:docMk/>
            <pc:sldMk cId="1080909560" sldId="2147470780"/>
            <ac:graphicFrameMk id="324" creationId="{D6A5AEE7-DDB0-4581-9040-D95F43D627D0}"/>
          </ac:graphicFrameMkLst>
        </pc:graphicFrameChg>
        <pc:graphicFrameChg chg="add del mod replST">
          <ac:chgData name="Lee, Samantha" userId="44983747-3aaf-47a7-8c4d-b7ff06699b8b" providerId="ADAL" clId="{609944D1-9ACF-44EB-A192-454A2A9B262E}" dt="2023-01-09T14:56:34.717" v="37483"/>
          <ac:graphicFrameMkLst>
            <pc:docMk/>
            <pc:sldMk cId="1080909560" sldId="2147470780"/>
            <ac:graphicFrameMk id="325" creationId="{BD9C7F6E-1619-458E-B1B5-AEA86FB12E46}"/>
          </ac:graphicFrameMkLst>
        </pc:graphicFrameChg>
        <pc:graphicFrameChg chg="add del mod replST">
          <ac:chgData name="Lee, Samantha" userId="44983747-3aaf-47a7-8c4d-b7ff06699b8b" providerId="ADAL" clId="{609944D1-9ACF-44EB-A192-454A2A9B262E}" dt="2023-01-09T14:56:41.182" v="37654"/>
          <ac:graphicFrameMkLst>
            <pc:docMk/>
            <pc:sldMk cId="1080909560" sldId="2147470780"/>
            <ac:graphicFrameMk id="326" creationId="{3B860D55-2753-4ED5-AC17-C92096CBFA1D}"/>
          </ac:graphicFrameMkLst>
        </pc:graphicFrameChg>
        <pc:graphicFrameChg chg="add del mod replST">
          <ac:chgData name="Lee, Samantha" userId="44983747-3aaf-47a7-8c4d-b7ff06699b8b" providerId="ADAL" clId="{609944D1-9ACF-44EB-A192-454A2A9B262E}" dt="2023-01-09T16:10:57.432" v="38684"/>
          <ac:graphicFrameMkLst>
            <pc:docMk/>
            <pc:sldMk cId="1080909560" sldId="2147470780"/>
            <ac:graphicFrameMk id="327" creationId="{205B3972-AACE-4BB0-A9C6-1EC3C5D2ABA4}"/>
          </ac:graphicFrameMkLst>
        </pc:graphicFrameChg>
        <pc:graphicFrameChg chg="add del mod replST">
          <ac:chgData name="Lee, Samantha" userId="44983747-3aaf-47a7-8c4d-b7ff06699b8b" providerId="ADAL" clId="{609944D1-9ACF-44EB-A192-454A2A9B262E}" dt="2023-01-09T16:10:42.734" v="38530"/>
          <ac:graphicFrameMkLst>
            <pc:docMk/>
            <pc:sldMk cId="1080909560" sldId="2147470780"/>
            <ac:graphicFrameMk id="335" creationId="{A634BF61-6040-4797-8C0B-F06BFF3F801F}"/>
          </ac:graphicFrameMkLst>
        </pc:graphicFrameChg>
        <pc:graphicFrameChg chg="add del mod replST">
          <ac:chgData name="Lee, Samantha" userId="44983747-3aaf-47a7-8c4d-b7ff06699b8b" providerId="ADAL" clId="{609944D1-9ACF-44EB-A192-454A2A9B262E}" dt="2023-01-09T16:11:08.605" v="39076"/>
          <ac:graphicFrameMkLst>
            <pc:docMk/>
            <pc:sldMk cId="1080909560" sldId="2147470780"/>
            <ac:graphicFrameMk id="336" creationId="{3A316300-22EB-4F90-9614-B5FD7D06D173}"/>
          </ac:graphicFrameMkLst>
        </pc:graphicFrameChg>
        <pc:graphicFrameChg chg="add del mod replST">
          <ac:chgData name="Lee, Samantha" userId="44983747-3aaf-47a7-8c4d-b7ff06699b8b" providerId="ADAL" clId="{609944D1-9ACF-44EB-A192-454A2A9B262E}" dt="2023-01-09T16:11:05.905" v="38828"/>
          <ac:graphicFrameMkLst>
            <pc:docMk/>
            <pc:sldMk cId="1080909560" sldId="2147470780"/>
            <ac:graphicFrameMk id="337" creationId="{CB720234-4E71-4F2B-B066-824261D5FF2E}"/>
          </ac:graphicFrameMkLst>
        </pc:graphicFrameChg>
        <pc:graphicFrameChg chg="add del mod replST">
          <ac:chgData name="Lee, Samantha" userId="44983747-3aaf-47a7-8c4d-b7ff06699b8b" providerId="ADAL" clId="{609944D1-9ACF-44EB-A192-454A2A9B262E}" dt="2023-01-09T16:11:17.661" v="39499"/>
          <ac:graphicFrameMkLst>
            <pc:docMk/>
            <pc:sldMk cId="1080909560" sldId="2147470780"/>
            <ac:graphicFrameMk id="338" creationId="{75DE51FE-34E4-4E0F-8A87-EAD96C81234E}"/>
          </ac:graphicFrameMkLst>
        </pc:graphicFrameChg>
        <pc:graphicFrameChg chg="add del mod replST">
          <ac:chgData name="Lee, Samantha" userId="44983747-3aaf-47a7-8c4d-b7ff06699b8b" providerId="ADAL" clId="{609944D1-9ACF-44EB-A192-454A2A9B262E}" dt="2023-01-09T16:11:12.252" v="39218"/>
          <ac:graphicFrameMkLst>
            <pc:docMk/>
            <pc:sldMk cId="1080909560" sldId="2147470780"/>
            <ac:graphicFrameMk id="340" creationId="{E0C57C2D-64DC-48C5-AD4F-8DBEB55D14A2}"/>
          </ac:graphicFrameMkLst>
        </pc:graphicFrameChg>
        <pc:graphicFrameChg chg="add del mod replST">
          <ac:chgData name="Lee, Samantha" userId="44983747-3aaf-47a7-8c4d-b7ff06699b8b" providerId="ADAL" clId="{609944D1-9ACF-44EB-A192-454A2A9B262E}" dt="2023-01-09T16:11:13.149" v="39357"/>
          <ac:graphicFrameMkLst>
            <pc:docMk/>
            <pc:sldMk cId="1080909560" sldId="2147470780"/>
            <ac:graphicFrameMk id="341" creationId="{964486CF-495F-4FB4-AAE8-29004A7290DB}"/>
          </ac:graphicFrameMkLst>
        </pc:graphicFrameChg>
        <pc:graphicFrameChg chg="add del mod replST">
          <ac:chgData name="Lee, Samantha" userId="44983747-3aaf-47a7-8c4d-b7ff06699b8b" providerId="ADAL" clId="{609944D1-9ACF-44EB-A192-454A2A9B262E}" dt="2023-01-09T16:11:35.219" v="39635"/>
          <ac:graphicFrameMkLst>
            <pc:docMk/>
            <pc:sldMk cId="1080909560" sldId="2147470780"/>
            <ac:graphicFrameMk id="342" creationId="{823BF663-C329-4FF1-BCC3-B8CF5F664CCA}"/>
          </ac:graphicFrameMkLst>
        </pc:graphicFrameChg>
        <pc:graphicFrameChg chg="add del mod replST">
          <ac:chgData name="Lee, Samantha" userId="44983747-3aaf-47a7-8c4d-b7ff06699b8b" providerId="ADAL" clId="{609944D1-9ACF-44EB-A192-454A2A9B262E}" dt="2023-01-09T16:11:45.860" v="39775"/>
          <ac:graphicFrameMkLst>
            <pc:docMk/>
            <pc:sldMk cId="1080909560" sldId="2147470780"/>
            <ac:graphicFrameMk id="343" creationId="{D42C07D8-39B8-4EE8-B254-A0C9DAFD8564}"/>
          </ac:graphicFrameMkLst>
        </pc:graphicFrameChg>
        <pc:graphicFrameChg chg="add del mod replST">
          <ac:chgData name="Lee, Samantha" userId="44983747-3aaf-47a7-8c4d-b7ff06699b8b" providerId="ADAL" clId="{609944D1-9ACF-44EB-A192-454A2A9B262E}" dt="2023-01-09T16:13:44.960" v="41962"/>
          <ac:graphicFrameMkLst>
            <pc:docMk/>
            <pc:sldMk cId="1080909560" sldId="2147470780"/>
            <ac:graphicFrameMk id="344" creationId="{7830A048-45DD-4A49-8F5C-C157D20F1FBC}"/>
          </ac:graphicFrameMkLst>
        </pc:graphicFrameChg>
        <pc:graphicFrameChg chg="add del mod replST">
          <ac:chgData name="Lee, Samantha" userId="44983747-3aaf-47a7-8c4d-b7ff06699b8b" providerId="ADAL" clId="{609944D1-9ACF-44EB-A192-454A2A9B262E}" dt="2023-01-09T16:14:12.307" v="42878"/>
          <ac:graphicFrameMkLst>
            <pc:docMk/>
            <pc:sldMk cId="1080909560" sldId="2147470780"/>
            <ac:graphicFrameMk id="345" creationId="{21972FF9-222E-438A-9E8C-436993F50621}"/>
          </ac:graphicFrameMkLst>
        </pc:graphicFrameChg>
        <pc:graphicFrameChg chg="add del mod replST delST">
          <ac:chgData name="Lee, Samantha" userId="44983747-3aaf-47a7-8c4d-b7ff06699b8b" providerId="ADAL" clId="{609944D1-9ACF-44EB-A192-454A2A9B262E}" dt="2023-01-09T16:12:16.115" v="40350"/>
          <ac:graphicFrameMkLst>
            <pc:docMk/>
            <pc:sldMk cId="1080909560" sldId="2147470780"/>
            <ac:graphicFrameMk id="346" creationId="{CEB46679-C134-46F8-BBC3-03F6258F8D29}"/>
          </ac:graphicFrameMkLst>
        </pc:graphicFrameChg>
        <pc:graphicFrameChg chg="add mod replST delST">
          <ac:chgData name="Lee, Samantha" userId="44983747-3aaf-47a7-8c4d-b7ff06699b8b" providerId="ADAL" clId="{609944D1-9ACF-44EB-A192-454A2A9B262E}" dt="2023-01-09T16:12:15.202" v="40281"/>
          <ac:graphicFrameMkLst>
            <pc:docMk/>
            <pc:sldMk cId="1080909560" sldId="2147470780"/>
            <ac:graphicFrameMk id="347" creationId="{D57FBEED-E1DD-4DD1-AFF7-3C34F679BDFD}"/>
          </ac:graphicFrameMkLst>
        </pc:graphicFrameChg>
        <pc:graphicFrameChg chg="add mod replST delST">
          <ac:chgData name="Lee, Samantha" userId="44983747-3aaf-47a7-8c4d-b7ff06699b8b" providerId="ADAL" clId="{609944D1-9ACF-44EB-A192-454A2A9B262E}" dt="2023-01-09T16:13:22.715" v="41867"/>
          <ac:graphicFrameMkLst>
            <pc:docMk/>
            <pc:sldMk cId="1080909560" sldId="2147470780"/>
            <ac:graphicFrameMk id="348" creationId="{591BDF8B-EBA6-494A-9772-6BD3F6FABF9D}"/>
          </ac:graphicFrameMkLst>
        </pc:graphicFrameChg>
        <pc:graphicFrameChg chg="add del mod replST delST">
          <ac:chgData name="Lee, Samantha" userId="44983747-3aaf-47a7-8c4d-b7ff06699b8b" providerId="ADAL" clId="{609944D1-9ACF-44EB-A192-454A2A9B262E}" dt="2023-01-09T16:13:21.921" v="41726"/>
          <ac:graphicFrameMkLst>
            <pc:docMk/>
            <pc:sldMk cId="1080909560" sldId="2147470780"/>
            <ac:graphicFrameMk id="349" creationId="{F889DCA2-F1ED-4106-B417-D5884CA35512}"/>
          </ac:graphicFrameMkLst>
        </pc:graphicFrameChg>
        <pc:graphicFrameChg chg="add del mod replST delST">
          <ac:chgData name="Lee, Samantha" userId="44983747-3aaf-47a7-8c4d-b7ff06699b8b" providerId="ADAL" clId="{609944D1-9ACF-44EB-A192-454A2A9B262E}" dt="2023-01-09T16:13:21.921" v="41726"/>
          <ac:graphicFrameMkLst>
            <pc:docMk/>
            <pc:sldMk cId="1080909560" sldId="2147470780"/>
            <ac:graphicFrameMk id="350" creationId="{186B4FC3-C79F-49C6-BCA6-FCDC505A03BB}"/>
          </ac:graphicFrameMkLst>
        </pc:graphicFrameChg>
        <pc:graphicFrameChg chg="add del mod replST delST">
          <ac:chgData name="Lee, Samantha" userId="44983747-3aaf-47a7-8c4d-b7ff06699b8b" providerId="ADAL" clId="{609944D1-9ACF-44EB-A192-454A2A9B262E}" dt="2023-01-09T16:13:16.587" v="41547"/>
          <ac:graphicFrameMkLst>
            <pc:docMk/>
            <pc:sldMk cId="1080909560" sldId="2147470780"/>
            <ac:graphicFrameMk id="351" creationId="{9E895B8C-72BF-4D3B-9B2A-7832E3EFBE85}"/>
          </ac:graphicFrameMkLst>
        </pc:graphicFrameChg>
        <pc:graphicFrameChg chg="add del mod replST delST">
          <ac:chgData name="Lee, Samantha" userId="44983747-3aaf-47a7-8c4d-b7ff06699b8b" providerId="ADAL" clId="{609944D1-9ACF-44EB-A192-454A2A9B262E}" dt="2023-01-09T16:13:16.587" v="41547"/>
          <ac:graphicFrameMkLst>
            <pc:docMk/>
            <pc:sldMk cId="1080909560" sldId="2147470780"/>
            <ac:graphicFrameMk id="352" creationId="{88970DF4-0EA2-4B05-BBA7-1DB9FBA36464}"/>
          </ac:graphicFrameMkLst>
        </pc:graphicFrameChg>
        <pc:graphicFrameChg chg="add mod replST delST">
          <ac:chgData name="Lee, Samantha" userId="44983747-3aaf-47a7-8c4d-b7ff06699b8b" providerId="ADAL" clId="{609944D1-9ACF-44EB-A192-454A2A9B262E}" dt="2023-01-09T16:13:15.818" v="41430"/>
          <ac:graphicFrameMkLst>
            <pc:docMk/>
            <pc:sldMk cId="1080909560" sldId="2147470780"/>
            <ac:graphicFrameMk id="353" creationId="{FEC6B5B4-FD5C-4FBF-A8C4-E02D35E314ED}"/>
          </ac:graphicFrameMkLst>
        </pc:graphicFrameChg>
        <pc:graphicFrameChg chg="add del mod replST">
          <ac:chgData name="Lee, Samantha" userId="44983747-3aaf-47a7-8c4d-b7ff06699b8b" providerId="ADAL" clId="{609944D1-9ACF-44EB-A192-454A2A9B262E}" dt="2023-01-09T19:41:37.565" v="57989"/>
          <ac:graphicFrameMkLst>
            <pc:docMk/>
            <pc:sldMk cId="1080909560" sldId="2147470780"/>
            <ac:graphicFrameMk id="354" creationId="{DD2913C5-89DA-4FA3-B20E-B02A79B2E879}"/>
          </ac:graphicFrameMkLst>
        </pc:graphicFrameChg>
        <pc:graphicFrameChg chg="add mod replST delST">
          <ac:chgData name="Lee, Samantha" userId="44983747-3aaf-47a7-8c4d-b7ff06699b8b" providerId="ADAL" clId="{609944D1-9ACF-44EB-A192-454A2A9B262E}" dt="2023-01-09T16:13:56.212" v="42413"/>
          <ac:graphicFrameMkLst>
            <pc:docMk/>
            <pc:sldMk cId="1080909560" sldId="2147470780"/>
            <ac:graphicFrameMk id="355" creationId="{84F9209B-5863-4F80-81BB-C9AA25AB663D}"/>
          </ac:graphicFrameMkLst>
        </pc:graphicFrameChg>
        <pc:graphicFrameChg chg="add mod replST delST">
          <ac:chgData name="Lee, Samantha" userId="44983747-3aaf-47a7-8c4d-b7ff06699b8b" providerId="ADAL" clId="{609944D1-9ACF-44EB-A192-454A2A9B262E}" dt="2023-01-09T16:14:06.365" v="42779"/>
          <ac:graphicFrameMkLst>
            <pc:docMk/>
            <pc:sldMk cId="1080909560" sldId="2147470780"/>
            <ac:graphicFrameMk id="356" creationId="{B8D6825D-C454-4080-BB70-7D09C39B23E5}"/>
          </ac:graphicFrameMkLst>
        </pc:graphicFrameChg>
        <pc:graphicFrameChg chg="add del mod replST">
          <ac:chgData name="Lee, Samantha" userId="44983747-3aaf-47a7-8c4d-b7ff06699b8b" providerId="ADAL" clId="{609944D1-9ACF-44EB-A192-454A2A9B262E}" dt="2023-01-09T18:52:59.270" v="56565"/>
          <ac:graphicFrameMkLst>
            <pc:docMk/>
            <pc:sldMk cId="1080909560" sldId="2147470780"/>
            <ac:graphicFrameMk id="357" creationId="{27C36136-DE9A-43BC-9764-D2126B21519E}"/>
          </ac:graphicFrameMkLst>
        </pc:graphicFrameChg>
        <pc:graphicFrameChg chg="add mod replST delST">
          <ac:chgData name="Lee, Samantha" userId="44983747-3aaf-47a7-8c4d-b7ff06699b8b" providerId="ADAL" clId="{609944D1-9ACF-44EB-A192-454A2A9B262E}" dt="2023-01-09T16:21:18.367" v="44570"/>
          <ac:graphicFrameMkLst>
            <pc:docMk/>
            <pc:sldMk cId="1080909560" sldId="2147470780"/>
            <ac:graphicFrameMk id="361" creationId="{FB12D531-F19C-416D-A835-004B14D6AB23}"/>
          </ac:graphicFrameMkLst>
        </pc:graphicFrameChg>
        <pc:graphicFrameChg chg="add del mod replST">
          <ac:chgData name="Lee, Samantha" userId="44983747-3aaf-47a7-8c4d-b7ff06699b8b" providerId="ADAL" clId="{609944D1-9ACF-44EB-A192-454A2A9B262E}" dt="2023-01-09T18:53:01.053" v="56759"/>
          <ac:graphicFrameMkLst>
            <pc:docMk/>
            <pc:sldMk cId="1080909560" sldId="2147470780"/>
            <ac:graphicFrameMk id="362" creationId="{3B863F3F-2605-48F0-A9AC-8DD5A5C567F5}"/>
          </ac:graphicFrameMkLst>
        </pc:graphicFrameChg>
        <pc:graphicFrameChg chg="add del mod replST">
          <ac:chgData name="Lee, Samantha" userId="44983747-3aaf-47a7-8c4d-b7ff06699b8b" providerId="ADAL" clId="{609944D1-9ACF-44EB-A192-454A2A9B262E}" dt="2023-01-09T19:31:45.867" v="57011"/>
          <ac:graphicFrameMkLst>
            <pc:docMk/>
            <pc:sldMk cId="1080909560" sldId="2147470780"/>
            <ac:graphicFrameMk id="363" creationId="{AD8CBF22-ED3D-4CDD-921D-DBCC8612D7F0}"/>
          </ac:graphicFrameMkLst>
        </pc:graphicFrameChg>
        <pc:graphicFrameChg chg="add del mod replST">
          <ac:chgData name="Lee, Samantha" userId="44983747-3aaf-47a7-8c4d-b7ff06699b8b" providerId="ADAL" clId="{609944D1-9ACF-44EB-A192-454A2A9B262E}" dt="2023-01-09T19:31:57.870" v="57153"/>
          <ac:graphicFrameMkLst>
            <pc:docMk/>
            <pc:sldMk cId="1080909560" sldId="2147470780"/>
            <ac:graphicFrameMk id="364" creationId="{B05F926E-990D-4204-AC07-3200E6AD878B}"/>
          </ac:graphicFrameMkLst>
        </pc:graphicFrameChg>
        <pc:graphicFrameChg chg="add del mod replST">
          <ac:chgData name="Lee, Samantha" userId="44983747-3aaf-47a7-8c4d-b7ff06699b8b" providerId="ADAL" clId="{609944D1-9ACF-44EB-A192-454A2A9B262E}" dt="2023-01-09T19:32:03.488" v="57331"/>
          <ac:graphicFrameMkLst>
            <pc:docMk/>
            <pc:sldMk cId="1080909560" sldId="2147470780"/>
            <ac:graphicFrameMk id="365" creationId="{E1FBD269-E1B5-4967-8B9F-9F01DDD15BFB}"/>
          </ac:graphicFrameMkLst>
        </pc:graphicFrameChg>
        <pc:graphicFrameChg chg="add del mod replST">
          <ac:chgData name="Lee, Samantha" userId="44983747-3aaf-47a7-8c4d-b7ff06699b8b" providerId="ADAL" clId="{609944D1-9ACF-44EB-A192-454A2A9B262E}" dt="2023-01-09T19:32:04.236" v="57472"/>
          <ac:graphicFrameMkLst>
            <pc:docMk/>
            <pc:sldMk cId="1080909560" sldId="2147470780"/>
            <ac:graphicFrameMk id="366" creationId="{E0A138F8-3F5C-49FA-9189-E74527CC034D}"/>
          </ac:graphicFrameMkLst>
        </pc:graphicFrameChg>
        <pc:graphicFrameChg chg="add del mod replST">
          <ac:chgData name="Lee, Samantha" userId="44983747-3aaf-47a7-8c4d-b7ff06699b8b" providerId="ADAL" clId="{609944D1-9ACF-44EB-A192-454A2A9B262E}" dt="2023-01-09T19:32:09.117" v="57649"/>
          <ac:graphicFrameMkLst>
            <pc:docMk/>
            <pc:sldMk cId="1080909560" sldId="2147470780"/>
            <ac:graphicFrameMk id="367" creationId="{10F40EAC-B96C-46BB-9540-5EA04B549A8F}"/>
          </ac:graphicFrameMkLst>
        </pc:graphicFrameChg>
        <pc:graphicFrameChg chg="add del mod replST">
          <ac:chgData name="Lee, Samantha" userId="44983747-3aaf-47a7-8c4d-b7ff06699b8b" providerId="ADAL" clId="{609944D1-9ACF-44EB-A192-454A2A9B262E}" dt="2023-01-09T19:32:09.840" v="57790"/>
          <ac:graphicFrameMkLst>
            <pc:docMk/>
            <pc:sldMk cId="1080909560" sldId="2147470780"/>
            <ac:graphicFrameMk id="368" creationId="{746BD3B1-0423-432D-93B8-3851C669CE5E}"/>
          </ac:graphicFrameMkLst>
        </pc:graphicFrameChg>
        <pc:graphicFrameChg chg="add del mod replST">
          <ac:chgData name="Lee, Samantha" userId="44983747-3aaf-47a7-8c4d-b7ff06699b8b" providerId="ADAL" clId="{609944D1-9ACF-44EB-A192-454A2A9B262E}" dt="2023-01-09T19:51:58.016" v="61394"/>
          <ac:graphicFrameMkLst>
            <pc:docMk/>
            <pc:sldMk cId="1080909560" sldId="2147470780"/>
            <ac:graphicFrameMk id="369" creationId="{5494C64D-EC0E-4362-A6A4-6047F90B30F9}"/>
          </ac:graphicFrameMkLst>
        </pc:graphicFrameChg>
        <pc:graphicFrameChg chg="add del mod replST">
          <ac:chgData name="Lee, Samantha" userId="44983747-3aaf-47a7-8c4d-b7ff06699b8b" providerId="ADAL" clId="{609944D1-9ACF-44EB-A192-454A2A9B262E}" dt="2023-01-09T19:41:41.174" v="58167"/>
          <ac:graphicFrameMkLst>
            <pc:docMk/>
            <pc:sldMk cId="1080909560" sldId="2147470780"/>
            <ac:graphicFrameMk id="370" creationId="{3DB418F0-41AA-4EF8-8147-072CCF15326F}"/>
          </ac:graphicFrameMkLst>
        </pc:graphicFrameChg>
        <pc:graphicFrameChg chg="add del mod replST">
          <ac:chgData name="Lee, Samantha" userId="44983747-3aaf-47a7-8c4d-b7ff06699b8b" providerId="ADAL" clId="{609944D1-9ACF-44EB-A192-454A2A9B262E}" dt="2023-01-09T19:41:46.168" v="58341"/>
          <ac:graphicFrameMkLst>
            <pc:docMk/>
            <pc:sldMk cId="1080909560" sldId="2147470780"/>
            <ac:graphicFrameMk id="371" creationId="{4337EC88-0B71-406F-8BD1-035939F56928}"/>
          </ac:graphicFrameMkLst>
        </pc:graphicFrameChg>
        <pc:graphicFrameChg chg="add del mod replST">
          <ac:chgData name="Lee, Samantha" userId="44983747-3aaf-47a7-8c4d-b7ff06699b8b" providerId="ADAL" clId="{609944D1-9ACF-44EB-A192-454A2A9B262E}" dt="2023-01-09T19:41:49.677" v="58515"/>
          <ac:graphicFrameMkLst>
            <pc:docMk/>
            <pc:sldMk cId="1080909560" sldId="2147470780"/>
            <ac:graphicFrameMk id="372" creationId="{4D8A25FF-D38A-4A57-B5CC-E3847C191317}"/>
          </ac:graphicFrameMkLst>
        </pc:graphicFrameChg>
        <pc:graphicFrameChg chg="add del mod replST">
          <ac:chgData name="Lee, Samantha" userId="44983747-3aaf-47a7-8c4d-b7ff06699b8b" providerId="ADAL" clId="{609944D1-9ACF-44EB-A192-454A2A9B262E}" dt="2023-01-09T19:42:03.328" v="58689"/>
          <ac:graphicFrameMkLst>
            <pc:docMk/>
            <pc:sldMk cId="1080909560" sldId="2147470780"/>
            <ac:graphicFrameMk id="373" creationId="{C2BFC9E8-1CFA-4B69-93EE-ED89E1EBB1D4}"/>
          </ac:graphicFrameMkLst>
        </pc:graphicFrameChg>
        <pc:graphicFrameChg chg="add del mod replST">
          <ac:chgData name="Lee, Samantha" userId="44983747-3aaf-47a7-8c4d-b7ff06699b8b" providerId="ADAL" clId="{609944D1-9ACF-44EB-A192-454A2A9B262E}" dt="2023-01-09T19:42:06.036" v="58863"/>
          <ac:graphicFrameMkLst>
            <pc:docMk/>
            <pc:sldMk cId="1080909560" sldId="2147470780"/>
            <ac:graphicFrameMk id="374" creationId="{31223CF3-1241-42C5-BE36-F527718DA990}"/>
          </ac:graphicFrameMkLst>
        </pc:graphicFrameChg>
        <pc:graphicFrameChg chg="add del mod replST">
          <ac:chgData name="Lee, Samantha" userId="44983747-3aaf-47a7-8c4d-b7ff06699b8b" providerId="ADAL" clId="{609944D1-9ACF-44EB-A192-454A2A9B262E}" dt="2023-01-09T19:42:08.936" v="59037"/>
          <ac:graphicFrameMkLst>
            <pc:docMk/>
            <pc:sldMk cId="1080909560" sldId="2147470780"/>
            <ac:graphicFrameMk id="375" creationId="{73D3F249-5633-4038-BDC6-E0A32644D2D7}"/>
          </ac:graphicFrameMkLst>
        </pc:graphicFrameChg>
        <pc:graphicFrameChg chg="add del mod replST">
          <ac:chgData name="Lee, Samantha" userId="44983747-3aaf-47a7-8c4d-b7ff06699b8b" providerId="ADAL" clId="{609944D1-9ACF-44EB-A192-454A2A9B262E}" dt="2023-01-09T19:42:31.308" v="59211"/>
          <ac:graphicFrameMkLst>
            <pc:docMk/>
            <pc:sldMk cId="1080909560" sldId="2147470780"/>
            <ac:graphicFrameMk id="376" creationId="{23A153C9-DBA3-4404-A4DC-2545C4E129D0}"/>
          </ac:graphicFrameMkLst>
        </pc:graphicFrameChg>
        <pc:graphicFrameChg chg="add del mod replST">
          <ac:chgData name="Lee, Samantha" userId="44983747-3aaf-47a7-8c4d-b7ff06699b8b" providerId="ADAL" clId="{609944D1-9ACF-44EB-A192-454A2A9B262E}" dt="2023-01-09T19:42:36.193" v="59385"/>
          <ac:graphicFrameMkLst>
            <pc:docMk/>
            <pc:sldMk cId="1080909560" sldId="2147470780"/>
            <ac:graphicFrameMk id="377" creationId="{C5D95B53-D6A0-4B63-92CE-F3C808247092}"/>
          </ac:graphicFrameMkLst>
        </pc:graphicFrameChg>
        <pc:graphicFrameChg chg="add del mod replST">
          <ac:chgData name="Lee, Samantha" userId="44983747-3aaf-47a7-8c4d-b7ff06699b8b" providerId="ADAL" clId="{609944D1-9ACF-44EB-A192-454A2A9B262E}" dt="2023-01-09T19:43:11.180" v="59633"/>
          <ac:graphicFrameMkLst>
            <pc:docMk/>
            <pc:sldMk cId="1080909560" sldId="2147470780"/>
            <ac:graphicFrameMk id="378" creationId="{19AEF935-5019-49AF-91F8-349BE8861EDB}"/>
          </ac:graphicFrameMkLst>
        </pc:graphicFrameChg>
        <pc:graphicFrameChg chg="add del mod replST">
          <ac:chgData name="Lee, Samantha" userId="44983747-3aaf-47a7-8c4d-b7ff06699b8b" providerId="ADAL" clId="{609944D1-9ACF-44EB-A192-454A2A9B262E}" dt="2023-01-09T19:43:12.346" v="59773"/>
          <ac:graphicFrameMkLst>
            <pc:docMk/>
            <pc:sldMk cId="1080909560" sldId="2147470780"/>
            <ac:graphicFrameMk id="380" creationId="{35511898-2E34-4338-BDF2-3BE679EED42A}"/>
          </ac:graphicFrameMkLst>
        </pc:graphicFrameChg>
        <pc:graphicFrameChg chg="add del mod replST">
          <ac:chgData name="Lee, Samantha" userId="44983747-3aaf-47a7-8c4d-b7ff06699b8b" providerId="ADAL" clId="{609944D1-9ACF-44EB-A192-454A2A9B262E}" dt="2023-01-09T19:43:15.057" v="60268"/>
          <ac:graphicFrameMkLst>
            <pc:docMk/>
            <pc:sldMk cId="1080909560" sldId="2147470780"/>
            <ac:graphicFrameMk id="381" creationId="{5B1E3D74-32F7-4300-A1E8-FAC392D7D477}"/>
          </ac:graphicFrameMkLst>
        </pc:graphicFrameChg>
        <pc:graphicFrameChg chg="add del mod replST">
          <ac:chgData name="Lee, Samantha" userId="44983747-3aaf-47a7-8c4d-b7ff06699b8b" providerId="ADAL" clId="{609944D1-9ACF-44EB-A192-454A2A9B262E}" dt="2023-01-09T19:43:19.631" v="60458"/>
          <ac:graphicFrameMkLst>
            <pc:docMk/>
            <pc:sldMk cId="1080909560" sldId="2147470780"/>
            <ac:graphicFrameMk id="386" creationId="{FD045EA3-7A1F-4D34-A9B9-102D3F6734FB}"/>
          </ac:graphicFrameMkLst>
        </pc:graphicFrameChg>
        <pc:graphicFrameChg chg="add del mod replST">
          <ac:chgData name="Lee, Samantha" userId="44983747-3aaf-47a7-8c4d-b7ff06699b8b" providerId="ADAL" clId="{609944D1-9ACF-44EB-A192-454A2A9B262E}" dt="2023-01-09T19:43:20.029" v="60648"/>
          <ac:graphicFrameMkLst>
            <pc:docMk/>
            <pc:sldMk cId="1080909560" sldId="2147470780"/>
            <ac:graphicFrameMk id="387" creationId="{CABC4A54-B84A-40C4-9A63-78FA108D37A8}"/>
          </ac:graphicFrameMkLst>
        </pc:graphicFrameChg>
        <pc:graphicFrameChg chg="add del mod replST">
          <ac:chgData name="Lee, Samantha" userId="44983747-3aaf-47a7-8c4d-b7ff06699b8b" providerId="ADAL" clId="{609944D1-9ACF-44EB-A192-454A2A9B262E}" dt="2023-01-09T19:43:21.675" v="60840"/>
          <ac:graphicFrameMkLst>
            <pc:docMk/>
            <pc:sldMk cId="1080909560" sldId="2147470780"/>
            <ac:graphicFrameMk id="388" creationId="{6E13F54E-08E6-468C-9FAC-5128DF46729B}"/>
          </ac:graphicFrameMkLst>
        </pc:graphicFrameChg>
        <pc:graphicFrameChg chg="add del mod replST">
          <ac:chgData name="Lee, Samantha" userId="44983747-3aaf-47a7-8c4d-b7ff06699b8b" providerId="ADAL" clId="{609944D1-9ACF-44EB-A192-454A2A9B262E}" dt="2023-01-09T19:43:25.725" v="61030"/>
          <ac:graphicFrameMkLst>
            <pc:docMk/>
            <pc:sldMk cId="1080909560" sldId="2147470780"/>
            <ac:graphicFrameMk id="389" creationId="{051ED3F6-AAA1-451E-8012-DC777E5A1E15}"/>
          </ac:graphicFrameMkLst>
        </pc:graphicFrameChg>
        <pc:graphicFrameChg chg="add del mod replST">
          <ac:chgData name="Lee, Samantha" userId="44983747-3aaf-47a7-8c4d-b7ff06699b8b" providerId="ADAL" clId="{609944D1-9ACF-44EB-A192-454A2A9B262E}" dt="2023-01-09T19:47:52.071" v="61222"/>
          <ac:graphicFrameMkLst>
            <pc:docMk/>
            <pc:sldMk cId="1080909560" sldId="2147470780"/>
            <ac:graphicFrameMk id="390" creationId="{214CA296-06B7-4EBE-B28D-D7C2A563A101}"/>
          </ac:graphicFrameMkLst>
        </pc:graphicFrameChg>
        <pc:graphicFrameChg chg="add del mod replST">
          <ac:chgData name="Lee, Samantha" userId="44983747-3aaf-47a7-8c4d-b7ff06699b8b" providerId="ADAL" clId="{609944D1-9ACF-44EB-A192-454A2A9B262E}" dt="2023-01-09T20:02:28.850" v="64073"/>
          <ac:graphicFrameMkLst>
            <pc:docMk/>
            <pc:sldMk cId="1080909560" sldId="2147470780"/>
            <ac:graphicFrameMk id="391" creationId="{952343B4-47CD-427A-8D82-A9318A6C005F}"/>
          </ac:graphicFrameMkLst>
        </pc:graphicFrameChg>
        <pc:graphicFrameChg chg="add del mod replST">
          <ac:chgData name="Lee, Samantha" userId="44983747-3aaf-47a7-8c4d-b7ff06699b8b" providerId="ADAL" clId="{609944D1-9ACF-44EB-A192-454A2A9B262E}" dt="2023-01-09T20:01:17.473" v="62009"/>
          <ac:graphicFrameMkLst>
            <pc:docMk/>
            <pc:sldMk cId="1080909560" sldId="2147470780"/>
            <ac:graphicFrameMk id="393" creationId="{17F980D9-A56E-43F2-82CC-02E0BA557522}"/>
          </ac:graphicFrameMkLst>
        </pc:graphicFrameChg>
        <pc:graphicFrameChg chg="add mod replST delST">
          <ac:chgData name="Lee, Samantha" userId="44983747-3aaf-47a7-8c4d-b7ff06699b8b" providerId="ADAL" clId="{609944D1-9ACF-44EB-A192-454A2A9B262E}" dt="2023-01-09T19:53:20.124" v="61822"/>
          <ac:graphicFrameMkLst>
            <pc:docMk/>
            <pc:sldMk cId="1080909560" sldId="2147470780"/>
            <ac:graphicFrameMk id="394" creationId="{E3D48B1C-E259-424D-934E-EBAFEB450624}"/>
          </ac:graphicFrameMkLst>
        </pc:graphicFrameChg>
        <pc:graphicFrameChg chg="add del mod replST">
          <ac:chgData name="Lee, Samantha" userId="44983747-3aaf-47a7-8c4d-b7ff06699b8b" providerId="ADAL" clId="{609944D1-9ACF-44EB-A192-454A2A9B262E}" dt="2023-01-09T20:01:24.020" v="62207"/>
          <ac:graphicFrameMkLst>
            <pc:docMk/>
            <pc:sldMk cId="1080909560" sldId="2147470780"/>
            <ac:graphicFrameMk id="396" creationId="{4F99BB25-F5D3-40F2-9B7B-119D20896916}"/>
          </ac:graphicFrameMkLst>
        </pc:graphicFrameChg>
        <pc:graphicFrameChg chg="add del mod replST">
          <ac:chgData name="Lee, Samantha" userId="44983747-3aaf-47a7-8c4d-b7ff06699b8b" providerId="ADAL" clId="{609944D1-9ACF-44EB-A192-454A2A9B262E}" dt="2023-01-09T20:01:28.412" v="62409"/>
          <ac:graphicFrameMkLst>
            <pc:docMk/>
            <pc:sldMk cId="1080909560" sldId="2147470780"/>
            <ac:graphicFrameMk id="397" creationId="{A62F60A6-9EC4-416F-B16A-3FFA68AF2578}"/>
          </ac:graphicFrameMkLst>
        </pc:graphicFrameChg>
        <pc:graphicFrameChg chg="add del mod replST">
          <ac:chgData name="Lee, Samantha" userId="44983747-3aaf-47a7-8c4d-b7ff06699b8b" providerId="ADAL" clId="{609944D1-9ACF-44EB-A192-454A2A9B262E}" dt="2023-01-09T20:01:35.928" v="62611"/>
          <ac:graphicFrameMkLst>
            <pc:docMk/>
            <pc:sldMk cId="1080909560" sldId="2147470780"/>
            <ac:graphicFrameMk id="398" creationId="{6AF6A322-C6D3-4A82-9977-4AFC9AD02420}"/>
          </ac:graphicFrameMkLst>
        </pc:graphicFrameChg>
        <pc:graphicFrameChg chg="add del mod replST">
          <ac:chgData name="Lee, Samantha" userId="44983747-3aaf-47a7-8c4d-b7ff06699b8b" providerId="ADAL" clId="{609944D1-9ACF-44EB-A192-454A2A9B262E}" dt="2023-01-09T20:02:04.124" v="62811"/>
          <ac:graphicFrameMkLst>
            <pc:docMk/>
            <pc:sldMk cId="1080909560" sldId="2147470780"/>
            <ac:graphicFrameMk id="399" creationId="{6747FAEB-4E8A-4E48-A3CD-2E3CBE2523D8}"/>
          </ac:graphicFrameMkLst>
        </pc:graphicFrameChg>
        <pc:graphicFrameChg chg="add del mod replST">
          <ac:chgData name="Lee, Samantha" userId="44983747-3aaf-47a7-8c4d-b7ff06699b8b" providerId="ADAL" clId="{609944D1-9ACF-44EB-A192-454A2A9B262E}" dt="2023-01-09T20:02:08.311" v="63021"/>
          <ac:graphicFrameMkLst>
            <pc:docMk/>
            <pc:sldMk cId="1080909560" sldId="2147470780"/>
            <ac:graphicFrameMk id="400" creationId="{AAACAC91-DA6D-4335-9427-39DE360B94A8}"/>
          </ac:graphicFrameMkLst>
        </pc:graphicFrameChg>
        <pc:graphicFrameChg chg="add del mod replST">
          <ac:chgData name="Lee, Samantha" userId="44983747-3aaf-47a7-8c4d-b7ff06699b8b" providerId="ADAL" clId="{609944D1-9ACF-44EB-A192-454A2A9B262E}" dt="2023-01-09T20:02:11.474" v="63164"/>
          <ac:graphicFrameMkLst>
            <pc:docMk/>
            <pc:sldMk cId="1080909560" sldId="2147470780"/>
            <ac:graphicFrameMk id="401" creationId="{86DEA675-B548-455C-B034-A1473850833E}"/>
          </ac:graphicFrameMkLst>
        </pc:graphicFrameChg>
        <pc:graphicFrameChg chg="add del mod replST">
          <ac:chgData name="Lee, Samantha" userId="44983747-3aaf-47a7-8c4d-b7ff06699b8b" providerId="ADAL" clId="{609944D1-9ACF-44EB-A192-454A2A9B262E}" dt="2023-01-09T20:02:14.901" v="63430"/>
          <ac:graphicFrameMkLst>
            <pc:docMk/>
            <pc:sldMk cId="1080909560" sldId="2147470780"/>
            <ac:graphicFrameMk id="402" creationId="{9325BB89-5551-4AB8-A52E-F5507C2FBEEA}"/>
          </ac:graphicFrameMkLst>
        </pc:graphicFrameChg>
        <pc:graphicFrameChg chg="add del mod replST">
          <ac:chgData name="Lee, Samantha" userId="44983747-3aaf-47a7-8c4d-b7ff06699b8b" providerId="ADAL" clId="{609944D1-9ACF-44EB-A192-454A2A9B262E}" dt="2023-01-09T20:02:17.514" v="63573"/>
          <ac:graphicFrameMkLst>
            <pc:docMk/>
            <pc:sldMk cId="1080909560" sldId="2147470780"/>
            <ac:graphicFrameMk id="404" creationId="{B7ABF631-641C-47A6-88C4-B716E9B0742F}"/>
          </ac:graphicFrameMkLst>
        </pc:graphicFrameChg>
        <pc:graphicFrameChg chg="add del mod replST">
          <ac:chgData name="Lee, Samantha" userId="44983747-3aaf-47a7-8c4d-b7ff06699b8b" providerId="ADAL" clId="{609944D1-9ACF-44EB-A192-454A2A9B262E}" dt="2023-01-09T20:02:22.216" v="63727"/>
          <ac:graphicFrameMkLst>
            <pc:docMk/>
            <pc:sldMk cId="1080909560" sldId="2147470780"/>
            <ac:graphicFrameMk id="405" creationId="{DD2FB649-084B-4812-873C-A15B36C1DF9C}"/>
          </ac:graphicFrameMkLst>
        </pc:graphicFrameChg>
        <pc:graphicFrameChg chg="add del mod replST">
          <ac:chgData name="Lee, Samantha" userId="44983747-3aaf-47a7-8c4d-b7ff06699b8b" providerId="ADAL" clId="{609944D1-9ACF-44EB-A192-454A2A9B262E}" dt="2023-01-09T20:02:26.277" v="63868"/>
          <ac:graphicFrameMkLst>
            <pc:docMk/>
            <pc:sldMk cId="1080909560" sldId="2147470780"/>
            <ac:graphicFrameMk id="406" creationId="{490C887D-B46F-4635-B4D6-2942EE699A1D}"/>
          </ac:graphicFrameMkLst>
        </pc:graphicFrameChg>
        <pc:graphicFrameChg chg="add del mod replST">
          <ac:chgData name="Lee, Samantha" userId="44983747-3aaf-47a7-8c4d-b7ff06699b8b" providerId="ADAL" clId="{609944D1-9ACF-44EB-A192-454A2A9B262E}" dt="2023-01-09T20:02:29.622" v="64216"/>
          <ac:graphicFrameMkLst>
            <pc:docMk/>
            <pc:sldMk cId="1080909560" sldId="2147470780"/>
            <ac:graphicFrameMk id="407" creationId="{27DDBCB4-157D-4CFD-A8F9-D97CCEC18407}"/>
          </ac:graphicFrameMkLst>
        </pc:graphicFrameChg>
        <pc:graphicFrameChg chg="add del mod replST">
          <ac:chgData name="Lee, Samantha" userId="44983747-3aaf-47a7-8c4d-b7ff06699b8b" providerId="ADAL" clId="{609944D1-9ACF-44EB-A192-454A2A9B262E}" dt="2023-01-09T20:08:12.181" v="65782"/>
          <ac:graphicFrameMkLst>
            <pc:docMk/>
            <pc:sldMk cId="1080909560" sldId="2147470780"/>
            <ac:graphicFrameMk id="408" creationId="{C098C196-F1F5-4DA1-B737-2EAE19197688}"/>
          </ac:graphicFrameMkLst>
        </pc:graphicFrameChg>
        <pc:graphicFrameChg chg="add del mod replST">
          <ac:chgData name="Lee, Samantha" userId="44983747-3aaf-47a7-8c4d-b7ff06699b8b" providerId="ADAL" clId="{609944D1-9ACF-44EB-A192-454A2A9B262E}" dt="2023-01-09T20:02:29.894" v="64357"/>
          <ac:graphicFrameMkLst>
            <pc:docMk/>
            <pc:sldMk cId="1080909560" sldId="2147470780"/>
            <ac:graphicFrameMk id="409" creationId="{00B5E174-1A7B-418D-BABC-908D640C75B3}"/>
          </ac:graphicFrameMkLst>
        </pc:graphicFrameChg>
        <pc:graphicFrameChg chg="add del mod replST">
          <ac:chgData name="Lee, Samantha" userId="44983747-3aaf-47a7-8c4d-b7ff06699b8b" providerId="ADAL" clId="{609944D1-9ACF-44EB-A192-454A2A9B262E}" dt="2023-01-09T20:02:34.230" v="64499"/>
          <ac:graphicFrameMkLst>
            <pc:docMk/>
            <pc:sldMk cId="1080909560" sldId="2147470780"/>
            <ac:graphicFrameMk id="410" creationId="{2B395CE9-4B75-48D4-A046-E2F695B3EB06}"/>
          </ac:graphicFrameMkLst>
        </pc:graphicFrameChg>
        <pc:graphicFrameChg chg="add del mod replST">
          <ac:chgData name="Lee, Samantha" userId="44983747-3aaf-47a7-8c4d-b7ff06699b8b" providerId="ADAL" clId="{609944D1-9ACF-44EB-A192-454A2A9B262E}" dt="2023-01-09T20:02:36.167" v="64647"/>
          <ac:graphicFrameMkLst>
            <pc:docMk/>
            <pc:sldMk cId="1080909560" sldId="2147470780"/>
            <ac:graphicFrameMk id="411" creationId="{AF740272-B551-4F3C-BD7A-8345A3023CD9}"/>
          </ac:graphicFrameMkLst>
        </pc:graphicFrameChg>
        <pc:graphicFrameChg chg="add del mod replST">
          <ac:chgData name="Lee, Samantha" userId="44983747-3aaf-47a7-8c4d-b7ff06699b8b" providerId="ADAL" clId="{609944D1-9ACF-44EB-A192-454A2A9B262E}" dt="2023-01-09T20:02:36.831" v="64788"/>
          <ac:graphicFrameMkLst>
            <pc:docMk/>
            <pc:sldMk cId="1080909560" sldId="2147470780"/>
            <ac:graphicFrameMk id="412" creationId="{C5293F67-312A-4520-86B7-216C1937F1D8}"/>
          </ac:graphicFrameMkLst>
        </pc:graphicFrameChg>
        <pc:graphicFrameChg chg="add del mod replST">
          <ac:chgData name="Lee, Samantha" userId="44983747-3aaf-47a7-8c4d-b7ff06699b8b" providerId="ADAL" clId="{609944D1-9ACF-44EB-A192-454A2A9B262E}" dt="2023-01-09T20:03:11.246" v="64931"/>
          <ac:graphicFrameMkLst>
            <pc:docMk/>
            <pc:sldMk cId="1080909560" sldId="2147470780"/>
            <ac:graphicFrameMk id="413" creationId="{5B3D2E64-2D07-4742-9C73-7AF38B968446}"/>
          </ac:graphicFrameMkLst>
        </pc:graphicFrameChg>
        <pc:graphicFrameChg chg="add del mod replST">
          <ac:chgData name="Lee, Samantha" userId="44983747-3aaf-47a7-8c4d-b7ff06699b8b" providerId="ADAL" clId="{609944D1-9ACF-44EB-A192-454A2A9B262E}" dt="2023-01-09T20:03:11.914" v="65102"/>
          <ac:graphicFrameMkLst>
            <pc:docMk/>
            <pc:sldMk cId="1080909560" sldId="2147470780"/>
            <ac:graphicFrameMk id="414" creationId="{7173BD92-E637-4DA9-AC1B-CE6C371EB634}"/>
          </ac:graphicFrameMkLst>
        </pc:graphicFrameChg>
        <pc:graphicFrameChg chg="add del mod replST">
          <ac:chgData name="Lee, Samantha" userId="44983747-3aaf-47a7-8c4d-b7ff06699b8b" providerId="ADAL" clId="{609944D1-9ACF-44EB-A192-454A2A9B262E}" dt="2023-01-09T20:03:16.117" v="65282"/>
          <ac:graphicFrameMkLst>
            <pc:docMk/>
            <pc:sldMk cId="1080909560" sldId="2147470780"/>
            <ac:graphicFrameMk id="415" creationId="{54757E38-CAD8-4285-9071-78270EADA82B}"/>
          </ac:graphicFrameMkLst>
        </pc:graphicFrameChg>
        <pc:graphicFrameChg chg="add del mod replST">
          <ac:chgData name="Lee, Samantha" userId="44983747-3aaf-47a7-8c4d-b7ff06699b8b" providerId="ADAL" clId="{609944D1-9ACF-44EB-A192-454A2A9B262E}" dt="2023-01-09T20:03:16.749" v="65426"/>
          <ac:graphicFrameMkLst>
            <pc:docMk/>
            <pc:sldMk cId="1080909560" sldId="2147470780"/>
            <ac:graphicFrameMk id="417" creationId="{AF85AAB9-009B-4FD3-BF9F-210BA053BAB5}"/>
          </ac:graphicFrameMkLst>
        </pc:graphicFrameChg>
        <pc:graphicFrameChg chg="add mod replST">
          <ac:chgData name="Lee, Samantha" userId="44983747-3aaf-47a7-8c4d-b7ff06699b8b" providerId="ADAL" clId="{609944D1-9ACF-44EB-A192-454A2A9B262E}" dt="2023-01-09T20:08:42.423" v="66720"/>
          <ac:graphicFrameMkLst>
            <pc:docMk/>
            <pc:sldMk cId="1080909560" sldId="2147470780"/>
            <ac:graphicFrameMk id="418" creationId="{10620214-DF4B-4E73-81A3-3A6CFAA7B15A}"/>
          </ac:graphicFrameMkLst>
        </pc:graphicFrameChg>
        <pc:graphicFrameChg chg="add del mod replST">
          <ac:chgData name="Lee, Samantha" userId="44983747-3aaf-47a7-8c4d-b7ff06699b8b" providerId="ADAL" clId="{609944D1-9ACF-44EB-A192-454A2A9B262E}" dt="2023-01-09T20:08:14.231" v="65978"/>
          <ac:graphicFrameMkLst>
            <pc:docMk/>
            <pc:sldMk cId="1080909560" sldId="2147470780"/>
            <ac:graphicFrameMk id="420" creationId="{28AF8022-EBAA-4D3B-A2F1-7E337CA69652}"/>
          </ac:graphicFrameMkLst>
        </pc:graphicFrameChg>
        <pc:graphicFrameChg chg="add del mod replST">
          <ac:chgData name="Lee, Samantha" userId="44983747-3aaf-47a7-8c4d-b7ff06699b8b" providerId="ADAL" clId="{609944D1-9ACF-44EB-A192-454A2A9B262E}" dt="2023-01-09T20:08:16.291" v="66174"/>
          <ac:graphicFrameMkLst>
            <pc:docMk/>
            <pc:sldMk cId="1080909560" sldId="2147470780"/>
            <ac:graphicFrameMk id="422" creationId="{26A1092A-0BF5-4A08-9641-D4380391B511}"/>
          </ac:graphicFrameMkLst>
        </pc:graphicFrameChg>
        <pc:graphicFrameChg chg="add del mod replST">
          <ac:chgData name="Lee, Samantha" userId="44983747-3aaf-47a7-8c4d-b7ff06699b8b" providerId="ADAL" clId="{609944D1-9ACF-44EB-A192-454A2A9B262E}" dt="2023-01-09T20:08:24.828" v="66369"/>
          <ac:graphicFrameMkLst>
            <pc:docMk/>
            <pc:sldMk cId="1080909560" sldId="2147470780"/>
            <ac:graphicFrameMk id="424" creationId="{49E51F2C-8F73-4109-A01E-4BD54F549CEB}"/>
          </ac:graphicFrameMkLst>
        </pc:graphicFrameChg>
        <pc:graphicFrameChg chg="add del mod replST">
          <ac:chgData name="Lee, Samantha" userId="44983747-3aaf-47a7-8c4d-b7ff06699b8b" providerId="ADAL" clId="{609944D1-9ACF-44EB-A192-454A2A9B262E}" dt="2023-01-09T20:08:42.350" v="66613"/>
          <ac:graphicFrameMkLst>
            <pc:docMk/>
            <pc:sldMk cId="1080909560" sldId="2147470780"/>
            <ac:graphicFrameMk id="426" creationId="{5C070B2C-344E-47E9-8CDD-488F2A98B338}"/>
          </ac:graphicFrameMkLst>
        </pc:graphicFrameChg>
        <pc:picChg chg="mod">
          <ac:chgData name="Lee, Samantha" userId="44983747-3aaf-47a7-8c4d-b7ff06699b8b" providerId="ADAL" clId="{609944D1-9ACF-44EB-A192-454A2A9B262E}" dt="2023-01-09T14:16:38.235" v="36355"/>
          <ac:picMkLst>
            <pc:docMk/>
            <pc:sldMk cId="1080909560" sldId="2147470780"/>
            <ac:picMk id="14" creationId="{31ABD41D-0F47-4808-B343-47368E79560D}"/>
          </ac:picMkLst>
        </pc:picChg>
        <pc:picChg chg="add del mod">
          <ac:chgData name="Lee, Samantha" userId="44983747-3aaf-47a7-8c4d-b7ff06699b8b" providerId="ADAL" clId="{609944D1-9ACF-44EB-A192-454A2A9B262E}" dt="2023-01-06T21:26:02.959" v="15421" actId="478"/>
          <ac:picMkLst>
            <pc:docMk/>
            <pc:sldMk cId="1080909560" sldId="2147470780"/>
            <ac:picMk id="60" creationId="{9D961A36-7169-46D7-A2DB-8A7A655F19C9}"/>
          </ac:picMkLst>
        </pc:picChg>
        <pc:picChg chg="add del mod ord">
          <ac:chgData name="Lee, Samantha" userId="44983747-3aaf-47a7-8c4d-b7ff06699b8b" providerId="ADAL" clId="{609944D1-9ACF-44EB-A192-454A2A9B262E}" dt="2023-01-09T16:15:06.494" v="43016" actId="478"/>
          <ac:picMkLst>
            <pc:docMk/>
            <pc:sldMk cId="1080909560" sldId="2147470780"/>
            <ac:picMk id="62" creationId="{5BC9D43A-FBC5-44E2-8C1B-50D3E733EDE8}"/>
          </ac:picMkLst>
        </pc:picChg>
        <pc:picChg chg="add del mod">
          <ac:chgData name="Lee, Samantha" userId="44983747-3aaf-47a7-8c4d-b7ff06699b8b" providerId="ADAL" clId="{609944D1-9ACF-44EB-A192-454A2A9B262E}" dt="2023-01-06T21:50:30.268" v="17332" actId="478"/>
          <ac:picMkLst>
            <pc:docMk/>
            <pc:sldMk cId="1080909560" sldId="2147470780"/>
            <ac:picMk id="66" creationId="{1E59935F-F98D-4A43-9561-397878FF5678}"/>
          </ac:picMkLst>
        </pc:picChg>
        <pc:picChg chg="mod">
          <ac:chgData name="Lee, Samantha" userId="44983747-3aaf-47a7-8c4d-b7ff06699b8b" providerId="ADAL" clId="{609944D1-9ACF-44EB-A192-454A2A9B262E}" dt="2023-01-09T14:16:37.520" v="36202"/>
          <ac:picMkLst>
            <pc:docMk/>
            <pc:sldMk cId="1080909560" sldId="2147470780"/>
            <ac:picMk id="72" creationId="{A3E2B691-E748-47BF-9C24-B9A886D810D6}"/>
          </ac:picMkLst>
        </pc:picChg>
        <pc:picChg chg="mod">
          <ac:chgData name="Lee, Samantha" userId="44983747-3aaf-47a7-8c4d-b7ff06699b8b" providerId="ADAL" clId="{609944D1-9ACF-44EB-A192-454A2A9B262E}" dt="2023-01-09T14:16:37.561" v="36206"/>
          <ac:picMkLst>
            <pc:docMk/>
            <pc:sldMk cId="1080909560" sldId="2147470780"/>
            <ac:picMk id="76" creationId="{54A67977-A76B-42DF-B750-463A73E437C0}"/>
          </ac:picMkLst>
        </pc:picChg>
        <pc:picChg chg="mod">
          <ac:chgData name="Lee, Samantha" userId="44983747-3aaf-47a7-8c4d-b7ff06699b8b" providerId="ADAL" clId="{609944D1-9ACF-44EB-A192-454A2A9B262E}" dt="2023-01-09T14:16:37.614" v="36210"/>
          <ac:picMkLst>
            <pc:docMk/>
            <pc:sldMk cId="1080909560" sldId="2147470780"/>
            <ac:picMk id="80" creationId="{54D3927B-D2F7-46CC-A66E-DB565EBF71BA}"/>
          </ac:picMkLst>
        </pc:picChg>
        <pc:picChg chg="add del mod">
          <ac:chgData name="Lee, Samantha" userId="44983747-3aaf-47a7-8c4d-b7ff06699b8b" providerId="ADAL" clId="{609944D1-9ACF-44EB-A192-454A2A9B262E}" dt="2023-01-09T19:56:06.428" v="61859" actId="478"/>
          <ac:picMkLst>
            <pc:docMk/>
            <pc:sldMk cId="1080909560" sldId="2147470780"/>
            <ac:picMk id="126" creationId="{22F29EC4-6B80-4449-8193-D08D913F2ACC}"/>
          </ac:picMkLst>
        </pc:picChg>
        <pc:picChg chg="add del">
          <ac:chgData name="Lee, Samantha" userId="44983747-3aaf-47a7-8c4d-b7ff06699b8b" providerId="ADAL" clId="{609944D1-9ACF-44EB-A192-454A2A9B262E}" dt="2023-01-06T21:50:52.216" v="17335" actId="478"/>
          <ac:picMkLst>
            <pc:docMk/>
            <pc:sldMk cId="1080909560" sldId="2147470780"/>
            <ac:picMk id="149" creationId="{E9B18777-9FBC-436C-A638-C0BAF4DACF73}"/>
          </ac:picMkLst>
        </pc:picChg>
        <pc:picChg chg="add del mod ord">
          <ac:chgData name="Lee, Samantha" userId="44983747-3aaf-47a7-8c4d-b7ff06699b8b" providerId="ADAL" clId="{609944D1-9ACF-44EB-A192-454A2A9B262E}" dt="2023-01-06T21:52:50.362" v="17463" actId="478"/>
          <ac:picMkLst>
            <pc:docMk/>
            <pc:sldMk cId="1080909560" sldId="2147470780"/>
            <ac:picMk id="152" creationId="{AD611DD1-8A6E-40B6-A1D4-6BDBCAB7202C}"/>
          </ac:picMkLst>
        </pc:picChg>
        <pc:picChg chg="add del mod">
          <ac:chgData name="Lee, Samantha" userId="44983747-3aaf-47a7-8c4d-b7ff06699b8b" providerId="ADAL" clId="{609944D1-9ACF-44EB-A192-454A2A9B262E}" dt="2023-01-06T21:28:00.755" v="15431"/>
          <ac:picMkLst>
            <pc:docMk/>
            <pc:sldMk cId="1080909560" sldId="2147470780"/>
            <ac:picMk id="184" creationId="{455B59BC-62B9-47C2-8441-46985D252618}"/>
          </ac:picMkLst>
        </pc:picChg>
        <pc:picChg chg="mod">
          <ac:chgData name="Lee, Samantha" userId="44983747-3aaf-47a7-8c4d-b7ff06699b8b" providerId="ADAL" clId="{609944D1-9ACF-44EB-A192-454A2A9B262E}" dt="2023-01-06T21:28:16.520" v="15432"/>
          <ac:picMkLst>
            <pc:docMk/>
            <pc:sldMk cId="1080909560" sldId="2147470780"/>
            <ac:picMk id="191" creationId="{3E0F7757-7268-457A-8B9E-5F3969EE54F9}"/>
          </ac:picMkLst>
        </pc:picChg>
        <pc:picChg chg="add mod ord">
          <ac:chgData name="Lee, Samantha" userId="44983747-3aaf-47a7-8c4d-b7ff06699b8b" providerId="ADAL" clId="{609944D1-9ACF-44EB-A192-454A2A9B262E}" dt="2023-01-09T15:21:30.100" v="37960" actId="165"/>
          <ac:picMkLst>
            <pc:docMk/>
            <pc:sldMk cId="1080909560" sldId="2147470780"/>
            <ac:picMk id="206" creationId="{C6F2CD00-F4B3-43C0-BDAB-A5606B2C7CF5}"/>
          </ac:picMkLst>
        </pc:picChg>
        <pc:picChg chg="mod">
          <ac:chgData name="Lee, Samantha" userId="44983747-3aaf-47a7-8c4d-b7ff06699b8b" providerId="ADAL" clId="{609944D1-9ACF-44EB-A192-454A2A9B262E}" dt="2023-01-09T14:16:38.160" v="36315"/>
          <ac:picMkLst>
            <pc:docMk/>
            <pc:sldMk cId="1080909560" sldId="2147470780"/>
            <ac:picMk id="212" creationId="{60D9BF36-7EB3-4D6F-8D0A-9467F29A2BC7}"/>
          </ac:picMkLst>
        </pc:picChg>
        <pc:picChg chg="add del mod">
          <ac:chgData name="Lee, Samantha" userId="44983747-3aaf-47a7-8c4d-b7ff06699b8b" providerId="ADAL" clId="{609944D1-9ACF-44EB-A192-454A2A9B262E}" dt="2023-01-06T22:14:17.533" v="19175" actId="478"/>
          <ac:picMkLst>
            <pc:docMk/>
            <pc:sldMk cId="1080909560" sldId="2147470780"/>
            <ac:picMk id="252" creationId="{191D726E-91E3-429F-ABCF-8D77F658269A}"/>
          </ac:picMkLst>
        </pc:picChg>
        <pc:cxnChg chg="add del mod ord replST">
          <ac:chgData name="Lee, Samantha" userId="44983747-3aaf-47a7-8c4d-b7ff06699b8b" providerId="ADAL" clId="{609944D1-9ACF-44EB-A192-454A2A9B262E}" dt="2023-01-09T14:03:39.679" v="22909"/>
          <ac:cxnSpMkLst>
            <pc:docMk/>
            <pc:sldMk cId="1080909560" sldId="2147470780"/>
            <ac:cxnSpMk id="11" creationId="{5FA24479-66DC-4B11-AADD-68D120A47427}"/>
          </ac:cxnSpMkLst>
        </pc:cxnChg>
        <pc:cxnChg chg="del mod ord">
          <ac:chgData name="Lee, Samantha" userId="44983747-3aaf-47a7-8c4d-b7ff06699b8b" providerId="ADAL" clId="{609944D1-9ACF-44EB-A192-454A2A9B262E}" dt="2023-01-06T20:46:08.384" v="7681"/>
          <ac:cxnSpMkLst>
            <pc:docMk/>
            <pc:sldMk cId="1080909560" sldId="2147470780"/>
            <ac:cxnSpMk id="19" creationId="{162A4944-3668-4832-86C7-BC8CA4D2A8AF}"/>
          </ac:cxnSpMkLst>
        </pc:cxnChg>
        <pc:cxnChg chg="add del mod ord replST">
          <ac:chgData name="Lee, Samantha" userId="44983747-3aaf-47a7-8c4d-b7ff06699b8b" providerId="ADAL" clId="{609944D1-9ACF-44EB-A192-454A2A9B262E}" dt="2023-01-06T20:46:28.986" v="8372"/>
          <ac:cxnSpMkLst>
            <pc:docMk/>
            <pc:sldMk cId="1080909560" sldId="2147470780"/>
            <ac:cxnSpMk id="20" creationId="{70D5AA18-8C26-4FDF-B822-B63910FD508B}"/>
          </ac:cxnSpMkLst>
        </pc:cxnChg>
        <pc:cxnChg chg="add del mod ord replST">
          <ac:chgData name="Lee, Samantha" userId="44983747-3aaf-47a7-8c4d-b7ff06699b8b" providerId="ADAL" clId="{609944D1-9ACF-44EB-A192-454A2A9B262E}" dt="2023-01-06T20:46:37.790" v="8707"/>
          <ac:cxnSpMkLst>
            <pc:docMk/>
            <pc:sldMk cId="1080909560" sldId="2147470780"/>
            <ac:cxnSpMk id="24" creationId="{E069B747-5836-4DD5-9689-08C6336408C4}"/>
          </ac:cxnSpMkLst>
        </pc:cxnChg>
        <pc:cxnChg chg="add del mod ord replST">
          <ac:chgData name="Lee, Samantha" userId="44983747-3aaf-47a7-8c4d-b7ff06699b8b" providerId="ADAL" clId="{609944D1-9ACF-44EB-A192-454A2A9B262E}" dt="2023-01-09T14:08:03.907" v="31710"/>
          <ac:cxnSpMkLst>
            <pc:docMk/>
            <pc:sldMk cId="1080909560" sldId="2147470780"/>
            <ac:cxnSpMk id="25" creationId="{4A04FE18-35EF-436B-AA32-C9CBB6DB2F0A}"/>
          </ac:cxnSpMkLst>
        </pc:cxnChg>
        <pc:cxnChg chg="add del mod ord replST">
          <ac:chgData name="Lee, Samantha" userId="44983747-3aaf-47a7-8c4d-b7ff06699b8b" providerId="ADAL" clId="{609944D1-9ACF-44EB-A192-454A2A9B262E}" dt="2023-01-06T20:48:15.468" v="10266"/>
          <ac:cxnSpMkLst>
            <pc:docMk/>
            <pc:sldMk cId="1080909560" sldId="2147470780"/>
            <ac:cxnSpMk id="29" creationId="{2B548F0C-20D1-48AF-88A0-F4C8D113D6AF}"/>
          </ac:cxnSpMkLst>
        </pc:cxnChg>
        <pc:cxnChg chg="add del mod ord replST">
          <ac:chgData name="Lee, Samantha" userId="44983747-3aaf-47a7-8c4d-b7ff06699b8b" providerId="ADAL" clId="{609944D1-9ACF-44EB-A192-454A2A9B262E}" dt="2023-01-06T20:48:19.780" v="10389"/>
          <ac:cxnSpMkLst>
            <pc:docMk/>
            <pc:sldMk cId="1080909560" sldId="2147470780"/>
            <ac:cxnSpMk id="30" creationId="{095CDCFB-F8F5-4DF5-9F5D-A7BF42B3F5F2}"/>
          </ac:cxnSpMkLst>
        </pc:cxnChg>
        <pc:cxnChg chg="add del mod ord replST">
          <ac:chgData name="Lee, Samantha" userId="44983747-3aaf-47a7-8c4d-b7ff06699b8b" providerId="ADAL" clId="{609944D1-9ACF-44EB-A192-454A2A9B262E}" dt="2023-01-09T14:07:04.223" v="30695"/>
          <ac:cxnSpMkLst>
            <pc:docMk/>
            <pc:sldMk cId="1080909560" sldId="2147470780"/>
            <ac:cxnSpMk id="30" creationId="{B76B34AC-9609-49AE-BABE-4100FA05C225}"/>
          </ac:cxnSpMkLst>
        </pc:cxnChg>
        <pc:cxnChg chg="add del mod ord replST delST">
          <ac:chgData name="Lee, Samantha" userId="44983747-3aaf-47a7-8c4d-b7ff06699b8b" providerId="ADAL" clId="{609944D1-9ACF-44EB-A192-454A2A9B262E}" dt="2023-01-09T14:06:56.522" v="30395"/>
          <ac:cxnSpMkLst>
            <pc:docMk/>
            <pc:sldMk cId="1080909560" sldId="2147470780"/>
            <ac:cxnSpMk id="31" creationId="{7321DD82-CA6C-47B2-AD16-CCD95D7A9CD5}"/>
          </ac:cxnSpMkLst>
        </pc:cxnChg>
        <pc:cxnChg chg="add del mod ord replST">
          <ac:chgData name="Lee, Samantha" userId="44983747-3aaf-47a7-8c4d-b7ff06699b8b" providerId="ADAL" clId="{609944D1-9ACF-44EB-A192-454A2A9B262E}" dt="2023-01-06T20:48:25.632" v="10502"/>
          <ac:cxnSpMkLst>
            <pc:docMk/>
            <pc:sldMk cId="1080909560" sldId="2147470780"/>
            <ac:cxnSpMk id="31" creationId="{DA94188A-1611-4875-B9F8-EE21B2A41DB2}"/>
          </ac:cxnSpMkLst>
        </pc:cxnChg>
        <pc:cxnChg chg="add mod ord replST">
          <ac:chgData name="Lee, Samantha" userId="44983747-3aaf-47a7-8c4d-b7ff06699b8b" providerId="ADAL" clId="{609944D1-9ACF-44EB-A192-454A2A9B262E}" dt="2023-01-09T20:08:42.386" v="66628"/>
          <ac:cxnSpMkLst>
            <pc:docMk/>
            <pc:sldMk cId="1080909560" sldId="2147470780"/>
            <ac:cxnSpMk id="33" creationId="{506F9A56-F791-445F-82CA-A2BE14C24C45}"/>
          </ac:cxnSpMkLst>
        </pc:cxnChg>
        <pc:cxnChg chg="add mod ord replST">
          <ac:chgData name="Lee, Samantha" userId="44983747-3aaf-47a7-8c4d-b7ff06699b8b" providerId="ADAL" clId="{609944D1-9ACF-44EB-A192-454A2A9B262E}" dt="2023-01-09T20:08:42.423" v="66724"/>
          <ac:cxnSpMkLst>
            <pc:docMk/>
            <pc:sldMk cId="1080909560" sldId="2147470780"/>
            <ac:cxnSpMk id="34" creationId="{7C832B5C-88E5-4A36-AA1C-B03E087DA979}"/>
          </ac:cxnSpMkLst>
        </pc:cxnChg>
        <pc:cxnChg chg="add del mod ord replST delST">
          <ac:chgData name="Lee, Samantha" userId="44983747-3aaf-47a7-8c4d-b7ff06699b8b" providerId="ADAL" clId="{609944D1-9ACF-44EB-A192-454A2A9B262E}" dt="2023-01-09T16:13:15.818" v="41430"/>
          <ac:cxnSpMkLst>
            <pc:docMk/>
            <pc:sldMk cId="1080909560" sldId="2147470780"/>
            <ac:cxnSpMk id="68" creationId="{60D18B01-9E36-45C4-A221-7D5DF86494AB}"/>
          </ac:cxnSpMkLst>
        </pc:cxnChg>
        <pc:cxnChg chg="add del mod">
          <ac:chgData name="Lee, Samantha" userId="44983747-3aaf-47a7-8c4d-b7ff06699b8b" providerId="ADAL" clId="{609944D1-9ACF-44EB-A192-454A2A9B262E}" dt="2023-01-09T16:15:08.446" v="43017" actId="478"/>
          <ac:cxnSpMkLst>
            <pc:docMk/>
            <pc:sldMk cId="1080909560" sldId="2147470780"/>
            <ac:cxnSpMk id="86" creationId="{9688A66E-9671-41F1-BCE7-B9A633BF5C35}"/>
          </ac:cxnSpMkLst>
        </pc:cxnChg>
        <pc:cxnChg chg="add del mod">
          <ac:chgData name="Lee, Samantha" userId="44983747-3aaf-47a7-8c4d-b7ff06699b8b" providerId="ADAL" clId="{609944D1-9ACF-44EB-A192-454A2A9B262E}" dt="2023-01-09T21:06:50.182" v="66821"/>
          <ac:cxnSpMkLst>
            <pc:docMk/>
            <pc:sldMk cId="1080909560" sldId="2147470780"/>
            <ac:cxnSpMk id="148" creationId="{B26918B7-8625-4F83-BDEF-BAB4073D7480}"/>
          </ac:cxnSpMkLst>
        </pc:cxnChg>
        <pc:cxnChg chg="add del mod">
          <ac:chgData name="Lee, Samantha" userId="44983747-3aaf-47a7-8c4d-b7ff06699b8b" providerId="ADAL" clId="{609944D1-9ACF-44EB-A192-454A2A9B262E}" dt="2023-01-09T21:07:04.163" v="66826" actId="478"/>
          <ac:cxnSpMkLst>
            <pc:docMk/>
            <pc:sldMk cId="1080909560" sldId="2147470780"/>
            <ac:cxnSpMk id="149" creationId="{633F8EF7-9492-4D03-8581-5664058694C7}"/>
          </ac:cxnSpMkLst>
        </pc:cxnChg>
        <pc:cxnChg chg="add mod">
          <ac:chgData name="Lee, Samantha" userId="44983747-3aaf-47a7-8c4d-b7ff06699b8b" providerId="ADAL" clId="{609944D1-9ACF-44EB-A192-454A2A9B262E}" dt="2023-01-09T21:08:15.408" v="66856" actId="14100"/>
          <ac:cxnSpMkLst>
            <pc:docMk/>
            <pc:sldMk cId="1080909560" sldId="2147470780"/>
            <ac:cxnSpMk id="150" creationId="{20D02C14-74F9-4AAF-91AF-45FC5015F9E6}"/>
          </ac:cxnSpMkLst>
        </pc:cxnChg>
        <pc:cxnChg chg="add mod ord replST">
          <ac:chgData name="Lee, Samantha" userId="44983747-3aaf-47a7-8c4d-b7ff06699b8b" providerId="ADAL" clId="{609944D1-9ACF-44EB-A192-454A2A9B262E}" dt="2023-01-09T20:08:42.423" v="66722"/>
          <ac:cxnSpMkLst>
            <pc:docMk/>
            <pc:sldMk cId="1080909560" sldId="2147470780"/>
            <ac:cxnSpMk id="153" creationId="{2429AB8F-5255-4F4F-9629-8485C9B24FAF}"/>
          </ac:cxnSpMkLst>
        </pc:cxnChg>
        <pc:cxnChg chg="del">
          <ac:chgData name="Lee, Samantha" userId="44983747-3aaf-47a7-8c4d-b7ff06699b8b" providerId="ADAL" clId="{609944D1-9ACF-44EB-A192-454A2A9B262E}" dt="2023-01-06T20:45:52.161" v="7258"/>
          <ac:cxnSpMkLst>
            <pc:docMk/>
            <pc:sldMk cId="1080909560" sldId="2147470780"/>
            <ac:cxnSpMk id="176" creationId="{E02E1B1B-F7FE-D55D-988A-41511A88CA44}"/>
          </ac:cxnSpMkLst>
        </pc:cxnChg>
        <pc:cxnChg chg="add mod ord">
          <ac:chgData name="Lee, Samantha" userId="44983747-3aaf-47a7-8c4d-b7ff06699b8b" providerId="ADAL" clId="{609944D1-9ACF-44EB-A192-454A2A9B262E}" dt="2023-01-09T20:08:42.423" v="66709"/>
          <ac:cxnSpMkLst>
            <pc:docMk/>
            <pc:sldMk cId="1080909560" sldId="2147470780"/>
            <ac:cxnSpMk id="207" creationId="{597B0CE5-B8DD-4557-BB70-4C52A90F5CA9}"/>
          </ac:cxnSpMkLst>
        </pc:cxnChg>
        <pc:cxnChg chg="add del mod">
          <ac:chgData name="Lee, Samantha" userId="44983747-3aaf-47a7-8c4d-b7ff06699b8b" providerId="ADAL" clId="{609944D1-9ACF-44EB-A192-454A2A9B262E}" dt="2023-01-09T16:14:50.678" v="43013" actId="478"/>
          <ac:cxnSpMkLst>
            <pc:docMk/>
            <pc:sldMk cId="1080909560" sldId="2147470780"/>
            <ac:cxnSpMk id="358" creationId="{F102CF8C-BDC3-4B74-BB40-E2135F0A93DC}"/>
          </ac:cxnSpMkLst>
        </pc:cxnChg>
        <pc:cxnChg chg="add mod ord">
          <ac:chgData name="Lee, Samantha" userId="44983747-3aaf-47a7-8c4d-b7ff06699b8b" providerId="ADAL" clId="{609944D1-9ACF-44EB-A192-454A2A9B262E}" dt="2023-01-09T21:08:07.996" v="66854" actId="14100"/>
          <ac:cxnSpMkLst>
            <pc:docMk/>
            <pc:sldMk cId="1080909560" sldId="2147470780"/>
            <ac:cxnSpMk id="359" creationId="{1431E5C0-3E59-4F97-8471-0F3985EE914B}"/>
          </ac:cxnSpMkLst>
        </pc:cxnChg>
        <pc:cxnChg chg="add mod ord">
          <ac:chgData name="Lee, Samantha" userId="44983747-3aaf-47a7-8c4d-b7ff06699b8b" providerId="ADAL" clId="{609944D1-9ACF-44EB-A192-454A2A9B262E}" dt="2023-01-09T21:08:20.562" v="66857" actId="14100"/>
          <ac:cxnSpMkLst>
            <pc:docMk/>
            <pc:sldMk cId="1080909560" sldId="2147470780"/>
            <ac:cxnSpMk id="360" creationId="{D9381A97-0D83-4C9C-9B8C-EB8B7420E9A6}"/>
          </ac:cxnSpMkLst>
        </pc:cxnChg>
      </pc:sldChg>
      <pc:sldChg chg="addSp delSp modSp add del mod ord modTransition modShow modNotesTx">
        <pc:chgData name="Lee, Samantha" userId="44983747-3aaf-47a7-8c4d-b7ff06699b8b" providerId="ADAL" clId="{609944D1-9ACF-44EB-A192-454A2A9B262E}" dt="2023-01-09T18:03:36.472" v="56459" actId="47"/>
        <pc:sldMkLst>
          <pc:docMk/>
          <pc:sldMk cId="3219896373" sldId="2147470781"/>
        </pc:sldMkLst>
        <pc:spChg chg="mod ord">
          <ac:chgData name="Lee, Samantha" userId="44983747-3aaf-47a7-8c4d-b7ff06699b8b" providerId="ADAL" clId="{609944D1-9ACF-44EB-A192-454A2A9B262E}" dt="2023-01-06T21:35:24.062" v="17182"/>
          <ac:spMkLst>
            <pc:docMk/>
            <pc:sldMk cId="3219896373" sldId="2147470781"/>
            <ac:spMk id="2" creationId="{5C65516F-8E92-47FF-B0B2-AFCD4F7F3CAF}"/>
          </ac:spMkLst>
        </pc:spChg>
        <pc:spChg chg="mod ord">
          <ac:chgData name="Lee, Samantha" userId="44983747-3aaf-47a7-8c4d-b7ff06699b8b" providerId="ADAL" clId="{609944D1-9ACF-44EB-A192-454A2A9B262E}" dt="2023-01-06T21:35:24.062" v="17184"/>
          <ac:spMkLst>
            <pc:docMk/>
            <pc:sldMk cId="3219896373" sldId="2147470781"/>
            <ac:spMk id="3" creationId="{C42C2A29-C949-4DF3-8DD7-DEADFD3F2A41}"/>
          </ac:spMkLst>
        </pc:spChg>
        <pc:spChg chg="mod ord">
          <ac:chgData name="Lee, Samantha" userId="44983747-3aaf-47a7-8c4d-b7ff06699b8b" providerId="ADAL" clId="{609944D1-9ACF-44EB-A192-454A2A9B262E}" dt="2023-01-06T21:35:24.101" v="17250"/>
          <ac:spMkLst>
            <pc:docMk/>
            <pc:sldMk cId="3219896373" sldId="2147470781"/>
            <ac:spMk id="5" creationId="{96DEDEDB-D0AB-321C-2788-AB75558C7000}"/>
          </ac:spMkLst>
        </pc:spChg>
        <pc:spChg chg="mod ord">
          <ac:chgData name="Lee, Samantha" userId="44983747-3aaf-47a7-8c4d-b7ff06699b8b" providerId="ADAL" clId="{609944D1-9ACF-44EB-A192-454A2A9B262E}" dt="2023-01-06T21:35:24.101" v="17252"/>
          <ac:spMkLst>
            <pc:docMk/>
            <pc:sldMk cId="3219896373" sldId="2147470781"/>
            <ac:spMk id="6" creationId="{F7607080-BC06-896D-3BA5-C862DAAE5160}"/>
          </ac:spMkLst>
        </pc:spChg>
        <pc:spChg chg="add del mod modVis">
          <ac:chgData name="Lee, Samantha" userId="44983747-3aaf-47a7-8c4d-b7ff06699b8b" providerId="ADAL" clId="{609944D1-9ACF-44EB-A192-454A2A9B262E}" dt="2023-01-06T21:32:20.624" v="16159"/>
          <ac:spMkLst>
            <pc:docMk/>
            <pc:sldMk cId="3219896373" sldId="2147470781"/>
            <ac:spMk id="8" creationId="{7FE6534A-1E57-4F1F-9779-2087B1F034DE}"/>
          </ac:spMkLst>
        </pc:spChg>
        <pc:spChg chg="mod ord">
          <ac:chgData name="Lee, Samantha" userId="44983747-3aaf-47a7-8c4d-b7ff06699b8b" providerId="ADAL" clId="{609944D1-9ACF-44EB-A192-454A2A9B262E}" dt="2023-01-06T21:35:24.101" v="17242"/>
          <ac:spMkLst>
            <pc:docMk/>
            <pc:sldMk cId="3219896373" sldId="2147470781"/>
            <ac:spMk id="12" creationId="{BA94B4BC-59F6-4EBA-B3B2-231B4FC49DF7}"/>
          </ac:spMkLst>
        </pc:spChg>
        <pc:spChg chg="mod ord">
          <ac:chgData name="Lee, Samantha" userId="44983747-3aaf-47a7-8c4d-b7ff06699b8b" providerId="ADAL" clId="{609944D1-9ACF-44EB-A192-454A2A9B262E}" dt="2023-01-06T21:35:24.062" v="17186"/>
          <ac:spMkLst>
            <pc:docMk/>
            <pc:sldMk cId="3219896373" sldId="2147470781"/>
            <ac:spMk id="35" creationId="{0B0C5E79-903C-4D51-BEAB-B542E35D48B4}"/>
          </ac:spMkLst>
        </pc:spChg>
        <pc:spChg chg="mod ord">
          <ac:chgData name="Lee, Samantha" userId="44983747-3aaf-47a7-8c4d-b7ff06699b8b" providerId="ADAL" clId="{609944D1-9ACF-44EB-A192-454A2A9B262E}" dt="2023-01-06T21:36:10.551" v="17292" actId="552"/>
          <ac:spMkLst>
            <pc:docMk/>
            <pc:sldMk cId="3219896373" sldId="2147470781"/>
            <ac:spMk id="36" creationId="{B9CECE81-7854-4A8A-8E7B-134569CF2879}"/>
          </ac:spMkLst>
        </pc:spChg>
        <pc:spChg chg="mod topLvl">
          <ac:chgData name="Lee, Samantha" userId="44983747-3aaf-47a7-8c4d-b7ff06699b8b" providerId="ADAL" clId="{609944D1-9ACF-44EB-A192-454A2A9B262E}" dt="2023-01-06T21:36:40.409" v="17299" actId="554"/>
          <ac:spMkLst>
            <pc:docMk/>
            <pc:sldMk cId="3219896373" sldId="2147470781"/>
            <ac:spMk id="37" creationId="{BF7550D2-922B-4C4B-B725-A6F828C22FC5}"/>
          </ac:spMkLst>
        </pc:spChg>
        <pc:spChg chg="mod">
          <ac:chgData name="Lee, Samantha" userId="44983747-3aaf-47a7-8c4d-b7ff06699b8b" providerId="ADAL" clId="{609944D1-9ACF-44EB-A192-454A2A9B262E}" dt="2023-01-06T21:31:20.868" v="15925"/>
          <ac:spMkLst>
            <pc:docMk/>
            <pc:sldMk cId="3219896373" sldId="2147470781"/>
            <ac:spMk id="51" creationId="{B5334EF1-D56F-FE70-86E1-6CB76DC55CD8}"/>
          </ac:spMkLst>
        </pc:spChg>
        <pc:spChg chg="mod">
          <ac:chgData name="Lee, Samantha" userId="44983747-3aaf-47a7-8c4d-b7ff06699b8b" providerId="ADAL" clId="{609944D1-9ACF-44EB-A192-454A2A9B262E}" dt="2023-01-06T21:31:20.868" v="15925"/>
          <ac:spMkLst>
            <pc:docMk/>
            <pc:sldMk cId="3219896373" sldId="2147470781"/>
            <ac:spMk id="52" creationId="{E2AF5FAB-0273-FC15-7584-6D9FD3077AB9}"/>
          </ac:spMkLst>
        </pc:spChg>
        <pc:spChg chg="mod ord">
          <ac:chgData name="Lee, Samantha" userId="44983747-3aaf-47a7-8c4d-b7ff06699b8b" providerId="ADAL" clId="{609944D1-9ACF-44EB-A192-454A2A9B262E}" dt="2023-01-06T21:35:24.062" v="17190"/>
          <ac:spMkLst>
            <pc:docMk/>
            <pc:sldMk cId="3219896373" sldId="2147470781"/>
            <ac:spMk id="55" creationId="{BD868105-41E5-4BAF-82EA-59CD94619332}"/>
          </ac:spMkLst>
        </pc:spChg>
        <pc:spChg chg="mod ord">
          <ac:chgData name="Lee, Samantha" userId="44983747-3aaf-47a7-8c4d-b7ff06699b8b" providerId="ADAL" clId="{609944D1-9ACF-44EB-A192-454A2A9B262E}" dt="2023-01-06T21:35:24.062" v="17192"/>
          <ac:spMkLst>
            <pc:docMk/>
            <pc:sldMk cId="3219896373" sldId="2147470781"/>
            <ac:spMk id="56" creationId="{6C080E45-6998-4569-85D7-9BBB62404E22}"/>
          </ac:spMkLst>
        </pc:spChg>
        <pc:spChg chg="add del mod ord">
          <ac:chgData name="Lee, Samantha" userId="44983747-3aaf-47a7-8c4d-b7ff06699b8b" providerId="ADAL" clId="{609944D1-9ACF-44EB-A192-454A2A9B262E}" dt="2023-01-06T21:35:24.078" v="17194"/>
          <ac:spMkLst>
            <pc:docMk/>
            <pc:sldMk cId="3219896373" sldId="2147470781"/>
            <ac:spMk id="57" creationId="{4268B836-E12E-420F-9E12-5B2E8C42C602}"/>
          </ac:spMkLst>
        </pc:spChg>
        <pc:spChg chg="mod ord">
          <ac:chgData name="Lee, Samantha" userId="44983747-3aaf-47a7-8c4d-b7ff06699b8b" providerId="ADAL" clId="{609944D1-9ACF-44EB-A192-454A2A9B262E}" dt="2023-01-06T21:35:24.079" v="17196"/>
          <ac:spMkLst>
            <pc:docMk/>
            <pc:sldMk cId="3219896373" sldId="2147470781"/>
            <ac:spMk id="58" creationId="{698E36B6-95FA-4AE8-92C3-E34FCB4DAA66}"/>
          </ac:spMkLst>
        </pc:spChg>
        <pc:spChg chg="mod ord">
          <ac:chgData name="Lee, Samantha" userId="44983747-3aaf-47a7-8c4d-b7ff06699b8b" providerId="ADAL" clId="{609944D1-9ACF-44EB-A192-454A2A9B262E}" dt="2023-01-06T21:35:24.079" v="17198"/>
          <ac:spMkLst>
            <pc:docMk/>
            <pc:sldMk cId="3219896373" sldId="2147470781"/>
            <ac:spMk id="59" creationId="{4F8807E4-3A4C-4EB3-BA09-E28662FFAB2A}"/>
          </ac:spMkLst>
        </pc:spChg>
        <pc:spChg chg="mod">
          <ac:chgData name="Lee, Samantha" userId="44983747-3aaf-47a7-8c4d-b7ff06699b8b" providerId="ADAL" clId="{609944D1-9ACF-44EB-A192-454A2A9B262E}" dt="2023-01-06T21:35:24.089" v="17216"/>
          <ac:spMkLst>
            <pc:docMk/>
            <pc:sldMk cId="3219896373" sldId="2147470781"/>
            <ac:spMk id="61" creationId="{C273D6C3-8E8A-4D43-8516-B5B6BC4579D2}"/>
          </ac:spMkLst>
        </pc:spChg>
        <pc:spChg chg="mod">
          <ac:chgData name="Lee, Samantha" userId="44983747-3aaf-47a7-8c4d-b7ff06699b8b" providerId="ADAL" clId="{609944D1-9ACF-44EB-A192-454A2A9B262E}" dt="2023-01-06T21:35:24.090" v="17217"/>
          <ac:spMkLst>
            <pc:docMk/>
            <pc:sldMk cId="3219896373" sldId="2147470781"/>
            <ac:spMk id="64" creationId="{85963FA8-8620-44C5-A10F-A0B6CBAD13E8}"/>
          </ac:spMkLst>
        </pc:spChg>
        <pc:spChg chg="mod ord">
          <ac:chgData name="Lee, Samantha" userId="44983747-3aaf-47a7-8c4d-b7ff06699b8b" providerId="ADAL" clId="{609944D1-9ACF-44EB-A192-454A2A9B262E}" dt="2023-01-06T21:35:24.101" v="17254"/>
          <ac:spMkLst>
            <pc:docMk/>
            <pc:sldMk cId="3219896373" sldId="2147470781"/>
            <ac:spMk id="67" creationId="{369A7FE2-5782-4E0E-B7CE-EB999DFD3F6D}"/>
          </ac:spMkLst>
        </pc:spChg>
        <pc:spChg chg="mod">
          <ac:chgData name="Lee, Samantha" userId="44983747-3aaf-47a7-8c4d-b7ff06699b8b" providerId="ADAL" clId="{609944D1-9ACF-44EB-A192-454A2A9B262E}" dt="2023-01-06T21:31:20.868" v="15925"/>
          <ac:spMkLst>
            <pc:docMk/>
            <pc:sldMk cId="3219896373" sldId="2147470781"/>
            <ac:spMk id="70" creationId="{D16FB5D1-2E44-40CD-A32F-10424F72094C}"/>
          </ac:spMkLst>
        </pc:spChg>
        <pc:spChg chg="mod">
          <ac:chgData name="Lee, Samantha" userId="44983747-3aaf-47a7-8c4d-b7ff06699b8b" providerId="ADAL" clId="{609944D1-9ACF-44EB-A192-454A2A9B262E}" dt="2023-01-06T21:31:20.868" v="15925"/>
          <ac:spMkLst>
            <pc:docMk/>
            <pc:sldMk cId="3219896373" sldId="2147470781"/>
            <ac:spMk id="71" creationId="{9E690AC3-EE69-4371-8ADF-B6F473794EF7}"/>
          </ac:spMkLst>
        </pc:spChg>
        <pc:spChg chg="mod">
          <ac:chgData name="Lee, Samantha" userId="44983747-3aaf-47a7-8c4d-b7ff06699b8b" providerId="ADAL" clId="{609944D1-9ACF-44EB-A192-454A2A9B262E}" dt="2023-01-06T21:35:24.090" v="17218"/>
          <ac:spMkLst>
            <pc:docMk/>
            <pc:sldMk cId="3219896373" sldId="2147470781"/>
            <ac:spMk id="73" creationId="{E71A7A89-56D4-4F47-8CF2-5901C409D659}"/>
          </ac:spMkLst>
        </pc:spChg>
        <pc:spChg chg="mod">
          <ac:chgData name="Lee, Samantha" userId="44983747-3aaf-47a7-8c4d-b7ff06699b8b" providerId="ADAL" clId="{609944D1-9ACF-44EB-A192-454A2A9B262E}" dt="2023-01-06T21:31:20.868" v="15925"/>
          <ac:spMkLst>
            <pc:docMk/>
            <pc:sldMk cId="3219896373" sldId="2147470781"/>
            <ac:spMk id="74" creationId="{9F9F01D3-B388-4C2D-8469-3C15AE122F35}"/>
          </ac:spMkLst>
        </pc:spChg>
        <pc:spChg chg="mod">
          <ac:chgData name="Lee, Samantha" userId="44983747-3aaf-47a7-8c4d-b7ff06699b8b" providerId="ADAL" clId="{609944D1-9ACF-44EB-A192-454A2A9B262E}" dt="2023-01-06T21:31:20.868" v="15925"/>
          <ac:spMkLst>
            <pc:docMk/>
            <pc:sldMk cId="3219896373" sldId="2147470781"/>
            <ac:spMk id="75" creationId="{10E62EB1-85BC-48E0-AB55-ED62CB4F9107}"/>
          </ac:spMkLst>
        </pc:spChg>
        <pc:spChg chg="mod">
          <ac:chgData name="Lee, Samantha" userId="44983747-3aaf-47a7-8c4d-b7ff06699b8b" providerId="ADAL" clId="{609944D1-9ACF-44EB-A192-454A2A9B262E}" dt="2023-01-06T21:35:24.101" v="17244"/>
          <ac:spMkLst>
            <pc:docMk/>
            <pc:sldMk cId="3219896373" sldId="2147470781"/>
            <ac:spMk id="77" creationId="{8EF0AC75-630C-4376-A83A-419A0BCCBD47}"/>
          </ac:spMkLst>
        </pc:spChg>
        <pc:spChg chg="mod">
          <ac:chgData name="Lee, Samantha" userId="44983747-3aaf-47a7-8c4d-b7ff06699b8b" providerId="ADAL" clId="{609944D1-9ACF-44EB-A192-454A2A9B262E}" dt="2023-01-06T21:31:20.868" v="15925"/>
          <ac:spMkLst>
            <pc:docMk/>
            <pc:sldMk cId="3219896373" sldId="2147470781"/>
            <ac:spMk id="78" creationId="{142F630D-0794-40E2-B2FD-6E54190C5EA5}"/>
          </ac:spMkLst>
        </pc:spChg>
        <pc:spChg chg="mod">
          <ac:chgData name="Lee, Samantha" userId="44983747-3aaf-47a7-8c4d-b7ff06699b8b" providerId="ADAL" clId="{609944D1-9ACF-44EB-A192-454A2A9B262E}" dt="2023-01-06T21:31:20.868" v="15925"/>
          <ac:spMkLst>
            <pc:docMk/>
            <pc:sldMk cId="3219896373" sldId="2147470781"/>
            <ac:spMk id="79" creationId="{021BBB78-9528-4E11-B99D-250B2EC252AE}"/>
          </ac:spMkLst>
        </pc:spChg>
        <pc:spChg chg="mod ord">
          <ac:chgData name="Lee, Samantha" userId="44983747-3aaf-47a7-8c4d-b7ff06699b8b" providerId="ADAL" clId="{609944D1-9ACF-44EB-A192-454A2A9B262E}" dt="2023-01-06T21:35:24.094" v="17234"/>
          <ac:spMkLst>
            <pc:docMk/>
            <pc:sldMk cId="3219896373" sldId="2147470781"/>
            <ac:spMk id="83" creationId="{79FCCBCC-1717-4B2E-A8DE-3511AA65E458}"/>
          </ac:spMkLst>
        </pc:spChg>
        <pc:spChg chg="mod ord">
          <ac:chgData name="Lee, Samantha" userId="44983747-3aaf-47a7-8c4d-b7ff06699b8b" providerId="ADAL" clId="{609944D1-9ACF-44EB-A192-454A2A9B262E}" dt="2023-01-06T21:35:24.082" v="17206"/>
          <ac:spMkLst>
            <pc:docMk/>
            <pc:sldMk cId="3219896373" sldId="2147470781"/>
            <ac:spMk id="87" creationId="{F565C1F0-D814-4B12-99BF-80E1287B1D09}"/>
          </ac:spMkLst>
        </pc:spChg>
        <pc:spChg chg="mod ord">
          <ac:chgData name="Lee, Samantha" userId="44983747-3aaf-47a7-8c4d-b7ff06699b8b" providerId="ADAL" clId="{609944D1-9ACF-44EB-A192-454A2A9B262E}" dt="2023-01-06T21:35:24.082" v="17208"/>
          <ac:spMkLst>
            <pc:docMk/>
            <pc:sldMk cId="3219896373" sldId="2147470781"/>
            <ac:spMk id="91" creationId="{24011849-05FE-4D13-88CC-27D7A3057CD3}"/>
          </ac:spMkLst>
        </pc:spChg>
        <pc:spChg chg="mod ord">
          <ac:chgData name="Lee, Samantha" userId="44983747-3aaf-47a7-8c4d-b7ff06699b8b" providerId="ADAL" clId="{609944D1-9ACF-44EB-A192-454A2A9B262E}" dt="2023-01-06T21:35:24.090" v="17220"/>
          <ac:spMkLst>
            <pc:docMk/>
            <pc:sldMk cId="3219896373" sldId="2147470781"/>
            <ac:spMk id="109" creationId="{CAFBAEA7-679A-4175-81AD-21F985F15BA1}"/>
          </ac:spMkLst>
        </pc:spChg>
        <pc:spChg chg="mod">
          <ac:chgData name="Lee, Samantha" userId="44983747-3aaf-47a7-8c4d-b7ff06699b8b" providerId="ADAL" clId="{609944D1-9ACF-44EB-A192-454A2A9B262E}" dt="2023-01-06T21:31:20.868" v="15925"/>
          <ac:spMkLst>
            <pc:docMk/>
            <pc:sldMk cId="3219896373" sldId="2147470781"/>
            <ac:spMk id="110" creationId="{FF51BDB0-B2F4-4626-92C3-30B988318078}"/>
          </ac:spMkLst>
        </pc:spChg>
        <pc:spChg chg="mod">
          <ac:chgData name="Lee, Samantha" userId="44983747-3aaf-47a7-8c4d-b7ff06699b8b" providerId="ADAL" clId="{609944D1-9ACF-44EB-A192-454A2A9B262E}" dt="2023-01-06T21:31:20.868" v="15925"/>
          <ac:spMkLst>
            <pc:docMk/>
            <pc:sldMk cId="3219896373" sldId="2147470781"/>
            <ac:spMk id="111" creationId="{F3EC8F07-E729-472C-B19F-647DFE7BC54C}"/>
          </ac:spMkLst>
        </pc:spChg>
        <pc:spChg chg="mod ord">
          <ac:chgData name="Lee, Samantha" userId="44983747-3aaf-47a7-8c4d-b7ff06699b8b" providerId="ADAL" clId="{609944D1-9ACF-44EB-A192-454A2A9B262E}" dt="2023-01-06T21:37:37.363" v="17308" actId="14100"/>
          <ac:spMkLst>
            <pc:docMk/>
            <pc:sldMk cId="3219896373" sldId="2147470781"/>
            <ac:spMk id="112" creationId="{268817D0-C21C-1ABD-0BE8-8C1F61981F49}"/>
          </ac:spMkLst>
        </pc:spChg>
        <pc:spChg chg="mod ord">
          <ac:chgData name="Lee, Samantha" userId="44983747-3aaf-47a7-8c4d-b7ff06699b8b" providerId="ADAL" clId="{609944D1-9ACF-44EB-A192-454A2A9B262E}" dt="2023-01-06T21:35:24.089" v="17215"/>
          <ac:spMkLst>
            <pc:docMk/>
            <pc:sldMk cId="3219896373" sldId="2147470781"/>
            <ac:spMk id="114" creationId="{D5E4A9BE-C5D7-44A1-ACFD-EDBC7DBD7ABC}"/>
          </ac:spMkLst>
        </pc:spChg>
        <pc:spChg chg="mod">
          <ac:chgData name="Lee, Samantha" userId="44983747-3aaf-47a7-8c4d-b7ff06699b8b" providerId="ADAL" clId="{609944D1-9ACF-44EB-A192-454A2A9B262E}" dt="2023-01-06T21:35:24.062" v="17180"/>
          <ac:spMkLst>
            <pc:docMk/>
            <pc:sldMk cId="3219896373" sldId="2147470781"/>
            <ac:spMk id="119" creationId="{85AD7E07-4C43-4E72-9E94-321ED7062C57}"/>
          </ac:spMkLst>
        </pc:spChg>
        <pc:spChg chg="mod">
          <ac:chgData name="Lee, Samantha" userId="44983747-3aaf-47a7-8c4d-b7ff06699b8b" providerId="ADAL" clId="{609944D1-9ACF-44EB-A192-454A2A9B262E}" dt="2023-01-06T21:35:24.101" v="17243"/>
          <ac:spMkLst>
            <pc:docMk/>
            <pc:sldMk cId="3219896373" sldId="2147470781"/>
            <ac:spMk id="122" creationId="{85AD7E07-4C43-4E72-9E94-321ED7062C57}"/>
          </ac:spMkLst>
        </pc:spChg>
        <pc:spChg chg="mod">
          <ac:chgData name="Lee, Samantha" userId="44983747-3aaf-47a7-8c4d-b7ff06699b8b" providerId="ADAL" clId="{609944D1-9ACF-44EB-A192-454A2A9B262E}" dt="2023-01-06T21:35:24.101" v="17246"/>
          <ac:spMkLst>
            <pc:docMk/>
            <pc:sldMk cId="3219896373" sldId="2147470781"/>
            <ac:spMk id="124" creationId="{85AD7E07-4C43-4E72-9E94-321ED7062C57}"/>
          </ac:spMkLst>
        </pc:spChg>
        <pc:spChg chg="mod">
          <ac:chgData name="Lee, Samantha" userId="44983747-3aaf-47a7-8c4d-b7ff06699b8b" providerId="ADAL" clId="{609944D1-9ACF-44EB-A192-454A2A9B262E}" dt="2023-01-06T21:35:24.101" v="17245"/>
          <ac:spMkLst>
            <pc:docMk/>
            <pc:sldMk cId="3219896373" sldId="2147470781"/>
            <ac:spMk id="125" creationId="{85AD7E07-4C43-4E72-9E94-321ED7062C57}"/>
          </ac:spMkLst>
        </pc:spChg>
        <pc:spChg chg="mod ord">
          <ac:chgData name="Lee, Samantha" userId="44983747-3aaf-47a7-8c4d-b7ff06699b8b" providerId="ADAL" clId="{609944D1-9ACF-44EB-A192-454A2A9B262E}" dt="2023-01-06T21:35:24.094" v="17236"/>
          <ac:spMkLst>
            <pc:docMk/>
            <pc:sldMk cId="3219896373" sldId="2147470781"/>
            <ac:spMk id="128" creationId="{26AC4D2B-B999-719B-0977-AAFAB98B89A7}"/>
          </ac:spMkLst>
        </pc:spChg>
        <pc:spChg chg="mod ord">
          <ac:chgData name="Lee, Samantha" userId="44983747-3aaf-47a7-8c4d-b7ff06699b8b" providerId="ADAL" clId="{609944D1-9ACF-44EB-A192-454A2A9B262E}" dt="2023-01-06T21:35:24.101" v="17240"/>
          <ac:spMkLst>
            <pc:docMk/>
            <pc:sldMk cId="3219896373" sldId="2147470781"/>
            <ac:spMk id="130" creationId="{4C3BDAEE-F80D-D26D-3D09-205C565A566A}"/>
          </ac:spMkLst>
        </pc:spChg>
        <pc:spChg chg="mod ord">
          <ac:chgData name="Lee, Samantha" userId="44983747-3aaf-47a7-8c4d-b7ff06699b8b" providerId="ADAL" clId="{609944D1-9ACF-44EB-A192-454A2A9B262E}" dt="2023-01-06T21:35:24.094" v="17238"/>
          <ac:spMkLst>
            <pc:docMk/>
            <pc:sldMk cId="3219896373" sldId="2147470781"/>
            <ac:spMk id="131" creationId="{E319E9EB-1FD7-4A10-0758-556CD4477206}"/>
          </ac:spMkLst>
        </pc:spChg>
        <pc:spChg chg="mod ord">
          <ac:chgData name="Lee, Samantha" userId="44983747-3aaf-47a7-8c4d-b7ff06699b8b" providerId="ADAL" clId="{609944D1-9ACF-44EB-A192-454A2A9B262E}" dt="2023-01-06T21:35:24.093" v="17222"/>
          <ac:spMkLst>
            <pc:docMk/>
            <pc:sldMk cId="3219896373" sldId="2147470781"/>
            <ac:spMk id="157" creationId="{A2FB7383-0382-4350-BB0D-24E8FE1C5D4B}"/>
          </ac:spMkLst>
        </pc:spChg>
        <pc:spChg chg="mod ord">
          <ac:chgData name="Lee, Samantha" userId="44983747-3aaf-47a7-8c4d-b7ff06699b8b" providerId="ADAL" clId="{609944D1-9ACF-44EB-A192-454A2A9B262E}" dt="2023-01-06T21:35:24.101" v="17256"/>
          <ac:spMkLst>
            <pc:docMk/>
            <pc:sldMk cId="3219896373" sldId="2147470781"/>
            <ac:spMk id="159" creationId="{C0EF2B6F-AD6D-4818-B891-171890CAF355}"/>
          </ac:spMkLst>
        </pc:spChg>
        <pc:spChg chg="mod topLvl">
          <ac:chgData name="Lee, Samantha" userId="44983747-3aaf-47a7-8c4d-b7ff06699b8b" providerId="ADAL" clId="{609944D1-9ACF-44EB-A192-454A2A9B262E}" dt="2023-01-06T21:37:22.014" v="17304" actId="1076"/>
          <ac:spMkLst>
            <pc:docMk/>
            <pc:sldMk cId="3219896373" sldId="2147470781"/>
            <ac:spMk id="161" creationId="{E9083B00-13F8-4830-80AE-9DB1EBF18951}"/>
          </ac:spMkLst>
        </pc:spChg>
        <pc:spChg chg="mod topLvl">
          <ac:chgData name="Lee, Samantha" userId="44983747-3aaf-47a7-8c4d-b7ff06699b8b" providerId="ADAL" clId="{609944D1-9ACF-44EB-A192-454A2A9B262E}" dt="2023-01-06T21:37:17.558" v="17302" actId="1076"/>
          <ac:spMkLst>
            <pc:docMk/>
            <pc:sldMk cId="3219896373" sldId="2147470781"/>
            <ac:spMk id="162" creationId="{BCD52D61-F415-458C-9545-A218867997F3}"/>
          </ac:spMkLst>
        </pc:spChg>
        <pc:spChg chg="mod topLvl">
          <ac:chgData name="Lee, Samantha" userId="44983747-3aaf-47a7-8c4d-b7ff06699b8b" providerId="ADAL" clId="{609944D1-9ACF-44EB-A192-454A2A9B262E}" dt="2023-01-06T21:37:24.800" v="17305" actId="1076"/>
          <ac:spMkLst>
            <pc:docMk/>
            <pc:sldMk cId="3219896373" sldId="2147470781"/>
            <ac:spMk id="163" creationId="{0CAD8D85-D49A-47D0-93A6-FE3E9C332A89}"/>
          </ac:spMkLst>
        </pc:spChg>
        <pc:spChg chg="mod topLvl">
          <ac:chgData name="Lee, Samantha" userId="44983747-3aaf-47a7-8c4d-b7ff06699b8b" providerId="ADAL" clId="{609944D1-9ACF-44EB-A192-454A2A9B262E}" dt="2023-01-06T21:37:20.136" v="17303" actId="1076"/>
          <ac:spMkLst>
            <pc:docMk/>
            <pc:sldMk cId="3219896373" sldId="2147470781"/>
            <ac:spMk id="164" creationId="{5F1185EB-4B33-459B-B418-E9B54868B4F7}"/>
          </ac:spMkLst>
        </pc:spChg>
        <pc:spChg chg="mod ord">
          <ac:chgData name="Lee, Samantha" userId="44983747-3aaf-47a7-8c4d-b7ff06699b8b" providerId="ADAL" clId="{609944D1-9ACF-44EB-A192-454A2A9B262E}" dt="2023-01-06T21:35:24.109" v="17258"/>
          <ac:spMkLst>
            <pc:docMk/>
            <pc:sldMk cId="3219896373" sldId="2147470781"/>
            <ac:spMk id="165" creationId="{F824B95C-72B9-4D52-AA74-7010E55B505D}"/>
          </ac:spMkLst>
        </pc:spChg>
        <pc:spChg chg="mod ord">
          <ac:chgData name="Lee, Samantha" userId="44983747-3aaf-47a7-8c4d-b7ff06699b8b" providerId="ADAL" clId="{609944D1-9ACF-44EB-A192-454A2A9B262E}" dt="2023-01-06T21:35:24.109" v="17260"/>
          <ac:spMkLst>
            <pc:docMk/>
            <pc:sldMk cId="3219896373" sldId="2147470781"/>
            <ac:spMk id="166" creationId="{8D4EDC27-B8B8-4E76-8A94-7BBB01F4BFFC}"/>
          </ac:spMkLst>
        </pc:spChg>
        <pc:spChg chg="mod">
          <ac:chgData name="Lee, Samantha" userId="44983747-3aaf-47a7-8c4d-b7ff06699b8b" providerId="ADAL" clId="{609944D1-9ACF-44EB-A192-454A2A9B262E}" dt="2023-01-06T21:31:39.250" v="15931" actId="1076"/>
          <ac:spMkLst>
            <pc:docMk/>
            <pc:sldMk cId="3219896373" sldId="2147470781"/>
            <ac:spMk id="168" creationId="{53E65862-EFC6-42CC-952C-BA7C97F96DCE}"/>
          </ac:spMkLst>
        </pc:spChg>
        <pc:spChg chg="mod">
          <ac:chgData name="Lee, Samantha" userId="44983747-3aaf-47a7-8c4d-b7ff06699b8b" providerId="ADAL" clId="{609944D1-9ACF-44EB-A192-454A2A9B262E}" dt="2023-01-06T21:31:39.250" v="15931" actId="1076"/>
          <ac:spMkLst>
            <pc:docMk/>
            <pc:sldMk cId="3219896373" sldId="2147470781"/>
            <ac:spMk id="169" creationId="{212C43A3-DB0B-4F55-839F-FE85C2DD61CD}"/>
          </ac:spMkLst>
        </pc:spChg>
        <pc:spChg chg="mod">
          <ac:chgData name="Lee, Samantha" userId="44983747-3aaf-47a7-8c4d-b7ff06699b8b" providerId="ADAL" clId="{609944D1-9ACF-44EB-A192-454A2A9B262E}" dt="2023-01-06T21:31:39.250" v="15931" actId="1076"/>
          <ac:spMkLst>
            <pc:docMk/>
            <pc:sldMk cId="3219896373" sldId="2147470781"/>
            <ac:spMk id="170" creationId="{DA4E9375-E004-4085-8B17-A5BC7964911A}"/>
          </ac:spMkLst>
        </pc:spChg>
        <pc:spChg chg="mod">
          <ac:chgData name="Lee, Samantha" userId="44983747-3aaf-47a7-8c4d-b7ff06699b8b" providerId="ADAL" clId="{609944D1-9ACF-44EB-A192-454A2A9B262E}" dt="2023-01-06T21:31:39.250" v="15931" actId="1076"/>
          <ac:spMkLst>
            <pc:docMk/>
            <pc:sldMk cId="3219896373" sldId="2147470781"/>
            <ac:spMk id="171" creationId="{8796A939-AA69-4168-A382-2EC58666E591}"/>
          </ac:spMkLst>
        </pc:spChg>
        <pc:spChg chg="mod">
          <ac:chgData name="Lee, Samantha" userId="44983747-3aaf-47a7-8c4d-b7ff06699b8b" providerId="ADAL" clId="{609944D1-9ACF-44EB-A192-454A2A9B262E}" dt="2023-01-06T21:31:39.250" v="15931" actId="1076"/>
          <ac:spMkLst>
            <pc:docMk/>
            <pc:sldMk cId="3219896373" sldId="2147470781"/>
            <ac:spMk id="172" creationId="{1854A6D6-6DF1-4544-A1FB-7CA102B32618}"/>
          </ac:spMkLst>
        </pc:spChg>
        <pc:spChg chg="mod">
          <ac:chgData name="Lee, Samantha" userId="44983747-3aaf-47a7-8c4d-b7ff06699b8b" providerId="ADAL" clId="{609944D1-9ACF-44EB-A192-454A2A9B262E}" dt="2023-01-06T21:35:24.062" v="17179"/>
          <ac:spMkLst>
            <pc:docMk/>
            <pc:sldMk cId="3219896373" sldId="2147470781"/>
            <ac:spMk id="173" creationId="{85AD7E07-4C43-4E72-9E94-321ED7062C57}"/>
          </ac:spMkLst>
        </pc:spChg>
        <pc:spChg chg="mod">
          <ac:chgData name="Lee, Samantha" userId="44983747-3aaf-47a7-8c4d-b7ff06699b8b" providerId="ADAL" clId="{609944D1-9ACF-44EB-A192-454A2A9B262E}" dt="2023-01-06T21:31:39.250" v="15931" actId="1076"/>
          <ac:spMkLst>
            <pc:docMk/>
            <pc:sldMk cId="3219896373" sldId="2147470781"/>
            <ac:spMk id="174" creationId="{C678B764-FB61-4AEC-A812-576FA65E5EAD}"/>
          </ac:spMkLst>
        </pc:spChg>
        <pc:spChg chg="mod">
          <ac:chgData name="Lee, Samantha" userId="44983747-3aaf-47a7-8c4d-b7ff06699b8b" providerId="ADAL" clId="{609944D1-9ACF-44EB-A192-454A2A9B262E}" dt="2023-01-06T21:35:24.062" v="17176"/>
          <ac:spMkLst>
            <pc:docMk/>
            <pc:sldMk cId="3219896373" sldId="2147470781"/>
            <ac:spMk id="175" creationId="{F9FAC90C-2C19-96C9-2C86-EF411B956E9D}"/>
          </ac:spMkLst>
        </pc:spChg>
        <pc:spChg chg="mod">
          <ac:chgData name="Lee, Samantha" userId="44983747-3aaf-47a7-8c4d-b7ff06699b8b" providerId="ADAL" clId="{609944D1-9ACF-44EB-A192-454A2A9B262E}" dt="2023-01-06T21:31:39.250" v="15931" actId="1076"/>
          <ac:spMkLst>
            <pc:docMk/>
            <pc:sldMk cId="3219896373" sldId="2147470781"/>
            <ac:spMk id="177" creationId="{E5A65A30-5896-4E4C-89D6-2976231B7279}"/>
          </ac:spMkLst>
        </pc:spChg>
        <pc:spChg chg="mod">
          <ac:chgData name="Lee, Samantha" userId="44983747-3aaf-47a7-8c4d-b7ff06699b8b" providerId="ADAL" clId="{609944D1-9ACF-44EB-A192-454A2A9B262E}" dt="2023-01-06T21:31:39.250" v="15931" actId="1076"/>
          <ac:spMkLst>
            <pc:docMk/>
            <pc:sldMk cId="3219896373" sldId="2147470781"/>
            <ac:spMk id="178" creationId="{2F0EC2C5-5DF4-4541-85DA-187EC6FE5BCA}"/>
          </ac:spMkLst>
        </pc:spChg>
        <pc:spChg chg="mod">
          <ac:chgData name="Lee, Samantha" userId="44983747-3aaf-47a7-8c4d-b7ff06699b8b" providerId="ADAL" clId="{609944D1-9ACF-44EB-A192-454A2A9B262E}" dt="2023-01-06T21:31:39.250" v="15931" actId="1076"/>
          <ac:spMkLst>
            <pc:docMk/>
            <pc:sldMk cId="3219896373" sldId="2147470781"/>
            <ac:spMk id="179" creationId="{E72335B6-D519-452A-904A-77115BF7B01D}"/>
          </ac:spMkLst>
        </pc:spChg>
        <pc:spChg chg="mod">
          <ac:chgData name="Lee, Samantha" userId="44983747-3aaf-47a7-8c4d-b7ff06699b8b" providerId="ADAL" clId="{609944D1-9ACF-44EB-A192-454A2A9B262E}" dt="2023-01-06T21:31:39.250" v="15931" actId="1076"/>
          <ac:spMkLst>
            <pc:docMk/>
            <pc:sldMk cId="3219896373" sldId="2147470781"/>
            <ac:spMk id="180" creationId="{A4DBC6C4-2AB4-4542-8B62-273D5C33E41F}"/>
          </ac:spMkLst>
        </pc:spChg>
        <pc:spChg chg="mod">
          <ac:chgData name="Lee, Samantha" userId="44983747-3aaf-47a7-8c4d-b7ff06699b8b" providerId="ADAL" clId="{609944D1-9ACF-44EB-A192-454A2A9B262E}" dt="2023-01-06T21:31:39.250" v="15931" actId="1076"/>
          <ac:spMkLst>
            <pc:docMk/>
            <pc:sldMk cId="3219896373" sldId="2147470781"/>
            <ac:spMk id="181" creationId="{AB127DA8-FFFE-4B81-BF7A-9CE31C226223}"/>
          </ac:spMkLst>
        </pc:spChg>
        <pc:spChg chg="mod ord">
          <ac:chgData name="Lee, Samantha" userId="44983747-3aaf-47a7-8c4d-b7ff06699b8b" providerId="ADAL" clId="{609944D1-9ACF-44EB-A192-454A2A9B262E}" dt="2023-01-06T21:35:24.112" v="17263"/>
          <ac:spMkLst>
            <pc:docMk/>
            <pc:sldMk cId="3219896373" sldId="2147470781"/>
            <ac:spMk id="182" creationId="{9A395D4C-0634-4FC6-80EC-8BFCCB576E04}"/>
          </ac:spMkLst>
        </pc:spChg>
        <pc:spChg chg="mod ord">
          <ac:chgData name="Lee, Samantha" userId="44983747-3aaf-47a7-8c4d-b7ff06699b8b" providerId="ADAL" clId="{609944D1-9ACF-44EB-A192-454A2A9B262E}" dt="2023-01-06T21:35:24.113" v="17265"/>
          <ac:spMkLst>
            <pc:docMk/>
            <pc:sldMk cId="3219896373" sldId="2147470781"/>
            <ac:spMk id="183" creationId="{22020374-863C-451D-9E85-A9677344C1F2}"/>
          </ac:spMkLst>
        </pc:spChg>
        <pc:spChg chg="mod ord">
          <ac:chgData name="Lee, Samantha" userId="44983747-3aaf-47a7-8c4d-b7ff06699b8b" providerId="ADAL" clId="{609944D1-9ACF-44EB-A192-454A2A9B262E}" dt="2023-01-06T21:35:48.624" v="17286" actId="1036"/>
          <ac:spMkLst>
            <pc:docMk/>
            <pc:sldMk cId="3219896373" sldId="2147470781"/>
            <ac:spMk id="188" creationId="{F9384B2D-578D-4F42-9973-71E09A38D72F}"/>
          </ac:spMkLst>
        </pc:spChg>
        <pc:spChg chg="mod ord">
          <ac:chgData name="Lee, Samantha" userId="44983747-3aaf-47a7-8c4d-b7ff06699b8b" providerId="ADAL" clId="{609944D1-9ACF-44EB-A192-454A2A9B262E}" dt="2023-01-06T21:35:50.108" v="17289" actId="1036"/>
          <ac:spMkLst>
            <pc:docMk/>
            <pc:sldMk cId="3219896373" sldId="2147470781"/>
            <ac:spMk id="189" creationId="{A4B28077-3E0B-472F-98AE-75AD7689F403}"/>
          </ac:spMkLst>
        </pc:spChg>
        <pc:spChg chg="mod">
          <ac:chgData name="Lee, Samantha" userId="44983747-3aaf-47a7-8c4d-b7ff06699b8b" providerId="ADAL" clId="{609944D1-9ACF-44EB-A192-454A2A9B262E}" dt="2023-01-06T21:31:20.868" v="15925"/>
          <ac:spMkLst>
            <pc:docMk/>
            <pc:sldMk cId="3219896373" sldId="2147470781"/>
            <ac:spMk id="192" creationId="{9A66DB1D-AAF0-4202-B13B-ABFB96715FF2}"/>
          </ac:spMkLst>
        </pc:spChg>
        <pc:spChg chg="mod ord">
          <ac:chgData name="Lee, Samantha" userId="44983747-3aaf-47a7-8c4d-b7ff06699b8b" providerId="ADAL" clId="{609944D1-9ACF-44EB-A192-454A2A9B262E}" dt="2023-01-06T21:35:24.114" v="17267"/>
          <ac:spMkLst>
            <pc:docMk/>
            <pc:sldMk cId="3219896373" sldId="2147470781"/>
            <ac:spMk id="193" creationId="{FFE013EC-2C7B-4C68-8FA3-B2DBE99212A5}"/>
          </ac:spMkLst>
        </pc:spChg>
        <pc:spChg chg="mod">
          <ac:chgData name="Lee, Samantha" userId="44983747-3aaf-47a7-8c4d-b7ff06699b8b" providerId="ADAL" clId="{609944D1-9ACF-44EB-A192-454A2A9B262E}" dt="2023-01-06T21:31:20.868" v="15925"/>
          <ac:spMkLst>
            <pc:docMk/>
            <pc:sldMk cId="3219896373" sldId="2147470781"/>
            <ac:spMk id="195" creationId="{8CEE25E4-9FBA-4325-AF81-3B968EAFB1EC}"/>
          </ac:spMkLst>
        </pc:spChg>
        <pc:spChg chg="mod ord">
          <ac:chgData name="Lee, Samantha" userId="44983747-3aaf-47a7-8c4d-b7ff06699b8b" providerId="ADAL" clId="{609944D1-9ACF-44EB-A192-454A2A9B262E}" dt="2023-01-06T21:35:24.082" v="17210"/>
          <ac:spMkLst>
            <pc:docMk/>
            <pc:sldMk cId="3219896373" sldId="2147470781"/>
            <ac:spMk id="216" creationId="{95F0A278-04AB-4AD5-9332-E98106F83D1A}"/>
          </ac:spMkLst>
        </pc:spChg>
        <pc:grpChg chg="mod">
          <ac:chgData name="Lee, Samantha" userId="44983747-3aaf-47a7-8c4d-b7ff06699b8b" providerId="ADAL" clId="{609944D1-9ACF-44EB-A192-454A2A9B262E}" dt="2023-01-06T21:31:20.868" v="15925"/>
          <ac:grpSpMkLst>
            <pc:docMk/>
            <pc:sldMk cId="3219896373" sldId="2147470781"/>
            <ac:grpSpMk id="1" creationId="{00000000-0000-0000-0000-000000000000}"/>
          </ac:grpSpMkLst>
        </pc:grpChg>
        <pc:grpChg chg="mod ord">
          <ac:chgData name="Lee, Samantha" userId="44983747-3aaf-47a7-8c4d-b7ff06699b8b" providerId="ADAL" clId="{609944D1-9ACF-44EB-A192-454A2A9B262E}" dt="2023-01-06T21:35:24.094" v="17232"/>
          <ac:grpSpMkLst>
            <pc:docMk/>
            <pc:sldMk cId="3219896373" sldId="2147470781"/>
            <ac:grpSpMk id="4" creationId="{2FF70E37-76F4-4D71-B693-2F51B53616C8}"/>
          </ac:grpSpMkLst>
        </pc:grpChg>
        <pc:grpChg chg="mod ord">
          <ac:chgData name="Lee, Samantha" userId="44983747-3aaf-47a7-8c4d-b7ff06699b8b" providerId="ADAL" clId="{609944D1-9ACF-44EB-A192-454A2A9B262E}" dt="2023-01-06T21:35:24.101" v="17248"/>
          <ac:grpSpMkLst>
            <pc:docMk/>
            <pc:sldMk cId="3219896373" sldId="2147470781"/>
            <ac:grpSpMk id="7" creationId="{404AEB11-375B-44CA-8254-CD201C8CA49B}"/>
          </ac:grpSpMkLst>
        </pc:grpChg>
        <pc:grpChg chg="del mod ord">
          <ac:chgData name="Lee, Samantha" userId="44983747-3aaf-47a7-8c4d-b7ff06699b8b" providerId="ADAL" clId="{609944D1-9ACF-44EB-A192-454A2A9B262E}" dt="2023-01-06T21:36:06.990" v="17291" actId="165"/>
          <ac:grpSpMkLst>
            <pc:docMk/>
            <pc:sldMk cId="3219896373" sldId="2147470781"/>
            <ac:grpSpMk id="10" creationId="{6CA54BDF-20DF-45ED-8029-C021427E76A7}"/>
          </ac:grpSpMkLst>
        </pc:grpChg>
        <pc:grpChg chg="mod ord">
          <ac:chgData name="Lee, Samantha" userId="44983747-3aaf-47a7-8c4d-b7ff06699b8b" providerId="ADAL" clId="{609944D1-9ACF-44EB-A192-454A2A9B262E}" dt="2023-01-06T21:35:24.079" v="17200"/>
          <ac:grpSpMkLst>
            <pc:docMk/>
            <pc:sldMk cId="3219896373" sldId="2147470781"/>
            <ac:grpSpMk id="16" creationId="{12D9433E-6490-4EFA-91C8-AD18A466D3A5}"/>
          </ac:grpSpMkLst>
        </pc:grpChg>
        <pc:grpChg chg="mod ord">
          <ac:chgData name="Lee, Samantha" userId="44983747-3aaf-47a7-8c4d-b7ff06699b8b" providerId="ADAL" clId="{609944D1-9ACF-44EB-A192-454A2A9B262E}" dt="2023-01-06T21:35:24.082" v="17202"/>
          <ac:grpSpMkLst>
            <pc:docMk/>
            <pc:sldMk cId="3219896373" sldId="2147470781"/>
            <ac:grpSpMk id="17" creationId="{30710B3A-0E00-4034-8D54-2900D49DDF9A}"/>
          </ac:grpSpMkLst>
        </pc:grpChg>
        <pc:grpChg chg="mod ord">
          <ac:chgData name="Lee, Samantha" userId="44983747-3aaf-47a7-8c4d-b7ff06699b8b" providerId="ADAL" clId="{609944D1-9ACF-44EB-A192-454A2A9B262E}" dt="2023-01-06T21:35:24.082" v="17204"/>
          <ac:grpSpMkLst>
            <pc:docMk/>
            <pc:sldMk cId="3219896373" sldId="2147470781"/>
            <ac:grpSpMk id="18" creationId="{E5CE2FB6-27B4-4E96-A564-057EF36E9813}"/>
          </ac:grpSpMkLst>
        </pc:grpChg>
        <pc:grpChg chg="del mod ord">
          <ac:chgData name="Lee, Samantha" userId="44983747-3aaf-47a7-8c4d-b7ff06699b8b" providerId="ADAL" clId="{609944D1-9ACF-44EB-A192-454A2A9B262E}" dt="2023-01-06T21:36:24.789" v="17294" actId="165"/>
          <ac:grpSpMkLst>
            <pc:docMk/>
            <pc:sldMk cId="3219896373" sldId="2147470781"/>
            <ac:grpSpMk id="46" creationId="{BD8D8233-48CA-80BA-ECDA-E36B566C2956}"/>
          </ac:grpSpMkLst>
        </pc:grpChg>
        <pc:grpChg chg="mod ord">
          <ac:chgData name="Lee, Samantha" userId="44983747-3aaf-47a7-8c4d-b7ff06699b8b" providerId="ADAL" clId="{609944D1-9ACF-44EB-A192-454A2A9B262E}" dt="2023-01-06T21:35:24.062" v="17172"/>
          <ac:grpSpMkLst>
            <pc:docMk/>
            <pc:sldMk cId="3219896373" sldId="2147470781"/>
            <ac:grpSpMk id="63" creationId="{2E0EA6B1-B893-4D08-8278-2B4C9D6F4A1A}"/>
          </ac:grpSpMkLst>
        </pc:grpChg>
        <pc:grpChg chg="mod">
          <ac:chgData name="Lee, Samantha" userId="44983747-3aaf-47a7-8c4d-b7ff06699b8b" providerId="ADAL" clId="{609944D1-9ACF-44EB-A192-454A2A9B262E}" dt="2023-01-06T21:35:24.111" v="17261"/>
          <ac:grpSpMkLst>
            <pc:docMk/>
            <pc:sldMk cId="3219896373" sldId="2147470781"/>
            <ac:grpSpMk id="167" creationId="{AE531337-790C-436A-B9A9-D85C38766740}"/>
          </ac:grpSpMkLst>
        </pc:grpChg>
        <pc:grpChg chg="mod">
          <ac:chgData name="Lee, Samantha" userId="44983747-3aaf-47a7-8c4d-b7ff06699b8b" providerId="ADAL" clId="{609944D1-9ACF-44EB-A192-454A2A9B262E}" dt="2023-01-06T21:31:20.868" v="15925"/>
          <ac:grpSpMkLst>
            <pc:docMk/>
            <pc:sldMk cId="3219896373" sldId="2147470781"/>
            <ac:grpSpMk id="190" creationId="{37C1AA13-5270-4653-A6C9-2FCA4E4515BE}"/>
          </ac:grpSpMkLst>
        </pc:grpChg>
        <pc:graphicFrameChg chg="mod">
          <ac:chgData name="Lee, Samantha" userId="44983747-3aaf-47a7-8c4d-b7ff06699b8b" providerId="ADAL" clId="{609944D1-9ACF-44EB-A192-454A2A9B262E}" dt="2023-01-06T21:35:24.121" v="17270"/>
          <ac:graphicFrameMkLst>
            <pc:docMk/>
            <pc:sldMk cId="3219896373" sldId="2147470781"/>
            <ac:graphicFrameMk id="13" creationId="{5A86C6D7-0631-4563-A9BE-2E244C353677}"/>
          </ac:graphicFrameMkLst>
        </pc:graphicFrameChg>
        <pc:graphicFrameChg chg="add del mod replST">
          <ac:chgData name="Lee, Samantha" userId="44983747-3aaf-47a7-8c4d-b7ff06699b8b" providerId="ADAL" clId="{609944D1-9ACF-44EB-A192-454A2A9B262E}" dt="2023-01-06T21:32:58.922" v="16189"/>
          <ac:graphicFrameMkLst>
            <pc:docMk/>
            <pc:sldMk cId="3219896373" sldId="2147470781"/>
            <ac:graphicFrameMk id="94" creationId="{5310B6CE-237E-4793-8D46-98775C8101A4}"/>
          </ac:graphicFrameMkLst>
        </pc:graphicFrameChg>
        <pc:graphicFrameChg chg="add del mod replST">
          <ac:chgData name="Lee, Samantha" userId="44983747-3aaf-47a7-8c4d-b7ff06699b8b" providerId="ADAL" clId="{609944D1-9ACF-44EB-A192-454A2A9B262E}" dt="2023-01-06T21:33:43.671" v="16346"/>
          <ac:graphicFrameMkLst>
            <pc:docMk/>
            <pc:sldMk cId="3219896373" sldId="2147470781"/>
            <ac:graphicFrameMk id="95" creationId="{23D8250D-387F-4BFF-909C-E13BE1183041}"/>
          </ac:graphicFrameMkLst>
        </pc:graphicFrameChg>
        <pc:graphicFrameChg chg="add del mod replST">
          <ac:chgData name="Lee, Samantha" userId="44983747-3aaf-47a7-8c4d-b7ff06699b8b" providerId="ADAL" clId="{609944D1-9ACF-44EB-A192-454A2A9B262E}" dt="2023-01-06T21:34:01.962" v="16475"/>
          <ac:graphicFrameMkLst>
            <pc:docMk/>
            <pc:sldMk cId="3219896373" sldId="2147470781"/>
            <ac:graphicFrameMk id="96" creationId="{F95D5E84-C994-4A9C-974A-26B12D66BB8A}"/>
          </ac:graphicFrameMkLst>
        </pc:graphicFrameChg>
        <pc:graphicFrameChg chg="add del mod replST">
          <ac:chgData name="Lee, Samantha" userId="44983747-3aaf-47a7-8c4d-b7ff06699b8b" providerId="ADAL" clId="{609944D1-9ACF-44EB-A192-454A2A9B262E}" dt="2023-01-06T21:34:04.313" v="16601"/>
          <ac:graphicFrameMkLst>
            <pc:docMk/>
            <pc:sldMk cId="3219896373" sldId="2147470781"/>
            <ac:graphicFrameMk id="97" creationId="{70FF4DE0-9D2D-4D6C-913C-D1E82EA56BF6}"/>
          </ac:graphicFrameMkLst>
        </pc:graphicFrameChg>
        <pc:graphicFrameChg chg="add del mod replST">
          <ac:chgData name="Lee, Samantha" userId="44983747-3aaf-47a7-8c4d-b7ff06699b8b" providerId="ADAL" clId="{609944D1-9ACF-44EB-A192-454A2A9B262E}" dt="2023-01-06T21:34:06.073" v="16737"/>
          <ac:graphicFrameMkLst>
            <pc:docMk/>
            <pc:sldMk cId="3219896373" sldId="2147470781"/>
            <ac:graphicFrameMk id="98" creationId="{371704D1-2562-4B71-8342-D3367D9DD850}"/>
          </ac:graphicFrameMkLst>
        </pc:graphicFrameChg>
        <pc:graphicFrameChg chg="add del mod replST">
          <ac:chgData name="Lee, Samantha" userId="44983747-3aaf-47a7-8c4d-b7ff06699b8b" providerId="ADAL" clId="{609944D1-9ACF-44EB-A192-454A2A9B262E}" dt="2023-01-06T21:34:48.376" v="16886"/>
          <ac:graphicFrameMkLst>
            <pc:docMk/>
            <pc:sldMk cId="3219896373" sldId="2147470781"/>
            <ac:graphicFrameMk id="99" creationId="{388FFB7E-1DDE-4E77-A0F9-0BEBF99D9B0E}"/>
          </ac:graphicFrameMkLst>
        </pc:graphicFrameChg>
        <pc:graphicFrameChg chg="add del mod replST">
          <ac:chgData name="Lee, Samantha" userId="44983747-3aaf-47a7-8c4d-b7ff06699b8b" providerId="ADAL" clId="{609944D1-9ACF-44EB-A192-454A2A9B262E}" dt="2023-01-06T21:34:49.953" v="17012"/>
          <ac:graphicFrameMkLst>
            <pc:docMk/>
            <pc:sldMk cId="3219896373" sldId="2147470781"/>
            <ac:graphicFrameMk id="100" creationId="{7912C1E3-8D1F-4B4A-9748-8FA8021C6A3A}"/>
          </ac:graphicFrameMkLst>
        </pc:graphicFrameChg>
        <pc:graphicFrameChg chg="add del mod replST">
          <ac:chgData name="Lee, Samantha" userId="44983747-3aaf-47a7-8c4d-b7ff06699b8b" providerId="ADAL" clId="{609944D1-9ACF-44EB-A192-454A2A9B262E}" dt="2023-01-06T21:35:24.029" v="17164"/>
          <ac:graphicFrameMkLst>
            <pc:docMk/>
            <pc:sldMk cId="3219896373" sldId="2147470781"/>
            <ac:graphicFrameMk id="101" creationId="{4E53FDF4-8DC8-466A-8A81-3CB426E006A8}"/>
          </ac:graphicFrameMkLst>
        </pc:graphicFrameChg>
        <pc:graphicFrameChg chg="add mod replST">
          <ac:chgData name="Lee, Samantha" userId="44983747-3aaf-47a7-8c4d-b7ff06699b8b" providerId="ADAL" clId="{609944D1-9ACF-44EB-A192-454A2A9B262E}" dt="2023-01-06T21:35:24.082" v="17213"/>
          <ac:graphicFrameMkLst>
            <pc:docMk/>
            <pc:sldMk cId="3219896373" sldId="2147470781"/>
            <ac:graphicFrameMk id="102" creationId="{C8FEA762-CD38-43A3-B855-BFBC249E1329}"/>
          </ac:graphicFrameMkLst>
        </pc:graphicFrameChg>
        <pc:graphicFrameChg chg="mod">
          <ac:chgData name="Lee, Samantha" userId="44983747-3aaf-47a7-8c4d-b7ff06699b8b" providerId="ADAL" clId="{609944D1-9ACF-44EB-A192-454A2A9B262E}" dt="2023-01-06T21:35:24.062" v="17173"/>
          <ac:graphicFrameMkLst>
            <pc:docMk/>
            <pc:sldMk cId="3219896373" sldId="2147470781"/>
            <ac:graphicFrameMk id="158" creationId="{426DFE6A-ED94-48F0-8EA2-6BCFCEA5A6F1}"/>
          </ac:graphicFrameMkLst>
        </pc:graphicFrameChg>
        <pc:graphicFrameChg chg="del mod">
          <ac:chgData name="Lee, Samantha" userId="44983747-3aaf-47a7-8c4d-b7ff06699b8b" providerId="ADAL" clId="{609944D1-9ACF-44EB-A192-454A2A9B262E}" dt="2023-01-06T21:32:20.536" v="16053"/>
          <ac:graphicFrameMkLst>
            <pc:docMk/>
            <pc:sldMk cId="3219896373" sldId="2147470781"/>
            <ac:graphicFrameMk id="194" creationId="{1019CD52-D529-48EF-9B64-4137F433CD11}"/>
          </ac:graphicFrameMkLst>
        </pc:graphicFrameChg>
        <pc:picChg chg="mod">
          <ac:chgData name="Lee, Samantha" userId="44983747-3aaf-47a7-8c4d-b7ff06699b8b" providerId="ADAL" clId="{609944D1-9ACF-44EB-A192-454A2A9B262E}" dt="2023-01-06T21:31:20.868" v="15925"/>
          <ac:picMkLst>
            <pc:docMk/>
            <pc:sldMk cId="3219896373" sldId="2147470781"/>
            <ac:picMk id="14" creationId="{31ABD41D-0F47-4808-B343-47368E79560D}"/>
          </ac:picMkLst>
        </pc:picChg>
        <pc:picChg chg="mod">
          <ac:chgData name="Lee, Samantha" userId="44983747-3aaf-47a7-8c4d-b7ff06699b8b" providerId="ADAL" clId="{609944D1-9ACF-44EB-A192-454A2A9B262E}" dt="2023-01-06T21:31:20.868" v="15925"/>
          <ac:picMkLst>
            <pc:docMk/>
            <pc:sldMk cId="3219896373" sldId="2147470781"/>
            <ac:picMk id="72" creationId="{A3E2B691-E748-47BF-9C24-B9A886D810D6}"/>
          </ac:picMkLst>
        </pc:picChg>
        <pc:picChg chg="mod">
          <ac:chgData name="Lee, Samantha" userId="44983747-3aaf-47a7-8c4d-b7ff06699b8b" providerId="ADAL" clId="{609944D1-9ACF-44EB-A192-454A2A9B262E}" dt="2023-01-06T21:31:20.868" v="15925"/>
          <ac:picMkLst>
            <pc:docMk/>
            <pc:sldMk cId="3219896373" sldId="2147470781"/>
            <ac:picMk id="76" creationId="{54A67977-A76B-42DF-B750-463A73E437C0}"/>
          </ac:picMkLst>
        </pc:picChg>
        <pc:picChg chg="mod">
          <ac:chgData name="Lee, Samantha" userId="44983747-3aaf-47a7-8c4d-b7ff06699b8b" providerId="ADAL" clId="{609944D1-9ACF-44EB-A192-454A2A9B262E}" dt="2023-01-06T21:31:20.868" v="15925"/>
          <ac:picMkLst>
            <pc:docMk/>
            <pc:sldMk cId="3219896373" sldId="2147470781"/>
            <ac:picMk id="80" creationId="{54D3927B-D2F7-46CC-A66E-DB565EBF71BA}"/>
          </ac:picMkLst>
        </pc:picChg>
        <pc:picChg chg="mod">
          <ac:chgData name="Lee, Samantha" userId="44983747-3aaf-47a7-8c4d-b7ff06699b8b" providerId="ADAL" clId="{609944D1-9ACF-44EB-A192-454A2A9B262E}" dt="2023-01-06T21:31:20.868" v="15925"/>
          <ac:picMkLst>
            <pc:docMk/>
            <pc:sldMk cId="3219896373" sldId="2147470781"/>
            <ac:picMk id="191" creationId="{3E0F7757-7268-457A-8B9E-5F3969EE54F9}"/>
          </ac:picMkLst>
        </pc:picChg>
        <pc:picChg chg="mod">
          <ac:chgData name="Lee, Samantha" userId="44983747-3aaf-47a7-8c4d-b7ff06699b8b" providerId="ADAL" clId="{609944D1-9ACF-44EB-A192-454A2A9B262E}" dt="2023-01-06T21:31:20.868" v="15925"/>
          <ac:picMkLst>
            <pc:docMk/>
            <pc:sldMk cId="3219896373" sldId="2147470781"/>
            <ac:picMk id="212" creationId="{60D9BF36-7EB3-4D6F-8D0A-9467F29A2BC7}"/>
          </ac:picMkLst>
        </pc:picChg>
        <pc:cxnChg chg="mod ord">
          <ac:chgData name="Lee, Samantha" userId="44983747-3aaf-47a7-8c4d-b7ff06699b8b" providerId="ADAL" clId="{609944D1-9ACF-44EB-A192-454A2A9B262E}" dt="2023-01-06T21:35:24.062" v="17175"/>
          <ac:cxnSpMkLst>
            <pc:docMk/>
            <pc:sldMk cId="3219896373" sldId="2147470781"/>
            <ac:cxnSpMk id="11" creationId="{5FA24479-66DC-4B11-AADD-68D120A47427}"/>
          </ac:cxnSpMkLst>
        </pc:cxnChg>
        <pc:cxnChg chg="mod ord">
          <ac:chgData name="Lee, Samantha" userId="44983747-3aaf-47a7-8c4d-b7ff06699b8b" providerId="ADAL" clId="{609944D1-9ACF-44EB-A192-454A2A9B262E}" dt="2023-01-06T21:35:24.062" v="17178"/>
          <ac:cxnSpMkLst>
            <pc:docMk/>
            <pc:sldMk cId="3219896373" sldId="2147470781"/>
            <ac:cxnSpMk id="33" creationId="{506F9A56-F791-445F-82CA-A2BE14C24C45}"/>
          </ac:cxnSpMkLst>
        </pc:cxnChg>
      </pc:sldChg>
      <pc:sldChg chg="modSp add del mod ord modTransition modShow modNotesTx">
        <pc:chgData name="Lee, Samantha" userId="44983747-3aaf-47a7-8c4d-b7ff06699b8b" providerId="ADAL" clId="{609944D1-9ACF-44EB-A192-454A2A9B262E}" dt="2023-01-09T18:03:35.417" v="56458" actId="47"/>
        <pc:sldMkLst>
          <pc:docMk/>
          <pc:sldMk cId="214173740" sldId="2147470782"/>
        </pc:sldMkLst>
        <pc:spChg chg="mod">
          <ac:chgData name="Lee, Samantha" userId="44983747-3aaf-47a7-8c4d-b7ff06699b8b" providerId="ADAL" clId="{609944D1-9ACF-44EB-A192-454A2A9B262E}" dt="2023-01-06T22:22:25.116" v="19442"/>
          <ac:spMkLst>
            <pc:docMk/>
            <pc:sldMk cId="214173740" sldId="2147470782"/>
            <ac:spMk id="2" creationId="{5C65516F-8E92-47FF-B0B2-AFCD4F7F3CAF}"/>
          </ac:spMkLst>
        </pc:spChg>
        <pc:spChg chg="mod">
          <ac:chgData name="Lee, Samantha" userId="44983747-3aaf-47a7-8c4d-b7ff06699b8b" providerId="ADAL" clId="{609944D1-9ACF-44EB-A192-454A2A9B262E}" dt="2023-01-06T22:22:25.116" v="19442"/>
          <ac:spMkLst>
            <pc:docMk/>
            <pc:sldMk cId="214173740" sldId="2147470782"/>
            <ac:spMk id="3" creationId="{C42C2A29-C949-4DF3-8DD7-DEADFD3F2A41}"/>
          </ac:spMkLst>
        </pc:spChg>
        <pc:spChg chg="mod">
          <ac:chgData name="Lee, Samantha" userId="44983747-3aaf-47a7-8c4d-b7ff06699b8b" providerId="ADAL" clId="{609944D1-9ACF-44EB-A192-454A2A9B262E}" dt="2023-01-06T22:22:25.116" v="19442"/>
          <ac:spMkLst>
            <pc:docMk/>
            <pc:sldMk cId="214173740" sldId="2147470782"/>
            <ac:spMk id="5" creationId="{96DEDEDB-D0AB-321C-2788-AB75558C7000}"/>
          </ac:spMkLst>
        </pc:spChg>
        <pc:spChg chg="mod">
          <ac:chgData name="Lee, Samantha" userId="44983747-3aaf-47a7-8c4d-b7ff06699b8b" providerId="ADAL" clId="{609944D1-9ACF-44EB-A192-454A2A9B262E}" dt="2023-01-06T22:22:25.116" v="19442"/>
          <ac:spMkLst>
            <pc:docMk/>
            <pc:sldMk cId="214173740" sldId="2147470782"/>
            <ac:spMk id="6" creationId="{F7607080-BC06-896D-3BA5-C862DAAE5160}"/>
          </ac:spMkLst>
        </pc:spChg>
        <pc:spChg chg="mod">
          <ac:chgData name="Lee, Samantha" userId="44983747-3aaf-47a7-8c4d-b7ff06699b8b" providerId="ADAL" clId="{609944D1-9ACF-44EB-A192-454A2A9B262E}" dt="2023-01-06T22:22:25.116" v="19442"/>
          <ac:spMkLst>
            <pc:docMk/>
            <pc:sldMk cId="214173740" sldId="2147470782"/>
            <ac:spMk id="12" creationId="{BA94B4BC-59F6-4EBA-B3B2-231B4FC49DF7}"/>
          </ac:spMkLst>
        </pc:spChg>
        <pc:spChg chg="mod">
          <ac:chgData name="Lee, Samantha" userId="44983747-3aaf-47a7-8c4d-b7ff06699b8b" providerId="ADAL" clId="{609944D1-9ACF-44EB-A192-454A2A9B262E}" dt="2023-01-06T22:22:25.116" v="19442"/>
          <ac:spMkLst>
            <pc:docMk/>
            <pc:sldMk cId="214173740" sldId="2147470782"/>
            <ac:spMk id="35" creationId="{0B0C5E79-903C-4D51-BEAB-B542E35D48B4}"/>
          </ac:spMkLst>
        </pc:spChg>
        <pc:spChg chg="mod">
          <ac:chgData name="Lee, Samantha" userId="44983747-3aaf-47a7-8c4d-b7ff06699b8b" providerId="ADAL" clId="{609944D1-9ACF-44EB-A192-454A2A9B262E}" dt="2023-01-06T22:22:25.116" v="19442"/>
          <ac:spMkLst>
            <pc:docMk/>
            <pc:sldMk cId="214173740" sldId="2147470782"/>
            <ac:spMk id="36" creationId="{B9CECE81-7854-4A8A-8E7B-134569CF2879}"/>
          </ac:spMkLst>
        </pc:spChg>
        <pc:spChg chg="mod">
          <ac:chgData name="Lee, Samantha" userId="44983747-3aaf-47a7-8c4d-b7ff06699b8b" providerId="ADAL" clId="{609944D1-9ACF-44EB-A192-454A2A9B262E}" dt="2023-01-06T22:22:25.116" v="19442"/>
          <ac:spMkLst>
            <pc:docMk/>
            <pc:sldMk cId="214173740" sldId="2147470782"/>
            <ac:spMk id="37" creationId="{BF7550D2-922B-4C4B-B725-A6F828C22FC5}"/>
          </ac:spMkLst>
        </pc:spChg>
        <pc:spChg chg="mod">
          <ac:chgData name="Lee, Samantha" userId="44983747-3aaf-47a7-8c4d-b7ff06699b8b" providerId="ADAL" clId="{609944D1-9ACF-44EB-A192-454A2A9B262E}" dt="2023-01-06T22:22:25.116" v="19442"/>
          <ac:spMkLst>
            <pc:docMk/>
            <pc:sldMk cId="214173740" sldId="2147470782"/>
            <ac:spMk id="51" creationId="{B5334EF1-D56F-FE70-86E1-6CB76DC55CD8}"/>
          </ac:spMkLst>
        </pc:spChg>
        <pc:spChg chg="mod">
          <ac:chgData name="Lee, Samantha" userId="44983747-3aaf-47a7-8c4d-b7ff06699b8b" providerId="ADAL" clId="{609944D1-9ACF-44EB-A192-454A2A9B262E}" dt="2023-01-06T22:22:25.116" v="19442"/>
          <ac:spMkLst>
            <pc:docMk/>
            <pc:sldMk cId="214173740" sldId="2147470782"/>
            <ac:spMk id="52" creationId="{E2AF5FAB-0273-FC15-7584-6D9FD3077AB9}"/>
          </ac:spMkLst>
        </pc:spChg>
        <pc:spChg chg="mod">
          <ac:chgData name="Lee, Samantha" userId="44983747-3aaf-47a7-8c4d-b7ff06699b8b" providerId="ADAL" clId="{609944D1-9ACF-44EB-A192-454A2A9B262E}" dt="2023-01-06T22:22:25.116" v="19442"/>
          <ac:spMkLst>
            <pc:docMk/>
            <pc:sldMk cId="214173740" sldId="2147470782"/>
            <ac:spMk id="55" creationId="{BD868105-41E5-4BAF-82EA-59CD94619332}"/>
          </ac:spMkLst>
        </pc:spChg>
        <pc:spChg chg="mod">
          <ac:chgData name="Lee, Samantha" userId="44983747-3aaf-47a7-8c4d-b7ff06699b8b" providerId="ADAL" clId="{609944D1-9ACF-44EB-A192-454A2A9B262E}" dt="2023-01-06T22:22:25.116" v="19442"/>
          <ac:spMkLst>
            <pc:docMk/>
            <pc:sldMk cId="214173740" sldId="2147470782"/>
            <ac:spMk id="56" creationId="{6C080E45-6998-4569-85D7-9BBB62404E22}"/>
          </ac:spMkLst>
        </pc:spChg>
        <pc:spChg chg="mod">
          <ac:chgData name="Lee, Samantha" userId="44983747-3aaf-47a7-8c4d-b7ff06699b8b" providerId="ADAL" clId="{609944D1-9ACF-44EB-A192-454A2A9B262E}" dt="2023-01-06T22:22:25.116" v="19442"/>
          <ac:spMkLst>
            <pc:docMk/>
            <pc:sldMk cId="214173740" sldId="2147470782"/>
            <ac:spMk id="57" creationId="{4268B836-E12E-420F-9E12-5B2E8C42C602}"/>
          </ac:spMkLst>
        </pc:spChg>
        <pc:spChg chg="mod">
          <ac:chgData name="Lee, Samantha" userId="44983747-3aaf-47a7-8c4d-b7ff06699b8b" providerId="ADAL" clId="{609944D1-9ACF-44EB-A192-454A2A9B262E}" dt="2023-01-06T22:22:25.116" v="19442"/>
          <ac:spMkLst>
            <pc:docMk/>
            <pc:sldMk cId="214173740" sldId="2147470782"/>
            <ac:spMk id="58" creationId="{698E36B6-95FA-4AE8-92C3-E34FCB4DAA66}"/>
          </ac:spMkLst>
        </pc:spChg>
        <pc:spChg chg="mod">
          <ac:chgData name="Lee, Samantha" userId="44983747-3aaf-47a7-8c4d-b7ff06699b8b" providerId="ADAL" clId="{609944D1-9ACF-44EB-A192-454A2A9B262E}" dt="2023-01-06T22:22:25.116" v="19442"/>
          <ac:spMkLst>
            <pc:docMk/>
            <pc:sldMk cId="214173740" sldId="2147470782"/>
            <ac:spMk id="59" creationId="{4F8807E4-3A4C-4EB3-BA09-E28662FFAB2A}"/>
          </ac:spMkLst>
        </pc:spChg>
        <pc:spChg chg="mod">
          <ac:chgData name="Lee, Samantha" userId="44983747-3aaf-47a7-8c4d-b7ff06699b8b" providerId="ADAL" clId="{609944D1-9ACF-44EB-A192-454A2A9B262E}" dt="2023-01-06T22:22:25.116" v="19442"/>
          <ac:spMkLst>
            <pc:docMk/>
            <pc:sldMk cId="214173740" sldId="2147470782"/>
            <ac:spMk id="61" creationId="{C273D6C3-8E8A-4D43-8516-B5B6BC4579D2}"/>
          </ac:spMkLst>
        </pc:spChg>
        <pc:spChg chg="mod">
          <ac:chgData name="Lee, Samantha" userId="44983747-3aaf-47a7-8c4d-b7ff06699b8b" providerId="ADAL" clId="{609944D1-9ACF-44EB-A192-454A2A9B262E}" dt="2023-01-06T22:22:25.116" v="19442"/>
          <ac:spMkLst>
            <pc:docMk/>
            <pc:sldMk cId="214173740" sldId="2147470782"/>
            <ac:spMk id="64" creationId="{85963FA8-8620-44C5-A10F-A0B6CBAD13E8}"/>
          </ac:spMkLst>
        </pc:spChg>
        <pc:spChg chg="mod">
          <ac:chgData name="Lee, Samantha" userId="44983747-3aaf-47a7-8c4d-b7ff06699b8b" providerId="ADAL" clId="{609944D1-9ACF-44EB-A192-454A2A9B262E}" dt="2023-01-06T22:22:25.116" v="19442"/>
          <ac:spMkLst>
            <pc:docMk/>
            <pc:sldMk cId="214173740" sldId="2147470782"/>
            <ac:spMk id="67" creationId="{369A7FE2-5782-4E0E-B7CE-EB999DFD3F6D}"/>
          </ac:spMkLst>
        </pc:spChg>
        <pc:spChg chg="mod">
          <ac:chgData name="Lee, Samantha" userId="44983747-3aaf-47a7-8c4d-b7ff06699b8b" providerId="ADAL" clId="{609944D1-9ACF-44EB-A192-454A2A9B262E}" dt="2023-01-06T22:22:25.116" v="19442"/>
          <ac:spMkLst>
            <pc:docMk/>
            <pc:sldMk cId="214173740" sldId="2147470782"/>
            <ac:spMk id="70" creationId="{D16FB5D1-2E44-40CD-A32F-10424F72094C}"/>
          </ac:spMkLst>
        </pc:spChg>
        <pc:spChg chg="mod">
          <ac:chgData name="Lee, Samantha" userId="44983747-3aaf-47a7-8c4d-b7ff06699b8b" providerId="ADAL" clId="{609944D1-9ACF-44EB-A192-454A2A9B262E}" dt="2023-01-06T22:22:25.116" v="19442"/>
          <ac:spMkLst>
            <pc:docMk/>
            <pc:sldMk cId="214173740" sldId="2147470782"/>
            <ac:spMk id="71" creationId="{9E690AC3-EE69-4371-8ADF-B6F473794EF7}"/>
          </ac:spMkLst>
        </pc:spChg>
        <pc:spChg chg="mod">
          <ac:chgData name="Lee, Samantha" userId="44983747-3aaf-47a7-8c4d-b7ff06699b8b" providerId="ADAL" clId="{609944D1-9ACF-44EB-A192-454A2A9B262E}" dt="2023-01-06T22:22:25.116" v="19442"/>
          <ac:spMkLst>
            <pc:docMk/>
            <pc:sldMk cId="214173740" sldId="2147470782"/>
            <ac:spMk id="73" creationId="{E71A7A89-56D4-4F47-8CF2-5901C409D659}"/>
          </ac:spMkLst>
        </pc:spChg>
        <pc:spChg chg="mod">
          <ac:chgData name="Lee, Samantha" userId="44983747-3aaf-47a7-8c4d-b7ff06699b8b" providerId="ADAL" clId="{609944D1-9ACF-44EB-A192-454A2A9B262E}" dt="2023-01-06T22:22:25.116" v="19442"/>
          <ac:spMkLst>
            <pc:docMk/>
            <pc:sldMk cId="214173740" sldId="2147470782"/>
            <ac:spMk id="74" creationId="{9F9F01D3-B388-4C2D-8469-3C15AE122F35}"/>
          </ac:spMkLst>
        </pc:spChg>
        <pc:spChg chg="mod">
          <ac:chgData name="Lee, Samantha" userId="44983747-3aaf-47a7-8c4d-b7ff06699b8b" providerId="ADAL" clId="{609944D1-9ACF-44EB-A192-454A2A9B262E}" dt="2023-01-06T22:22:25.116" v="19442"/>
          <ac:spMkLst>
            <pc:docMk/>
            <pc:sldMk cId="214173740" sldId="2147470782"/>
            <ac:spMk id="75" creationId="{10E62EB1-85BC-48E0-AB55-ED62CB4F9107}"/>
          </ac:spMkLst>
        </pc:spChg>
        <pc:spChg chg="mod">
          <ac:chgData name="Lee, Samantha" userId="44983747-3aaf-47a7-8c4d-b7ff06699b8b" providerId="ADAL" clId="{609944D1-9ACF-44EB-A192-454A2A9B262E}" dt="2023-01-06T22:22:25.116" v="19442"/>
          <ac:spMkLst>
            <pc:docMk/>
            <pc:sldMk cId="214173740" sldId="2147470782"/>
            <ac:spMk id="77" creationId="{8EF0AC75-630C-4376-A83A-419A0BCCBD47}"/>
          </ac:spMkLst>
        </pc:spChg>
        <pc:spChg chg="mod">
          <ac:chgData name="Lee, Samantha" userId="44983747-3aaf-47a7-8c4d-b7ff06699b8b" providerId="ADAL" clId="{609944D1-9ACF-44EB-A192-454A2A9B262E}" dt="2023-01-06T22:22:25.116" v="19442"/>
          <ac:spMkLst>
            <pc:docMk/>
            <pc:sldMk cId="214173740" sldId="2147470782"/>
            <ac:spMk id="78" creationId="{142F630D-0794-40E2-B2FD-6E54190C5EA5}"/>
          </ac:spMkLst>
        </pc:spChg>
        <pc:spChg chg="mod">
          <ac:chgData name="Lee, Samantha" userId="44983747-3aaf-47a7-8c4d-b7ff06699b8b" providerId="ADAL" clId="{609944D1-9ACF-44EB-A192-454A2A9B262E}" dt="2023-01-06T22:22:25.116" v="19442"/>
          <ac:spMkLst>
            <pc:docMk/>
            <pc:sldMk cId="214173740" sldId="2147470782"/>
            <ac:spMk id="79" creationId="{021BBB78-9528-4E11-B99D-250B2EC252AE}"/>
          </ac:spMkLst>
        </pc:spChg>
        <pc:spChg chg="mod">
          <ac:chgData name="Lee, Samantha" userId="44983747-3aaf-47a7-8c4d-b7ff06699b8b" providerId="ADAL" clId="{609944D1-9ACF-44EB-A192-454A2A9B262E}" dt="2023-01-06T22:22:25.116" v="19442"/>
          <ac:spMkLst>
            <pc:docMk/>
            <pc:sldMk cId="214173740" sldId="2147470782"/>
            <ac:spMk id="83" creationId="{79FCCBCC-1717-4B2E-A8DE-3511AA65E458}"/>
          </ac:spMkLst>
        </pc:spChg>
        <pc:spChg chg="mod">
          <ac:chgData name="Lee, Samantha" userId="44983747-3aaf-47a7-8c4d-b7ff06699b8b" providerId="ADAL" clId="{609944D1-9ACF-44EB-A192-454A2A9B262E}" dt="2023-01-06T22:22:25.116" v="19442"/>
          <ac:spMkLst>
            <pc:docMk/>
            <pc:sldMk cId="214173740" sldId="2147470782"/>
            <ac:spMk id="87" creationId="{F565C1F0-D814-4B12-99BF-80E1287B1D09}"/>
          </ac:spMkLst>
        </pc:spChg>
        <pc:spChg chg="mod">
          <ac:chgData name="Lee, Samantha" userId="44983747-3aaf-47a7-8c4d-b7ff06699b8b" providerId="ADAL" clId="{609944D1-9ACF-44EB-A192-454A2A9B262E}" dt="2023-01-06T22:22:25.116" v="19442"/>
          <ac:spMkLst>
            <pc:docMk/>
            <pc:sldMk cId="214173740" sldId="2147470782"/>
            <ac:spMk id="91" creationId="{24011849-05FE-4D13-88CC-27D7A3057CD3}"/>
          </ac:spMkLst>
        </pc:spChg>
        <pc:spChg chg="mod">
          <ac:chgData name="Lee, Samantha" userId="44983747-3aaf-47a7-8c4d-b7ff06699b8b" providerId="ADAL" clId="{609944D1-9ACF-44EB-A192-454A2A9B262E}" dt="2023-01-06T22:22:25.116" v="19442"/>
          <ac:spMkLst>
            <pc:docMk/>
            <pc:sldMk cId="214173740" sldId="2147470782"/>
            <ac:spMk id="109" creationId="{CAFBAEA7-679A-4175-81AD-21F985F15BA1}"/>
          </ac:spMkLst>
        </pc:spChg>
        <pc:spChg chg="mod">
          <ac:chgData name="Lee, Samantha" userId="44983747-3aaf-47a7-8c4d-b7ff06699b8b" providerId="ADAL" clId="{609944D1-9ACF-44EB-A192-454A2A9B262E}" dt="2023-01-06T22:22:25.116" v="19442"/>
          <ac:spMkLst>
            <pc:docMk/>
            <pc:sldMk cId="214173740" sldId="2147470782"/>
            <ac:spMk id="110" creationId="{FF51BDB0-B2F4-4626-92C3-30B988318078}"/>
          </ac:spMkLst>
        </pc:spChg>
        <pc:spChg chg="mod">
          <ac:chgData name="Lee, Samantha" userId="44983747-3aaf-47a7-8c4d-b7ff06699b8b" providerId="ADAL" clId="{609944D1-9ACF-44EB-A192-454A2A9B262E}" dt="2023-01-06T22:22:25.116" v="19442"/>
          <ac:spMkLst>
            <pc:docMk/>
            <pc:sldMk cId="214173740" sldId="2147470782"/>
            <ac:spMk id="111" creationId="{F3EC8F07-E729-472C-B19F-647DFE7BC54C}"/>
          </ac:spMkLst>
        </pc:spChg>
        <pc:spChg chg="mod">
          <ac:chgData name="Lee, Samantha" userId="44983747-3aaf-47a7-8c4d-b7ff06699b8b" providerId="ADAL" clId="{609944D1-9ACF-44EB-A192-454A2A9B262E}" dt="2023-01-06T22:22:25.116" v="19442"/>
          <ac:spMkLst>
            <pc:docMk/>
            <pc:sldMk cId="214173740" sldId="2147470782"/>
            <ac:spMk id="112" creationId="{268817D0-C21C-1ABD-0BE8-8C1F61981F49}"/>
          </ac:spMkLst>
        </pc:spChg>
        <pc:spChg chg="mod">
          <ac:chgData name="Lee, Samantha" userId="44983747-3aaf-47a7-8c4d-b7ff06699b8b" providerId="ADAL" clId="{609944D1-9ACF-44EB-A192-454A2A9B262E}" dt="2023-01-06T22:22:25.116" v="19442"/>
          <ac:spMkLst>
            <pc:docMk/>
            <pc:sldMk cId="214173740" sldId="2147470782"/>
            <ac:spMk id="114" creationId="{D5E4A9BE-C5D7-44A1-ACFD-EDBC7DBD7ABC}"/>
          </ac:spMkLst>
        </pc:spChg>
        <pc:spChg chg="mod">
          <ac:chgData name="Lee, Samantha" userId="44983747-3aaf-47a7-8c4d-b7ff06699b8b" providerId="ADAL" clId="{609944D1-9ACF-44EB-A192-454A2A9B262E}" dt="2023-01-06T22:22:25.116" v="19442"/>
          <ac:spMkLst>
            <pc:docMk/>
            <pc:sldMk cId="214173740" sldId="2147470782"/>
            <ac:spMk id="119" creationId="{85AD7E07-4C43-4E72-9E94-321ED7062C57}"/>
          </ac:spMkLst>
        </pc:spChg>
        <pc:spChg chg="mod">
          <ac:chgData name="Lee, Samantha" userId="44983747-3aaf-47a7-8c4d-b7ff06699b8b" providerId="ADAL" clId="{609944D1-9ACF-44EB-A192-454A2A9B262E}" dt="2023-01-06T22:22:25.116" v="19442"/>
          <ac:spMkLst>
            <pc:docMk/>
            <pc:sldMk cId="214173740" sldId="2147470782"/>
            <ac:spMk id="122" creationId="{85AD7E07-4C43-4E72-9E94-321ED7062C57}"/>
          </ac:spMkLst>
        </pc:spChg>
        <pc:spChg chg="mod">
          <ac:chgData name="Lee, Samantha" userId="44983747-3aaf-47a7-8c4d-b7ff06699b8b" providerId="ADAL" clId="{609944D1-9ACF-44EB-A192-454A2A9B262E}" dt="2023-01-06T22:22:25.116" v="19442"/>
          <ac:spMkLst>
            <pc:docMk/>
            <pc:sldMk cId="214173740" sldId="2147470782"/>
            <ac:spMk id="124" creationId="{85AD7E07-4C43-4E72-9E94-321ED7062C57}"/>
          </ac:spMkLst>
        </pc:spChg>
        <pc:spChg chg="mod">
          <ac:chgData name="Lee, Samantha" userId="44983747-3aaf-47a7-8c4d-b7ff06699b8b" providerId="ADAL" clId="{609944D1-9ACF-44EB-A192-454A2A9B262E}" dt="2023-01-06T22:22:25.116" v="19442"/>
          <ac:spMkLst>
            <pc:docMk/>
            <pc:sldMk cId="214173740" sldId="2147470782"/>
            <ac:spMk id="125" creationId="{85AD7E07-4C43-4E72-9E94-321ED7062C57}"/>
          </ac:spMkLst>
        </pc:spChg>
        <pc:spChg chg="mod">
          <ac:chgData name="Lee, Samantha" userId="44983747-3aaf-47a7-8c4d-b7ff06699b8b" providerId="ADAL" clId="{609944D1-9ACF-44EB-A192-454A2A9B262E}" dt="2023-01-06T22:22:25.116" v="19442"/>
          <ac:spMkLst>
            <pc:docMk/>
            <pc:sldMk cId="214173740" sldId="2147470782"/>
            <ac:spMk id="128" creationId="{26AC4D2B-B999-719B-0977-AAFAB98B89A7}"/>
          </ac:spMkLst>
        </pc:spChg>
        <pc:spChg chg="mod">
          <ac:chgData name="Lee, Samantha" userId="44983747-3aaf-47a7-8c4d-b7ff06699b8b" providerId="ADAL" clId="{609944D1-9ACF-44EB-A192-454A2A9B262E}" dt="2023-01-06T22:22:25.116" v="19442"/>
          <ac:spMkLst>
            <pc:docMk/>
            <pc:sldMk cId="214173740" sldId="2147470782"/>
            <ac:spMk id="130" creationId="{4C3BDAEE-F80D-D26D-3D09-205C565A566A}"/>
          </ac:spMkLst>
        </pc:spChg>
        <pc:spChg chg="mod">
          <ac:chgData name="Lee, Samantha" userId="44983747-3aaf-47a7-8c4d-b7ff06699b8b" providerId="ADAL" clId="{609944D1-9ACF-44EB-A192-454A2A9B262E}" dt="2023-01-06T22:22:25.116" v="19442"/>
          <ac:spMkLst>
            <pc:docMk/>
            <pc:sldMk cId="214173740" sldId="2147470782"/>
            <ac:spMk id="131" creationId="{E319E9EB-1FD7-4A10-0758-556CD4477206}"/>
          </ac:spMkLst>
        </pc:spChg>
        <pc:spChg chg="mod">
          <ac:chgData name="Lee, Samantha" userId="44983747-3aaf-47a7-8c4d-b7ff06699b8b" providerId="ADAL" clId="{609944D1-9ACF-44EB-A192-454A2A9B262E}" dt="2023-01-06T22:22:25.116" v="19442"/>
          <ac:spMkLst>
            <pc:docMk/>
            <pc:sldMk cId="214173740" sldId="2147470782"/>
            <ac:spMk id="157" creationId="{A2FB7383-0382-4350-BB0D-24E8FE1C5D4B}"/>
          </ac:spMkLst>
        </pc:spChg>
        <pc:spChg chg="mod">
          <ac:chgData name="Lee, Samantha" userId="44983747-3aaf-47a7-8c4d-b7ff06699b8b" providerId="ADAL" clId="{609944D1-9ACF-44EB-A192-454A2A9B262E}" dt="2023-01-06T22:22:25.116" v="19442"/>
          <ac:spMkLst>
            <pc:docMk/>
            <pc:sldMk cId="214173740" sldId="2147470782"/>
            <ac:spMk id="159" creationId="{C0EF2B6F-AD6D-4818-B891-171890CAF355}"/>
          </ac:spMkLst>
        </pc:spChg>
        <pc:spChg chg="mod">
          <ac:chgData name="Lee, Samantha" userId="44983747-3aaf-47a7-8c4d-b7ff06699b8b" providerId="ADAL" clId="{609944D1-9ACF-44EB-A192-454A2A9B262E}" dt="2023-01-06T22:22:25.116" v="19442"/>
          <ac:spMkLst>
            <pc:docMk/>
            <pc:sldMk cId="214173740" sldId="2147470782"/>
            <ac:spMk id="161" creationId="{E9083B00-13F8-4830-80AE-9DB1EBF18951}"/>
          </ac:spMkLst>
        </pc:spChg>
        <pc:spChg chg="mod">
          <ac:chgData name="Lee, Samantha" userId="44983747-3aaf-47a7-8c4d-b7ff06699b8b" providerId="ADAL" clId="{609944D1-9ACF-44EB-A192-454A2A9B262E}" dt="2023-01-06T22:22:25.116" v="19442"/>
          <ac:spMkLst>
            <pc:docMk/>
            <pc:sldMk cId="214173740" sldId="2147470782"/>
            <ac:spMk id="162" creationId="{BCD52D61-F415-458C-9545-A218867997F3}"/>
          </ac:spMkLst>
        </pc:spChg>
        <pc:spChg chg="mod">
          <ac:chgData name="Lee, Samantha" userId="44983747-3aaf-47a7-8c4d-b7ff06699b8b" providerId="ADAL" clId="{609944D1-9ACF-44EB-A192-454A2A9B262E}" dt="2023-01-06T22:22:25.116" v="19442"/>
          <ac:spMkLst>
            <pc:docMk/>
            <pc:sldMk cId="214173740" sldId="2147470782"/>
            <ac:spMk id="163" creationId="{0CAD8D85-D49A-47D0-93A6-FE3E9C332A89}"/>
          </ac:spMkLst>
        </pc:spChg>
        <pc:spChg chg="mod">
          <ac:chgData name="Lee, Samantha" userId="44983747-3aaf-47a7-8c4d-b7ff06699b8b" providerId="ADAL" clId="{609944D1-9ACF-44EB-A192-454A2A9B262E}" dt="2023-01-06T22:22:25.116" v="19442"/>
          <ac:spMkLst>
            <pc:docMk/>
            <pc:sldMk cId="214173740" sldId="2147470782"/>
            <ac:spMk id="164" creationId="{5F1185EB-4B33-459B-B418-E9B54868B4F7}"/>
          </ac:spMkLst>
        </pc:spChg>
        <pc:spChg chg="mod">
          <ac:chgData name="Lee, Samantha" userId="44983747-3aaf-47a7-8c4d-b7ff06699b8b" providerId="ADAL" clId="{609944D1-9ACF-44EB-A192-454A2A9B262E}" dt="2023-01-06T22:22:25.116" v="19442"/>
          <ac:spMkLst>
            <pc:docMk/>
            <pc:sldMk cId="214173740" sldId="2147470782"/>
            <ac:spMk id="165" creationId="{F824B95C-72B9-4D52-AA74-7010E55B505D}"/>
          </ac:spMkLst>
        </pc:spChg>
        <pc:spChg chg="mod">
          <ac:chgData name="Lee, Samantha" userId="44983747-3aaf-47a7-8c4d-b7ff06699b8b" providerId="ADAL" clId="{609944D1-9ACF-44EB-A192-454A2A9B262E}" dt="2023-01-06T22:22:25.116" v="19442"/>
          <ac:spMkLst>
            <pc:docMk/>
            <pc:sldMk cId="214173740" sldId="2147470782"/>
            <ac:spMk id="166" creationId="{8D4EDC27-B8B8-4E76-8A94-7BBB01F4BFFC}"/>
          </ac:spMkLst>
        </pc:spChg>
        <pc:spChg chg="mod">
          <ac:chgData name="Lee, Samantha" userId="44983747-3aaf-47a7-8c4d-b7ff06699b8b" providerId="ADAL" clId="{609944D1-9ACF-44EB-A192-454A2A9B262E}" dt="2023-01-06T22:22:25.116" v="19442"/>
          <ac:spMkLst>
            <pc:docMk/>
            <pc:sldMk cId="214173740" sldId="2147470782"/>
            <ac:spMk id="173" creationId="{85AD7E07-4C43-4E72-9E94-321ED7062C57}"/>
          </ac:spMkLst>
        </pc:spChg>
        <pc:spChg chg="mod">
          <ac:chgData name="Lee, Samantha" userId="44983747-3aaf-47a7-8c4d-b7ff06699b8b" providerId="ADAL" clId="{609944D1-9ACF-44EB-A192-454A2A9B262E}" dt="2023-01-06T22:22:25.116" v="19442"/>
          <ac:spMkLst>
            <pc:docMk/>
            <pc:sldMk cId="214173740" sldId="2147470782"/>
            <ac:spMk id="175" creationId="{F9FAC90C-2C19-96C9-2C86-EF411B956E9D}"/>
          </ac:spMkLst>
        </pc:spChg>
        <pc:spChg chg="mod">
          <ac:chgData name="Lee, Samantha" userId="44983747-3aaf-47a7-8c4d-b7ff06699b8b" providerId="ADAL" clId="{609944D1-9ACF-44EB-A192-454A2A9B262E}" dt="2023-01-06T22:22:25.116" v="19442"/>
          <ac:spMkLst>
            <pc:docMk/>
            <pc:sldMk cId="214173740" sldId="2147470782"/>
            <ac:spMk id="182" creationId="{9A395D4C-0634-4FC6-80EC-8BFCCB576E04}"/>
          </ac:spMkLst>
        </pc:spChg>
        <pc:spChg chg="mod">
          <ac:chgData name="Lee, Samantha" userId="44983747-3aaf-47a7-8c4d-b7ff06699b8b" providerId="ADAL" clId="{609944D1-9ACF-44EB-A192-454A2A9B262E}" dt="2023-01-06T22:22:25.116" v="19442"/>
          <ac:spMkLst>
            <pc:docMk/>
            <pc:sldMk cId="214173740" sldId="2147470782"/>
            <ac:spMk id="188" creationId="{F9384B2D-578D-4F42-9973-71E09A38D72F}"/>
          </ac:spMkLst>
        </pc:spChg>
        <pc:spChg chg="mod">
          <ac:chgData name="Lee, Samantha" userId="44983747-3aaf-47a7-8c4d-b7ff06699b8b" providerId="ADAL" clId="{609944D1-9ACF-44EB-A192-454A2A9B262E}" dt="2023-01-06T22:22:25.116" v="19442"/>
          <ac:spMkLst>
            <pc:docMk/>
            <pc:sldMk cId="214173740" sldId="2147470782"/>
            <ac:spMk id="189" creationId="{A4B28077-3E0B-472F-98AE-75AD7689F403}"/>
          </ac:spMkLst>
        </pc:spChg>
        <pc:spChg chg="mod">
          <ac:chgData name="Lee, Samantha" userId="44983747-3aaf-47a7-8c4d-b7ff06699b8b" providerId="ADAL" clId="{609944D1-9ACF-44EB-A192-454A2A9B262E}" dt="2023-01-06T22:22:25.116" v="19442"/>
          <ac:spMkLst>
            <pc:docMk/>
            <pc:sldMk cId="214173740" sldId="2147470782"/>
            <ac:spMk id="200" creationId="{B24EC3A7-B4E1-4C86-A571-69B9AA9DB608}"/>
          </ac:spMkLst>
        </pc:spChg>
        <pc:spChg chg="mod">
          <ac:chgData name="Lee, Samantha" userId="44983747-3aaf-47a7-8c4d-b7ff06699b8b" providerId="ADAL" clId="{609944D1-9ACF-44EB-A192-454A2A9B262E}" dt="2023-01-06T22:22:25.116" v="19442"/>
          <ac:spMkLst>
            <pc:docMk/>
            <pc:sldMk cId="214173740" sldId="2147470782"/>
            <ac:spMk id="201" creationId="{08E73F6A-C62F-4295-A348-7C3C9E889CFE}"/>
          </ac:spMkLst>
        </pc:spChg>
        <pc:spChg chg="mod">
          <ac:chgData name="Lee, Samantha" userId="44983747-3aaf-47a7-8c4d-b7ff06699b8b" providerId="ADAL" clId="{609944D1-9ACF-44EB-A192-454A2A9B262E}" dt="2023-01-06T22:22:25.116" v="19442"/>
          <ac:spMkLst>
            <pc:docMk/>
            <pc:sldMk cId="214173740" sldId="2147470782"/>
            <ac:spMk id="204" creationId="{6E76B56B-F29E-4A71-B2AC-4627E3DF04E8}"/>
          </ac:spMkLst>
        </pc:spChg>
        <pc:spChg chg="mod">
          <ac:chgData name="Lee, Samantha" userId="44983747-3aaf-47a7-8c4d-b7ff06699b8b" providerId="ADAL" clId="{609944D1-9ACF-44EB-A192-454A2A9B262E}" dt="2023-01-06T22:22:25.116" v="19442"/>
          <ac:spMkLst>
            <pc:docMk/>
            <pc:sldMk cId="214173740" sldId="2147470782"/>
            <ac:spMk id="213" creationId="{C87D027A-C2B4-4A8D-9A1E-15EBBACCB769}"/>
          </ac:spMkLst>
        </pc:spChg>
        <pc:spChg chg="mod">
          <ac:chgData name="Lee, Samantha" userId="44983747-3aaf-47a7-8c4d-b7ff06699b8b" providerId="ADAL" clId="{609944D1-9ACF-44EB-A192-454A2A9B262E}" dt="2023-01-06T22:22:25.116" v="19442"/>
          <ac:spMkLst>
            <pc:docMk/>
            <pc:sldMk cId="214173740" sldId="2147470782"/>
            <ac:spMk id="216" creationId="{95F0A278-04AB-4AD5-9332-E98106F83D1A}"/>
          </ac:spMkLst>
        </pc:spChg>
        <pc:spChg chg="mod">
          <ac:chgData name="Lee, Samantha" userId="44983747-3aaf-47a7-8c4d-b7ff06699b8b" providerId="ADAL" clId="{609944D1-9ACF-44EB-A192-454A2A9B262E}" dt="2023-01-06T22:22:25.116" v="19442"/>
          <ac:spMkLst>
            <pc:docMk/>
            <pc:sldMk cId="214173740" sldId="2147470782"/>
            <ac:spMk id="225" creationId="{81E22337-435A-4E15-ADF9-ABA559384148}"/>
          </ac:spMkLst>
        </pc:spChg>
        <pc:spChg chg="mod">
          <ac:chgData name="Lee, Samantha" userId="44983747-3aaf-47a7-8c4d-b7ff06699b8b" providerId="ADAL" clId="{609944D1-9ACF-44EB-A192-454A2A9B262E}" dt="2023-01-06T22:22:25.116" v="19442"/>
          <ac:spMkLst>
            <pc:docMk/>
            <pc:sldMk cId="214173740" sldId="2147470782"/>
            <ac:spMk id="226" creationId="{23A74287-F7CD-4002-ABD8-2AFDC5FB87CD}"/>
          </ac:spMkLst>
        </pc:spChg>
        <pc:spChg chg="mod">
          <ac:chgData name="Lee, Samantha" userId="44983747-3aaf-47a7-8c4d-b7ff06699b8b" providerId="ADAL" clId="{609944D1-9ACF-44EB-A192-454A2A9B262E}" dt="2023-01-06T22:22:25.116" v="19442"/>
          <ac:spMkLst>
            <pc:docMk/>
            <pc:sldMk cId="214173740" sldId="2147470782"/>
            <ac:spMk id="227" creationId="{6E2E0438-D0A2-487F-820D-A0958CF48AF7}"/>
          </ac:spMkLst>
        </pc:spChg>
        <pc:spChg chg="mod">
          <ac:chgData name="Lee, Samantha" userId="44983747-3aaf-47a7-8c4d-b7ff06699b8b" providerId="ADAL" clId="{609944D1-9ACF-44EB-A192-454A2A9B262E}" dt="2023-01-06T22:22:25.116" v="19442"/>
          <ac:spMkLst>
            <pc:docMk/>
            <pc:sldMk cId="214173740" sldId="2147470782"/>
            <ac:spMk id="228" creationId="{D28EBA50-8128-4DB9-85A9-034114BAB230}"/>
          </ac:spMkLst>
        </pc:spChg>
        <pc:spChg chg="mod">
          <ac:chgData name="Lee, Samantha" userId="44983747-3aaf-47a7-8c4d-b7ff06699b8b" providerId="ADAL" clId="{609944D1-9ACF-44EB-A192-454A2A9B262E}" dt="2023-01-06T22:22:25.116" v="19442"/>
          <ac:spMkLst>
            <pc:docMk/>
            <pc:sldMk cId="214173740" sldId="2147470782"/>
            <ac:spMk id="229" creationId="{C783C652-D03E-46B4-9F2B-AD3F73950628}"/>
          </ac:spMkLst>
        </pc:spChg>
        <pc:spChg chg="mod">
          <ac:chgData name="Lee, Samantha" userId="44983747-3aaf-47a7-8c4d-b7ff06699b8b" providerId="ADAL" clId="{609944D1-9ACF-44EB-A192-454A2A9B262E}" dt="2023-01-06T22:22:25.116" v="19442"/>
          <ac:spMkLst>
            <pc:docMk/>
            <pc:sldMk cId="214173740" sldId="2147470782"/>
            <ac:spMk id="230" creationId="{83D9B562-EF46-48EA-B2AF-097F5994FA72}"/>
          </ac:spMkLst>
        </pc:spChg>
        <pc:spChg chg="mod">
          <ac:chgData name="Lee, Samantha" userId="44983747-3aaf-47a7-8c4d-b7ff06699b8b" providerId="ADAL" clId="{609944D1-9ACF-44EB-A192-454A2A9B262E}" dt="2023-01-06T22:22:25.116" v="19442"/>
          <ac:spMkLst>
            <pc:docMk/>
            <pc:sldMk cId="214173740" sldId="2147470782"/>
            <ac:spMk id="232" creationId="{EBA946C8-359C-426D-A320-B05F6E6652FD}"/>
          </ac:spMkLst>
        </pc:spChg>
        <pc:spChg chg="mod">
          <ac:chgData name="Lee, Samantha" userId="44983747-3aaf-47a7-8c4d-b7ff06699b8b" providerId="ADAL" clId="{609944D1-9ACF-44EB-A192-454A2A9B262E}" dt="2023-01-06T22:22:25.116" v="19442"/>
          <ac:spMkLst>
            <pc:docMk/>
            <pc:sldMk cId="214173740" sldId="2147470782"/>
            <ac:spMk id="233" creationId="{36EC4815-3E5F-4184-B7EB-0A1B12641EC1}"/>
          </ac:spMkLst>
        </pc:spChg>
        <pc:spChg chg="mod">
          <ac:chgData name="Lee, Samantha" userId="44983747-3aaf-47a7-8c4d-b7ff06699b8b" providerId="ADAL" clId="{609944D1-9ACF-44EB-A192-454A2A9B262E}" dt="2023-01-06T22:22:25.116" v="19442"/>
          <ac:spMkLst>
            <pc:docMk/>
            <pc:sldMk cId="214173740" sldId="2147470782"/>
            <ac:spMk id="234" creationId="{2AFD6610-E3E9-4ABA-95A4-2F623CE8C3BD}"/>
          </ac:spMkLst>
        </pc:spChg>
        <pc:spChg chg="mod">
          <ac:chgData name="Lee, Samantha" userId="44983747-3aaf-47a7-8c4d-b7ff06699b8b" providerId="ADAL" clId="{609944D1-9ACF-44EB-A192-454A2A9B262E}" dt="2023-01-06T22:22:25.116" v="19442"/>
          <ac:spMkLst>
            <pc:docMk/>
            <pc:sldMk cId="214173740" sldId="2147470782"/>
            <ac:spMk id="235" creationId="{DFA361FC-296C-4904-99A8-1B6D0D3CF19F}"/>
          </ac:spMkLst>
        </pc:spChg>
        <pc:spChg chg="mod">
          <ac:chgData name="Lee, Samantha" userId="44983747-3aaf-47a7-8c4d-b7ff06699b8b" providerId="ADAL" clId="{609944D1-9ACF-44EB-A192-454A2A9B262E}" dt="2023-01-06T22:22:25.116" v="19442"/>
          <ac:spMkLst>
            <pc:docMk/>
            <pc:sldMk cId="214173740" sldId="2147470782"/>
            <ac:spMk id="236" creationId="{44E394EE-7B57-492F-92D5-7B2125F4D31A}"/>
          </ac:spMkLst>
        </pc:spChg>
        <pc:spChg chg="mod">
          <ac:chgData name="Lee, Samantha" userId="44983747-3aaf-47a7-8c4d-b7ff06699b8b" providerId="ADAL" clId="{609944D1-9ACF-44EB-A192-454A2A9B262E}" dt="2023-01-06T22:22:25.116" v="19442"/>
          <ac:spMkLst>
            <pc:docMk/>
            <pc:sldMk cId="214173740" sldId="2147470782"/>
            <ac:spMk id="237" creationId="{AB09CE46-D2BD-4398-B834-4C7899D16D0C}"/>
          </ac:spMkLst>
        </pc:spChg>
        <pc:spChg chg="mod">
          <ac:chgData name="Lee, Samantha" userId="44983747-3aaf-47a7-8c4d-b7ff06699b8b" providerId="ADAL" clId="{609944D1-9ACF-44EB-A192-454A2A9B262E}" dt="2023-01-06T22:22:25.116" v="19442"/>
          <ac:spMkLst>
            <pc:docMk/>
            <pc:sldMk cId="214173740" sldId="2147470782"/>
            <ac:spMk id="238" creationId="{9AB3F96A-02C6-43B3-A542-43B5F3955321}"/>
          </ac:spMkLst>
        </pc:spChg>
        <pc:spChg chg="mod">
          <ac:chgData name="Lee, Samantha" userId="44983747-3aaf-47a7-8c4d-b7ff06699b8b" providerId="ADAL" clId="{609944D1-9ACF-44EB-A192-454A2A9B262E}" dt="2023-01-06T22:22:25.116" v="19442"/>
          <ac:spMkLst>
            <pc:docMk/>
            <pc:sldMk cId="214173740" sldId="2147470782"/>
            <ac:spMk id="239" creationId="{F6D19E97-6352-4E0C-A487-40075C10602A}"/>
          </ac:spMkLst>
        </pc:spChg>
        <pc:spChg chg="mod">
          <ac:chgData name="Lee, Samantha" userId="44983747-3aaf-47a7-8c4d-b7ff06699b8b" providerId="ADAL" clId="{609944D1-9ACF-44EB-A192-454A2A9B262E}" dt="2023-01-06T22:22:25.116" v="19442"/>
          <ac:spMkLst>
            <pc:docMk/>
            <pc:sldMk cId="214173740" sldId="2147470782"/>
            <ac:spMk id="240" creationId="{21875AA6-4E46-48E6-9893-6C49ECC53EA5}"/>
          </ac:spMkLst>
        </pc:spChg>
        <pc:spChg chg="mod">
          <ac:chgData name="Lee, Samantha" userId="44983747-3aaf-47a7-8c4d-b7ff06699b8b" providerId="ADAL" clId="{609944D1-9ACF-44EB-A192-454A2A9B262E}" dt="2023-01-06T22:22:25.116" v="19442"/>
          <ac:spMkLst>
            <pc:docMk/>
            <pc:sldMk cId="214173740" sldId="2147470782"/>
            <ac:spMk id="241" creationId="{C13D19CD-D47D-4573-8DD3-F7EDC3435735}"/>
          </ac:spMkLst>
        </pc:spChg>
        <pc:spChg chg="mod">
          <ac:chgData name="Lee, Samantha" userId="44983747-3aaf-47a7-8c4d-b7ff06699b8b" providerId="ADAL" clId="{609944D1-9ACF-44EB-A192-454A2A9B262E}" dt="2023-01-06T22:22:25.116" v="19442"/>
          <ac:spMkLst>
            <pc:docMk/>
            <pc:sldMk cId="214173740" sldId="2147470782"/>
            <ac:spMk id="242" creationId="{140CAD28-D078-4796-9620-64AD0A10B58C}"/>
          </ac:spMkLst>
        </pc:spChg>
        <pc:spChg chg="mod">
          <ac:chgData name="Lee, Samantha" userId="44983747-3aaf-47a7-8c4d-b7ff06699b8b" providerId="ADAL" clId="{609944D1-9ACF-44EB-A192-454A2A9B262E}" dt="2023-01-06T22:22:25.116" v="19442"/>
          <ac:spMkLst>
            <pc:docMk/>
            <pc:sldMk cId="214173740" sldId="2147470782"/>
            <ac:spMk id="244" creationId="{1D3A1D37-770D-4A97-821C-7D967602BBC4}"/>
          </ac:spMkLst>
        </pc:spChg>
        <pc:spChg chg="mod">
          <ac:chgData name="Lee, Samantha" userId="44983747-3aaf-47a7-8c4d-b7ff06699b8b" providerId="ADAL" clId="{609944D1-9ACF-44EB-A192-454A2A9B262E}" dt="2023-01-06T22:22:25.116" v="19442"/>
          <ac:spMkLst>
            <pc:docMk/>
            <pc:sldMk cId="214173740" sldId="2147470782"/>
            <ac:spMk id="245" creationId="{2F2A3B3D-63A5-4272-816C-722F8010DD27}"/>
          </ac:spMkLst>
        </pc:spChg>
        <pc:spChg chg="mod">
          <ac:chgData name="Lee, Samantha" userId="44983747-3aaf-47a7-8c4d-b7ff06699b8b" providerId="ADAL" clId="{609944D1-9ACF-44EB-A192-454A2A9B262E}" dt="2023-01-06T22:22:25.116" v="19442"/>
          <ac:spMkLst>
            <pc:docMk/>
            <pc:sldMk cId="214173740" sldId="2147470782"/>
            <ac:spMk id="246" creationId="{F0F31925-B967-4E7A-B91A-8E067EE507C8}"/>
          </ac:spMkLst>
        </pc:spChg>
        <pc:spChg chg="mod">
          <ac:chgData name="Lee, Samantha" userId="44983747-3aaf-47a7-8c4d-b7ff06699b8b" providerId="ADAL" clId="{609944D1-9ACF-44EB-A192-454A2A9B262E}" dt="2023-01-06T22:22:25.116" v="19442"/>
          <ac:spMkLst>
            <pc:docMk/>
            <pc:sldMk cId="214173740" sldId="2147470782"/>
            <ac:spMk id="249" creationId="{4C71819F-AB9D-4620-BCA0-47639160AD65}"/>
          </ac:spMkLst>
        </pc:spChg>
        <pc:spChg chg="mod">
          <ac:chgData name="Lee, Samantha" userId="44983747-3aaf-47a7-8c4d-b7ff06699b8b" providerId="ADAL" clId="{609944D1-9ACF-44EB-A192-454A2A9B262E}" dt="2023-01-06T22:22:25.116" v="19442"/>
          <ac:spMkLst>
            <pc:docMk/>
            <pc:sldMk cId="214173740" sldId="2147470782"/>
            <ac:spMk id="250" creationId="{303FF8B1-5C70-4F3C-B14A-F38F0FA591C7}"/>
          </ac:spMkLst>
        </pc:spChg>
        <pc:spChg chg="mod">
          <ac:chgData name="Lee, Samantha" userId="44983747-3aaf-47a7-8c4d-b7ff06699b8b" providerId="ADAL" clId="{609944D1-9ACF-44EB-A192-454A2A9B262E}" dt="2023-01-06T22:22:25.116" v="19442"/>
          <ac:spMkLst>
            <pc:docMk/>
            <pc:sldMk cId="214173740" sldId="2147470782"/>
            <ac:spMk id="254" creationId="{7F746F2E-673B-43CB-AF27-6CDCA79B4833}"/>
          </ac:spMkLst>
        </pc:spChg>
        <pc:spChg chg="mod">
          <ac:chgData name="Lee, Samantha" userId="44983747-3aaf-47a7-8c4d-b7ff06699b8b" providerId="ADAL" clId="{609944D1-9ACF-44EB-A192-454A2A9B262E}" dt="2023-01-06T22:22:25.116" v="19442"/>
          <ac:spMkLst>
            <pc:docMk/>
            <pc:sldMk cId="214173740" sldId="2147470782"/>
            <ac:spMk id="255" creationId="{60DBDCD5-988A-4E66-BF8F-C55E9D8151E9}"/>
          </ac:spMkLst>
        </pc:spChg>
        <pc:spChg chg="mod">
          <ac:chgData name="Lee, Samantha" userId="44983747-3aaf-47a7-8c4d-b7ff06699b8b" providerId="ADAL" clId="{609944D1-9ACF-44EB-A192-454A2A9B262E}" dt="2023-01-06T22:22:25.116" v="19442"/>
          <ac:spMkLst>
            <pc:docMk/>
            <pc:sldMk cId="214173740" sldId="2147470782"/>
            <ac:spMk id="256" creationId="{C326892C-F6EF-4B0D-AB27-B08927AC2BF4}"/>
          </ac:spMkLst>
        </pc:spChg>
        <pc:spChg chg="mod">
          <ac:chgData name="Lee, Samantha" userId="44983747-3aaf-47a7-8c4d-b7ff06699b8b" providerId="ADAL" clId="{609944D1-9ACF-44EB-A192-454A2A9B262E}" dt="2023-01-06T22:22:25.116" v="19442"/>
          <ac:spMkLst>
            <pc:docMk/>
            <pc:sldMk cId="214173740" sldId="2147470782"/>
            <ac:spMk id="257" creationId="{BE8F75E4-23CD-4F84-BF27-4B582806AFF9}"/>
          </ac:spMkLst>
        </pc:spChg>
        <pc:spChg chg="mod">
          <ac:chgData name="Lee, Samantha" userId="44983747-3aaf-47a7-8c4d-b7ff06699b8b" providerId="ADAL" clId="{609944D1-9ACF-44EB-A192-454A2A9B262E}" dt="2023-01-06T22:22:25.116" v="19442"/>
          <ac:spMkLst>
            <pc:docMk/>
            <pc:sldMk cId="214173740" sldId="2147470782"/>
            <ac:spMk id="258" creationId="{FED6298F-6BC9-428F-BDED-8F648E850944}"/>
          </ac:spMkLst>
        </pc:spChg>
        <pc:spChg chg="mod">
          <ac:chgData name="Lee, Samantha" userId="44983747-3aaf-47a7-8c4d-b7ff06699b8b" providerId="ADAL" clId="{609944D1-9ACF-44EB-A192-454A2A9B262E}" dt="2023-01-06T22:22:25.116" v="19442"/>
          <ac:spMkLst>
            <pc:docMk/>
            <pc:sldMk cId="214173740" sldId="2147470782"/>
            <ac:spMk id="259" creationId="{6FBBF22C-0BBD-4EC7-8300-311F79162326}"/>
          </ac:spMkLst>
        </pc:spChg>
        <pc:spChg chg="mod">
          <ac:chgData name="Lee, Samantha" userId="44983747-3aaf-47a7-8c4d-b7ff06699b8b" providerId="ADAL" clId="{609944D1-9ACF-44EB-A192-454A2A9B262E}" dt="2023-01-06T22:22:25.116" v="19442"/>
          <ac:spMkLst>
            <pc:docMk/>
            <pc:sldMk cId="214173740" sldId="2147470782"/>
            <ac:spMk id="260" creationId="{10F17F3D-2D4B-4718-B276-1DCDA5622D46}"/>
          </ac:spMkLst>
        </pc:spChg>
        <pc:spChg chg="mod">
          <ac:chgData name="Lee, Samantha" userId="44983747-3aaf-47a7-8c4d-b7ff06699b8b" providerId="ADAL" clId="{609944D1-9ACF-44EB-A192-454A2A9B262E}" dt="2023-01-06T22:22:25.116" v="19442"/>
          <ac:spMkLst>
            <pc:docMk/>
            <pc:sldMk cId="214173740" sldId="2147470782"/>
            <ac:spMk id="261" creationId="{8AEA40E1-C6FF-4FDB-9ABD-CB2DBDD9DBFD}"/>
          </ac:spMkLst>
        </pc:spChg>
        <pc:spChg chg="mod">
          <ac:chgData name="Lee, Samantha" userId="44983747-3aaf-47a7-8c4d-b7ff06699b8b" providerId="ADAL" clId="{609944D1-9ACF-44EB-A192-454A2A9B262E}" dt="2023-01-06T22:22:25.116" v="19442"/>
          <ac:spMkLst>
            <pc:docMk/>
            <pc:sldMk cId="214173740" sldId="2147470782"/>
            <ac:spMk id="262" creationId="{215A846B-AF4A-4BCE-A268-39F61B80E83A}"/>
          </ac:spMkLst>
        </pc:spChg>
        <pc:spChg chg="mod">
          <ac:chgData name="Lee, Samantha" userId="44983747-3aaf-47a7-8c4d-b7ff06699b8b" providerId="ADAL" clId="{609944D1-9ACF-44EB-A192-454A2A9B262E}" dt="2023-01-06T22:22:25.116" v="19442"/>
          <ac:spMkLst>
            <pc:docMk/>
            <pc:sldMk cId="214173740" sldId="2147470782"/>
            <ac:spMk id="263" creationId="{094E0358-164D-42D3-B162-E822B6AE0D5A}"/>
          </ac:spMkLst>
        </pc:spChg>
        <pc:spChg chg="mod">
          <ac:chgData name="Lee, Samantha" userId="44983747-3aaf-47a7-8c4d-b7ff06699b8b" providerId="ADAL" clId="{609944D1-9ACF-44EB-A192-454A2A9B262E}" dt="2023-01-06T22:22:25.116" v="19442"/>
          <ac:spMkLst>
            <pc:docMk/>
            <pc:sldMk cId="214173740" sldId="2147470782"/>
            <ac:spMk id="264" creationId="{4B44D328-C19D-4E33-A3AB-AE7B2E8A0FAA}"/>
          </ac:spMkLst>
        </pc:spChg>
        <pc:spChg chg="mod">
          <ac:chgData name="Lee, Samantha" userId="44983747-3aaf-47a7-8c4d-b7ff06699b8b" providerId="ADAL" clId="{609944D1-9ACF-44EB-A192-454A2A9B262E}" dt="2023-01-06T22:22:25.116" v="19442"/>
          <ac:spMkLst>
            <pc:docMk/>
            <pc:sldMk cId="214173740" sldId="2147470782"/>
            <ac:spMk id="265" creationId="{5F150391-B93E-4F13-881E-364858293BCE}"/>
          </ac:spMkLst>
        </pc:spChg>
        <pc:spChg chg="mod">
          <ac:chgData name="Lee, Samantha" userId="44983747-3aaf-47a7-8c4d-b7ff06699b8b" providerId="ADAL" clId="{609944D1-9ACF-44EB-A192-454A2A9B262E}" dt="2023-01-06T22:22:25.116" v="19442"/>
          <ac:spMkLst>
            <pc:docMk/>
            <pc:sldMk cId="214173740" sldId="2147470782"/>
            <ac:spMk id="266" creationId="{2A680A95-BD46-4035-A903-00FD23E2649F}"/>
          </ac:spMkLst>
        </pc:spChg>
        <pc:spChg chg="mod">
          <ac:chgData name="Lee, Samantha" userId="44983747-3aaf-47a7-8c4d-b7ff06699b8b" providerId="ADAL" clId="{609944D1-9ACF-44EB-A192-454A2A9B262E}" dt="2023-01-06T22:22:25.116" v="19442"/>
          <ac:spMkLst>
            <pc:docMk/>
            <pc:sldMk cId="214173740" sldId="2147470782"/>
            <ac:spMk id="267" creationId="{8EFC0BE9-A713-435A-A151-DD1F77034EF8}"/>
          </ac:spMkLst>
        </pc:spChg>
        <pc:spChg chg="mod">
          <ac:chgData name="Lee, Samantha" userId="44983747-3aaf-47a7-8c4d-b7ff06699b8b" providerId="ADAL" clId="{609944D1-9ACF-44EB-A192-454A2A9B262E}" dt="2023-01-06T22:22:25.116" v="19442"/>
          <ac:spMkLst>
            <pc:docMk/>
            <pc:sldMk cId="214173740" sldId="2147470782"/>
            <ac:spMk id="268" creationId="{40EFF3E2-62AE-403D-9BDB-0BCCDB2A8A76}"/>
          </ac:spMkLst>
        </pc:spChg>
        <pc:spChg chg="mod">
          <ac:chgData name="Lee, Samantha" userId="44983747-3aaf-47a7-8c4d-b7ff06699b8b" providerId="ADAL" clId="{609944D1-9ACF-44EB-A192-454A2A9B262E}" dt="2023-01-06T22:22:25.116" v="19442"/>
          <ac:spMkLst>
            <pc:docMk/>
            <pc:sldMk cId="214173740" sldId="2147470782"/>
            <ac:spMk id="269" creationId="{2D5BCA1A-6D5D-40F6-9A1C-FE4203598FD0}"/>
          </ac:spMkLst>
        </pc:spChg>
        <pc:spChg chg="mod">
          <ac:chgData name="Lee, Samantha" userId="44983747-3aaf-47a7-8c4d-b7ff06699b8b" providerId="ADAL" clId="{609944D1-9ACF-44EB-A192-454A2A9B262E}" dt="2023-01-06T22:22:25.116" v="19442"/>
          <ac:spMkLst>
            <pc:docMk/>
            <pc:sldMk cId="214173740" sldId="2147470782"/>
            <ac:spMk id="270" creationId="{93A1035B-DEAE-4FC3-A9B1-1746C82DF5C4}"/>
          </ac:spMkLst>
        </pc:spChg>
        <pc:spChg chg="mod">
          <ac:chgData name="Lee, Samantha" userId="44983747-3aaf-47a7-8c4d-b7ff06699b8b" providerId="ADAL" clId="{609944D1-9ACF-44EB-A192-454A2A9B262E}" dt="2023-01-06T22:22:25.116" v="19442"/>
          <ac:spMkLst>
            <pc:docMk/>
            <pc:sldMk cId="214173740" sldId="2147470782"/>
            <ac:spMk id="271" creationId="{15372CCD-058C-45D9-A7AD-65983E72EEF7}"/>
          </ac:spMkLst>
        </pc:spChg>
        <pc:spChg chg="mod">
          <ac:chgData name="Lee, Samantha" userId="44983747-3aaf-47a7-8c4d-b7ff06699b8b" providerId="ADAL" clId="{609944D1-9ACF-44EB-A192-454A2A9B262E}" dt="2023-01-06T22:22:25.116" v="19442"/>
          <ac:spMkLst>
            <pc:docMk/>
            <pc:sldMk cId="214173740" sldId="2147470782"/>
            <ac:spMk id="272" creationId="{11744F76-E230-4B39-A30D-AD0C12BA9C99}"/>
          </ac:spMkLst>
        </pc:spChg>
        <pc:spChg chg="mod">
          <ac:chgData name="Lee, Samantha" userId="44983747-3aaf-47a7-8c4d-b7ff06699b8b" providerId="ADAL" clId="{609944D1-9ACF-44EB-A192-454A2A9B262E}" dt="2023-01-06T22:22:25.116" v="19442"/>
          <ac:spMkLst>
            <pc:docMk/>
            <pc:sldMk cId="214173740" sldId="2147470782"/>
            <ac:spMk id="273" creationId="{A0BE7F46-2922-483F-B8EE-2EFBDCA527F8}"/>
          </ac:spMkLst>
        </pc:spChg>
        <pc:spChg chg="mod">
          <ac:chgData name="Lee, Samantha" userId="44983747-3aaf-47a7-8c4d-b7ff06699b8b" providerId="ADAL" clId="{609944D1-9ACF-44EB-A192-454A2A9B262E}" dt="2023-01-06T22:22:25.116" v="19442"/>
          <ac:spMkLst>
            <pc:docMk/>
            <pc:sldMk cId="214173740" sldId="2147470782"/>
            <ac:spMk id="274" creationId="{7BE2667F-9854-438A-AFCA-76DCA3C99CCC}"/>
          </ac:spMkLst>
        </pc:spChg>
        <pc:spChg chg="mod">
          <ac:chgData name="Lee, Samantha" userId="44983747-3aaf-47a7-8c4d-b7ff06699b8b" providerId="ADAL" clId="{609944D1-9ACF-44EB-A192-454A2A9B262E}" dt="2023-01-06T22:22:25.116" v="19442"/>
          <ac:spMkLst>
            <pc:docMk/>
            <pc:sldMk cId="214173740" sldId="2147470782"/>
            <ac:spMk id="275" creationId="{8ED462FE-2082-40B5-995F-B054FC3AB115}"/>
          </ac:spMkLst>
        </pc:spChg>
        <pc:spChg chg="mod">
          <ac:chgData name="Lee, Samantha" userId="44983747-3aaf-47a7-8c4d-b7ff06699b8b" providerId="ADAL" clId="{609944D1-9ACF-44EB-A192-454A2A9B262E}" dt="2023-01-06T22:22:25.116" v="19442"/>
          <ac:spMkLst>
            <pc:docMk/>
            <pc:sldMk cId="214173740" sldId="2147470782"/>
            <ac:spMk id="276" creationId="{C897C07C-EADF-4B04-9335-62AB67EF4035}"/>
          </ac:spMkLst>
        </pc:spChg>
        <pc:spChg chg="mod">
          <ac:chgData name="Lee, Samantha" userId="44983747-3aaf-47a7-8c4d-b7ff06699b8b" providerId="ADAL" clId="{609944D1-9ACF-44EB-A192-454A2A9B262E}" dt="2023-01-06T22:22:25.116" v="19442"/>
          <ac:spMkLst>
            <pc:docMk/>
            <pc:sldMk cId="214173740" sldId="2147470782"/>
            <ac:spMk id="277" creationId="{1264A0CC-8A48-4D29-966A-D386382A3507}"/>
          </ac:spMkLst>
        </pc:spChg>
        <pc:spChg chg="mod">
          <ac:chgData name="Lee, Samantha" userId="44983747-3aaf-47a7-8c4d-b7ff06699b8b" providerId="ADAL" clId="{609944D1-9ACF-44EB-A192-454A2A9B262E}" dt="2023-01-06T22:22:25.116" v="19442"/>
          <ac:spMkLst>
            <pc:docMk/>
            <pc:sldMk cId="214173740" sldId="2147470782"/>
            <ac:spMk id="278" creationId="{769A16FD-EB59-4C3A-BAA6-AA463A6B05FE}"/>
          </ac:spMkLst>
        </pc:spChg>
        <pc:spChg chg="mod">
          <ac:chgData name="Lee, Samantha" userId="44983747-3aaf-47a7-8c4d-b7ff06699b8b" providerId="ADAL" clId="{609944D1-9ACF-44EB-A192-454A2A9B262E}" dt="2023-01-06T22:22:25.116" v="19442"/>
          <ac:spMkLst>
            <pc:docMk/>
            <pc:sldMk cId="214173740" sldId="2147470782"/>
            <ac:spMk id="279" creationId="{B04EE23F-3E5A-4AA6-9C71-FB2A2634E425}"/>
          </ac:spMkLst>
        </pc:spChg>
        <pc:spChg chg="mod">
          <ac:chgData name="Lee, Samantha" userId="44983747-3aaf-47a7-8c4d-b7ff06699b8b" providerId="ADAL" clId="{609944D1-9ACF-44EB-A192-454A2A9B262E}" dt="2023-01-06T22:22:25.116" v="19442"/>
          <ac:spMkLst>
            <pc:docMk/>
            <pc:sldMk cId="214173740" sldId="2147470782"/>
            <ac:spMk id="280" creationId="{4E35B15E-F879-4A45-BBD6-852648762A3E}"/>
          </ac:spMkLst>
        </pc:spChg>
        <pc:spChg chg="mod">
          <ac:chgData name="Lee, Samantha" userId="44983747-3aaf-47a7-8c4d-b7ff06699b8b" providerId="ADAL" clId="{609944D1-9ACF-44EB-A192-454A2A9B262E}" dt="2023-01-06T22:22:25.116" v="19442"/>
          <ac:spMkLst>
            <pc:docMk/>
            <pc:sldMk cId="214173740" sldId="2147470782"/>
            <ac:spMk id="282" creationId="{C0F3BB1A-2847-498B-A1EE-3F9193BB142A}"/>
          </ac:spMkLst>
        </pc:spChg>
        <pc:spChg chg="mod">
          <ac:chgData name="Lee, Samantha" userId="44983747-3aaf-47a7-8c4d-b7ff06699b8b" providerId="ADAL" clId="{609944D1-9ACF-44EB-A192-454A2A9B262E}" dt="2023-01-06T22:22:25.116" v="19442"/>
          <ac:spMkLst>
            <pc:docMk/>
            <pc:sldMk cId="214173740" sldId="2147470782"/>
            <ac:spMk id="283" creationId="{1AD386D7-17BF-42FB-BD56-0450B277D1B1}"/>
          </ac:spMkLst>
        </pc:spChg>
        <pc:spChg chg="mod">
          <ac:chgData name="Lee, Samantha" userId="44983747-3aaf-47a7-8c4d-b7ff06699b8b" providerId="ADAL" clId="{609944D1-9ACF-44EB-A192-454A2A9B262E}" dt="2023-01-06T22:22:25.116" v="19442"/>
          <ac:spMkLst>
            <pc:docMk/>
            <pc:sldMk cId="214173740" sldId="2147470782"/>
            <ac:spMk id="284" creationId="{721BB010-7414-4FD2-9F21-FC7DED579639}"/>
          </ac:spMkLst>
        </pc:spChg>
        <pc:spChg chg="mod">
          <ac:chgData name="Lee, Samantha" userId="44983747-3aaf-47a7-8c4d-b7ff06699b8b" providerId="ADAL" clId="{609944D1-9ACF-44EB-A192-454A2A9B262E}" dt="2023-01-06T22:22:25.116" v="19442"/>
          <ac:spMkLst>
            <pc:docMk/>
            <pc:sldMk cId="214173740" sldId="2147470782"/>
            <ac:spMk id="285" creationId="{C8377834-364D-4E62-A973-1274F9A4E873}"/>
          </ac:spMkLst>
        </pc:spChg>
        <pc:spChg chg="mod">
          <ac:chgData name="Lee, Samantha" userId="44983747-3aaf-47a7-8c4d-b7ff06699b8b" providerId="ADAL" clId="{609944D1-9ACF-44EB-A192-454A2A9B262E}" dt="2023-01-06T22:22:25.116" v="19442"/>
          <ac:spMkLst>
            <pc:docMk/>
            <pc:sldMk cId="214173740" sldId="2147470782"/>
            <ac:spMk id="286" creationId="{958E6F97-3915-40E7-990A-51268D1DD84F}"/>
          </ac:spMkLst>
        </pc:spChg>
        <pc:spChg chg="mod">
          <ac:chgData name="Lee, Samantha" userId="44983747-3aaf-47a7-8c4d-b7ff06699b8b" providerId="ADAL" clId="{609944D1-9ACF-44EB-A192-454A2A9B262E}" dt="2023-01-06T22:22:25.116" v="19442"/>
          <ac:spMkLst>
            <pc:docMk/>
            <pc:sldMk cId="214173740" sldId="2147470782"/>
            <ac:spMk id="287" creationId="{1FF877BE-B9B4-41D9-A375-27BF0E0C11F9}"/>
          </ac:spMkLst>
        </pc:spChg>
        <pc:spChg chg="mod">
          <ac:chgData name="Lee, Samantha" userId="44983747-3aaf-47a7-8c4d-b7ff06699b8b" providerId="ADAL" clId="{609944D1-9ACF-44EB-A192-454A2A9B262E}" dt="2023-01-06T22:22:25.116" v="19442"/>
          <ac:spMkLst>
            <pc:docMk/>
            <pc:sldMk cId="214173740" sldId="2147470782"/>
            <ac:spMk id="288" creationId="{E7501457-0A2E-4B54-9AD1-3BF03C8F0580}"/>
          </ac:spMkLst>
        </pc:spChg>
        <pc:spChg chg="mod">
          <ac:chgData name="Lee, Samantha" userId="44983747-3aaf-47a7-8c4d-b7ff06699b8b" providerId="ADAL" clId="{609944D1-9ACF-44EB-A192-454A2A9B262E}" dt="2023-01-06T22:22:25.116" v="19442"/>
          <ac:spMkLst>
            <pc:docMk/>
            <pc:sldMk cId="214173740" sldId="2147470782"/>
            <ac:spMk id="289" creationId="{26B70507-1701-4F56-B10D-FE26B8551795}"/>
          </ac:spMkLst>
        </pc:spChg>
        <pc:spChg chg="mod">
          <ac:chgData name="Lee, Samantha" userId="44983747-3aaf-47a7-8c4d-b7ff06699b8b" providerId="ADAL" clId="{609944D1-9ACF-44EB-A192-454A2A9B262E}" dt="2023-01-06T22:22:25.116" v="19442"/>
          <ac:spMkLst>
            <pc:docMk/>
            <pc:sldMk cId="214173740" sldId="2147470782"/>
            <ac:spMk id="290" creationId="{EFE3E6D6-7C9D-4285-8A2E-2ACADB8FD2C1}"/>
          </ac:spMkLst>
        </pc:spChg>
        <pc:spChg chg="mod">
          <ac:chgData name="Lee, Samantha" userId="44983747-3aaf-47a7-8c4d-b7ff06699b8b" providerId="ADAL" clId="{609944D1-9ACF-44EB-A192-454A2A9B262E}" dt="2023-01-06T22:22:25.116" v="19442"/>
          <ac:spMkLst>
            <pc:docMk/>
            <pc:sldMk cId="214173740" sldId="2147470782"/>
            <ac:spMk id="291" creationId="{384BDCB0-5497-497D-ACF2-B87BC3B67996}"/>
          </ac:spMkLst>
        </pc:spChg>
        <pc:spChg chg="mod">
          <ac:chgData name="Lee, Samantha" userId="44983747-3aaf-47a7-8c4d-b7ff06699b8b" providerId="ADAL" clId="{609944D1-9ACF-44EB-A192-454A2A9B262E}" dt="2023-01-06T22:22:25.116" v="19442"/>
          <ac:spMkLst>
            <pc:docMk/>
            <pc:sldMk cId="214173740" sldId="2147470782"/>
            <ac:spMk id="292" creationId="{7B86CE63-38D8-4C24-BA6E-FB89BC6C4F3B}"/>
          </ac:spMkLst>
        </pc:spChg>
        <pc:spChg chg="mod">
          <ac:chgData name="Lee, Samantha" userId="44983747-3aaf-47a7-8c4d-b7ff06699b8b" providerId="ADAL" clId="{609944D1-9ACF-44EB-A192-454A2A9B262E}" dt="2023-01-06T22:22:25.116" v="19442"/>
          <ac:spMkLst>
            <pc:docMk/>
            <pc:sldMk cId="214173740" sldId="2147470782"/>
            <ac:spMk id="293" creationId="{514593A5-B681-4D68-AC2F-49403AF30C61}"/>
          </ac:spMkLst>
        </pc:spChg>
        <pc:spChg chg="mod">
          <ac:chgData name="Lee, Samantha" userId="44983747-3aaf-47a7-8c4d-b7ff06699b8b" providerId="ADAL" clId="{609944D1-9ACF-44EB-A192-454A2A9B262E}" dt="2023-01-06T22:22:25.116" v="19442"/>
          <ac:spMkLst>
            <pc:docMk/>
            <pc:sldMk cId="214173740" sldId="2147470782"/>
            <ac:spMk id="294" creationId="{219ACF11-6AEA-4205-967B-50F092539FB7}"/>
          </ac:spMkLst>
        </pc:spChg>
        <pc:spChg chg="mod">
          <ac:chgData name="Lee, Samantha" userId="44983747-3aaf-47a7-8c4d-b7ff06699b8b" providerId="ADAL" clId="{609944D1-9ACF-44EB-A192-454A2A9B262E}" dt="2023-01-06T22:22:25.116" v="19442"/>
          <ac:spMkLst>
            <pc:docMk/>
            <pc:sldMk cId="214173740" sldId="2147470782"/>
            <ac:spMk id="295" creationId="{B39D0518-E149-49B2-AE93-8A1FEA6A7F0E}"/>
          </ac:spMkLst>
        </pc:spChg>
        <pc:spChg chg="mod">
          <ac:chgData name="Lee, Samantha" userId="44983747-3aaf-47a7-8c4d-b7ff06699b8b" providerId="ADAL" clId="{609944D1-9ACF-44EB-A192-454A2A9B262E}" dt="2023-01-06T22:22:25.116" v="19442"/>
          <ac:spMkLst>
            <pc:docMk/>
            <pc:sldMk cId="214173740" sldId="2147470782"/>
            <ac:spMk id="296" creationId="{9E4E2314-9F64-42F9-BC9E-4AC4E6C95099}"/>
          </ac:spMkLst>
        </pc:spChg>
        <pc:spChg chg="mod">
          <ac:chgData name="Lee, Samantha" userId="44983747-3aaf-47a7-8c4d-b7ff06699b8b" providerId="ADAL" clId="{609944D1-9ACF-44EB-A192-454A2A9B262E}" dt="2023-01-06T22:22:25.116" v="19442"/>
          <ac:spMkLst>
            <pc:docMk/>
            <pc:sldMk cId="214173740" sldId="2147470782"/>
            <ac:spMk id="297" creationId="{2B175FBB-E063-409D-AB12-E606A5000080}"/>
          </ac:spMkLst>
        </pc:spChg>
        <pc:spChg chg="mod">
          <ac:chgData name="Lee, Samantha" userId="44983747-3aaf-47a7-8c4d-b7ff06699b8b" providerId="ADAL" clId="{609944D1-9ACF-44EB-A192-454A2A9B262E}" dt="2023-01-06T22:22:25.116" v="19442"/>
          <ac:spMkLst>
            <pc:docMk/>
            <pc:sldMk cId="214173740" sldId="2147470782"/>
            <ac:spMk id="298" creationId="{0A355C2C-C184-4925-8F85-CF9A0F5B7DC4}"/>
          </ac:spMkLst>
        </pc:spChg>
        <pc:grpChg chg="mod">
          <ac:chgData name="Lee, Samantha" userId="44983747-3aaf-47a7-8c4d-b7ff06699b8b" providerId="ADAL" clId="{609944D1-9ACF-44EB-A192-454A2A9B262E}" dt="2023-01-06T22:22:25.116" v="19442"/>
          <ac:grpSpMkLst>
            <pc:docMk/>
            <pc:sldMk cId="214173740" sldId="2147470782"/>
            <ac:grpSpMk id="1" creationId="{00000000-0000-0000-0000-000000000000}"/>
          </ac:grpSpMkLst>
        </pc:grpChg>
        <pc:grpChg chg="mod">
          <ac:chgData name="Lee, Samantha" userId="44983747-3aaf-47a7-8c4d-b7ff06699b8b" providerId="ADAL" clId="{609944D1-9ACF-44EB-A192-454A2A9B262E}" dt="2023-01-06T22:22:25.116" v="19442"/>
          <ac:grpSpMkLst>
            <pc:docMk/>
            <pc:sldMk cId="214173740" sldId="2147470782"/>
            <ac:grpSpMk id="4" creationId="{2FF70E37-76F4-4D71-B693-2F51B53616C8}"/>
          </ac:grpSpMkLst>
        </pc:grpChg>
        <pc:grpChg chg="mod">
          <ac:chgData name="Lee, Samantha" userId="44983747-3aaf-47a7-8c4d-b7ff06699b8b" providerId="ADAL" clId="{609944D1-9ACF-44EB-A192-454A2A9B262E}" dt="2023-01-06T22:22:25.116" v="19442"/>
          <ac:grpSpMkLst>
            <pc:docMk/>
            <pc:sldMk cId="214173740" sldId="2147470782"/>
            <ac:grpSpMk id="7" creationId="{404AEB11-375B-44CA-8254-CD201C8CA49B}"/>
          </ac:grpSpMkLst>
        </pc:grpChg>
        <pc:grpChg chg="mod">
          <ac:chgData name="Lee, Samantha" userId="44983747-3aaf-47a7-8c4d-b7ff06699b8b" providerId="ADAL" clId="{609944D1-9ACF-44EB-A192-454A2A9B262E}" dt="2023-01-06T22:22:25.116" v="19442"/>
          <ac:grpSpMkLst>
            <pc:docMk/>
            <pc:sldMk cId="214173740" sldId="2147470782"/>
            <ac:grpSpMk id="10" creationId="{6CA54BDF-20DF-45ED-8029-C021427E76A7}"/>
          </ac:grpSpMkLst>
        </pc:grpChg>
        <pc:grpChg chg="mod">
          <ac:chgData name="Lee, Samantha" userId="44983747-3aaf-47a7-8c4d-b7ff06699b8b" providerId="ADAL" clId="{609944D1-9ACF-44EB-A192-454A2A9B262E}" dt="2023-01-06T22:22:25.116" v="19442"/>
          <ac:grpSpMkLst>
            <pc:docMk/>
            <pc:sldMk cId="214173740" sldId="2147470782"/>
            <ac:grpSpMk id="16" creationId="{12D9433E-6490-4EFA-91C8-AD18A466D3A5}"/>
          </ac:grpSpMkLst>
        </pc:grpChg>
        <pc:grpChg chg="mod">
          <ac:chgData name="Lee, Samantha" userId="44983747-3aaf-47a7-8c4d-b7ff06699b8b" providerId="ADAL" clId="{609944D1-9ACF-44EB-A192-454A2A9B262E}" dt="2023-01-06T22:22:25.116" v="19442"/>
          <ac:grpSpMkLst>
            <pc:docMk/>
            <pc:sldMk cId="214173740" sldId="2147470782"/>
            <ac:grpSpMk id="17" creationId="{30710B3A-0E00-4034-8D54-2900D49DDF9A}"/>
          </ac:grpSpMkLst>
        </pc:grpChg>
        <pc:grpChg chg="mod">
          <ac:chgData name="Lee, Samantha" userId="44983747-3aaf-47a7-8c4d-b7ff06699b8b" providerId="ADAL" clId="{609944D1-9ACF-44EB-A192-454A2A9B262E}" dt="2023-01-06T22:22:25.116" v="19442"/>
          <ac:grpSpMkLst>
            <pc:docMk/>
            <pc:sldMk cId="214173740" sldId="2147470782"/>
            <ac:grpSpMk id="18" creationId="{E5CE2FB6-27B4-4E96-A564-057EF36E9813}"/>
          </ac:grpSpMkLst>
        </pc:grpChg>
        <pc:grpChg chg="mod">
          <ac:chgData name="Lee, Samantha" userId="44983747-3aaf-47a7-8c4d-b7ff06699b8b" providerId="ADAL" clId="{609944D1-9ACF-44EB-A192-454A2A9B262E}" dt="2023-01-06T22:22:25.116" v="19442"/>
          <ac:grpSpMkLst>
            <pc:docMk/>
            <pc:sldMk cId="214173740" sldId="2147470782"/>
            <ac:grpSpMk id="46" creationId="{BD8D8233-48CA-80BA-ECDA-E36B566C2956}"/>
          </ac:grpSpMkLst>
        </pc:grpChg>
        <pc:grpChg chg="mod">
          <ac:chgData name="Lee, Samantha" userId="44983747-3aaf-47a7-8c4d-b7ff06699b8b" providerId="ADAL" clId="{609944D1-9ACF-44EB-A192-454A2A9B262E}" dt="2023-01-06T22:22:25.116" v="19442"/>
          <ac:grpSpMkLst>
            <pc:docMk/>
            <pc:sldMk cId="214173740" sldId="2147470782"/>
            <ac:grpSpMk id="224" creationId="{EEA94AB3-278B-4289-B660-7CE299CB310F}"/>
          </ac:grpSpMkLst>
        </pc:grpChg>
        <pc:grpChg chg="mod">
          <ac:chgData name="Lee, Samantha" userId="44983747-3aaf-47a7-8c4d-b7ff06699b8b" providerId="ADAL" clId="{609944D1-9ACF-44EB-A192-454A2A9B262E}" dt="2023-01-06T22:22:25.116" v="19442"/>
          <ac:grpSpMkLst>
            <pc:docMk/>
            <pc:sldMk cId="214173740" sldId="2147470782"/>
            <ac:grpSpMk id="231" creationId="{C94CE450-E29A-413B-AD0D-0918F5590C25}"/>
          </ac:grpSpMkLst>
        </pc:grpChg>
        <pc:grpChg chg="mod">
          <ac:chgData name="Lee, Samantha" userId="44983747-3aaf-47a7-8c4d-b7ff06699b8b" providerId="ADAL" clId="{609944D1-9ACF-44EB-A192-454A2A9B262E}" dt="2023-01-06T22:22:25.116" v="19442"/>
          <ac:grpSpMkLst>
            <pc:docMk/>
            <pc:sldMk cId="214173740" sldId="2147470782"/>
            <ac:grpSpMk id="247" creationId="{548A9292-6D26-491B-8774-AB82788DB442}"/>
          </ac:grpSpMkLst>
        </pc:grpChg>
        <pc:grpChg chg="mod">
          <ac:chgData name="Lee, Samantha" userId="44983747-3aaf-47a7-8c4d-b7ff06699b8b" providerId="ADAL" clId="{609944D1-9ACF-44EB-A192-454A2A9B262E}" dt="2023-01-06T22:22:25.116" v="19442"/>
          <ac:grpSpMkLst>
            <pc:docMk/>
            <pc:sldMk cId="214173740" sldId="2147470782"/>
            <ac:grpSpMk id="253" creationId="{AB018CA8-331C-4465-A408-D9B264085DA6}"/>
          </ac:grpSpMkLst>
        </pc:grpChg>
        <pc:grpChg chg="mod">
          <ac:chgData name="Lee, Samantha" userId="44983747-3aaf-47a7-8c4d-b7ff06699b8b" providerId="ADAL" clId="{609944D1-9ACF-44EB-A192-454A2A9B262E}" dt="2023-01-06T22:22:25.116" v="19442"/>
          <ac:grpSpMkLst>
            <pc:docMk/>
            <pc:sldMk cId="214173740" sldId="2147470782"/>
            <ac:grpSpMk id="281" creationId="{4322F074-935B-4715-A57E-64559684B0D4}"/>
          </ac:grpSpMkLst>
        </pc:grpChg>
        <pc:graphicFrameChg chg="mod">
          <ac:chgData name="Lee, Samantha" userId="44983747-3aaf-47a7-8c4d-b7ff06699b8b" providerId="ADAL" clId="{609944D1-9ACF-44EB-A192-454A2A9B262E}" dt="2023-01-06T22:22:25.116" v="19442"/>
          <ac:graphicFrameMkLst>
            <pc:docMk/>
            <pc:sldMk cId="214173740" sldId="2147470782"/>
            <ac:graphicFrameMk id="13" creationId="{5A86C6D7-0631-4563-A9BE-2E244C353677}"/>
          </ac:graphicFrameMkLst>
        </pc:graphicFrameChg>
        <pc:graphicFrameChg chg="mod">
          <ac:chgData name="Lee, Samantha" userId="44983747-3aaf-47a7-8c4d-b7ff06699b8b" providerId="ADAL" clId="{609944D1-9ACF-44EB-A192-454A2A9B262E}" dt="2023-01-06T22:22:25.116" v="19442"/>
          <ac:graphicFrameMkLst>
            <pc:docMk/>
            <pc:sldMk cId="214173740" sldId="2147470782"/>
            <ac:graphicFrameMk id="158" creationId="{426DFE6A-ED94-48F0-8EA2-6BCFCEA5A6F1}"/>
          </ac:graphicFrameMkLst>
        </pc:graphicFrameChg>
        <pc:graphicFrameChg chg="mod">
          <ac:chgData name="Lee, Samantha" userId="44983747-3aaf-47a7-8c4d-b7ff06699b8b" providerId="ADAL" clId="{609944D1-9ACF-44EB-A192-454A2A9B262E}" dt="2023-01-06T22:22:25.116" v="19442"/>
          <ac:graphicFrameMkLst>
            <pc:docMk/>
            <pc:sldMk cId="214173740" sldId="2147470782"/>
            <ac:graphicFrameMk id="194" creationId="{1019CD52-D529-48EF-9B64-4137F433CD11}"/>
          </ac:graphicFrameMkLst>
        </pc:graphicFrameChg>
        <pc:picChg chg="mod">
          <ac:chgData name="Lee, Samantha" userId="44983747-3aaf-47a7-8c4d-b7ff06699b8b" providerId="ADAL" clId="{609944D1-9ACF-44EB-A192-454A2A9B262E}" dt="2023-01-06T22:22:25.116" v="19442"/>
          <ac:picMkLst>
            <pc:docMk/>
            <pc:sldMk cId="214173740" sldId="2147470782"/>
            <ac:picMk id="14" creationId="{31ABD41D-0F47-4808-B343-47368E79560D}"/>
          </ac:picMkLst>
        </pc:picChg>
        <pc:picChg chg="mod">
          <ac:chgData name="Lee, Samantha" userId="44983747-3aaf-47a7-8c4d-b7ff06699b8b" providerId="ADAL" clId="{609944D1-9ACF-44EB-A192-454A2A9B262E}" dt="2023-01-06T22:22:25.116" v="19442"/>
          <ac:picMkLst>
            <pc:docMk/>
            <pc:sldMk cId="214173740" sldId="2147470782"/>
            <ac:picMk id="72" creationId="{A3E2B691-E748-47BF-9C24-B9A886D810D6}"/>
          </ac:picMkLst>
        </pc:picChg>
        <pc:picChg chg="mod">
          <ac:chgData name="Lee, Samantha" userId="44983747-3aaf-47a7-8c4d-b7ff06699b8b" providerId="ADAL" clId="{609944D1-9ACF-44EB-A192-454A2A9B262E}" dt="2023-01-06T22:22:25.116" v="19442"/>
          <ac:picMkLst>
            <pc:docMk/>
            <pc:sldMk cId="214173740" sldId="2147470782"/>
            <ac:picMk id="76" creationId="{54A67977-A76B-42DF-B750-463A73E437C0}"/>
          </ac:picMkLst>
        </pc:picChg>
        <pc:picChg chg="mod">
          <ac:chgData name="Lee, Samantha" userId="44983747-3aaf-47a7-8c4d-b7ff06699b8b" providerId="ADAL" clId="{609944D1-9ACF-44EB-A192-454A2A9B262E}" dt="2023-01-06T22:22:25.116" v="19442"/>
          <ac:picMkLst>
            <pc:docMk/>
            <pc:sldMk cId="214173740" sldId="2147470782"/>
            <ac:picMk id="80" creationId="{54D3927B-D2F7-46CC-A66E-DB565EBF71BA}"/>
          </ac:picMkLst>
        </pc:picChg>
        <pc:picChg chg="mod">
          <ac:chgData name="Lee, Samantha" userId="44983747-3aaf-47a7-8c4d-b7ff06699b8b" providerId="ADAL" clId="{609944D1-9ACF-44EB-A192-454A2A9B262E}" dt="2023-01-06T22:22:25.116" v="19442"/>
          <ac:picMkLst>
            <pc:docMk/>
            <pc:sldMk cId="214173740" sldId="2147470782"/>
            <ac:picMk id="206" creationId="{C6F2CD00-F4B3-43C0-BDAB-A5606B2C7CF5}"/>
          </ac:picMkLst>
        </pc:picChg>
        <pc:picChg chg="mod">
          <ac:chgData name="Lee, Samantha" userId="44983747-3aaf-47a7-8c4d-b7ff06699b8b" providerId="ADAL" clId="{609944D1-9ACF-44EB-A192-454A2A9B262E}" dt="2023-01-06T22:22:25.116" v="19442"/>
          <ac:picMkLst>
            <pc:docMk/>
            <pc:sldMk cId="214173740" sldId="2147470782"/>
            <ac:picMk id="212" creationId="{60D9BF36-7EB3-4D6F-8D0A-9467F29A2BC7}"/>
          </ac:picMkLst>
        </pc:picChg>
        <pc:cxnChg chg="mod">
          <ac:chgData name="Lee, Samantha" userId="44983747-3aaf-47a7-8c4d-b7ff06699b8b" providerId="ADAL" clId="{609944D1-9ACF-44EB-A192-454A2A9B262E}" dt="2023-01-06T22:22:25.116" v="19442"/>
          <ac:cxnSpMkLst>
            <pc:docMk/>
            <pc:sldMk cId="214173740" sldId="2147470782"/>
            <ac:cxnSpMk id="11" creationId="{5FA24479-66DC-4B11-AADD-68D120A47427}"/>
          </ac:cxnSpMkLst>
        </pc:cxnChg>
        <pc:cxnChg chg="mod">
          <ac:chgData name="Lee, Samantha" userId="44983747-3aaf-47a7-8c4d-b7ff06699b8b" providerId="ADAL" clId="{609944D1-9ACF-44EB-A192-454A2A9B262E}" dt="2023-01-06T22:22:25.116" v="19442"/>
          <ac:cxnSpMkLst>
            <pc:docMk/>
            <pc:sldMk cId="214173740" sldId="2147470782"/>
            <ac:cxnSpMk id="33" creationId="{506F9A56-F791-445F-82CA-A2BE14C24C45}"/>
          </ac:cxnSpMkLst>
        </pc:cxnChg>
        <pc:cxnChg chg="mod">
          <ac:chgData name="Lee, Samantha" userId="44983747-3aaf-47a7-8c4d-b7ff06699b8b" providerId="ADAL" clId="{609944D1-9ACF-44EB-A192-454A2A9B262E}" dt="2023-01-06T22:22:25.116" v="19442"/>
          <ac:cxnSpMkLst>
            <pc:docMk/>
            <pc:sldMk cId="214173740" sldId="2147470782"/>
            <ac:cxnSpMk id="207" creationId="{597B0CE5-B8DD-4557-BB70-4C52A90F5CA9}"/>
          </ac:cxnSpMkLst>
        </pc:cxnChg>
      </pc:sldChg>
    </pc:docChg>
  </pc:docChgLst>
  <pc:docChgLst>
    <pc:chgData name="Samantha Lee" userId="8697162a-f9f7-495a-acfb-b029ea413f4a" providerId="ADAL" clId="{7B2EB1E5-64E3-4C99-B751-074542E8AA8F}"/>
    <pc:docChg chg="undo custSel modSld replTag">
      <pc:chgData name="Samantha Lee" userId="8697162a-f9f7-495a-acfb-b029ea413f4a" providerId="ADAL" clId="{7B2EB1E5-64E3-4C99-B751-074542E8AA8F}" dt="2023-03-13T15:28:09.756" v="729" actId="20577"/>
      <pc:docMkLst>
        <pc:docMk/>
      </pc:docMkLst>
      <pc:sldChg chg="addSp delSp modSp mod">
        <pc:chgData name="Samantha Lee" userId="8697162a-f9f7-495a-acfb-b029ea413f4a" providerId="ADAL" clId="{7B2EB1E5-64E3-4C99-B751-074542E8AA8F}" dt="2023-03-07T14:37:16.117" v="599"/>
        <pc:sldMkLst>
          <pc:docMk/>
          <pc:sldMk cId="1040203231" sldId="2147470782"/>
        </pc:sldMkLst>
        <pc:spChg chg="mod ord">
          <ac:chgData name="Samantha Lee" userId="8697162a-f9f7-495a-acfb-b029ea413f4a" providerId="ADAL" clId="{7B2EB1E5-64E3-4C99-B751-074542E8AA8F}" dt="2023-03-07T14:37:16.102" v="597"/>
          <ac:spMkLst>
            <pc:docMk/>
            <pc:sldMk cId="1040203231" sldId="2147470782"/>
            <ac:spMk id="2" creationId="{5C65516F-8E92-47FF-B0B2-AFCD4F7F3CAF}"/>
          </ac:spMkLst>
        </pc:spChg>
        <pc:spChg chg="mod ord">
          <ac:chgData name="Samantha Lee" userId="8697162a-f9f7-495a-acfb-b029ea413f4a" providerId="ADAL" clId="{7B2EB1E5-64E3-4C99-B751-074542E8AA8F}" dt="2023-03-07T14:37:16.102" v="597"/>
          <ac:spMkLst>
            <pc:docMk/>
            <pc:sldMk cId="1040203231" sldId="2147470782"/>
            <ac:spMk id="3" creationId="{C42C2A29-C949-4DF3-8DD7-DEADFD3F2A41}"/>
          </ac:spMkLst>
        </pc:spChg>
        <pc:spChg chg="mod ord">
          <ac:chgData name="Samantha Lee" userId="8697162a-f9f7-495a-acfb-b029ea413f4a" providerId="ADAL" clId="{7B2EB1E5-64E3-4C99-B751-074542E8AA8F}" dt="2023-03-07T14:37:16.102" v="597"/>
          <ac:spMkLst>
            <pc:docMk/>
            <pc:sldMk cId="1040203231" sldId="2147470782"/>
            <ac:spMk id="4" creationId="{F67CD42F-C900-0CEC-7538-A7BB16973A03}"/>
          </ac:spMkLst>
        </pc:spChg>
        <pc:spChg chg="mod ord">
          <ac:chgData name="Samantha Lee" userId="8697162a-f9f7-495a-acfb-b029ea413f4a" providerId="ADAL" clId="{7B2EB1E5-64E3-4C99-B751-074542E8AA8F}" dt="2023-03-07T14:37:16.102" v="597"/>
          <ac:spMkLst>
            <pc:docMk/>
            <pc:sldMk cId="1040203231" sldId="2147470782"/>
            <ac:spMk id="6" creationId="{3FF62F8A-C299-4EDE-94CB-874356A1C3B6}"/>
          </ac:spMkLst>
        </pc:spChg>
        <pc:spChg chg="add del mod modVis">
          <ac:chgData name="Samantha Lee" userId="8697162a-f9f7-495a-acfb-b029ea413f4a" providerId="ADAL" clId="{7B2EB1E5-64E3-4C99-B751-074542E8AA8F}" dt="2023-03-07T14:37:16.102" v="597"/>
          <ac:spMkLst>
            <pc:docMk/>
            <pc:sldMk cId="1040203231" sldId="2147470782"/>
            <ac:spMk id="7" creationId="{B4FEA3D1-0B1F-0012-8748-1AA8E07C9BC1}"/>
          </ac:spMkLst>
        </pc:spChg>
        <pc:spChg chg="mod ord">
          <ac:chgData name="Samantha Lee" userId="8697162a-f9f7-495a-acfb-b029ea413f4a" providerId="ADAL" clId="{7B2EB1E5-64E3-4C99-B751-074542E8AA8F}" dt="2023-03-07T14:37:16.102" v="597"/>
          <ac:spMkLst>
            <pc:docMk/>
            <pc:sldMk cId="1040203231" sldId="2147470782"/>
            <ac:spMk id="8" creationId="{4EFE5F66-FE85-47E7-B999-A7248BB1BB4D}"/>
          </ac:spMkLst>
        </pc:spChg>
        <pc:spChg chg="add del mod ord replST delST">
          <ac:chgData name="Samantha Lee" userId="8697162a-f9f7-495a-acfb-b029ea413f4a" providerId="ADAL" clId="{7B2EB1E5-64E3-4C99-B751-074542E8AA8F}" dt="2023-03-07T14:37:16.102" v="597"/>
          <ac:spMkLst>
            <pc:docMk/>
            <pc:sldMk cId="1040203231" sldId="2147470782"/>
            <ac:spMk id="9" creationId="{E04992F0-F77E-4AA9-2B77-DF34AE3C750A}"/>
          </ac:spMkLst>
        </pc:spChg>
        <pc:spChg chg="mod ord">
          <ac:chgData name="Samantha Lee" userId="8697162a-f9f7-495a-acfb-b029ea413f4a" providerId="ADAL" clId="{7B2EB1E5-64E3-4C99-B751-074542E8AA8F}" dt="2023-03-07T14:37:16.102" v="597"/>
          <ac:spMkLst>
            <pc:docMk/>
            <pc:sldMk cId="1040203231" sldId="2147470782"/>
            <ac:spMk id="10" creationId="{D6F20A09-8735-4F60-96A3-48C524647CEB}"/>
          </ac:spMkLst>
        </pc:spChg>
        <pc:spChg chg="mod ord">
          <ac:chgData name="Samantha Lee" userId="8697162a-f9f7-495a-acfb-b029ea413f4a" providerId="ADAL" clId="{7B2EB1E5-64E3-4C99-B751-074542E8AA8F}" dt="2023-03-07T14:37:16.102" v="597"/>
          <ac:spMkLst>
            <pc:docMk/>
            <pc:sldMk cId="1040203231" sldId="2147470782"/>
            <ac:spMk id="11" creationId="{ACF50255-12C2-4598-938A-BD76266F8A7C}"/>
          </ac:spMkLst>
        </pc:spChg>
        <pc:spChg chg="mod ord">
          <ac:chgData name="Samantha Lee" userId="8697162a-f9f7-495a-acfb-b029ea413f4a" providerId="ADAL" clId="{7B2EB1E5-64E3-4C99-B751-074542E8AA8F}" dt="2023-03-07T14:37:16.102" v="597"/>
          <ac:spMkLst>
            <pc:docMk/>
            <pc:sldMk cId="1040203231" sldId="2147470782"/>
            <ac:spMk id="13" creationId="{912217F4-F81F-2988-74F4-8D1A9147468D}"/>
          </ac:spMkLst>
        </pc:spChg>
        <pc:spChg chg="mod ord">
          <ac:chgData name="Samantha Lee" userId="8697162a-f9f7-495a-acfb-b029ea413f4a" providerId="ADAL" clId="{7B2EB1E5-64E3-4C99-B751-074542E8AA8F}" dt="2023-03-07T14:37:16.102" v="597"/>
          <ac:spMkLst>
            <pc:docMk/>
            <pc:sldMk cId="1040203231" sldId="2147470782"/>
            <ac:spMk id="15" creationId="{54F9B702-EE4E-640A-13AE-F3481584DFE6}"/>
          </ac:spMkLst>
        </pc:spChg>
        <pc:spChg chg="add del mod ord replST delST">
          <ac:chgData name="Samantha Lee" userId="8697162a-f9f7-495a-acfb-b029ea413f4a" providerId="ADAL" clId="{7B2EB1E5-64E3-4C99-B751-074542E8AA8F}" dt="2023-03-07T14:37:16.102" v="597"/>
          <ac:spMkLst>
            <pc:docMk/>
            <pc:sldMk cId="1040203231" sldId="2147470782"/>
            <ac:spMk id="17" creationId="{DEB83868-7E30-B0F0-52B0-98F50E026927}"/>
          </ac:spMkLst>
        </pc:spChg>
        <pc:spChg chg="add del mod replST delST">
          <ac:chgData name="Samantha Lee" userId="8697162a-f9f7-495a-acfb-b029ea413f4a" providerId="ADAL" clId="{7B2EB1E5-64E3-4C99-B751-074542E8AA8F}" dt="2023-03-07T14:37:16.102" v="597"/>
          <ac:spMkLst>
            <pc:docMk/>
            <pc:sldMk cId="1040203231" sldId="2147470782"/>
            <ac:spMk id="19" creationId="{137FB9AC-DB17-6899-934A-A9A9E222D075}"/>
          </ac:spMkLst>
        </pc:spChg>
        <pc:spChg chg="add del mod ord replST delST">
          <ac:chgData name="Samantha Lee" userId="8697162a-f9f7-495a-acfb-b029ea413f4a" providerId="ADAL" clId="{7B2EB1E5-64E3-4C99-B751-074542E8AA8F}" dt="2023-03-07T14:37:16.102" v="597"/>
          <ac:spMkLst>
            <pc:docMk/>
            <pc:sldMk cId="1040203231" sldId="2147470782"/>
            <ac:spMk id="20" creationId="{B58A043F-1A67-9370-113A-53BE336A52FA}"/>
          </ac:spMkLst>
        </pc:spChg>
        <pc:spChg chg="add del mod ord replST delST">
          <ac:chgData name="Samantha Lee" userId="8697162a-f9f7-495a-acfb-b029ea413f4a" providerId="ADAL" clId="{7B2EB1E5-64E3-4C99-B751-074542E8AA8F}" dt="2023-03-07T14:37:16.102" v="597"/>
          <ac:spMkLst>
            <pc:docMk/>
            <pc:sldMk cId="1040203231" sldId="2147470782"/>
            <ac:spMk id="21" creationId="{ABAB0DB3-C4F0-904D-3A22-D8161554A880}"/>
          </ac:spMkLst>
        </pc:spChg>
        <pc:spChg chg="add del mod replST delST">
          <ac:chgData name="Samantha Lee" userId="8697162a-f9f7-495a-acfb-b029ea413f4a" providerId="ADAL" clId="{7B2EB1E5-64E3-4C99-B751-074542E8AA8F}" dt="2023-03-07T14:37:16.102" v="597"/>
          <ac:spMkLst>
            <pc:docMk/>
            <pc:sldMk cId="1040203231" sldId="2147470782"/>
            <ac:spMk id="22" creationId="{61AB73D9-0FD1-CC21-0399-871A19E3090A}"/>
          </ac:spMkLst>
        </pc:spChg>
        <pc:spChg chg="mod">
          <ac:chgData name="Samantha Lee" userId="8697162a-f9f7-495a-acfb-b029ea413f4a" providerId="ADAL" clId="{7B2EB1E5-64E3-4C99-B751-074542E8AA8F}" dt="2023-03-07T14:37:16.102" v="597"/>
          <ac:spMkLst>
            <pc:docMk/>
            <pc:sldMk cId="1040203231" sldId="2147470782"/>
            <ac:spMk id="29" creationId="{3CD6184B-D41D-F25E-4746-FD7708C4A307}"/>
          </ac:spMkLst>
        </pc:spChg>
        <pc:spChg chg="mod">
          <ac:chgData name="Samantha Lee" userId="8697162a-f9f7-495a-acfb-b029ea413f4a" providerId="ADAL" clId="{7B2EB1E5-64E3-4C99-B751-074542E8AA8F}" dt="2023-03-07T14:37:16.102" v="597"/>
          <ac:spMkLst>
            <pc:docMk/>
            <pc:sldMk cId="1040203231" sldId="2147470782"/>
            <ac:spMk id="30" creationId="{939B94CB-7592-1CD2-7A59-89B239609A79}"/>
          </ac:spMkLst>
        </pc:spChg>
        <pc:spChg chg="mod">
          <ac:chgData name="Samantha Lee" userId="8697162a-f9f7-495a-acfb-b029ea413f4a" providerId="ADAL" clId="{7B2EB1E5-64E3-4C99-B751-074542E8AA8F}" dt="2023-03-07T14:37:16.102" v="597"/>
          <ac:spMkLst>
            <pc:docMk/>
            <pc:sldMk cId="1040203231" sldId="2147470782"/>
            <ac:spMk id="31" creationId="{B9F74F3C-9D5C-BC51-CC1E-08A87326886C}"/>
          </ac:spMkLst>
        </pc:spChg>
        <pc:spChg chg="mod">
          <ac:chgData name="Samantha Lee" userId="8697162a-f9f7-495a-acfb-b029ea413f4a" providerId="ADAL" clId="{7B2EB1E5-64E3-4C99-B751-074542E8AA8F}" dt="2023-03-07T14:37:16.102" v="597"/>
          <ac:spMkLst>
            <pc:docMk/>
            <pc:sldMk cId="1040203231" sldId="2147470782"/>
            <ac:spMk id="32" creationId="{38C1E2F3-6370-C63B-DDFE-0D8FF0C065DC}"/>
          </ac:spMkLst>
        </pc:spChg>
        <pc:spChg chg="mod">
          <ac:chgData name="Samantha Lee" userId="8697162a-f9f7-495a-acfb-b029ea413f4a" providerId="ADAL" clId="{7B2EB1E5-64E3-4C99-B751-074542E8AA8F}" dt="2023-03-07T14:37:16.102" v="597"/>
          <ac:spMkLst>
            <pc:docMk/>
            <pc:sldMk cId="1040203231" sldId="2147470782"/>
            <ac:spMk id="33" creationId="{67898B24-BE26-DFF9-2D27-8F337EEBDC52}"/>
          </ac:spMkLst>
        </pc:spChg>
        <pc:spChg chg="mod">
          <ac:chgData name="Samantha Lee" userId="8697162a-f9f7-495a-acfb-b029ea413f4a" providerId="ADAL" clId="{7B2EB1E5-64E3-4C99-B751-074542E8AA8F}" dt="2023-03-07T14:37:16.102" v="597"/>
          <ac:spMkLst>
            <pc:docMk/>
            <pc:sldMk cId="1040203231" sldId="2147470782"/>
            <ac:spMk id="34" creationId="{EA24B2DD-9D00-E24C-4F4C-30BEDE0EACCA}"/>
          </ac:spMkLst>
        </pc:spChg>
        <pc:spChg chg="mod ord">
          <ac:chgData name="Samantha Lee" userId="8697162a-f9f7-495a-acfb-b029ea413f4a" providerId="ADAL" clId="{7B2EB1E5-64E3-4C99-B751-074542E8AA8F}" dt="2023-03-07T14:37:16.102" v="597"/>
          <ac:spMkLst>
            <pc:docMk/>
            <pc:sldMk cId="1040203231" sldId="2147470782"/>
            <ac:spMk id="35" creationId="{74BF48D1-0306-F12F-6974-7F9573E8AA28}"/>
          </ac:spMkLst>
        </pc:spChg>
        <pc:spChg chg="mod ord">
          <ac:chgData name="Samantha Lee" userId="8697162a-f9f7-495a-acfb-b029ea413f4a" providerId="ADAL" clId="{7B2EB1E5-64E3-4C99-B751-074542E8AA8F}" dt="2023-03-07T14:37:16.102" v="597"/>
          <ac:spMkLst>
            <pc:docMk/>
            <pc:sldMk cId="1040203231" sldId="2147470782"/>
            <ac:spMk id="36" creationId="{328D1387-5C9A-29C1-7CC4-1CD633D32B28}"/>
          </ac:spMkLst>
        </pc:spChg>
        <pc:spChg chg="mod">
          <ac:chgData name="Samantha Lee" userId="8697162a-f9f7-495a-acfb-b029ea413f4a" providerId="ADAL" clId="{7B2EB1E5-64E3-4C99-B751-074542E8AA8F}" dt="2023-03-07T14:37:01.602" v="357"/>
          <ac:spMkLst>
            <pc:docMk/>
            <pc:sldMk cId="1040203231" sldId="2147470782"/>
            <ac:spMk id="41" creationId="{F272B326-850D-562B-9A8B-5A6742E3E77F}"/>
          </ac:spMkLst>
        </pc:spChg>
        <pc:spChg chg="mod">
          <ac:chgData name="Samantha Lee" userId="8697162a-f9f7-495a-acfb-b029ea413f4a" providerId="ADAL" clId="{7B2EB1E5-64E3-4C99-B751-074542E8AA8F}" dt="2023-03-07T14:37:01.602" v="356"/>
          <ac:spMkLst>
            <pc:docMk/>
            <pc:sldMk cId="1040203231" sldId="2147470782"/>
            <ac:spMk id="42" creationId="{B700841D-59D6-C5C0-9ED9-257BC8018118}"/>
          </ac:spMkLst>
        </pc:spChg>
        <pc:spChg chg="mod">
          <ac:chgData name="Samantha Lee" userId="8697162a-f9f7-495a-acfb-b029ea413f4a" providerId="ADAL" clId="{7B2EB1E5-64E3-4C99-B751-074542E8AA8F}" dt="2023-03-07T14:37:01.603" v="358"/>
          <ac:spMkLst>
            <pc:docMk/>
            <pc:sldMk cId="1040203231" sldId="2147470782"/>
            <ac:spMk id="43" creationId="{8DB11AF2-EBBA-7768-C936-C4C332341AA6}"/>
          </ac:spMkLst>
        </pc:spChg>
        <pc:spChg chg="mod ord">
          <ac:chgData name="Samantha Lee" userId="8697162a-f9f7-495a-acfb-b029ea413f4a" providerId="ADAL" clId="{7B2EB1E5-64E3-4C99-B751-074542E8AA8F}" dt="2023-03-07T14:37:16.102" v="597"/>
          <ac:spMkLst>
            <pc:docMk/>
            <pc:sldMk cId="1040203231" sldId="2147470782"/>
            <ac:spMk id="44" creationId="{C2BC62B0-5252-91B1-A331-0059F6EB6F0E}"/>
          </ac:spMkLst>
        </pc:spChg>
        <pc:spChg chg="mod ord">
          <ac:chgData name="Samantha Lee" userId="8697162a-f9f7-495a-acfb-b029ea413f4a" providerId="ADAL" clId="{7B2EB1E5-64E3-4C99-B751-074542E8AA8F}" dt="2023-03-07T14:37:16.102" v="597"/>
          <ac:spMkLst>
            <pc:docMk/>
            <pc:sldMk cId="1040203231" sldId="2147470782"/>
            <ac:spMk id="45" creationId="{371AE4D7-E259-4089-E10A-CF1F450547C1}"/>
          </ac:spMkLst>
        </pc:spChg>
        <pc:spChg chg="mod ord">
          <ac:chgData name="Samantha Lee" userId="8697162a-f9f7-495a-acfb-b029ea413f4a" providerId="ADAL" clId="{7B2EB1E5-64E3-4C99-B751-074542E8AA8F}" dt="2023-03-07T14:37:16.102" v="597"/>
          <ac:spMkLst>
            <pc:docMk/>
            <pc:sldMk cId="1040203231" sldId="2147470782"/>
            <ac:spMk id="46" creationId="{2CA7A43A-DF9E-0BBD-16D3-9850C3C5787B}"/>
          </ac:spMkLst>
        </pc:spChg>
        <pc:spChg chg="mod">
          <ac:chgData name="Samantha Lee" userId="8697162a-f9f7-495a-acfb-b029ea413f4a" providerId="ADAL" clId="{7B2EB1E5-64E3-4C99-B751-074542E8AA8F}" dt="2023-03-07T14:37:01.605" v="365"/>
          <ac:spMkLst>
            <pc:docMk/>
            <pc:sldMk cId="1040203231" sldId="2147470782"/>
            <ac:spMk id="47" creationId="{F71EC1CD-5F45-81A5-76D4-A5B0BB925EAE}"/>
          </ac:spMkLst>
        </pc:spChg>
        <pc:spChg chg="mod">
          <ac:chgData name="Samantha Lee" userId="8697162a-f9f7-495a-acfb-b029ea413f4a" providerId="ADAL" clId="{7B2EB1E5-64E3-4C99-B751-074542E8AA8F}" dt="2023-03-07T14:37:01.605" v="366"/>
          <ac:spMkLst>
            <pc:docMk/>
            <pc:sldMk cId="1040203231" sldId="2147470782"/>
            <ac:spMk id="48" creationId="{2206A63B-EAA2-C6FB-E5A7-1904316042E4}"/>
          </ac:spMkLst>
        </pc:spChg>
        <pc:spChg chg="mod ord">
          <ac:chgData name="Samantha Lee" userId="8697162a-f9f7-495a-acfb-b029ea413f4a" providerId="ADAL" clId="{7B2EB1E5-64E3-4C99-B751-074542E8AA8F}" dt="2023-03-07T14:37:16.102" v="597"/>
          <ac:spMkLst>
            <pc:docMk/>
            <pc:sldMk cId="1040203231" sldId="2147470782"/>
            <ac:spMk id="49" creationId="{54840E99-A292-498A-88AE-31C0E050F8AA}"/>
          </ac:spMkLst>
        </pc:spChg>
        <pc:spChg chg="mod ord">
          <ac:chgData name="Samantha Lee" userId="8697162a-f9f7-495a-acfb-b029ea413f4a" providerId="ADAL" clId="{7B2EB1E5-64E3-4C99-B751-074542E8AA8F}" dt="2023-03-07T14:37:16.102" v="597"/>
          <ac:spMkLst>
            <pc:docMk/>
            <pc:sldMk cId="1040203231" sldId="2147470782"/>
            <ac:spMk id="51" creationId="{A5C66E90-E68F-B14C-F5CA-36F822C59279}"/>
          </ac:spMkLst>
        </pc:spChg>
        <pc:spChg chg="mod ord">
          <ac:chgData name="Samantha Lee" userId="8697162a-f9f7-495a-acfb-b029ea413f4a" providerId="ADAL" clId="{7B2EB1E5-64E3-4C99-B751-074542E8AA8F}" dt="2023-03-07T14:37:16.102" v="597"/>
          <ac:spMkLst>
            <pc:docMk/>
            <pc:sldMk cId="1040203231" sldId="2147470782"/>
            <ac:spMk id="53" creationId="{0C5E404D-5857-FE9C-0042-DFA6060B6C0A}"/>
          </ac:spMkLst>
        </pc:spChg>
        <pc:spChg chg="mod ord">
          <ac:chgData name="Samantha Lee" userId="8697162a-f9f7-495a-acfb-b029ea413f4a" providerId="ADAL" clId="{7B2EB1E5-64E3-4C99-B751-074542E8AA8F}" dt="2023-03-07T14:37:16.102" v="597"/>
          <ac:spMkLst>
            <pc:docMk/>
            <pc:sldMk cId="1040203231" sldId="2147470782"/>
            <ac:spMk id="54" creationId="{33E80EEA-2667-EE23-3936-842F3B9501F4}"/>
          </ac:spMkLst>
        </pc:spChg>
        <pc:spChg chg="mod ord">
          <ac:chgData name="Samantha Lee" userId="8697162a-f9f7-495a-acfb-b029ea413f4a" providerId="ADAL" clId="{7B2EB1E5-64E3-4C99-B751-074542E8AA8F}" dt="2023-03-07T14:37:16.102" v="597"/>
          <ac:spMkLst>
            <pc:docMk/>
            <pc:sldMk cId="1040203231" sldId="2147470782"/>
            <ac:spMk id="55" creationId="{366A6DC2-92CF-7EB1-B6CD-DE142EC6CC77}"/>
          </ac:spMkLst>
        </pc:spChg>
        <pc:spChg chg="mod ord">
          <ac:chgData name="Samantha Lee" userId="8697162a-f9f7-495a-acfb-b029ea413f4a" providerId="ADAL" clId="{7B2EB1E5-64E3-4C99-B751-074542E8AA8F}" dt="2023-03-07T14:37:16.102" v="597"/>
          <ac:spMkLst>
            <pc:docMk/>
            <pc:sldMk cId="1040203231" sldId="2147470782"/>
            <ac:spMk id="57" creationId="{025D1061-9585-CB05-6F94-1F5D815E49B4}"/>
          </ac:spMkLst>
        </pc:spChg>
        <pc:spChg chg="mod ord">
          <ac:chgData name="Samantha Lee" userId="8697162a-f9f7-495a-acfb-b029ea413f4a" providerId="ADAL" clId="{7B2EB1E5-64E3-4C99-B751-074542E8AA8F}" dt="2023-03-07T14:37:16.102" v="597"/>
          <ac:spMkLst>
            <pc:docMk/>
            <pc:sldMk cId="1040203231" sldId="2147470782"/>
            <ac:spMk id="60" creationId="{626BB641-4B78-5941-2DF7-CF5F49AC14A8}"/>
          </ac:spMkLst>
        </pc:spChg>
        <pc:spChg chg="mod ord">
          <ac:chgData name="Samantha Lee" userId="8697162a-f9f7-495a-acfb-b029ea413f4a" providerId="ADAL" clId="{7B2EB1E5-64E3-4C99-B751-074542E8AA8F}" dt="2023-03-07T14:37:16.102" v="597"/>
          <ac:spMkLst>
            <pc:docMk/>
            <pc:sldMk cId="1040203231" sldId="2147470782"/>
            <ac:spMk id="61" creationId="{7F2CD44A-A66C-8D3A-9514-ADF88B2E6604}"/>
          </ac:spMkLst>
        </pc:spChg>
        <pc:spChg chg="mod ord">
          <ac:chgData name="Samantha Lee" userId="8697162a-f9f7-495a-acfb-b029ea413f4a" providerId="ADAL" clId="{7B2EB1E5-64E3-4C99-B751-074542E8AA8F}" dt="2023-03-07T14:37:16.102" v="597"/>
          <ac:spMkLst>
            <pc:docMk/>
            <pc:sldMk cId="1040203231" sldId="2147470782"/>
            <ac:spMk id="72" creationId="{840B6BE9-838A-FA3A-A1AC-2D788FF5AA0E}"/>
          </ac:spMkLst>
        </pc:spChg>
        <pc:spChg chg="mod ord">
          <ac:chgData name="Samantha Lee" userId="8697162a-f9f7-495a-acfb-b029ea413f4a" providerId="ADAL" clId="{7B2EB1E5-64E3-4C99-B751-074542E8AA8F}" dt="2023-03-07T14:37:16.102" v="597"/>
          <ac:spMkLst>
            <pc:docMk/>
            <pc:sldMk cId="1040203231" sldId="2147470782"/>
            <ac:spMk id="81" creationId="{8C150081-856D-AE35-5ED7-C58E66FB7E94}"/>
          </ac:spMkLst>
        </pc:spChg>
        <pc:spChg chg="mod ord">
          <ac:chgData name="Samantha Lee" userId="8697162a-f9f7-495a-acfb-b029ea413f4a" providerId="ADAL" clId="{7B2EB1E5-64E3-4C99-B751-074542E8AA8F}" dt="2023-03-07T14:37:16.102" v="597"/>
          <ac:spMkLst>
            <pc:docMk/>
            <pc:sldMk cId="1040203231" sldId="2147470782"/>
            <ac:spMk id="118" creationId="{8DD42577-F4D9-4B34-A836-091FB7663088}"/>
          </ac:spMkLst>
        </pc:spChg>
        <pc:spChg chg="mod ord">
          <ac:chgData name="Samantha Lee" userId="8697162a-f9f7-495a-acfb-b029ea413f4a" providerId="ADAL" clId="{7B2EB1E5-64E3-4C99-B751-074542E8AA8F}" dt="2023-03-07T14:37:16.102" v="597"/>
          <ac:spMkLst>
            <pc:docMk/>
            <pc:sldMk cId="1040203231" sldId="2147470782"/>
            <ac:spMk id="122" creationId="{ECED30E1-D15B-6C81-F4F5-E247A7AD95D3}"/>
          </ac:spMkLst>
        </pc:spChg>
        <pc:spChg chg="mod ord">
          <ac:chgData name="Samantha Lee" userId="8697162a-f9f7-495a-acfb-b029ea413f4a" providerId="ADAL" clId="{7B2EB1E5-64E3-4C99-B751-074542E8AA8F}" dt="2023-03-07T14:37:16.102" v="597"/>
          <ac:spMkLst>
            <pc:docMk/>
            <pc:sldMk cId="1040203231" sldId="2147470782"/>
            <ac:spMk id="123" creationId="{0213490D-ABE1-E12B-DA86-57F3159F18F3}"/>
          </ac:spMkLst>
        </pc:spChg>
        <pc:spChg chg="mod ord">
          <ac:chgData name="Samantha Lee" userId="8697162a-f9f7-495a-acfb-b029ea413f4a" providerId="ADAL" clId="{7B2EB1E5-64E3-4C99-B751-074542E8AA8F}" dt="2023-03-07T14:37:16.102" v="597"/>
          <ac:spMkLst>
            <pc:docMk/>
            <pc:sldMk cId="1040203231" sldId="2147470782"/>
            <ac:spMk id="140" creationId="{39B1CF9A-DD92-4CBA-8FB2-3DED39BFB69B}"/>
          </ac:spMkLst>
        </pc:spChg>
        <pc:spChg chg="add del">
          <ac:chgData name="Samantha Lee" userId="8697162a-f9f7-495a-acfb-b029ea413f4a" providerId="ADAL" clId="{7B2EB1E5-64E3-4C99-B751-074542E8AA8F}" dt="2023-03-07T14:37:16.102" v="597"/>
          <ac:spMkLst>
            <pc:docMk/>
            <pc:sldMk cId="1040203231" sldId="2147470782"/>
            <ac:spMk id="147" creationId="{4CE2802B-E954-3B03-D5D9-FB36AAF0B3FB}"/>
          </ac:spMkLst>
        </pc:spChg>
        <pc:spChg chg="mod ord">
          <ac:chgData name="Samantha Lee" userId="8697162a-f9f7-495a-acfb-b029ea413f4a" providerId="ADAL" clId="{7B2EB1E5-64E3-4C99-B751-074542E8AA8F}" dt="2023-03-07T14:37:16.102" v="597"/>
          <ac:spMkLst>
            <pc:docMk/>
            <pc:sldMk cId="1040203231" sldId="2147470782"/>
            <ac:spMk id="155" creationId="{FA811602-031D-4B62-BBA7-4A3D45A587FC}"/>
          </ac:spMkLst>
        </pc:spChg>
        <pc:spChg chg="mod ord">
          <ac:chgData name="Samantha Lee" userId="8697162a-f9f7-495a-acfb-b029ea413f4a" providerId="ADAL" clId="{7B2EB1E5-64E3-4C99-B751-074542E8AA8F}" dt="2023-03-07T14:37:16.102" v="597"/>
          <ac:spMkLst>
            <pc:docMk/>
            <pc:sldMk cId="1040203231" sldId="2147470782"/>
            <ac:spMk id="156" creationId="{1C59974D-C4E5-4CA9-95F5-BAECEBA6ECBF}"/>
          </ac:spMkLst>
        </pc:spChg>
        <pc:spChg chg="add del">
          <ac:chgData name="Samantha Lee" userId="8697162a-f9f7-495a-acfb-b029ea413f4a" providerId="ADAL" clId="{7B2EB1E5-64E3-4C99-B751-074542E8AA8F}" dt="2023-03-07T14:37:16.102" v="597"/>
          <ac:spMkLst>
            <pc:docMk/>
            <pc:sldMk cId="1040203231" sldId="2147470782"/>
            <ac:spMk id="157" creationId="{6E69D46F-7DF0-202D-0518-8E6DF481FA53}"/>
          </ac:spMkLst>
        </pc:spChg>
        <pc:spChg chg="mod ord">
          <ac:chgData name="Samantha Lee" userId="8697162a-f9f7-495a-acfb-b029ea413f4a" providerId="ADAL" clId="{7B2EB1E5-64E3-4C99-B751-074542E8AA8F}" dt="2023-03-07T14:37:16.102" v="597"/>
          <ac:spMkLst>
            <pc:docMk/>
            <pc:sldMk cId="1040203231" sldId="2147470782"/>
            <ac:spMk id="159" creationId="{395008A1-B093-41C6-B1AE-29C9C99A2F23}"/>
          </ac:spMkLst>
        </pc:spChg>
        <pc:spChg chg="add del">
          <ac:chgData name="Samantha Lee" userId="8697162a-f9f7-495a-acfb-b029ea413f4a" providerId="ADAL" clId="{7B2EB1E5-64E3-4C99-B751-074542E8AA8F}" dt="2023-03-07T14:37:16.102" v="597"/>
          <ac:spMkLst>
            <pc:docMk/>
            <pc:sldMk cId="1040203231" sldId="2147470782"/>
            <ac:spMk id="160" creationId="{964B7C6D-7C32-C1AE-9B82-1D0D6A88B791}"/>
          </ac:spMkLst>
        </pc:spChg>
        <pc:spChg chg="mod ord">
          <ac:chgData name="Samantha Lee" userId="8697162a-f9f7-495a-acfb-b029ea413f4a" providerId="ADAL" clId="{7B2EB1E5-64E3-4C99-B751-074542E8AA8F}" dt="2023-03-07T14:37:16.102" v="597"/>
          <ac:spMkLst>
            <pc:docMk/>
            <pc:sldMk cId="1040203231" sldId="2147470782"/>
            <ac:spMk id="161" creationId="{6DB6336E-9045-4381-BBA2-48FC65B56567}"/>
          </ac:spMkLst>
        </pc:spChg>
        <pc:spChg chg="add del">
          <ac:chgData name="Samantha Lee" userId="8697162a-f9f7-495a-acfb-b029ea413f4a" providerId="ADAL" clId="{7B2EB1E5-64E3-4C99-B751-074542E8AA8F}" dt="2023-03-07T14:37:16.102" v="597"/>
          <ac:spMkLst>
            <pc:docMk/>
            <pc:sldMk cId="1040203231" sldId="2147470782"/>
            <ac:spMk id="162" creationId="{31091A99-4D0C-11B9-6AF6-C15F86C39E6D}"/>
          </ac:spMkLst>
        </pc:spChg>
        <pc:spChg chg="mod ord">
          <ac:chgData name="Samantha Lee" userId="8697162a-f9f7-495a-acfb-b029ea413f4a" providerId="ADAL" clId="{7B2EB1E5-64E3-4C99-B751-074542E8AA8F}" dt="2023-03-07T14:37:16.102" v="597"/>
          <ac:spMkLst>
            <pc:docMk/>
            <pc:sldMk cId="1040203231" sldId="2147470782"/>
            <ac:spMk id="163" creationId="{FDDB25CF-C1C1-4A2B-85FB-75D295CF901F}"/>
          </ac:spMkLst>
        </pc:spChg>
        <pc:spChg chg="add del">
          <ac:chgData name="Samantha Lee" userId="8697162a-f9f7-495a-acfb-b029ea413f4a" providerId="ADAL" clId="{7B2EB1E5-64E3-4C99-B751-074542E8AA8F}" dt="2023-03-07T14:37:16.102" v="597"/>
          <ac:spMkLst>
            <pc:docMk/>
            <pc:sldMk cId="1040203231" sldId="2147470782"/>
            <ac:spMk id="164" creationId="{4B2EFA2F-16E2-3FFF-5283-221E3B15502E}"/>
          </ac:spMkLst>
        </pc:spChg>
        <pc:spChg chg="add del">
          <ac:chgData name="Samantha Lee" userId="8697162a-f9f7-495a-acfb-b029ea413f4a" providerId="ADAL" clId="{7B2EB1E5-64E3-4C99-B751-074542E8AA8F}" dt="2023-03-07T14:37:16.102" v="597"/>
          <ac:spMkLst>
            <pc:docMk/>
            <pc:sldMk cId="1040203231" sldId="2147470782"/>
            <ac:spMk id="165" creationId="{7D9E3F99-D861-FAED-173C-47D8F26FAB46}"/>
          </ac:spMkLst>
        </pc:spChg>
        <pc:spChg chg="mod ord">
          <ac:chgData name="Samantha Lee" userId="8697162a-f9f7-495a-acfb-b029ea413f4a" providerId="ADAL" clId="{7B2EB1E5-64E3-4C99-B751-074542E8AA8F}" dt="2023-03-07T14:37:16.102" v="597"/>
          <ac:spMkLst>
            <pc:docMk/>
            <pc:sldMk cId="1040203231" sldId="2147470782"/>
            <ac:spMk id="349" creationId="{8C06D942-CD22-4B4B-9F9B-2D060649468B}"/>
          </ac:spMkLst>
        </pc:spChg>
        <pc:spChg chg="mod ord">
          <ac:chgData name="Samantha Lee" userId="8697162a-f9f7-495a-acfb-b029ea413f4a" providerId="ADAL" clId="{7B2EB1E5-64E3-4C99-B751-074542E8AA8F}" dt="2023-03-07T14:37:16.102" v="597"/>
          <ac:spMkLst>
            <pc:docMk/>
            <pc:sldMk cId="1040203231" sldId="2147470782"/>
            <ac:spMk id="350" creationId="{BAC38DFA-45F4-41C5-802D-1CCD0E770F70}"/>
          </ac:spMkLst>
        </pc:spChg>
        <pc:spChg chg="mod ord">
          <ac:chgData name="Samantha Lee" userId="8697162a-f9f7-495a-acfb-b029ea413f4a" providerId="ADAL" clId="{7B2EB1E5-64E3-4C99-B751-074542E8AA8F}" dt="2023-03-07T14:37:16.102" v="597"/>
          <ac:spMkLst>
            <pc:docMk/>
            <pc:sldMk cId="1040203231" sldId="2147470782"/>
            <ac:spMk id="358" creationId="{767913C7-5089-45E6-A286-076F31EC2C4C}"/>
          </ac:spMkLst>
        </pc:spChg>
        <pc:grpChg chg="mod ord">
          <ac:chgData name="Samantha Lee" userId="8697162a-f9f7-495a-acfb-b029ea413f4a" providerId="ADAL" clId="{7B2EB1E5-64E3-4C99-B751-074542E8AA8F}" dt="2023-03-07T14:37:16.102" v="597"/>
          <ac:grpSpMkLst>
            <pc:docMk/>
            <pc:sldMk cId="1040203231" sldId="2147470782"/>
            <ac:grpSpMk id="16" creationId="{FF4FC7C2-E98E-194F-3973-A86A4C1C2B71}"/>
          </ac:grpSpMkLst>
        </pc:grpChg>
        <pc:graphicFrameChg chg="mod">
          <ac:chgData name="Samantha Lee" userId="8697162a-f9f7-495a-acfb-b029ea413f4a" providerId="ADAL" clId="{7B2EB1E5-64E3-4C99-B751-074542E8AA8F}" dt="2023-03-07T14:37:16.117" v="599"/>
          <ac:graphicFrameMkLst>
            <pc:docMk/>
            <pc:sldMk cId="1040203231" sldId="2147470782"/>
            <ac:graphicFrameMk id="12" creationId="{12B08591-225C-450F-A30D-40F93F3F55A9}"/>
          </ac:graphicFrameMkLst>
        </pc:graphicFrameChg>
        <pc:graphicFrameChg chg="add mod replST delST">
          <ac:chgData name="Samantha Lee" userId="8697162a-f9f7-495a-acfb-b029ea413f4a" providerId="ADAL" clId="{7B2EB1E5-64E3-4C99-B751-074542E8AA8F}" dt="2023-03-07T14:37:16.102" v="597"/>
          <ac:graphicFrameMkLst>
            <pc:docMk/>
            <pc:sldMk cId="1040203231" sldId="2147470782"/>
            <ac:graphicFrameMk id="37" creationId="{96CF68F7-431C-408C-92F4-7DDD2BC0AB85}"/>
          </ac:graphicFrameMkLst>
        </pc:graphicFrameChg>
        <pc:graphicFrameChg chg="mod">
          <ac:chgData name="Samantha Lee" userId="8697162a-f9f7-495a-acfb-b029ea413f4a" providerId="ADAL" clId="{7B2EB1E5-64E3-4C99-B751-074542E8AA8F}" dt="2023-03-07T14:37:01.586" v="297"/>
          <ac:graphicFrameMkLst>
            <pc:docMk/>
            <pc:sldMk cId="1040203231" sldId="2147470782"/>
            <ac:graphicFrameMk id="52" creationId="{552902FD-8E22-8D50-DC20-8E21BE75E081}"/>
          </ac:graphicFrameMkLst>
        </pc:graphicFrameChg>
        <pc:graphicFrameChg chg="add del">
          <ac:chgData name="Samantha Lee" userId="8697162a-f9f7-495a-acfb-b029ea413f4a" providerId="ADAL" clId="{7B2EB1E5-64E3-4C99-B751-074542E8AA8F}" dt="2023-03-07T14:37:16.102" v="597"/>
          <ac:graphicFrameMkLst>
            <pc:docMk/>
            <pc:sldMk cId="1040203231" sldId="2147470782"/>
            <ac:graphicFrameMk id="175" creationId="{40D72FFE-3545-D825-C5B6-E6525F56D45C}"/>
          </ac:graphicFrameMkLst>
        </pc:graphicFrameChg>
        <pc:graphicFrameChg chg="mod">
          <ac:chgData name="Samantha Lee" userId="8697162a-f9f7-495a-acfb-b029ea413f4a" providerId="ADAL" clId="{7B2EB1E5-64E3-4C99-B751-074542E8AA8F}" dt="2023-03-07T14:37:01.600" v="349"/>
          <ac:graphicFrameMkLst>
            <pc:docMk/>
            <pc:sldMk cId="1040203231" sldId="2147470782"/>
            <ac:graphicFrameMk id="179" creationId="{12A9E941-7922-BDDD-62F3-E8635C7A4358}"/>
          </ac:graphicFrameMkLst>
        </pc:graphicFrameChg>
        <pc:picChg chg="mod ord">
          <ac:chgData name="Samantha Lee" userId="8697162a-f9f7-495a-acfb-b029ea413f4a" providerId="ADAL" clId="{7B2EB1E5-64E3-4C99-B751-074542E8AA8F}" dt="2023-03-07T14:37:16.102" v="597"/>
          <ac:picMkLst>
            <pc:docMk/>
            <pc:sldMk cId="1040203231" sldId="2147470782"/>
            <ac:picMk id="18" creationId="{4E7EC4F1-967C-4CEC-3349-FD92DE0BED1F}"/>
          </ac:picMkLst>
        </pc:picChg>
        <pc:cxnChg chg="mod ord">
          <ac:chgData name="Samantha Lee" userId="8697162a-f9f7-495a-acfb-b029ea413f4a" providerId="ADAL" clId="{7B2EB1E5-64E3-4C99-B751-074542E8AA8F}" dt="2023-03-07T14:37:16.102" v="597"/>
          <ac:cxnSpMkLst>
            <pc:docMk/>
            <pc:sldMk cId="1040203231" sldId="2147470782"/>
            <ac:cxnSpMk id="23" creationId="{98AAA7B2-981D-5572-AC00-31C7AB6FD7D1}"/>
          </ac:cxnSpMkLst>
        </pc:cxnChg>
        <pc:cxnChg chg="mod ord">
          <ac:chgData name="Samantha Lee" userId="8697162a-f9f7-495a-acfb-b029ea413f4a" providerId="ADAL" clId="{7B2EB1E5-64E3-4C99-B751-074542E8AA8F}" dt="2023-03-07T14:37:16.102" v="597"/>
          <ac:cxnSpMkLst>
            <pc:docMk/>
            <pc:sldMk cId="1040203231" sldId="2147470782"/>
            <ac:cxnSpMk id="24" creationId="{D0F14571-F5EF-E366-A1E7-BBD6FC079F7F}"/>
          </ac:cxnSpMkLst>
        </pc:cxnChg>
        <pc:cxnChg chg="mod ord">
          <ac:chgData name="Samantha Lee" userId="8697162a-f9f7-495a-acfb-b029ea413f4a" providerId="ADAL" clId="{7B2EB1E5-64E3-4C99-B751-074542E8AA8F}" dt="2023-03-07T14:37:16.102" v="597"/>
          <ac:cxnSpMkLst>
            <pc:docMk/>
            <pc:sldMk cId="1040203231" sldId="2147470782"/>
            <ac:cxnSpMk id="25" creationId="{BF5519A3-795B-CB21-348E-9F5552B44B55}"/>
          </ac:cxnSpMkLst>
        </pc:cxnChg>
        <pc:cxnChg chg="mod ord">
          <ac:chgData name="Samantha Lee" userId="8697162a-f9f7-495a-acfb-b029ea413f4a" providerId="ADAL" clId="{7B2EB1E5-64E3-4C99-B751-074542E8AA8F}" dt="2023-03-07T14:37:16.102" v="597"/>
          <ac:cxnSpMkLst>
            <pc:docMk/>
            <pc:sldMk cId="1040203231" sldId="2147470782"/>
            <ac:cxnSpMk id="26" creationId="{74AC654E-E2FB-6881-D698-9633DE4B9DCB}"/>
          </ac:cxnSpMkLst>
        </pc:cxnChg>
        <pc:cxnChg chg="mod ord">
          <ac:chgData name="Samantha Lee" userId="8697162a-f9f7-495a-acfb-b029ea413f4a" providerId="ADAL" clId="{7B2EB1E5-64E3-4C99-B751-074542E8AA8F}" dt="2023-03-07T14:37:16.102" v="597"/>
          <ac:cxnSpMkLst>
            <pc:docMk/>
            <pc:sldMk cId="1040203231" sldId="2147470782"/>
            <ac:cxnSpMk id="27" creationId="{F01E310E-31D3-2B17-7CC9-E469356D8DE2}"/>
          </ac:cxnSpMkLst>
        </pc:cxnChg>
        <pc:cxnChg chg="mod ord">
          <ac:chgData name="Samantha Lee" userId="8697162a-f9f7-495a-acfb-b029ea413f4a" providerId="ADAL" clId="{7B2EB1E5-64E3-4C99-B751-074542E8AA8F}" dt="2023-03-07T14:37:16.102" v="597"/>
          <ac:cxnSpMkLst>
            <pc:docMk/>
            <pc:sldMk cId="1040203231" sldId="2147470782"/>
            <ac:cxnSpMk id="28" creationId="{44D4F7E9-F209-BC21-6916-A442E1F9CE75}"/>
          </ac:cxnSpMkLst>
        </pc:cxnChg>
        <pc:cxnChg chg="mod ord">
          <ac:chgData name="Samantha Lee" userId="8697162a-f9f7-495a-acfb-b029ea413f4a" providerId="ADAL" clId="{7B2EB1E5-64E3-4C99-B751-074542E8AA8F}" dt="2023-03-07T14:37:16.102" v="597"/>
          <ac:cxnSpMkLst>
            <pc:docMk/>
            <pc:sldMk cId="1040203231" sldId="2147470782"/>
            <ac:cxnSpMk id="38" creationId="{89D803E8-2E28-F6A4-A99D-CBA5B6373165}"/>
          </ac:cxnSpMkLst>
        </pc:cxnChg>
        <pc:cxnChg chg="mod ord">
          <ac:chgData name="Samantha Lee" userId="8697162a-f9f7-495a-acfb-b029ea413f4a" providerId="ADAL" clId="{7B2EB1E5-64E3-4C99-B751-074542E8AA8F}" dt="2023-03-07T14:37:16.102" v="597"/>
          <ac:cxnSpMkLst>
            <pc:docMk/>
            <pc:sldMk cId="1040203231" sldId="2147470782"/>
            <ac:cxnSpMk id="39" creationId="{5741DF36-3FF5-7258-F038-D9DA32DDDE86}"/>
          </ac:cxnSpMkLst>
        </pc:cxnChg>
        <pc:cxnChg chg="mod ord">
          <ac:chgData name="Samantha Lee" userId="8697162a-f9f7-495a-acfb-b029ea413f4a" providerId="ADAL" clId="{7B2EB1E5-64E3-4C99-B751-074542E8AA8F}" dt="2023-03-07T14:37:16.102" v="597"/>
          <ac:cxnSpMkLst>
            <pc:docMk/>
            <pc:sldMk cId="1040203231" sldId="2147470782"/>
            <ac:cxnSpMk id="40" creationId="{B45032C7-F928-6D40-5CA6-A511BFCCC7C5}"/>
          </ac:cxnSpMkLst>
        </pc:cxnChg>
        <pc:cxnChg chg="mod ord">
          <ac:chgData name="Samantha Lee" userId="8697162a-f9f7-495a-acfb-b029ea413f4a" providerId="ADAL" clId="{7B2EB1E5-64E3-4C99-B751-074542E8AA8F}" dt="2023-03-07T14:37:16.102" v="597"/>
          <ac:cxnSpMkLst>
            <pc:docMk/>
            <pc:sldMk cId="1040203231" sldId="2147470782"/>
            <ac:cxnSpMk id="50" creationId="{B7CB22FF-96DE-E679-A464-B15A859623B5}"/>
          </ac:cxnSpMkLst>
        </pc:cxnChg>
        <pc:cxnChg chg="mod ord">
          <ac:chgData name="Samantha Lee" userId="8697162a-f9f7-495a-acfb-b029ea413f4a" providerId="ADAL" clId="{7B2EB1E5-64E3-4C99-B751-074542E8AA8F}" dt="2023-03-07T14:37:16.102" v="597"/>
          <ac:cxnSpMkLst>
            <pc:docMk/>
            <pc:sldMk cId="1040203231" sldId="2147470782"/>
            <ac:cxnSpMk id="121" creationId="{B779A411-4926-F1FF-6FF9-A5F62A021316}"/>
          </ac:cxnSpMkLst>
        </pc:cxnChg>
        <pc:cxnChg chg="mod ord">
          <ac:chgData name="Samantha Lee" userId="8697162a-f9f7-495a-acfb-b029ea413f4a" providerId="ADAL" clId="{7B2EB1E5-64E3-4C99-B751-074542E8AA8F}" dt="2023-03-07T14:37:16.102" v="597"/>
          <ac:cxnSpMkLst>
            <pc:docMk/>
            <pc:sldMk cId="1040203231" sldId="2147470782"/>
            <ac:cxnSpMk id="154" creationId="{C51B4D09-A16E-42EC-B3D2-90546881B4BE}"/>
          </ac:cxnSpMkLst>
        </pc:cxnChg>
        <pc:cxnChg chg="mod ord">
          <ac:chgData name="Samantha Lee" userId="8697162a-f9f7-495a-acfb-b029ea413f4a" providerId="ADAL" clId="{7B2EB1E5-64E3-4C99-B751-074542E8AA8F}" dt="2023-03-07T14:37:16.102" v="597"/>
          <ac:cxnSpMkLst>
            <pc:docMk/>
            <pc:sldMk cId="1040203231" sldId="2147470782"/>
            <ac:cxnSpMk id="227" creationId="{908D7A08-62E2-4C44-B9AE-A2CF41D3E2C5}"/>
          </ac:cxnSpMkLst>
        </pc:cxnChg>
        <pc:cxnChg chg="mod ord">
          <ac:chgData name="Samantha Lee" userId="8697162a-f9f7-495a-acfb-b029ea413f4a" providerId="ADAL" clId="{7B2EB1E5-64E3-4C99-B751-074542E8AA8F}" dt="2023-03-07T14:37:16.102" v="597"/>
          <ac:cxnSpMkLst>
            <pc:docMk/>
            <pc:sldMk cId="1040203231" sldId="2147470782"/>
            <ac:cxnSpMk id="276" creationId="{2E3A50F0-4C89-4595-8294-9E34E4E4F897}"/>
          </ac:cxnSpMkLst>
        </pc:cxnChg>
      </pc:sldChg>
      <pc:sldChg chg="modSp mod">
        <pc:chgData name="Samantha Lee" userId="8697162a-f9f7-495a-acfb-b029ea413f4a" providerId="ADAL" clId="{7B2EB1E5-64E3-4C99-B751-074542E8AA8F}" dt="2023-03-13T15:28:09.756" v="729" actId="20577"/>
        <pc:sldMkLst>
          <pc:docMk/>
          <pc:sldMk cId="2771943399" sldId="2147470785"/>
        </pc:sldMkLst>
        <pc:spChg chg="mod">
          <ac:chgData name="Samantha Lee" userId="8697162a-f9f7-495a-acfb-b029ea413f4a" providerId="ADAL" clId="{7B2EB1E5-64E3-4C99-B751-074542E8AA8F}" dt="2023-03-07T14:38:47.553" v="601" actId="20577"/>
          <ac:spMkLst>
            <pc:docMk/>
            <pc:sldMk cId="2771943399" sldId="2147470785"/>
            <ac:spMk id="62" creationId="{8D75467F-D2FD-4C8D-ABAC-18FDBF73B359}"/>
          </ac:spMkLst>
        </pc:spChg>
        <pc:spChg chg="mod">
          <ac:chgData name="Samantha Lee" userId="8697162a-f9f7-495a-acfb-b029ea413f4a" providerId="ADAL" clId="{7B2EB1E5-64E3-4C99-B751-074542E8AA8F}" dt="2023-03-13T15:28:09.756" v="729" actId="20577"/>
          <ac:spMkLst>
            <pc:docMk/>
            <pc:sldMk cId="2771943399" sldId="2147470785"/>
            <ac:spMk id="117" creationId="{242E52CF-CEE8-4EFE-A015-B977346DE050}"/>
          </ac:spMkLst>
        </pc:spChg>
        <pc:graphicFrameChg chg="modGraphic">
          <ac:chgData name="Samantha Lee" userId="8697162a-f9f7-495a-acfb-b029ea413f4a" providerId="ADAL" clId="{7B2EB1E5-64E3-4C99-B751-074542E8AA8F}" dt="2023-03-13T15:27:14.642" v="711" actId="13926"/>
          <ac:graphicFrameMkLst>
            <pc:docMk/>
            <pc:sldMk cId="2771943399" sldId="2147470785"/>
            <ac:graphicFrameMk id="123" creationId="{87EFDAC6-C4B3-41B6-848A-41BFEEEC2881}"/>
          </ac:graphicFrameMkLst>
        </pc:graphicFrameChg>
      </pc:sldChg>
    </pc:docChg>
  </pc:docChgLst>
  <pc:docChgLst>
    <pc:chgData name="Lee, Samantha" userId="S::lees@oge.com::8697162a-f9f7-495a-acfb-b029ea413f4a" providerId="AD" clId="Web-{BFE721C0-ECE5-A8DF-C4A4-863F1C2F56E8}"/>
    <pc:docChg chg="modSld">
      <pc:chgData name="Lee, Samantha" userId="S::lees@oge.com::8697162a-f9f7-495a-acfb-b029ea413f4a" providerId="AD" clId="Web-{BFE721C0-ECE5-A8DF-C4A4-863F1C2F56E8}" dt="2023-02-14T20:18:08.858" v="22"/>
      <pc:docMkLst>
        <pc:docMk/>
      </pc:docMkLst>
      <pc:sldChg chg="addSp delSp modSp delCm">
        <pc:chgData name="Lee, Samantha" userId="S::lees@oge.com::8697162a-f9f7-495a-acfb-b029ea413f4a" providerId="AD" clId="Web-{BFE721C0-ECE5-A8DF-C4A4-863F1C2F56E8}" dt="2023-02-14T20:18:08.858" v="22"/>
        <pc:sldMkLst>
          <pc:docMk/>
          <pc:sldMk cId="2771943399" sldId="2147470785"/>
        </pc:sldMkLst>
        <pc:spChg chg="add del">
          <ac:chgData name="Lee, Samantha" userId="S::lees@oge.com::8697162a-f9f7-495a-acfb-b029ea413f4a" providerId="AD" clId="Web-{BFE721C0-ECE5-A8DF-C4A4-863F1C2F56E8}" dt="2023-02-14T20:18:08.858" v="16"/>
          <ac:spMkLst>
            <pc:docMk/>
            <pc:sldMk cId="2771943399" sldId="2147470785"/>
            <ac:spMk id="32" creationId="{67F6D554-56D1-76C6-7173-2DDB6CD41178}"/>
          </ac:spMkLst>
        </pc:spChg>
        <pc:spChg chg="add del">
          <ac:chgData name="Lee, Samantha" userId="S::lees@oge.com::8697162a-f9f7-495a-acfb-b029ea413f4a" providerId="AD" clId="Web-{BFE721C0-ECE5-A8DF-C4A4-863F1C2F56E8}" dt="2023-02-14T20:18:08.858" v="17"/>
          <ac:spMkLst>
            <pc:docMk/>
            <pc:sldMk cId="2771943399" sldId="2147470785"/>
            <ac:spMk id="33" creationId="{7D184548-4A46-C92E-BEE6-43184D3D9D96}"/>
          </ac:spMkLst>
        </pc:spChg>
        <pc:spChg chg="add del">
          <ac:chgData name="Lee, Samantha" userId="S::lees@oge.com::8697162a-f9f7-495a-acfb-b029ea413f4a" providerId="AD" clId="Web-{BFE721C0-ECE5-A8DF-C4A4-863F1C2F56E8}" dt="2023-02-14T20:18:08.858" v="18"/>
          <ac:spMkLst>
            <pc:docMk/>
            <pc:sldMk cId="2771943399" sldId="2147470785"/>
            <ac:spMk id="34" creationId="{99E5D368-74D5-07F1-F3AE-1B8D579F5C97}"/>
          </ac:spMkLst>
        </pc:spChg>
        <pc:spChg chg="add del">
          <ac:chgData name="Lee, Samantha" userId="S::lees@oge.com::8697162a-f9f7-495a-acfb-b029ea413f4a" providerId="AD" clId="Web-{BFE721C0-ECE5-A8DF-C4A4-863F1C2F56E8}" dt="2023-02-14T20:18:08.858" v="19"/>
          <ac:spMkLst>
            <pc:docMk/>
            <pc:sldMk cId="2771943399" sldId="2147470785"/>
            <ac:spMk id="35" creationId="{5974BE31-3F6A-8583-7E99-109925321BED}"/>
          </ac:spMkLst>
        </pc:spChg>
        <pc:spChg chg="add del">
          <ac:chgData name="Lee, Samantha" userId="S::lees@oge.com::8697162a-f9f7-495a-acfb-b029ea413f4a" providerId="AD" clId="Web-{BFE721C0-ECE5-A8DF-C4A4-863F1C2F56E8}" dt="2023-02-14T20:18:08.858" v="20"/>
          <ac:spMkLst>
            <pc:docMk/>
            <pc:sldMk cId="2771943399" sldId="2147470785"/>
            <ac:spMk id="38" creationId="{7BBC76DC-A63B-DBD2-F166-317184E81345}"/>
          </ac:spMkLst>
        </pc:spChg>
        <pc:spChg chg="add del">
          <ac:chgData name="Lee, Samantha" userId="S::lees@oge.com::8697162a-f9f7-495a-acfb-b029ea413f4a" providerId="AD" clId="Web-{BFE721C0-ECE5-A8DF-C4A4-863F1C2F56E8}" dt="2023-02-14T20:18:08.858" v="21"/>
          <ac:spMkLst>
            <pc:docMk/>
            <pc:sldMk cId="2771943399" sldId="2147470785"/>
            <ac:spMk id="39" creationId="{1195C1A4-693A-449F-ACDA-D884BEDE5DBD}"/>
          </ac:spMkLst>
        </pc:spChg>
        <pc:grpChg chg="add del">
          <ac:chgData name="Lee, Samantha" userId="S::lees@oge.com::8697162a-f9f7-495a-acfb-b029ea413f4a" providerId="AD" clId="Web-{BFE721C0-ECE5-A8DF-C4A4-863F1C2F56E8}" dt="2023-02-14T20:18:08.858" v="13"/>
          <ac:grpSpMkLst>
            <pc:docMk/>
            <pc:sldMk cId="2771943399" sldId="2147470785"/>
            <ac:grpSpMk id="231" creationId="{84420D77-43D4-40BE-8414-BAE5DE5E62DD}"/>
          </ac:grpSpMkLst>
        </pc:grpChg>
        <pc:grpChg chg="add del">
          <ac:chgData name="Lee, Samantha" userId="S::lees@oge.com::8697162a-f9f7-495a-acfb-b029ea413f4a" providerId="AD" clId="Web-{BFE721C0-ECE5-A8DF-C4A4-863F1C2F56E8}" dt="2023-02-14T20:18:08.858" v="15"/>
          <ac:grpSpMkLst>
            <pc:docMk/>
            <pc:sldMk cId="2771943399" sldId="2147470785"/>
            <ac:grpSpMk id="233" creationId="{9D57DBAB-2FAE-444C-BB6A-EB14B1C07B45}"/>
          </ac:grpSpMkLst>
        </pc:grpChg>
        <pc:grpChg chg="add del">
          <ac:chgData name="Lee, Samantha" userId="S::lees@oge.com::8697162a-f9f7-495a-acfb-b029ea413f4a" providerId="AD" clId="Web-{BFE721C0-ECE5-A8DF-C4A4-863F1C2F56E8}" dt="2023-02-14T20:18:08.858" v="14"/>
          <ac:grpSpMkLst>
            <pc:docMk/>
            <pc:sldMk cId="2771943399" sldId="2147470785"/>
            <ac:grpSpMk id="236" creationId="{A5E13142-252C-4DA3-A579-5CF918328D5E}"/>
          </ac:grpSpMkLst>
        </pc:grpChg>
        <pc:picChg chg="add del mod">
          <ac:chgData name="Lee, Samantha" userId="S::lees@oge.com::8697162a-f9f7-495a-acfb-b029ea413f4a" providerId="AD" clId="Web-{BFE721C0-ECE5-A8DF-C4A4-863F1C2F56E8}" dt="2023-02-14T20:18:06.624" v="12"/>
          <ac:picMkLst>
            <pc:docMk/>
            <pc:sldMk cId="2771943399" sldId="2147470785"/>
            <ac:picMk id="5" creationId="{CA1C30E6-5CA7-A4FC-7312-69BDE5B36750}"/>
          </ac:picMkLst>
        </pc:picChg>
        <pc:cxnChg chg="add del">
          <ac:chgData name="Lee, Samantha" userId="S::lees@oge.com::8697162a-f9f7-495a-acfb-b029ea413f4a" providerId="AD" clId="Web-{BFE721C0-ECE5-A8DF-C4A4-863F1C2F56E8}" dt="2023-02-14T20:18:08.858" v="22"/>
          <ac:cxnSpMkLst>
            <pc:docMk/>
            <pc:sldMk cId="2771943399" sldId="2147470785"/>
            <ac:cxnSpMk id="40" creationId="{AAF02E19-CDB6-DCBC-CBCF-4C5061335615}"/>
          </ac:cxnSpMkLst>
        </pc:cxnChg>
      </pc:sldChg>
    </pc:docChg>
  </pc:docChgLst>
  <pc:docChgLst>
    <pc:chgData name="Smith, Kandace" userId="28c3e969-dab4-4692-a810-2384c09fc1d7" providerId="ADAL" clId="{593D9E10-C3B2-4618-9D60-4315F767656D}"/>
    <pc:docChg chg="custSel modSld">
      <pc:chgData name="Smith, Kandace" userId="28c3e969-dab4-4692-a810-2384c09fc1d7" providerId="ADAL" clId="{593D9E10-C3B2-4618-9D60-4315F767656D}" dt="2023-02-13T18:15:51.087" v="20" actId="1589"/>
      <pc:docMkLst>
        <pc:docMk/>
      </pc:docMkLst>
      <pc:sldChg chg="delSp mod addCm delCm modCm">
        <pc:chgData name="Smith, Kandace" userId="28c3e969-dab4-4692-a810-2384c09fc1d7" providerId="ADAL" clId="{593D9E10-C3B2-4618-9D60-4315F767656D}" dt="2023-02-13T18:14:51.276" v="18" actId="478"/>
        <pc:sldMkLst>
          <pc:docMk/>
          <pc:sldMk cId="1080909560" sldId="2147470780"/>
        </pc:sldMkLst>
        <pc:cxnChg chg="del">
          <ac:chgData name="Smith, Kandace" userId="28c3e969-dab4-4692-a810-2384c09fc1d7" providerId="ADAL" clId="{593D9E10-C3B2-4618-9D60-4315F767656D}" dt="2023-02-13T18:14:51.276" v="18" actId="478"/>
          <ac:cxnSpMkLst>
            <pc:docMk/>
            <pc:sldMk cId="1080909560" sldId="2147470780"/>
            <ac:cxnSpMk id="359" creationId="{1431E5C0-3E59-4F97-8471-0F3985EE914B}"/>
          </ac:cxnSpMkLst>
        </pc:cxnChg>
        <pc:cxnChg chg="del">
          <ac:chgData name="Smith, Kandace" userId="28c3e969-dab4-4692-a810-2384c09fc1d7" providerId="ADAL" clId="{593D9E10-C3B2-4618-9D60-4315F767656D}" dt="2023-02-13T18:14:47.160" v="17" actId="478"/>
          <ac:cxnSpMkLst>
            <pc:docMk/>
            <pc:sldMk cId="1080909560" sldId="2147470780"/>
            <ac:cxnSpMk id="360" creationId="{D9381A97-0D83-4C9C-9B8C-EB8B7420E9A6}"/>
          </ac:cxnSpMkLst>
        </pc:cxnChg>
      </pc:sldChg>
      <pc:sldChg chg="addCm delCm modCm">
        <pc:chgData name="Smith, Kandace" userId="28c3e969-dab4-4692-a810-2384c09fc1d7" providerId="ADAL" clId="{593D9E10-C3B2-4618-9D60-4315F767656D}" dt="2023-02-13T18:14:32.044" v="14" actId="1592"/>
        <pc:sldMkLst>
          <pc:docMk/>
          <pc:sldMk cId="1040203231" sldId="2147470782"/>
        </pc:sldMkLst>
      </pc:sldChg>
      <pc:sldChg chg="modSp mod addCm delCm modCm">
        <pc:chgData name="Smith, Kandace" userId="28c3e969-dab4-4692-a810-2384c09fc1d7" providerId="ADAL" clId="{593D9E10-C3B2-4618-9D60-4315F767656D}" dt="2023-02-13T18:15:51.087" v="20" actId="1589"/>
        <pc:sldMkLst>
          <pc:docMk/>
          <pc:sldMk cId="2771943399" sldId="2147470785"/>
        </pc:sldMkLst>
        <pc:spChg chg="mod">
          <ac:chgData name="Smith, Kandace" userId="28c3e969-dab4-4692-a810-2384c09fc1d7" providerId="ADAL" clId="{593D9E10-C3B2-4618-9D60-4315F767656D}" dt="2023-02-10T21:20:37.864" v="11" actId="14100"/>
          <ac:spMkLst>
            <pc:docMk/>
            <pc:sldMk cId="2771943399" sldId="2147470785"/>
            <ac:spMk id="23" creationId="{34AFCEA8-945D-FCF5-8D99-DE56CF7F2161}"/>
          </ac:spMkLst>
        </pc:spChg>
      </pc:sldChg>
    </pc:docChg>
  </pc:docChgLst>
  <pc:docChgLst>
    <pc:chgData name="Lee, Samantha" userId="S::lees@oge.com::8697162a-f9f7-495a-acfb-b029ea413f4a" providerId="AD" clId="Web-{C82B1F05-C935-F4DA-894B-BD0970AC2B2F}"/>
    <pc:docChg chg="modSld">
      <pc:chgData name="Lee, Samantha" userId="S::lees@oge.com::8697162a-f9f7-495a-acfb-b029ea413f4a" providerId="AD" clId="Web-{C82B1F05-C935-F4DA-894B-BD0970AC2B2F}" dt="2023-02-21T19:04:15.283" v="7" actId="20577"/>
      <pc:docMkLst>
        <pc:docMk/>
      </pc:docMkLst>
      <pc:sldChg chg="modSp">
        <pc:chgData name="Lee, Samantha" userId="S::lees@oge.com::8697162a-f9f7-495a-acfb-b029ea413f4a" providerId="AD" clId="Web-{C82B1F05-C935-F4DA-894B-BD0970AC2B2F}" dt="2023-02-21T19:04:15.283" v="7" actId="20577"/>
        <pc:sldMkLst>
          <pc:docMk/>
          <pc:sldMk cId="1080909560" sldId="2147470780"/>
        </pc:sldMkLst>
        <pc:spChg chg="mod">
          <ac:chgData name="Lee, Samantha" userId="S::lees@oge.com::8697162a-f9f7-495a-acfb-b029ea413f4a" providerId="AD" clId="Web-{C82B1F05-C935-F4DA-894B-BD0970AC2B2F}" dt="2023-02-21T19:04:12.408" v="3" actId="20577"/>
          <ac:spMkLst>
            <pc:docMk/>
            <pc:sldMk cId="1080909560" sldId="2147470780"/>
            <ac:spMk id="55" creationId="{BD868105-41E5-4BAF-82EA-59CD94619332}"/>
          </ac:spMkLst>
        </pc:spChg>
        <pc:spChg chg="mod">
          <ac:chgData name="Lee, Samantha" userId="S::lees@oge.com::8697162a-f9f7-495a-acfb-b029ea413f4a" providerId="AD" clId="Web-{C82B1F05-C935-F4DA-894B-BD0970AC2B2F}" dt="2023-02-21T19:04:15.283" v="7" actId="20577"/>
          <ac:spMkLst>
            <pc:docMk/>
            <pc:sldMk cId="1080909560" sldId="2147470780"/>
            <ac:spMk id="91" creationId="{24011849-05FE-4D13-88CC-27D7A3057CD3}"/>
          </ac:spMkLst>
        </pc:spChg>
      </pc:sldChg>
    </pc:docChg>
  </pc:docChgLst>
  <pc:docChgLst>
    <pc:chgData name="Lee, Samantha" userId="44983747-3aaf-47a7-8c4d-b7ff06699b8b" providerId="ADAL" clId="{159A27B1-C1AE-4F8C-848D-381054F92F15}"/>
    <pc:docChg chg="delSld modSld modSection">
      <pc:chgData name="Lee, Samantha" userId="44983747-3aaf-47a7-8c4d-b7ff06699b8b" providerId="ADAL" clId="{159A27B1-C1AE-4F8C-848D-381054F92F15}" dt="2023-02-27T17:16:42.711" v="29" actId="14100"/>
      <pc:docMkLst>
        <pc:docMk/>
      </pc:docMkLst>
      <pc:sldChg chg="modSp mod">
        <pc:chgData name="Lee, Samantha" userId="44983747-3aaf-47a7-8c4d-b7ff06699b8b" providerId="ADAL" clId="{159A27B1-C1AE-4F8C-848D-381054F92F15}" dt="2023-02-27T17:16:42.711" v="29" actId="14100"/>
        <pc:sldMkLst>
          <pc:docMk/>
          <pc:sldMk cId="2771943399" sldId="2147470785"/>
        </pc:sldMkLst>
        <pc:spChg chg="mod">
          <ac:chgData name="Lee, Samantha" userId="44983747-3aaf-47a7-8c4d-b7ff06699b8b" providerId="ADAL" clId="{159A27B1-C1AE-4F8C-848D-381054F92F15}" dt="2023-02-27T17:16:42.711" v="29" actId="14100"/>
          <ac:spMkLst>
            <pc:docMk/>
            <pc:sldMk cId="2771943399" sldId="2147470785"/>
            <ac:spMk id="117" creationId="{242E52CF-CEE8-4EFE-A015-B977346DE050}"/>
          </ac:spMkLst>
        </pc:spChg>
        <pc:spChg chg="mod">
          <ac:chgData name="Lee, Samantha" userId="44983747-3aaf-47a7-8c4d-b7ff06699b8b" providerId="ADAL" clId="{159A27B1-C1AE-4F8C-848D-381054F92F15}" dt="2023-02-27T15:10:44.353" v="1" actId="122"/>
          <ac:spMkLst>
            <pc:docMk/>
            <pc:sldMk cId="2771943399" sldId="2147470785"/>
            <ac:spMk id="182" creationId="{62FFD987-56F8-4A1E-B28B-1CFBD1248979}"/>
          </ac:spMkLst>
        </pc:spChg>
      </pc:sldChg>
      <pc:sldChg chg="del">
        <pc:chgData name="Lee, Samantha" userId="44983747-3aaf-47a7-8c4d-b7ff06699b8b" providerId="ADAL" clId="{159A27B1-C1AE-4F8C-848D-381054F92F15}" dt="2023-02-27T15:10:38.764" v="0" actId="47"/>
        <pc:sldMkLst>
          <pc:docMk/>
          <pc:sldMk cId="2659283488" sldId="2147470786"/>
        </pc:sldMkLst>
      </pc:sldChg>
    </pc:docChg>
  </pc:docChgLst>
  <pc:docChgLst>
    <pc:chgData name="Lee, Samantha" userId="8697162a-f9f7-495a-acfb-b029ea413f4a" providerId="ADAL" clId="{04F50089-F996-4B35-A27E-F95F2EAB5702}"/>
    <pc:docChg chg="undo custSel addSld delSld modSld sldOrd modSection replTag">
      <pc:chgData name="Lee, Samantha" userId="8697162a-f9f7-495a-acfb-b029ea413f4a" providerId="ADAL" clId="{04F50089-F996-4B35-A27E-F95F2EAB5702}" dt="2023-01-12T18:03:38.975" v="15381" actId="1076"/>
      <pc:docMkLst>
        <pc:docMk/>
      </pc:docMkLst>
      <pc:sldChg chg="addSp delSp modSp del mod">
        <pc:chgData name="Lee, Samantha" userId="8697162a-f9f7-495a-acfb-b029ea413f4a" providerId="ADAL" clId="{04F50089-F996-4B35-A27E-F95F2EAB5702}" dt="2023-01-11T01:09:12.044" v="9008" actId="47"/>
        <pc:sldMkLst>
          <pc:docMk/>
          <pc:sldMk cId="834642606" sldId="2147470771"/>
        </pc:sldMkLst>
        <pc:spChg chg="mod ord">
          <ac:chgData name="Lee, Samantha" userId="8697162a-f9f7-495a-acfb-b029ea413f4a" providerId="ADAL" clId="{04F50089-F996-4B35-A27E-F95F2EAB5702}" dt="2023-01-11T00:14:16.745" v="8064"/>
          <ac:spMkLst>
            <pc:docMk/>
            <pc:sldMk cId="834642606" sldId="2147470771"/>
            <ac:spMk id="2" creationId="{5C65516F-8E92-47FF-B0B2-AFCD4F7F3CAF}"/>
          </ac:spMkLst>
        </pc:spChg>
        <pc:spChg chg="mod ord">
          <ac:chgData name="Lee, Samantha" userId="8697162a-f9f7-495a-acfb-b029ea413f4a" providerId="ADAL" clId="{04F50089-F996-4B35-A27E-F95F2EAB5702}" dt="2023-01-11T00:14:16.745" v="8058"/>
          <ac:spMkLst>
            <pc:docMk/>
            <pc:sldMk cId="834642606" sldId="2147470771"/>
            <ac:spMk id="3" creationId="{C42C2A29-C949-4DF3-8DD7-DEADFD3F2A41}"/>
          </ac:spMkLst>
        </pc:spChg>
        <pc:spChg chg="add del mod modVis">
          <ac:chgData name="Lee, Samantha" userId="8697162a-f9f7-495a-acfb-b029ea413f4a" providerId="ADAL" clId="{04F50089-F996-4B35-A27E-F95F2EAB5702}" dt="2023-01-10T22:56:10.300" v="1864"/>
          <ac:spMkLst>
            <pc:docMk/>
            <pc:sldMk cId="834642606" sldId="2147470771"/>
            <ac:spMk id="4" creationId="{E3CE3414-8929-4555-A1CE-4D146B64558F}"/>
          </ac:spMkLst>
        </pc:spChg>
        <pc:spChg chg="del">
          <ac:chgData name="Lee, Samantha" userId="8697162a-f9f7-495a-acfb-b029ea413f4a" providerId="ADAL" clId="{04F50089-F996-4B35-A27E-F95F2EAB5702}" dt="2023-01-10T22:56:10.024" v="1696"/>
          <ac:spMkLst>
            <pc:docMk/>
            <pc:sldMk cId="834642606" sldId="2147470771"/>
            <ac:spMk id="5" creationId="{2BCBF967-91DC-0962-F516-B36E3AE8EAC9}"/>
          </ac:spMkLst>
        </pc:spChg>
        <pc:spChg chg="mod ord">
          <ac:chgData name="Lee, Samantha" userId="8697162a-f9f7-495a-acfb-b029ea413f4a" providerId="ADAL" clId="{04F50089-F996-4B35-A27E-F95F2EAB5702}" dt="2023-01-11T00:17:41.492" v="8388" actId="20577"/>
          <ac:spMkLst>
            <pc:docMk/>
            <pc:sldMk cId="834642606" sldId="2147470771"/>
            <ac:spMk id="6" creationId="{3FF62F8A-C299-4EDE-94CB-874356A1C3B6}"/>
          </ac:spMkLst>
        </pc:spChg>
        <pc:spChg chg="del">
          <ac:chgData name="Lee, Samantha" userId="8697162a-f9f7-495a-acfb-b029ea413f4a" providerId="ADAL" clId="{04F50089-F996-4B35-A27E-F95F2EAB5702}" dt="2023-01-10T22:56:10.022" v="1694"/>
          <ac:spMkLst>
            <pc:docMk/>
            <pc:sldMk cId="834642606" sldId="2147470771"/>
            <ac:spMk id="7" creationId="{0494C7FE-9384-C5D3-9BD3-5C489E03DF37}"/>
          </ac:spMkLst>
        </pc:spChg>
        <pc:spChg chg="mod ord">
          <ac:chgData name="Lee, Samantha" userId="8697162a-f9f7-495a-acfb-b029ea413f4a" providerId="ADAL" clId="{04F50089-F996-4B35-A27E-F95F2EAB5702}" dt="2023-01-11T00:30:13.192" v="8892" actId="553"/>
          <ac:spMkLst>
            <pc:docMk/>
            <pc:sldMk cId="834642606" sldId="2147470771"/>
            <ac:spMk id="8" creationId="{4EFE5F66-FE85-47E7-B999-A7248BB1BB4D}"/>
          </ac:spMkLst>
        </pc:spChg>
        <pc:spChg chg="del">
          <ac:chgData name="Lee, Samantha" userId="8697162a-f9f7-495a-acfb-b029ea413f4a" providerId="ADAL" clId="{04F50089-F996-4B35-A27E-F95F2EAB5702}" dt="2023-01-10T22:56:10.021" v="1692"/>
          <ac:spMkLst>
            <pc:docMk/>
            <pc:sldMk cId="834642606" sldId="2147470771"/>
            <ac:spMk id="9" creationId="{EF70C812-05FF-3813-2D8E-DAC59104D724}"/>
          </ac:spMkLst>
        </pc:spChg>
        <pc:spChg chg="mod ord">
          <ac:chgData name="Lee, Samantha" userId="8697162a-f9f7-495a-acfb-b029ea413f4a" providerId="ADAL" clId="{04F50089-F996-4B35-A27E-F95F2EAB5702}" dt="2023-01-11T00:30:40.238" v="8913" actId="12789"/>
          <ac:spMkLst>
            <pc:docMk/>
            <pc:sldMk cId="834642606" sldId="2147470771"/>
            <ac:spMk id="10" creationId="{D6F20A09-8735-4F60-96A3-48C524647CEB}"/>
          </ac:spMkLst>
        </pc:spChg>
        <pc:spChg chg="mod ord">
          <ac:chgData name="Lee, Samantha" userId="8697162a-f9f7-495a-acfb-b029ea413f4a" providerId="ADAL" clId="{04F50089-F996-4B35-A27E-F95F2EAB5702}" dt="2023-01-11T00:30:40.238" v="8913" actId="12789"/>
          <ac:spMkLst>
            <pc:docMk/>
            <pc:sldMk cId="834642606" sldId="2147470771"/>
            <ac:spMk id="11" creationId="{ACF50255-12C2-4598-938A-BD76266F8A7C}"/>
          </ac:spMkLst>
        </pc:spChg>
        <pc:spChg chg="del">
          <ac:chgData name="Lee, Samantha" userId="8697162a-f9f7-495a-acfb-b029ea413f4a" providerId="ADAL" clId="{04F50089-F996-4B35-A27E-F95F2EAB5702}" dt="2023-01-10T22:56:10.020" v="1691"/>
          <ac:spMkLst>
            <pc:docMk/>
            <pc:sldMk cId="834642606" sldId="2147470771"/>
            <ac:spMk id="13" creationId="{DB1A2192-878E-B098-B40B-863B8D199FD1}"/>
          </ac:spMkLst>
        </pc:spChg>
        <pc:spChg chg="del">
          <ac:chgData name="Lee, Samantha" userId="8697162a-f9f7-495a-acfb-b029ea413f4a" providerId="ADAL" clId="{04F50089-F996-4B35-A27E-F95F2EAB5702}" dt="2023-01-10T22:56:10.019" v="1689"/>
          <ac:spMkLst>
            <pc:docMk/>
            <pc:sldMk cId="834642606" sldId="2147470771"/>
            <ac:spMk id="14" creationId="{2690C60D-A362-2630-5219-1E9F1ACFA4C2}"/>
          </ac:spMkLst>
        </pc:spChg>
        <pc:spChg chg="del">
          <ac:chgData name="Lee, Samantha" userId="8697162a-f9f7-495a-acfb-b029ea413f4a" providerId="ADAL" clId="{04F50089-F996-4B35-A27E-F95F2EAB5702}" dt="2023-01-10T22:56:10.018" v="1687"/>
          <ac:spMkLst>
            <pc:docMk/>
            <pc:sldMk cId="834642606" sldId="2147470771"/>
            <ac:spMk id="15" creationId="{E0F2A475-D0B2-501B-0BA9-3C578CE8FD90}"/>
          </ac:spMkLst>
        </pc:spChg>
        <pc:spChg chg="del">
          <ac:chgData name="Lee, Samantha" userId="8697162a-f9f7-495a-acfb-b029ea413f4a" providerId="ADAL" clId="{04F50089-F996-4B35-A27E-F95F2EAB5702}" dt="2023-01-10T22:56:10.018" v="1686"/>
          <ac:spMkLst>
            <pc:docMk/>
            <pc:sldMk cId="834642606" sldId="2147470771"/>
            <ac:spMk id="16" creationId="{EB607121-A7FB-CD0B-0304-D3BC67E05722}"/>
          </ac:spMkLst>
        </pc:spChg>
        <pc:spChg chg="del">
          <ac:chgData name="Lee, Samantha" userId="8697162a-f9f7-495a-acfb-b029ea413f4a" providerId="ADAL" clId="{04F50089-F996-4B35-A27E-F95F2EAB5702}" dt="2023-01-10T22:56:10.017" v="1684"/>
          <ac:spMkLst>
            <pc:docMk/>
            <pc:sldMk cId="834642606" sldId="2147470771"/>
            <ac:spMk id="17" creationId="{956A5AE1-2A38-7E0C-B001-ADADACB4C358}"/>
          </ac:spMkLst>
        </pc:spChg>
        <pc:spChg chg="del">
          <ac:chgData name="Lee, Samantha" userId="8697162a-f9f7-495a-acfb-b029ea413f4a" providerId="ADAL" clId="{04F50089-F996-4B35-A27E-F95F2EAB5702}" dt="2023-01-10T22:56:10.016" v="1682"/>
          <ac:spMkLst>
            <pc:docMk/>
            <pc:sldMk cId="834642606" sldId="2147470771"/>
            <ac:spMk id="18" creationId="{DBEF6CB4-7163-E24A-9727-534340C360D0}"/>
          </ac:spMkLst>
        </pc:spChg>
        <pc:spChg chg="del">
          <ac:chgData name="Lee, Samantha" userId="8697162a-f9f7-495a-acfb-b029ea413f4a" providerId="ADAL" clId="{04F50089-F996-4B35-A27E-F95F2EAB5702}" dt="2023-01-10T22:56:10.015" v="1681"/>
          <ac:spMkLst>
            <pc:docMk/>
            <pc:sldMk cId="834642606" sldId="2147470771"/>
            <ac:spMk id="19" creationId="{9F8A7729-CC0C-A7D1-6765-E253B28D0C40}"/>
          </ac:spMkLst>
        </pc:spChg>
        <pc:spChg chg="del">
          <ac:chgData name="Lee, Samantha" userId="8697162a-f9f7-495a-acfb-b029ea413f4a" providerId="ADAL" clId="{04F50089-F996-4B35-A27E-F95F2EAB5702}" dt="2023-01-10T22:56:10.014" v="1679"/>
          <ac:spMkLst>
            <pc:docMk/>
            <pc:sldMk cId="834642606" sldId="2147470771"/>
            <ac:spMk id="20" creationId="{95D555AB-4E3E-CC2D-CC6E-E318EE09F0F0}"/>
          </ac:spMkLst>
        </pc:spChg>
        <pc:spChg chg="del">
          <ac:chgData name="Lee, Samantha" userId="8697162a-f9f7-495a-acfb-b029ea413f4a" providerId="ADAL" clId="{04F50089-F996-4B35-A27E-F95F2EAB5702}" dt="2023-01-10T22:56:10.013" v="1677"/>
          <ac:spMkLst>
            <pc:docMk/>
            <pc:sldMk cId="834642606" sldId="2147470771"/>
            <ac:spMk id="21" creationId="{F181368B-D2B8-05E7-87CC-465D7140374E}"/>
          </ac:spMkLst>
        </pc:spChg>
        <pc:spChg chg="del">
          <ac:chgData name="Lee, Samantha" userId="8697162a-f9f7-495a-acfb-b029ea413f4a" providerId="ADAL" clId="{04F50089-F996-4B35-A27E-F95F2EAB5702}" dt="2023-01-10T22:56:10.012" v="1676"/>
          <ac:spMkLst>
            <pc:docMk/>
            <pc:sldMk cId="834642606" sldId="2147470771"/>
            <ac:spMk id="22" creationId="{3485C1EE-23A0-0325-E758-469B41E11085}"/>
          </ac:spMkLst>
        </pc:spChg>
        <pc:spChg chg="del">
          <ac:chgData name="Lee, Samantha" userId="8697162a-f9f7-495a-acfb-b029ea413f4a" providerId="ADAL" clId="{04F50089-F996-4B35-A27E-F95F2EAB5702}" dt="2023-01-10T22:56:10.011" v="1674"/>
          <ac:spMkLst>
            <pc:docMk/>
            <pc:sldMk cId="834642606" sldId="2147470771"/>
            <ac:spMk id="23" creationId="{515F60C2-C221-7A09-C35D-67ADA2099FAD}"/>
          </ac:spMkLst>
        </pc:spChg>
        <pc:spChg chg="del">
          <ac:chgData name="Lee, Samantha" userId="8697162a-f9f7-495a-acfb-b029ea413f4a" providerId="ADAL" clId="{04F50089-F996-4B35-A27E-F95F2EAB5702}" dt="2023-01-10T22:56:10.010" v="1672"/>
          <ac:spMkLst>
            <pc:docMk/>
            <pc:sldMk cId="834642606" sldId="2147470771"/>
            <ac:spMk id="24" creationId="{5EC84786-DE55-BA4A-CF55-DF82F3A35EF2}"/>
          </ac:spMkLst>
        </pc:spChg>
        <pc:spChg chg="del">
          <ac:chgData name="Lee, Samantha" userId="8697162a-f9f7-495a-acfb-b029ea413f4a" providerId="ADAL" clId="{04F50089-F996-4B35-A27E-F95F2EAB5702}" dt="2023-01-10T22:56:10.009" v="1671"/>
          <ac:spMkLst>
            <pc:docMk/>
            <pc:sldMk cId="834642606" sldId="2147470771"/>
            <ac:spMk id="25" creationId="{214D09F8-EC82-BC8A-E2A7-2E9E0523EB3C}"/>
          </ac:spMkLst>
        </pc:spChg>
        <pc:spChg chg="del">
          <ac:chgData name="Lee, Samantha" userId="8697162a-f9f7-495a-acfb-b029ea413f4a" providerId="ADAL" clId="{04F50089-F996-4B35-A27E-F95F2EAB5702}" dt="2023-01-10T22:56:10.008" v="1669"/>
          <ac:spMkLst>
            <pc:docMk/>
            <pc:sldMk cId="834642606" sldId="2147470771"/>
            <ac:spMk id="26" creationId="{54E82487-987B-2E31-94E0-99BA6370B30D}"/>
          </ac:spMkLst>
        </pc:spChg>
        <pc:spChg chg="del">
          <ac:chgData name="Lee, Samantha" userId="8697162a-f9f7-495a-acfb-b029ea413f4a" providerId="ADAL" clId="{04F50089-F996-4B35-A27E-F95F2EAB5702}" dt="2023-01-10T22:56:10.006" v="1667"/>
          <ac:spMkLst>
            <pc:docMk/>
            <pc:sldMk cId="834642606" sldId="2147470771"/>
            <ac:spMk id="27" creationId="{B560BFD4-A4BF-AF59-3558-91A71569C749}"/>
          </ac:spMkLst>
        </pc:spChg>
        <pc:spChg chg="del">
          <ac:chgData name="Lee, Samantha" userId="8697162a-f9f7-495a-acfb-b029ea413f4a" providerId="ADAL" clId="{04F50089-F996-4B35-A27E-F95F2EAB5702}" dt="2023-01-10T22:56:10.005" v="1666"/>
          <ac:spMkLst>
            <pc:docMk/>
            <pc:sldMk cId="834642606" sldId="2147470771"/>
            <ac:spMk id="28" creationId="{5B730104-1ED4-C02C-A786-9F00E5785B43}"/>
          </ac:spMkLst>
        </pc:spChg>
        <pc:spChg chg="del">
          <ac:chgData name="Lee, Samantha" userId="8697162a-f9f7-495a-acfb-b029ea413f4a" providerId="ADAL" clId="{04F50089-F996-4B35-A27E-F95F2EAB5702}" dt="2023-01-10T22:56:10.004" v="1664"/>
          <ac:spMkLst>
            <pc:docMk/>
            <pc:sldMk cId="834642606" sldId="2147470771"/>
            <ac:spMk id="29" creationId="{723F1AEF-7D66-0D8F-F147-155EEC802E1E}"/>
          </ac:spMkLst>
        </pc:spChg>
        <pc:spChg chg="del">
          <ac:chgData name="Lee, Samantha" userId="8697162a-f9f7-495a-acfb-b029ea413f4a" providerId="ADAL" clId="{04F50089-F996-4B35-A27E-F95F2EAB5702}" dt="2023-01-10T22:56:10.003" v="1662"/>
          <ac:spMkLst>
            <pc:docMk/>
            <pc:sldMk cId="834642606" sldId="2147470771"/>
            <ac:spMk id="30" creationId="{822EE2DE-2E27-479D-A8B6-A11288FFBE3B}"/>
          </ac:spMkLst>
        </pc:spChg>
        <pc:spChg chg="del">
          <ac:chgData name="Lee, Samantha" userId="8697162a-f9f7-495a-acfb-b029ea413f4a" providerId="ADAL" clId="{04F50089-F996-4B35-A27E-F95F2EAB5702}" dt="2023-01-10T22:56:10.002" v="1661"/>
          <ac:spMkLst>
            <pc:docMk/>
            <pc:sldMk cId="834642606" sldId="2147470771"/>
            <ac:spMk id="31" creationId="{E682F51D-D3D3-30F2-FA05-556FCB12BC97}"/>
          </ac:spMkLst>
        </pc:spChg>
        <pc:spChg chg="del">
          <ac:chgData name="Lee, Samantha" userId="8697162a-f9f7-495a-acfb-b029ea413f4a" providerId="ADAL" clId="{04F50089-F996-4B35-A27E-F95F2EAB5702}" dt="2023-01-10T22:56:10" v="1659"/>
          <ac:spMkLst>
            <pc:docMk/>
            <pc:sldMk cId="834642606" sldId="2147470771"/>
            <ac:spMk id="32" creationId="{515AACCA-CC9F-F4AC-C457-52F17BF55DEF}"/>
          </ac:spMkLst>
        </pc:spChg>
        <pc:spChg chg="del">
          <ac:chgData name="Lee, Samantha" userId="8697162a-f9f7-495a-acfb-b029ea413f4a" providerId="ADAL" clId="{04F50089-F996-4B35-A27E-F95F2EAB5702}" dt="2023-01-10T22:56:09.999" v="1657"/>
          <ac:spMkLst>
            <pc:docMk/>
            <pc:sldMk cId="834642606" sldId="2147470771"/>
            <ac:spMk id="33" creationId="{0501CE2B-0DF3-D09F-6A7D-2A4B431DB3AF}"/>
          </ac:spMkLst>
        </pc:spChg>
        <pc:spChg chg="del">
          <ac:chgData name="Lee, Samantha" userId="8697162a-f9f7-495a-acfb-b029ea413f4a" providerId="ADAL" clId="{04F50089-F996-4B35-A27E-F95F2EAB5702}" dt="2023-01-10T22:56:09.998" v="1656"/>
          <ac:spMkLst>
            <pc:docMk/>
            <pc:sldMk cId="834642606" sldId="2147470771"/>
            <ac:spMk id="34" creationId="{66CE9CE4-9344-3154-1D34-5D9052781209}"/>
          </ac:spMkLst>
        </pc:spChg>
        <pc:spChg chg="del">
          <ac:chgData name="Lee, Samantha" userId="8697162a-f9f7-495a-acfb-b029ea413f4a" providerId="ADAL" clId="{04F50089-F996-4B35-A27E-F95F2EAB5702}" dt="2023-01-10T22:56:09.996" v="1654"/>
          <ac:spMkLst>
            <pc:docMk/>
            <pc:sldMk cId="834642606" sldId="2147470771"/>
            <ac:spMk id="35" creationId="{B91CD8F5-9783-BA15-313F-18FF6F09669A}"/>
          </ac:spMkLst>
        </pc:spChg>
        <pc:spChg chg="del">
          <ac:chgData name="Lee, Samantha" userId="8697162a-f9f7-495a-acfb-b029ea413f4a" providerId="ADAL" clId="{04F50089-F996-4B35-A27E-F95F2EAB5702}" dt="2023-01-10T22:56:09.994" v="1652"/>
          <ac:spMkLst>
            <pc:docMk/>
            <pc:sldMk cId="834642606" sldId="2147470771"/>
            <ac:spMk id="36" creationId="{8AD87C64-5495-07C4-8C14-8F2A3DF80171}"/>
          </ac:spMkLst>
        </pc:spChg>
        <pc:spChg chg="del">
          <ac:chgData name="Lee, Samantha" userId="8697162a-f9f7-495a-acfb-b029ea413f4a" providerId="ADAL" clId="{04F50089-F996-4B35-A27E-F95F2EAB5702}" dt="2023-01-10T22:56:09.993" v="1651"/>
          <ac:spMkLst>
            <pc:docMk/>
            <pc:sldMk cId="834642606" sldId="2147470771"/>
            <ac:spMk id="37" creationId="{A7EB781E-70D2-2ECA-08DB-BF62F918B242}"/>
          </ac:spMkLst>
        </pc:spChg>
        <pc:spChg chg="del">
          <ac:chgData name="Lee, Samantha" userId="8697162a-f9f7-495a-acfb-b029ea413f4a" providerId="ADAL" clId="{04F50089-F996-4B35-A27E-F95F2EAB5702}" dt="2023-01-10T22:56:09.991" v="1649"/>
          <ac:spMkLst>
            <pc:docMk/>
            <pc:sldMk cId="834642606" sldId="2147470771"/>
            <ac:spMk id="38" creationId="{3ABC0CB2-373B-FFDE-C37B-2EF12AE59569}"/>
          </ac:spMkLst>
        </pc:spChg>
        <pc:spChg chg="del">
          <ac:chgData name="Lee, Samantha" userId="8697162a-f9f7-495a-acfb-b029ea413f4a" providerId="ADAL" clId="{04F50089-F996-4B35-A27E-F95F2EAB5702}" dt="2023-01-10T22:56:09.989" v="1647"/>
          <ac:spMkLst>
            <pc:docMk/>
            <pc:sldMk cId="834642606" sldId="2147470771"/>
            <ac:spMk id="39" creationId="{D4A64EBB-AF19-F0ED-FB8D-586234B7DCF9}"/>
          </ac:spMkLst>
        </pc:spChg>
        <pc:spChg chg="add del mod modVis">
          <ac:chgData name="Lee, Samantha" userId="8697162a-f9f7-495a-acfb-b029ea413f4a" providerId="ADAL" clId="{04F50089-F996-4B35-A27E-F95F2EAB5702}" dt="2023-01-10T23:01:14.226" v="2575"/>
          <ac:spMkLst>
            <pc:docMk/>
            <pc:sldMk cId="834642606" sldId="2147470771"/>
            <ac:spMk id="42" creationId="{4CB803BD-6654-4E0E-93B1-AC2926BED493}"/>
          </ac:spMkLst>
        </pc:spChg>
        <pc:spChg chg="add mod ord replST">
          <ac:chgData name="Lee, Samantha" userId="8697162a-f9f7-495a-acfb-b029ea413f4a" providerId="ADAL" clId="{04F50089-F996-4B35-A27E-F95F2EAB5702}" dt="2023-01-11T00:14:16.760" v="8095"/>
          <ac:spMkLst>
            <pc:docMk/>
            <pc:sldMk cId="834642606" sldId="2147470771"/>
            <ac:spMk id="43" creationId="{14C64AFD-FB1A-42E1-BAEB-2E67BB6F63E2}"/>
          </ac:spMkLst>
        </pc:spChg>
        <pc:spChg chg="add mod ord replST">
          <ac:chgData name="Lee, Samantha" userId="8697162a-f9f7-495a-acfb-b029ea413f4a" providerId="ADAL" clId="{04F50089-F996-4B35-A27E-F95F2EAB5702}" dt="2023-01-11T00:14:16.760" v="8097"/>
          <ac:spMkLst>
            <pc:docMk/>
            <pc:sldMk cId="834642606" sldId="2147470771"/>
            <ac:spMk id="44" creationId="{48F99EED-459E-440F-BFE0-AF01B0AF28B0}"/>
          </ac:spMkLst>
        </pc:spChg>
        <pc:spChg chg="add mod replST">
          <ac:chgData name="Lee, Samantha" userId="8697162a-f9f7-495a-acfb-b029ea413f4a" providerId="ADAL" clId="{04F50089-F996-4B35-A27E-F95F2EAB5702}" dt="2023-01-11T00:14:16.760" v="8090"/>
          <ac:spMkLst>
            <pc:docMk/>
            <pc:sldMk cId="834642606" sldId="2147470771"/>
            <ac:spMk id="45" creationId="{D355AAB6-4D9F-4100-A541-E459AA10F832}"/>
          </ac:spMkLst>
        </pc:spChg>
        <pc:spChg chg="add mod ord replST">
          <ac:chgData name="Lee, Samantha" userId="8697162a-f9f7-495a-acfb-b029ea413f4a" providerId="ADAL" clId="{04F50089-F996-4B35-A27E-F95F2EAB5702}" dt="2023-01-11T00:14:16.760" v="8093"/>
          <ac:spMkLst>
            <pc:docMk/>
            <pc:sldMk cId="834642606" sldId="2147470771"/>
            <ac:spMk id="46" creationId="{9354C2AD-C20F-4D84-81C1-89C21A32DEC2}"/>
          </ac:spMkLst>
        </pc:spChg>
        <pc:spChg chg="add mod ord replST">
          <ac:chgData name="Lee, Samantha" userId="8697162a-f9f7-495a-acfb-b029ea413f4a" providerId="ADAL" clId="{04F50089-F996-4B35-A27E-F95F2EAB5702}" dt="2023-01-11T00:14:16.760" v="8099"/>
          <ac:spMkLst>
            <pc:docMk/>
            <pc:sldMk cId="834642606" sldId="2147470771"/>
            <ac:spMk id="47" creationId="{30164184-F11C-416A-811F-EC45C63A2511}"/>
          </ac:spMkLst>
        </pc:spChg>
        <pc:spChg chg="add mod replST">
          <ac:chgData name="Lee, Samantha" userId="8697162a-f9f7-495a-acfb-b029ea413f4a" providerId="ADAL" clId="{04F50089-F996-4B35-A27E-F95F2EAB5702}" dt="2023-01-11T00:14:16.760" v="8091"/>
          <ac:spMkLst>
            <pc:docMk/>
            <pc:sldMk cId="834642606" sldId="2147470771"/>
            <ac:spMk id="48" creationId="{1245D18F-5E1F-402C-A85A-18240A5D0326}"/>
          </ac:spMkLst>
        </pc:spChg>
        <pc:spChg chg="mod ord">
          <ac:chgData name="Lee, Samantha" userId="8697162a-f9f7-495a-acfb-b029ea413f4a" providerId="ADAL" clId="{04F50089-F996-4B35-A27E-F95F2EAB5702}" dt="2023-01-11T00:26:58.234" v="8614" actId="1036"/>
          <ac:spMkLst>
            <pc:docMk/>
            <pc:sldMk cId="834642606" sldId="2147470771"/>
            <ac:spMk id="49" creationId="{54840E99-A292-498A-88AE-31C0E050F8AA}"/>
          </ac:spMkLst>
        </pc:spChg>
        <pc:spChg chg="add del mod modVis">
          <ac:chgData name="Lee, Samantha" userId="8697162a-f9f7-495a-acfb-b029ea413f4a" providerId="ADAL" clId="{04F50089-F996-4B35-A27E-F95F2EAB5702}" dt="2023-01-10T23:01:27.508" v="3281"/>
          <ac:spMkLst>
            <pc:docMk/>
            <pc:sldMk cId="834642606" sldId="2147470771"/>
            <ac:spMk id="51" creationId="{6AA54567-7C8F-424E-9B87-0A207A1B051E}"/>
          </ac:spMkLst>
        </pc:spChg>
        <pc:spChg chg="add mod">
          <ac:chgData name="Lee, Samantha" userId="8697162a-f9f7-495a-acfb-b029ea413f4a" providerId="ADAL" clId="{04F50089-F996-4B35-A27E-F95F2EAB5702}" dt="2023-01-10T23:25:33.565" v="5131" actId="164"/>
          <ac:spMkLst>
            <pc:docMk/>
            <pc:sldMk cId="834642606" sldId="2147470771"/>
            <ac:spMk id="52" creationId="{A32B5A86-9662-47CC-9160-E0B6F05A210C}"/>
          </ac:spMkLst>
        </pc:spChg>
        <pc:spChg chg="mod ord">
          <ac:chgData name="Lee, Samantha" userId="8697162a-f9f7-495a-acfb-b029ea413f4a" providerId="ADAL" clId="{04F50089-F996-4B35-A27E-F95F2EAB5702}" dt="2023-01-11T00:14:16.798" v="8155"/>
          <ac:spMkLst>
            <pc:docMk/>
            <pc:sldMk cId="834642606" sldId="2147470771"/>
            <ac:spMk id="53" creationId="{0C5E404D-5857-FE9C-0042-DFA6060B6C0A}"/>
          </ac:spMkLst>
        </pc:spChg>
        <pc:spChg chg="mod ord">
          <ac:chgData name="Lee, Samantha" userId="8697162a-f9f7-495a-acfb-b029ea413f4a" providerId="ADAL" clId="{04F50089-F996-4B35-A27E-F95F2EAB5702}" dt="2023-01-11T00:14:16.798" v="8157"/>
          <ac:spMkLst>
            <pc:docMk/>
            <pc:sldMk cId="834642606" sldId="2147470771"/>
            <ac:spMk id="55" creationId="{366A6DC2-92CF-7EB1-B6CD-DE142EC6CC77}"/>
          </ac:spMkLst>
        </pc:spChg>
        <pc:spChg chg="mod ord">
          <ac:chgData name="Lee, Samantha" userId="8697162a-f9f7-495a-acfb-b029ea413f4a" providerId="ADAL" clId="{04F50089-F996-4B35-A27E-F95F2EAB5702}" dt="2023-01-11T00:14:19.698" v="8200" actId="12788"/>
          <ac:spMkLst>
            <pc:docMk/>
            <pc:sldMk cId="834642606" sldId="2147470771"/>
            <ac:spMk id="57" creationId="{025D1061-9585-CB05-6F94-1F5D815E49B4}"/>
          </ac:spMkLst>
        </pc:spChg>
        <pc:spChg chg="add mod">
          <ac:chgData name="Lee, Samantha" userId="8697162a-f9f7-495a-acfb-b029ea413f4a" providerId="ADAL" clId="{04F50089-F996-4B35-A27E-F95F2EAB5702}" dt="2023-01-10T23:25:09.928" v="5127" actId="208"/>
          <ac:spMkLst>
            <pc:docMk/>
            <pc:sldMk cId="834642606" sldId="2147470771"/>
            <ac:spMk id="58" creationId="{E0AE5B25-AEB3-4695-935B-252F59B69579}"/>
          </ac:spMkLst>
        </pc:spChg>
        <pc:spChg chg="add del mod">
          <ac:chgData name="Lee, Samantha" userId="8697162a-f9f7-495a-acfb-b029ea413f4a" providerId="ADAL" clId="{04F50089-F996-4B35-A27E-F95F2EAB5702}" dt="2023-01-10T23:22:05.289" v="5084" actId="478"/>
          <ac:spMkLst>
            <pc:docMk/>
            <pc:sldMk cId="834642606" sldId="2147470771"/>
            <ac:spMk id="60" creationId="{53B0C72D-B1B9-4B69-893A-15D12A30ACD9}"/>
          </ac:spMkLst>
        </pc:spChg>
        <pc:spChg chg="mod ord">
          <ac:chgData name="Lee, Samantha" userId="8697162a-f9f7-495a-acfb-b029ea413f4a" providerId="ADAL" clId="{04F50089-F996-4B35-A27E-F95F2EAB5702}" dt="2023-01-11T00:30:13.990" v="8894" actId="12788"/>
          <ac:spMkLst>
            <pc:docMk/>
            <pc:sldMk cId="834642606" sldId="2147470771"/>
            <ac:spMk id="62" creationId="{6D198066-7D52-7243-37C4-0D9F7872FD31}"/>
          </ac:spMkLst>
        </pc:spChg>
        <pc:spChg chg="add del">
          <ac:chgData name="Lee, Samantha" userId="8697162a-f9f7-495a-acfb-b029ea413f4a" providerId="ADAL" clId="{04F50089-F996-4B35-A27E-F95F2EAB5702}" dt="2023-01-10T23:24:09.390" v="5107" actId="478"/>
          <ac:spMkLst>
            <pc:docMk/>
            <pc:sldMk cId="834642606" sldId="2147470771"/>
            <ac:spMk id="68" creationId="{93606994-A8D6-4B65-BA37-6916B7895D9D}"/>
          </ac:spMkLst>
        </pc:spChg>
        <pc:spChg chg="add del mod">
          <ac:chgData name="Lee, Samantha" userId="8697162a-f9f7-495a-acfb-b029ea413f4a" providerId="ADAL" clId="{04F50089-F996-4B35-A27E-F95F2EAB5702}" dt="2023-01-10T23:24:24.596" v="5110" actId="478"/>
          <ac:spMkLst>
            <pc:docMk/>
            <pc:sldMk cId="834642606" sldId="2147470771"/>
            <ac:spMk id="69" creationId="{36E46E56-66B1-4BC4-81FB-C2AB947251E0}"/>
          </ac:spMkLst>
        </pc:spChg>
        <pc:spChg chg="add del mod">
          <ac:chgData name="Lee, Samantha" userId="8697162a-f9f7-495a-acfb-b029ea413f4a" providerId="ADAL" clId="{04F50089-F996-4B35-A27E-F95F2EAB5702}" dt="2023-01-10T23:25:02.266" v="5126" actId="478"/>
          <ac:spMkLst>
            <pc:docMk/>
            <pc:sldMk cId="834642606" sldId="2147470771"/>
            <ac:spMk id="70" creationId="{53564EE9-4BA1-4D7B-A6FC-F20CD96ABD73}"/>
          </ac:spMkLst>
        </pc:spChg>
        <pc:spChg chg="mod ord">
          <ac:chgData name="Lee, Samantha" userId="8697162a-f9f7-495a-acfb-b029ea413f4a" providerId="ADAL" clId="{04F50089-F996-4B35-A27E-F95F2EAB5702}" dt="2023-01-11T00:26:58.234" v="8614" actId="1036"/>
          <ac:spMkLst>
            <pc:docMk/>
            <pc:sldMk cId="834642606" sldId="2147470771"/>
            <ac:spMk id="72" creationId="{840B6BE9-838A-FA3A-A1AC-2D788FF5AA0E}"/>
          </ac:spMkLst>
        </pc:spChg>
        <pc:spChg chg="mod ord">
          <ac:chgData name="Lee, Samantha" userId="8697162a-f9f7-495a-acfb-b029ea413f4a" providerId="ADAL" clId="{04F50089-F996-4B35-A27E-F95F2EAB5702}" dt="2023-01-11T00:14:16.811" v="8166"/>
          <ac:spMkLst>
            <pc:docMk/>
            <pc:sldMk cId="834642606" sldId="2147470771"/>
            <ac:spMk id="81" creationId="{8C150081-856D-AE35-5ED7-C58E66FB7E94}"/>
          </ac:spMkLst>
        </pc:spChg>
        <pc:spChg chg="del">
          <ac:chgData name="Lee, Samantha" userId="8697162a-f9f7-495a-acfb-b029ea413f4a" providerId="ADAL" clId="{04F50089-F996-4B35-A27E-F95F2EAB5702}" dt="2023-01-10T22:56:09.977" v="1635"/>
          <ac:spMkLst>
            <pc:docMk/>
            <pc:sldMk cId="834642606" sldId="2147470771"/>
            <ac:spMk id="83" creationId="{3BA70FE9-189B-4BB2-A1C2-B5456230F183}"/>
          </ac:spMkLst>
        </pc:spChg>
        <pc:spChg chg="del">
          <ac:chgData name="Lee, Samantha" userId="8697162a-f9f7-495a-acfb-b029ea413f4a" providerId="ADAL" clId="{04F50089-F996-4B35-A27E-F95F2EAB5702}" dt="2023-01-10T22:56:09.974" v="1632"/>
          <ac:spMkLst>
            <pc:docMk/>
            <pc:sldMk cId="834642606" sldId="2147470771"/>
            <ac:spMk id="84" creationId="{7F988324-41EC-4D38-A0ED-8BF95792D7FF}"/>
          </ac:spMkLst>
        </pc:spChg>
        <pc:spChg chg="del">
          <ac:chgData name="Lee, Samantha" userId="8697162a-f9f7-495a-acfb-b029ea413f4a" providerId="ADAL" clId="{04F50089-F996-4B35-A27E-F95F2EAB5702}" dt="2023-01-10T22:56:09.983" v="1644"/>
          <ac:spMkLst>
            <pc:docMk/>
            <pc:sldMk cId="834642606" sldId="2147470771"/>
            <ac:spMk id="85" creationId="{497EF13B-6869-4F43-8D9B-9191CBC30E49}"/>
          </ac:spMkLst>
        </pc:spChg>
        <pc:spChg chg="del">
          <ac:chgData name="Lee, Samantha" userId="8697162a-f9f7-495a-acfb-b029ea413f4a" providerId="ADAL" clId="{04F50089-F996-4B35-A27E-F95F2EAB5702}" dt="2023-01-10T22:56:09.979" v="1638"/>
          <ac:spMkLst>
            <pc:docMk/>
            <pc:sldMk cId="834642606" sldId="2147470771"/>
            <ac:spMk id="86" creationId="{FF198E34-F12D-4146-BAA6-883F3216B581}"/>
          </ac:spMkLst>
        </pc:spChg>
        <pc:spChg chg="del">
          <ac:chgData name="Lee, Samantha" userId="8697162a-f9f7-495a-acfb-b029ea413f4a" providerId="ADAL" clId="{04F50089-F996-4B35-A27E-F95F2EAB5702}" dt="2023-01-10T22:56:09.978" v="1637"/>
          <ac:spMkLst>
            <pc:docMk/>
            <pc:sldMk cId="834642606" sldId="2147470771"/>
            <ac:spMk id="87" creationId="{16D57DEB-5E20-4A2E-B6BD-E6DC9AD84381}"/>
          </ac:spMkLst>
        </pc:spChg>
        <pc:spChg chg="del">
          <ac:chgData name="Lee, Samantha" userId="8697162a-f9f7-495a-acfb-b029ea413f4a" providerId="ADAL" clId="{04F50089-F996-4B35-A27E-F95F2EAB5702}" dt="2023-01-10T22:56:09.976" v="1634"/>
          <ac:spMkLst>
            <pc:docMk/>
            <pc:sldMk cId="834642606" sldId="2147470771"/>
            <ac:spMk id="88" creationId="{BCBB7A99-C29D-454B-8BC7-B8A4C3221740}"/>
          </ac:spMkLst>
        </pc:spChg>
        <pc:spChg chg="del">
          <ac:chgData name="Lee, Samantha" userId="8697162a-f9f7-495a-acfb-b029ea413f4a" providerId="ADAL" clId="{04F50089-F996-4B35-A27E-F95F2EAB5702}" dt="2023-01-10T22:56:09.984" v="1645"/>
          <ac:spMkLst>
            <pc:docMk/>
            <pc:sldMk cId="834642606" sldId="2147470771"/>
            <ac:spMk id="89" creationId="{24DB95D4-E184-4EA1-B63E-B914FE3B584D}"/>
          </ac:spMkLst>
        </pc:spChg>
        <pc:spChg chg="del">
          <ac:chgData name="Lee, Samantha" userId="8697162a-f9f7-495a-acfb-b029ea413f4a" providerId="ADAL" clId="{04F50089-F996-4B35-A27E-F95F2EAB5702}" dt="2023-01-10T22:56:09.985" v="1646"/>
          <ac:spMkLst>
            <pc:docMk/>
            <pc:sldMk cId="834642606" sldId="2147470771"/>
            <ac:spMk id="90" creationId="{490E87F9-4A40-4F81-A4A0-4C886A86162E}"/>
          </ac:spMkLst>
        </pc:spChg>
        <pc:spChg chg="del">
          <ac:chgData name="Lee, Samantha" userId="8697162a-f9f7-495a-acfb-b029ea413f4a" providerId="ADAL" clId="{04F50089-F996-4B35-A27E-F95F2EAB5702}" dt="2023-01-10T22:56:09.977" v="1636"/>
          <ac:spMkLst>
            <pc:docMk/>
            <pc:sldMk cId="834642606" sldId="2147470771"/>
            <ac:spMk id="91" creationId="{35A9F653-B8AC-43F0-8E14-8EF37F6F0708}"/>
          </ac:spMkLst>
        </pc:spChg>
        <pc:spChg chg="del">
          <ac:chgData name="Lee, Samantha" userId="8697162a-f9f7-495a-acfb-b029ea413f4a" providerId="ADAL" clId="{04F50089-F996-4B35-A27E-F95F2EAB5702}" dt="2023-01-10T22:56:09.981" v="1641"/>
          <ac:spMkLst>
            <pc:docMk/>
            <pc:sldMk cId="834642606" sldId="2147470771"/>
            <ac:spMk id="92" creationId="{5E092FDE-211B-47E7-9935-3EF8CADC565D}"/>
          </ac:spMkLst>
        </pc:spChg>
        <pc:spChg chg="del">
          <ac:chgData name="Lee, Samantha" userId="8697162a-f9f7-495a-acfb-b029ea413f4a" providerId="ADAL" clId="{04F50089-F996-4B35-A27E-F95F2EAB5702}" dt="2023-01-10T22:56:09.973" v="1631"/>
          <ac:spMkLst>
            <pc:docMk/>
            <pc:sldMk cId="834642606" sldId="2147470771"/>
            <ac:spMk id="93" creationId="{2E1EC7B6-9995-42C6-B774-96468EB6813A}"/>
          </ac:spMkLst>
        </pc:spChg>
        <pc:spChg chg="del">
          <ac:chgData name="Lee, Samantha" userId="8697162a-f9f7-495a-acfb-b029ea413f4a" providerId="ADAL" clId="{04F50089-F996-4B35-A27E-F95F2EAB5702}" dt="2023-01-10T22:56:09.983" v="1643"/>
          <ac:spMkLst>
            <pc:docMk/>
            <pc:sldMk cId="834642606" sldId="2147470771"/>
            <ac:spMk id="94" creationId="{E27A759C-6545-4FED-9756-99679CCD836C}"/>
          </ac:spMkLst>
        </pc:spChg>
        <pc:spChg chg="del">
          <ac:chgData name="Lee, Samantha" userId="8697162a-f9f7-495a-acfb-b029ea413f4a" providerId="ADAL" clId="{04F50089-F996-4B35-A27E-F95F2EAB5702}" dt="2023-01-10T22:56:09.971" v="1629"/>
          <ac:spMkLst>
            <pc:docMk/>
            <pc:sldMk cId="834642606" sldId="2147470771"/>
            <ac:spMk id="95" creationId="{4EBBA609-D497-45F8-BBE4-5654E4422A05}"/>
          </ac:spMkLst>
        </pc:spChg>
        <pc:spChg chg="del">
          <ac:chgData name="Lee, Samantha" userId="8697162a-f9f7-495a-acfb-b029ea413f4a" providerId="ADAL" clId="{04F50089-F996-4B35-A27E-F95F2EAB5702}" dt="2023-01-10T22:56:09.980" v="1640"/>
          <ac:spMkLst>
            <pc:docMk/>
            <pc:sldMk cId="834642606" sldId="2147470771"/>
            <ac:spMk id="96" creationId="{8FC174C3-3489-4115-8734-2C5998AD32D7}"/>
          </ac:spMkLst>
        </pc:spChg>
        <pc:spChg chg="del">
          <ac:chgData name="Lee, Samantha" userId="8697162a-f9f7-495a-acfb-b029ea413f4a" providerId="ADAL" clId="{04F50089-F996-4B35-A27E-F95F2EAB5702}" dt="2023-01-10T22:56:09.966" v="1627"/>
          <ac:spMkLst>
            <pc:docMk/>
            <pc:sldMk cId="834642606" sldId="2147470771"/>
            <ac:spMk id="97" creationId="{BB5B4BB2-843B-430D-8704-52E4F3BCE00C}"/>
          </ac:spMkLst>
        </pc:spChg>
        <pc:spChg chg="del">
          <ac:chgData name="Lee, Samantha" userId="8697162a-f9f7-495a-acfb-b029ea413f4a" providerId="ADAL" clId="{04F50089-F996-4B35-A27E-F95F2EAB5702}" dt="2023-01-10T22:56:09.980" v="1639"/>
          <ac:spMkLst>
            <pc:docMk/>
            <pc:sldMk cId="834642606" sldId="2147470771"/>
            <ac:spMk id="98" creationId="{7CA76ABA-29C5-4FD2-9069-AAE6E6F2CB2F}"/>
          </ac:spMkLst>
        </pc:spChg>
        <pc:spChg chg="del">
          <ac:chgData name="Lee, Samantha" userId="8697162a-f9f7-495a-acfb-b029ea413f4a" providerId="ADAL" clId="{04F50089-F996-4B35-A27E-F95F2EAB5702}" dt="2023-01-10T22:56:09.975" v="1633"/>
          <ac:spMkLst>
            <pc:docMk/>
            <pc:sldMk cId="834642606" sldId="2147470771"/>
            <ac:spMk id="99" creationId="{C15BA611-0E09-43D8-95EA-0027EA9B21BD}"/>
          </ac:spMkLst>
        </pc:spChg>
        <pc:spChg chg="del">
          <ac:chgData name="Lee, Samantha" userId="8697162a-f9f7-495a-acfb-b029ea413f4a" providerId="ADAL" clId="{04F50089-F996-4B35-A27E-F95F2EAB5702}" dt="2023-01-10T22:56:09.968" v="1628"/>
          <ac:spMkLst>
            <pc:docMk/>
            <pc:sldMk cId="834642606" sldId="2147470771"/>
            <ac:spMk id="100" creationId="{67BA8EC7-2E22-412E-A810-1DF49A07070D}"/>
          </ac:spMkLst>
        </pc:spChg>
        <pc:spChg chg="del">
          <ac:chgData name="Lee, Samantha" userId="8697162a-f9f7-495a-acfb-b029ea413f4a" providerId="ADAL" clId="{04F50089-F996-4B35-A27E-F95F2EAB5702}" dt="2023-01-10T22:56:09.982" v="1642"/>
          <ac:spMkLst>
            <pc:docMk/>
            <pc:sldMk cId="834642606" sldId="2147470771"/>
            <ac:spMk id="101" creationId="{8538F397-D271-4809-826A-4581ED06C7D0}"/>
          </ac:spMkLst>
        </pc:spChg>
        <pc:spChg chg="del">
          <ac:chgData name="Lee, Samantha" userId="8697162a-f9f7-495a-acfb-b029ea413f4a" providerId="ADAL" clId="{04F50089-F996-4B35-A27E-F95F2EAB5702}" dt="2023-01-10T22:56:09.972" v="1630"/>
          <ac:spMkLst>
            <pc:docMk/>
            <pc:sldMk cId="834642606" sldId="2147470771"/>
            <ac:spMk id="102" creationId="{1770A83A-1F79-4141-86C7-1ED080A0D428}"/>
          </ac:spMkLst>
        </pc:spChg>
        <pc:spChg chg="del">
          <ac:chgData name="Lee, Samantha" userId="8697162a-f9f7-495a-acfb-b029ea413f4a" providerId="ADAL" clId="{04F50089-F996-4B35-A27E-F95F2EAB5702}" dt="2023-01-10T22:56:09.959" v="1624"/>
          <ac:spMkLst>
            <pc:docMk/>
            <pc:sldMk cId="834642606" sldId="2147470771"/>
            <ac:spMk id="103" creationId="{20AAF22D-3F20-4C41-936D-BC7F79188D13}"/>
          </ac:spMkLst>
        </pc:spChg>
        <pc:spChg chg="mod ord">
          <ac:chgData name="Lee, Samantha" userId="8697162a-f9f7-495a-acfb-b029ea413f4a" providerId="ADAL" clId="{04F50089-F996-4B35-A27E-F95F2EAB5702}" dt="2023-01-11T00:57:58.294" v="8918" actId="12788"/>
          <ac:spMkLst>
            <pc:docMk/>
            <pc:sldMk cId="834642606" sldId="2147470771"/>
            <ac:spMk id="122" creationId="{ECED30E1-D15B-6C81-F4F5-E247A7AD95D3}"/>
          </ac:spMkLst>
        </pc:spChg>
        <pc:spChg chg="mod ord">
          <ac:chgData name="Lee, Samantha" userId="8697162a-f9f7-495a-acfb-b029ea413f4a" providerId="ADAL" clId="{04F50089-F996-4B35-A27E-F95F2EAB5702}" dt="2023-01-11T00:26:24.084" v="8609" actId="207"/>
          <ac:spMkLst>
            <pc:docMk/>
            <pc:sldMk cId="834642606" sldId="2147470771"/>
            <ac:spMk id="123" creationId="{0213490D-ABE1-E12B-DA86-57F3159F18F3}"/>
          </ac:spMkLst>
        </pc:spChg>
        <pc:spChg chg="add del mod">
          <ac:chgData name="Lee, Samantha" userId="8697162a-f9f7-495a-acfb-b029ea413f4a" providerId="ADAL" clId="{04F50089-F996-4B35-A27E-F95F2EAB5702}" dt="2023-01-10T22:54:18.386" v="1618" actId="478"/>
          <ac:spMkLst>
            <pc:docMk/>
            <pc:sldMk cId="834642606" sldId="2147470771"/>
            <ac:spMk id="124" creationId="{6A414ABE-33F6-4B4B-AD60-7A7AAD9429D0}"/>
          </ac:spMkLst>
        </pc:spChg>
        <pc:spChg chg="add del mod ord">
          <ac:chgData name="Lee, Samantha" userId="8697162a-f9f7-495a-acfb-b029ea413f4a" providerId="ADAL" clId="{04F50089-F996-4B35-A27E-F95F2EAB5702}" dt="2023-01-10T23:09:50.600" v="4856" actId="478"/>
          <ac:spMkLst>
            <pc:docMk/>
            <pc:sldMk cId="834642606" sldId="2147470771"/>
            <ac:spMk id="125" creationId="{D659D27B-0864-4F6B-882E-2EBFB86D2E87}"/>
          </ac:spMkLst>
        </pc:spChg>
        <pc:spChg chg="mod">
          <ac:chgData name="Lee, Samantha" userId="8697162a-f9f7-495a-acfb-b029ea413f4a" providerId="ADAL" clId="{04F50089-F996-4B35-A27E-F95F2EAB5702}" dt="2023-01-11T00:14:16.778" v="8113"/>
          <ac:spMkLst>
            <pc:docMk/>
            <pc:sldMk cId="834642606" sldId="2147470771"/>
            <ac:spMk id="130" creationId="{85AD7E07-4C43-4E72-9E94-321ED7062C57}"/>
          </ac:spMkLst>
        </pc:spChg>
        <pc:spChg chg="mod">
          <ac:chgData name="Lee, Samantha" userId="8697162a-f9f7-495a-acfb-b029ea413f4a" providerId="ADAL" clId="{04F50089-F996-4B35-A27E-F95F2EAB5702}" dt="2023-01-11T00:14:16.778" v="8115"/>
          <ac:spMkLst>
            <pc:docMk/>
            <pc:sldMk cId="834642606" sldId="2147470771"/>
            <ac:spMk id="133" creationId="{85AD7E07-4C43-4E72-9E94-321ED7062C57}"/>
          </ac:spMkLst>
        </pc:spChg>
        <pc:spChg chg="mod">
          <ac:chgData name="Lee, Samantha" userId="8697162a-f9f7-495a-acfb-b029ea413f4a" providerId="ADAL" clId="{04F50089-F996-4B35-A27E-F95F2EAB5702}" dt="2023-01-11T00:14:16.778" v="8116"/>
          <ac:spMkLst>
            <pc:docMk/>
            <pc:sldMk cId="834642606" sldId="2147470771"/>
            <ac:spMk id="136" creationId="{85AD7E07-4C43-4E72-9E94-321ED7062C57}"/>
          </ac:spMkLst>
        </pc:spChg>
        <pc:spChg chg="mod">
          <ac:chgData name="Lee, Samantha" userId="8697162a-f9f7-495a-acfb-b029ea413f4a" providerId="ADAL" clId="{04F50089-F996-4B35-A27E-F95F2EAB5702}" dt="2023-01-11T00:14:16.778" v="8117"/>
          <ac:spMkLst>
            <pc:docMk/>
            <pc:sldMk cId="834642606" sldId="2147470771"/>
            <ac:spMk id="138" creationId="{85AD7E07-4C43-4E72-9E94-321ED7062C57}"/>
          </ac:spMkLst>
        </pc:spChg>
        <pc:spChg chg="mod ord">
          <ac:chgData name="Lee, Samantha" userId="8697162a-f9f7-495a-acfb-b029ea413f4a" providerId="ADAL" clId="{04F50089-F996-4B35-A27E-F95F2EAB5702}" dt="2023-01-11T00:14:16.811" v="8162"/>
          <ac:spMkLst>
            <pc:docMk/>
            <pc:sldMk cId="834642606" sldId="2147470771"/>
            <ac:spMk id="140" creationId="{39B1CF9A-DD92-4CBA-8FB2-3DED39BFB69B}"/>
          </ac:spMkLst>
        </pc:spChg>
        <pc:spChg chg="add mod ord">
          <ac:chgData name="Lee, Samantha" userId="8697162a-f9f7-495a-acfb-b029ea413f4a" providerId="ADAL" clId="{04F50089-F996-4B35-A27E-F95F2EAB5702}" dt="2023-01-11T00:26:24.084" v="8609" actId="207"/>
          <ac:spMkLst>
            <pc:docMk/>
            <pc:sldMk cId="834642606" sldId="2147470771"/>
            <ac:spMk id="150" creationId="{F468C2E7-ADD1-4797-8466-EB40BCB7057B}"/>
          </ac:spMkLst>
        </pc:spChg>
        <pc:spChg chg="add mod ord">
          <ac:chgData name="Lee, Samantha" userId="8697162a-f9f7-495a-acfb-b029ea413f4a" providerId="ADAL" clId="{04F50089-F996-4B35-A27E-F95F2EAB5702}" dt="2023-01-11T00:26:46.259" v="8611" actId="207"/>
          <ac:spMkLst>
            <pc:docMk/>
            <pc:sldMk cId="834642606" sldId="2147470771"/>
            <ac:spMk id="151" creationId="{BA7AC331-D0FB-47C0-9CC3-04E4DB1235AA}"/>
          </ac:spMkLst>
        </pc:spChg>
        <pc:spChg chg="add del mod">
          <ac:chgData name="Lee, Samantha" userId="8697162a-f9f7-495a-acfb-b029ea413f4a" providerId="ADAL" clId="{04F50089-F996-4B35-A27E-F95F2EAB5702}" dt="2023-01-10T23:20:00.305" v="5051" actId="478"/>
          <ac:spMkLst>
            <pc:docMk/>
            <pc:sldMk cId="834642606" sldId="2147470771"/>
            <ac:spMk id="153" creationId="{B0463295-F5BD-4879-8835-C7DBA3FE0FB5}"/>
          </ac:spMkLst>
        </pc:spChg>
        <pc:spChg chg="mod ord">
          <ac:chgData name="Lee, Samantha" userId="8697162a-f9f7-495a-acfb-b029ea413f4a" providerId="ADAL" clId="{04F50089-F996-4B35-A27E-F95F2EAB5702}" dt="2023-01-11T00:30:40.238" v="8913" actId="12789"/>
          <ac:spMkLst>
            <pc:docMk/>
            <pc:sldMk cId="834642606" sldId="2147470771"/>
            <ac:spMk id="155" creationId="{FA811602-031D-4B62-BBA7-4A3D45A587FC}"/>
          </ac:spMkLst>
        </pc:spChg>
        <pc:spChg chg="mod ord">
          <ac:chgData name="Lee, Samantha" userId="8697162a-f9f7-495a-acfb-b029ea413f4a" providerId="ADAL" clId="{04F50089-F996-4B35-A27E-F95F2EAB5702}" dt="2023-01-11T00:30:40.238" v="8913" actId="12789"/>
          <ac:spMkLst>
            <pc:docMk/>
            <pc:sldMk cId="834642606" sldId="2147470771"/>
            <ac:spMk id="156" creationId="{1C59974D-C4E5-4CA9-95F5-BAECEBA6ECBF}"/>
          </ac:spMkLst>
        </pc:spChg>
        <pc:spChg chg="add del mod">
          <ac:chgData name="Lee, Samantha" userId="8697162a-f9f7-495a-acfb-b029ea413f4a" providerId="ADAL" clId="{04F50089-F996-4B35-A27E-F95F2EAB5702}" dt="2023-01-10T23:20:00.305" v="5051" actId="478"/>
          <ac:spMkLst>
            <pc:docMk/>
            <pc:sldMk cId="834642606" sldId="2147470771"/>
            <ac:spMk id="157" creationId="{AB2F7EEE-A44F-4E61-AE96-5989F39DBD77}"/>
          </ac:spMkLst>
        </pc:spChg>
        <pc:spChg chg="add del mod">
          <ac:chgData name="Lee, Samantha" userId="8697162a-f9f7-495a-acfb-b029ea413f4a" providerId="ADAL" clId="{04F50089-F996-4B35-A27E-F95F2EAB5702}" dt="2023-01-10T23:20:00.305" v="5051" actId="478"/>
          <ac:spMkLst>
            <pc:docMk/>
            <pc:sldMk cId="834642606" sldId="2147470771"/>
            <ac:spMk id="158" creationId="{329E078F-1B9F-431C-98BD-B6BC9F77E205}"/>
          </ac:spMkLst>
        </pc:spChg>
        <pc:spChg chg="add del mod">
          <ac:chgData name="Lee, Samantha" userId="8697162a-f9f7-495a-acfb-b029ea413f4a" providerId="ADAL" clId="{04F50089-F996-4B35-A27E-F95F2EAB5702}" dt="2023-01-10T23:20:00.305" v="5051" actId="478"/>
          <ac:spMkLst>
            <pc:docMk/>
            <pc:sldMk cId="834642606" sldId="2147470771"/>
            <ac:spMk id="159" creationId="{55CCD89F-FF11-4268-A0DC-48293B82D0DA}"/>
          </ac:spMkLst>
        </pc:spChg>
        <pc:spChg chg="add del mod">
          <ac:chgData name="Lee, Samantha" userId="8697162a-f9f7-495a-acfb-b029ea413f4a" providerId="ADAL" clId="{04F50089-F996-4B35-A27E-F95F2EAB5702}" dt="2023-01-10T23:20:02.059" v="5052" actId="478"/>
          <ac:spMkLst>
            <pc:docMk/>
            <pc:sldMk cId="834642606" sldId="2147470771"/>
            <ac:spMk id="160" creationId="{966882D5-BF87-4F92-B322-270A2908D686}"/>
          </ac:spMkLst>
        </pc:spChg>
        <pc:spChg chg="mod ord topLvl">
          <ac:chgData name="Lee, Samantha" userId="8697162a-f9f7-495a-acfb-b029ea413f4a" providerId="ADAL" clId="{04F50089-F996-4B35-A27E-F95F2EAB5702}" dt="2023-01-11T00:14:16.811" v="8174"/>
          <ac:spMkLst>
            <pc:docMk/>
            <pc:sldMk cId="834642606" sldId="2147470771"/>
            <ac:spMk id="173" creationId="{A1F84918-42EB-4B93-A4AB-04878CAD4570}"/>
          </ac:spMkLst>
        </pc:spChg>
        <pc:spChg chg="mod ord topLvl">
          <ac:chgData name="Lee, Samantha" userId="8697162a-f9f7-495a-acfb-b029ea413f4a" providerId="ADAL" clId="{04F50089-F996-4B35-A27E-F95F2EAB5702}" dt="2023-01-11T00:14:16.811" v="8176"/>
          <ac:spMkLst>
            <pc:docMk/>
            <pc:sldMk cId="834642606" sldId="2147470771"/>
            <ac:spMk id="174" creationId="{FEB9C832-74C0-4336-B2D7-2A4A54F22FFC}"/>
          </ac:spMkLst>
        </pc:spChg>
        <pc:spChg chg="mod ord topLvl">
          <ac:chgData name="Lee, Samantha" userId="8697162a-f9f7-495a-acfb-b029ea413f4a" providerId="ADAL" clId="{04F50089-F996-4B35-A27E-F95F2EAB5702}" dt="2023-01-11T00:14:16.811" v="8178"/>
          <ac:spMkLst>
            <pc:docMk/>
            <pc:sldMk cId="834642606" sldId="2147470771"/>
            <ac:spMk id="176" creationId="{5A67BD25-F0F5-491B-8D2C-87E9F57B75BF}"/>
          </ac:spMkLst>
        </pc:spChg>
        <pc:spChg chg="mod ord topLvl">
          <ac:chgData name="Lee, Samantha" userId="8697162a-f9f7-495a-acfb-b029ea413f4a" providerId="ADAL" clId="{04F50089-F996-4B35-A27E-F95F2EAB5702}" dt="2023-01-11T00:25:38.287" v="8597" actId="207"/>
          <ac:spMkLst>
            <pc:docMk/>
            <pc:sldMk cId="834642606" sldId="2147470771"/>
            <ac:spMk id="177" creationId="{81AEFDA2-5368-444F-9721-BC484004AAD8}"/>
          </ac:spMkLst>
        </pc:spChg>
        <pc:spChg chg="mod ord topLvl">
          <ac:chgData name="Lee, Samantha" userId="8697162a-f9f7-495a-acfb-b029ea413f4a" providerId="ADAL" clId="{04F50089-F996-4B35-A27E-F95F2EAB5702}" dt="2023-01-11T00:14:16.811" v="8182"/>
          <ac:spMkLst>
            <pc:docMk/>
            <pc:sldMk cId="834642606" sldId="2147470771"/>
            <ac:spMk id="178" creationId="{89B05FB4-D501-45D4-ABCB-6757CFD548AE}"/>
          </ac:spMkLst>
        </pc:spChg>
        <pc:spChg chg="mod topLvl">
          <ac:chgData name="Lee, Samantha" userId="8697162a-f9f7-495a-acfb-b029ea413f4a" providerId="ADAL" clId="{04F50089-F996-4B35-A27E-F95F2EAB5702}" dt="2023-01-10T23:27:56.755" v="5156" actId="164"/>
          <ac:spMkLst>
            <pc:docMk/>
            <pc:sldMk cId="834642606" sldId="2147470771"/>
            <ac:spMk id="180" creationId="{8D9A4E9C-7A6F-4A0A-AC54-FCB91D7998CC}"/>
          </ac:spMkLst>
        </pc:spChg>
        <pc:spChg chg="mod ord">
          <ac:chgData name="Lee, Samantha" userId="8697162a-f9f7-495a-acfb-b029ea413f4a" providerId="ADAL" clId="{04F50089-F996-4B35-A27E-F95F2EAB5702}" dt="2023-01-11T00:14:16.798" v="8153"/>
          <ac:spMkLst>
            <pc:docMk/>
            <pc:sldMk cId="834642606" sldId="2147470771"/>
            <ac:spMk id="181" creationId="{857650E8-1183-488F-8D82-8F0FC4F927A9}"/>
          </ac:spMkLst>
        </pc:spChg>
        <pc:spChg chg="mod">
          <ac:chgData name="Lee, Samantha" userId="8697162a-f9f7-495a-acfb-b029ea413f4a" providerId="ADAL" clId="{04F50089-F996-4B35-A27E-F95F2EAB5702}" dt="2023-01-10T23:27:10.208" v="5149" actId="165"/>
          <ac:spMkLst>
            <pc:docMk/>
            <pc:sldMk cId="834642606" sldId="2147470771"/>
            <ac:spMk id="186" creationId="{8A190537-8894-40A6-BD65-B2D269530BC3}"/>
          </ac:spMkLst>
        </pc:spChg>
        <pc:spChg chg="add mod">
          <ac:chgData name="Lee, Samantha" userId="8697162a-f9f7-495a-acfb-b029ea413f4a" providerId="ADAL" clId="{04F50089-F996-4B35-A27E-F95F2EAB5702}" dt="2023-01-10T23:28:22.949" v="5161" actId="164"/>
          <ac:spMkLst>
            <pc:docMk/>
            <pc:sldMk cId="834642606" sldId="2147470771"/>
            <ac:spMk id="187" creationId="{50AC5A32-012C-43AC-ACD1-ECD09FED2A1C}"/>
          </ac:spMkLst>
        </pc:spChg>
        <pc:spChg chg="mod">
          <ac:chgData name="Lee, Samantha" userId="8697162a-f9f7-495a-acfb-b029ea413f4a" providerId="ADAL" clId="{04F50089-F996-4B35-A27E-F95F2EAB5702}" dt="2023-01-10T23:27:32.492" v="5153" actId="208"/>
          <ac:spMkLst>
            <pc:docMk/>
            <pc:sldMk cId="834642606" sldId="2147470771"/>
            <ac:spMk id="190" creationId="{2AB69E7E-1FAB-43EA-9E01-0A2E9BEC4F86}"/>
          </ac:spMkLst>
        </pc:spChg>
        <pc:spChg chg="add mod">
          <ac:chgData name="Lee, Samantha" userId="8697162a-f9f7-495a-acfb-b029ea413f4a" providerId="ADAL" clId="{04F50089-F996-4B35-A27E-F95F2EAB5702}" dt="2023-01-10T23:29:05.633" v="5166" actId="164"/>
          <ac:spMkLst>
            <pc:docMk/>
            <pc:sldMk cId="834642606" sldId="2147470771"/>
            <ac:spMk id="192" creationId="{6228840C-8BA5-4E84-ADD5-F565239E2808}"/>
          </ac:spMkLst>
        </pc:spChg>
        <pc:spChg chg="mod">
          <ac:chgData name="Lee, Samantha" userId="8697162a-f9f7-495a-acfb-b029ea413f4a" providerId="ADAL" clId="{04F50089-F996-4B35-A27E-F95F2EAB5702}" dt="2023-01-10T23:28:44.573" v="5163" actId="208"/>
          <ac:spMkLst>
            <pc:docMk/>
            <pc:sldMk cId="834642606" sldId="2147470771"/>
            <ac:spMk id="195" creationId="{7CA78B59-F4C5-461B-A595-14957B459BDC}"/>
          </ac:spMkLst>
        </pc:spChg>
        <pc:spChg chg="mod">
          <ac:chgData name="Lee, Samantha" userId="8697162a-f9f7-495a-acfb-b029ea413f4a" providerId="ADAL" clId="{04F50089-F996-4B35-A27E-F95F2EAB5702}" dt="2023-01-11T00:14:16.778" v="8112"/>
          <ac:spMkLst>
            <pc:docMk/>
            <pc:sldMk cId="834642606" sldId="2147470771"/>
            <ac:spMk id="202" creationId="{896C4635-A2E5-48DA-AC33-18128C149DA4}"/>
          </ac:spMkLst>
        </pc:spChg>
        <pc:spChg chg="mod">
          <ac:chgData name="Lee, Samantha" userId="8697162a-f9f7-495a-acfb-b029ea413f4a" providerId="ADAL" clId="{04F50089-F996-4B35-A27E-F95F2EAB5702}" dt="2023-01-11T00:14:16.778" v="8114"/>
          <ac:spMkLst>
            <pc:docMk/>
            <pc:sldMk cId="834642606" sldId="2147470771"/>
            <ac:spMk id="203" creationId="{D910A5A2-1BC6-4D92-9F2A-712E87977848}"/>
          </ac:spMkLst>
        </pc:spChg>
        <pc:spChg chg="add mod">
          <ac:chgData name="Lee, Samantha" userId="8697162a-f9f7-495a-acfb-b029ea413f4a" providerId="ADAL" clId="{04F50089-F996-4B35-A27E-F95F2EAB5702}" dt="2023-01-10T23:29:37.716" v="5175" actId="164"/>
          <ac:spMkLst>
            <pc:docMk/>
            <pc:sldMk cId="834642606" sldId="2147470771"/>
            <ac:spMk id="205" creationId="{72ECCF1F-8F4F-4619-9D2D-38265B250D71}"/>
          </ac:spMkLst>
        </pc:spChg>
        <pc:spChg chg="del">
          <ac:chgData name="Lee, Samantha" userId="8697162a-f9f7-495a-acfb-b029ea413f4a" providerId="ADAL" clId="{04F50089-F996-4B35-A27E-F95F2EAB5702}" dt="2023-01-10T22:56:09.962" v="1626"/>
          <ac:spMkLst>
            <pc:docMk/>
            <pc:sldMk cId="834642606" sldId="2147470771"/>
            <ac:spMk id="206" creationId="{7FEDF914-B5BA-47E4-A0BC-89DAEF7458EA}"/>
          </ac:spMkLst>
        </pc:spChg>
        <pc:spChg chg="mod ord">
          <ac:chgData name="Lee, Samantha" userId="8697162a-f9f7-495a-acfb-b029ea413f4a" providerId="ADAL" clId="{04F50089-F996-4B35-A27E-F95F2EAB5702}" dt="2023-01-11T00:14:16.778" v="8119"/>
          <ac:spMkLst>
            <pc:docMk/>
            <pc:sldMk cId="834642606" sldId="2147470771"/>
            <ac:spMk id="209" creationId="{A3D1B05C-93B1-4FA0-A860-A21E3535CD24}"/>
          </ac:spMkLst>
        </pc:spChg>
        <pc:spChg chg="mod ord">
          <ac:chgData name="Lee, Samantha" userId="8697162a-f9f7-495a-acfb-b029ea413f4a" providerId="ADAL" clId="{04F50089-F996-4B35-A27E-F95F2EAB5702}" dt="2023-01-11T00:14:16.778" v="8121"/>
          <ac:spMkLst>
            <pc:docMk/>
            <pc:sldMk cId="834642606" sldId="2147470771"/>
            <ac:spMk id="210" creationId="{4BB20A0F-2AC7-49C8-8CD5-A4B305887836}"/>
          </ac:spMkLst>
        </pc:spChg>
        <pc:spChg chg="mod">
          <ac:chgData name="Lee, Samantha" userId="8697162a-f9f7-495a-acfb-b029ea413f4a" providerId="ADAL" clId="{04F50089-F996-4B35-A27E-F95F2EAB5702}" dt="2023-01-10T23:29:24.739" v="5171" actId="208"/>
          <ac:spMkLst>
            <pc:docMk/>
            <pc:sldMk cId="834642606" sldId="2147470771"/>
            <ac:spMk id="211" creationId="{2DC66778-C7B2-45BB-8E8C-EA2C76F2515A}"/>
          </ac:spMkLst>
        </pc:spChg>
        <pc:spChg chg="add mod">
          <ac:chgData name="Lee, Samantha" userId="8697162a-f9f7-495a-acfb-b029ea413f4a" providerId="ADAL" clId="{04F50089-F996-4B35-A27E-F95F2EAB5702}" dt="2023-01-10T23:30:30.109" v="5182" actId="164"/>
          <ac:spMkLst>
            <pc:docMk/>
            <pc:sldMk cId="834642606" sldId="2147470771"/>
            <ac:spMk id="213" creationId="{D703488F-5967-4798-93CF-B32F1B96F1F4}"/>
          </ac:spMkLst>
        </pc:spChg>
        <pc:spChg chg="mod">
          <ac:chgData name="Lee, Samantha" userId="8697162a-f9f7-495a-acfb-b029ea413f4a" providerId="ADAL" clId="{04F50089-F996-4B35-A27E-F95F2EAB5702}" dt="2023-01-11T00:14:16.778" v="8130"/>
          <ac:spMkLst>
            <pc:docMk/>
            <pc:sldMk cId="834642606" sldId="2147470771"/>
            <ac:spMk id="218" creationId="{6175DA1B-8FFC-446F-AF5E-8222E6A15B1F}"/>
          </ac:spMkLst>
        </pc:spChg>
        <pc:spChg chg="mod">
          <ac:chgData name="Lee, Samantha" userId="8697162a-f9f7-495a-acfb-b029ea413f4a" providerId="ADAL" clId="{04F50089-F996-4B35-A27E-F95F2EAB5702}" dt="2023-01-11T00:14:16.778" v="8131"/>
          <ac:spMkLst>
            <pc:docMk/>
            <pc:sldMk cId="834642606" sldId="2147470771"/>
            <ac:spMk id="219" creationId="{E2B92FAA-0875-495C-AA17-54D723AEC270}"/>
          </ac:spMkLst>
        </pc:spChg>
        <pc:spChg chg="mod">
          <ac:chgData name="Lee, Samantha" userId="8697162a-f9f7-495a-acfb-b029ea413f4a" providerId="ADAL" clId="{04F50089-F996-4B35-A27E-F95F2EAB5702}" dt="2023-01-11T00:14:16.778" v="8129"/>
          <ac:spMkLst>
            <pc:docMk/>
            <pc:sldMk cId="834642606" sldId="2147470771"/>
            <ac:spMk id="220" creationId="{851C6080-762B-4250-B849-C3BB221BBE22}"/>
          </ac:spMkLst>
        </pc:spChg>
        <pc:spChg chg="mod ord">
          <ac:chgData name="Lee, Samantha" userId="8697162a-f9f7-495a-acfb-b029ea413f4a" providerId="ADAL" clId="{04F50089-F996-4B35-A27E-F95F2EAB5702}" dt="2023-01-11T00:14:16.778" v="8133"/>
          <ac:spMkLst>
            <pc:docMk/>
            <pc:sldMk cId="834642606" sldId="2147470771"/>
            <ac:spMk id="221" creationId="{0430ED65-B197-4F63-B590-FA43AA856FD9}"/>
          </ac:spMkLst>
        </pc:spChg>
        <pc:spChg chg="mod ord">
          <ac:chgData name="Lee, Samantha" userId="8697162a-f9f7-495a-acfb-b029ea413f4a" providerId="ADAL" clId="{04F50089-F996-4B35-A27E-F95F2EAB5702}" dt="2023-01-11T00:14:16.794" v="8135"/>
          <ac:spMkLst>
            <pc:docMk/>
            <pc:sldMk cId="834642606" sldId="2147470771"/>
            <ac:spMk id="222" creationId="{AA8E9E52-AB85-495F-A761-3FB254B81BAF}"/>
          </ac:spMkLst>
        </pc:spChg>
        <pc:spChg chg="mod ord">
          <ac:chgData name="Lee, Samantha" userId="8697162a-f9f7-495a-acfb-b029ea413f4a" providerId="ADAL" clId="{04F50089-F996-4B35-A27E-F95F2EAB5702}" dt="2023-01-11T00:14:16.794" v="8137"/>
          <ac:spMkLst>
            <pc:docMk/>
            <pc:sldMk cId="834642606" sldId="2147470771"/>
            <ac:spMk id="223" creationId="{3A44B730-FFCA-46A3-BE4F-F22303181325}"/>
          </ac:spMkLst>
        </pc:spChg>
        <pc:spChg chg="mod">
          <ac:chgData name="Lee, Samantha" userId="8697162a-f9f7-495a-acfb-b029ea413f4a" providerId="ADAL" clId="{04F50089-F996-4B35-A27E-F95F2EAB5702}" dt="2023-01-11T00:14:16.796" v="8138"/>
          <ac:spMkLst>
            <pc:docMk/>
            <pc:sldMk cId="834642606" sldId="2147470771"/>
            <ac:spMk id="224" creationId="{34862417-0159-4EED-9F0D-5307164CCED0}"/>
          </ac:spMkLst>
        </pc:spChg>
        <pc:spChg chg="mod">
          <ac:chgData name="Lee, Samantha" userId="8697162a-f9f7-495a-acfb-b029ea413f4a" providerId="ADAL" clId="{04F50089-F996-4B35-A27E-F95F2EAB5702}" dt="2023-01-11T00:14:16.798" v="8139"/>
          <ac:spMkLst>
            <pc:docMk/>
            <pc:sldMk cId="834642606" sldId="2147470771"/>
            <ac:spMk id="225" creationId="{353EED71-A2EC-4F00-97EE-7EE577900D76}"/>
          </ac:spMkLst>
        </pc:spChg>
        <pc:spChg chg="mod ord">
          <ac:chgData name="Lee, Samantha" userId="8697162a-f9f7-495a-acfb-b029ea413f4a" providerId="ADAL" clId="{04F50089-F996-4B35-A27E-F95F2EAB5702}" dt="2023-01-11T00:14:16.798" v="8141"/>
          <ac:spMkLst>
            <pc:docMk/>
            <pc:sldMk cId="834642606" sldId="2147470771"/>
            <ac:spMk id="226" creationId="{C73833AA-18B1-42D6-BC3C-29684CFD5492}"/>
          </ac:spMkLst>
        </pc:spChg>
        <pc:spChg chg="mod ord">
          <ac:chgData name="Lee, Samantha" userId="8697162a-f9f7-495a-acfb-b029ea413f4a" providerId="ADAL" clId="{04F50089-F996-4B35-A27E-F95F2EAB5702}" dt="2023-01-11T00:14:16.798" v="8143"/>
          <ac:spMkLst>
            <pc:docMk/>
            <pc:sldMk cId="834642606" sldId="2147470771"/>
            <ac:spMk id="228" creationId="{A1D1C84A-AC08-4659-9B38-323E733775C9}"/>
          </ac:spMkLst>
        </pc:spChg>
        <pc:spChg chg="mod">
          <ac:chgData name="Lee, Samantha" userId="8697162a-f9f7-495a-acfb-b029ea413f4a" providerId="ADAL" clId="{04F50089-F996-4B35-A27E-F95F2EAB5702}" dt="2023-01-10T23:30:20.168" v="5180" actId="208"/>
          <ac:spMkLst>
            <pc:docMk/>
            <pc:sldMk cId="834642606" sldId="2147470771"/>
            <ac:spMk id="230" creationId="{F3884005-E509-45FD-99BB-833607C76304}"/>
          </ac:spMkLst>
        </pc:spChg>
        <pc:spChg chg="add mod ord">
          <ac:chgData name="Lee, Samantha" userId="8697162a-f9f7-495a-acfb-b029ea413f4a" providerId="ADAL" clId="{04F50089-F996-4B35-A27E-F95F2EAB5702}" dt="2023-01-11T00:14:16.827" v="8194"/>
          <ac:spMkLst>
            <pc:docMk/>
            <pc:sldMk cId="834642606" sldId="2147470771"/>
            <ac:spMk id="232" creationId="{62AE121D-B319-4E73-A59B-C8755760C43F}"/>
          </ac:spMkLst>
        </pc:spChg>
        <pc:spChg chg="add mod ord">
          <ac:chgData name="Lee, Samantha" userId="8697162a-f9f7-495a-acfb-b029ea413f4a" providerId="ADAL" clId="{04F50089-F996-4B35-A27E-F95F2EAB5702}" dt="2023-01-11T00:26:38.815" v="8610" actId="207"/>
          <ac:spMkLst>
            <pc:docMk/>
            <pc:sldMk cId="834642606" sldId="2147470771"/>
            <ac:spMk id="233" creationId="{C9C731F6-B256-45B2-A2AD-F6767BE41923}"/>
          </ac:spMkLst>
        </pc:spChg>
        <pc:spChg chg="add del mod">
          <ac:chgData name="Lee, Samantha" userId="8697162a-f9f7-495a-acfb-b029ea413f4a" providerId="ADAL" clId="{04F50089-F996-4B35-A27E-F95F2EAB5702}" dt="2023-01-11T00:11:47.298" v="7694" actId="478"/>
          <ac:spMkLst>
            <pc:docMk/>
            <pc:sldMk cId="834642606" sldId="2147470771"/>
            <ac:spMk id="240" creationId="{0C125F8A-C8CF-44BD-91C4-6A59EBE0465A}"/>
          </ac:spMkLst>
        </pc:spChg>
        <pc:spChg chg="del mod ord">
          <ac:chgData name="Lee, Samantha" userId="8697162a-f9f7-495a-acfb-b029ea413f4a" providerId="ADAL" clId="{04F50089-F996-4B35-A27E-F95F2EAB5702}" dt="2023-01-10T23:01:26.985" v="2669"/>
          <ac:spMkLst>
            <pc:docMk/>
            <pc:sldMk cId="834642606" sldId="2147470771"/>
            <ac:spMk id="332" creationId="{767FB56C-21DA-48B9-8B22-CF4D0BD67345}"/>
          </ac:spMkLst>
        </pc:spChg>
        <pc:spChg chg="del mod ord">
          <ac:chgData name="Lee, Samantha" userId="8697162a-f9f7-495a-acfb-b029ea413f4a" providerId="ADAL" clId="{04F50089-F996-4B35-A27E-F95F2EAB5702}" dt="2023-01-10T23:01:26.993" v="2685"/>
          <ac:spMkLst>
            <pc:docMk/>
            <pc:sldMk cId="834642606" sldId="2147470771"/>
            <ac:spMk id="333" creationId="{C8D08766-503F-4728-A6B5-00488D590998}"/>
          </ac:spMkLst>
        </pc:spChg>
        <pc:spChg chg="del mod">
          <ac:chgData name="Lee, Samantha" userId="8697162a-f9f7-495a-acfb-b029ea413f4a" providerId="ADAL" clId="{04F50089-F996-4B35-A27E-F95F2EAB5702}" dt="2023-01-10T23:01:27.015" v="2700"/>
          <ac:spMkLst>
            <pc:docMk/>
            <pc:sldMk cId="834642606" sldId="2147470771"/>
            <ac:spMk id="334" creationId="{3F5F63D9-CCCE-4299-8680-A2F274FF597D}"/>
          </ac:spMkLst>
        </pc:spChg>
        <pc:spChg chg="del mod ord">
          <ac:chgData name="Lee, Samantha" userId="8697162a-f9f7-495a-acfb-b029ea413f4a" providerId="ADAL" clId="{04F50089-F996-4B35-A27E-F95F2EAB5702}" dt="2023-01-10T23:01:27.027" v="2713"/>
          <ac:spMkLst>
            <pc:docMk/>
            <pc:sldMk cId="834642606" sldId="2147470771"/>
            <ac:spMk id="335" creationId="{A4BA2EBA-A573-49C5-AC66-C9672A3AF40D}"/>
          </ac:spMkLst>
        </pc:spChg>
        <pc:spChg chg="del mod ord">
          <ac:chgData name="Lee, Samantha" userId="8697162a-f9f7-495a-acfb-b029ea413f4a" providerId="ADAL" clId="{04F50089-F996-4B35-A27E-F95F2EAB5702}" dt="2023-01-10T23:01:27.047" v="2729"/>
          <ac:spMkLst>
            <pc:docMk/>
            <pc:sldMk cId="834642606" sldId="2147470771"/>
            <ac:spMk id="336" creationId="{12118080-4D8E-4195-8ECD-1C575F83AFEF}"/>
          </ac:spMkLst>
        </pc:spChg>
        <pc:spChg chg="del mod">
          <ac:chgData name="Lee, Samantha" userId="8697162a-f9f7-495a-acfb-b029ea413f4a" providerId="ADAL" clId="{04F50089-F996-4B35-A27E-F95F2EAB5702}" dt="2023-01-10T23:01:27.061" v="2744"/>
          <ac:spMkLst>
            <pc:docMk/>
            <pc:sldMk cId="834642606" sldId="2147470771"/>
            <ac:spMk id="337" creationId="{38664A69-786B-4E18-9EC3-369DBDF9A936}"/>
          </ac:spMkLst>
        </pc:spChg>
        <pc:spChg chg="mod ord">
          <ac:chgData name="Lee, Samantha" userId="8697162a-f9f7-495a-acfb-b029ea413f4a" providerId="ADAL" clId="{04F50089-F996-4B35-A27E-F95F2EAB5702}" dt="2023-01-11T00:30:40.238" v="8913" actId="12789"/>
          <ac:spMkLst>
            <pc:docMk/>
            <pc:sldMk cId="834642606" sldId="2147470771"/>
            <ac:spMk id="349" creationId="{8C06D942-CD22-4B4B-9F9B-2D060649468B}"/>
          </ac:spMkLst>
        </pc:spChg>
        <pc:spChg chg="mod ord">
          <ac:chgData name="Lee, Samantha" userId="8697162a-f9f7-495a-acfb-b029ea413f4a" providerId="ADAL" clId="{04F50089-F996-4B35-A27E-F95F2EAB5702}" dt="2023-01-11T00:30:40.238" v="8913" actId="12789"/>
          <ac:spMkLst>
            <pc:docMk/>
            <pc:sldMk cId="834642606" sldId="2147470771"/>
            <ac:spMk id="350" creationId="{BAC38DFA-45F4-41C5-802D-1CCD0E770F70}"/>
          </ac:spMkLst>
        </pc:spChg>
        <pc:spChg chg="mod ord">
          <ac:chgData name="Lee, Samantha" userId="8697162a-f9f7-495a-acfb-b029ea413f4a" providerId="ADAL" clId="{04F50089-F996-4B35-A27E-F95F2EAB5702}" dt="2023-01-11T00:14:16.760" v="8080"/>
          <ac:spMkLst>
            <pc:docMk/>
            <pc:sldMk cId="834642606" sldId="2147470771"/>
            <ac:spMk id="357" creationId="{AD27A4E2-B15F-45B0-96AF-DCEEFCCE0AC5}"/>
          </ac:spMkLst>
        </pc:spChg>
        <pc:spChg chg="mod ord">
          <ac:chgData name="Lee, Samantha" userId="8697162a-f9f7-495a-acfb-b029ea413f4a" providerId="ADAL" clId="{04F50089-F996-4B35-A27E-F95F2EAB5702}" dt="2023-01-11T00:14:16.760" v="8082"/>
          <ac:spMkLst>
            <pc:docMk/>
            <pc:sldMk cId="834642606" sldId="2147470771"/>
            <ac:spMk id="358" creationId="{767913C7-5089-45E6-A286-076F31EC2C4C}"/>
          </ac:spMkLst>
        </pc:spChg>
        <pc:grpChg chg="add mod">
          <ac:chgData name="Lee, Samantha" userId="8697162a-f9f7-495a-acfb-b029ea413f4a" providerId="ADAL" clId="{04F50089-F996-4B35-A27E-F95F2EAB5702}" dt="2023-01-10T23:25:28.509" v="5130" actId="164"/>
          <ac:grpSpMkLst>
            <pc:docMk/>
            <pc:sldMk cId="834642606" sldId="2147470771"/>
            <ac:grpSpMk id="59" creationId="{05BA76D9-AC60-4462-BBD5-056EDF91668A}"/>
          </ac:grpSpMkLst>
        </pc:grpChg>
        <pc:grpChg chg="add mod">
          <ac:chgData name="Lee, Samantha" userId="8697162a-f9f7-495a-acfb-b029ea413f4a" providerId="ADAL" clId="{04F50089-F996-4B35-A27E-F95F2EAB5702}" dt="2023-01-10T23:25:33.565" v="5131" actId="164"/>
          <ac:grpSpMkLst>
            <pc:docMk/>
            <pc:sldMk cId="834642606" sldId="2147470771"/>
            <ac:grpSpMk id="71" creationId="{A1F14897-F549-4204-9CF4-0AAEADD8E6CA}"/>
          </ac:grpSpMkLst>
        </pc:grpChg>
        <pc:grpChg chg="add mod ord">
          <ac:chgData name="Lee, Samantha" userId="8697162a-f9f7-495a-acfb-b029ea413f4a" providerId="ADAL" clId="{04F50089-F996-4B35-A27E-F95F2EAB5702}" dt="2023-01-11T00:14:16.811" v="8172"/>
          <ac:grpSpMkLst>
            <pc:docMk/>
            <pc:sldMk cId="834642606" sldId="2147470771"/>
            <ac:grpSpMk id="73" creationId="{762DBFE7-70C3-4021-8768-06ECF0E6A0D8}"/>
          </ac:grpSpMkLst>
        </pc:grpChg>
        <pc:grpChg chg="add mod ord">
          <ac:chgData name="Lee, Samantha" userId="8697162a-f9f7-495a-acfb-b029ea413f4a" providerId="ADAL" clId="{04F50089-F996-4B35-A27E-F95F2EAB5702}" dt="2023-01-11T00:14:16.811" v="8184"/>
          <ac:grpSpMkLst>
            <pc:docMk/>
            <pc:sldMk cId="834642606" sldId="2147470771"/>
            <ac:grpSpMk id="74" creationId="{DC613D1D-1D38-4743-B376-50A52502D995}"/>
          </ac:grpSpMkLst>
        </pc:grpChg>
        <pc:grpChg chg="add mod ord">
          <ac:chgData name="Lee, Samantha" userId="8697162a-f9f7-495a-acfb-b029ea413f4a" providerId="ADAL" clId="{04F50089-F996-4B35-A27E-F95F2EAB5702}" dt="2023-01-11T00:14:16.811" v="8186"/>
          <ac:grpSpMkLst>
            <pc:docMk/>
            <pc:sldMk cId="834642606" sldId="2147470771"/>
            <ac:grpSpMk id="75" creationId="{B3D216B4-8639-4C7F-9380-CEA5118ADE49}"/>
          </ac:grpSpMkLst>
        </pc:grpChg>
        <pc:grpChg chg="add mod ord">
          <ac:chgData name="Lee, Samantha" userId="8697162a-f9f7-495a-acfb-b029ea413f4a" providerId="ADAL" clId="{04F50089-F996-4B35-A27E-F95F2EAB5702}" dt="2023-01-11T00:14:16.811" v="8188"/>
          <ac:grpSpMkLst>
            <pc:docMk/>
            <pc:sldMk cId="834642606" sldId="2147470771"/>
            <ac:grpSpMk id="76" creationId="{E44A5F69-F553-48C7-9A68-BC5B80706D67}"/>
          </ac:grpSpMkLst>
        </pc:grpChg>
        <pc:grpChg chg="add mod ord">
          <ac:chgData name="Lee, Samantha" userId="8697162a-f9f7-495a-acfb-b029ea413f4a" providerId="ADAL" clId="{04F50089-F996-4B35-A27E-F95F2EAB5702}" dt="2023-01-11T00:14:16.811" v="8190"/>
          <ac:grpSpMkLst>
            <pc:docMk/>
            <pc:sldMk cId="834642606" sldId="2147470771"/>
            <ac:grpSpMk id="77" creationId="{EC87D7F5-6A22-4B31-A432-56978E54323D}"/>
          </ac:grpSpMkLst>
        </pc:grpChg>
        <pc:grpChg chg="add mod ord">
          <ac:chgData name="Lee, Samantha" userId="8697162a-f9f7-495a-acfb-b029ea413f4a" providerId="ADAL" clId="{04F50089-F996-4B35-A27E-F95F2EAB5702}" dt="2023-01-11T00:14:16.827" v="8192"/>
          <ac:grpSpMkLst>
            <pc:docMk/>
            <pc:sldMk cId="834642606" sldId="2147470771"/>
            <ac:grpSpMk id="78" creationId="{1BD80B91-65E9-41B2-9FC9-9196C5ABD185}"/>
          </ac:grpSpMkLst>
        </pc:grpChg>
        <pc:grpChg chg="add del mod">
          <ac:chgData name="Lee, Samantha" userId="8697162a-f9f7-495a-acfb-b029ea413f4a" providerId="ADAL" clId="{04F50089-F996-4B35-A27E-F95F2EAB5702}" dt="2023-01-10T23:26:02.630" v="5137" actId="165"/>
          <ac:grpSpMkLst>
            <pc:docMk/>
            <pc:sldMk cId="834642606" sldId="2147470771"/>
            <ac:grpSpMk id="172" creationId="{E5468E4C-8BA9-4A71-BCC0-B731B6E86752}"/>
          </ac:grpSpMkLst>
        </pc:grpChg>
        <pc:grpChg chg="add del mod">
          <ac:chgData name="Lee, Samantha" userId="8697162a-f9f7-495a-acfb-b029ea413f4a" providerId="ADAL" clId="{04F50089-F996-4B35-A27E-F95F2EAB5702}" dt="2023-01-10T23:26:02.630" v="5137" actId="165"/>
          <ac:grpSpMkLst>
            <pc:docMk/>
            <pc:sldMk cId="834642606" sldId="2147470771"/>
            <ac:grpSpMk id="175" creationId="{563447DB-B488-44A1-B31D-A5019C694729}"/>
          </ac:grpSpMkLst>
        </pc:grpChg>
        <pc:grpChg chg="add del mod">
          <ac:chgData name="Lee, Samantha" userId="8697162a-f9f7-495a-acfb-b029ea413f4a" providerId="ADAL" clId="{04F50089-F996-4B35-A27E-F95F2EAB5702}" dt="2023-01-10T23:26:50.766" v="5146" actId="165"/>
          <ac:grpSpMkLst>
            <pc:docMk/>
            <pc:sldMk cId="834642606" sldId="2147470771"/>
            <ac:grpSpMk id="179" creationId="{3FA47E66-65DC-44D0-81B1-3B746204065E}"/>
          </ac:grpSpMkLst>
        </pc:grpChg>
        <pc:grpChg chg="del mod topLvl">
          <ac:chgData name="Lee, Samantha" userId="8697162a-f9f7-495a-acfb-b029ea413f4a" providerId="ADAL" clId="{04F50089-F996-4B35-A27E-F95F2EAB5702}" dt="2023-01-10T23:27:10.208" v="5149" actId="165"/>
          <ac:grpSpMkLst>
            <pc:docMk/>
            <pc:sldMk cId="834642606" sldId="2147470771"/>
            <ac:grpSpMk id="182" creationId="{0DA2E971-CCF1-482B-8696-C6E5EA9E63F8}"/>
          </ac:grpSpMkLst>
        </pc:grpChg>
        <pc:grpChg chg="mod topLvl">
          <ac:chgData name="Lee, Samantha" userId="8697162a-f9f7-495a-acfb-b029ea413f4a" providerId="ADAL" clId="{04F50089-F996-4B35-A27E-F95F2EAB5702}" dt="2023-01-10T23:27:56.755" v="5156" actId="164"/>
          <ac:grpSpMkLst>
            <pc:docMk/>
            <pc:sldMk cId="834642606" sldId="2147470771"/>
            <ac:grpSpMk id="183" creationId="{0BD099DE-BED2-4871-BB81-6554D768EA16}"/>
          </ac:grpSpMkLst>
        </pc:grpChg>
        <pc:grpChg chg="add mod">
          <ac:chgData name="Lee, Samantha" userId="8697162a-f9f7-495a-acfb-b029ea413f4a" providerId="ADAL" clId="{04F50089-F996-4B35-A27E-F95F2EAB5702}" dt="2023-01-10T23:28:22.949" v="5161" actId="164"/>
          <ac:grpSpMkLst>
            <pc:docMk/>
            <pc:sldMk cId="834642606" sldId="2147470771"/>
            <ac:grpSpMk id="188" creationId="{F5F73F79-359A-4EFB-9B82-EB3D331BB48B}"/>
          </ac:grpSpMkLst>
        </pc:grpChg>
        <pc:grpChg chg="add mod">
          <ac:chgData name="Lee, Samantha" userId="8697162a-f9f7-495a-acfb-b029ea413f4a" providerId="ADAL" clId="{04F50089-F996-4B35-A27E-F95F2EAB5702}" dt="2023-01-10T23:29:05.633" v="5166" actId="164"/>
          <ac:grpSpMkLst>
            <pc:docMk/>
            <pc:sldMk cId="834642606" sldId="2147470771"/>
            <ac:grpSpMk id="193" creationId="{251497D1-634E-4C5E-9CC5-3CF9037533A1}"/>
          </ac:grpSpMkLst>
        </pc:grpChg>
        <pc:grpChg chg="add mod">
          <ac:chgData name="Lee, Samantha" userId="8697162a-f9f7-495a-acfb-b029ea413f4a" providerId="ADAL" clId="{04F50089-F996-4B35-A27E-F95F2EAB5702}" dt="2023-01-10T23:29:37.716" v="5175" actId="164"/>
          <ac:grpSpMkLst>
            <pc:docMk/>
            <pc:sldMk cId="834642606" sldId="2147470771"/>
            <ac:grpSpMk id="207" creationId="{DC8AC972-E60A-41EF-A6EF-F1506A6A7A97}"/>
          </ac:grpSpMkLst>
        </pc:grpChg>
        <pc:grpChg chg="add mod">
          <ac:chgData name="Lee, Samantha" userId="8697162a-f9f7-495a-acfb-b029ea413f4a" providerId="ADAL" clId="{04F50089-F996-4B35-A27E-F95F2EAB5702}" dt="2023-01-10T23:30:30.109" v="5182" actId="164"/>
          <ac:grpSpMkLst>
            <pc:docMk/>
            <pc:sldMk cId="834642606" sldId="2147470771"/>
            <ac:grpSpMk id="214" creationId="{629BA967-4B5E-45C7-ABFE-E27BBA9D9A64}"/>
          </ac:grpSpMkLst>
        </pc:grpChg>
        <pc:graphicFrameChg chg="mod">
          <ac:chgData name="Lee, Samantha" userId="8697162a-f9f7-495a-acfb-b029ea413f4a" providerId="ADAL" clId="{04F50089-F996-4B35-A27E-F95F2EAB5702}" dt="2023-01-11T00:14:16.827" v="8199"/>
          <ac:graphicFrameMkLst>
            <pc:docMk/>
            <pc:sldMk cId="834642606" sldId="2147470771"/>
            <ac:graphicFrameMk id="12" creationId="{12B08591-225C-450F-A30D-40F93F3F55A9}"/>
          </ac:graphicFrameMkLst>
        </pc:graphicFrameChg>
        <pc:graphicFrameChg chg="del">
          <ac:chgData name="Lee, Samantha" userId="8697162a-f9f7-495a-acfb-b029ea413f4a" providerId="ADAL" clId="{04F50089-F996-4B35-A27E-F95F2EAB5702}" dt="2023-01-10T22:56:10.034" v="1698"/>
          <ac:graphicFrameMkLst>
            <pc:docMk/>
            <pc:sldMk cId="834642606" sldId="2147470771"/>
            <ac:graphicFrameMk id="40" creationId="{D8C09888-16E4-68E1-302F-442025F005F5}"/>
          </ac:graphicFrameMkLst>
        </pc:graphicFrameChg>
        <pc:graphicFrameChg chg="del">
          <ac:chgData name="Lee, Samantha" userId="8697162a-f9f7-495a-acfb-b029ea413f4a" providerId="ADAL" clId="{04F50089-F996-4B35-A27E-F95F2EAB5702}" dt="2023-01-10T22:56:10.199" v="1739"/>
          <ac:graphicFrameMkLst>
            <pc:docMk/>
            <pc:sldMk cId="834642606" sldId="2147470771"/>
            <ac:graphicFrameMk id="41" creationId="{68B01A87-AF65-7C28-7B11-5759F768A286}"/>
          </ac:graphicFrameMkLst>
        </pc:graphicFrameChg>
        <pc:graphicFrameChg chg="add del mod replST">
          <ac:chgData name="Lee, Samantha" userId="8697162a-f9f7-495a-acfb-b029ea413f4a" providerId="ADAL" clId="{04F50089-F996-4B35-A27E-F95F2EAB5702}" dt="2023-01-10T23:01:14.146" v="2424"/>
          <ac:graphicFrameMkLst>
            <pc:docMk/>
            <pc:sldMk cId="834642606" sldId="2147470771"/>
            <ac:graphicFrameMk id="126" creationId="{8696E3A6-99DD-43A9-BDE8-74110B5FDDFF}"/>
          </ac:graphicFrameMkLst>
        </pc:graphicFrameChg>
        <pc:graphicFrameChg chg="add mod replST delST">
          <ac:chgData name="Lee, Samantha" userId="8697162a-f9f7-495a-acfb-b029ea413f4a" providerId="ADAL" clId="{04F50089-F996-4B35-A27E-F95F2EAB5702}" dt="2023-01-10T23:01:06.345" v="2339"/>
          <ac:graphicFrameMkLst>
            <pc:docMk/>
            <pc:sldMk cId="834642606" sldId="2147470771"/>
            <ac:graphicFrameMk id="127" creationId="{F35A2116-2B15-43B0-A9A2-046CD47BC557}"/>
          </ac:graphicFrameMkLst>
        </pc:graphicFrameChg>
        <pc:graphicFrameChg chg="add del mod replST">
          <ac:chgData name="Lee, Samantha" userId="8697162a-f9f7-495a-acfb-b029ea413f4a" providerId="ADAL" clId="{04F50089-F996-4B35-A27E-F95F2EAB5702}" dt="2023-01-10T23:01:33.443" v="3487"/>
          <ac:graphicFrameMkLst>
            <pc:docMk/>
            <pc:sldMk cId="834642606" sldId="2147470771"/>
            <ac:graphicFrameMk id="128" creationId="{DB12C49A-65F9-4B9B-8DB9-F440BA403698}"/>
          </ac:graphicFrameMkLst>
        </pc:graphicFrameChg>
        <pc:graphicFrameChg chg="add del mod replST">
          <ac:chgData name="Lee, Samantha" userId="8697162a-f9f7-495a-acfb-b029ea413f4a" providerId="ADAL" clId="{04F50089-F996-4B35-A27E-F95F2EAB5702}" dt="2023-01-10T23:01:33.370" v="3403"/>
          <ac:graphicFrameMkLst>
            <pc:docMk/>
            <pc:sldMk cId="834642606" sldId="2147470771"/>
            <ac:graphicFrameMk id="135" creationId="{1EDF5A92-E0C6-4B37-A7C0-51CFED417A08}"/>
          </ac:graphicFrameMkLst>
        </pc:graphicFrameChg>
        <pc:graphicFrameChg chg="add del mod replST">
          <ac:chgData name="Lee, Samantha" userId="8697162a-f9f7-495a-acfb-b029ea413f4a" providerId="ADAL" clId="{04F50089-F996-4B35-A27E-F95F2EAB5702}" dt="2023-01-10T23:01:33.410" v="3437"/>
          <ac:graphicFrameMkLst>
            <pc:docMk/>
            <pc:sldMk cId="834642606" sldId="2147470771"/>
            <ac:graphicFrameMk id="137" creationId="{496DFC53-C891-49E8-A7FC-FD50BAB638C4}"/>
          </ac:graphicFrameMkLst>
        </pc:graphicFrameChg>
        <pc:graphicFrameChg chg="add del mod replST">
          <ac:chgData name="Lee, Samantha" userId="8697162a-f9f7-495a-acfb-b029ea413f4a" providerId="ADAL" clId="{04F50089-F996-4B35-A27E-F95F2EAB5702}" dt="2023-01-10T23:01:34.760" v="3738"/>
          <ac:graphicFrameMkLst>
            <pc:docMk/>
            <pc:sldMk cId="834642606" sldId="2147470771"/>
            <ac:graphicFrameMk id="139" creationId="{5B7F51F9-50D6-419A-AB5E-795DD0F439E7}"/>
          </ac:graphicFrameMkLst>
        </pc:graphicFrameChg>
        <pc:graphicFrameChg chg="add del mod replST">
          <ac:chgData name="Lee, Samantha" userId="8697162a-f9f7-495a-acfb-b029ea413f4a" providerId="ADAL" clId="{04F50089-F996-4B35-A27E-F95F2EAB5702}" dt="2023-01-10T23:01:34.814" v="3772"/>
          <ac:graphicFrameMkLst>
            <pc:docMk/>
            <pc:sldMk cId="834642606" sldId="2147470771"/>
            <ac:graphicFrameMk id="141" creationId="{2A3C31E1-FDDE-4C6C-BDA9-9205512CF442}"/>
          </ac:graphicFrameMkLst>
        </pc:graphicFrameChg>
        <pc:graphicFrameChg chg="add del mod replST">
          <ac:chgData name="Lee, Samantha" userId="8697162a-f9f7-495a-acfb-b029ea413f4a" providerId="ADAL" clId="{04F50089-F996-4B35-A27E-F95F2EAB5702}" dt="2023-01-10T23:01:52.815" v="3991"/>
          <ac:graphicFrameMkLst>
            <pc:docMk/>
            <pc:sldMk cId="834642606" sldId="2147470771"/>
            <ac:graphicFrameMk id="142" creationId="{BA09B533-31C8-4C34-9D55-0E19E55BB86D}"/>
          </ac:graphicFrameMkLst>
        </pc:graphicFrameChg>
        <pc:graphicFrameChg chg="add mod replST">
          <ac:chgData name="Lee, Samantha" userId="8697162a-f9f7-495a-acfb-b029ea413f4a" providerId="ADAL" clId="{04F50089-F996-4B35-A27E-F95F2EAB5702}" dt="2023-01-11T00:14:16.760" v="8089"/>
          <ac:graphicFrameMkLst>
            <pc:docMk/>
            <pc:sldMk cId="834642606" sldId="2147470771"/>
            <ac:graphicFrameMk id="143" creationId="{A9464703-CD01-4DCA-9D20-083BCD61CAFC}"/>
          </ac:graphicFrameMkLst>
        </pc:graphicFrameChg>
        <pc:graphicFrameChg chg="add mod replST">
          <ac:chgData name="Lee, Samantha" userId="8697162a-f9f7-495a-acfb-b029ea413f4a" providerId="ADAL" clId="{04F50089-F996-4B35-A27E-F95F2EAB5702}" dt="2023-01-11T00:14:16.778" v="8122"/>
          <ac:graphicFrameMkLst>
            <pc:docMk/>
            <pc:sldMk cId="834642606" sldId="2147470771"/>
            <ac:graphicFrameMk id="144" creationId="{51CB8216-A1B6-4735-81FA-7A2E4EC7E8D9}"/>
          </ac:graphicFrameMkLst>
        </pc:graphicFrameChg>
        <pc:graphicFrameChg chg="add del mod replST">
          <ac:chgData name="Lee, Samantha" userId="8697162a-f9f7-495a-acfb-b029ea413f4a" providerId="ADAL" clId="{04F50089-F996-4B35-A27E-F95F2EAB5702}" dt="2023-01-10T23:01:55.503" v="4168"/>
          <ac:graphicFrameMkLst>
            <pc:docMk/>
            <pc:sldMk cId="834642606" sldId="2147470771"/>
            <ac:graphicFrameMk id="145" creationId="{9299D9E4-9E86-41DA-B2FE-30EF87DB006B}"/>
          </ac:graphicFrameMkLst>
        </pc:graphicFrameChg>
        <pc:graphicFrameChg chg="add del mod replST">
          <ac:chgData name="Lee, Samantha" userId="8697162a-f9f7-495a-acfb-b029ea413f4a" providerId="ADAL" clId="{04F50089-F996-4B35-A27E-F95F2EAB5702}" dt="2023-01-10T23:01:56.655" v="4333"/>
          <ac:graphicFrameMkLst>
            <pc:docMk/>
            <pc:sldMk cId="834642606" sldId="2147470771"/>
            <ac:graphicFrameMk id="146" creationId="{7E9A3BFB-BF13-429F-BF66-4CE29C948863}"/>
          </ac:graphicFrameMkLst>
        </pc:graphicFrameChg>
        <pc:graphicFrameChg chg="add del mod replST">
          <ac:chgData name="Lee, Samantha" userId="8697162a-f9f7-495a-acfb-b029ea413f4a" providerId="ADAL" clId="{04F50089-F996-4B35-A27E-F95F2EAB5702}" dt="2023-01-10T23:01:58.202" v="4498"/>
          <ac:graphicFrameMkLst>
            <pc:docMk/>
            <pc:sldMk cId="834642606" sldId="2147470771"/>
            <ac:graphicFrameMk id="147" creationId="{182EE0F1-E965-4145-8DED-5982598C8AF8}"/>
          </ac:graphicFrameMkLst>
        </pc:graphicFrameChg>
        <pc:graphicFrameChg chg="add del mod replST">
          <ac:chgData name="Lee, Samantha" userId="8697162a-f9f7-495a-acfb-b029ea413f4a" providerId="ADAL" clId="{04F50089-F996-4B35-A27E-F95F2EAB5702}" dt="2023-01-10T23:06:41.196" v="4670"/>
          <ac:graphicFrameMkLst>
            <pc:docMk/>
            <pc:sldMk cId="834642606" sldId="2147470771"/>
            <ac:graphicFrameMk id="148" creationId="{DB9735B9-2BD6-4220-B511-BF8DB3AE1AFC}"/>
          </ac:graphicFrameMkLst>
        </pc:graphicFrameChg>
        <pc:graphicFrameChg chg="add del mod replST">
          <ac:chgData name="Lee, Samantha" userId="8697162a-f9f7-495a-acfb-b029ea413f4a" providerId="ADAL" clId="{04F50089-F996-4B35-A27E-F95F2EAB5702}" dt="2023-01-11T00:05:13.307" v="6498"/>
          <ac:graphicFrameMkLst>
            <pc:docMk/>
            <pc:sldMk cId="834642606" sldId="2147470771"/>
            <ac:graphicFrameMk id="149" creationId="{03E87EA3-3466-434E-A1AD-778B1BB501F3}"/>
          </ac:graphicFrameMkLst>
        </pc:graphicFrameChg>
        <pc:graphicFrameChg chg="add del mod replST">
          <ac:chgData name="Lee, Samantha" userId="8697162a-f9f7-495a-acfb-b029ea413f4a" providerId="ADAL" clId="{04F50089-F996-4B35-A27E-F95F2EAB5702}" dt="2023-01-11T00:05:21.674" v="6663"/>
          <ac:graphicFrameMkLst>
            <pc:docMk/>
            <pc:sldMk cId="834642606" sldId="2147470771"/>
            <ac:graphicFrameMk id="234" creationId="{5A2B0DB2-E855-4C66-8FF1-56B9B47A6B3F}"/>
          </ac:graphicFrameMkLst>
        </pc:graphicFrameChg>
        <pc:graphicFrameChg chg="add del mod replST">
          <ac:chgData name="Lee, Samantha" userId="8697162a-f9f7-495a-acfb-b029ea413f4a" providerId="ADAL" clId="{04F50089-F996-4B35-A27E-F95F2EAB5702}" dt="2023-01-11T00:05:22.589" v="6842"/>
          <ac:graphicFrameMkLst>
            <pc:docMk/>
            <pc:sldMk cId="834642606" sldId="2147470771"/>
            <ac:graphicFrameMk id="235" creationId="{7CB6B430-C57D-4A29-A2EE-D0FDD13B4C77}"/>
          </ac:graphicFrameMkLst>
        </pc:graphicFrameChg>
        <pc:graphicFrameChg chg="add del mod replST">
          <ac:chgData name="Lee, Samantha" userId="8697162a-f9f7-495a-acfb-b029ea413f4a" providerId="ADAL" clId="{04F50089-F996-4B35-A27E-F95F2EAB5702}" dt="2023-01-11T00:05:23.540" v="7021"/>
          <ac:graphicFrameMkLst>
            <pc:docMk/>
            <pc:sldMk cId="834642606" sldId="2147470771"/>
            <ac:graphicFrameMk id="236" creationId="{9CDF7F69-4681-460F-B49C-48B0933CF396}"/>
          </ac:graphicFrameMkLst>
        </pc:graphicFrameChg>
        <pc:graphicFrameChg chg="add del mod replST">
          <ac:chgData name="Lee, Samantha" userId="8697162a-f9f7-495a-acfb-b029ea413f4a" providerId="ADAL" clId="{04F50089-F996-4B35-A27E-F95F2EAB5702}" dt="2023-01-11T00:05:24.377" v="7200"/>
          <ac:graphicFrameMkLst>
            <pc:docMk/>
            <pc:sldMk cId="834642606" sldId="2147470771"/>
            <ac:graphicFrameMk id="237" creationId="{916ECA7D-DC5D-41E9-A917-7DB25127EA11}"/>
          </ac:graphicFrameMkLst>
        </pc:graphicFrameChg>
        <pc:graphicFrameChg chg="add del mod replST">
          <ac:chgData name="Lee, Samantha" userId="8697162a-f9f7-495a-acfb-b029ea413f4a" providerId="ADAL" clId="{04F50089-F996-4B35-A27E-F95F2EAB5702}" dt="2023-01-11T00:05:41.602" v="7376"/>
          <ac:graphicFrameMkLst>
            <pc:docMk/>
            <pc:sldMk cId="834642606" sldId="2147470771"/>
            <ac:graphicFrameMk id="238" creationId="{EF2B1073-66AB-4CAF-899A-4C28C02D6A96}"/>
          </ac:graphicFrameMkLst>
        </pc:graphicFrameChg>
        <pc:graphicFrameChg chg="add del mod replST">
          <ac:chgData name="Lee, Samantha" userId="8697162a-f9f7-495a-acfb-b029ea413f4a" providerId="ADAL" clId="{04F50089-F996-4B35-A27E-F95F2EAB5702}" dt="2023-01-11T00:13:11.426" v="7712"/>
          <ac:graphicFrameMkLst>
            <pc:docMk/>
            <pc:sldMk cId="834642606" sldId="2147470771"/>
            <ac:graphicFrameMk id="239" creationId="{4C3F4E87-F81C-48CD-8EF6-576BB005ADCB}"/>
          </ac:graphicFrameMkLst>
        </pc:graphicFrameChg>
        <pc:graphicFrameChg chg="add del mod replST">
          <ac:chgData name="Lee, Samantha" userId="8697162a-f9f7-495a-acfb-b029ea413f4a" providerId="ADAL" clId="{04F50089-F996-4B35-A27E-F95F2EAB5702}" dt="2023-01-11T00:13:13.855" v="7873"/>
          <ac:graphicFrameMkLst>
            <pc:docMk/>
            <pc:sldMk cId="834642606" sldId="2147470771"/>
            <ac:graphicFrameMk id="241" creationId="{FFB6811C-7CA7-4F5B-9C2E-E4B09CA849CD}"/>
          </ac:graphicFrameMkLst>
        </pc:graphicFrameChg>
        <pc:graphicFrameChg chg="add del mod replST">
          <ac:chgData name="Lee, Samantha" userId="8697162a-f9f7-495a-acfb-b029ea413f4a" providerId="ADAL" clId="{04F50089-F996-4B35-A27E-F95F2EAB5702}" dt="2023-01-11T00:14:16.702" v="8046"/>
          <ac:graphicFrameMkLst>
            <pc:docMk/>
            <pc:sldMk cId="834642606" sldId="2147470771"/>
            <ac:graphicFrameMk id="242" creationId="{D4DD0374-9F2E-465A-9A42-1C6F752E68AB}"/>
          </ac:graphicFrameMkLst>
        </pc:graphicFrameChg>
        <pc:graphicFrameChg chg="add mod replST">
          <ac:chgData name="Lee, Samantha" userId="8697162a-f9f7-495a-acfb-b029ea413f4a" providerId="ADAL" clId="{04F50089-F996-4B35-A27E-F95F2EAB5702}" dt="2023-01-11T00:14:16.798" v="8158"/>
          <ac:graphicFrameMkLst>
            <pc:docMk/>
            <pc:sldMk cId="834642606" sldId="2147470771"/>
            <ac:graphicFrameMk id="243" creationId="{A868810A-4154-4606-9821-E44EE45FBC1E}"/>
          </ac:graphicFrameMkLst>
        </pc:graphicFrameChg>
        <pc:graphicFrameChg chg="del mod">
          <ac:chgData name="Lee, Samantha" userId="8697162a-f9f7-495a-acfb-b029ea413f4a" providerId="ADAL" clId="{04F50089-F996-4B35-A27E-F95F2EAB5702}" dt="2023-01-10T23:01:27.308" v="2955"/>
          <ac:graphicFrameMkLst>
            <pc:docMk/>
            <pc:sldMk cId="834642606" sldId="2147470771"/>
            <ac:graphicFrameMk id="291" creationId="{999609ED-DDB7-40DF-921D-F0FC04B8CABF}"/>
          </ac:graphicFrameMkLst>
        </pc:graphicFrameChg>
        <pc:graphicFrameChg chg="del mod">
          <ac:chgData name="Lee, Samantha" userId="8697162a-f9f7-495a-acfb-b029ea413f4a" providerId="ADAL" clId="{04F50089-F996-4B35-A27E-F95F2EAB5702}" dt="2023-01-10T23:01:27.414" v="3068"/>
          <ac:graphicFrameMkLst>
            <pc:docMk/>
            <pc:sldMk cId="834642606" sldId="2147470771"/>
            <ac:graphicFrameMk id="292" creationId="{40D2A8A9-A267-4656-870B-6E2F6583F2E2}"/>
          </ac:graphicFrameMkLst>
        </pc:graphicFrameChg>
        <pc:picChg chg="add mod">
          <ac:chgData name="Lee, Samantha" userId="8697162a-f9f7-495a-acfb-b029ea413f4a" providerId="ADAL" clId="{04F50089-F996-4B35-A27E-F95F2EAB5702}" dt="2023-01-10T23:25:28.509" v="5130" actId="164"/>
          <ac:picMkLst>
            <pc:docMk/>
            <pc:sldMk cId="834642606" sldId="2147470771"/>
            <ac:picMk id="67" creationId="{98F4171A-56E6-40B1-A781-C7660126BB8D}"/>
          </ac:picMkLst>
        </pc:picChg>
        <pc:picChg chg="add del mod">
          <ac:chgData name="Lee, Samantha" userId="8697162a-f9f7-495a-acfb-b029ea413f4a" providerId="ADAL" clId="{04F50089-F996-4B35-A27E-F95F2EAB5702}" dt="2023-01-10T23:36:27.939" v="5375" actId="478"/>
          <ac:picMkLst>
            <pc:docMk/>
            <pc:sldMk cId="834642606" sldId="2147470771"/>
            <ac:picMk id="152" creationId="{724B0A66-C2EB-4AB6-B8B6-57A5C9F8B602}"/>
          </ac:picMkLst>
        </pc:picChg>
        <pc:picChg chg="mod topLvl">
          <ac:chgData name="Lee, Samantha" userId="8697162a-f9f7-495a-acfb-b029ea413f4a" providerId="ADAL" clId="{04F50089-F996-4B35-A27E-F95F2EAB5702}" dt="2023-01-10T23:27:56.755" v="5156" actId="164"/>
          <ac:picMkLst>
            <pc:docMk/>
            <pc:sldMk cId="834642606" sldId="2147470771"/>
            <ac:picMk id="184" creationId="{3DB5A41D-2701-4A15-82ED-496ECF77FA93}"/>
          </ac:picMkLst>
        </pc:picChg>
        <pc:picChg chg="add mod">
          <ac:chgData name="Lee, Samantha" userId="8697162a-f9f7-495a-acfb-b029ea413f4a" providerId="ADAL" clId="{04F50089-F996-4B35-A27E-F95F2EAB5702}" dt="2023-01-10T23:28:22.949" v="5161" actId="164"/>
          <ac:picMkLst>
            <pc:docMk/>
            <pc:sldMk cId="834642606" sldId="2147470771"/>
            <ac:picMk id="191" creationId="{1879E408-03BA-447E-82F6-D7DF3EB5AF75}"/>
          </ac:picMkLst>
        </pc:picChg>
        <pc:picChg chg="add mod">
          <ac:chgData name="Lee, Samantha" userId="8697162a-f9f7-495a-acfb-b029ea413f4a" providerId="ADAL" clId="{04F50089-F996-4B35-A27E-F95F2EAB5702}" dt="2023-01-10T23:29:05.633" v="5166" actId="164"/>
          <ac:picMkLst>
            <pc:docMk/>
            <pc:sldMk cId="834642606" sldId="2147470771"/>
            <ac:picMk id="204" creationId="{2D9FC2A5-B961-4EA5-8AFB-F0D481168F95}"/>
          </ac:picMkLst>
        </pc:picChg>
        <pc:picChg chg="add mod">
          <ac:chgData name="Lee, Samantha" userId="8697162a-f9f7-495a-acfb-b029ea413f4a" providerId="ADAL" clId="{04F50089-F996-4B35-A27E-F95F2EAB5702}" dt="2023-01-10T23:29:37.716" v="5175" actId="164"/>
          <ac:picMkLst>
            <pc:docMk/>
            <pc:sldMk cId="834642606" sldId="2147470771"/>
            <ac:picMk id="212" creationId="{BE5BED2B-DA69-429C-8388-818238F8254F}"/>
          </ac:picMkLst>
        </pc:picChg>
        <pc:picChg chg="add mod">
          <ac:chgData name="Lee, Samantha" userId="8697162a-f9f7-495a-acfb-b029ea413f4a" providerId="ADAL" clId="{04F50089-F996-4B35-A27E-F95F2EAB5702}" dt="2023-01-10T23:30:30.109" v="5182" actId="164"/>
          <ac:picMkLst>
            <pc:docMk/>
            <pc:sldMk cId="834642606" sldId="2147470771"/>
            <ac:picMk id="231" creationId="{3F72D241-2C91-4C8A-B2E4-DCC4AC672CB6}"/>
          </ac:picMkLst>
        </pc:picChg>
        <pc:picChg chg="mod ord">
          <ac:chgData name="Lee, Samantha" userId="8697162a-f9f7-495a-acfb-b029ea413f4a" providerId="ADAL" clId="{04F50089-F996-4B35-A27E-F95F2EAB5702}" dt="2023-01-11T00:30:13.692" v="8893" actId="12788"/>
          <ac:picMkLst>
            <pc:docMk/>
            <pc:sldMk cId="834642606" sldId="2147470771"/>
            <ac:picMk id="277" creationId="{D6209E36-7EE0-4003-880C-97F0A35B84B7}"/>
          </ac:picMkLst>
        </pc:picChg>
        <pc:cxnChg chg="mod ord">
          <ac:chgData name="Lee, Samantha" userId="8697162a-f9f7-495a-acfb-b029ea413f4a" providerId="ADAL" clId="{04F50089-F996-4B35-A27E-F95F2EAB5702}" dt="2023-01-11T00:14:16.745" v="8060"/>
          <ac:cxnSpMkLst>
            <pc:docMk/>
            <pc:sldMk cId="834642606" sldId="2147470771"/>
            <ac:cxnSpMk id="50" creationId="{B7CB22FF-96DE-E679-A464-B15A859623B5}"/>
          </ac:cxnSpMkLst>
        </pc:cxnChg>
        <pc:cxnChg chg="add mod">
          <ac:chgData name="Lee, Samantha" userId="8697162a-f9f7-495a-acfb-b029ea413f4a" providerId="ADAL" clId="{04F50089-F996-4B35-A27E-F95F2EAB5702}" dt="2023-01-10T23:25:09.928" v="5127" actId="208"/>
          <ac:cxnSpMkLst>
            <pc:docMk/>
            <pc:sldMk cId="834642606" sldId="2147470771"/>
            <ac:cxnSpMk id="56" creationId="{003B00A3-DD99-453D-876D-EAF60D16B2A2}"/>
          </ac:cxnSpMkLst>
        </pc:cxnChg>
        <pc:cxnChg chg="add del mod">
          <ac:chgData name="Lee, Samantha" userId="8697162a-f9f7-495a-acfb-b029ea413f4a" providerId="ADAL" clId="{04F50089-F996-4B35-A27E-F95F2EAB5702}" dt="2023-01-10T23:22:30.137" v="5088" actId="478"/>
          <ac:cxnSpMkLst>
            <pc:docMk/>
            <pc:sldMk cId="834642606" sldId="2147470771"/>
            <ac:cxnSpMk id="63" creationId="{D56583FB-F06D-4263-B48E-576C75383409}"/>
          </ac:cxnSpMkLst>
        </pc:cxnChg>
        <pc:cxnChg chg="mod ord">
          <ac:chgData name="Lee, Samantha" userId="8697162a-f9f7-495a-acfb-b029ea413f4a" providerId="ADAL" clId="{04F50089-F996-4B35-A27E-F95F2EAB5702}" dt="2023-01-11T00:57:58.294" v="8918" actId="12788"/>
          <ac:cxnSpMkLst>
            <pc:docMk/>
            <pc:sldMk cId="834642606" sldId="2147470771"/>
            <ac:cxnSpMk id="121" creationId="{B779A411-4926-F1FF-6FF9-A5F62A021316}"/>
          </ac:cxnSpMkLst>
        </pc:cxnChg>
        <pc:cxnChg chg="mod ord">
          <ac:chgData name="Lee, Samantha" userId="8697162a-f9f7-495a-acfb-b029ea413f4a" providerId="ADAL" clId="{04F50089-F996-4B35-A27E-F95F2EAB5702}" dt="2023-01-11T00:14:16.760" v="8084"/>
          <ac:cxnSpMkLst>
            <pc:docMk/>
            <pc:sldMk cId="834642606" sldId="2147470771"/>
            <ac:cxnSpMk id="154" creationId="{C51B4D09-A16E-42EC-B3D2-90546881B4BE}"/>
          </ac:cxnSpMkLst>
        </pc:cxnChg>
        <pc:cxnChg chg="mod">
          <ac:chgData name="Lee, Samantha" userId="8697162a-f9f7-495a-acfb-b029ea413f4a" providerId="ADAL" clId="{04F50089-F996-4B35-A27E-F95F2EAB5702}" dt="2023-01-10T23:27:10.208" v="5149" actId="165"/>
          <ac:cxnSpMkLst>
            <pc:docMk/>
            <pc:sldMk cId="834642606" sldId="2147470771"/>
            <ac:cxnSpMk id="185" creationId="{B7EEDB5D-8381-4144-BBD5-C8049CCA1B54}"/>
          </ac:cxnSpMkLst>
        </pc:cxnChg>
        <pc:cxnChg chg="mod">
          <ac:chgData name="Lee, Samantha" userId="8697162a-f9f7-495a-acfb-b029ea413f4a" providerId="ADAL" clId="{04F50089-F996-4B35-A27E-F95F2EAB5702}" dt="2023-01-10T23:27:32.492" v="5153" actId="208"/>
          <ac:cxnSpMkLst>
            <pc:docMk/>
            <pc:sldMk cId="834642606" sldId="2147470771"/>
            <ac:cxnSpMk id="189" creationId="{D42185F9-7E8E-480D-90F0-CA9C751E32E8}"/>
          </ac:cxnSpMkLst>
        </pc:cxnChg>
        <pc:cxnChg chg="mod">
          <ac:chgData name="Lee, Samantha" userId="8697162a-f9f7-495a-acfb-b029ea413f4a" providerId="ADAL" clId="{04F50089-F996-4B35-A27E-F95F2EAB5702}" dt="2023-01-10T23:28:44.573" v="5163" actId="208"/>
          <ac:cxnSpMkLst>
            <pc:docMk/>
            <pc:sldMk cId="834642606" sldId="2147470771"/>
            <ac:cxnSpMk id="194" creationId="{AC9BBEAA-9E92-48C4-B248-3C9186EB4205}"/>
          </ac:cxnSpMkLst>
        </pc:cxnChg>
        <pc:cxnChg chg="mod ord">
          <ac:chgData name="Lee, Samantha" userId="8697162a-f9f7-495a-acfb-b029ea413f4a" providerId="ADAL" clId="{04F50089-F996-4B35-A27E-F95F2EAB5702}" dt="2023-01-11T00:14:16.760" v="8103"/>
          <ac:cxnSpMkLst>
            <pc:docMk/>
            <pc:sldMk cId="834642606" sldId="2147470771"/>
            <ac:cxnSpMk id="196" creationId="{35AD94D3-A9CC-4B87-9995-CB9139E9FCDC}"/>
          </ac:cxnSpMkLst>
        </pc:cxnChg>
        <pc:cxnChg chg="mod ord">
          <ac:chgData name="Lee, Samantha" userId="8697162a-f9f7-495a-acfb-b029ea413f4a" providerId="ADAL" clId="{04F50089-F996-4B35-A27E-F95F2EAB5702}" dt="2023-01-11T00:14:16.760" v="8105"/>
          <ac:cxnSpMkLst>
            <pc:docMk/>
            <pc:sldMk cId="834642606" sldId="2147470771"/>
            <ac:cxnSpMk id="197" creationId="{82FA1E7D-4BA0-40BE-BBEE-344A827E4294}"/>
          </ac:cxnSpMkLst>
        </pc:cxnChg>
        <pc:cxnChg chg="mod ord">
          <ac:chgData name="Lee, Samantha" userId="8697162a-f9f7-495a-acfb-b029ea413f4a" providerId="ADAL" clId="{04F50089-F996-4B35-A27E-F95F2EAB5702}" dt="2023-01-11T00:14:16.760" v="8101"/>
          <ac:cxnSpMkLst>
            <pc:docMk/>
            <pc:sldMk cId="834642606" sldId="2147470771"/>
            <ac:cxnSpMk id="198" creationId="{8C0E2847-3D78-4F2A-9AC9-C2DF998FFD7D}"/>
          </ac:cxnSpMkLst>
        </pc:cxnChg>
        <pc:cxnChg chg="mod ord">
          <ac:chgData name="Lee, Samantha" userId="8697162a-f9f7-495a-acfb-b029ea413f4a" providerId="ADAL" clId="{04F50089-F996-4B35-A27E-F95F2EAB5702}" dt="2023-01-11T00:14:16.776" v="8107"/>
          <ac:cxnSpMkLst>
            <pc:docMk/>
            <pc:sldMk cId="834642606" sldId="2147470771"/>
            <ac:cxnSpMk id="199" creationId="{B9B3CC86-E773-400F-9250-381C9E9F847D}"/>
          </ac:cxnSpMkLst>
        </pc:cxnChg>
        <pc:cxnChg chg="mod ord">
          <ac:chgData name="Lee, Samantha" userId="8697162a-f9f7-495a-acfb-b029ea413f4a" providerId="ADAL" clId="{04F50089-F996-4B35-A27E-F95F2EAB5702}" dt="2023-01-11T00:14:16.776" v="8109"/>
          <ac:cxnSpMkLst>
            <pc:docMk/>
            <pc:sldMk cId="834642606" sldId="2147470771"/>
            <ac:cxnSpMk id="200" creationId="{6479B1D8-6522-427B-B859-0C356EE7B7EF}"/>
          </ac:cxnSpMkLst>
        </pc:cxnChg>
        <pc:cxnChg chg="mod ord">
          <ac:chgData name="Lee, Samantha" userId="8697162a-f9f7-495a-acfb-b029ea413f4a" providerId="ADAL" clId="{04F50089-F996-4B35-A27E-F95F2EAB5702}" dt="2023-01-11T00:14:16.778" v="8111"/>
          <ac:cxnSpMkLst>
            <pc:docMk/>
            <pc:sldMk cId="834642606" sldId="2147470771"/>
            <ac:cxnSpMk id="201" creationId="{C20B11FB-0C15-4E4F-B6A0-F84D0A9029DB}"/>
          </ac:cxnSpMkLst>
        </pc:cxnChg>
        <pc:cxnChg chg="mod">
          <ac:chgData name="Lee, Samantha" userId="8697162a-f9f7-495a-acfb-b029ea413f4a" providerId="ADAL" clId="{04F50089-F996-4B35-A27E-F95F2EAB5702}" dt="2023-01-10T23:29:24.739" v="5171" actId="208"/>
          <ac:cxnSpMkLst>
            <pc:docMk/>
            <pc:sldMk cId="834642606" sldId="2147470771"/>
            <ac:cxnSpMk id="208" creationId="{81FE4F5E-D09A-40F9-9C2A-88202818C3FC}"/>
          </ac:cxnSpMkLst>
        </pc:cxnChg>
        <pc:cxnChg chg="mod ord">
          <ac:chgData name="Lee, Samantha" userId="8697162a-f9f7-495a-acfb-b029ea413f4a" providerId="ADAL" clId="{04F50089-F996-4B35-A27E-F95F2EAB5702}" dt="2023-01-11T00:14:16.778" v="8124"/>
          <ac:cxnSpMkLst>
            <pc:docMk/>
            <pc:sldMk cId="834642606" sldId="2147470771"/>
            <ac:cxnSpMk id="215" creationId="{E6B2F844-0B53-460E-A846-66839DE6C612}"/>
          </ac:cxnSpMkLst>
        </pc:cxnChg>
        <pc:cxnChg chg="mod ord">
          <ac:chgData name="Lee, Samantha" userId="8697162a-f9f7-495a-acfb-b029ea413f4a" providerId="ADAL" clId="{04F50089-F996-4B35-A27E-F95F2EAB5702}" dt="2023-01-11T00:14:16.778" v="8128"/>
          <ac:cxnSpMkLst>
            <pc:docMk/>
            <pc:sldMk cId="834642606" sldId="2147470771"/>
            <ac:cxnSpMk id="216" creationId="{33B58924-A06B-45A9-AA5B-F0910F065B4F}"/>
          </ac:cxnSpMkLst>
        </pc:cxnChg>
        <pc:cxnChg chg="mod ord">
          <ac:chgData name="Lee, Samantha" userId="8697162a-f9f7-495a-acfb-b029ea413f4a" providerId="ADAL" clId="{04F50089-F996-4B35-A27E-F95F2EAB5702}" dt="2023-01-11T00:14:16.778" v="8126"/>
          <ac:cxnSpMkLst>
            <pc:docMk/>
            <pc:sldMk cId="834642606" sldId="2147470771"/>
            <ac:cxnSpMk id="217" creationId="{704D3844-9033-4C4E-A69D-AB69BCCB29A6}"/>
          </ac:cxnSpMkLst>
        </pc:cxnChg>
        <pc:cxnChg chg="mod ord">
          <ac:chgData name="Lee, Samantha" userId="8697162a-f9f7-495a-acfb-b029ea413f4a" providerId="ADAL" clId="{04F50089-F996-4B35-A27E-F95F2EAB5702}" dt="2023-01-11T00:14:16.756" v="8074"/>
          <ac:cxnSpMkLst>
            <pc:docMk/>
            <pc:sldMk cId="834642606" sldId="2147470771"/>
            <ac:cxnSpMk id="227" creationId="{908D7A08-62E2-4C44-B9AE-A2CF41D3E2C5}"/>
          </ac:cxnSpMkLst>
        </pc:cxnChg>
        <pc:cxnChg chg="mod">
          <ac:chgData name="Lee, Samantha" userId="8697162a-f9f7-495a-acfb-b029ea413f4a" providerId="ADAL" clId="{04F50089-F996-4B35-A27E-F95F2EAB5702}" dt="2023-01-10T23:30:20.168" v="5180" actId="208"/>
          <ac:cxnSpMkLst>
            <pc:docMk/>
            <pc:sldMk cId="834642606" sldId="2147470771"/>
            <ac:cxnSpMk id="229" creationId="{92BBFD06-E94E-47CF-886F-4975F4270FC8}"/>
          </ac:cxnSpMkLst>
        </pc:cxnChg>
        <pc:cxnChg chg="mod ord">
          <ac:chgData name="Lee, Samantha" userId="8697162a-f9f7-495a-acfb-b029ea413f4a" providerId="ADAL" clId="{04F50089-F996-4B35-A27E-F95F2EAB5702}" dt="2023-01-11T00:26:58.234" v="8614" actId="1036"/>
          <ac:cxnSpMkLst>
            <pc:docMk/>
            <pc:sldMk cId="834642606" sldId="2147470771"/>
            <ac:cxnSpMk id="276" creationId="{2E3A50F0-4C89-4595-8294-9E34E4E4F897}"/>
          </ac:cxnSpMkLst>
        </pc:cxnChg>
      </pc:sldChg>
      <pc:sldChg chg="modSp mod">
        <pc:chgData name="Lee, Samantha" userId="8697162a-f9f7-495a-acfb-b029ea413f4a" providerId="ADAL" clId="{04F50089-F996-4B35-A27E-F95F2EAB5702}" dt="2023-01-12T14:30:08.255" v="15372" actId="14100"/>
        <pc:sldMkLst>
          <pc:docMk/>
          <pc:sldMk cId="3006018265" sldId="2147470777"/>
        </pc:sldMkLst>
        <pc:spChg chg="mod">
          <ac:chgData name="Lee, Samantha" userId="8697162a-f9f7-495a-acfb-b029ea413f4a" providerId="ADAL" clId="{04F50089-F996-4B35-A27E-F95F2EAB5702}" dt="2023-01-11T21:09:51.290" v="15254" actId="554"/>
          <ac:spMkLst>
            <pc:docMk/>
            <pc:sldMk cId="3006018265" sldId="2147470777"/>
            <ac:spMk id="62" creationId="{13F32275-8369-4409-BDEF-AE06AF7AA789}"/>
          </ac:spMkLst>
        </pc:spChg>
        <pc:spChg chg="mod">
          <ac:chgData name="Lee, Samantha" userId="8697162a-f9f7-495a-acfb-b029ea413f4a" providerId="ADAL" clId="{04F50089-F996-4B35-A27E-F95F2EAB5702}" dt="2023-01-12T14:30:08.255" v="15372" actId="14100"/>
          <ac:spMkLst>
            <pc:docMk/>
            <pc:sldMk cId="3006018265" sldId="2147470777"/>
            <ac:spMk id="117" creationId="{242E52CF-CEE8-4EFE-A015-B977346DE050}"/>
          </ac:spMkLst>
        </pc:spChg>
        <pc:spChg chg="mod">
          <ac:chgData name="Lee, Samantha" userId="8697162a-f9f7-495a-acfb-b029ea413f4a" providerId="ADAL" clId="{04F50089-F996-4B35-A27E-F95F2EAB5702}" dt="2023-01-11T21:09:51.290" v="15254" actId="554"/>
          <ac:spMkLst>
            <pc:docMk/>
            <pc:sldMk cId="3006018265" sldId="2147470777"/>
            <ac:spMk id="127" creationId="{116308D9-9C15-49D6-919C-9751ADF6AC37}"/>
          </ac:spMkLst>
        </pc:spChg>
      </pc:sldChg>
      <pc:sldChg chg="addSp delSp modSp mod">
        <pc:chgData name="Lee, Samantha" userId="8697162a-f9f7-495a-acfb-b029ea413f4a" providerId="ADAL" clId="{04F50089-F996-4B35-A27E-F95F2EAB5702}" dt="2023-01-12T14:30:22.475" v="15373" actId="123"/>
        <pc:sldMkLst>
          <pc:docMk/>
          <pc:sldMk cId="1080909560" sldId="2147470780"/>
        </pc:sldMkLst>
        <pc:spChg chg="mod ord">
          <ac:chgData name="Lee, Samantha" userId="8697162a-f9f7-495a-acfb-b029ea413f4a" providerId="ADAL" clId="{04F50089-F996-4B35-A27E-F95F2EAB5702}" dt="2023-01-10T16:53:42.043" v="794"/>
          <ac:spMkLst>
            <pc:docMk/>
            <pc:sldMk cId="1080909560" sldId="2147470780"/>
            <ac:spMk id="2" creationId="{5C65516F-8E92-47FF-B0B2-AFCD4F7F3CAF}"/>
          </ac:spMkLst>
        </pc:spChg>
        <pc:spChg chg="mod ord">
          <ac:chgData name="Lee, Samantha" userId="8697162a-f9f7-495a-acfb-b029ea413f4a" providerId="ADAL" clId="{04F50089-F996-4B35-A27E-F95F2EAB5702}" dt="2023-01-10T16:53:42.043" v="794"/>
          <ac:spMkLst>
            <pc:docMk/>
            <pc:sldMk cId="1080909560" sldId="2147470780"/>
            <ac:spMk id="3" creationId="{C42C2A29-C949-4DF3-8DD7-DEADFD3F2A41}"/>
          </ac:spMkLst>
        </pc:spChg>
        <pc:spChg chg="mod ord">
          <ac:chgData name="Lee, Samantha" userId="8697162a-f9f7-495a-acfb-b029ea413f4a" providerId="ADAL" clId="{04F50089-F996-4B35-A27E-F95F2EAB5702}" dt="2023-01-10T16:53:42.043" v="794"/>
          <ac:spMkLst>
            <pc:docMk/>
            <pc:sldMk cId="1080909560" sldId="2147470780"/>
            <ac:spMk id="6" creationId="{F7607080-BC06-896D-3BA5-C862DAAE5160}"/>
          </ac:spMkLst>
        </pc:spChg>
        <pc:spChg chg="add del mod modVis">
          <ac:chgData name="Lee, Samantha" userId="8697162a-f9f7-495a-acfb-b029ea413f4a" providerId="ADAL" clId="{04F50089-F996-4B35-A27E-F95F2EAB5702}" dt="2023-01-10T16:49:06.604" v="266"/>
          <ac:spMkLst>
            <pc:docMk/>
            <pc:sldMk cId="1080909560" sldId="2147470780"/>
            <ac:spMk id="9" creationId="{86A2EECF-2663-457E-8F4D-0418BE865D9C}"/>
          </ac:spMkLst>
        </pc:spChg>
        <pc:spChg chg="add del mod ord">
          <ac:chgData name="Lee, Samantha" userId="8697162a-f9f7-495a-acfb-b029ea413f4a" providerId="ADAL" clId="{04F50089-F996-4B35-A27E-F95F2EAB5702}" dt="2023-01-10T17:08:19.874" v="857" actId="478"/>
          <ac:spMkLst>
            <pc:docMk/>
            <pc:sldMk cId="1080909560" sldId="2147470780"/>
            <ac:spMk id="11" creationId="{632E93C8-821C-4B97-B2D6-5AA157BFB36F}"/>
          </ac:spMkLst>
        </pc:spChg>
        <pc:spChg chg="mod ord">
          <ac:chgData name="Lee, Samantha" userId="8697162a-f9f7-495a-acfb-b029ea413f4a" providerId="ADAL" clId="{04F50089-F996-4B35-A27E-F95F2EAB5702}" dt="2023-01-10T16:53:42.043" v="794"/>
          <ac:spMkLst>
            <pc:docMk/>
            <pc:sldMk cId="1080909560" sldId="2147470780"/>
            <ac:spMk id="12" creationId="{BA94B4BC-59F6-4EBA-B3B2-231B4FC49DF7}"/>
          </ac:spMkLst>
        </pc:spChg>
        <pc:spChg chg="add del mod modVis">
          <ac:chgData name="Lee, Samantha" userId="8697162a-f9f7-495a-acfb-b029ea413f4a" providerId="ADAL" clId="{04F50089-F996-4B35-A27E-F95F2EAB5702}" dt="2023-01-10T16:53:42.043" v="794"/>
          <ac:spMkLst>
            <pc:docMk/>
            <pc:sldMk cId="1080909560" sldId="2147470780"/>
            <ac:spMk id="15" creationId="{0A7F24DA-C56F-4203-A803-9443EAC3971A}"/>
          </ac:spMkLst>
        </pc:spChg>
        <pc:spChg chg="mod ord">
          <ac:chgData name="Lee, Samantha" userId="8697162a-f9f7-495a-acfb-b029ea413f4a" providerId="ADAL" clId="{04F50089-F996-4B35-A27E-F95F2EAB5702}" dt="2023-01-10T16:53:42.043" v="794"/>
          <ac:spMkLst>
            <pc:docMk/>
            <pc:sldMk cId="1080909560" sldId="2147470780"/>
            <ac:spMk id="35" creationId="{0B0C5E79-903C-4D51-BEAB-B542E35D48B4}"/>
          </ac:spMkLst>
        </pc:spChg>
        <pc:spChg chg="mod ord">
          <ac:chgData name="Lee, Samantha" userId="8697162a-f9f7-495a-acfb-b029ea413f4a" providerId="ADAL" clId="{04F50089-F996-4B35-A27E-F95F2EAB5702}" dt="2023-01-11T00:22:31.808" v="8539" actId="553"/>
          <ac:spMkLst>
            <pc:docMk/>
            <pc:sldMk cId="1080909560" sldId="2147470780"/>
            <ac:spMk id="36" creationId="{B9CECE81-7854-4A8A-8E7B-134569CF2879}"/>
          </ac:spMkLst>
        </pc:spChg>
        <pc:spChg chg="mod topLvl">
          <ac:chgData name="Lee, Samantha" userId="8697162a-f9f7-495a-acfb-b029ea413f4a" providerId="ADAL" clId="{04F50089-F996-4B35-A27E-F95F2EAB5702}" dt="2023-01-11T00:23:04.150" v="8588" actId="1037"/>
          <ac:spMkLst>
            <pc:docMk/>
            <pc:sldMk cId="1080909560" sldId="2147470780"/>
            <ac:spMk id="37" creationId="{BF7550D2-922B-4C4B-B725-A6F828C22FC5}"/>
          </ac:spMkLst>
        </pc:spChg>
        <pc:spChg chg="mod">
          <ac:chgData name="Lee, Samantha" userId="8697162a-f9f7-495a-acfb-b029ea413f4a" providerId="ADAL" clId="{04F50089-F996-4B35-A27E-F95F2EAB5702}" dt="2023-01-10T16:56:27.092" v="837"/>
          <ac:spMkLst>
            <pc:docMk/>
            <pc:sldMk cId="1080909560" sldId="2147470780"/>
            <ac:spMk id="51" creationId="{B5334EF1-D56F-FE70-86E1-6CB76DC55CD8}"/>
          </ac:spMkLst>
        </pc:spChg>
        <pc:spChg chg="mod">
          <ac:chgData name="Lee, Samantha" userId="8697162a-f9f7-495a-acfb-b029ea413f4a" providerId="ADAL" clId="{04F50089-F996-4B35-A27E-F95F2EAB5702}" dt="2023-01-10T16:56:27.092" v="837"/>
          <ac:spMkLst>
            <pc:docMk/>
            <pc:sldMk cId="1080909560" sldId="2147470780"/>
            <ac:spMk id="52" creationId="{E2AF5FAB-0273-FC15-7584-6D9FD3077AB9}"/>
          </ac:spMkLst>
        </pc:spChg>
        <pc:spChg chg="mod ord">
          <ac:chgData name="Lee, Samantha" userId="8697162a-f9f7-495a-acfb-b029ea413f4a" providerId="ADAL" clId="{04F50089-F996-4B35-A27E-F95F2EAB5702}" dt="2023-01-10T16:53:42.043" v="794"/>
          <ac:spMkLst>
            <pc:docMk/>
            <pc:sldMk cId="1080909560" sldId="2147470780"/>
            <ac:spMk id="55" creationId="{BD868105-41E5-4BAF-82EA-59CD94619332}"/>
          </ac:spMkLst>
        </pc:spChg>
        <pc:spChg chg="mod ord">
          <ac:chgData name="Lee, Samantha" userId="8697162a-f9f7-495a-acfb-b029ea413f4a" providerId="ADAL" clId="{04F50089-F996-4B35-A27E-F95F2EAB5702}" dt="2023-01-10T16:53:42.043" v="794"/>
          <ac:spMkLst>
            <pc:docMk/>
            <pc:sldMk cId="1080909560" sldId="2147470780"/>
            <ac:spMk id="56" creationId="{6C080E45-6998-4569-85D7-9BBB62404E22}"/>
          </ac:spMkLst>
        </pc:spChg>
        <pc:spChg chg="mod ord">
          <ac:chgData name="Lee, Samantha" userId="8697162a-f9f7-495a-acfb-b029ea413f4a" providerId="ADAL" clId="{04F50089-F996-4B35-A27E-F95F2EAB5702}" dt="2023-01-10T16:53:42.043" v="794"/>
          <ac:spMkLst>
            <pc:docMk/>
            <pc:sldMk cId="1080909560" sldId="2147470780"/>
            <ac:spMk id="57" creationId="{4268B836-E12E-420F-9E12-5B2E8C42C602}"/>
          </ac:spMkLst>
        </pc:spChg>
        <pc:spChg chg="mod ord">
          <ac:chgData name="Lee, Samantha" userId="8697162a-f9f7-495a-acfb-b029ea413f4a" providerId="ADAL" clId="{04F50089-F996-4B35-A27E-F95F2EAB5702}" dt="2023-01-10T16:53:42.043" v="794"/>
          <ac:spMkLst>
            <pc:docMk/>
            <pc:sldMk cId="1080909560" sldId="2147470780"/>
            <ac:spMk id="58" creationId="{698E36B6-95FA-4AE8-92C3-E34FCB4DAA66}"/>
          </ac:spMkLst>
        </pc:spChg>
        <pc:spChg chg="mod ord">
          <ac:chgData name="Lee, Samantha" userId="8697162a-f9f7-495a-acfb-b029ea413f4a" providerId="ADAL" clId="{04F50089-F996-4B35-A27E-F95F2EAB5702}" dt="2023-01-10T16:53:42.043" v="794"/>
          <ac:spMkLst>
            <pc:docMk/>
            <pc:sldMk cId="1080909560" sldId="2147470780"/>
            <ac:spMk id="59" creationId="{4F8807E4-3A4C-4EB3-BA09-E28662FFAB2A}"/>
          </ac:spMkLst>
        </pc:spChg>
        <pc:spChg chg="mod">
          <ac:chgData name="Lee, Samantha" userId="8697162a-f9f7-495a-acfb-b029ea413f4a" providerId="ADAL" clId="{04F50089-F996-4B35-A27E-F95F2EAB5702}" dt="2023-01-10T16:53:41.149" v="579"/>
          <ac:spMkLst>
            <pc:docMk/>
            <pc:sldMk cId="1080909560" sldId="2147470780"/>
            <ac:spMk id="61" creationId="{C273D6C3-8E8A-4D43-8516-B5B6BC4579D2}"/>
          </ac:spMkLst>
        </pc:spChg>
        <pc:spChg chg="mod">
          <ac:chgData name="Lee, Samantha" userId="8697162a-f9f7-495a-acfb-b029ea413f4a" providerId="ADAL" clId="{04F50089-F996-4B35-A27E-F95F2EAB5702}" dt="2023-01-10T16:53:41.148" v="578"/>
          <ac:spMkLst>
            <pc:docMk/>
            <pc:sldMk cId="1080909560" sldId="2147470780"/>
            <ac:spMk id="64" creationId="{85963FA8-8620-44C5-A10F-A0B6CBAD13E8}"/>
          </ac:spMkLst>
        </pc:spChg>
        <pc:spChg chg="mod">
          <ac:chgData name="Lee, Samantha" userId="8697162a-f9f7-495a-acfb-b029ea413f4a" providerId="ADAL" clId="{04F50089-F996-4B35-A27E-F95F2EAB5702}" dt="2023-01-10T16:56:27.129" v="841"/>
          <ac:spMkLst>
            <pc:docMk/>
            <pc:sldMk cId="1080909560" sldId="2147470780"/>
            <ac:spMk id="70" creationId="{D16FB5D1-2E44-40CD-A32F-10424F72094C}"/>
          </ac:spMkLst>
        </pc:spChg>
        <pc:spChg chg="mod">
          <ac:chgData name="Lee, Samantha" userId="8697162a-f9f7-495a-acfb-b029ea413f4a" providerId="ADAL" clId="{04F50089-F996-4B35-A27E-F95F2EAB5702}" dt="2023-01-10T16:56:27.129" v="841"/>
          <ac:spMkLst>
            <pc:docMk/>
            <pc:sldMk cId="1080909560" sldId="2147470780"/>
            <ac:spMk id="71" creationId="{9E690AC3-EE69-4371-8ADF-B6F473794EF7}"/>
          </ac:spMkLst>
        </pc:spChg>
        <pc:spChg chg="mod">
          <ac:chgData name="Lee, Samantha" userId="8697162a-f9f7-495a-acfb-b029ea413f4a" providerId="ADAL" clId="{04F50089-F996-4B35-A27E-F95F2EAB5702}" dt="2023-01-10T16:53:41.149" v="580"/>
          <ac:spMkLst>
            <pc:docMk/>
            <pc:sldMk cId="1080909560" sldId="2147470780"/>
            <ac:spMk id="73" creationId="{E71A7A89-56D4-4F47-8CF2-5901C409D659}"/>
          </ac:spMkLst>
        </pc:spChg>
        <pc:spChg chg="mod">
          <ac:chgData name="Lee, Samantha" userId="8697162a-f9f7-495a-acfb-b029ea413f4a" providerId="ADAL" clId="{04F50089-F996-4B35-A27E-F95F2EAB5702}" dt="2023-01-10T16:48:41.255" v="81" actId="165"/>
          <ac:spMkLst>
            <pc:docMk/>
            <pc:sldMk cId="1080909560" sldId="2147470780"/>
            <ac:spMk id="74" creationId="{9F9F01D3-B388-4C2D-8469-3C15AE122F35}"/>
          </ac:spMkLst>
        </pc:spChg>
        <pc:spChg chg="mod">
          <ac:chgData name="Lee, Samantha" userId="8697162a-f9f7-495a-acfb-b029ea413f4a" providerId="ADAL" clId="{04F50089-F996-4B35-A27E-F95F2EAB5702}" dt="2023-01-10T16:48:41.255" v="81" actId="165"/>
          <ac:spMkLst>
            <pc:docMk/>
            <pc:sldMk cId="1080909560" sldId="2147470780"/>
            <ac:spMk id="75" creationId="{10E62EB1-85BC-48E0-AB55-ED62CB4F9107}"/>
          </ac:spMkLst>
        </pc:spChg>
        <pc:spChg chg="mod">
          <ac:chgData name="Lee, Samantha" userId="8697162a-f9f7-495a-acfb-b029ea413f4a" providerId="ADAL" clId="{04F50089-F996-4B35-A27E-F95F2EAB5702}" dt="2023-01-10T16:53:41.159" v="601"/>
          <ac:spMkLst>
            <pc:docMk/>
            <pc:sldMk cId="1080909560" sldId="2147470780"/>
            <ac:spMk id="77" creationId="{8EF0AC75-630C-4376-A83A-419A0BCCBD47}"/>
          </ac:spMkLst>
        </pc:spChg>
        <pc:spChg chg="mod">
          <ac:chgData name="Lee, Samantha" userId="8697162a-f9f7-495a-acfb-b029ea413f4a" providerId="ADAL" clId="{04F50089-F996-4B35-A27E-F95F2EAB5702}" dt="2023-01-10T16:48:41.255" v="81" actId="165"/>
          <ac:spMkLst>
            <pc:docMk/>
            <pc:sldMk cId="1080909560" sldId="2147470780"/>
            <ac:spMk id="78" creationId="{142F630D-0794-40E2-B2FD-6E54190C5EA5}"/>
          </ac:spMkLst>
        </pc:spChg>
        <pc:spChg chg="mod">
          <ac:chgData name="Lee, Samantha" userId="8697162a-f9f7-495a-acfb-b029ea413f4a" providerId="ADAL" clId="{04F50089-F996-4B35-A27E-F95F2EAB5702}" dt="2023-01-10T16:48:41.255" v="81" actId="165"/>
          <ac:spMkLst>
            <pc:docMk/>
            <pc:sldMk cId="1080909560" sldId="2147470780"/>
            <ac:spMk id="79" creationId="{021BBB78-9528-4E11-B99D-250B2EC252AE}"/>
          </ac:spMkLst>
        </pc:spChg>
        <pc:spChg chg="mod ord">
          <ac:chgData name="Lee, Samantha" userId="8697162a-f9f7-495a-acfb-b029ea413f4a" providerId="ADAL" clId="{04F50089-F996-4B35-A27E-F95F2EAB5702}" dt="2023-01-10T16:53:42.043" v="794"/>
          <ac:spMkLst>
            <pc:docMk/>
            <pc:sldMk cId="1080909560" sldId="2147470780"/>
            <ac:spMk id="83" creationId="{79FCCBCC-1717-4B2E-A8DE-3511AA65E458}"/>
          </ac:spMkLst>
        </pc:spChg>
        <pc:spChg chg="mod ord">
          <ac:chgData name="Lee, Samantha" userId="8697162a-f9f7-495a-acfb-b029ea413f4a" providerId="ADAL" clId="{04F50089-F996-4B35-A27E-F95F2EAB5702}" dt="2023-01-10T16:53:42.043" v="794"/>
          <ac:spMkLst>
            <pc:docMk/>
            <pc:sldMk cId="1080909560" sldId="2147470780"/>
            <ac:spMk id="87" creationId="{F565C1F0-D814-4B12-99BF-80E1287B1D09}"/>
          </ac:spMkLst>
        </pc:spChg>
        <pc:spChg chg="mod ord">
          <ac:chgData name="Lee, Samantha" userId="8697162a-f9f7-495a-acfb-b029ea413f4a" providerId="ADAL" clId="{04F50089-F996-4B35-A27E-F95F2EAB5702}" dt="2023-01-10T16:53:42.043" v="794"/>
          <ac:spMkLst>
            <pc:docMk/>
            <pc:sldMk cId="1080909560" sldId="2147470780"/>
            <ac:spMk id="91" creationId="{24011849-05FE-4D13-88CC-27D7A3057CD3}"/>
          </ac:spMkLst>
        </pc:spChg>
        <pc:spChg chg="mod ord">
          <ac:chgData name="Lee, Samantha" userId="8697162a-f9f7-495a-acfb-b029ea413f4a" providerId="ADAL" clId="{04F50089-F996-4B35-A27E-F95F2EAB5702}" dt="2023-01-10T16:53:42.043" v="794"/>
          <ac:spMkLst>
            <pc:docMk/>
            <pc:sldMk cId="1080909560" sldId="2147470780"/>
            <ac:spMk id="109" creationId="{CAFBAEA7-679A-4175-81AD-21F985F15BA1}"/>
          </ac:spMkLst>
        </pc:spChg>
        <pc:spChg chg="mod topLvl">
          <ac:chgData name="Lee, Samantha" userId="8697162a-f9f7-495a-acfb-b029ea413f4a" providerId="ADAL" clId="{04F50089-F996-4B35-A27E-F95F2EAB5702}" dt="2023-01-10T16:48:41.255" v="81" actId="165"/>
          <ac:spMkLst>
            <pc:docMk/>
            <pc:sldMk cId="1080909560" sldId="2147470780"/>
            <ac:spMk id="110" creationId="{FF51BDB0-B2F4-4626-92C3-30B988318078}"/>
          </ac:spMkLst>
        </pc:spChg>
        <pc:spChg chg="mod topLvl">
          <ac:chgData name="Lee, Samantha" userId="8697162a-f9f7-495a-acfb-b029ea413f4a" providerId="ADAL" clId="{04F50089-F996-4B35-A27E-F95F2EAB5702}" dt="2023-01-10T16:48:41.255" v="81" actId="165"/>
          <ac:spMkLst>
            <pc:docMk/>
            <pc:sldMk cId="1080909560" sldId="2147470780"/>
            <ac:spMk id="111" creationId="{F3EC8F07-E729-472C-B19F-647DFE7BC54C}"/>
          </ac:spMkLst>
        </pc:spChg>
        <pc:spChg chg="mod ord">
          <ac:chgData name="Lee, Samantha" userId="8697162a-f9f7-495a-acfb-b029ea413f4a" providerId="ADAL" clId="{04F50089-F996-4B35-A27E-F95F2EAB5702}" dt="2023-01-10T16:53:42.043" v="794"/>
          <ac:spMkLst>
            <pc:docMk/>
            <pc:sldMk cId="1080909560" sldId="2147470780"/>
            <ac:spMk id="112" creationId="{268817D0-C21C-1ABD-0BE8-8C1F61981F49}"/>
          </ac:spMkLst>
        </pc:spChg>
        <pc:spChg chg="mod ord">
          <ac:chgData name="Lee, Samantha" userId="8697162a-f9f7-495a-acfb-b029ea413f4a" providerId="ADAL" clId="{04F50089-F996-4B35-A27E-F95F2EAB5702}" dt="2023-01-10T16:53:42.043" v="794"/>
          <ac:spMkLst>
            <pc:docMk/>
            <pc:sldMk cId="1080909560" sldId="2147470780"/>
            <ac:spMk id="114" creationId="{D5E4A9BE-C5D7-44A1-ACFD-EDBC7DBD7ABC}"/>
          </ac:spMkLst>
        </pc:spChg>
        <pc:spChg chg="mod">
          <ac:chgData name="Lee, Samantha" userId="8697162a-f9f7-495a-acfb-b029ea413f4a" providerId="ADAL" clId="{04F50089-F996-4B35-A27E-F95F2EAB5702}" dt="2023-01-10T16:53:42.043" v="794"/>
          <ac:spMkLst>
            <pc:docMk/>
            <pc:sldMk cId="1080909560" sldId="2147470780"/>
            <ac:spMk id="119" creationId="{85AD7E07-4C43-4E72-9E94-321ED7062C57}"/>
          </ac:spMkLst>
        </pc:spChg>
        <pc:spChg chg="mod">
          <ac:chgData name="Lee, Samantha" userId="8697162a-f9f7-495a-acfb-b029ea413f4a" providerId="ADAL" clId="{04F50089-F996-4B35-A27E-F95F2EAB5702}" dt="2023-01-10T16:53:41.157" v="599"/>
          <ac:spMkLst>
            <pc:docMk/>
            <pc:sldMk cId="1080909560" sldId="2147470780"/>
            <ac:spMk id="122" creationId="{85AD7E07-4C43-4E72-9E94-321ED7062C57}"/>
          </ac:spMkLst>
        </pc:spChg>
        <pc:spChg chg="mod">
          <ac:chgData name="Lee, Samantha" userId="8697162a-f9f7-495a-acfb-b029ea413f4a" providerId="ADAL" clId="{04F50089-F996-4B35-A27E-F95F2EAB5702}" dt="2023-01-10T16:53:41.157" v="598"/>
          <ac:spMkLst>
            <pc:docMk/>
            <pc:sldMk cId="1080909560" sldId="2147470780"/>
            <ac:spMk id="124" creationId="{85AD7E07-4C43-4E72-9E94-321ED7062C57}"/>
          </ac:spMkLst>
        </pc:spChg>
        <pc:spChg chg="mod">
          <ac:chgData name="Lee, Samantha" userId="8697162a-f9f7-495a-acfb-b029ea413f4a" providerId="ADAL" clId="{04F50089-F996-4B35-A27E-F95F2EAB5702}" dt="2023-01-10T16:53:41.158" v="600"/>
          <ac:spMkLst>
            <pc:docMk/>
            <pc:sldMk cId="1080909560" sldId="2147470780"/>
            <ac:spMk id="125" creationId="{85AD7E07-4C43-4E72-9E94-321ED7062C57}"/>
          </ac:spMkLst>
        </pc:spChg>
        <pc:spChg chg="mod">
          <ac:chgData name="Lee, Samantha" userId="8697162a-f9f7-495a-acfb-b029ea413f4a" providerId="ADAL" clId="{04F50089-F996-4B35-A27E-F95F2EAB5702}" dt="2023-01-10T16:53:41.153" v="593"/>
          <ac:spMkLst>
            <pc:docMk/>
            <pc:sldMk cId="1080909560" sldId="2147470780"/>
            <ac:spMk id="128" creationId="{26AC4D2B-B999-719B-0977-AAFAB98B89A7}"/>
          </ac:spMkLst>
        </pc:spChg>
        <pc:spChg chg="mod">
          <ac:chgData name="Lee, Samantha" userId="8697162a-f9f7-495a-acfb-b029ea413f4a" providerId="ADAL" clId="{04F50089-F996-4B35-A27E-F95F2EAB5702}" dt="2023-01-10T16:53:41.155" v="594"/>
          <ac:spMkLst>
            <pc:docMk/>
            <pc:sldMk cId="1080909560" sldId="2147470780"/>
            <ac:spMk id="130" creationId="{4C3BDAEE-F80D-D26D-3D09-205C565A566A}"/>
          </ac:spMkLst>
        </pc:spChg>
        <pc:spChg chg="mod">
          <ac:chgData name="Lee, Samantha" userId="8697162a-f9f7-495a-acfb-b029ea413f4a" providerId="ADAL" clId="{04F50089-F996-4B35-A27E-F95F2EAB5702}" dt="2023-01-10T16:53:41.156" v="595"/>
          <ac:spMkLst>
            <pc:docMk/>
            <pc:sldMk cId="1080909560" sldId="2147470780"/>
            <ac:spMk id="131" creationId="{E319E9EB-1FD7-4A10-0758-556CD4477206}"/>
          </ac:spMkLst>
        </pc:spChg>
        <pc:spChg chg="mod ord">
          <ac:chgData name="Lee, Samantha" userId="8697162a-f9f7-495a-acfb-b029ea413f4a" providerId="ADAL" clId="{04F50089-F996-4B35-A27E-F95F2EAB5702}" dt="2023-01-10T16:53:42.043" v="794"/>
          <ac:spMkLst>
            <pc:docMk/>
            <pc:sldMk cId="1080909560" sldId="2147470780"/>
            <ac:spMk id="134" creationId="{160C4759-9352-4CC5-98E1-AA451BC9DCA7}"/>
          </ac:spMkLst>
        </pc:spChg>
        <pc:spChg chg="mod">
          <ac:chgData name="Lee, Samantha" userId="8697162a-f9f7-495a-acfb-b029ea413f4a" providerId="ADAL" clId="{04F50089-F996-4B35-A27E-F95F2EAB5702}" dt="2023-01-10T16:53:41.176" v="638"/>
          <ac:spMkLst>
            <pc:docMk/>
            <pc:sldMk cId="1080909560" sldId="2147470780"/>
            <ac:spMk id="135" creationId="{FB9A8B38-FFC3-407C-AF50-D9B21FBD99CC}"/>
          </ac:spMkLst>
        </pc:spChg>
        <pc:spChg chg="mod ord">
          <ac:chgData name="Lee, Samantha" userId="8697162a-f9f7-495a-acfb-b029ea413f4a" providerId="ADAL" clId="{04F50089-F996-4B35-A27E-F95F2EAB5702}" dt="2023-01-10T16:53:42.043" v="794"/>
          <ac:spMkLst>
            <pc:docMk/>
            <pc:sldMk cId="1080909560" sldId="2147470780"/>
            <ac:spMk id="136" creationId="{6E5EF827-A623-4BA7-9BC1-F33D5FE034BD}"/>
          </ac:spMkLst>
        </pc:spChg>
        <pc:spChg chg="mod">
          <ac:chgData name="Lee, Samantha" userId="8697162a-f9f7-495a-acfb-b029ea413f4a" providerId="ADAL" clId="{04F50089-F996-4B35-A27E-F95F2EAB5702}" dt="2023-01-10T16:53:41.174" v="634"/>
          <ac:spMkLst>
            <pc:docMk/>
            <pc:sldMk cId="1080909560" sldId="2147470780"/>
            <ac:spMk id="137" creationId="{278ADA94-2249-49B4-9BDC-C270826BD060}"/>
          </ac:spMkLst>
        </pc:spChg>
        <pc:spChg chg="mod">
          <ac:chgData name="Lee, Samantha" userId="8697162a-f9f7-495a-acfb-b029ea413f4a" providerId="ADAL" clId="{04F50089-F996-4B35-A27E-F95F2EAB5702}" dt="2023-01-10T16:53:41.176" v="637"/>
          <ac:spMkLst>
            <pc:docMk/>
            <pc:sldMk cId="1080909560" sldId="2147470780"/>
            <ac:spMk id="147" creationId="{9941C6CE-EC8D-4B54-B340-8406913AC821}"/>
          </ac:spMkLst>
        </pc:spChg>
        <pc:spChg chg="add del mod ord topLvl">
          <ac:chgData name="Lee, Samantha" userId="8697162a-f9f7-495a-acfb-b029ea413f4a" providerId="ADAL" clId="{04F50089-F996-4B35-A27E-F95F2EAB5702}" dt="2023-01-10T16:49:25.579" v="269" actId="478"/>
          <ac:spMkLst>
            <pc:docMk/>
            <pc:sldMk cId="1080909560" sldId="2147470780"/>
            <ac:spMk id="148" creationId="{483A7059-450A-45EB-A953-9606583982B0}"/>
          </ac:spMkLst>
        </pc:spChg>
        <pc:spChg chg="add del mod">
          <ac:chgData name="Lee, Samantha" userId="8697162a-f9f7-495a-acfb-b029ea413f4a" providerId="ADAL" clId="{04F50089-F996-4B35-A27E-F95F2EAB5702}" dt="2023-01-11T00:24:43.168" v="8595" actId="478"/>
          <ac:spMkLst>
            <pc:docMk/>
            <pc:sldMk cId="1080909560" sldId="2147470780"/>
            <ac:spMk id="149" creationId="{6795AF90-EDA4-4AA0-ACE5-8CD284D318E8}"/>
          </ac:spMkLst>
        </pc:spChg>
        <pc:spChg chg="add del mod">
          <ac:chgData name="Lee, Samantha" userId="8697162a-f9f7-495a-acfb-b029ea413f4a" providerId="ADAL" clId="{04F50089-F996-4B35-A27E-F95F2EAB5702}" dt="2023-01-10T16:50:45.769" v="353" actId="478"/>
          <ac:spMkLst>
            <pc:docMk/>
            <pc:sldMk cId="1080909560" sldId="2147470780"/>
            <ac:spMk id="151" creationId="{6F736703-7745-491C-B7D3-73C1928448A1}"/>
          </ac:spMkLst>
        </pc:spChg>
        <pc:spChg chg="add mod">
          <ac:chgData name="Lee, Samantha" userId="8697162a-f9f7-495a-acfb-b029ea413f4a" providerId="ADAL" clId="{04F50089-F996-4B35-A27E-F95F2EAB5702}" dt="2023-01-11T00:25:15.347" v="8596" actId="14838"/>
          <ac:spMkLst>
            <pc:docMk/>
            <pc:sldMk cId="1080909560" sldId="2147470780"/>
            <ac:spMk id="151" creationId="{BBDE86F9-3DB7-44EB-89D5-BB0CE1F74D05}"/>
          </ac:spMkLst>
        </pc:spChg>
        <pc:spChg chg="add del mod">
          <ac:chgData name="Lee, Samantha" userId="8697162a-f9f7-495a-acfb-b029ea413f4a" providerId="ADAL" clId="{04F50089-F996-4B35-A27E-F95F2EAB5702}" dt="2023-01-10T16:51:11.665" v="362" actId="478"/>
          <ac:spMkLst>
            <pc:docMk/>
            <pc:sldMk cId="1080909560" sldId="2147470780"/>
            <ac:spMk id="152" creationId="{90B5B565-C2E1-4A98-8EEE-E7EB89C97866}"/>
          </ac:spMkLst>
        </pc:spChg>
        <pc:spChg chg="add mod ord">
          <ac:chgData name="Lee, Samantha" userId="8697162a-f9f7-495a-acfb-b029ea413f4a" providerId="ADAL" clId="{04F50089-F996-4B35-A27E-F95F2EAB5702}" dt="2023-01-10T17:01:36.456" v="856" actId="1035"/>
          <ac:spMkLst>
            <pc:docMk/>
            <pc:sldMk cId="1080909560" sldId="2147470780"/>
            <ac:spMk id="154" creationId="{2F27E47B-C05B-42DB-B079-44B50D9F450B}"/>
          </ac:spMkLst>
        </pc:spChg>
        <pc:spChg chg="add mod ord">
          <ac:chgData name="Lee, Samantha" userId="8697162a-f9f7-495a-acfb-b029ea413f4a" providerId="ADAL" clId="{04F50089-F996-4B35-A27E-F95F2EAB5702}" dt="2023-01-10T17:01:27.274" v="852" actId="1035"/>
          <ac:spMkLst>
            <pc:docMk/>
            <pc:sldMk cId="1080909560" sldId="2147470780"/>
            <ac:spMk id="155" creationId="{8971E5AE-68DB-41D2-8C4B-2ACE533DFAD5}"/>
          </ac:spMkLst>
        </pc:spChg>
        <pc:spChg chg="mod topLvl">
          <ac:chgData name="Lee, Samantha" userId="8697162a-f9f7-495a-acfb-b029ea413f4a" providerId="ADAL" clId="{04F50089-F996-4B35-A27E-F95F2EAB5702}" dt="2023-01-11T00:23:04.150" v="8588" actId="1037"/>
          <ac:spMkLst>
            <pc:docMk/>
            <pc:sldMk cId="1080909560" sldId="2147470780"/>
            <ac:spMk id="161" creationId="{E9083B00-13F8-4830-80AE-9DB1EBF18951}"/>
          </ac:spMkLst>
        </pc:spChg>
        <pc:spChg chg="mod topLvl">
          <ac:chgData name="Lee, Samantha" userId="8697162a-f9f7-495a-acfb-b029ea413f4a" providerId="ADAL" clId="{04F50089-F996-4B35-A27E-F95F2EAB5702}" dt="2023-01-11T00:25:15.347" v="8596" actId="14838"/>
          <ac:spMkLst>
            <pc:docMk/>
            <pc:sldMk cId="1080909560" sldId="2147470780"/>
            <ac:spMk id="162" creationId="{BCD52D61-F415-458C-9545-A218867997F3}"/>
          </ac:spMkLst>
        </pc:spChg>
        <pc:spChg chg="mod topLvl">
          <ac:chgData name="Lee, Samantha" userId="8697162a-f9f7-495a-acfb-b029ea413f4a" providerId="ADAL" clId="{04F50089-F996-4B35-A27E-F95F2EAB5702}" dt="2023-01-11T00:25:15.347" v="8596" actId="14838"/>
          <ac:spMkLst>
            <pc:docMk/>
            <pc:sldMk cId="1080909560" sldId="2147470780"/>
            <ac:spMk id="163" creationId="{0CAD8D85-D49A-47D0-93A6-FE3E9C332A89}"/>
          </ac:spMkLst>
        </pc:spChg>
        <pc:spChg chg="mod topLvl">
          <ac:chgData name="Lee, Samantha" userId="8697162a-f9f7-495a-acfb-b029ea413f4a" providerId="ADAL" clId="{04F50089-F996-4B35-A27E-F95F2EAB5702}" dt="2023-01-11T00:23:04.150" v="8588" actId="1037"/>
          <ac:spMkLst>
            <pc:docMk/>
            <pc:sldMk cId="1080909560" sldId="2147470780"/>
            <ac:spMk id="164" creationId="{5F1185EB-4B33-459B-B418-E9B54868B4F7}"/>
          </ac:spMkLst>
        </pc:spChg>
        <pc:spChg chg="mod ord">
          <ac:chgData name="Lee, Samantha" userId="8697162a-f9f7-495a-acfb-b029ea413f4a" providerId="ADAL" clId="{04F50089-F996-4B35-A27E-F95F2EAB5702}" dt="2023-01-10T16:53:42.043" v="794"/>
          <ac:spMkLst>
            <pc:docMk/>
            <pc:sldMk cId="1080909560" sldId="2147470780"/>
            <ac:spMk id="166" creationId="{8D4EDC27-B8B8-4E76-8A94-7BBB01F4BFFC}"/>
          </ac:spMkLst>
        </pc:spChg>
        <pc:spChg chg="mod">
          <ac:chgData name="Lee, Samantha" userId="8697162a-f9f7-495a-acfb-b029ea413f4a" providerId="ADAL" clId="{04F50089-F996-4B35-A27E-F95F2EAB5702}" dt="2023-01-10T16:53:42.043" v="794"/>
          <ac:spMkLst>
            <pc:docMk/>
            <pc:sldMk cId="1080909560" sldId="2147470780"/>
            <ac:spMk id="167" creationId="{85AD7E07-4C43-4E72-9E94-321ED7062C57}"/>
          </ac:spMkLst>
        </pc:spChg>
        <pc:spChg chg="mod ord">
          <ac:chgData name="Lee, Samantha" userId="8697162a-f9f7-495a-acfb-b029ea413f4a" providerId="ADAL" clId="{04F50089-F996-4B35-A27E-F95F2EAB5702}" dt="2023-01-10T16:53:42.043" v="794"/>
          <ac:spMkLst>
            <pc:docMk/>
            <pc:sldMk cId="1080909560" sldId="2147470780"/>
            <ac:spMk id="182" creationId="{9A395D4C-0634-4FC6-80EC-8BFCCB576E04}"/>
          </ac:spMkLst>
        </pc:spChg>
        <pc:spChg chg="mod ord">
          <ac:chgData name="Lee, Samantha" userId="8697162a-f9f7-495a-acfb-b029ea413f4a" providerId="ADAL" clId="{04F50089-F996-4B35-A27E-F95F2EAB5702}" dt="2023-01-10T16:53:42.043" v="794"/>
          <ac:spMkLst>
            <pc:docMk/>
            <pc:sldMk cId="1080909560" sldId="2147470780"/>
            <ac:spMk id="188" creationId="{F9384B2D-578D-4F42-9973-71E09A38D72F}"/>
          </ac:spMkLst>
        </pc:spChg>
        <pc:spChg chg="mod ord">
          <ac:chgData name="Lee, Samantha" userId="8697162a-f9f7-495a-acfb-b029ea413f4a" providerId="ADAL" clId="{04F50089-F996-4B35-A27E-F95F2EAB5702}" dt="2023-01-10T16:53:42.043" v="794"/>
          <ac:spMkLst>
            <pc:docMk/>
            <pc:sldMk cId="1080909560" sldId="2147470780"/>
            <ac:spMk id="189" creationId="{A4B28077-3E0B-472F-98AE-75AD7689F403}"/>
          </ac:spMkLst>
        </pc:spChg>
        <pc:spChg chg="mod ord">
          <ac:chgData name="Lee, Samantha" userId="8697162a-f9f7-495a-acfb-b029ea413f4a" providerId="ADAL" clId="{04F50089-F996-4B35-A27E-F95F2EAB5702}" dt="2023-01-10T16:53:42.043" v="794"/>
          <ac:spMkLst>
            <pc:docMk/>
            <pc:sldMk cId="1080909560" sldId="2147470780"/>
            <ac:spMk id="200" creationId="{B24EC3A7-B4E1-4C86-A571-69B9AA9DB608}"/>
          </ac:spMkLst>
        </pc:spChg>
        <pc:spChg chg="mod ord">
          <ac:chgData name="Lee, Samantha" userId="8697162a-f9f7-495a-acfb-b029ea413f4a" providerId="ADAL" clId="{04F50089-F996-4B35-A27E-F95F2EAB5702}" dt="2023-01-10T16:53:42.043" v="794"/>
          <ac:spMkLst>
            <pc:docMk/>
            <pc:sldMk cId="1080909560" sldId="2147470780"/>
            <ac:spMk id="201" creationId="{08E73F6A-C62F-4295-A348-7C3C9E889CFE}"/>
          </ac:spMkLst>
        </pc:spChg>
        <pc:spChg chg="mod ord">
          <ac:chgData name="Lee, Samantha" userId="8697162a-f9f7-495a-acfb-b029ea413f4a" providerId="ADAL" clId="{04F50089-F996-4B35-A27E-F95F2EAB5702}" dt="2023-01-10T16:53:42.043" v="794"/>
          <ac:spMkLst>
            <pc:docMk/>
            <pc:sldMk cId="1080909560" sldId="2147470780"/>
            <ac:spMk id="204" creationId="{6E76B56B-F29E-4A71-B2AC-4627E3DF04E8}"/>
          </ac:spMkLst>
        </pc:spChg>
        <pc:spChg chg="mod ord">
          <ac:chgData name="Lee, Samantha" userId="8697162a-f9f7-495a-acfb-b029ea413f4a" providerId="ADAL" clId="{04F50089-F996-4B35-A27E-F95F2EAB5702}" dt="2023-01-10T16:53:42.043" v="794"/>
          <ac:spMkLst>
            <pc:docMk/>
            <pc:sldMk cId="1080909560" sldId="2147470780"/>
            <ac:spMk id="213" creationId="{C87D027A-C2B4-4A8D-9A1E-15EBBACCB769}"/>
          </ac:spMkLst>
        </pc:spChg>
        <pc:spChg chg="mod ord">
          <ac:chgData name="Lee, Samantha" userId="8697162a-f9f7-495a-acfb-b029ea413f4a" providerId="ADAL" clId="{04F50089-F996-4B35-A27E-F95F2EAB5702}" dt="2023-01-12T14:30:22.475" v="15373" actId="123"/>
          <ac:spMkLst>
            <pc:docMk/>
            <pc:sldMk cId="1080909560" sldId="2147470780"/>
            <ac:spMk id="216" creationId="{95F0A278-04AB-4AD5-9332-E98106F83D1A}"/>
          </ac:spMkLst>
        </pc:spChg>
        <pc:spChg chg="mod ord">
          <ac:chgData name="Lee, Samantha" userId="8697162a-f9f7-495a-acfb-b029ea413f4a" providerId="ADAL" clId="{04F50089-F996-4B35-A27E-F95F2EAB5702}" dt="2023-01-10T16:53:42.043" v="794"/>
          <ac:spMkLst>
            <pc:docMk/>
            <pc:sldMk cId="1080909560" sldId="2147470780"/>
            <ac:spMk id="279" creationId="{B04EE23F-3E5A-4AA6-9C71-FB2A2634E425}"/>
          </ac:spMkLst>
        </pc:spChg>
        <pc:spChg chg="mod ord">
          <ac:chgData name="Lee, Samantha" userId="8697162a-f9f7-495a-acfb-b029ea413f4a" providerId="ADAL" clId="{04F50089-F996-4B35-A27E-F95F2EAB5702}" dt="2023-01-10T16:53:42.043" v="794"/>
          <ac:spMkLst>
            <pc:docMk/>
            <pc:sldMk cId="1080909560" sldId="2147470780"/>
            <ac:spMk id="280" creationId="{4E35B15E-F879-4A45-BBD6-852648762A3E}"/>
          </ac:spMkLst>
        </pc:spChg>
        <pc:spChg chg="mod ord">
          <ac:chgData name="Lee, Samantha" userId="8697162a-f9f7-495a-acfb-b029ea413f4a" providerId="ADAL" clId="{04F50089-F996-4B35-A27E-F95F2EAB5702}" dt="2023-01-10T16:53:42.043" v="794"/>
          <ac:spMkLst>
            <pc:docMk/>
            <pc:sldMk cId="1080909560" sldId="2147470780"/>
            <ac:spMk id="298" creationId="{0A355C2C-C184-4925-8F85-CF9A0F5B7DC4}"/>
          </ac:spMkLst>
        </pc:spChg>
        <pc:spChg chg="mod ord">
          <ac:chgData name="Lee, Samantha" userId="8697162a-f9f7-495a-acfb-b029ea413f4a" providerId="ADAL" clId="{04F50089-F996-4B35-A27E-F95F2EAB5702}" dt="2023-01-10T16:55:51.060" v="833" actId="1037"/>
          <ac:spMkLst>
            <pc:docMk/>
            <pc:sldMk cId="1080909560" sldId="2147470780"/>
            <ac:spMk id="301" creationId="{8B877C6C-526D-4CCD-95AC-BF66DF4D3FC6}"/>
          </ac:spMkLst>
        </pc:spChg>
        <pc:spChg chg="mod ord">
          <ac:chgData name="Lee, Samantha" userId="8697162a-f9f7-495a-acfb-b029ea413f4a" providerId="ADAL" clId="{04F50089-F996-4B35-A27E-F95F2EAB5702}" dt="2023-01-10T16:53:42.043" v="794"/>
          <ac:spMkLst>
            <pc:docMk/>
            <pc:sldMk cId="1080909560" sldId="2147470780"/>
            <ac:spMk id="333" creationId="{B06CD13C-BF8F-4B2E-BF4E-BF0B4CC6DBAA}"/>
          </ac:spMkLst>
        </pc:spChg>
        <pc:spChg chg="mod">
          <ac:chgData name="Lee, Samantha" userId="8697162a-f9f7-495a-acfb-b029ea413f4a" providerId="ADAL" clId="{04F50089-F996-4B35-A27E-F95F2EAB5702}" dt="2023-01-10T16:53:42.043" v="794"/>
          <ac:spMkLst>
            <pc:docMk/>
            <pc:sldMk cId="1080909560" sldId="2147470780"/>
            <ac:spMk id="382" creationId="{85AD7E07-4C43-4E72-9E94-321ED7062C57}"/>
          </ac:spMkLst>
        </pc:spChg>
        <pc:spChg chg="mod">
          <ac:chgData name="Lee, Samantha" userId="8697162a-f9f7-495a-acfb-b029ea413f4a" providerId="ADAL" clId="{04F50089-F996-4B35-A27E-F95F2EAB5702}" dt="2023-01-10T16:53:42.043" v="794"/>
          <ac:spMkLst>
            <pc:docMk/>
            <pc:sldMk cId="1080909560" sldId="2147470780"/>
            <ac:spMk id="383" creationId="{85AD7E07-4C43-4E72-9E94-321ED7062C57}"/>
          </ac:spMkLst>
        </pc:spChg>
        <pc:spChg chg="mod">
          <ac:chgData name="Lee, Samantha" userId="8697162a-f9f7-495a-acfb-b029ea413f4a" providerId="ADAL" clId="{04F50089-F996-4B35-A27E-F95F2EAB5702}" dt="2023-01-10T16:53:42.043" v="794"/>
          <ac:spMkLst>
            <pc:docMk/>
            <pc:sldMk cId="1080909560" sldId="2147470780"/>
            <ac:spMk id="384" creationId="{85AD7E07-4C43-4E72-9E94-321ED7062C57}"/>
          </ac:spMkLst>
        </pc:spChg>
        <pc:spChg chg="mod">
          <ac:chgData name="Lee, Samantha" userId="8697162a-f9f7-495a-acfb-b029ea413f4a" providerId="ADAL" clId="{04F50089-F996-4B35-A27E-F95F2EAB5702}" dt="2023-01-10T16:53:42.043" v="794"/>
          <ac:spMkLst>
            <pc:docMk/>
            <pc:sldMk cId="1080909560" sldId="2147470780"/>
            <ac:spMk id="385" creationId="{85AD7E07-4C43-4E72-9E94-321ED7062C57}"/>
          </ac:spMkLst>
        </pc:spChg>
        <pc:spChg chg="mod ord">
          <ac:chgData name="Lee, Samantha" userId="8697162a-f9f7-495a-acfb-b029ea413f4a" providerId="ADAL" clId="{04F50089-F996-4B35-A27E-F95F2EAB5702}" dt="2023-01-10T16:53:42.043" v="794"/>
          <ac:spMkLst>
            <pc:docMk/>
            <pc:sldMk cId="1080909560" sldId="2147470780"/>
            <ac:spMk id="392" creationId="{80BC4FB7-5636-49E4-86B2-7042DFEB2D8A}"/>
          </ac:spMkLst>
        </pc:spChg>
        <pc:spChg chg="mod">
          <ac:chgData name="Lee, Samantha" userId="8697162a-f9f7-495a-acfb-b029ea413f4a" providerId="ADAL" clId="{04F50089-F996-4B35-A27E-F95F2EAB5702}" dt="2023-01-10T16:53:41.173" v="631"/>
          <ac:spMkLst>
            <pc:docMk/>
            <pc:sldMk cId="1080909560" sldId="2147470780"/>
            <ac:spMk id="403" creationId="{85AD7E07-4C43-4E72-9E94-321ED7062C57}"/>
          </ac:spMkLst>
        </pc:spChg>
        <pc:grpChg chg="del">
          <ac:chgData name="Lee, Samantha" userId="8697162a-f9f7-495a-acfb-b029ea413f4a" providerId="ADAL" clId="{04F50089-F996-4B35-A27E-F95F2EAB5702}" dt="2023-01-10T16:45:43.227" v="5" actId="165"/>
          <ac:grpSpMkLst>
            <pc:docMk/>
            <pc:sldMk cId="1080909560" sldId="2147470780"/>
            <ac:grpSpMk id="4" creationId="{2FF70E37-76F4-4D71-B693-2F51B53616C8}"/>
          </ac:grpSpMkLst>
        </pc:grpChg>
        <pc:grpChg chg="add mod ord topLvl">
          <ac:chgData name="Lee, Samantha" userId="8697162a-f9f7-495a-acfb-b029ea413f4a" providerId="ADAL" clId="{04F50089-F996-4B35-A27E-F95F2EAB5702}" dt="2023-01-10T16:53:42.043" v="794"/>
          <ac:grpSpMkLst>
            <pc:docMk/>
            <pc:sldMk cId="1080909560" sldId="2147470780"/>
            <ac:grpSpMk id="5" creationId="{E26DC4FC-2FD4-4E4E-B42B-7B209FFD9A9C}"/>
          </ac:grpSpMkLst>
        </pc:grpChg>
        <pc:grpChg chg="mod ord">
          <ac:chgData name="Lee, Samantha" userId="8697162a-f9f7-495a-acfb-b029ea413f4a" providerId="ADAL" clId="{04F50089-F996-4B35-A27E-F95F2EAB5702}" dt="2023-01-10T17:08:50.717" v="895" actId="1036"/>
          <ac:grpSpMkLst>
            <pc:docMk/>
            <pc:sldMk cId="1080909560" sldId="2147470780"/>
            <ac:grpSpMk id="7" creationId="{404AEB11-375B-44CA-8254-CD201C8CA49B}"/>
          </ac:grpSpMkLst>
        </pc:grpChg>
        <pc:grpChg chg="add del mod">
          <ac:chgData name="Lee, Samantha" userId="8697162a-f9f7-495a-acfb-b029ea413f4a" providerId="ADAL" clId="{04F50089-F996-4B35-A27E-F95F2EAB5702}" dt="2023-01-10T16:48:41.255" v="81" actId="165"/>
          <ac:grpSpMkLst>
            <pc:docMk/>
            <pc:sldMk cId="1080909560" sldId="2147470780"/>
            <ac:grpSpMk id="8" creationId="{3CAA13B3-7C30-4FA1-B639-3483DC5B42BD}"/>
          </ac:grpSpMkLst>
        </pc:grpChg>
        <pc:grpChg chg="del mod ord">
          <ac:chgData name="Lee, Samantha" userId="8697162a-f9f7-495a-acfb-b029ea413f4a" providerId="ADAL" clId="{04F50089-F996-4B35-A27E-F95F2EAB5702}" dt="2023-01-11T00:18:56.769" v="8389" actId="165"/>
          <ac:grpSpMkLst>
            <pc:docMk/>
            <pc:sldMk cId="1080909560" sldId="2147470780"/>
            <ac:grpSpMk id="10" creationId="{6CA54BDF-20DF-45ED-8029-C021427E76A7}"/>
          </ac:grpSpMkLst>
        </pc:grpChg>
        <pc:grpChg chg="mod ord">
          <ac:chgData name="Lee, Samantha" userId="8697162a-f9f7-495a-acfb-b029ea413f4a" providerId="ADAL" clId="{04F50089-F996-4B35-A27E-F95F2EAB5702}" dt="2023-01-10T17:08:44.986" v="892" actId="1035"/>
          <ac:grpSpMkLst>
            <pc:docMk/>
            <pc:sldMk cId="1080909560" sldId="2147470780"/>
            <ac:grpSpMk id="16" creationId="{12D9433E-6490-4EFA-91C8-AD18A466D3A5}"/>
          </ac:grpSpMkLst>
        </pc:grpChg>
        <pc:grpChg chg="mod ord topLvl">
          <ac:chgData name="Lee, Samantha" userId="8697162a-f9f7-495a-acfb-b029ea413f4a" providerId="ADAL" clId="{04F50089-F996-4B35-A27E-F95F2EAB5702}" dt="2023-01-10T16:54:02.405" v="802" actId="465"/>
          <ac:grpSpMkLst>
            <pc:docMk/>
            <pc:sldMk cId="1080909560" sldId="2147470780"/>
            <ac:grpSpMk id="17" creationId="{30710B3A-0E00-4034-8D54-2900D49DDF9A}"/>
          </ac:grpSpMkLst>
        </pc:grpChg>
        <pc:grpChg chg="mod ord topLvl">
          <ac:chgData name="Lee, Samantha" userId="8697162a-f9f7-495a-acfb-b029ea413f4a" providerId="ADAL" clId="{04F50089-F996-4B35-A27E-F95F2EAB5702}" dt="2023-01-10T16:55:11.142" v="815" actId="552"/>
          <ac:grpSpMkLst>
            <pc:docMk/>
            <pc:sldMk cId="1080909560" sldId="2147470780"/>
            <ac:grpSpMk id="18" creationId="{E5CE2FB6-27B4-4E96-A564-057EF36E9813}"/>
          </ac:grpSpMkLst>
        </pc:grpChg>
        <pc:grpChg chg="del mod ord">
          <ac:chgData name="Lee, Samantha" userId="8697162a-f9f7-495a-acfb-b029ea413f4a" providerId="ADAL" clId="{04F50089-F996-4B35-A27E-F95F2EAB5702}" dt="2023-01-11T00:19:10.521" v="8403" actId="165"/>
          <ac:grpSpMkLst>
            <pc:docMk/>
            <pc:sldMk cId="1080909560" sldId="2147470780"/>
            <ac:grpSpMk id="46" creationId="{BD8D8233-48CA-80BA-ECDA-E36B566C2956}"/>
          </ac:grpSpMkLst>
        </pc:grpChg>
        <pc:grpChg chg="mod ord">
          <ac:chgData name="Lee, Samantha" userId="8697162a-f9f7-495a-acfb-b029ea413f4a" providerId="ADAL" clId="{04F50089-F996-4B35-A27E-F95F2EAB5702}" dt="2023-01-10T16:53:42.043" v="794"/>
          <ac:grpSpMkLst>
            <pc:docMk/>
            <pc:sldMk cId="1080909560" sldId="2147470780"/>
            <ac:grpSpMk id="247" creationId="{548A9292-6D26-491B-8774-AB82788DB442}"/>
          </ac:grpSpMkLst>
        </pc:grpChg>
        <pc:grpChg chg="mod">
          <ac:chgData name="Lee, Samantha" userId="8697162a-f9f7-495a-acfb-b029ea413f4a" providerId="ADAL" clId="{04F50089-F996-4B35-A27E-F95F2EAB5702}" dt="2023-01-10T16:53:41.164" v="618"/>
          <ac:grpSpMkLst>
            <pc:docMk/>
            <pc:sldMk cId="1080909560" sldId="2147470780"/>
            <ac:grpSpMk id="253" creationId="{AB018CA8-331C-4465-A408-D9B264085DA6}"/>
          </ac:grpSpMkLst>
        </pc:grpChg>
        <pc:grpChg chg="mod">
          <ac:chgData name="Lee, Samantha" userId="8697162a-f9f7-495a-acfb-b029ea413f4a" providerId="ADAL" clId="{04F50089-F996-4B35-A27E-F95F2EAB5702}" dt="2023-01-10T16:53:41.166" v="621"/>
          <ac:grpSpMkLst>
            <pc:docMk/>
            <pc:sldMk cId="1080909560" sldId="2147470780"/>
            <ac:grpSpMk id="281" creationId="{4322F074-935B-4715-A57E-64559684B0D4}"/>
          </ac:grpSpMkLst>
        </pc:grpChg>
        <pc:grpChg chg="mod">
          <ac:chgData name="Lee, Samantha" userId="8697162a-f9f7-495a-acfb-b029ea413f4a" providerId="ADAL" clId="{04F50089-F996-4B35-A27E-F95F2EAB5702}" dt="2023-01-10T16:53:41.177" v="641"/>
          <ac:grpSpMkLst>
            <pc:docMk/>
            <pc:sldMk cId="1080909560" sldId="2147470780"/>
            <ac:grpSpMk id="328" creationId="{248676A2-19BB-4B0B-837C-2A5B342EC625}"/>
          </ac:grpSpMkLst>
        </pc:grpChg>
        <pc:graphicFrameChg chg="mod">
          <ac:chgData name="Lee, Samantha" userId="8697162a-f9f7-495a-acfb-b029ea413f4a" providerId="ADAL" clId="{04F50089-F996-4B35-A27E-F95F2EAB5702}" dt="2023-01-10T16:53:42.142" v="796"/>
          <ac:graphicFrameMkLst>
            <pc:docMk/>
            <pc:sldMk cId="1080909560" sldId="2147470780"/>
            <ac:graphicFrameMk id="13" creationId="{5A86C6D7-0631-4563-A9BE-2E244C353677}"/>
          </ac:graphicFrameMkLst>
        </pc:graphicFrameChg>
        <pc:graphicFrameChg chg="add del mod">
          <ac:chgData name="Lee, Samantha" userId="8697162a-f9f7-495a-acfb-b029ea413f4a" providerId="ADAL" clId="{04F50089-F996-4B35-A27E-F95F2EAB5702}" dt="2023-01-10T16:53:42.043" v="794"/>
          <ac:graphicFrameMkLst>
            <pc:docMk/>
            <pc:sldMk cId="1080909560" sldId="2147470780"/>
            <ac:graphicFrameMk id="19" creationId="{E85A9AC4-5C28-272D-D464-73A1A4EEFCB3}"/>
          </ac:graphicFrameMkLst>
        </pc:graphicFrameChg>
        <pc:graphicFrameChg chg="add mod replST delST">
          <ac:chgData name="Lee, Samantha" userId="8697162a-f9f7-495a-acfb-b029ea413f4a" providerId="ADAL" clId="{04F50089-F996-4B35-A27E-F95F2EAB5702}" dt="2023-01-10T16:53:42.043" v="794"/>
          <ac:graphicFrameMkLst>
            <pc:docMk/>
            <pc:sldMk cId="1080909560" sldId="2147470780"/>
            <ac:graphicFrameMk id="156" creationId="{872C16DD-107E-44C8-8DBF-618CC8D628E2}"/>
          </ac:graphicFrameMkLst>
        </pc:graphicFrameChg>
        <pc:graphicFrameChg chg="mod">
          <ac:chgData name="Lee, Samantha" userId="8697162a-f9f7-495a-acfb-b029ea413f4a" providerId="ADAL" clId="{04F50089-F996-4B35-A27E-F95F2EAB5702}" dt="2023-01-10T16:53:41.145" v="575"/>
          <ac:graphicFrameMkLst>
            <pc:docMk/>
            <pc:sldMk cId="1080909560" sldId="2147470780"/>
            <ac:graphicFrameMk id="318" creationId="{F1160E8F-CF8B-42AB-862B-99E400EA0A51}"/>
          </ac:graphicFrameMkLst>
        </pc:graphicFrameChg>
        <pc:graphicFrameChg chg="mod">
          <ac:chgData name="Lee, Samantha" userId="8697162a-f9f7-495a-acfb-b029ea413f4a" providerId="ADAL" clId="{04F50089-F996-4B35-A27E-F95F2EAB5702}" dt="2023-01-10T16:53:41.169" v="626"/>
          <ac:graphicFrameMkLst>
            <pc:docMk/>
            <pc:sldMk cId="1080909560" sldId="2147470780"/>
            <ac:graphicFrameMk id="418" creationId="{10620214-DF4B-4E73-81A3-3A6CFAA7B15A}"/>
          </ac:graphicFrameMkLst>
        </pc:graphicFrameChg>
        <pc:picChg chg="mod">
          <ac:chgData name="Lee, Samantha" userId="8697162a-f9f7-495a-acfb-b029ea413f4a" providerId="ADAL" clId="{04F50089-F996-4B35-A27E-F95F2EAB5702}" dt="2023-01-10T16:56:27.092" v="837"/>
          <ac:picMkLst>
            <pc:docMk/>
            <pc:sldMk cId="1080909560" sldId="2147470780"/>
            <ac:picMk id="14" creationId="{31ABD41D-0F47-4808-B343-47368E79560D}"/>
          </ac:picMkLst>
        </pc:picChg>
        <pc:picChg chg="mod">
          <ac:chgData name="Lee, Samantha" userId="8697162a-f9f7-495a-acfb-b029ea413f4a" providerId="ADAL" clId="{04F50089-F996-4B35-A27E-F95F2EAB5702}" dt="2023-01-10T16:56:27.129" v="841"/>
          <ac:picMkLst>
            <pc:docMk/>
            <pc:sldMk cId="1080909560" sldId="2147470780"/>
            <ac:picMk id="72" creationId="{A3E2B691-E748-47BF-9C24-B9A886D810D6}"/>
          </ac:picMkLst>
        </pc:picChg>
        <pc:picChg chg="mod">
          <ac:chgData name="Lee, Samantha" userId="8697162a-f9f7-495a-acfb-b029ea413f4a" providerId="ADAL" clId="{04F50089-F996-4B35-A27E-F95F2EAB5702}" dt="2023-01-10T16:48:41.255" v="81" actId="165"/>
          <ac:picMkLst>
            <pc:docMk/>
            <pc:sldMk cId="1080909560" sldId="2147470780"/>
            <ac:picMk id="76" creationId="{54A67977-A76B-42DF-B750-463A73E437C0}"/>
          </ac:picMkLst>
        </pc:picChg>
        <pc:picChg chg="mod">
          <ac:chgData name="Lee, Samantha" userId="8697162a-f9f7-495a-acfb-b029ea413f4a" providerId="ADAL" clId="{04F50089-F996-4B35-A27E-F95F2EAB5702}" dt="2023-01-10T16:48:41.255" v="81" actId="165"/>
          <ac:picMkLst>
            <pc:docMk/>
            <pc:sldMk cId="1080909560" sldId="2147470780"/>
            <ac:picMk id="80" creationId="{54D3927B-D2F7-46CC-A66E-DB565EBF71BA}"/>
          </ac:picMkLst>
        </pc:picChg>
        <pc:picChg chg="mod topLvl">
          <ac:chgData name="Lee, Samantha" userId="8697162a-f9f7-495a-acfb-b029ea413f4a" providerId="ADAL" clId="{04F50089-F996-4B35-A27E-F95F2EAB5702}" dt="2023-01-10T16:48:41.255" v="81" actId="165"/>
          <ac:picMkLst>
            <pc:docMk/>
            <pc:sldMk cId="1080909560" sldId="2147470780"/>
            <ac:picMk id="212" creationId="{60D9BF36-7EB3-4D6F-8D0A-9467F29A2BC7}"/>
          </ac:picMkLst>
        </pc:picChg>
        <pc:cxnChg chg="mod ord">
          <ac:chgData name="Lee, Samantha" userId="8697162a-f9f7-495a-acfb-b029ea413f4a" providerId="ADAL" clId="{04F50089-F996-4B35-A27E-F95F2EAB5702}" dt="2023-01-10T16:53:42.043" v="794"/>
          <ac:cxnSpMkLst>
            <pc:docMk/>
            <pc:sldMk cId="1080909560" sldId="2147470780"/>
            <ac:cxnSpMk id="33" creationId="{506F9A56-F791-445F-82CA-A2BE14C24C45}"/>
          </ac:cxnSpMkLst>
        </pc:cxnChg>
        <pc:cxnChg chg="mod ord">
          <ac:chgData name="Lee, Samantha" userId="8697162a-f9f7-495a-acfb-b029ea413f4a" providerId="ADAL" clId="{04F50089-F996-4B35-A27E-F95F2EAB5702}" dt="2023-01-10T16:53:42.043" v="794"/>
          <ac:cxnSpMkLst>
            <pc:docMk/>
            <pc:sldMk cId="1080909560" sldId="2147470780"/>
            <ac:cxnSpMk id="34" creationId="{7C832B5C-88E5-4A36-AA1C-B03E087DA979}"/>
          </ac:cxnSpMkLst>
        </pc:cxnChg>
        <pc:cxnChg chg="mod ord">
          <ac:chgData name="Lee, Samantha" userId="8697162a-f9f7-495a-acfb-b029ea413f4a" providerId="ADAL" clId="{04F50089-F996-4B35-A27E-F95F2EAB5702}" dt="2023-01-10T16:53:42.043" v="794"/>
          <ac:cxnSpMkLst>
            <pc:docMk/>
            <pc:sldMk cId="1080909560" sldId="2147470780"/>
            <ac:cxnSpMk id="150" creationId="{20D02C14-74F9-4AAF-91AF-45FC5015F9E6}"/>
          </ac:cxnSpMkLst>
        </pc:cxnChg>
        <pc:cxnChg chg="mod ord">
          <ac:chgData name="Lee, Samantha" userId="8697162a-f9f7-495a-acfb-b029ea413f4a" providerId="ADAL" clId="{04F50089-F996-4B35-A27E-F95F2EAB5702}" dt="2023-01-10T16:53:42.043" v="794"/>
          <ac:cxnSpMkLst>
            <pc:docMk/>
            <pc:sldMk cId="1080909560" sldId="2147470780"/>
            <ac:cxnSpMk id="153" creationId="{2429AB8F-5255-4F4F-9629-8485C9B24FAF}"/>
          </ac:cxnSpMkLst>
        </pc:cxnChg>
        <pc:cxnChg chg="add mod">
          <ac:chgData name="Lee, Samantha" userId="8697162a-f9f7-495a-acfb-b029ea413f4a" providerId="ADAL" clId="{04F50089-F996-4B35-A27E-F95F2EAB5702}" dt="2023-01-10T16:55:36.093" v="826" actId="1036"/>
          <ac:cxnSpMkLst>
            <pc:docMk/>
            <pc:sldMk cId="1080909560" sldId="2147470780"/>
            <ac:cxnSpMk id="157" creationId="{EBD7546C-E8C1-47FE-BDF1-8CFE89329FF3}"/>
          </ac:cxnSpMkLst>
        </pc:cxnChg>
        <pc:cxnChg chg="mod ord">
          <ac:chgData name="Lee, Samantha" userId="8697162a-f9f7-495a-acfb-b029ea413f4a" providerId="ADAL" clId="{04F50089-F996-4B35-A27E-F95F2EAB5702}" dt="2023-01-10T16:53:42.043" v="794"/>
          <ac:cxnSpMkLst>
            <pc:docMk/>
            <pc:sldMk cId="1080909560" sldId="2147470780"/>
            <ac:cxnSpMk id="207" creationId="{597B0CE5-B8DD-4557-BB70-4C52A90F5CA9}"/>
          </ac:cxnSpMkLst>
        </pc:cxnChg>
        <pc:cxnChg chg="mod ord">
          <ac:chgData name="Lee, Samantha" userId="8697162a-f9f7-495a-acfb-b029ea413f4a" providerId="ADAL" clId="{04F50089-F996-4B35-A27E-F95F2EAB5702}" dt="2023-01-10T16:53:42.043" v="794"/>
          <ac:cxnSpMkLst>
            <pc:docMk/>
            <pc:sldMk cId="1080909560" sldId="2147470780"/>
            <ac:cxnSpMk id="359" creationId="{1431E5C0-3E59-4F97-8471-0F3985EE914B}"/>
          </ac:cxnSpMkLst>
        </pc:cxnChg>
        <pc:cxnChg chg="mod ord">
          <ac:chgData name="Lee, Samantha" userId="8697162a-f9f7-495a-acfb-b029ea413f4a" providerId="ADAL" clId="{04F50089-F996-4B35-A27E-F95F2EAB5702}" dt="2023-01-10T16:53:42.043" v="794"/>
          <ac:cxnSpMkLst>
            <pc:docMk/>
            <pc:sldMk cId="1080909560" sldId="2147470780"/>
            <ac:cxnSpMk id="360" creationId="{D9381A97-0D83-4C9C-9B8C-EB8B7420E9A6}"/>
          </ac:cxnSpMkLst>
        </pc:cxnChg>
      </pc:sldChg>
      <pc:sldChg chg="modSp add del mod ord modTransition modShow">
        <pc:chgData name="Lee, Samantha" userId="8697162a-f9f7-495a-acfb-b029ea413f4a" providerId="ADAL" clId="{04F50089-F996-4B35-A27E-F95F2EAB5702}" dt="2023-01-10T18:04:35.825" v="896" actId="47"/>
        <pc:sldMkLst>
          <pc:docMk/>
          <pc:sldMk cId="1710030502" sldId="2147470781"/>
        </pc:sldMkLst>
        <pc:spChg chg="mod">
          <ac:chgData name="Lee, Samantha" userId="8697162a-f9f7-495a-acfb-b029ea413f4a" providerId="ADAL" clId="{04F50089-F996-4B35-A27E-F95F2EAB5702}" dt="2023-01-10T16:45:09.720" v="1"/>
          <ac:spMkLst>
            <pc:docMk/>
            <pc:sldMk cId="1710030502" sldId="2147470781"/>
            <ac:spMk id="2" creationId="{5C65516F-8E92-47FF-B0B2-AFCD4F7F3CAF}"/>
          </ac:spMkLst>
        </pc:spChg>
        <pc:spChg chg="mod">
          <ac:chgData name="Lee, Samantha" userId="8697162a-f9f7-495a-acfb-b029ea413f4a" providerId="ADAL" clId="{04F50089-F996-4B35-A27E-F95F2EAB5702}" dt="2023-01-10T16:45:09.720" v="1"/>
          <ac:spMkLst>
            <pc:docMk/>
            <pc:sldMk cId="1710030502" sldId="2147470781"/>
            <ac:spMk id="3" creationId="{C42C2A29-C949-4DF3-8DD7-DEADFD3F2A41}"/>
          </ac:spMkLst>
        </pc:spChg>
        <pc:spChg chg="mod">
          <ac:chgData name="Lee, Samantha" userId="8697162a-f9f7-495a-acfb-b029ea413f4a" providerId="ADAL" clId="{04F50089-F996-4B35-A27E-F95F2EAB5702}" dt="2023-01-10T16:45:09.720" v="1"/>
          <ac:spMkLst>
            <pc:docMk/>
            <pc:sldMk cId="1710030502" sldId="2147470781"/>
            <ac:spMk id="6" creationId="{F7607080-BC06-896D-3BA5-C862DAAE5160}"/>
          </ac:spMkLst>
        </pc:spChg>
        <pc:spChg chg="mod">
          <ac:chgData name="Lee, Samantha" userId="8697162a-f9f7-495a-acfb-b029ea413f4a" providerId="ADAL" clId="{04F50089-F996-4B35-A27E-F95F2EAB5702}" dt="2023-01-10T16:45:09.720" v="1"/>
          <ac:spMkLst>
            <pc:docMk/>
            <pc:sldMk cId="1710030502" sldId="2147470781"/>
            <ac:spMk id="12" creationId="{BA94B4BC-59F6-4EBA-B3B2-231B4FC49DF7}"/>
          </ac:spMkLst>
        </pc:spChg>
        <pc:spChg chg="mod">
          <ac:chgData name="Lee, Samantha" userId="8697162a-f9f7-495a-acfb-b029ea413f4a" providerId="ADAL" clId="{04F50089-F996-4B35-A27E-F95F2EAB5702}" dt="2023-01-10T16:45:09.720" v="1"/>
          <ac:spMkLst>
            <pc:docMk/>
            <pc:sldMk cId="1710030502" sldId="2147470781"/>
            <ac:spMk id="35" creationId="{0B0C5E79-903C-4D51-BEAB-B542E35D48B4}"/>
          </ac:spMkLst>
        </pc:spChg>
        <pc:spChg chg="mod">
          <ac:chgData name="Lee, Samantha" userId="8697162a-f9f7-495a-acfb-b029ea413f4a" providerId="ADAL" clId="{04F50089-F996-4B35-A27E-F95F2EAB5702}" dt="2023-01-10T16:45:09.720" v="1"/>
          <ac:spMkLst>
            <pc:docMk/>
            <pc:sldMk cId="1710030502" sldId="2147470781"/>
            <ac:spMk id="36" creationId="{B9CECE81-7854-4A8A-8E7B-134569CF2879}"/>
          </ac:spMkLst>
        </pc:spChg>
        <pc:spChg chg="mod">
          <ac:chgData name="Lee, Samantha" userId="8697162a-f9f7-495a-acfb-b029ea413f4a" providerId="ADAL" clId="{04F50089-F996-4B35-A27E-F95F2EAB5702}" dt="2023-01-10T16:45:09.720" v="1"/>
          <ac:spMkLst>
            <pc:docMk/>
            <pc:sldMk cId="1710030502" sldId="2147470781"/>
            <ac:spMk id="37" creationId="{BF7550D2-922B-4C4B-B725-A6F828C22FC5}"/>
          </ac:spMkLst>
        </pc:spChg>
        <pc:spChg chg="mod">
          <ac:chgData name="Lee, Samantha" userId="8697162a-f9f7-495a-acfb-b029ea413f4a" providerId="ADAL" clId="{04F50089-F996-4B35-A27E-F95F2EAB5702}" dt="2023-01-10T16:45:09.720" v="1"/>
          <ac:spMkLst>
            <pc:docMk/>
            <pc:sldMk cId="1710030502" sldId="2147470781"/>
            <ac:spMk id="51" creationId="{B5334EF1-D56F-FE70-86E1-6CB76DC55CD8}"/>
          </ac:spMkLst>
        </pc:spChg>
        <pc:spChg chg="mod">
          <ac:chgData name="Lee, Samantha" userId="8697162a-f9f7-495a-acfb-b029ea413f4a" providerId="ADAL" clId="{04F50089-F996-4B35-A27E-F95F2EAB5702}" dt="2023-01-10T16:45:09.720" v="1"/>
          <ac:spMkLst>
            <pc:docMk/>
            <pc:sldMk cId="1710030502" sldId="2147470781"/>
            <ac:spMk id="52" creationId="{E2AF5FAB-0273-FC15-7584-6D9FD3077AB9}"/>
          </ac:spMkLst>
        </pc:spChg>
        <pc:spChg chg="mod">
          <ac:chgData name="Lee, Samantha" userId="8697162a-f9f7-495a-acfb-b029ea413f4a" providerId="ADAL" clId="{04F50089-F996-4B35-A27E-F95F2EAB5702}" dt="2023-01-10T16:45:09.720" v="1"/>
          <ac:spMkLst>
            <pc:docMk/>
            <pc:sldMk cId="1710030502" sldId="2147470781"/>
            <ac:spMk id="55" creationId="{BD868105-41E5-4BAF-82EA-59CD94619332}"/>
          </ac:spMkLst>
        </pc:spChg>
        <pc:spChg chg="mod">
          <ac:chgData name="Lee, Samantha" userId="8697162a-f9f7-495a-acfb-b029ea413f4a" providerId="ADAL" clId="{04F50089-F996-4B35-A27E-F95F2EAB5702}" dt="2023-01-10T16:45:09.720" v="1"/>
          <ac:spMkLst>
            <pc:docMk/>
            <pc:sldMk cId="1710030502" sldId="2147470781"/>
            <ac:spMk id="56" creationId="{6C080E45-6998-4569-85D7-9BBB62404E22}"/>
          </ac:spMkLst>
        </pc:spChg>
        <pc:spChg chg="mod">
          <ac:chgData name="Lee, Samantha" userId="8697162a-f9f7-495a-acfb-b029ea413f4a" providerId="ADAL" clId="{04F50089-F996-4B35-A27E-F95F2EAB5702}" dt="2023-01-10T16:45:09.720" v="1"/>
          <ac:spMkLst>
            <pc:docMk/>
            <pc:sldMk cId="1710030502" sldId="2147470781"/>
            <ac:spMk id="57" creationId="{4268B836-E12E-420F-9E12-5B2E8C42C602}"/>
          </ac:spMkLst>
        </pc:spChg>
        <pc:spChg chg="mod">
          <ac:chgData name="Lee, Samantha" userId="8697162a-f9f7-495a-acfb-b029ea413f4a" providerId="ADAL" clId="{04F50089-F996-4B35-A27E-F95F2EAB5702}" dt="2023-01-10T16:45:09.720" v="1"/>
          <ac:spMkLst>
            <pc:docMk/>
            <pc:sldMk cId="1710030502" sldId="2147470781"/>
            <ac:spMk id="58" creationId="{698E36B6-95FA-4AE8-92C3-E34FCB4DAA66}"/>
          </ac:spMkLst>
        </pc:spChg>
        <pc:spChg chg="mod">
          <ac:chgData name="Lee, Samantha" userId="8697162a-f9f7-495a-acfb-b029ea413f4a" providerId="ADAL" clId="{04F50089-F996-4B35-A27E-F95F2EAB5702}" dt="2023-01-10T16:45:09.720" v="1"/>
          <ac:spMkLst>
            <pc:docMk/>
            <pc:sldMk cId="1710030502" sldId="2147470781"/>
            <ac:spMk id="59" creationId="{4F8807E4-3A4C-4EB3-BA09-E28662FFAB2A}"/>
          </ac:spMkLst>
        </pc:spChg>
        <pc:spChg chg="mod">
          <ac:chgData name="Lee, Samantha" userId="8697162a-f9f7-495a-acfb-b029ea413f4a" providerId="ADAL" clId="{04F50089-F996-4B35-A27E-F95F2EAB5702}" dt="2023-01-10T16:45:09.720" v="1"/>
          <ac:spMkLst>
            <pc:docMk/>
            <pc:sldMk cId="1710030502" sldId="2147470781"/>
            <ac:spMk id="61" creationId="{C273D6C3-8E8A-4D43-8516-B5B6BC4579D2}"/>
          </ac:spMkLst>
        </pc:spChg>
        <pc:spChg chg="mod">
          <ac:chgData name="Lee, Samantha" userId="8697162a-f9f7-495a-acfb-b029ea413f4a" providerId="ADAL" clId="{04F50089-F996-4B35-A27E-F95F2EAB5702}" dt="2023-01-10T16:45:09.720" v="1"/>
          <ac:spMkLst>
            <pc:docMk/>
            <pc:sldMk cId="1710030502" sldId="2147470781"/>
            <ac:spMk id="64" creationId="{85963FA8-8620-44C5-A10F-A0B6CBAD13E8}"/>
          </ac:spMkLst>
        </pc:spChg>
        <pc:spChg chg="mod">
          <ac:chgData name="Lee, Samantha" userId="8697162a-f9f7-495a-acfb-b029ea413f4a" providerId="ADAL" clId="{04F50089-F996-4B35-A27E-F95F2EAB5702}" dt="2023-01-10T16:45:09.720" v="1"/>
          <ac:spMkLst>
            <pc:docMk/>
            <pc:sldMk cId="1710030502" sldId="2147470781"/>
            <ac:spMk id="70" creationId="{D16FB5D1-2E44-40CD-A32F-10424F72094C}"/>
          </ac:spMkLst>
        </pc:spChg>
        <pc:spChg chg="mod">
          <ac:chgData name="Lee, Samantha" userId="8697162a-f9f7-495a-acfb-b029ea413f4a" providerId="ADAL" clId="{04F50089-F996-4B35-A27E-F95F2EAB5702}" dt="2023-01-10T16:45:09.720" v="1"/>
          <ac:spMkLst>
            <pc:docMk/>
            <pc:sldMk cId="1710030502" sldId="2147470781"/>
            <ac:spMk id="71" creationId="{9E690AC3-EE69-4371-8ADF-B6F473794EF7}"/>
          </ac:spMkLst>
        </pc:spChg>
        <pc:spChg chg="mod">
          <ac:chgData name="Lee, Samantha" userId="8697162a-f9f7-495a-acfb-b029ea413f4a" providerId="ADAL" clId="{04F50089-F996-4B35-A27E-F95F2EAB5702}" dt="2023-01-10T16:45:09.720" v="1"/>
          <ac:spMkLst>
            <pc:docMk/>
            <pc:sldMk cId="1710030502" sldId="2147470781"/>
            <ac:spMk id="73" creationId="{E71A7A89-56D4-4F47-8CF2-5901C409D659}"/>
          </ac:spMkLst>
        </pc:spChg>
        <pc:spChg chg="mod">
          <ac:chgData name="Lee, Samantha" userId="8697162a-f9f7-495a-acfb-b029ea413f4a" providerId="ADAL" clId="{04F50089-F996-4B35-A27E-F95F2EAB5702}" dt="2023-01-10T16:45:09.720" v="1"/>
          <ac:spMkLst>
            <pc:docMk/>
            <pc:sldMk cId="1710030502" sldId="2147470781"/>
            <ac:spMk id="74" creationId="{9F9F01D3-B388-4C2D-8469-3C15AE122F35}"/>
          </ac:spMkLst>
        </pc:spChg>
        <pc:spChg chg="mod">
          <ac:chgData name="Lee, Samantha" userId="8697162a-f9f7-495a-acfb-b029ea413f4a" providerId="ADAL" clId="{04F50089-F996-4B35-A27E-F95F2EAB5702}" dt="2023-01-10T16:45:09.720" v="1"/>
          <ac:spMkLst>
            <pc:docMk/>
            <pc:sldMk cId="1710030502" sldId="2147470781"/>
            <ac:spMk id="75" creationId="{10E62EB1-85BC-48E0-AB55-ED62CB4F9107}"/>
          </ac:spMkLst>
        </pc:spChg>
        <pc:spChg chg="mod">
          <ac:chgData name="Lee, Samantha" userId="8697162a-f9f7-495a-acfb-b029ea413f4a" providerId="ADAL" clId="{04F50089-F996-4B35-A27E-F95F2EAB5702}" dt="2023-01-10T16:45:09.720" v="1"/>
          <ac:spMkLst>
            <pc:docMk/>
            <pc:sldMk cId="1710030502" sldId="2147470781"/>
            <ac:spMk id="77" creationId="{8EF0AC75-630C-4376-A83A-419A0BCCBD47}"/>
          </ac:spMkLst>
        </pc:spChg>
        <pc:spChg chg="mod">
          <ac:chgData name="Lee, Samantha" userId="8697162a-f9f7-495a-acfb-b029ea413f4a" providerId="ADAL" clId="{04F50089-F996-4B35-A27E-F95F2EAB5702}" dt="2023-01-10T16:45:09.720" v="1"/>
          <ac:spMkLst>
            <pc:docMk/>
            <pc:sldMk cId="1710030502" sldId="2147470781"/>
            <ac:spMk id="78" creationId="{142F630D-0794-40E2-B2FD-6E54190C5EA5}"/>
          </ac:spMkLst>
        </pc:spChg>
        <pc:spChg chg="mod">
          <ac:chgData name="Lee, Samantha" userId="8697162a-f9f7-495a-acfb-b029ea413f4a" providerId="ADAL" clId="{04F50089-F996-4B35-A27E-F95F2EAB5702}" dt="2023-01-10T16:45:09.720" v="1"/>
          <ac:spMkLst>
            <pc:docMk/>
            <pc:sldMk cId="1710030502" sldId="2147470781"/>
            <ac:spMk id="79" creationId="{021BBB78-9528-4E11-B99D-250B2EC252AE}"/>
          </ac:spMkLst>
        </pc:spChg>
        <pc:spChg chg="mod">
          <ac:chgData name="Lee, Samantha" userId="8697162a-f9f7-495a-acfb-b029ea413f4a" providerId="ADAL" clId="{04F50089-F996-4B35-A27E-F95F2EAB5702}" dt="2023-01-10T16:45:09.720" v="1"/>
          <ac:spMkLst>
            <pc:docMk/>
            <pc:sldMk cId="1710030502" sldId="2147470781"/>
            <ac:spMk id="83" creationId="{79FCCBCC-1717-4B2E-A8DE-3511AA65E458}"/>
          </ac:spMkLst>
        </pc:spChg>
        <pc:spChg chg="mod">
          <ac:chgData name="Lee, Samantha" userId="8697162a-f9f7-495a-acfb-b029ea413f4a" providerId="ADAL" clId="{04F50089-F996-4B35-A27E-F95F2EAB5702}" dt="2023-01-10T16:45:09.720" v="1"/>
          <ac:spMkLst>
            <pc:docMk/>
            <pc:sldMk cId="1710030502" sldId="2147470781"/>
            <ac:spMk id="87" creationId="{F565C1F0-D814-4B12-99BF-80E1287B1D09}"/>
          </ac:spMkLst>
        </pc:spChg>
        <pc:spChg chg="mod">
          <ac:chgData name="Lee, Samantha" userId="8697162a-f9f7-495a-acfb-b029ea413f4a" providerId="ADAL" clId="{04F50089-F996-4B35-A27E-F95F2EAB5702}" dt="2023-01-10T16:45:09.720" v="1"/>
          <ac:spMkLst>
            <pc:docMk/>
            <pc:sldMk cId="1710030502" sldId="2147470781"/>
            <ac:spMk id="91" creationId="{24011849-05FE-4D13-88CC-27D7A3057CD3}"/>
          </ac:spMkLst>
        </pc:spChg>
        <pc:spChg chg="mod">
          <ac:chgData name="Lee, Samantha" userId="8697162a-f9f7-495a-acfb-b029ea413f4a" providerId="ADAL" clId="{04F50089-F996-4B35-A27E-F95F2EAB5702}" dt="2023-01-10T16:45:09.720" v="1"/>
          <ac:spMkLst>
            <pc:docMk/>
            <pc:sldMk cId="1710030502" sldId="2147470781"/>
            <ac:spMk id="109" creationId="{CAFBAEA7-679A-4175-81AD-21F985F15BA1}"/>
          </ac:spMkLst>
        </pc:spChg>
        <pc:spChg chg="mod">
          <ac:chgData name="Lee, Samantha" userId="8697162a-f9f7-495a-acfb-b029ea413f4a" providerId="ADAL" clId="{04F50089-F996-4B35-A27E-F95F2EAB5702}" dt="2023-01-10T16:45:09.720" v="1"/>
          <ac:spMkLst>
            <pc:docMk/>
            <pc:sldMk cId="1710030502" sldId="2147470781"/>
            <ac:spMk id="110" creationId="{FF51BDB0-B2F4-4626-92C3-30B988318078}"/>
          </ac:spMkLst>
        </pc:spChg>
        <pc:spChg chg="mod">
          <ac:chgData name="Lee, Samantha" userId="8697162a-f9f7-495a-acfb-b029ea413f4a" providerId="ADAL" clId="{04F50089-F996-4B35-A27E-F95F2EAB5702}" dt="2023-01-10T16:45:09.720" v="1"/>
          <ac:spMkLst>
            <pc:docMk/>
            <pc:sldMk cId="1710030502" sldId="2147470781"/>
            <ac:spMk id="111" creationId="{F3EC8F07-E729-472C-B19F-647DFE7BC54C}"/>
          </ac:spMkLst>
        </pc:spChg>
        <pc:spChg chg="mod">
          <ac:chgData name="Lee, Samantha" userId="8697162a-f9f7-495a-acfb-b029ea413f4a" providerId="ADAL" clId="{04F50089-F996-4B35-A27E-F95F2EAB5702}" dt="2023-01-10T16:45:09.720" v="1"/>
          <ac:spMkLst>
            <pc:docMk/>
            <pc:sldMk cId="1710030502" sldId="2147470781"/>
            <ac:spMk id="112" creationId="{268817D0-C21C-1ABD-0BE8-8C1F61981F49}"/>
          </ac:spMkLst>
        </pc:spChg>
        <pc:spChg chg="mod">
          <ac:chgData name="Lee, Samantha" userId="8697162a-f9f7-495a-acfb-b029ea413f4a" providerId="ADAL" clId="{04F50089-F996-4B35-A27E-F95F2EAB5702}" dt="2023-01-10T16:45:09.720" v="1"/>
          <ac:spMkLst>
            <pc:docMk/>
            <pc:sldMk cId="1710030502" sldId="2147470781"/>
            <ac:spMk id="114" creationId="{D5E4A9BE-C5D7-44A1-ACFD-EDBC7DBD7ABC}"/>
          </ac:spMkLst>
        </pc:spChg>
        <pc:spChg chg="mod">
          <ac:chgData name="Lee, Samantha" userId="8697162a-f9f7-495a-acfb-b029ea413f4a" providerId="ADAL" clId="{04F50089-F996-4B35-A27E-F95F2EAB5702}" dt="2023-01-10T16:45:09.720" v="1"/>
          <ac:spMkLst>
            <pc:docMk/>
            <pc:sldMk cId="1710030502" sldId="2147470781"/>
            <ac:spMk id="119" creationId="{85AD7E07-4C43-4E72-9E94-321ED7062C57}"/>
          </ac:spMkLst>
        </pc:spChg>
        <pc:spChg chg="mod">
          <ac:chgData name="Lee, Samantha" userId="8697162a-f9f7-495a-acfb-b029ea413f4a" providerId="ADAL" clId="{04F50089-F996-4B35-A27E-F95F2EAB5702}" dt="2023-01-10T16:45:09.720" v="1"/>
          <ac:spMkLst>
            <pc:docMk/>
            <pc:sldMk cId="1710030502" sldId="2147470781"/>
            <ac:spMk id="122" creationId="{85AD7E07-4C43-4E72-9E94-321ED7062C57}"/>
          </ac:spMkLst>
        </pc:spChg>
        <pc:spChg chg="mod">
          <ac:chgData name="Lee, Samantha" userId="8697162a-f9f7-495a-acfb-b029ea413f4a" providerId="ADAL" clId="{04F50089-F996-4B35-A27E-F95F2EAB5702}" dt="2023-01-10T16:45:09.720" v="1"/>
          <ac:spMkLst>
            <pc:docMk/>
            <pc:sldMk cId="1710030502" sldId="2147470781"/>
            <ac:spMk id="124" creationId="{85AD7E07-4C43-4E72-9E94-321ED7062C57}"/>
          </ac:spMkLst>
        </pc:spChg>
        <pc:spChg chg="mod">
          <ac:chgData name="Lee, Samantha" userId="8697162a-f9f7-495a-acfb-b029ea413f4a" providerId="ADAL" clId="{04F50089-F996-4B35-A27E-F95F2EAB5702}" dt="2023-01-10T16:45:09.720" v="1"/>
          <ac:spMkLst>
            <pc:docMk/>
            <pc:sldMk cId="1710030502" sldId="2147470781"/>
            <ac:spMk id="125" creationId="{85AD7E07-4C43-4E72-9E94-321ED7062C57}"/>
          </ac:spMkLst>
        </pc:spChg>
        <pc:spChg chg="mod">
          <ac:chgData name="Lee, Samantha" userId="8697162a-f9f7-495a-acfb-b029ea413f4a" providerId="ADAL" clId="{04F50089-F996-4B35-A27E-F95F2EAB5702}" dt="2023-01-10T16:45:09.720" v="1"/>
          <ac:spMkLst>
            <pc:docMk/>
            <pc:sldMk cId="1710030502" sldId="2147470781"/>
            <ac:spMk id="128" creationId="{26AC4D2B-B999-719B-0977-AAFAB98B89A7}"/>
          </ac:spMkLst>
        </pc:spChg>
        <pc:spChg chg="mod">
          <ac:chgData name="Lee, Samantha" userId="8697162a-f9f7-495a-acfb-b029ea413f4a" providerId="ADAL" clId="{04F50089-F996-4B35-A27E-F95F2EAB5702}" dt="2023-01-10T16:45:09.720" v="1"/>
          <ac:spMkLst>
            <pc:docMk/>
            <pc:sldMk cId="1710030502" sldId="2147470781"/>
            <ac:spMk id="130" creationId="{4C3BDAEE-F80D-D26D-3D09-205C565A566A}"/>
          </ac:spMkLst>
        </pc:spChg>
        <pc:spChg chg="mod">
          <ac:chgData name="Lee, Samantha" userId="8697162a-f9f7-495a-acfb-b029ea413f4a" providerId="ADAL" clId="{04F50089-F996-4B35-A27E-F95F2EAB5702}" dt="2023-01-10T16:45:09.720" v="1"/>
          <ac:spMkLst>
            <pc:docMk/>
            <pc:sldMk cId="1710030502" sldId="2147470781"/>
            <ac:spMk id="131" creationId="{E319E9EB-1FD7-4A10-0758-556CD4477206}"/>
          </ac:spMkLst>
        </pc:spChg>
        <pc:spChg chg="mod">
          <ac:chgData name="Lee, Samantha" userId="8697162a-f9f7-495a-acfb-b029ea413f4a" providerId="ADAL" clId="{04F50089-F996-4B35-A27E-F95F2EAB5702}" dt="2023-01-10T16:45:09.720" v="1"/>
          <ac:spMkLst>
            <pc:docMk/>
            <pc:sldMk cId="1710030502" sldId="2147470781"/>
            <ac:spMk id="134" creationId="{160C4759-9352-4CC5-98E1-AA451BC9DCA7}"/>
          </ac:spMkLst>
        </pc:spChg>
        <pc:spChg chg="mod">
          <ac:chgData name="Lee, Samantha" userId="8697162a-f9f7-495a-acfb-b029ea413f4a" providerId="ADAL" clId="{04F50089-F996-4B35-A27E-F95F2EAB5702}" dt="2023-01-10T16:45:09.720" v="1"/>
          <ac:spMkLst>
            <pc:docMk/>
            <pc:sldMk cId="1710030502" sldId="2147470781"/>
            <ac:spMk id="135" creationId="{FB9A8B38-FFC3-407C-AF50-D9B21FBD99CC}"/>
          </ac:spMkLst>
        </pc:spChg>
        <pc:spChg chg="mod">
          <ac:chgData name="Lee, Samantha" userId="8697162a-f9f7-495a-acfb-b029ea413f4a" providerId="ADAL" clId="{04F50089-F996-4B35-A27E-F95F2EAB5702}" dt="2023-01-10T16:45:09.720" v="1"/>
          <ac:spMkLst>
            <pc:docMk/>
            <pc:sldMk cId="1710030502" sldId="2147470781"/>
            <ac:spMk id="136" creationId="{6E5EF827-A623-4BA7-9BC1-F33D5FE034BD}"/>
          </ac:spMkLst>
        </pc:spChg>
        <pc:spChg chg="mod">
          <ac:chgData name="Lee, Samantha" userId="8697162a-f9f7-495a-acfb-b029ea413f4a" providerId="ADAL" clId="{04F50089-F996-4B35-A27E-F95F2EAB5702}" dt="2023-01-10T16:45:09.720" v="1"/>
          <ac:spMkLst>
            <pc:docMk/>
            <pc:sldMk cId="1710030502" sldId="2147470781"/>
            <ac:spMk id="137" creationId="{278ADA94-2249-49B4-9BDC-C270826BD060}"/>
          </ac:spMkLst>
        </pc:spChg>
        <pc:spChg chg="mod">
          <ac:chgData name="Lee, Samantha" userId="8697162a-f9f7-495a-acfb-b029ea413f4a" providerId="ADAL" clId="{04F50089-F996-4B35-A27E-F95F2EAB5702}" dt="2023-01-10T16:45:09.720" v="1"/>
          <ac:spMkLst>
            <pc:docMk/>
            <pc:sldMk cId="1710030502" sldId="2147470781"/>
            <ac:spMk id="147" creationId="{9941C6CE-EC8D-4B54-B340-8406913AC821}"/>
          </ac:spMkLst>
        </pc:spChg>
        <pc:spChg chg="mod">
          <ac:chgData name="Lee, Samantha" userId="8697162a-f9f7-495a-acfb-b029ea413f4a" providerId="ADAL" clId="{04F50089-F996-4B35-A27E-F95F2EAB5702}" dt="2023-01-10T16:45:09.720" v="1"/>
          <ac:spMkLst>
            <pc:docMk/>
            <pc:sldMk cId="1710030502" sldId="2147470781"/>
            <ac:spMk id="161" creationId="{E9083B00-13F8-4830-80AE-9DB1EBF18951}"/>
          </ac:spMkLst>
        </pc:spChg>
        <pc:spChg chg="mod">
          <ac:chgData name="Lee, Samantha" userId="8697162a-f9f7-495a-acfb-b029ea413f4a" providerId="ADAL" clId="{04F50089-F996-4B35-A27E-F95F2EAB5702}" dt="2023-01-10T16:45:09.720" v="1"/>
          <ac:spMkLst>
            <pc:docMk/>
            <pc:sldMk cId="1710030502" sldId="2147470781"/>
            <ac:spMk id="162" creationId="{BCD52D61-F415-458C-9545-A218867997F3}"/>
          </ac:spMkLst>
        </pc:spChg>
        <pc:spChg chg="mod">
          <ac:chgData name="Lee, Samantha" userId="8697162a-f9f7-495a-acfb-b029ea413f4a" providerId="ADAL" clId="{04F50089-F996-4B35-A27E-F95F2EAB5702}" dt="2023-01-10T16:45:09.720" v="1"/>
          <ac:spMkLst>
            <pc:docMk/>
            <pc:sldMk cId="1710030502" sldId="2147470781"/>
            <ac:spMk id="163" creationId="{0CAD8D85-D49A-47D0-93A6-FE3E9C332A89}"/>
          </ac:spMkLst>
        </pc:spChg>
        <pc:spChg chg="mod">
          <ac:chgData name="Lee, Samantha" userId="8697162a-f9f7-495a-acfb-b029ea413f4a" providerId="ADAL" clId="{04F50089-F996-4B35-A27E-F95F2EAB5702}" dt="2023-01-10T16:45:09.720" v="1"/>
          <ac:spMkLst>
            <pc:docMk/>
            <pc:sldMk cId="1710030502" sldId="2147470781"/>
            <ac:spMk id="164" creationId="{5F1185EB-4B33-459B-B418-E9B54868B4F7}"/>
          </ac:spMkLst>
        </pc:spChg>
        <pc:spChg chg="mod">
          <ac:chgData name="Lee, Samantha" userId="8697162a-f9f7-495a-acfb-b029ea413f4a" providerId="ADAL" clId="{04F50089-F996-4B35-A27E-F95F2EAB5702}" dt="2023-01-10T16:45:09.720" v="1"/>
          <ac:spMkLst>
            <pc:docMk/>
            <pc:sldMk cId="1710030502" sldId="2147470781"/>
            <ac:spMk id="166" creationId="{8D4EDC27-B8B8-4E76-8A94-7BBB01F4BFFC}"/>
          </ac:spMkLst>
        </pc:spChg>
        <pc:spChg chg="mod">
          <ac:chgData name="Lee, Samantha" userId="8697162a-f9f7-495a-acfb-b029ea413f4a" providerId="ADAL" clId="{04F50089-F996-4B35-A27E-F95F2EAB5702}" dt="2023-01-10T16:45:09.720" v="1"/>
          <ac:spMkLst>
            <pc:docMk/>
            <pc:sldMk cId="1710030502" sldId="2147470781"/>
            <ac:spMk id="167" creationId="{85AD7E07-4C43-4E72-9E94-321ED7062C57}"/>
          </ac:spMkLst>
        </pc:spChg>
        <pc:spChg chg="mod">
          <ac:chgData name="Lee, Samantha" userId="8697162a-f9f7-495a-acfb-b029ea413f4a" providerId="ADAL" clId="{04F50089-F996-4B35-A27E-F95F2EAB5702}" dt="2023-01-10T16:45:09.720" v="1"/>
          <ac:spMkLst>
            <pc:docMk/>
            <pc:sldMk cId="1710030502" sldId="2147470781"/>
            <ac:spMk id="182" creationId="{9A395D4C-0634-4FC6-80EC-8BFCCB576E04}"/>
          </ac:spMkLst>
        </pc:spChg>
        <pc:spChg chg="mod">
          <ac:chgData name="Lee, Samantha" userId="8697162a-f9f7-495a-acfb-b029ea413f4a" providerId="ADAL" clId="{04F50089-F996-4B35-A27E-F95F2EAB5702}" dt="2023-01-10T16:45:09.720" v="1"/>
          <ac:spMkLst>
            <pc:docMk/>
            <pc:sldMk cId="1710030502" sldId="2147470781"/>
            <ac:spMk id="188" creationId="{F9384B2D-578D-4F42-9973-71E09A38D72F}"/>
          </ac:spMkLst>
        </pc:spChg>
        <pc:spChg chg="mod">
          <ac:chgData name="Lee, Samantha" userId="8697162a-f9f7-495a-acfb-b029ea413f4a" providerId="ADAL" clId="{04F50089-F996-4B35-A27E-F95F2EAB5702}" dt="2023-01-10T16:45:09.720" v="1"/>
          <ac:spMkLst>
            <pc:docMk/>
            <pc:sldMk cId="1710030502" sldId="2147470781"/>
            <ac:spMk id="189" creationId="{A4B28077-3E0B-472F-98AE-75AD7689F403}"/>
          </ac:spMkLst>
        </pc:spChg>
        <pc:spChg chg="mod">
          <ac:chgData name="Lee, Samantha" userId="8697162a-f9f7-495a-acfb-b029ea413f4a" providerId="ADAL" clId="{04F50089-F996-4B35-A27E-F95F2EAB5702}" dt="2023-01-10T16:45:09.720" v="1"/>
          <ac:spMkLst>
            <pc:docMk/>
            <pc:sldMk cId="1710030502" sldId="2147470781"/>
            <ac:spMk id="200" creationId="{B24EC3A7-B4E1-4C86-A571-69B9AA9DB608}"/>
          </ac:spMkLst>
        </pc:spChg>
        <pc:spChg chg="mod">
          <ac:chgData name="Lee, Samantha" userId="8697162a-f9f7-495a-acfb-b029ea413f4a" providerId="ADAL" clId="{04F50089-F996-4B35-A27E-F95F2EAB5702}" dt="2023-01-10T16:45:09.720" v="1"/>
          <ac:spMkLst>
            <pc:docMk/>
            <pc:sldMk cId="1710030502" sldId="2147470781"/>
            <ac:spMk id="201" creationId="{08E73F6A-C62F-4295-A348-7C3C9E889CFE}"/>
          </ac:spMkLst>
        </pc:spChg>
        <pc:spChg chg="mod">
          <ac:chgData name="Lee, Samantha" userId="8697162a-f9f7-495a-acfb-b029ea413f4a" providerId="ADAL" clId="{04F50089-F996-4B35-A27E-F95F2EAB5702}" dt="2023-01-10T16:45:09.720" v="1"/>
          <ac:spMkLst>
            <pc:docMk/>
            <pc:sldMk cId="1710030502" sldId="2147470781"/>
            <ac:spMk id="204" creationId="{6E76B56B-F29E-4A71-B2AC-4627E3DF04E8}"/>
          </ac:spMkLst>
        </pc:spChg>
        <pc:spChg chg="mod">
          <ac:chgData name="Lee, Samantha" userId="8697162a-f9f7-495a-acfb-b029ea413f4a" providerId="ADAL" clId="{04F50089-F996-4B35-A27E-F95F2EAB5702}" dt="2023-01-10T16:45:09.720" v="1"/>
          <ac:spMkLst>
            <pc:docMk/>
            <pc:sldMk cId="1710030502" sldId="2147470781"/>
            <ac:spMk id="213" creationId="{C87D027A-C2B4-4A8D-9A1E-15EBBACCB769}"/>
          </ac:spMkLst>
        </pc:spChg>
        <pc:spChg chg="mod">
          <ac:chgData name="Lee, Samantha" userId="8697162a-f9f7-495a-acfb-b029ea413f4a" providerId="ADAL" clId="{04F50089-F996-4B35-A27E-F95F2EAB5702}" dt="2023-01-10T16:45:09.720" v="1"/>
          <ac:spMkLst>
            <pc:docMk/>
            <pc:sldMk cId="1710030502" sldId="2147470781"/>
            <ac:spMk id="216" creationId="{95F0A278-04AB-4AD5-9332-E98106F83D1A}"/>
          </ac:spMkLst>
        </pc:spChg>
        <pc:spChg chg="mod">
          <ac:chgData name="Lee, Samantha" userId="8697162a-f9f7-495a-acfb-b029ea413f4a" providerId="ADAL" clId="{04F50089-F996-4B35-A27E-F95F2EAB5702}" dt="2023-01-10T16:45:09.720" v="1"/>
          <ac:spMkLst>
            <pc:docMk/>
            <pc:sldMk cId="1710030502" sldId="2147470781"/>
            <ac:spMk id="245" creationId="{2F2A3B3D-63A5-4272-816C-722F8010DD27}"/>
          </ac:spMkLst>
        </pc:spChg>
        <pc:spChg chg="mod">
          <ac:chgData name="Lee, Samantha" userId="8697162a-f9f7-495a-acfb-b029ea413f4a" providerId="ADAL" clId="{04F50089-F996-4B35-A27E-F95F2EAB5702}" dt="2023-01-10T16:45:09.720" v="1"/>
          <ac:spMkLst>
            <pc:docMk/>
            <pc:sldMk cId="1710030502" sldId="2147470781"/>
            <ac:spMk id="246" creationId="{F0F31925-B967-4E7A-B91A-8E067EE507C8}"/>
          </ac:spMkLst>
        </pc:spChg>
        <pc:spChg chg="mod">
          <ac:chgData name="Lee, Samantha" userId="8697162a-f9f7-495a-acfb-b029ea413f4a" providerId="ADAL" clId="{04F50089-F996-4B35-A27E-F95F2EAB5702}" dt="2023-01-10T16:45:09.720" v="1"/>
          <ac:spMkLst>
            <pc:docMk/>
            <pc:sldMk cId="1710030502" sldId="2147470781"/>
            <ac:spMk id="254" creationId="{7F746F2E-673B-43CB-AF27-6CDCA79B4833}"/>
          </ac:spMkLst>
        </pc:spChg>
        <pc:spChg chg="mod">
          <ac:chgData name="Lee, Samantha" userId="8697162a-f9f7-495a-acfb-b029ea413f4a" providerId="ADAL" clId="{04F50089-F996-4B35-A27E-F95F2EAB5702}" dt="2023-01-10T16:45:09.720" v="1"/>
          <ac:spMkLst>
            <pc:docMk/>
            <pc:sldMk cId="1710030502" sldId="2147470781"/>
            <ac:spMk id="255" creationId="{60DBDCD5-988A-4E66-BF8F-C55E9D8151E9}"/>
          </ac:spMkLst>
        </pc:spChg>
        <pc:spChg chg="mod">
          <ac:chgData name="Lee, Samantha" userId="8697162a-f9f7-495a-acfb-b029ea413f4a" providerId="ADAL" clId="{04F50089-F996-4B35-A27E-F95F2EAB5702}" dt="2023-01-10T16:45:09.720" v="1"/>
          <ac:spMkLst>
            <pc:docMk/>
            <pc:sldMk cId="1710030502" sldId="2147470781"/>
            <ac:spMk id="256" creationId="{C326892C-F6EF-4B0D-AB27-B08927AC2BF4}"/>
          </ac:spMkLst>
        </pc:spChg>
        <pc:spChg chg="mod">
          <ac:chgData name="Lee, Samantha" userId="8697162a-f9f7-495a-acfb-b029ea413f4a" providerId="ADAL" clId="{04F50089-F996-4B35-A27E-F95F2EAB5702}" dt="2023-01-10T16:45:09.720" v="1"/>
          <ac:spMkLst>
            <pc:docMk/>
            <pc:sldMk cId="1710030502" sldId="2147470781"/>
            <ac:spMk id="257" creationId="{BE8F75E4-23CD-4F84-BF27-4B582806AFF9}"/>
          </ac:spMkLst>
        </pc:spChg>
        <pc:spChg chg="mod">
          <ac:chgData name="Lee, Samantha" userId="8697162a-f9f7-495a-acfb-b029ea413f4a" providerId="ADAL" clId="{04F50089-F996-4B35-A27E-F95F2EAB5702}" dt="2023-01-10T16:45:09.720" v="1"/>
          <ac:spMkLst>
            <pc:docMk/>
            <pc:sldMk cId="1710030502" sldId="2147470781"/>
            <ac:spMk id="258" creationId="{FED6298F-6BC9-428F-BDED-8F648E850944}"/>
          </ac:spMkLst>
        </pc:spChg>
        <pc:spChg chg="mod">
          <ac:chgData name="Lee, Samantha" userId="8697162a-f9f7-495a-acfb-b029ea413f4a" providerId="ADAL" clId="{04F50089-F996-4B35-A27E-F95F2EAB5702}" dt="2023-01-10T16:45:09.720" v="1"/>
          <ac:spMkLst>
            <pc:docMk/>
            <pc:sldMk cId="1710030502" sldId="2147470781"/>
            <ac:spMk id="259" creationId="{6FBBF22C-0BBD-4EC7-8300-311F79162326}"/>
          </ac:spMkLst>
        </pc:spChg>
        <pc:spChg chg="mod">
          <ac:chgData name="Lee, Samantha" userId="8697162a-f9f7-495a-acfb-b029ea413f4a" providerId="ADAL" clId="{04F50089-F996-4B35-A27E-F95F2EAB5702}" dt="2023-01-10T16:45:09.720" v="1"/>
          <ac:spMkLst>
            <pc:docMk/>
            <pc:sldMk cId="1710030502" sldId="2147470781"/>
            <ac:spMk id="260" creationId="{10F17F3D-2D4B-4718-B276-1DCDA5622D46}"/>
          </ac:spMkLst>
        </pc:spChg>
        <pc:spChg chg="mod">
          <ac:chgData name="Lee, Samantha" userId="8697162a-f9f7-495a-acfb-b029ea413f4a" providerId="ADAL" clId="{04F50089-F996-4B35-A27E-F95F2EAB5702}" dt="2023-01-10T16:45:09.720" v="1"/>
          <ac:spMkLst>
            <pc:docMk/>
            <pc:sldMk cId="1710030502" sldId="2147470781"/>
            <ac:spMk id="261" creationId="{8AEA40E1-C6FF-4FDB-9ABD-CB2DBDD9DBFD}"/>
          </ac:spMkLst>
        </pc:spChg>
        <pc:spChg chg="mod">
          <ac:chgData name="Lee, Samantha" userId="8697162a-f9f7-495a-acfb-b029ea413f4a" providerId="ADAL" clId="{04F50089-F996-4B35-A27E-F95F2EAB5702}" dt="2023-01-10T16:45:09.720" v="1"/>
          <ac:spMkLst>
            <pc:docMk/>
            <pc:sldMk cId="1710030502" sldId="2147470781"/>
            <ac:spMk id="262" creationId="{215A846B-AF4A-4BCE-A268-39F61B80E83A}"/>
          </ac:spMkLst>
        </pc:spChg>
        <pc:spChg chg="mod">
          <ac:chgData name="Lee, Samantha" userId="8697162a-f9f7-495a-acfb-b029ea413f4a" providerId="ADAL" clId="{04F50089-F996-4B35-A27E-F95F2EAB5702}" dt="2023-01-10T16:45:09.720" v="1"/>
          <ac:spMkLst>
            <pc:docMk/>
            <pc:sldMk cId="1710030502" sldId="2147470781"/>
            <ac:spMk id="263" creationId="{094E0358-164D-42D3-B162-E822B6AE0D5A}"/>
          </ac:spMkLst>
        </pc:spChg>
        <pc:spChg chg="mod">
          <ac:chgData name="Lee, Samantha" userId="8697162a-f9f7-495a-acfb-b029ea413f4a" providerId="ADAL" clId="{04F50089-F996-4B35-A27E-F95F2EAB5702}" dt="2023-01-10T16:45:09.720" v="1"/>
          <ac:spMkLst>
            <pc:docMk/>
            <pc:sldMk cId="1710030502" sldId="2147470781"/>
            <ac:spMk id="264" creationId="{4B44D328-C19D-4E33-A3AB-AE7B2E8A0FAA}"/>
          </ac:spMkLst>
        </pc:spChg>
        <pc:spChg chg="mod">
          <ac:chgData name="Lee, Samantha" userId="8697162a-f9f7-495a-acfb-b029ea413f4a" providerId="ADAL" clId="{04F50089-F996-4B35-A27E-F95F2EAB5702}" dt="2023-01-10T16:45:09.720" v="1"/>
          <ac:spMkLst>
            <pc:docMk/>
            <pc:sldMk cId="1710030502" sldId="2147470781"/>
            <ac:spMk id="265" creationId="{5F150391-B93E-4F13-881E-364858293BCE}"/>
          </ac:spMkLst>
        </pc:spChg>
        <pc:spChg chg="mod">
          <ac:chgData name="Lee, Samantha" userId="8697162a-f9f7-495a-acfb-b029ea413f4a" providerId="ADAL" clId="{04F50089-F996-4B35-A27E-F95F2EAB5702}" dt="2023-01-10T16:45:09.720" v="1"/>
          <ac:spMkLst>
            <pc:docMk/>
            <pc:sldMk cId="1710030502" sldId="2147470781"/>
            <ac:spMk id="266" creationId="{2A680A95-BD46-4035-A903-00FD23E2649F}"/>
          </ac:spMkLst>
        </pc:spChg>
        <pc:spChg chg="mod">
          <ac:chgData name="Lee, Samantha" userId="8697162a-f9f7-495a-acfb-b029ea413f4a" providerId="ADAL" clId="{04F50089-F996-4B35-A27E-F95F2EAB5702}" dt="2023-01-10T16:45:09.720" v="1"/>
          <ac:spMkLst>
            <pc:docMk/>
            <pc:sldMk cId="1710030502" sldId="2147470781"/>
            <ac:spMk id="267" creationId="{8EFC0BE9-A713-435A-A151-DD1F77034EF8}"/>
          </ac:spMkLst>
        </pc:spChg>
        <pc:spChg chg="mod">
          <ac:chgData name="Lee, Samantha" userId="8697162a-f9f7-495a-acfb-b029ea413f4a" providerId="ADAL" clId="{04F50089-F996-4B35-A27E-F95F2EAB5702}" dt="2023-01-10T16:45:09.720" v="1"/>
          <ac:spMkLst>
            <pc:docMk/>
            <pc:sldMk cId="1710030502" sldId="2147470781"/>
            <ac:spMk id="268" creationId="{40EFF3E2-62AE-403D-9BDB-0BCCDB2A8A76}"/>
          </ac:spMkLst>
        </pc:spChg>
        <pc:spChg chg="mod">
          <ac:chgData name="Lee, Samantha" userId="8697162a-f9f7-495a-acfb-b029ea413f4a" providerId="ADAL" clId="{04F50089-F996-4B35-A27E-F95F2EAB5702}" dt="2023-01-10T16:45:09.720" v="1"/>
          <ac:spMkLst>
            <pc:docMk/>
            <pc:sldMk cId="1710030502" sldId="2147470781"/>
            <ac:spMk id="269" creationId="{2D5BCA1A-6D5D-40F6-9A1C-FE4203598FD0}"/>
          </ac:spMkLst>
        </pc:spChg>
        <pc:spChg chg="mod">
          <ac:chgData name="Lee, Samantha" userId="8697162a-f9f7-495a-acfb-b029ea413f4a" providerId="ADAL" clId="{04F50089-F996-4B35-A27E-F95F2EAB5702}" dt="2023-01-10T16:45:09.720" v="1"/>
          <ac:spMkLst>
            <pc:docMk/>
            <pc:sldMk cId="1710030502" sldId="2147470781"/>
            <ac:spMk id="270" creationId="{93A1035B-DEAE-4FC3-A9B1-1746C82DF5C4}"/>
          </ac:spMkLst>
        </pc:spChg>
        <pc:spChg chg="mod">
          <ac:chgData name="Lee, Samantha" userId="8697162a-f9f7-495a-acfb-b029ea413f4a" providerId="ADAL" clId="{04F50089-F996-4B35-A27E-F95F2EAB5702}" dt="2023-01-10T16:45:09.720" v="1"/>
          <ac:spMkLst>
            <pc:docMk/>
            <pc:sldMk cId="1710030502" sldId="2147470781"/>
            <ac:spMk id="271" creationId="{15372CCD-058C-45D9-A7AD-65983E72EEF7}"/>
          </ac:spMkLst>
        </pc:spChg>
        <pc:spChg chg="mod">
          <ac:chgData name="Lee, Samantha" userId="8697162a-f9f7-495a-acfb-b029ea413f4a" providerId="ADAL" clId="{04F50089-F996-4B35-A27E-F95F2EAB5702}" dt="2023-01-10T16:45:09.720" v="1"/>
          <ac:spMkLst>
            <pc:docMk/>
            <pc:sldMk cId="1710030502" sldId="2147470781"/>
            <ac:spMk id="272" creationId="{11744F76-E230-4B39-A30D-AD0C12BA9C99}"/>
          </ac:spMkLst>
        </pc:spChg>
        <pc:spChg chg="mod">
          <ac:chgData name="Lee, Samantha" userId="8697162a-f9f7-495a-acfb-b029ea413f4a" providerId="ADAL" clId="{04F50089-F996-4B35-A27E-F95F2EAB5702}" dt="2023-01-10T16:45:09.720" v="1"/>
          <ac:spMkLst>
            <pc:docMk/>
            <pc:sldMk cId="1710030502" sldId="2147470781"/>
            <ac:spMk id="273" creationId="{A0BE7F46-2922-483F-B8EE-2EFBDCA527F8}"/>
          </ac:spMkLst>
        </pc:spChg>
        <pc:spChg chg="mod">
          <ac:chgData name="Lee, Samantha" userId="8697162a-f9f7-495a-acfb-b029ea413f4a" providerId="ADAL" clId="{04F50089-F996-4B35-A27E-F95F2EAB5702}" dt="2023-01-10T16:45:09.720" v="1"/>
          <ac:spMkLst>
            <pc:docMk/>
            <pc:sldMk cId="1710030502" sldId="2147470781"/>
            <ac:spMk id="274" creationId="{7BE2667F-9854-438A-AFCA-76DCA3C99CCC}"/>
          </ac:spMkLst>
        </pc:spChg>
        <pc:spChg chg="mod">
          <ac:chgData name="Lee, Samantha" userId="8697162a-f9f7-495a-acfb-b029ea413f4a" providerId="ADAL" clId="{04F50089-F996-4B35-A27E-F95F2EAB5702}" dt="2023-01-10T16:45:09.720" v="1"/>
          <ac:spMkLst>
            <pc:docMk/>
            <pc:sldMk cId="1710030502" sldId="2147470781"/>
            <ac:spMk id="275" creationId="{8ED462FE-2082-40B5-995F-B054FC3AB115}"/>
          </ac:spMkLst>
        </pc:spChg>
        <pc:spChg chg="mod">
          <ac:chgData name="Lee, Samantha" userId="8697162a-f9f7-495a-acfb-b029ea413f4a" providerId="ADAL" clId="{04F50089-F996-4B35-A27E-F95F2EAB5702}" dt="2023-01-10T16:45:09.720" v="1"/>
          <ac:spMkLst>
            <pc:docMk/>
            <pc:sldMk cId="1710030502" sldId="2147470781"/>
            <ac:spMk id="276" creationId="{C897C07C-EADF-4B04-9335-62AB67EF4035}"/>
          </ac:spMkLst>
        </pc:spChg>
        <pc:spChg chg="mod">
          <ac:chgData name="Lee, Samantha" userId="8697162a-f9f7-495a-acfb-b029ea413f4a" providerId="ADAL" clId="{04F50089-F996-4B35-A27E-F95F2EAB5702}" dt="2023-01-10T16:45:09.720" v="1"/>
          <ac:spMkLst>
            <pc:docMk/>
            <pc:sldMk cId="1710030502" sldId="2147470781"/>
            <ac:spMk id="277" creationId="{1264A0CC-8A48-4D29-966A-D386382A3507}"/>
          </ac:spMkLst>
        </pc:spChg>
        <pc:spChg chg="mod">
          <ac:chgData name="Lee, Samantha" userId="8697162a-f9f7-495a-acfb-b029ea413f4a" providerId="ADAL" clId="{04F50089-F996-4B35-A27E-F95F2EAB5702}" dt="2023-01-10T16:45:09.720" v="1"/>
          <ac:spMkLst>
            <pc:docMk/>
            <pc:sldMk cId="1710030502" sldId="2147470781"/>
            <ac:spMk id="278" creationId="{769A16FD-EB59-4C3A-BAA6-AA463A6B05FE}"/>
          </ac:spMkLst>
        </pc:spChg>
        <pc:spChg chg="mod">
          <ac:chgData name="Lee, Samantha" userId="8697162a-f9f7-495a-acfb-b029ea413f4a" providerId="ADAL" clId="{04F50089-F996-4B35-A27E-F95F2EAB5702}" dt="2023-01-10T16:45:09.720" v="1"/>
          <ac:spMkLst>
            <pc:docMk/>
            <pc:sldMk cId="1710030502" sldId="2147470781"/>
            <ac:spMk id="279" creationId="{B04EE23F-3E5A-4AA6-9C71-FB2A2634E425}"/>
          </ac:spMkLst>
        </pc:spChg>
        <pc:spChg chg="mod">
          <ac:chgData name="Lee, Samantha" userId="8697162a-f9f7-495a-acfb-b029ea413f4a" providerId="ADAL" clId="{04F50089-F996-4B35-A27E-F95F2EAB5702}" dt="2023-01-10T16:45:09.720" v="1"/>
          <ac:spMkLst>
            <pc:docMk/>
            <pc:sldMk cId="1710030502" sldId="2147470781"/>
            <ac:spMk id="280" creationId="{4E35B15E-F879-4A45-BBD6-852648762A3E}"/>
          </ac:spMkLst>
        </pc:spChg>
        <pc:spChg chg="mod">
          <ac:chgData name="Lee, Samantha" userId="8697162a-f9f7-495a-acfb-b029ea413f4a" providerId="ADAL" clId="{04F50089-F996-4B35-A27E-F95F2EAB5702}" dt="2023-01-10T16:45:09.720" v="1"/>
          <ac:spMkLst>
            <pc:docMk/>
            <pc:sldMk cId="1710030502" sldId="2147470781"/>
            <ac:spMk id="282" creationId="{C0F3BB1A-2847-498B-A1EE-3F9193BB142A}"/>
          </ac:spMkLst>
        </pc:spChg>
        <pc:spChg chg="mod">
          <ac:chgData name="Lee, Samantha" userId="8697162a-f9f7-495a-acfb-b029ea413f4a" providerId="ADAL" clId="{04F50089-F996-4B35-A27E-F95F2EAB5702}" dt="2023-01-10T16:45:09.720" v="1"/>
          <ac:spMkLst>
            <pc:docMk/>
            <pc:sldMk cId="1710030502" sldId="2147470781"/>
            <ac:spMk id="283" creationId="{1AD386D7-17BF-42FB-BD56-0450B277D1B1}"/>
          </ac:spMkLst>
        </pc:spChg>
        <pc:spChg chg="mod">
          <ac:chgData name="Lee, Samantha" userId="8697162a-f9f7-495a-acfb-b029ea413f4a" providerId="ADAL" clId="{04F50089-F996-4B35-A27E-F95F2EAB5702}" dt="2023-01-10T16:45:09.720" v="1"/>
          <ac:spMkLst>
            <pc:docMk/>
            <pc:sldMk cId="1710030502" sldId="2147470781"/>
            <ac:spMk id="284" creationId="{721BB010-7414-4FD2-9F21-FC7DED579639}"/>
          </ac:spMkLst>
        </pc:spChg>
        <pc:spChg chg="mod">
          <ac:chgData name="Lee, Samantha" userId="8697162a-f9f7-495a-acfb-b029ea413f4a" providerId="ADAL" clId="{04F50089-F996-4B35-A27E-F95F2EAB5702}" dt="2023-01-10T16:45:09.720" v="1"/>
          <ac:spMkLst>
            <pc:docMk/>
            <pc:sldMk cId="1710030502" sldId="2147470781"/>
            <ac:spMk id="285" creationId="{C8377834-364D-4E62-A973-1274F9A4E873}"/>
          </ac:spMkLst>
        </pc:spChg>
        <pc:spChg chg="mod">
          <ac:chgData name="Lee, Samantha" userId="8697162a-f9f7-495a-acfb-b029ea413f4a" providerId="ADAL" clId="{04F50089-F996-4B35-A27E-F95F2EAB5702}" dt="2023-01-10T16:45:09.720" v="1"/>
          <ac:spMkLst>
            <pc:docMk/>
            <pc:sldMk cId="1710030502" sldId="2147470781"/>
            <ac:spMk id="286" creationId="{958E6F97-3915-40E7-990A-51268D1DD84F}"/>
          </ac:spMkLst>
        </pc:spChg>
        <pc:spChg chg="mod">
          <ac:chgData name="Lee, Samantha" userId="8697162a-f9f7-495a-acfb-b029ea413f4a" providerId="ADAL" clId="{04F50089-F996-4B35-A27E-F95F2EAB5702}" dt="2023-01-10T16:45:09.720" v="1"/>
          <ac:spMkLst>
            <pc:docMk/>
            <pc:sldMk cId="1710030502" sldId="2147470781"/>
            <ac:spMk id="287" creationId="{1FF877BE-B9B4-41D9-A375-27BF0E0C11F9}"/>
          </ac:spMkLst>
        </pc:spChg>
        <pc:spChg chg="mod">
          <ac:chgData name="Lee, Samantha" userId="8697162a-f9f7-495a-acfb-b029ea413f4a" providerId="ADAL" clId="{04F50089-F996-4B35-A27E-F95F2EAB5702}" dt="2023-01-10T16:45:09.720" v="1"/>
          <ac:spMkLst>
            <pc:docMk/>
            <pc:sldMk cId="1710030502" sldId="2147470781"/>
            <ac:spMk id="288" creationId="{E7501457-0A2E-4B54-9AD1-3BF03C8F0580}"/>
          </ac:spMkLst>
        </pc:spChg>
        <pc:spChg chg="mod">
          <ac:chgData name="Lee, Samantha" userId="8697162a-f9f7-495a-acfb-b029ea413f4a" providerId="ADAL" clId="{04F50089-F996-4B35-A27E-F95F2EAB5702}" dt="2023-01-10T16:45:09.720" v="1"/>
          <ac:spMkLst>
            <pc:docMk/>
            <pc:sldMk cId="1710030502" sldId="2147470781"/>
            <ac:spMk id="289" creationId="{26B70507-1701-4F56-B10D-FE26B8551795}"/>
          </ac:spMkLst>
        </pc:spChg>
        <pc:spChg chg="mod">
          <ac:chgData name="Lee, Samantha" userId="8697162a-f9f7-495a-acfb-b029ea413f4a" providerId="ADAL" clId="{04F50089-F996-4B35-A27E-F95F2EAB5702}" dt="2023-01-10T16:45:09.720" v="1"/>
          <ac:spMkLst>
            <pc:docMk/>
            <pc:sldMk cId="1710030502" sldId="2147470781"/>
            <ac:spMk id="290" creationId="{EFE3E6D6-7C9D-4285-8A2E-2ACADB8FD2C1}"/>
          </ac:spMkLst>
        </pc:spChg>
        <pc:spChg chg="mod">
          <ac:chgData name="Lee, Samantha" userId="8697162a-f9f7-495a-acfb-b029ea413f4a" providerId="ADAL" clId="{04F50089-F996-4B35-A27E-F95F2EAB5702}" dt="2023-01-10T16:45:09.720" v="1"/>
          <ac:spMkLst>
            <pc:docMk/>
            <pc:sldMk cId="1710030502" sldId="2147470781"/>
            <ac:spMk id="291" creationId="{384BDCB0-5497-497D-ACF2-B87BC3B67996}"/>
          </ac:spMkLst>
        </pc:spChg>
        <pc:spChg chg="mod">
          <ac:chgData name="Lee, Samantha" userId="8697162a-f9f7-495a-acfb-b029ea413f4a" providerId="ADAL" clId="{04F50089-F996-4B35-A27E-F95F2EAB5702}" dt="2023-01-10T16:45:09.720" v="1"/>
          <ac:spMkLst>
            <pc:docMk/>
            <pc:sldMk cId="1710030502" sldId="2147470781"/>
            <ac:spMk id="292" creationId="{7B86CE63-38D8-4C24-BA6E-FB89BC6C4F3B}"/>
          </ac:spMkLst>
        </pc:spChg>
        <pc:spChg chg="mod">
          <ac:chgData name="Lee, Samantha" userId="8697162a-f9f7-495a-acfb-b029ea413f4a" providerId="ADAL" clId="{04F50089-F996-4B35-A27E-F95F2EAB5702}" dt="2023-01-10T16:45:09.720" v="1"/>
          <ac:spMkLst>
            <pc:docMk/>
            <pc:sldMk cId="1710030502" sldId="2147470781"/>
            <ac:spMk id="293" creationId="{514593A5-B681-4D68-AC2F-49403AF30C61}"/>
          </ac:spMkLst>
        </pc:spChg>
        <pc:spChg chg="mod">
          <ac:chgData name="Lee, Samantha" userId="8697162a-f9f7-495a-acfb-b029ea413f4a" providerId="ADAL" clId="{04F50089-F996-4B35-A27E-F95F2EAB5702}" dt="2023-01-10T16:45:09.720" v="1"/>
          <ac:spMkLst>
            <pc:docMk/>
            <pc:sldMk cId="1710030502" sldId="2147470781"/>
            <ac:spMk id="294" creationId="{219ACF11-6AEA-4205-967B-50F092539FB7}"/>
          </ac:spMkLst>
        </pc:spChg>
        <pc:spChg chg="mod">
          <ac:chgData name="Lee, Samantha" userId="8697162a-f9f7-495a-acfb-b029ea413f4a" providerId="ADAL" clId="{04F50089-F996-4B35-A27E-F95F2EAB5702}" dt="2023-01-10T16:45:09.720" v="1"/>
          <ac:spMkLst>
            <pc:docMk/>
            <pc:sldMk cId="1710030502" sldId="2147470781"/>
            <ac:spMk id="295" creationId="{B39D0518-E149-49B2-AE93-8A1FEA6A7F0E}"/>
          </ac:spMkLst>
        </pc:spChg>
        <pc:spChg chg="mod">
          <ac:chgData name="Lee, Samantha" userId="8697162a-f9f7-495a-acfb-b029ea413f4a" providerId="ADAL" clId="{04F50089-F996-4B35-A27E-F95F2EAB5702}" dt="2023-01-10T16:45:09.720" v="1"/>
          <ac:spMkLst>
            <pc:docMk/>
            <pc:sldMk cId="1710030502" sldId="2147470781"/>
            <ac:spMk id="296" creationId="{9E4E2314-9F64-42F9-BC9E-4AC4E6C95099}"/>
          </ac:spMkLst>
        </pc:spChg>
        <pc:spChg chg="mod">
          <ac:chgData name="Lee, Samantha" userId="8697162a-f9f7-495a-acfb-b029ea413f4a" providerId="ADAL" clId="{04F50089-F996-4B35-A27E-F95F2EAB5702}" dt="2023-01-10T16:45:09.720" v="1"/>
          <ac:spMkLst>
            <pc:docMk/>
            <pc:sldMk cId="1710030502" sldId="2147470781"/>
            <ac:spMk id="297" creationId="{2B175FBB-E063-409D-AB12-E606A5000080}"/>
          </ac:spMkLst>
        </pc:spChg>
        <pc:spChg chg="mod">
          <ac:chgData name="Lee, Samantha" userId="8697162a-f9f7-495a-acfb-b029ea413f4a" providerId="ADAL" clId="{04F50089-F996-4B35-A27E-F95F2EAB5702}" dt="2023-01-10T16:45:09.720" v="1"/>
          <ac:spMkLst>
            <pc:docMk/>
            <pc:sldMk cId="1710030502" sldId="2147470781"/>
            <ac:spMk id="298" creationId="{0A355C2C-C184-4925-8F85-CF9A0F5B7DC4}"/>
          </ac:spMkLst>
        </pc:spChg>
        <pc:spChg chg="mod">
          <ac:chgData name="Lee, Samantha" userId="8697162a-f9f7-495a-acfb-b029ea413f4a" providerId="ADAL" clId="{04F50089-F996-4B35-A27E-F95F2EAB5702}" dt="2023-01-10T16:45:09.720" v="1"/>
          <ac:spMkLst>
            <pc:docMk/>
            <pc:sldMk cId="1710030502" sldId="2147470781"/>
            <ac:spMk id="301" creationId="{8B877C6C-526D-4CCD-95AC-BF66DF4D3FC6}"/>
          </ac:spMkLst>
        </pc:spChg>
        <pc:spChg chg="mod">
          <ac:chgData name="Lee, Samantha" userId="8697162a-f9f7-495a-acfb-b029ea413f4a" providerId="ADAL" clId="{04F50089-F996-4B35-A27E-F95F2EAB5702}" dt="2023-01-10T16:45:09.720" v="1"/>
          <ac:spMkLst>
            <pc:docMk/>
            <pc:sldMk cId="1710030502" sldId="2147470781"/>
            <ac:spMk id="329" creationId="{72D51498-CF92-42C5-BCFA-3CD9AE01FDAD}"/>
          </ac:spMkLst>
        </pc:spChg>
        <pc:spChg chg="mod">
          <ac:chgData name="Lee, Samantha" userId="8697162a-f9f7-495a-acfb-b029ea413f4a" providerId="ADAL" clId="{04F50089-F996-4B35-A27E-F95F2EAB5702}" dt="2023-01-10T16:45:09.720" v="1"/>
          <ac:spMkLst>
            <pc:docMk/>
            <pc:sldMk cId="1710030502" sldId="2147470781"/>
            <ac:spMk id="330" creationId="{D508AC5C-280E-4010-AB4F-8AB4CF0F6FAD}"/>
          </ac:spMkLst>
        </pc:spChg>
        <pc:spChg chg="mod">
          <ac:chgData name="Lee, Samantha" userId="8697162a-f9f7-495a-acfb-b029ea413f4a" providerId="ADAL" clId="{04F50089-F996-4B35-A27E-F95F2EAB5702}" dt="2023-01-10T16:45:09.720" v="1"/>
          <ac:spMkLst>
            <pc:docMk/>
            <pc:sldMk cId="1710030502" sldId="2147470781"/>
            <ac:spMk id="331" creationId="{1C4989DA-F099-4482-B3CD-A44F29D36E74}"/>
          </ac:spMkLst>
        </pc:spChg>
        <pc:spChg chg="mod">
          <ac:chgData name="Lee, Samantha" userId="8697162a-f9f7-495a-acfb-b029ea413f4a" providerId="ADAL" clId="{04F50089-F996-4B35-A27E-F95F2EAB5702}" dt="2023-01-10T16:45:09.720" v="1"/>
          <ac:spMkLst>
            <pc:docMk/>
            <pc:sldMk cId="1710030502" sldId="2147470781"/>
            <ac:spMk id="332" creationId="{3DD1892D-6E4D-4057-8FBD-0425D58D18D1}"/>
          </ac:spMkLst>
        </pc:spChg>
        <pc:spChg chg="mod">
          <ac:chgData name="Lee, Samantha" userId="8697162a-f9f7-495a-acfb-b029ea413f4a" providerId="ADAL" clId="{04F50089-F996-4B35-A27E-F95F2EAB5702}" dt="2023-01-10T16:45:09.720" v="1"/>
          <ac:spMkLst>
            <pc:docMk/>
            <pc:sldMk cId="1710030502" sldId="2147470781"/>
            <ac:spMk id="333" creationId="{B06CD13C-BF8F-4B2E-BF4E-BF0B4CC6DBAA}"/>
          </ac:spMkLst>
        </pc:spChg>
        <pc:spChg chg="mod">
          <ac:chgData name="Lee, Samantha" userId="8697162a-f9f7-495a-acfb-b029ea413f4a" providerId="ADAL" clId="{04F50089-F996-4B35-A27E-F95F2EAB5702}" dt="2023-01-10T16:45:09.720" v="1"/>
          <ac:spMkLst>
            <pc:docMk/>
            <pc:sldMk cId="1710030502" sldId="2147470781"/>
            <ac:spMk id="382" creationId="{85AD7E07-4C43-4E72-9E94-321ED7062C57}"/>
          </ac:spMkLst>
        </pc:spChg>
        <pc:spChg chg="mod">
          <ac:chgData name="Lee, Samantha" userId="8697162a-f9f7-495a-acfb-b029ea413f4a" providerId="ADAL" clId="{04F50089-F996-4B35-A27E-F95F2EAB5702}" dt="2023-01-10T16:45:09.720" v="1"/>
          <ac:spMkLst>
            <pc:docMk/>
            <pc:sldMk cId="1710030502" sldId="2147470781"/>
            <ac:spMk id="383" creationId="{85AD7E07-4C43-4E72-9E94-321ED7062C57}"/>
          </ac:spMkLst>
        </pc:spChg>
        <pc:spChg chg="mod">
          <ac:chgData name="Lee, Samantha" userId="8697162a-f9f7-495a-acfb-b029ea413f4a" providerId="ADAL" clId="{04F50089-F996-4B35-A27E-F95F2EAB5702}" dt="2023-01-10T16:45:09.720" v="1"/>
          <ac:spMkLst>
            <pc:docMk/>
            <pc:sldMk cId="1710030502" sldId="2147470781"/>
            <ac:spMk id="384" creationId="{85AD7E07-4C43-4E72-9E94-321ED7062C57}"/>
          </ac:spMkLst>
        </pc:spChg>
        <pc:spChg chg="mod">
          <ac:chgData name="Lee, Samantha" userId="8697162a-f9f7-495a-acfb-b029ea413f4a" providerId="ADAL" clId="{04F50089-F996-4B35-A27E-F95F2EAB5702}" dt="2023-01-10T16:45:09.720" v="1"/>
          <ac:spMkLst>
            <pc:docMk/>
            <pc:sldMk cId="1710030502" sldId="2147470781"/>
            <ac:spMk id="385" creationId="{85AD7E07-4C43-4E72-9E94-321ED7062C57}"/>
          </ac:spMkLst>
        </pc:spChg>
        <pc:spChg chg="mod">
          <ac:chgData name="Lee, Samantha" userId="8697162a-f9f7-495a-acfb-b029ea413f4a" providerId="ADAL" clId="{04F50089-F996-4B35-A27E-F95F2EAB5702}" dt="2023-01-10T16:45:09.720" v="1"/>
          <ac:spMkLst>
            <pc:docMk/>
            <pc:sldMk cId="1710030502" sldId="2147470781"/>
            <ac:spMk id="392" creationId="{80BC4FB7-5636-49E4-86B2-7042DFEB2D8A}"/>
          </ac:spMkLst>
        </pc:spChg>
        <pc:spChg chg="mod">
          <ac:chgData name="Lee, Samantha" userId="8697162a-f9f7-495a-acfb-b029ea413f4a" providerId="ADAL" clId="{04F50089-F996-4B35-A27E-F95F2EAB5702}" dt="2023-01-10T16:45:09.720" v="1"/>
          <ac:spMkLst>
            <pc:docMk/>
            <pc:sldMk cId="1710030502" sldId="2147470781"/>
            <ac:spMk id="403" creationId="{85AD7E07-4C43-4E72-9E94-321ED7062C57}"/>
          </ac:spMkLst>
        </pc:spChg>
        <pc:grpChg chg="mod">
          <ac:chgData name="Lee, Samantha" userId="8697162a-f9f7-495a-acfb-b029ea413f4a" providerId="ADAL" clId="{04F50089-F996-4B35-A27E-F95F2EAB5702}" dt="2023-01-10T16:45:09.720" v="1"/>
          <ac:grpSpMkLst>
            <pc:docMk/>
            <pc:sldMk cId="1710030502" sldId="2147470781"/>
            <ac:grpSpMk id="1" creationId="{00000000-0000-0000-0000-000000000000}"/>
          </ac:grpSpMkLst>
        </pc:grpChg>
        <pc:grpChg chg="mod">
          <ac:chgData name="Lee, Samantha" userId="8697162a-f9f7-495a-acfb-b029ea413f4a" providerId="ADAL" clId="{04F50089-F996-4B35-A27E-F95F2EAB5702}" dt="2023-01-10T16:45:09.720" v="1"/>
          <ac:grpSpMkLst>
            <pc:docMk/>
            <pc:sldMk cId="1710030502" sldId="2147470781"/>
            <ac:grpSpMk id="4" creationId="{2FF70E37-76F4-4D71-B693-2F51B53616C8}"/>
          </ac:grpSpMkLst>
        </pc:grpChg>
        <pc:grpChg chg="mod">
          <ac:chgData name="Lee, Samantha" userId="8697162a-f9f7-495a-acfb-b029ea413f4a" providerId="ADAL" clId="{04F50089-F996-4B35-A27E-F95F2EAB5702}" dt="2023-01-10T16:45:09.720" v="1"/>
          <ac:grpSpMkLst>
            <pc:docMk/>
            <pc:sldMk cId="1710030502" sldId="2147470781"/>
            <ac:grpSpMk id="7" creationId="{404AEB11-375B-44CA-8254-CD201C8CA49B}"/>
          </ac:grpSpMkLst>
        </pc:grpChg>
        <pc:grpChg chg="mod">
          <ac:chgData name="Lee, Samantha" userId="8697162a-f9f7-495a-acfb-b029ea413f4a" providerId="ADAL" clId="{04F50089-F996-4B35-A27E-F95F2EAB5702}" dt="2023-01-10T16:45:09.720" v="1"/>
          <ac:grpSpMkLst>
            <pc:docMk/>
            <pc:sldMk cId="1710030502" sldId="2147470781"/>
            <ac:grpSpMk id="10" creationId="{6CA54BDF-20DF-45ED-8029-C021427E76A7}"/>
          </ac:grpSpMkLst>
        </pc:grpChg>
        <pc:grpChg chg="mod">
          <ac:chgData name="Lee, Samantha" userId="8697162a-f9f7-495a-acfb-b029ea413f4a" providerId="ADAL" clId="{04F50089-F996-4B35-A27E-F95F2EAB5702}" dt="2023-01-10T16:45:09.720" v="1"/>
          <ac:grpSpMkLst>
            <pc:docMk/>
            <pc:sldMk cId="1710030502" sldId="2147470781"/>
            <ac:grpSpMk id="16" creationId="{12D9433E-6490-4EFA-91C8-AD18A466D3A5}"/>
          </ac:grpSpMkLst>
        </pc:grpChg>
        <pc:grpChg chg="mod">
          <ac:chgData name="Lee, Samantha" userId="8697162a-f9f7-495a-acfb-b029ea413f4a" providerId="ADAL" clId="{04F50089-F996-4B35-A27E-F95F2EAB5702}" dt="2023-01-10T16:45:09.720" v="1"/>
          <ac:grpSpMkLst>
            <pc:docMk/>
            <pc:sldMk cId="1710030502" sldId="2147470781"/>
            <ac:grpSpMk id="17" creationId="{30710B3A-0E00-4034-8D54-2900D49DDF9A}"/>
          </ac:grpSpMkLst>
        </pc:grpChg>
        <pc:grpChg chg="mod">
          <ac:chgData name="Lee, Samantha" userId="8697162a-f9f7-495a-acfb-b029ea413f4a" providerId="ADAL" clId="{04F50089-F996-4B35-A27E-F95F2EAB5702}" dt="2023-01-10T16:45:09.720" v="1"/>
          <ac:grpSpMkLst>
            <pc:docMk/>
            <pc:sldMk cId="1710030502" sldId="2147470781"/>
            <ac:grpSpMk id="18" creationId="{E5CE2FB6-27B4-4E96-A564-057EF36E9813}"/>
          </ac:grpSpMkLst>
        </pc:grpChg>
        <pc:grpChg chg="mod">
          <ac:chgData name="Lee, Samantha" userId="8697162a-f9f7-495a-acfb-b029ea413f4a" providerId="ADAL" clId="{04F50089-F996-4B35-A27E-F95F2EAB5702}" dt="2023-01-10T16:45:09.720" v="1"/>
          <ac:grpSpMkLst>
            <pc:docMk/>
            <pc:sldMk cId="1710030502" sldId="2147470781"/>
            <ac:grpSpMk id="46" creationId="{BD8D8233-48CA-80BA-ECDA-E36B566C2956}"/>
          </ac:grpSpMkLst>
        </pc:grpChg>
        <pc:grpChg chg="mod">
          <ac:chgData name="Lee, Samantha" userId="8697162a-f9f7-495a-acfb-b029ea413f4a" providerId="ADAL" clId="{04F50089-F996-4B35-A27E-F95F2EAB5702}" dt="2023-01-10T16:45:09.720" v="1"/>
          <ac:grpSpMkLst>
            <pc:docMk/>
            <pc:sldMk cId="1710030502" sldId="2147470781"/>
            <ac:grpSpMk id="247" creationId="{548A9292-6D26-491B-8774-AB82788DB442}"/>
          </ac:grpSpMkLst>
        </pc:grpChg>
        <pc:grpChg chg="mod">
          <ac:chgData name="Lee, Samantha" userId="8697162a-f9f7-495a-acfb-b029ea413f4a" providerId="ADAL" clId="{04F50089-F996-4B35-A27E-F95F2EAB5702}" dt="2023-01-10T16:45:09.720" v="1"/>
          <ac:grpSpMkLst>
            <pc:docMk/>
            <pc:sldMk cId="1710030502" sldId="2147470781"/>
            <ac:grpSpMk id="253" creationId="{AB018CA8-331C-4465-A408-D9B264085DA6}"/>
          </ac:grpSpMkLst>
        </pc:grpChg>
        <pc:grpChg chg="mod">
          <ac:chgData name="Lee, Samantha" userId="8697162a-f9f7-495a-acfb-b029ea413f4a" providerId="ADAL" clId="{04F50089-F996-4B35-A27E-F95F2EAB5702}" dt="2023-01-10T16:45:09.720" v="1"/>
          <ac:grpSpMkLst>
            <pc:docMk/>
            <pc:sldMk cId="1710030502" sldId="2147470781"/>
            <ac:grpSpMk id="281" creationId="{4322F074-935B-4715-A57E-64559684B0D4}"/>
          </ac:grpSpMkLst>
        </pc:grpChg>
        <pc:grpChg chg="mod">
          <ac:chgData name="Lee, Samantha" userId="8697162a-f9f7-495a-acfb-b029ea413f4a" providerId="ADAL" clId="{04F50089-F996-4B35-A27E-F95F2EAB5702}" dt="2023-01-10T16:45:09.720" v="1"/>
          <ac:grpSpMkLst>
            <pc:docMk/>
            <pc:sldMk cId="1710030502" sldId="2147470781"/>
            <ac:grpSpMk id="328" creationId="{248676A2-19BB-4B0B-837C-2A5B342EC625}"/>
          </ac:grpSpMkLst>
        </pc:grpChg>
        <pc:graphicFrameChg chg="mod">
          <ac:chgData name="Lee, Samantha" userId="8697162a-f9f7-495a-acfb-b029ea413f4a" providerId="ADAL" clId="{04F50089-F996-4B35-A27E-F95F2EAB5702}" dt="2023-01-10T16:45:09.720" v="1"/>
          <ac:graphicFrameMkLst>
            <pc:docMk/>
            <pc:sldMk cId="1710030502" sldId="2147470781"/>
            <ac:graphicFrameMk id="13" creationId="{5A86C6D7-0631-4563-A9BE-2E244C353677}"/>
          </ac:graphicFrameMkLst>
        </pc:graphicFrameChg>
        <pc:graphicFrameChg chg="mod">
          <ac:chgData name="Lee, Samantha" userId="8697162a-f9f7-495a-acfb-b029ea413f4a" providerId="ADAL" clId="{04F50089-F996-4B35-A27E-F95F2EAB5702}" dt="2023-01-10T16:45:09.720" v="1"/>
          <ac:graphicFrameMkLst>
            <pc:docMk/>
            <pc:sldMk cId="1710030502" sldId="2147470781"/>
            <ac:graphicFrameMk id="19" creationId="{E85A9AC4-5C28-272D-D464-73A1A4EEFCB3}"/>
          </ac:graphicFrameMkLst>
        </pc:graphicFrameChg>
        <pc:graphicFrameChg chg="mod">
          <ac:chgData name="Lee, Samantha" userId="8697162a-f9f7-495a-acfb-b029ea413f4a" providerId="ADAL" clId="{04F50089-F996-4B35-A27E-F95F2EAB5702}" dt="2023-01-10T16:45:09.720" v="1"/>
          <ac:graphicFrameMkLst>
            <pc:docMk/>
            <pc:sldMk cId="1710030502" sldId="2147470781"/>
            <ac:graphicFrameMk id="318" creationId="{F1160E8F-CF8B-42AB-862B-99E400EA0A51}"/>
          </ac:graphicFrameMkLst>
        </pc:graphicFrameChg>
        <pc:graphicFrameChg chg="mod">
          <ac:chgData name="Lee, Samantha" userId="8697162a-f9f7-495a-acfb-b029ea413f4a" providerId="ADAL" clId="{04F50089-F996-4B35-A27E-F95F2EAB5702}" dt="2023-01-10T16:45:09.720" v="1"/>
          <ac:graphicFrameMkLst>
            <pc:docMk/>
            <pc:sldMk cId="1710030502" sldId="2147470781"/>
            <ac:graphicFrameMk id="418" creationId="{10620214-DF4B-4E73-81A3-3A6CFAA7B15A}"/>
          </ac:graphicFrameMkLst>
        </pc:graphicFrameChg>
        <pc:picChg chg="mod">
          <ac:chgData name="Lee, Samantha" userId="8697162a-f9f7-495a-acfb-b029ea413f4a" providerId="ADAL" clId="{04F50089-F996-4B35-A27E-F95F2EAB5702}" dt="2023-01-10T16:45:09.720" v="1"/>
          <ac:picMkLst>
            <pc:docMk/>
            <pc:sldMk cId="1710030502" sldId="2147470781"/>
            <ac:picMk id="14" creationId="{31ABD41D-0F47-4808-B343-47368E79560D}"/>
          </ac:picMkLst>
        </pc:picChg>
        <pc:picChg chg="mod">
          <ac:chgData name="Lee, Samantha" userId="8697162a-f9f7-495a-acfb-b029ea413f4a" providerId="ADAL" clId="{04F50089-F996-4B35-A27E-F95F2EAB5702}" dt="2023-01-10T16:45:09.720" v="1"/>
          <ac:picMkLst>
            <pc:docMk/>
            <pc:sldMk cId="1710030502" sldId="2147470781"/>
            <ac:picMk id="72" creationId="{A3E2B691-E748-47BF-9C24-B9A886D810D6}"/>
          </ac:picMkLst>
        </pc:picChg>
        <pc:picChg chg="mod">
          <ac:chgData name="Lee, Samantha" userId="8697162a-f9f7-495a-acfb-b029ea413f4a" providerId="ADAL" clId="{04F50089-F996-4B35-A27E-F95F2EAB5702}" dt="2023-01-10T16:45:09.720" v="1"/>
          <ac:picMkLst>
            <pc:docMk/>
            <pc:sldMk cId="1710030502" sldId="2147470781"/>
            <ac:picMk id="76" creationId="{54A67977-A76B-42DF-B750-463A73E437C0}"/>
          </ac:picMkLst>
        </pc:picChg>
        <pc:picChg chg="mod">
          <ac:chgData name="Lee, Samantha" userId="8697162a-f9f7-495a-acfb-b029ea413f4a" providerId="ADAL" clId="{04F50089-F996-4B35-A27E-F95F2EAB5702}" dt="2023-01-10T16:45:09.720" v="1"/>
          <ac:picMkLst>
            <pc:docMk/>
            <pc:sldMk cId="1710030502" sldId="2147470781"/>
            <ac:picMk id="80" creationId="{54D3927B-D2F7-46CC-A66E-DB565EBF71BA}"/>
          </ac:picMkLst>
        </pc:picChg>
        <pc:picChg chg="mod">
          <ac:chgData name="Lee, Samantha" userId="8697162a-f9f7-495a-acfb-b029ea413f4a" providerId="ADAL" clId="{04F50089-F996-4B35-A27E-F95F2EAB5702}" dt="2023-01-10T16:45:09.720" v="1"/>
          <ac:picMkLst>
            <pc:docMk/>
            <pc:sldMk cId="1710030502" sldId="2147470781"/>
            <ac:picMk id="206" creationId="{C6F2CD00-F4B3-43C0-BDAB-A5606B2C7CF5}"/>
          </ac:picMkLst>
        </pc:picChg>
        <pc:picChg chg="mod">
          <ac:chgData name="Lee, Samantha" userId="8697162a-f9f7-495a-acfb-b029ea413f4a" providerId="ADAL" clId="{04F50089-F996-4B35-A27E-F95F2EAB5702}" dt="2023-01-10T16:45:09.720" v="1"/>
          <ac:picMkLst>
            <pc:docMk/>
            <pc:sldMk cId="1710030502" sldId="2147470781"/>
            <ac:picMk id="212" creationId="{60D9BF36-7EB3-4D6F-8D0A-9467F29A2BC7}"/>
          </ac:picMkLst>
        </pc:picChg>
        <pc:cxnChg chg="mod">
          <ac:chgData name="Lee, Samantha" userId="8697162a-f9f7-495a-acfb-b029ea413f4a" providerId="ADAL" clId="{04F50089-F996-4B35-A27E-F95F2EAB5702}" dt="2023-01-10T16:45:09.720" v="1"/>
          <ac:cxnSpMkLst>
            <pc:docMk/>
            <pc:sldMk cId="1710030502" sldId="2147470781"/>
            <ac:cxnSpMk id="33" creationId="{506F9A56-F791-445F-82CA-A2BE14C24C45}"/>
          </ac:cxnSpMkLst>
        </pc:cxnChg>
        <pc:cxnChg chg="mod">
          <ac:chgData name="Lee, Samantha" userId="8697162a-f9f7-495a-acfb-b029ea413f4a" providerId="ADAL" clId="{04F50089-F996-4B35-A27E-F95F2EAB5702}" dt="2023-01-10T16:45:09.720" v="1"/>
          <ac:cxnSpMkLst>
            <pc:docMk/>
            <pc:sldMk cId="1710030502" sldId="2147470781"/>
            <ac:cxnSpMk id="34" creationId="{7C832B5C-88E5-4A36-AA1C-B03E087DA979}"/>
          </ac:cxnSpMkLst>
        </pc:cxnChg>
        <pc:cxnChg chg="mod">
          <ac:chgData name="Lee, Samantha" userId="8697162a-f9f7-495a-acfb-b029ea413f4a" providerId="ADAL" clId="{04F50089-F996-4B35-A27E-F95F2EAB5702}" dt="2023-01-10T16:45:09.720" v="1"/>
          <ac:cxnSpMkLst>
            <pc:docMk/>
            <pc:sldMk cId="1710030502" sldId="2147470781"/>
            <ac:cxnSpMk id="150" creationId="{20D02C14-74F9-4AAF-91AF-45FC5015F9E6}"/>
          </ac:cxnSpMkLst>
        </pc:cxnChg>
        <pc:cxnChg chg="mod">
          <ac:chgData name="Lee, Samantha" userId="8697162a-f9f7-495a-acfb-b029ea413f4a" providerId="ADAL" clId="{04F50089-F996-4B35-A27E-F95F2EAB5702}" dt="2023-01-10T16:45:09.720" v="1"/>
          <ac:cxnSpMkLst>
            <pc:docMk/>
            <pc:sldMk cId="1710030502" sldId="2147470781"/>
            <ac:cxnSpMk id="153" creationId="{2429AB8F-5255-4F4F-9629-8485C9B24FAF}"/>
          </ac:cxnSpMkLst>
        </pc:cxnChg>
        <pc:cxnChg chg="mod">
          <ac:chgData name="Lee, Samantha" userId="8697162a-f9f7-495a-acfb-b029ea413f4a" providerId="ADAL" clId="{04F50089-F996-4B35-A27E-F95F2EAB5702}" dt="2023-01-10T16:45:09.720" v="1"/>
          <ac:cxnSpMkLst>
            <pc:docMk/>
            <pc:sldMk cId="1710030502" sldId="2147470781"/>
            <ac:cxnSpMk id="207" creationId="{597B0CE5-B8DD-4557-BB70-4C52A90F5CA9}"/>
          </ac:cxnSpMkLst>
        </pc:cxnChg>
        <pc:cxnChg chg="mod">
          <ac:chgData name="Lee, Samantha" userId="8697162a-f9f7-495a-acfb-b029ea413f4a" providerId="ADAL" clId="{04F50089-F996-4B35-A27E-F95F2EAB5702}" dt="2023-01-10T16:45:09.720" v="1"/>
          <ac:cxnSpMkLst>
            <pc:docMk/>
            <pc:sldMk cId="1710030502" sldId="2147470781"/>
            <ac:cxnSpMk id="359" creationId="{1431E5C0-3E59-4F97-8471-0F3985EE914B}"/>
          </ac:cxnSpMkLst>
        </pc:cxnChg>
        <pc:cxnChg chg="mod">
          <ac:chgData name="Lee, Samantha" userId="8697162a-f9f7-495a-acfb-b029ea413f4a" providerId="ADAL" clId="{04F50089-F996-4B35-A27E-F95F2EAB5702}" dt="2023-01-10T16:45:09.720" v="1"/>
          <ac:cxnSpMkLst>
            <pc:docMk/>
            <pc:sldMk cId="1710030502" sldId="2147470781"/>
            <ac:cxnSpMk id="360" creationId="{D9381A97-0D83-4C9C-9B8C-EB8B7420E9A6}"/>
          </ac:cxnSpMkLst>
        </pc:cxnChg>
      </pc:sldChg>
      <pc:sldChg chg="addSp delSp modSp add mod ord">
        <pc:chgData name="Lee, Samantha" userId="8697162a-f9f7-495a-acfb-b029ea413f4a" providerId="ADAL" clId="{04F50089-F996-4B35-A27E-F95F2EAB5702}" dt="2023-01-11T18:42:58.861" v="14547" actId="478"/>
        <pc:sldMkLst>
          <pc:docMk/>
          <pc:sldMk cId="4140273423" sldId="2147470781"/>
        </pc:sldMkLst>
        <pc:spChg chg="mod ord">
          <ac:chgData name="Lee, Samantha" userId="8697162a-f9f7-495a-acfb-b029ea413f4a" providerId="ADAL" clId="{04F50089-F996-4B35-A27E-F95F2EAB5702}" dt="2023-01-11T00:27:38.354" v="8643"/>
          <ac:spMkLst>
            <pc:docMk/>
            <pc:sldMk cId="4140273423" sldId="2147470781"/>
            <ac:spMk id="2" creationId="{5C65516F-8E92-47FF-B0B2-AFCD4F7F3CAF}"/>
          </ac:spMkLst>
        </pc:spChg>
        <pc:spChg chg="mod ord">
          <ac:chgData name="Lee, Samantha" userId="8697162a-f9f7-495a-acfb-b029ea413f4a" providerId="ADAL" clId="{04F50089-F996-4B35-A27E-F95F2EAB5702}" dt="2023-01-11T00:27:38.352" v="8637"/>
          <ac:spMkLst>
            <pc:docMk/>
            <pc:sldMk cId="4140273423" sldId="2147470781"/>
            <ac:spMk id="3" creationId="{C42C2A29-C949-4DF3-8DD7-DEADFD3F2A41}"/>
          </ac:spMkLst>
        </pc:spChg>
        <pc:spChg chg="add del mod">
          <ac:chgData name="Lee, Samantha" userId="8697162a-f9f7-495a-acfb-b029ea413f4a" providerId="ADAL" clId="{04F50089-F996-4B35-A27E-F95F2EAB5702}" dt="2023-01-11T18:42:58.861" v="14547" actId="478"/>
          <ac:spMkLst>
            <pc:docMk/>
            <pc:sldMk cId="4140273423" sldId="2147470781"/>
            <ac:spMk id="4" creationId="{7A175550-7EC3-4CA4-BFE1-96C52FE1435F}"/>
          </ac:spMkLst>
        </pc:spChg>
        <pc:spChg chg="add del mod modVis">
          <ac:chgData name="Lee, Samantha" userId="8697162a-f9f7-495a-acfb-b029ea413f4a" providerId="ADAL" clId="{04F50089-F996-4B35-A27E-F95F2EAB5702}" dt="2023-01-10T23:44:05.872" v="5738"/>
          <ac:spMkLst>
            <pc:docMk/>
            <pc:sldMk cId="4140273423" sldId="2147470781"/>
            <ac:spMk id="4" creationId="{AF6E9E42-FBD6-4676-981C-4AA72E042A78}"/>
          </ac:spMkLst>
        </pc:spChg>
        <pc:spChg chg="mod ord">
          <ac:chgData name="Lee, Samantha" userId="8697162a-f9f7-495a-acfb-b029ea413f4a" providerId="ADAL" clId="{04F50089-F996-4B35-A27E-F95F2EAB5702}" dt="2023-01-11T00:27:38.364" v="8662"/>
          <ac:spMkLst>
            <pc:docMk/>
            <pc:sldMk cId="4140273423" sldId="2147470781"/>
            <ac:spMk id="5" creationId="{2BCBF967-91DC-0962-F516-B36E3AE8EAC9}"/>
          </ac:spMkLst>
        </pc:spChg>
        <pc:spChg chg="mod ord">
          <ac:chgData name="Lee, Samantha" userId="8697162a-f9f7-495a-acfb-b029ea413f4a" providerId="ADAL" clId="{04F50089-F996-4B35-A27E-F95F2EAB5702}" dt="2023-01-11T00:27:38.353" v="8641"/>
          <ac:spMkLst>
            <pc:docMk/>
            <pc:sldMk cId="4140273423" sldId="2147470781"/>
            <ac:spMk id="6" creationId="{3FF62F8A-C299-4EDE-94CB-874356A1C3B6}"/>
          </ac:spMkLst>
        </pc:spChg>
        <pc:spChg chg="mod ord">
          <ac:chgData name="Lee, Samantha" userId="8697162a-f9f7-495a-acfb-b029ea413f4a" providerId="ADAL" clId="{04F50089-F996-4B35-A27E-F95F2EAB5702}" dt="2023-01-11T00:27:38.364" v="8664"/>
          <ac:spMkLst>
            <pc:docMk/>
            <pc:sldMk cId="4140273423" sldId="2147470781"/>
            <ac:spMk id="7" creationId="{0494C7FE-9384-C5D3-9BD3-5C489E03DF37}"/>
          </ac:spMkLst>
        </pc:spChg>
        <pc:spChg chg="mod ord">
          <ac:chgData name="Lee, Samantha" userId="8697162a-f9f7-495a-acfb-b029ea413f4a" providerId="ADAL" clId="{04F50089-F996-4B35-A27E-F95F2EAB5702}" dt="2023-01-11T00:27:38.354" v="8647"/>
          <ac:spMkLst>
            <pc:docMk/>
            <pc:sldMk cId="4140273423" sldId="2147470781"/>
            <ac:spMk id="8" creationId="{4EFE5F66-FE85-47E7-B999-A7248BB1BB4D}"/>
          </ac:spMkLst>
        </pc:spChg>
        <pc:spChg chg="mod">
          <ac:chgData name="Lee, Samantha" userId="8697162a-f9f7-495a-acfb-b029ea413f4a" providerId="ADAL" clId="{04F50089-F996-4B35-A27E-F95F2EAB5702}" dt="2023-01-11T00:27:38.354" v="8651"/>
          <ac:spMkLst>
            <pc:docMk/>
            <pc:sldMk cId="4140273423" sldId="2147470781"/>
            <ac:spMk id="9" creationId="{EF70C812-05FF-3813-2D8E-DAC59104D724}"/>
          </ac:spMkLst>
        </pc:spChg>
        <pc:spChg chg="del mod ord">
          <ac:chgData name="Lee, Samantha" userId="8697162a-f9f7-495a-acfb-b029ea413f4a" providerId="ADAL" clId="{04F50089-F996-4B35-A27E-F95F2EAB5702}" dt="2023-01-11T00:27:36.166" v="8627" actId="478"/>
          <ac:spMkLst>
            <pc:docMk/>
            <pc:sldMk cId="4140273423" sldId="2147470781"/>
            <ac:spMk id="10" creationId="{D6F20A09-8735-4F60-96A3-48C524647CEB}"/>
          </ac:spMkLst>
        </pc:spChg>
        <pc:spChg chg="mod ord">
          <ac:chgData name="Lee, Samantha" userId="8697162a-f9f7-495a-acfb-b029ea413f4a" providerId="ADAL" clId="{04F50089-F996-4B35-A27E-F95F2EAB5702}" dt="2023-01-11T00:27:38.354" v="8645"/>
          <ac:spMkLst>
            <pc:docMk/>
            <pc:sldMk cId="4140273423" sldId="2147470781"/>
            <ac:spMk id="11" creationId="{ACF50255-12C2-4598-938A-BD76266F8A7C}"/>
          </ac:spMkLst>
        </pc:spChg>
        <pc:spChg chg="mod ord">
          <ac:chgData name="Lee, Samantha" userId="8697162a-f9f7-495a-acfb-b029ea413f4a" providerId="ADAL" clId="{04F50089-F996-4B35-A27E-F95F2EAB5702}" dt="2023-01-11T00:27:38.364" v="8668"/>
          <ac:spMkLst>
            <pc:docMk/>
            <pc:sldMk cId="4140273423" sldId="2147470781"/>
            <ac:spMk id="13" creationId="{DB1A2192-878E-B098-B40B-863B8D199FD1}"/>
          </ac:spMkLst>
        </pc:spChg>
        <pc:spChg chg="mod ord">
          <ac:chgData name="Lee, Samantha" userId="8697162a-f9f7-495a-acfb-b029ea413f4a" providerId="ADAL" clId="{04F50089-F996-4B35-A27E-F95F2EAB5702}" dt="2023-01-11T00:27:38.364" v="8670"/>
          <ac:spMkLst>
            <pc:docMk/>
            <pc:sldMk cId="4140273423" sldId="2147470781"/>
            <ac:spMk id="14" creationId="{2690C60D-A362-2630-5219-1E9F1ACFA4C2}"/>
          </ac:spMkLst>
        </pc:spChg>
        <pc:spChg chg="mod">
          <ac:chgData name="Lee, Samantha" userId="8697162a-f9f7-495a-acfb-b029ea413f4a" providerId="ADAL" clId="{04F50089-F996-4B35-A27E-F95F2EAB5702}" dt="2023-01-11T00:27:38.354" v="8654"/>
          <ac:spMkLst>
            <pc:docMk/>
            <pc:sldMk cId="4140273423" sldId="2147470781"/>
            <ac:spMk id="15" creationId="{E0F2A475-D0B2-501B-0BA9-3C578CE8FD90}"/>
          </ac:spMkLst>
        </pc:spChg>
        <pc:spChg chg="mod ord">
          <ac:chgData name="Lee, Samantha" userId="8697162a-f9f7-495a-acfb-b029ea413f4a" providerId="ADAL" clId="{04F50089-F996-4B35-A27E-F95F2EAB5702}" dt="2023-01-11T00:27:38.364" v="8666"/>
          <ac:spMkLst>
            <pc:docMk/>
            <pc:sldMk cId="4140273423" sldId="2147470781"/>
            <ac:spMk id="16" creationId="{EB607121-A7FB-CD0B-0304-D3BC67E05722}"/>
          </ac:spMkLst>
        </pc:spChg>
        <pc:spChg chg="mod ord">
          <ac:chgData name="Lee, Samantha" userId="8697162a-f9f7-495a-acfb-b029ea413f4a" providerId="ADAL" clId="{04F50089-F996-4B35-A27E-F95F2EAB5702}" dt="2023-01-11T00:27:38.364" v="8674"/>
          <ac:spMkLst>
            <pc:docMk/>
            <pc:sldMk cId="4140273423" sldId="2147470781"/>
            <ac:spMk id="17" creationId="{956A5AE1-2A38-7E0C-B001-ADADACB4C358}"/>
          </ac:spMkLst>
        </pc:spChg>
        <pc:spChg chg="mod">
          <ac:chgData name="Lee, Samantha" userId="8697162a-f9f7-495a-acfb-b029ea413f4a" providerId="ADAL" clId="{04F50089-F996-4B35-A27E-F95F2EAB5702}" dt="2023-01-11T00:27:38.354" v="8657"/>
          <ac:spMkLst>
            <pc:docMk/>
            <pc:sldMk cId="4140273423" sldId="2147470781"/>
            <ac:spMk id="18" creationId="{DBEF6CB4-7163-E24A-9727-534340C360D0}"/>
          </ac:spMkLst>
        </pc:spChg>
        <pc:spChg chg="mod ord">
          <ac:chgData name="Lee, Samantha" userId="8697162a-f9f7-495a-acfb-b029ea413f4a" providerId="ADAL" clId="{04F50089-F996-4B35-A27E-F95F2EAB5702}" dt="2023-01-11T00:27:38.364" v="8676"/>
          <ac:spMkLst>
            <pc:docMk/>
            <pc:sldMk cId="4140273423" sldId="2147470781"/>
            <ac:spMk id="19" creationId="{9F8A7729-CC0C-A7D1-6765-E253B28D0C40}"/>
          </ac:spMkLst>
        </pc:spChg>
        <pc:spChg chg="mod ord">
          <ac:chgData name="Lee, Samantha" userId="8697162a-f9f7-495a-acfb-b029ea413f4a" providerId="ADAL" clId="{04F50089-F996-4B35-A27E-F95F2EAB5702}" dt="2023-01-11T00:27:38.364" v="8678"/>
          <ac:spMkLst>
            <pc:docMk/>
            <pc:sldMk cId="4140273423" sldId="2147470781"/>
            <ac:spMk id="20" creationId="{95D555AB-4E3E-CC2D-CC6E-E318EE09F0F0}"/>
          </ac:spMkLst>
        </pc:spChg>
        <pc:spChg chg="mod">
          <ac:chgData name="Lee, Samantha" userId="8697162a-f9f7-495a-acfb-b029ea413f4a" providerId="ADAL" clId="{04F50089-F996-4B35-A27E-F95F2EAB5702}" dt="2023-01-11T00:27:38.354" v="8653"/>
          <ac:spMkLst>
            <pc:docMk/>
            <pc:sldMk cId="4140273423" sldId="2147470781"/>
            <ac:spMk id="21" creationId="{F181368B-D2B8-05E7-87CC-465D7140374E}"/>
          </ac:spMkLst>
        </pc:spChg>
        <pc:spChg chg="mod ord">
          <ac:chgData name="Lee, Samantha" userId="8697162a-f9f7-495a-acfb-b029ea413f4a" providerId="ADAL" clId="{04F50089-F996-4B35-A27E-F95F2EAB5702}" dt="2023-01-11T00:27:38.364" v="8680"/>
          <ac:spMkLst>
            <pc:docMk/>
            <pc:sldMk cId="4140273423" sldId="2147470781"/>
            <ac:spMk id="22" creationId="{3485C1EE-23A0-0325-E758-469B41E11085}"/>
          </ac:spMkLst>
        </pc:spChg>
        <pc:spChg chg="mod ord">
          <ac:chgData name="Lee, Samantha" userId="8697162a-f9f7-495a-acfb-b029ea413f4a" providerId="ADAL" clId="{04F50089-F996-4B35-A27E-F95F2EAB5702}" dt="2023-01-11T00:27:38.364" v="8684"/>
          <ac:spMkLst>
            <pc:docMk/>
            <pc:sldMk cId="4140273423" sldId="2147470781"/>
            <ac:spMk id="23" creationId="{515F60C2-C221-7A09-C35D-67ADA2099FAD}"/>
          </ac:spMkLst>
        </pc:spChg>
        <pc:spChg chg="mod">
          <ac:chgData name="Lee, Samantha" userId="8697162a-f9f7-495a-acfb-b029ea413f4a" providerId="ADAL" clId="{04F50089-F996-4B35-A27E-F95F2EAB5702}" dt="2023-01-11T00:27:38.364" v="8660"/>
          <ac:spMkLst>
            <pc:docMk/>
            <pc:sldMk cId="4140273423" sldId="2147470781"/>
            <ac:spMk id="24" creationId="{5EC84786-DE55-BA4A-CF55-DF82F3A35EF2}"/>
          </ac:spMkLst>
        </pc:spChg>
        <pc:spChg chg="mod ord">
          <ac:chgData name="Lee, Samantha" userId="8697162a-f9f7-495a-acfb-b029ea413f4a" providerId="ADAL" clId="{04F50089-F996-4B35-A27E-F95F2EAB5702}" dt="2023-01-11T00:27:38.364" v="8672"/>
          <ac:spMkLst>
            <pc:docMk/>
            <pc:sldMk cId="4140273423" sldId="2147470781"/>
            <ac:spMk id="25" creationId="{214D09F8-EC82-BC8A-E2A7-2E9E0523EB3C}"/>
          </ac:spMkLst>
        </pc:spChg>
        <pc:spChg chg="mod ord">
          <ac:chgData name="Lee, Samantha" userId="8697162a-f9f7-495a-acfb-b029ea413f4a" providerId="ADAL" clId="{04F50089-F996-4B35-A27E-F95F2EAB5702}" dt="2023-01-11T00:27:38.364" v="8686"/>
          <ac:spMkLst>
            <pc:docMk/>
            <pc:sldMk cId="4140273423" sldId="2147470781"/>
            <ac:spMk id="26" creationId="{54E82487-987B-2E31-94E0-99BA6370B30D}"/>
          </ac:spMkLst>
        </pc:spChg>
        <pc:spChg chg="mod">
          <ac:chgData name="Lee, Samantha" userId="8697162a-f9f7-495a-acfb-b029ea413f4a" providerId="ADAL" clId="{04F50089-F996-4B35-A27E-F95F2EAB5702}" dt="2023-01-11T00:27:38.354" v="8652"/>
          <ac:spMkLst>
            <pc:docMk/>
            <pc:sldMk cId="4140273423" sldId="2147470781"/>
            <ac:spMk id="27" creationId="{B560BFD4-A4BF-AF59-3558-91A71569C749}"/>
          </ac:spMkLst>
        </pc:spChg>
        <pc:spChg chg="mod ord">
          <ac:chgData name="Lee, Samantha" userId="8697162a-f9f7-495a-acfb-b029ea413f4a" providerId="ADAL" clId="{04F50089-F996-4B35-A27E-F95F2EAB5702}" dt="2023-01-11T00:27:38.364" v="8688"/>
          <ac:spMkLst>
            <pc:docMk/>
            <pc:sldMk cId="4140273423" sldId="2147470781"/>
            <ac:spMk id="28" creationId="{5B730104-1ED4-C02C-A786-9F00E5785B43}"/>
          </ac:spMkLst>
        </pc:spChg>
        <pc:spChg chg="mod ord">
          <ac:chgData name="Lee, Samantha" userId="8697162a-f9f7-495a-acfb-b029ea413f4a" providerId="ADAL" clId="{04F50089-F996-4B35-A27E-F95F2EAB5702}" dt="2023-01-11T00:27:38.364" v="8682"/>
          <ac:spMkLst>
            <pc:docMk/>
            <pc:sldMk cId="4140273423" sldId="2147470781"/>
            <ac:spMk id="29" creationId="{723F1AEF-7D66-0D8F-F147-155EEC802E1E}"/>
          </ac:spMkLst>
        </pc:spChg>
        <pc:spChg chg="mod">
          <ac:chgData name="Lee, Samantha" userId="8697162a-f9f7-495a-acfb-b029ea413f4a" providerId="ADAL" clId="{04F50089-F996-4B35-A27E-F95F2EAB5702}" dt="2023-01-11T00:27:38.363" v="8659"/>
          <ac:spMkLst>
            <pc:docMk/>
            <pc:sldMk cId="4140273423" sldId="2147470781"/>
            <ac:spMk id="30" creationId="{822EE2DE-2E27-479D-A8B6-A11288FFBE3B}"/>
          </ac:spMkLst>
        </pc:spChg>
        <pc:spChg chg="mod ord">
          <ac:chgData name="Lee, Samantha" userId="8697162a-f9f7-495a-acfb-b029ea413f4a" providerId="ADAL" clId="{04F50089-F996-4B35-A27E-F95F2EAB5702}" dt="2023-01-11T00:27:38.364" v="8690"/>
          <ac:spMkLst>
            <pc:docMk/>
            <pc:sldMk cId="4140273423" sldId="2147470781"/>
            <ac:spMk id="31" creationId="{E682F51D-D3D3-30F2-FA05-556FCB12BC97}"/>
          </ac:spMkLst>
        </pc:spChg>
        <pc:spChg chg="mod ord">
          <ac:chgData name="Lee, Samantha" userId="8697162a-f9f7-495a-acfb-b029ea413f4a" providerId="ADAL" clId="{04F50089-F996-4B35-A27E-F95F2EAB5702}" dt="2023-01-11T00:27:38.364" v="8692"/>
          <ac:spMkLst>
            <pc:docMk/>
            <pc:sldMk cId="4140273423" sldId="2147470781"/>
            <ac:spMk id="32" creationId="{515AACCA-CC9F-F4AC-C457-52F17BF55DEF}"/>
          </ac:spMkLst>
        </pc:spChg>
        <pc:spChg chg="mod">
          <ac:chgData name="Lee, Samantha" userId="8697162a-f9f7-495a-acfb-b029ea413f4a" providerId="ADAL" clId="{04F50089-F996-4B35-A27E-F95F2EAB5702}" dt="2023-01-11T00:27:38.354" v="8656"/>
          <ac:spMkLst>
            <pc:docMk/>
            <pc:sldMk cId="4140273423" sldId="2147470781"/>
            <ac:spMk id="33" creationId="{0501CE2B-0DF3-D09F-6A7D-2A4B431DB3AF}"/>
          </ac:spMkLst>
        </pc:spChg>
        <pc:spChg chg="mod ord">
          <ac:chgData name="Lee, Samantha" userId="8697162a-f9f7-495a-acfb-b029ea413f4a" providerId="ADAL" clId="{04F50089-F996-4B35-A27E-F95F2EAB5702}" dt="2023-01-11T00:27:38.364" v="8694"/>
          <ac:spMkLst>
            <pc:docMk/>
            <pc:sldMk cId="4140273423" sldId="2147470781"/>
            <ac:spMk id="34" creationId="{66CE9CE4-9344-3154-1D34-5D9052781209}"/>
          </ac:spMkLst>
        </pc:spChg>
        <pc:spChg chg="mod ord">
          <ac:chgData name="Lee, Samantha" userId="8697162a-f9f7-495a-acfb-b029ea413f4a" providerId="ADAL" clId="{04F50089-F996-4B35-A27E-F95F2EAB5702}" dt="2023-01-11T00:27:38.364" v="8696"/>
          <ac:spMkLst>
            <pc:docMk/>
            <pc:sldMk cId="4140273423" sldId="2147470781"/>
            <ac:spMk id="35" creationId="{B91CD8F5-9783-BA15-313F-18FF6F09669A}"/>
          </ac:spMkLst>
        </pc:spChg>
        <pc:spChg chg="mod">
          <ac:chgData name="Lee, Samantha" userId="8697162a-f9f7-495a-acfb-b029ea413f4a" providerId="ADAL" clId="{04F50089-F996-4B35-A27E-F95F2EAB5702}" dt="2023-01-11T00:27:38.354" v="8658"/>
          <ac:spMkLst>
            <pc:docMk/>
            <pc:sldMk cId="4140273423" sldId="2147470781"/>
            <ac:spMk id="36" creationId="{8AD87C64-5495-07C4-8C14-8F2A3DF80171}"/>
          </ac:spMkLst>
        </pc:spChg>
        <pc:spChg chg="mod ord">
          <ac:chgData name="Lee, Samantha" userId="8697162a-f9f7-495a-acfb-b029ea413f4a" providerId="ADAL" clId="{04F50089-F996-4B35-A27E-F95F2EAB5702}" dt="2023-01-11T00:27:38.364" v="8698"/>
          <ac:spMkLst>
            <pc:docMk/>
            <pc:sldMk cId="4140273423" sldId="2147470781"/>
            <ac:spMk id="37" creationId="{A7EB781E-70D2-2ECA-08DB-BF62F918B242}"/>
          </ac:spMkLst>
        </pc:spChg>
        <pc:spChg chg="mod ord">
          <ac:chgData name="Lee, Samantha" userId="8697162a-f9f7-495a-acfb-b029ea413f4a" providerId="ADAL" clId="{04F50089-F996-4B35-A27E-F95F2EAB5702}" dt="2023-01-11T00:27:38.364" v="8700"/>
          <ac:spMkLst>
            <pc:docMk/>
            <pc:sldMk cId="4140273423" sldId="2147470781"/>
            <ac:spMk id="38" creationId="{3ABC0CB2-373B-FFDE-C37B-2EF12AE59569}"/>
          </ac:spMkLst>
        </pc:spChg>
        <pc:spChg chg="mod">
          <ac:chgData name="Lee, Samantha" userId="8697162a-f9f7-495a-acfb-b029ea413f4a" providerId="ADAL" clId="{04F50089-F996-4B35-A27E-F95F2EAB5702}" dt="2023-01-11T00:27:38.354" v="8655"/>
          <ac:spMkLst>
            <pc:docMk/>
            <pc:sldMk cId="4140273423" sldId="2147470781"/>
            <ac:spMk id="39" creationId="{D4A64EBB-AF19-F0ED-FB8D-586234B7DCF9}"/>
          </ac:spMkLst>
        </pc:spChg>
        <pc:spChg chg="mod ord">
          <ac:chgData name="Lee, Samantha" userId="8697162a-f9f7-495a-acfb-b029ea413f4a" providerId="ADAL" clId="{04F50089-F996-4B35-A27E-F95F2EAB5702}" dt="2023-01-11T00:27:38.354" v="8649"/>
          <ac:spMkLst>
            <pc:docMk/>
            <pc:sldMk cId="4140273423" sldId="2147470781"/>
            <ac:spMk id="49" creationId="{54840E99-A292-498A-88AE-31C0E050F8AA}"/>
          </ac:spMkLst>
        </pc:spChg>
        <pc:spChg chg="mod ord">
          <ac:chgData name="Lee, Samantha" userId="8697162a-f9f7-495a-acfb-b029ea413f4a" providerId="ADAL" clId="{04F50089-F996-4B35-A27E-F95F2EAB5702}" dt="2023-01-11T00:27:38.414" v="8805"/>
          <ac:spMkLst>
            <pc:docMk/>
            <pc:sldMk cId="4140273423" sldId="2147470781"/>
            <ac:spMk id="53" creationId="{0C5E404D-5857-FE9C-0042-DFA6060B6C0A}"/>
          </ac:spMkLst>
        </pc:spChg>
        <pc:spChg chg="mod ord">
          <ac:chgData name="Lee, Samantha" userId="8697162a-f9f7-495a-acfb-b029ea413f4a" providerId="ADAL" clId="{04F50089-F996-4B35-A27E-F95F2EAB5702}" dt="2023-01-11T00:27:38.414" v="8807"/>
          <ac:spMkLst>
            <pc:docMk/>
            <pc:sldMk cId="4140273423" sldId="2147470781"/>
            <ac:spMk id="55" creationId="{366A6DC2-92CF-7EB1-B6CD-DE142EC6CC77}"/>
          </ac:spMkLst>
        </pc:spChg>
        <pc:spChg chg="mod ord">
          <ac:chgData name="Lee, Samantha" userId="8697162a-f9f7-495a-acfb-b029ea413f4a" providerId="ADAL" clId="{04F50089-F996-4B35-A27E-F95F2EAB5702}" dt="2023-01-11T00:27:38.414" v="8810"/>
          <ac:spMkLst>
            <pc:docMk/>
            <pc:sldMk cId="4140273423" sldId="2147470781"/>
            <ac:spMk id="57" creationId="{025D1061-9585-CB05-6F94-1F5D815E49B4}"/>
          </ac:spMkLst>
        </pc:spChg>
        <pc:spChg chg="mod ord">
          <ac:chgData name="Lee, Samantha" userId="8697162a-f9f7-495a-acfb-b029ea413f4a" providerId="ADAL" clId="{04F50089-F996-4B35-A27E-F95F2EAB5702}" dt="2023-01-11T01:11:42.294" v="9012" actId="207"/>
          <ac:spMkLst>
            <pc:docMk/>
            <pc:sldMk cId="4140273423" sldId="2147470781"/>
            <ac:spMk id="62" creationId="{6D198066-7D52-7243-37C4-0D9F7872FD31}"/>
          </ac:spMkLst>
        </pc:spChg>
        <pc:spChg chg="mod ord">
          <ac:chgData name="Lee, Samantha" userId="8697162a-f9f7-495a-acfb-b029ea413f4a" providerId="ADAL" clId="{04F50089-F996-4B35-A27E-F95F2EAB5702}" dt="2023-01-11T00:27:38.431" v="8814"/>
          <ac:spMkLst>
            <pc:docMk/>
            <pc:sldMk cId="4140273423" sldId="2147470781"/>
            <ac:spMk id="72" creationId="{840B6BE9-838A-FA3A-A1AC-2D788FF5AA0E}"/>
          </ac:spMkLst>
        </pc:spChg>
        <pc:spChg chg="mod ord">
          <ac:chgData name="Lee, Samantha" userId="8697162a-f9f7-495a-acfb-b029ea413f4a" providerId="ADAL" clId="{04F50089-F996-4B35-A27E-F95F2EAB5702}" dt="2023-01-11T00:27:38.432" v="8816"/>
          <ac:spMkLst>
            <pc:docMk/>
            <pc:sldMk cId="4140273423" sldId="2147470781"/>
            <ac:spMk id="81" creationId="{8C150081-856D-AE35-5ED7-C58E66FB7E94}"/>
          </ac:spMkLst>
        </pc:spChg>
        <pc:spChg chg="mod">
          <ac:chgData name="Lee, Samantha" userId="8697162a-f9f7-495a-acfb-b029ea413f4a" providerId="ADAL" clId="{04F50089-F996-4B35-A27E-F95F2EAB5702}" dt="2023-01-11T00:27:38.381" v="8719"/>
          <ac:spMkLst>
            <pc:docMk/>
            <pc:sldMk cId="4140273423" sldId="2147470781"/>
            <ac:spMk id="83" creationId="{3BA70FE9-189B-4BB2-A1C2-B5456230F183}"/>
          </ac:spMkLst>
        </pc:spChg>
        <pc:spChg chg="mod">
          <ac:chgData name="Lee, Samantha" userId="8697162a-f9f7-495a-acfb-b029ea413f4a" providerId="ADAL" clId="{04F50089-F996-4B35-A27E-F95F2EAB5702}" dt="2023-01-11T00:27:38.381" v="8714"/>
          <ac:spMkLst>
            <pc:docMk/>
            <pc:sldMk cId="4140273423" sldId="2147470781"/>
            <ac:spMk id="84" creationId="{7F988324-41EC-4D38-A0ED-8BF95792D7FF}"/>
          </ac:spMkLst>
        </pc:spChg>
        <pc:spChg chg="mod">
          <ac:chgData name="Lee, Samantha" userId="8697162a-f9f7-495a-acfb-b029ea413f4a" providerId="ADAL" clId="{04F50089-F996-4B35-A27E-F95F2EAB5702}" dt="2023-01-11T00:27:38.381" v="8711"/>
          <ac:spMkLst>
            <pc:docMk/>
            <pc:sldMk cId="4140273423" sldId="2147470781"/>
            <ac:spMk id="85" creationId="{497EF13B-6869-4F43-8D9B-9191CBC30E49}"/>
          </ac:spMkLst>
        </pc:spChg>
        <pc:spChg chg="mod">
          <ac:chgData name="Lee, Samantha" userId="8697162a-f9f7-495a-acfb-b029ea413f4a" providerId="ADAL" clId="{04F50089-F996-4B35-A27E-F95F2EAB5702}" dt="2023-01-11T00:27:38.381" v="8710"/>
          <ac:spMkLst>
            <pc:docMk/>
            <pc:sldMk cId="4140273423" sldId="2147470781"/>
            <ac:spMk id="86" creationId="{FF198E34-F12D-4146-BAA6-883F3216B581}"/>
          </ac:spMkLst>
        </pc:spChg>
        <pc:spChg chg="mod">
          <ac:chgData name="Lee, Samantha" userId="8697162a-f9f7-495a-acfb-b029ea413f4a" providerId="ADAL" clId="{04F50089-F996-4B35-A27E-F95F2EAB5702}" dt="2023-01-11T00:27:38.381" v="8718"/>
          <ac:spMkLst>
            <pc:docMk/>
            <pc:sldMk cId="4140273423" sldId="2147470781"/>
            <ac:spMk id="87" creationId="{16D57DEB-5E20-4A2E-B6BD-E6DC9AD84381}"/>
          </ac:spMkLst>
        </pc:spChg>
        <pc:spChg chg="mod">
          <ac:chgData name="Lee, Samantha" userId="8697162a-f9f7-495a-acfb-b029ea413f4a" providerId="ADAL" clId="{04F50089-F996-4B35-A27E-F95F2EAB5702}" dt="2023-01-11T00:27:38.381" v="8704"/>
          <ac:spMkLst>
            <pc:docMk/>
            <pc:sldMk cId="4140273423" sldId="2147470781"/>
            <ac:spMk id="88" creationId="{BCBB7A99-C29D-454B-8BC7-B8A4C3221740}"/>
          </ac:spMkLst>
        </pc:spChg>
        <pc:spChg chg="mod">
          <ac:chgData name="Lee, Samantha" userId="8697162a-f9f7-495a-acfb-b029ea413f4a" providerId="ADAL" clId="{04F50089-F996-4B35-A27E-F95F2EAB5702}" dt="2023-01-11T00:27:38.381" v="8716"/>
          <ac:spMkLst>
            <pc:docMk/>
            <pc:sldMk cId="4140273423" sldId="2147470781"/>
            <ac:spMk id="89" creationId="{24DB95D4-E184-4EA1-B63E-B914FE3B584D}"/>
          </ac:spMkLst>
        </pc:spChg>
        <pc:spChg chg="mod">
          <ac:chgData name="Lee, Samantha" userId="8697162a-f9f7-495a-acfb-b029ea413f4a" providerId="ADAL" clId="{04F50089-F996-4B35-A27E-F95F2EAB5702}" dt="2023-01-11T00:27:38.381" v="8708"/>
          <ac:spMkLst>
            <pc:docMk/>
            <pc:sldMk cId="4140273423" sldId="2147470781"/>
            <ac:spMk id="90" creationId="{490E87F9-4A40-4F81-A4A0-4C886A86162E}"/>
          </ac:spMkLst>
        </pc:spChg>
        <pc:spChg chg="mod">
          <ac:chgData name="Lee, Samantha" userId="8697162a-f9f7-495a-acfb-b029ea413f4a" providerId="ADAL" clId="{04F50089-F996-4B35-A27E-F95F2EAB5702}" dt="2023-01-11T00:27:38.381" v="8713"/>
          <ac:spMkLst>
            <pc:docMk/>
            <pc:sldMk cId="4140273423" sldId="2147470781"/>
            <ac:spMk id="91" creationId="{35A9F653-B8AC-43F0-8E14-8EF37F6F0708}"/>
          </ac:spMkLst>
        </pc:spChg>
        <pc:spChg chg="mod">
          <ac:chgData name="Lee, Samantha" userId="8697162a-f9f7-495a-acfb-b029ea413f4a" providerId="ADAL" clId="{04F50089-F996-4B35-A27E-F95F2EAB5702}" dt="2023-01-11T00:27:38.381" v="8717"/>
          <ac:spMkLst>
            <pc:docMk/>
            <pc:sldMk cId="4140273423" sldId="2147470781"/>
            <ac:spMk id="92" creationId="{5E092FDE-211B-47E7-9935-3EF8CADC565D}"/>
          </ac:spMkLst>
        </pc:spChg>
        <pc:spChg chg="mod">
          <ac:chgData name="Lee, Samantha" userId="8697162a-f9f7-495a-acfb-b029ea413f4a" providerId="ADAL" clId="{04F50089-F996-4B35-A27E-F95F2EAB5702}" dt="2023-01-11T00:27:38.379" v="8701"/>
          <ac:spMkLst>
            <pc:docMk/>
            <pc:sldMk cId="4140273423" sldId="2147470781"/>
            <ac:spMk id="93" creationId="{2E1EC7B6-9995-42C6-B774-96468EB6813A}"/>
          </ac:spMkLst>
        </pc:spChg>
        <pc:spChg chg="mod">
          <ac:chgData name="Lee, Samantha" userId="8697162a-f9f7-495a-acfb-b029ea413f4a" providerId="ADAL" clId="{04F50089-F996-4B35-A27E-F95F2EAB5702}" dt="2023-01-11T00:27:38.381" v="8706"/>
          <ac:spMkLst>
            <pc:docMk/>
            <pc:sldMk cId="4140273423" sldId="2147470781"/>
            <ac:spMk id="94" creationId="{E27A759C-6545-4FED-9756-99679CCD836C}"/>
          </ac:spMkLst>
        </pc:spChg>
        <pc:spChg chg="mod">
          <ac:chgData name="Lee, Samantha" userId="8697162a-f9f7-495a-acfb-b029ea413f4a" providerId="ADAL" clId="{04F50089-F996-4B35-A27E-F95F2EAB5702}" dt="2023-01-11T00:27:38.381" v="8720"/>
          <ac:spMkLst>
            <pc:docMk/>
            <pc:sldMk cId="4140273423" sldId="2147470781"/>
            <ac:spMk id="95" creationId="{4EBBA609-D497-45F8-BBE4-5654E4422A05}"/>
          </ac:spMkLst>
        </pc:spChg>
        <pc:spChg chg="mod">
          <ac:chgData name="Lee, Samantha" userId="8697162a-f9f7-495a-acfb-b029ea413f4a" providerId="ADAL" clId="{04F50089-F996-4B35-A27E-F95F2EAB5702}" dt="2023-01-11T00:27:38.381" v="8707"/>
          <ac:spMkLst>
            <pc:docMk/>
            <pc:sldMk cId="4140273423" sldId="2147470781"/>
            <ac:spMk id="96" creationId="{8FC174C3-3489-4115-8734-2C5998AD32D7}"/>
          </ac:spMkLst>
        </pc:spChg>
        <pc:spChg chg="mod">
          <ac:chgData name="Lee, Samantha" userId="8697162a-f9f7-495a-acfb-b029ea413f4a" providerId="ADAL" clId="{04F50089-F996-4B35-A27E-F95F2EAB5702}" dt="2023-01-11T00:27:38.381" v="8709"/>
          <ac:spMkLst>
            <pc:docMk/>
            <pc:sldMk cId="4140273423" sldId="2147470781"/>
            <ac:spMk id="97" creationId="{BB5B4BB2-843B-430D-8704-52E4F3BCE00C}"/>
          </ac:spMkLst>
        </pc:spChg>
        <pc:spChg chg="mod">
          <ac:chgData name="Lee, Samantha" userId="8697162a-f9f7-495a-acfb-b029ea413f4a" providerId="ADAL" clId="{04F50089-F996-4B35-A27E-F95F2EAB5702}" dt="2023-01-11T00:27:38.380" v="8702"/>
          <ac:spMkLst>
            <pc:docMk/>
            <pc:sldMk cId="4140273423" sldId="2147470781"/>
            <ac:spMk id="98" creationId="{7CA76ABA-29C5-4FD2-9069-AAE6E6F2CB2F}"/>
          </ac:spMkLst>
        </pc:spChg>
        <pc:spChg chg="mod">
          <ac:chgData name="Lee, Samantha" userId="8697162a-f9f7-495a-acfb-b029ea413f4a" providerId="ADAL" clId="{04F50089-F996-4B35-A27E-F95F2EAB5702}" dt="2023-01-11T00:27:38.381" v="8703"/>
          <ac:spMkLst>
            <pc:docMk/>
            <pc:sldMk cId="4140273423" sldId="2147470781"/>
            <ac:spMk id="99" creationId="{C15BA611-0E09-43D8-95EA-0027EA9B21BD}"/>
          </ac:spMkLst>
        </pc:spChg>
        <pc:spChg chg="mod">
          <ac:chgData name="Lee, Samantha" userId="8697162a-f9f7-495a-acfb-b029ea413f4a" providerId="ADAL" clId="{04F50089-F996-4B35-A27E-F95F2EAB5702}" dt="2023-01-11T00:27:38.381" v="8715"/>
          <ac:spMkLst>
            <pc:docMk/>
            <pc:sldMk cId="4140273423" sldId="2147470781"/>
            <ac:spMk id="100" creationId="{67BA8EC7-2E22-412E-A810-1DF49A07070D}"/>
          </ac:spMkLst>
        </pc:spChg>
        <pc:spChg chg="mod">
          <ac:chgData name="Lee, Samantha" userId="8697162a-f9f7-495a-acfb-b029ea413f4a" providerId="ADAL" clId="{04F50089-F996-4B35-A27E-F95F2EAB5702}" dt="2023-01-11T00:27:38.381" v="8712"/>
          <ac:spMkLst>
            <pc:docMk/>
            <pc:sldMk cId="4140273423" sldId="2147470781"/>
            <ac:spMk id="101" creationId="{8538F397-D271-4809-826A-4581ED06C7D0}"/>
          </ac:spMkLst>
        </pc:spChg>
        <pc:spChg chg="mod">
          <ac:chgData name="Lee, Samantha" userId="8697162a-f9f7-495a-acfb-b029ea413f4a" providerId="ADAL" clId="{04F50089-F996-4B35-A27E-F95F2EAB5702}" dt="2023-01-11T00:27:38.381" v="8705"/>
          <ac:spMkLst>
            <pc:docMk/>
            <pc:sldMk cId="4140273423" sldId="2147470781"/>
            <ac:spMk id="102" creationId="{1770A83A-1F79-4141-86C7-1ED080A0D428}"/>
          </ac:spMkLst>
        </pc:spChg>
        <pc:spChg chg="mod ord">
          <ac:chgData name="Lee, Samantha" userId="8697162a-f9f7-495a-acfb-b029ea413f4a" providerId="ADAL" clId="{04F50089-F996-4B35-A27E-F95F2EAB5702}" dt="2023-01-11T00:27:38.432" v="8818"/>
          <ac:spMkLst>
            <pc:docMk/>
            <pc:sldMk cId="4140273423" sldId="2147470781"/>
            <ac:spMk id="103" creationId="{20AAF22D-3F20-4C41-936D-BC7F79188D13}"/>
          </ac:spMkLst>
        </pc:spChg>
        <pc:spChg chg="mod ord">
          <ac:chgData name="Lee, Samantha" userId="8697162a-f9f7-495a-acfb-b029ea413f4a" providerId="ADAL" clId="{04F50089-F996-4B35-A27E-F95F2EAB5702}" dt="2023-01-11T00:27:38.414" v="8799"/>
          <ac:spMkLst>
            <pc:docMk/>
            <pc:sldMk cId="4140273423" sldId="2147470781"/>
            <ac:spMk id="122" creationId="{ECED30E1-D15B-6C81-F4F5-E247A7AD95D3}"/>
          </ac:spMkLst>
        </pc:spChg>
        <pc:spChg chg="mod ord">
          <ac:chgData name="Lee, Samantha" userId="8697162a-f9f7-495a-acfb-b029ea413f4a" providerId="ADAL" clId="{04F50089-F996-4B35-A27E-F95F2EAB5702}" dt="2023-01-11T01:11:52.441" v="9013" actId="207"/>
          <ac:spMkLst>
            <pc:docMk/>
            <pc:sldMk cId="4140273423" sldId="2147470781"/>
            <ac:spMk id="123" creationId="{0213490D-ABE1-E12B-DA86-57F3159F18F3}"/>
          </ac:spMkLst>
        </pc:spChg>
        <pc:spChg chg="del mod ord">
          <ac:chgData name="Lee, Samantha" userId="8697162a-f9f7-495a-acfb-b029ea413f4a" providerId="ADAL" clId="{04F50089-F996-4B35-A27E-F95F2EAB5702}" dt="2023-01-11T00:27:13.709" v="8617" actId="478"/>
          <ac:spMkLst>
            <pc:docMk/>
            <pc:sldMk cId="4140273423" sldId="2147470781"/>
            <ac:spMk id="125" creationId="{D659D27B-0864-4F6B-882E-2EBFB86D2E87}"/>
          </ac:spMkLst>
        </pc:spChg>
        <pc:spChg chg="add mod ord">
          <ac:chgData name="Lee, Samantha" userId="8697162a-f9f7-495a-acfb-b029ea413f4a" providerId="ADAL" clId="{04F50089-F996-4B35-A27E-F95F2EAB5702}" dt="2023-01-11T00:27:38.349" v="8631"/>
          <ac:spMkLst>
            <pc:docMk/>
            <pc:sldMk cId="4140273423" sldId="2147470781"/>
            <ac:spMk id="126" creationId="{6D031190-B5F8-4510-830E-8705EEC0BAAB}"/>
          </ac:spMkLst>
        </pc:spChg>
        <pc:spChg chg="mod">
          <ac:chgData name="Lee, Samantha" userId="8697162a-f9f7-495a-acfb-b029ea413f4a" providerId="ADAL" clId="{04F50089-F996-4B35-A27E-F95F2EAB5702}" dt="2023-01-11T00:27:38.407" v="8765"/>
          <ac:spMkLst>
            <pc:docMk/>
            <pc:sldMk cId="4140273423" sldId="2147470781"/>
            <ac:spMk id="130" creationId="{85AD7E07-4C43-4E72-9E94-321ED7062C57}"/>
          </ac:spMkLst>
        </pc:spChg>
        <pc:spChg chg="mod">
          <ac:chgData name="Lee, Samantha" userId="8697162a-f9f7-495a-acfb-b029ea413f4a" providerId="ADAL" clId="{04F50089-F996-4B35-A27E-F95F2EAB5702}" dt="2023-01-11T00:27:38.407" v="8766"/>
          <ac:spMkLst>
            <pc:docMk/>
            <pc:sldMk cId="4140273423" sldId="2147470781"/>
            <ac:spMk id="133" creationId="{85AD7E07-4C43-4E72-9E94-321ED7062C57}"/>
          </ac:spMkLst>
        </pc:spChg>
        <pc:spChg chg="mod">
          <ac:chgData name="Lee, Samantha" userId="8697162a-f9f7-495a-acfb-b029ea413f4a" providerId="ADAL" clId="{04F50089-F996-4B35-A27E-F95F2EAB5702}" dt="2023-01-11T00:27:38.407" v="8763"/>
          <ac:spMkLst>
            <pc:docMk/>
            <pc:sldMk cId="4140273423" sldId="2147470781"/>
            <ac:spMk id="136" creationId="{85AD7E07-4C43-4E72-9E94-321ED7062C57}"/>
          </ac:spMkLst>
        </pc:spChg>
        <pc:spChg chg="mod">
          <ac:chgData name="Lee, Samantha" userId="8697162a-f9f7-495a-acfb-b029ea413f4a" providerId="ADAL" clId="{04F50089-F996-4B35-A27E-F95F2EAB5702}" dt="2023-01-11T00:27:38.407" v="8767"/>
          <ac:spMkLst>
            <pc:docMk/>
            <pc:sldMk cId="4140273423" sldId="2147470781"/>
            <ac:spMk id="138" creationId="{85AD7E07-4C43-4E72-9E94-321ED7062C57}"/>
          </ac:spMkLst>
        </pc:spChg>
        <pc:spChg chg="mod ord">
          <ac:chgData name="Lee, Samantha" userId="8697162a-f9f7-495a-acfb-b029ea413f4a" providerId="ADAL" clId="{04F50089-F996-4B35-A27E-F95F2EAB5702}" dt="2023-01-11T00:27:38.429" v="8812"/>
          <ac:spMkLst>
            <pc:docMk/>
            <pc:sldMk cId="4140273423" sldId="2147470781"/>
            <ac:spMk id="140" creationId="{39B1CF9A-DD92-4CBA-8FB2-3DED39BFB69B}"/>
          </ac:spMkLst>
        </pc:spChg>
        <pc:spChg chg="mod ord">
          <ac:chgData name="Lee, Samantha" userId="8697162a-f9f7-495a-acfb-b029ea413f4a" providerId="ADAL" clId="{04F50089-F996-4B35-A27E-F95F2EAB5702}" dt="2023-01-11T00:27:38.398" v="8736"/>
          <ac:spMkLst>
            <pc:docMk/>
            <pc:sldMk cId="4140273423" sldId="2147470781"/>
            <ac:spMk id="155" creationId="{FA811602-031D-4B62-BBA7-4A3D45A587FC}"/>
          </ac:spMkLst>
        </pc:spChg>
        <pc:spChg chg="mod ord">
          <ac:chgData name="Lee, Samantha" userId="8697162a-f9f7-495a-acfb-b029ea413f4a" providerId="ADAL" clId="{04F50089-F996-4B35-A27E-F95F2EAB5702}" dt="2023-01-11T00:27:38.398" v="8738"/>
          <ac:spMkLst>
            <pc:docMk/>
            <pc:sldMk cId="4140273423" sldId="2147470781"/>
            <ac:spMk id="156" creationId="{1C59974D-C4E5-4CA9-95F5-BAECEBA6ECBF}"/>
          </ac:spMkLst>
        </pc:spChg>
        <pc:spChg chg="mod ord">
          <ac:chgData name="Lee, Samantha" userId="8697162a-f9f7-495a-acfb-b029ea413f4a" providerId="ADAL" clId="{04F50089-F996-4B35-A27E-F95F2EAB5702}" dt="2023-01-11T00:27:38.414" v="8803"/>
          <ac:spMkLst>
            <pc:docMk/>
            <pc:sldMk cId="4140273423" sldId="2147470781"/>
            <ac:spMk id="181" creationId="{857650E8-1183-488F-8D82-8F0FC4F927A9}"/>
          </ac:spMkLst>
        </pc:spChg>
        <pc:spChg chg="mod">
          <ac:chgData name="Lee, Samantha" userId="8697162a-f9f7-495a-acfb-b029ea413f4a" providerId="ADAL" clId="{04F50089-F996-4B35-A27E-F95F2EAB5702}" dt="2023-01-11T00:27:38.407" v="8764"/>
          <ac:spMkLst>
            <pc:docMk/>
            <pc:sldMk cId="4140273423" sldId="2147470781"/>
            <ac:spMk id="202" creationId="{896C4635-A2E5-48DA-AC33-18128C149DA4}"/>
          </ac:spMkLst>
        </pc:spChg>
        <pc:spChg chg="mod">
          <ac:chgData name="Lee, Samantha" userId="8697162a-f9f7-495a-acfb-b029ea413f4a" providerId="ADAL" clId="{04F50089-F996-4B35-A27E-F95F2EAB5702}" dt="2023-01-11T00:27:38.407" v="8762"/>
          <ac:spMkLst>
            <pc:docMk/>
            <pc:sldMk cId="4140273423" sldId="2147470781"/>
            <ac:spMk id="203" creationId="{D910A5A2-1BC6-4D92-9F2A-712E87977848}"/>
          </ac:spMkLst>
        </pc:spChg>
        <pc:spChg chg="mod ord">
          <ac:chgData name="Lee, Samantha" userId="8697162a-f9f7-495a-acfb-b029ea413f4a" providerId="ADAL" clId="{04F50089-F996-4B35-A27E-F95F2EAB5702}" dt="2023-01-11T00:27:38.381" v="8722"/>
          <ac:spMkLst>
            <pc:docMk/>
            <pc:sldMk cId="4140273423" sldId="2147470781"/>
            <ac:spMk id="206" creationId="{7FEDF914-B5BA-47E4-A0BC-89DAEF7458EA}"/>
          </ac:spMkLst>
        </pc:spChg>
        <pc:spChg chg="mod ord">
          <ac:chgData name="Lee, Samantha" userId="8697162a-f9f7-495a-acfb-b029ea413f4a" providerId="ADAL" clId="{04F50089-F996-4B35-A27E-F95F2EAB5702}" dt="2023-01-11T00:27:38.407" v="8769"/>
          <ac:spMkLst>
            <pc:docMk/>
            <pc:sldMk cId="4140273423" sldId="2147470781"/>
            <ac:spMk id="209" creationId="{A3D1B05C-93B1-4FA0-A860-A21E3535CD24}"/>
          </ac:spMkLst>
        </pc:spChg>
        <pc:spChg chg="mod ord">
          <ac:chgData name="Lee, Samantha" userId="8697162a-f9f7-495a-acfb-b029ea413f4a" providerId="ADAL" clId="{04F50089-F996-4B35-A27E-F95F2EAB5702}" dt="2023-01-11T00:27:38.413" v="8771"/>
          <ac:spMkLst>
            <pc:docMk/>
            <pc:sldMk cId="4140273423" sldId="2147470781"/>
            <ac:spMk id="210" creationId="{4BB20A0F-2AC7-49C8-8CD5-A4B305887836}"/>
          </ac:spMkLst>
        </pc:spChg>
        <pc:spChg chg="mod">
          <ac:chgData name="Lee, Samantha" userId="8697162a-f9f7-495a-acfb-b029ea413f4a" providerId="ADAL" clId="{04F50089-F996-4B35-A27E-F95F2EAB5702}" dt="2023-01-11T00:27:38.414" v="8779"/>
          <ac:spMkLst>
            <pc:docMk/>
            <pc:sldMk cId="4140273423" sldId="2147470781"/>
            <ac:spMk id="218" creationId="{6175DA1B-8FFC-446F-AF5E-8222E6A15B1F}"/>
          </ac:spMkLst>
        </pc:spChg>
        <pc:spChg chg="mod">
          <ac:chgData name="Lee, Samantha" userId="8697162a-f9f7-495a-acfb-b029ea413f4a" providerId="ADAL" clId="{04F50089-F996-4B35-A27E-F95F2EAB5702}" dt="2023-01-11T00:27:38.414" v="8781"/>
          <ac:spMkLst>
            <pc:docMk/>
            <pc:sldMk cId="4140273423" sldId="2147470781"/>
            <ac:spMk id="219" creationId="{E2B92FAA-0875-495C-AA17-54D723AEC270}"/>
          </ac:spMkLst>
        </pc:spChg>
        <pc:spChg chg="mod">
          <ac:chgData name="Lee, Samantha" userId="8697162a-f9f7-495a-acfb-b029ea413f4a" providerId="ADAL" clId="{04F50089-F996-4B35-A27E-F95F2EAB5702}" dt="2023-01-11T00:27:38.414" v="8780"/>
          <ac:spMkLst>
            <pc:docMk/>
            <pc:sldMk cId="4140273423" sldId="2147470781"/>
            <ac:spMk id="220" creationId="{851C6080-762B-4250-B849-C3BB221BBE22}"/>
          </ac:spMkLst>
        </pc:spChg>
        <pc:spChg chg="mod ord">
          <ac:chgData name="Lee, Samantha" userId="8697162a-f9f7-495a-acfb-b029ea413f4a" providerId="ADAL" clId="{04F50089-F996-4B35-A27E-F95F2EAB5702}" dt="2023-01-11T00:27:38.414" v="8783"/>
          <ac:spMkLst>
            <pc:docMk/>
            <pc:sldMk cId="4140273423" sldId="2147470781"/>
            <ac:spMk id="221" creationId="{0430ED65-B197-4F63-B590-FA43AA856FD9}"/>
          </ac:spMkLst>
        </pc:spChg>
        <pc:spChg chg="mod ord">
          <ac:chgData name="Lee, Samantha" userId="8697162a-f9f7-495a-acfb-b029ea413f4a" providerId="ADAL" clId="{04F50089-F996-4B35-A27E-F95F2EAB5702}" dt="2023-01-11T00:27:38.414" v="8787"/>
          <ac:spMkLst>
            <pc:docMk/>
            <pc:sldMk cId="4140273423" sldId="2147470781"/>
            <ac:spMk id="222" creationId="{AA8E9E52-AB85-495F-A761-3FB254B81BAF}"/>
          </ac:spMkLst>
        </pc:spChg>
        <pc:spChg chg="mod ord">
          <ac:chgData name="Lee, Samantha" userId="8697162a-f9f7-495a-acfb-b029ea413f4a" providerId="ADAL" clId="{04F50089-F996-4B35-A27E-F95F2EAB5702}" dt="2023-01-11T00:27:38.414" v="8785"/>
          <ac:spMkLst>
            <pc:docMk/>
            <pc:sldMk cId="4140273423" sldId="2147470781"/>
            <ac:spMk id="223" creationId="{3A44B730-FFCA-46A3-BE4F-F22303181325}"/>
          </ac:spMkLst>
        </pc:spChg>
        <pc:spChg chg="mod">
          <ac:chgData name="Lee, Samantha" userId="8697162a-f9f7-495a-acfb-b029ea413f4a" providerId="ADAL" clId="{04F50089-F996-4B35-A27E-F95F2EAB5702}" dt="2023-01-11T00:27:38.414" v="8788"/>
          <ac:spMkLst>
            <pc:docMk/>
            <pc:sldMk cId="4140273423" sldId="2147470781"/>
            <ac:spMk id="224" creationId="{34862417-0159-4EED-9F0D-5307164CCED0}"/>
          </ac:spMkLst>
        </pc:spChg>
        <pc:spChg chg="mod">
          <ac:chgData name="Lee, Samantha" userId="8697162a-f9f7-495a-acfb-b029ea413f4a" providerId="ADAL" clId="{04F50089-F996-4B35-A27E-F95F2EAB5702}" dt="2023-01-11T00:27:38.414" v="8789"/>
          <ac:spMkLst>
            <pc:docMk/>
            <pc:sldMk cId="4140273423" sldId="2147470781"/>
            <ac:spMk id="225" creationId="{353EED71-A2EC-4F00-97EE-7EE577900D76}"/>
          </ac:spMkLst>
        </pc:spChg>
        <pc:spChg chg="mod ord">
          <ac:chgData name="Lee, Samantha" userId="8697162a-f9f7-495a-acfb-b029ea413f4a" providerId="ADAL" clId="{04F50089-F996-4B35-A27E-F95F2EAB5702}" dt="2023-01-11T00:27:38.414" v="8791"/>
          <ac:spMkLst>
            <pc:docMk/>
            <pc:sldMk cId="4140273423" sldId="2147470781"/>
            <ac:spMk id="226" creationId="{C73833AA-18B1-42D6-BC3C-29684CFD5492}"/>
          </ac:spMkLst>
        </pc:spChg>
        <pc:spChg chg="mod ord">
          <ac:chgData name="Lee, Samantha" userId="8697162a-f9f7-495a-acfb-b029ea413f4a" providerId="ADAL" clId="{04F50089-F996-4B35-A27E-F95F2EAB5702}" dt="2023-01-11T00:27:38.414" v="8793"/>
          <ac:spMkLst>
            <pc:docMk/>
            <pc:sldMk cId="4140273423" sldId="2147470781"/>
            <ac:spMk id="228" creationId="{A1D1C84A-AC08-4659-9B38-323E733775C9}"/>
          </ac:spMkLst>
        </pc:spChg>
        <pc:spChg chg="mod ord">
          <ac:chgData name="Lee, Samantha" userId="8697162a-f9f7-495a-acfb-b029ea413f4a" providerId="ADAL" clId="{04F50089-F996-4B35-A27E-F95F2EAB5702}" dt="2023-01-11T00:27:38.398" v="8743"/>
          <ac:spMkLst>
            <pc:docMk/>
            <pc:sldMk cId="4140273423" sldId="2147470781"/>
            <ac:spMk id="332" creationId="{767FB56C-21DA-48B9-8B22-CF4D0BD67345}"/>
          </ac:spMkLst>
        </pc:spChg>
        <pc:spChg chg="mod ord">
          <ac:chgData name="Lee, Samantha" userId="8697162a-f9f7-495a-acfb-b029ea413f4a" providerId="ADAL" clId="{04F50089-F996-4B35-A27E-F95F2EAB5702}" dt="2023-01-11T00:27:38.398" v="8745"/>
          <ac:spMkLst>
            <pc:docMk/>
            <pc:sldMk cId="4140273423" sldId="2147470781"/>
            <ac:spMk id="333" creationId="{C8D08766-503F-4728-A6B5-00488D590998}"/>
          </ac:spMkLst>
        </pc:spChg>
        <pc:spChg chg="mod">
          <ac:chgData name="Lee, Samantha" userId="8697162a-f9f7-495a-acfb-b029ea413f4a" providerId="ADAL" clId="{04F50089-F996-4B35-A27E-F95F2EAB5702}" dt="2023-01-11T00:27:38.398" v="8740"/>
          <ac:spMkLst>
            <pc:docMk/>
            <pc:sldMk cId="4140273423" sldId="2147470781"/>
            <ac:spMk id="334" creationId="{3F5F63D9-CCCE-4299-8680-A2F274FF597D}"/>
          </ac:spMkLst>
        </pc:spChg>
        <pc:spChg chg="mod ord">
          <ac:chgData name="Lee, Samantha" userId="8697162a-f9f7-495a-acfb-b029ea413f4a" providerId="ADAL" clId="{04F50089-F996-4B35-A27E-F95F2EAB5702}" dt="2023-01-11T00:27:38.398" v="8747"/>
          <ac:spMkLst>
            <pc:docMk/>
            <pc:sldMk cId="4140273423" sldId="2147470781"/>
            <ac:spMk id="335" creationId="{A4BA2EBA-A573-49C5-AC66-C9672A3AF40D}"/>
          </ac:spMkLst>
        </pc:spChg>
        <pc:spChg chg="mod ord">
          <ac:chgData name="Lee, Samantha" userId="8697162a-f9f7-495a-acfb-b029ea413f4a" providerId="ADAL" clId="{04F50089-F996-4B35-A27E-F95F2EAB5702}" dt="2023-01-11T00:27:38.398" v="8749"/>
          <ac:spMkLst>
            <pc:docMk/>
            <pc:sldMk cId="4140273423" sldId="2147470781"/>
            <ac:spMk id="336" creationId="{12118080-4D8E-4195-8ECD-1C575F83AFEF}"/>
          </ac:spMkLst>
        </pc:spChg>
        <pc:spChg chg="mod">
          <ac:chgData name="Lee, Samantha" userId="8697162a-f9f7-495a-acfb-b029ea413f4a" providerId="ADAL" clId="{04F50089-F996-4B35-A27E-F95F2EAB5702}" dt="2023-01-11T00:27:38.398" v="8741"/>
          <ac:spMkLst>
            <pc:docMk/>
            <pc:sldMk cId="4140273423" sldId="2147470781"/>
            <ac:spMk id="337" creationId="{38664A69-786B-4E18-9EC3-369DBDF9A936}"/>
          </ac:spMkLst>
        </pc:spChg>
        <pc:spChg chg="mod ord">
          <ac:chgData name="Lee, Samantha" userId="8697162a-f9f7-495a-acfb-b029ea413f4a" providerId="ADAL" clId="{04F50089-F996-4B35-A27E-F95F2EAB5702}" dt="2023-01-11T00:27:38.381" v="8726"/>
          <ac:spMkLst>
            <pc:docMk/>
            <pc:sldMk cId="4140273423" sldId="2147470781"/>
            <ac:spMk id="349" creationId="{8C06D942-CD22-4B4B-9F9B-2D060649468B}"/>
          </ac:spMkLst>
        </pc:spChg>
        <pc:spChg chg="mod ord">
          <ac:chgData name="Lee, Samantha" userId="8697162a-f9f7-495a-acfb-b029ea413f4a" providerId="ADAL" clId="{04F50089-F996-4B35-A27E-F95F2EAB5702}" dt="2023-01-11T00:27:38.381" v="8728"/>
          <ac:spMkLst>
            <pc:docMk/>
            <pc:sldMk cId="4140273423" sldId="2147470781"/>
            <ac:spMk id="350" creationId="{BAC38DFA-45F4-41C5-802D-1CCD0E770F70}"/>
          </ac:spMkLst>
        </pc:spChg>
        <pc:spChg chg="mod ord">
          <ac:chgData name="Lee, Samantha" userId="8697162a-f9f7-495a-acfb-b029ea413f4a" providerId="ADAL" clId="{04F50089-F996-4B35-A27E-F95F2EAB5702}" dt="2023-01-11T00:27:38.381" v="8730"/>
          <ac:spMkLst>
            <pc:docMk/>
            <pc:sldMk cId="4140273423" sldId="2147470781"/>
            <ac:spMk id="357" creationId="{AD27A4E2-B15F-45B0-96AF-DCEEFCCE0AC5}"/>
          </ac:spMkLst>
        </pc:spChg>
        <pc:spChg chg="mod ord">
          <ac:chgData name="Lee, Samantha" userId="8697162a-f9f7-495a-acfb-b029ea413f4a" providerId="ADAL" clId="{04F50089-F996-4B35-A27E-F95F2EAB5702}" dt="2023-01-11T00:27:38.381" v="8732"/>
          <ac:spMkLst>
            <pc:docMk/>
            <pc:sldMk cId="4140273423" sldId="2147470781"/>
            <ac:spMk id="358" creationId="{767913C7-5089-45E6-A286-076F31EC2C4C}"/>
          </ac:spMkLst>
        </pc:spChg>
        <pc:grpChg chg="mod">
          <ac:chgData name="Lee, Samantha" userId="8697162a-f9f7-495a-acfb-b029ea413f4a" providerId="ADAL" clId="{04F50089-F996-4B35-A27E-F95F2EAB5702}" dt="2023-01-10T22:55:54.981" v="1620"/>
          <ac:grpSpMkLst>
            <pc:docMk/>
            <pc:sldMk cId="4140273423" sldId="2147470781"/>
            <ac:grpSpMk id="1" creationId="{00000000-0000-0000-0000-000000000000}"/>
          </ac:grpSpMkLst>
        </pc:grpChg>
        <pc:graphicFrameChg chg="mod">
          <ac:chgData name="Lee, Samantha" userId="8697162a-f9f7-495a-acfb-b029ea413f4a" providerId="ADAL" clId="{04F50089-F996-4B35-A27E-F95F2EAB5702}" dt="2023-01-11T00:27:38.439" v="8821"/>
          <ac:graphicFrameMkLst>
            <pc:docMk/>
            <pc:sldMk cId="4140273423" sldId="2147470781"/>
            <ac:graphicFrameMk id="12" creationId="{12B08591-225C-450F-A30D-40F93F3F55A9}"/>
          </ac:graphicFrameMkLst>
        </pc:graphicFrameChg>
        <pc:graphicFrameChg chg="mod">
          <ac:chgData name="Lee, Samantha" userId="8697162a-f9f7-495a-acfb-b029ea413f4a" providerId="ADAL" clId="{04F50089-F996-4B35-A27E-F95F2EAB5702}" dt="2023-01-11T00:27:38.354" v="8650"/>
          <ac:graphicFrameMkLst>
            <pc:docMk/>
            <pc:sldMk cId="4140273423" sldId="2147470781"/>
            <ac:graphicFrameMk id="40" creationId="{D8C09888-16E4-68E1-302F-442025F005F5}"/>
          </ac:graphicFrameMkLst>
        </pc:graphicFrameChg>
        <pc:graphicFrameChg chg="del mod">
          <ac:chgData name="Lee, Samantha" userId="8697162a-f9f7-495a-acfb-b029ea413f4a" providerId="ADAL" clId="{04F50089-F996-4B35-A27E-F95F2EAB5702}" dt="2023-01-10T23:44:05.784" v="5538"/>
          <ac:graphicFrameMkLst>
            <pc:docMk/>
            <pc:sldMk cId="4140273423" sldId="2147470781"/>
            <ac:graphicFrameMk id="41" creationId="{68B01A87-AF65-7C28-7B11-5759F768A286}"/>
          </ac:graphicFrameMkLst>
        </pc:graphicFrameChg>
        <pc:graphicFrameChg chg="add mod replST">
          <ac:chgData name="Lee, Samantha" userId="8697162a-f9f7-495a-acfb-b029ea413f4a" providerId="ADAL" clId="{04F50089-F996-4B35-A27E-F95F2EAB5702}" dt="2023-01-11T00:27:38.414" v="8808"/>
          <ac:graphicFrameMkLst>
            <pc:docMk/>
            <pc:sldMk cId="4140273423" sldId="2147470781"/>
            <ac:graphicFrameMk id="124" creationId="{D4B9BC04-A4EC-4E11-9109-8966CE71EB80}"/>
          </ac:graphicFrameMkLst>
        </pc:graphicFrameChg>
        <pc:graphicFrameChg chg="mod">
          <ac:chgData name="Lee, Samantha" userId="8697162a-f9f7-495a-acfb-b029ea413f4a" providerId="ADAL" clId="{04F50089-F996-4B35-A27E-F95F2EAB5702}" dt="2023-01-11T00:27:38.398" v="8739"/>
          <ac:graphicFrameMkLst>
            <pc:docMk/>
            <pc:sldMk cId="4140273423" sldId="2147470781"/>
            <ac:graphicFrameMk id="291" creationId="{999609ED-DDB7-40DF-921D-F0FC04B8CABF}"/>
          </ac:graphicFrameMkLst>
        </pc:graphicFrameChg>
        <pc:graphicFrameChg chg="mod">
          <ac:chgData name="Lee, Samantha" userId="8697162a-f9f7-495a-acfb-b029ea413f4a" providerId="ADAL" clId="{04F50089-F996-4B35-A27E-F95F2EAB5702}" dt="2023-01-11T00:27:38.414" v="8772"/>
          <ac:graphicFrameMkLst>
            <pc:docMk/>
            <pc:sldMk cId="4140273423" sldId="2147470781"/>
            <ac:graphicFrameMk id="292" creationId="{40D2A8A9-A267-4656-870B-6E2F6583F2E2}"/>
          </ac:graphicFrameMkLst>
        </pc:graphicFrameChg>
        <pc:picChg chg="mod ord">
          <ac:chgData name="Lee, Samantha" userId="8697162a-f9f7-495a-acfb-b029ea413f4a" providerId="ADAL" clId="{04F50089-F996-4B35-A27E-F95F2EAB5702}" dt="2023-01-11T00:27:38.350" v="8633"/>
          <ac:picMkLst>
            <pc:docMk/>
            <pc:sldMk cId="4140273423" sldId="2147470781"/>
            <ac:picMk id="277" creationId="{D6209E36-7EE0-4003-880C-97F0A35B84B7}"/>
          </ac:picMkLst>
        </pc:picChg>
        <pc:cxnChg chg="mod ord">
          <ac:chgData name="Lee, Samantha" userId="8697162a-f9f7-495a-acfb-b029ea413f4a" providerId="ADAL" clId="{04F50089-F996-4B35-A27E-F95F2EAB5702}" dt="2023-01-11T00:27:38.352" v="8639"/>
          <ac:cxnSpMkLst>
            <pc:docMk/>
            <pc:sldMk cId="4140273423" sldId="2147470781"/>
            <ac:cxnSpMk id="50" creationId="{B7CB22FF-96DE-E679-A464-B15A859623B5}"/>
          </ac:cxnSpMkLst>
        </pc:cxnChg>
        <pc:cxnChg chg="mod ord">
          <ac:chgData name="Lee, Samantha" userId="8697162a-f9f7-495a-acfb-b029ea413f4a" providerId="ADAL" clId="{04F50089-F996-4B35-A27E-F95F2EAB5702}" dt="2023-01-11T00:27:38.414" v="8797"/>
          <ac:cxnSpMkLst>
            <pc:docMk/>
            <pc:sldMk cId="4140273423" sldId="2147470781"/>
            <ac:cxnSpMk id="121" creationId="{B779A411-4926-F1FF-6FF9-A5F62A021316}"/>
          </ac:cxnSpMkLst>
        </pc:cxnChg>
        <pc:cxnChg chg="mod ord">
          <ac:chgData name="Lee, Samantha" userId="8697162a-f9f7-495a-acfb-b029ea413f4a" providerId="ADAL" clId="{04F50089-F996-4B35-A27E-F95F2EAB5702}" dt="2023-01-11T00:27:38.397" v="8734"/>
          <ac:cxnSpMkLst>
            <pc:docMk/>
            <pc:sldMk cId="4140273423" sldId="2147470781"/>
            <ac:cxnSpMk id="154" creationId="{C51B4D09-A16E-42EC-B3D2-90546881B4BE}"/>
          </ac:cxnSpMkLst>
        </pc:cxnChg>
        <pc:cxnChg chg="mod ord">
          <ac:chgData name="Lee, Samantha" userId="8697162a-f9f7-495a-acfb-b029ea413f4a" providerId="ADAL" clId="{04F50089-F996-4B35-A27E-F95F2EAB5702}" dt="2023-01-11T00:27:38.398" v="8751"/>
          <ac:cxnSpMkLst>
            <pc:docMk/>
            <pc:sldMk cId="4140273423" sldId="2147470781"/>
            <ac:cxnSpMk id="196" creationId="{35AD94D3-A9CC-4B87-9995-CB9139E9FCDC}"/>
          </ac:cxnSpMkLst>
        </pc:cxnChg>
        <pc:cxnChg chg="mod ord">
          <ac:chgData name="Lee, Samantha" userId="8697162a-f9f7-495a-acfb-b029ea413f4a" providerId="ADAL" clId="{04F50089-F996-4B35-A27E-F95F2EAB5702}" dt="2023-01-11T00:27:38.398" v="8753"/>
          <ac:cxnSpMkLst>
            <pc:docMk/>
            <pc:sldMk cId="4140273423" sldId="2147470781"/>
            <ac:cxnSpMk id="197" creationId="{82FA1E7D-4BA0-40BE-BBEE-344A827E4294}"/>
          </ac:cxnSpMkLst>
        </pc:cxnChg>
        <pc:cxnChg chg="mod ord">
          <ac:chgData name="Lee, Samantha" userId="8697162a-f9f7-495a-acfb-b029ea413f4a" providerId="ADAL" clId="{04F50089-F996-4B35-A27E-F95F2EAB5702}" dt="2023-01-11T00:27:38.398" v="8755"/>
          <ac:cxnSpMkLst>
            <pc:docMk/>
            <pc:sldMk cId="4140273423" sldId="2147470781"/>
            <ac:cxnSpMk id="198" creationId="{8C0E2847-3D78-4F2A-9AC9-C2DF998FFD7D}"/>
          </ac:cxnSpMkLst>
        </pc:cxnChg>
        <pc:cxnChg chg="mod ord">
          <ac:chgData name="Lee, Samantha" userId="8697162a-f9f7-495a-acfb-b029ea413f4a" providerId="ADAL" clId="{04F50089-F996-4B35-A27E-F95F2EAB5702}" dt="2023-01-11T00:27:38.398" v="8757"/>
          <ac:cxnSpMkLst>
            <pc:docMk/>
            <pc:sldMk cId="4140273423" sldId="2147470781"/>
            <ac:cxnSpMk id="199" creationId="{B9B3CC86-E773-400F-9250-381C9E9F847D}"/>
          </ac:cxnSpMkLst>
        </pc:cxnChg>
        <pc:cxnChg chg="mod ord">
          <ac:chgData name="Lee, Samantha" userId="8697162a-f9f7-495a-acfb-b029ea413f4a" providerId="ADAL" clId="{04F50089-F996-4B35-A27E-F95F2EAB5702}" dt="2023-01-11T00:27:38.398" v="8759"/>
          <ac:cxnSpMkLst>
            <pc:docMk/>
            <pc:sldMk cId="4140273423" sldId="2147470781"/>
            <ac:cxnSpMk id="200" creationId="{6479B1D8-6522-427B-B859-0C356EE7B7EF}"/>
          </ac:cxnSpMkLst>
        </pc:cxnChg>
        <pc:cxnChg chg="mod ord">
          <ac:chgData name="Lee, Samantha" userId="8697162a-f9f7-495a-acfb-b029ea413f4a" providerId="ADAL" clId="{04F50089-F996-4B35-A27E-F95F2EAB5702}" dt="2023-01-11T00:27:38.407" v="8761"/>
          <ac:cxnSpMkLst>
            <pc:docMk/>
            <pc:sldMk cId="4140273423" sldId="2147470781"/>
            <ac:cxnSpMk id="201" creationId="{C20B11FB-0C15-4E4F-B6A0-F84D0A9029DB}"/>
          </ac:cxnSpMkLst>
        </pc:cxnChg>
        <pc:cxnChg chg="mod ord">
          <ac:chgData name="Lee, Samantha" userId="8697162a-f9f7-495a-acfb-b029ea413f4a" providerId="ADAL" clId="{04F50089-F996-4B35-A27E-F95F2EAB5702}" dt="2023-01-11T00:27:38.414" v="8774"/>
          <ac:cxnSpMkLst>
            <pc:docMk/>
            <pc:sldMk cId="4140273423" sldId="2147470781"/>
            <ac:cxnSpMk id="215" creationId="{E6B2F844-0B53-460E-A846-66839DE6C612}"/>
          </ac:cxnSpMkLst>
        </pc:cxnChg>
        <pc:cxnChg chg="mod ord">
          <ac:chgData name="Lee, Samantha" userId="8697162a-f9f7-495a-acfb-b029ea413f4a" providerId="ADAL" clId="{04F50089-F996-4B35-A27E-F95F2EAB5702}" dt="2023-01-11T00:27:38.414" v="8778"/>
          <ac:cxnSpMkLst>
            <pc:docMk/>
            <pc:sldMk cId="4140273423" sldId="2147470781"/>
            <ac:cxnSpMk id="216" creationId="{33B58924-A06B-45A9-AA5B-F0910F065B4F}"/>
          </ac:cxnSpMkLst>
        </pc:cxnChg>
        <pc:cxnChg chg="mod ord">
          <ac:chgData name="Lee, Samantha" userId="8697162a-f9f7-495a-acfb-b029ea413f4a" providerId="ADAL" clId="{04F50089-F996-4B35-A27E-F95F2EAB5702}" dt="2023-01-11T00:27:38.414" v="8776"/>
          <ac:cxnSpMkLst>
            <pc:docMk/>
            <pc:sldMk cId="4140273423" sldId="2147470781"/>
            <ac:cxnSpMk id="217" creationId="{704D3844-9033-4C4E-A69D-AB69BCCB29A6}"/>
          </ac:cxnSpMkLst>
        </pc:cxnChg>
        <pc:cxnChg chg="mod ord">
          <ac:chgData name="Lee, Samantha" userId="8697162a-f9f7-495a-acfb-b029ea413f4a" providerId="ADAL" clId="{04F50089-F996-4B35-A27E-F95F2EAB5702}" dt="2023-01-11T00:27:38.381" v="8724"/>
          <ac:cxnSpMkLst>
            <pc:docMk/>
            <pc:sldMk cId="4140273423" sldId="2147470781"/>
            <ac:cxnSpMk id="227" creationId="{908D7A08-62E2-4C44-B9AE-A2CF41D3E2C5}"/>
          </ac:cxnSpMkLst>
        </pc:cxnChg>
        <pc:cxnChg chg="mod ord">
          <ac:chgData name="Lee, Samantha" userId="8697162a-f9f7-495a-acfb-b029ea413f4a" providerId="ADAL" clId="{04F50089-F996-4B35-A27E-F95F2EAB5702}" dt="2023-01-11T00:27:38.351" v="8635"/>
          <ac:cxnSpMkLst>
            <pc:docMk/>
            <pc:sldMk cId="4140273423" sldId="2147470781"/>
            <ac:cxnSpMk id="276" creationId="{2E3A50F0-4C89-4595-8294-9E34E4E4F897}"/>
          </ac:cxnSpMkLst>
        </pc:cxnChg>
      </pc:sldChg>
      <pc:sldChg chg="addSp delSp modSp add mod">
        <pc:chgData name="Lee, Samantha" userId="8697162a-f9f7-495a-acfb-b029ea413f4a" providerId="ADAL" clId="{04F50089-F996-4B35-A27E-F95F2EAB5702}" dt="2023-01-12T18:03:38.975" v="15381" actId="1076"/>
        <pc:sldMkLst>
          <pc:docMk/>
          <pc:sldMk cId="1040203231" sldId="2147470782"/>
        </pc:sldMkLst>
        <pc:spChg chg="mod ord">
          <ac:chgData name="Lee, Samantha" userId="8697162a-f9f7-495a-acfb-b029ea413f4a" providerId="ADAL" clId="{04F50089-F996-4B35-A27E-F95F2EAB5702}" dt="2023-01-11T17:49:02.667" v="13169"/>
          <ac:spMkLst>
            <pc:docMk/>
            <pc:sldMk cId="1040203231" sldId="2147470782"/>
            <ac:spMk id="2" creationId="{5C65516F-8E92-47FF-B0B2-AFCD4F7F3CAF}"/>
          </ac:spMkLst>
        </pc:spChg>
        <pc:spChg chg="mod ord">
          <ac:chgData name="Lee, Samantha" userId="8697162a-f9f7-495a-acfb-b029ea413f4a" providerId="ADAL" clId="{04F50089-F996-4B35-A27E-F95F2EAB5702}" dt="2023-01-11T17:49:02.667" v="13163"/>
          <ac:spMkLst>
            <pc:docMk/>
            <pc:sldMk cId="1040203231" sldId="2147470782"/>
            <ac:spMk id="3" creationId="{C42C2A29-C949-4DF3-8DD7-DEADFD3F2A41}"/>
          </ac:spMkLst>
        </pc:spChg>
        <pc:spChg chg="del mod">
          <ac:chgData name="Lee, Samantha" userId="8697162a-f9f7-495a-acfb-b029ea413f4a" providerId="ADAL" clId="{04F50089-F996-4B35-A27E-F95F2EAB5702}" dt="2023-01-11T14:57:39.177" v="12070" actId="478"/>
          <ac:spMkLst>
            <pc:docMk/>
            <pc:sldMk cId="1040203231" sldId="2147470782"/>
            <ac:spMk id="5" creationId="{1D2156ED-9B62-1A3B-E5D8-7104CE724BE6}"/>
          </ac:spMkLst>
        </pc:spChg>
        <pc:spChg chg="mod ord">
          <ac:chgData name="Lee, Samantha" userId="8697162a-f9f7-495a-acfb-b029ea413f4a" providerId="ADAL" clId="{04F50089-F996-4B35-A27E-F95F2EAB5702}" dt="2023-01-12T14:27:13.532" v="15356" actId="20577"/>
          <ac:spMkLst>
            <pc:docMk/>
            <pc:sldMk cId="1040203231" sldId="2147470782"/>
            <ac:spMk id="6" creationId="{3FF62F8A-C299-4EDE-94CB-874356A1C3B6}"/>
          </ac:spMkLst>
        </pc:spChg>
        <pc:spChg chg="del">
          <ac:chgData name="Lee, Samantha" userId="8697162a-f9f7-495a-acfb-b029ea413f4a" providerId="ADAL" clId="{04F50089-F996-4B35-A27E-F95F2EAB5702}" dt="2023-01-11T15:04:22.466" v="12291" actId="478"/>
          <ac:spMkLst>
            <pc:docMk/>
            <pc:sldMk cId="1040203231" sldId="2147470782"/>
            <ac:spMk id="7" creationId="{9CB19D0E-1D91-05A8-B2A9-B461D57353CC}"/>
          </ac:spMkLst>
        </pc:spChg>
        <pc:spChg chg="mod ord">
          <ac:chgData name="Lee, Samantha" userId="8697162a-f9f7-495a-acfb-b029ea413f4a" providerId="ADAL" clId="{04F50089-F996-4B35-A27E-F95F2EAB5702}" dt="2023-01-11T17:49:02.667" v="13175"/>
          <ac:spMkLst>
            <pc:docMk/>
            <pc:sldMk cId="1040203231" sldId="2147470782"/>
            <ac:spMk id="8" creationId="{4EFE5F66-FE85-47E7-B999-A7248BB1BB4D}"/>
          </ac:spMkLst>
        </pc:spChg>
        <pc:spChg chg="del">
          <ac:chgData name="Lee, Samantha" userId="8697162a-f9f7-495a-acfb-b029ea413f4a" providerId="ADAL" clId="{04F50089-F996-4B35-A27E-F95F2EAB5702}" dt="2023-01-11T15:04:20.425" v="12290" actId="478"/>
          <ac:spMkLst>
            <pc:docMk/>
            <pc:sldMk cId="1040203231" sldId="2147470782"/>
            <ac:spMk id="9" creationId="{119E2731-52DC-6C35-FED0-F8F2A0B61578}"/>
          </ac:spMkLst>
        </pc:spChg>
        <pc:spChg chg="mod ord">
          <ac:chgData name="Lee, Samantha" userId="8697162a-f9f7-495a-acfb-b029ea413f4a" providerId="ADAL" clId="{04F50089-F996-4B35-A27E-F95F2EAB5702}" dt="2023-01-11T18:32:58.928" v="14244" actId="12789"/>
          <ac:spMkLst>
            <pc:docMk/>
            <pc:sldMk cId="1040203231" sldId="2147470782"/>
            <ac:spMk id="10" creationId="{D6F20A09-8735-4F60-96A3-48C524647CEB}"/>
          </ac:spMkLst>
        </pc:spChg>
        <pc:spChg chg="mod ord">
          <ac:chgData name="Lee, Samantha" userId="8697162a-f9f7-495a-acfb-b029ea413f4a" providerId="ADAL" clId="{04F50089-F996-4B35-A27E-F95F2EAB5702}" dt="2023-01-11T18:33:41.083" v="14288" actId="408"/>
          <ac:spMkLst>
            <pc:docMk/>
            <pc:sldMk cId="1040203231" sldId="2147470782"/>
            <ac:spMk id="11" creationId="{ACF50255-12C2-4598-938A-BD76266F8A7C}"/>
          </ac:spMkLst>
        </pc:spChg>
        <pc:spChg chg="add del mod">
          <ac:chgData name="Lee, Samantha" userId="8697162a-f9f7-495a-acfb-b029ea413f4a" providerId="ADAL" clId="{04F50089-F996-4B35-A27E-F95F2EAB5702}" dt="2023-01-11T15:09:15.523" v="12351" actId="478"/>
          <ac:spMkLst>
            <pc:docMk/>
            <pc:sldMk cId="1040203231" sldId="2147470782"/>
            <ac:spMk id="13" creationId="{ACDF98EC-1DBA-BE99-8D1D-99EA4DBBC03B}"/>
          </ac:spMkLst>
        </pc:spChg>
        <pc:spChg chg="add mod ord">
          <ac:chgData name="Lee, Samantha" userId="8697162a-f9f7-495a-acfb-b029ea413f4a" providerId="ADAL" clId="{04F50089-F996-4B35-A27E-F95F2EAB5702}" dt="2023-01-12T18:03:38.975" v="15381" actId="1076"/>
          <ac:spMkLst>
            <pc:docMk/>
            <pc:sldMk cId="1040203231" sldId="2147470782"/>
            <ac:spMk id="14" creationId="{F3207205-91F2-4089-A848-DA7D2A23AEAC}"/>
          </ac:spMkLst>
        </pc:spChg>
        <pc:spChg chg="add del mod ord">
          <ac:chgData name="Lee, Samantha" userId="8697162a-f9f7-495a-acfb-b029ea413f4a" providerId="ADAL" clId="{04F50089-F996-4B35-A27E-F95F2EAB5702}" dt="2023-01-11T18:25:36.143" v="13951" actId="478"/>
          <ac:spMkLst>
            <pc:docMk/>
            <pc:sldMk cId="1040203231" sldId="2147470782"/>
            <ac:spMk id="23" creationId="{3C880C69-51B2-40DB-8268-25F14469E32F}"/>
          </ac:spMkLst>
        </pc:spChg>
        <pc:spChg chg="del mod">
          <ac:chgData name="Lee, Samantha" userId="8697162a-f9f7-495a-acfb-b029ea413f4a" providerId="ADAL" clId="{04F50089-F996-4B35-A27E-F95F2EAB5702}" dt="2023-01-11T17:49:02.583" v="13134"/>
          <ac:spMkLst>
            <pc:docMk/>
            <pc:sldMk cId="1040203231" sldId="2147470782"/>
            <ac:spMk id="43" creationId="{14C64AFD-FB1A-42E1-BAEB-2E67BB6F63E2}"/>
          </ac:spMkLst>
        </pc:spChg>
        <pc:spChg chg="del mod">
          <ac:chgData name="Lee, Samantha" userId="8697162a-f9f7-495a-acfb-b029ea413f4a" providerId="ADAL" clId="{04F50089-F996-4B35-A27E-F95F2EAB5702}" dt="2023-01-11T17:49:02.576" v="13132"/>
          <ac:spMkLst>
            <pc:docMk/>
            <pc:sldMk cId="1040203231" sldId="2147470782"/>
            <ac:spMk id="44" creationId="{48F99EED-459E-440F-BFE0-AF01B0AF28B0}"/>
          </ac:spMkLst>
        </pc:spChg>
        <pc:spChg chg="del mod">
          <ac:chgData name="Lee, Samantha" userId="8697162a-f9f7-495a-acfb-b029ea413f4a" providerId="ADAL" clId="{04F50089-F996-4B35-A27E-F95F2EAB5702}" dt="2023-01-11T17:49:02.576" v="13130"/>
          <ac:spMkLst>
            <pc:docMk/>
            <pc:sldMk cId="1040203231" sldId="2147470782"/>
            <ac:spMk id="45" creationId="{D355AAB6-4D9F-4100-A541-E459AA10F832}"/>
          </ac:spMkLst>
        </pc:spChg>
        <pc:spChg chg="del mod">
          <ac:chgData name="Lee, Samantha" userId="8697162a-f9f7-495a-acfb-b029ea413f4a" providerId="ADAL" clId="{04F50089-F996-4B35-A27E-F95F2EAB5702}" dt="2023-01-11T17:49:02.576" v="13129"/>
          <ac:spMkLst>
            <pc:docMk/>
            <pc:sldMk cId="1040203231" sldId="2147470782"/>
            <ac:spMk id="46" creationId="{9354C2AD-C20F-4D84-81C1-89C21A32DEC2}"/>
          </ac:spMkLst>
        </pc:spChg>
        <pc:spChg chg="del mod">
          <ac:chgData name="Lee, Samantha" userId="8697162a-f9f7-495a-acfb-b029ea413f4a" providerId="ADAL" clId="{04F50089-F996-4B35-A27E-F95F2EAB5702}" dt="2023-01-11T17:49:02.576" v="13127"/>
          <ac:spMkLst>
            <pc:docMk/>
            <pc:sldMk cId="1040203231" sldId="2147470782"/>
            <ac:spMk id="47" creationId="{30164184-F11C-416A-811F-EC45C63A2511}"/>
          </ac:spMkLst>
        </pc:spChg>
        <pc:spChg chg="del mod">
          <ac:chgData name="Lee, Samantha" userId="8697162a-f9f7-495a-acfb-b029ea413f4a" providerId="ADAL" clId="{04F50089-F996-4B35-A27E-F95F2EAB5702}" dt="2023-01-11T17:49:02.576" v="13125"/>
          <ac:spMkLst>
            <pc:docMk/>
            <pc:sldMk cId="1040203231" sldId="2147470782"/>
            <ac:spMk id="48" creationId="{1245D18F-5E1F-402C-A85A-18240A5D0326}"/>
          </ac:spMkLst>
        </pc:spChg>
        <pc:spChg chg="mod ord">
          <ac:chgData name="Lee, Samantha" userId="8697162a-f9f7-495a-acfb-b029ea413f4a" providerId="ADAL" clId="{04F50089-F996-4B35-A27E-F95F2EAB5702}" dt="2023-01-11T19:00:30.716" v="15146" actId="12788"/>
          <ac:spMkLst>
            <pc:docMk/>
            <pc:sldMk cId="1040203231" sldId="2147470782"/>
            <ac:spMk id="49" creationId="{54840E99-A292-498A-88AE-31C0E050F8AA}"/>
          </ac:spMkLst>
        </pc:spChg>
        <pc:spChg chg="mod topLvl">
          <ac:chgData name="Lee, Samantha" userId="8697162a-f9f7-495a-acfb-b029ea413f4a" providerId="ADAL" clId="{04F50089-F996-4B35-A27E-F95F2EAB5702}" dt="2023-01-11T01:07:14.401" v="8962" actId="164"/>
          <ac:spMkLst>
            <pc:docMk/>
            <pc:sldMk cId="1040203231" sldId="2147470782"/>
            <ac:spMk id="52" creationId="{A32B5A86-9662-47CC-9160-E0B6F05A210C}"/>
          </ac:spMkLst>
        </pc:spChg>
        <pc:spChg chg="mod ord">
          <ac:chgData name="Lee, Samantha" userId="8697162a-f9f7-495a-acfb-b029ea413f4a" providerId="ADAL" clId="{04F50089-F996-4B35-A27E-F95F2EAB5702}" dt="2023-01-11T17:49:02.683" v="13201"/>
          <ac:spMkLst>
            <pc:docMk/>
            <pc:sldMk cId="1040203231" sldId="2147470782"/>
            <ac:spMk id="53" creationId="{0C5E404D-5857-FE9C-0042-DFA6060B6C0A}"/>
          </ac:spMkLst>
        </pc:spChg>
        <pc:spChg chg="mod ord">
          <ac:chgData name="Lee, Samantha" userId="8697162a-f9f7-495a-acfb-b029ea413f4a" providerId="ADAL" clId="{04F50089-F996-4B35-A27E-F95F2EAB5702}" dt="2023-01-11T17:49:02.683" v="13203"/>
          <ac:spMkLst>
            <pc:docMk/>
            <pc:sldMk cId="1040203231" sldId="2147470782"/>
            <ac:spMk id="55" creationId="{366A6DC2-92CF-7EB1-B6CD-DE142EC6CC77}"/>
          </ac:spMkLst>
        </pc:spChg>
        <pc:spChg chg="mod ord">
          <ac:chgData name="Lee, Samantha" userId="8697162a-f9f7-495a-acfb-b029ea413f4a" providerId="ADAL" clId="{04F50089-F996-4B35-A27E-F95F2EAB5702}" dt="2023-01-11T17:49:02.683" v="13206"/>
          <ac:spMkLst>
            <pc:docMk/>
            <pc:sldMk cId="1040203231" sldId="2147470782"/>
            <ac:spMk id="57" creationId="{025D1061-9585-CB05-6F94-1F5D815E49B4}"/>
          </ac:spMkLst>
        </pc:spChg>
        <pc:spChg chg="mod">
          <ac:chgData name="Lee, Samantha" userId="8697162a-f9f7-495a-acfb-b029ea413f4a" providerId="ADAL" clId="{04F50089-F996-4B35-A27E-F95F2EAB5702}" dt="2023-01-11T01:07:03.998" v="8960" actId="208"/>
          <ac:spMkLst>
            <pc:docMk/>
            <pc:sldMk cId="1040203231" sldId="2147470782"/>
            <ac:spMk id="58" creationId="{E0AE5B25-AEB3-4695-935B-252F59B69579}"/>
          </ac:spMkLst>
        </pc:spChg>
        <pc:spChg chg="del mod">
          <ac:chgData name="Lee, Samantha" userId="8697162a-f9f7-495a-acfb-b029ea413f4a" providerId="ADAL" clId="{04F50089-F996-4B35-A27E-F95F2EAB5702}" dt="2023-01-11T17:49:02.555" v="13102"/>
          <ac:spMkLst>
            <pc:docMk/>
            <pc:sldMk cId="1040203231" sldId="2147470782"/>
            <ac:spMk id="62" creationId="{6D198066-7D52-7243-37C4-0D9F7872FD31}"/>
          </ac:spMkLst>
        </pc:spChg>
        <pc:spChg chg="mod ord">
          <ac:chgData name="Lee, Samantha" userId="8697162a-f9f7-495a-acfb-b029ea413f4a" providerId="ADAL" clId="{04F50089-F996-4B35-A27E-F95F2EAB5702}" dt="2023-01-11T17:49:02.683" v="13210"/>
          <ac:spMkLst>
            <pc:docMk/>
            <pc:sldMk cId="1040203231" sldId="2147470782"/>
            <ac:spMk id="72" creationId="{840B6BE9-838A-FA3A-A1AC-2D788FF5AA0E}"/>
          </ac:spMkLst>
        </pc:spChg>
        <pc:spChg chg="mod ord">
          <ac:chgData name="Lee, Samantha" userId="8697162a-f9f7-495a-acfb-b029ea413f4a" providerId="ADAL" clId="{04F50089-F996-4B35-A27E-F95F2EAB5702}" dt="2023-01-11T18:27:19.507" v="14061" actId="1035"/>
          <ac:spMkLst>
            <pc:docMk/>
            <pc:sldMk cId="1040203231" sldId="2147470782"/>
            <ac:spMk id="81" creationId="{8C150081-856D-AE35-5ED7-C58E66FB7E94}"/>
          </ac:spMkLst>
        </pc:spChg>
        <pc:spChg chg="add del mod">
          <ac:chgData name="Lee, Samantha" userId="8697162a-f9f7-495a-acfb-b029ea413f4a" providerId="ADAL" clId="{04F50089-F996-4B35-A27E-F95F2EAB5702}" dt="2023-01-11T14:56:16.826" v="12042" actId="478"/>
          <ac:spMkLst>
            <pc:docMk/>
            <pc:sldMk cId="1040203231" sldId="2147470782"/>
            <ac:spMk id="112" creationId="{A7C8407C-69E3-4926-94EB-3A05467CC403}"/>
          </ac:spMkLst>
        </pc:spChg>
        <pc:spChg chg="add mod ord">
          <ac:chgData name="Lee, Samantha" userId="8697162a-f9f7-495a-acfb-b029ea413f4a" providerId="ADAL" clId="{04F50089-F996-4B35-A27E-F95F2EAB5702}" dt="2023-01-11T19:06:58.732" v="15246" actId="14100"/>
          <ac:spMkLst>
            <pc:docMk/>
            <pc:sldMk cId="1040203231" sldId="2147470782"/>
            <ac:spMk id="113" creationId="{0A7F6B24-09ED-437E-A398-F9C8B921B369}"/>
          </ac:spMkLst>
        </pc:spChg>
        <pc:spChg chg="add mod ord">
          <ac:chgData name="Lee, Samantha" userId="8697162a-f9f7-495a-acfb-b029ea413f4a" providerId="ADAL" clId="{04F50089-F996-4B35-A27E-F95F2EAB5702}" dt="2023-01-11T18:24:25.188" v="13949" actId="1036"/>
          <ac:spMkLst>
            <pc:docMk/>
            <pc:sldMk cId="1040203231" sldId="2147470782"/>
            <ac:spMk id="118" creationId="{8DD42577-F4D9-4B34-A836-091FB7663088}"/>
          </ac:spMkLst>
        </pc:spChg>
        <pc:spChg chg="add del mod ord">
          <ac:chgData name="Lee, Samantha" userId="8697162a-f9f7-495a-acfb-b029ea413f4a" providerId="ADAL" clId="{04F50089-F996-4B35-A27E-F95F2EAB5702}" dt="2023-01-12T18:03:13.050" v="15374" actId="478"/>
          <ac:spMkLst>
            <pc:docMk/>
            <pc:sldMk cId="1040203231" sldId="2147470782"/>
            <ac:spMk id="120" creationId="{4F43F918-6608-4B1B-B2B9-5945323EDDD5}"/>
          </ac:spMkLst>
        </pc:spChg>
        <pc:spChg chg="mod ord">
          <ac:chgData name="Lee, Samantha" userId="8697162a-f9f7-495a-acfb-b029ea413f4a" providerId="ADAL" clId="{04F50089-F996-4B35-A27E-F95F2EAB5702}" dt="2023-01-11T17:49:02.683" v="13195"/>
          <ac:spMkLst>
            <pc:docMk/>
            <pc:sldMk cId="1040203231" sldId="2147470782"/>
            <ac:spMk id="122" creationId="{ECED30E1-D15B-6C81-F4F5-E247A7AD95D3}"/>
          </ac:spMkLst>
        </pc:spChg>
        <pc:spChg chg="mod ord">
          <ac:chgData name="Lee, Samantha" userId="8697162a-f9f7-495a-acfb-b029ea413f4a" providerId="ADAL" clId="{04F50089-F996-4B35-A27E-F95F2EAB5702}" dt="2023-01-12T14:26:28.750" v="15338" actId="20577"/>
          <ac:spMkLst>
            <pc:docMk/>
            <pc:sldMk cId="1040203231" sldId="2147470782"/>
            <ac:spMk id="123" creationId="{0213490D-ABE1-E12B-DA86-57F3159F18F3}"/>
          </ac:spMkLst>
        </pc:spChg>
        <pc:spChg chg="del mod">
          <ac:chgData name="Lee, Samantha" userId="8697162a-f9f7-495a-acfb-b029ea413f4a" providerId="ADAL" clId="{04F50089-F996-4B35-A27E-F95F2EAB5702}" dt="2023-01-11T17:49:02.576" v="13123"/>
          <ac:spMkLst>
            <pc:docMk/>
            <pc:sldMk cId="1040203231" sldId="2147470782"/>
            <ac:spMk id="130" creationId="{85AD7E07-4C43-4E72-9E94-321ED7062C57}"/>
          </ac:spMkLst>
        </pc:spChg>
        <pc:spChg chg="del mod">
          <ac:chgData name="Lee, Samantha" userId="8697162a-f9f7-495a-acfb-b029ea413f4a" providerId="ADAL" clId="{04F50089-F996-4B35-A27E-F95F2EAB5702}" dt="2023-01-11T17:49:02.575" v="13122"/>
          <ac:spMkLst>
            <pc:docMk/>
            <pc:sldMk cId="1040203231" sldId="2147470782"/>
            <ac:spMk id="133" creationId="{85AD7E07-4C43-4E72-9E94-321ED7062C57}"/>
          </ac:spMkLst>
        </pc:spChg>
        <pc:spChg chg="del mod">
          <ac:chgData name="Lee, Samantha" userId="8697162a-f9f7-495a-acfb-b029ea413f4a" providerId="ADAL" clId="{04F50089-F996-4B35-A27E-F95F2EAB5702}" dt="2023-01-11T17:49:02.567" v="13120"/>
          <ac:spMkLst>
            <pc:docMk/>
            <pc:sldMk cId="1040203231" sldId="2147470782"/>
            <ac:spMk id="136" creationId="{85AD7E07-4C43-4E72-9E94-321ED7062C57}"/>
          </ac:spMkLst>
        </pc:spChg>
        <pc:spChg chg="del mod">
          <ac:chgData name="Lee, Samantha" userId="8697162a-f9f7-495a-acfb-b029ea413f4a" providerId="ADAL" clId="{04F50089-F996-4B35-A27E-F95F2EAB5702}" dt="2023-01-11T17:49:02.567" v="13119"/>
          <ac:spMkLst>
            <pc:docMk/>
            <pc:sldMk cId="1040203231" sldId="2147470782"/>
            <ac:spMk id="138" creationId="{85AD7E07-4C43-4E72-9E94-321ED7062C57}"/>
          </ac:spMkLst>
        </pc:spChg>
        <pc:spChg chg="mod ord">
          <ac:chgData name="Lee, Samantha" userId="8697162a-f9f7-495a-acfb-b029ea413f4a" providerId="ADAL" clId="{04F50089-F996-4B35-A27E-F95F2EAB5702}" dt="2023-01-11T17:49:02.683" v="13208"/>
          <ac:spMkLst>
            <pc:docMk/>
            <pc:sldMk cId="1040203231" sldId="2147470782"/>
            <ac:spMk id="140" creationId="{39B1CF9A-DD92-4CBA-8FB2-3DED39BFB69B}"/>
          </ac:spMkLst>
        </pc:spChg>
        <pc:spChg chg="add del mod ord">
          <ac:chgData name="Lee, Samantha" userId="8697162a-f9f7-495a-acfb-b029ea413f4a" providerId="ADAL" clId="{04F50089-F996-4B35-A27E-F95F2EAB5702}" dt="2023-01-11T18:43:04.458" v="14549" actId="478"/>
          <ac:spMkLst>
            <pc:docMk/>
            <pc:sldMk cId="1040203231" sldId="2147470782"/>
            <ac:spMk id="141" creationId="{3E773BF7-255B-4CA2-8E98-4B7C02474E19}"/>
          </ac:spMkLst>
        </pc:spChg>
        <pc:spChg chg="mod topLvl">
          <ac:chgData name="Lee, Samantha" userId="8697162a-f9f7-495a-acfb-b029ea413f4a" providerId="ADAL" clId="{04F50089-F996-4B35-A27E-F95F2EAB5702}" dt="2023-01-11T17:56:19.430" v="13337" actId="1582"/>
          <ac:spMkLst>
            <pc:docMk/>
            <pc:sldMk cId="1040203231" sldId="2147470782"/>
            <ac:spMk id="148" creationId="{3BC41438-839A-4587-BCA3-1B8164C1A14C}"/>
          </ac:spMkLst>
        </pc:spChg>
        <pc:spChg chg="mod ord">
          <ac:chgData name="Lee, Samantha" userId="8697162a-f9f7-495a-acfb-b029ea413f4a" providerId="ADAL" clId="{04F50089-F996-4B35-A27E-F95F2EAB5702}" dt="2023-01-11T19:01:24.629" v="15161" actId="12788"/>
          <ac:spMkLst>
            <pc:docMk/>
            <pc:sldMk cId="1040203231" sldId="2147470782"/>
            <ac:spMk id="150" creationId="{F468C2E7-ADD1-4797-8466-EB40BCB7057B}"/>
          </ac:spMkLst>
        </pc:spChg>
        <pc:spChg chg="mod topLvl">
          <ac:chgData name="Lee, Samantha" userId="8697162a-f9f7-495a-acfb-b029ea413f4a" providerId="ADAL" clId="{04F50089-F996-4B35-A27E-F95F2EAB5702}" dt="2023-01-11T17:55:40.959" v="13331" actId="164"/>
          <ac:spMkLst>
            <pc:docMk/>
            <pc:sldMk cId="1040203231" sldId="2147470782"/>
            <ac:spMk id="151" creationId="{0C466312-3A2F-4AA7-8C03-6D2B1EBF5425}"/>
          </ac:spMkLst>
        </pc:spChg>
        <pc:spChg chg="del mod">
          <ac:chgData name="Lee, Samantha" userId="8697162a-f9f7-495a-acfb-b029ea413f4a" providerId="ADAL" clId="{04F50089-F996-4B35-A27E-F95F2EAB5702}" dt="2023-01-11T01:05:54.114" v="8943" actId="478"/>
          <ac:spMkLst>
            <pc:docMk/>
            <pc:sldMk cId="1040203231" sldId="2147470782"/>
            <ac:spMk id="151" creationId="{BA7AC331-D0FB-47C0-9CC3-04E4DB1235AA}"/>
          </ac:spMkLst>
        </pc:spChg>
        <pc:spChg chg="mod topLvl">
          <ac:chgData name="Lee, Samantha" userId="8697162a-f9f7-495a-acfb-b029ea413f4a" providerId="ADAL" clId="{04F50089-F996-4B35-A27E-F95F2EAB5702}" dt="2023-01-11T17:55:40.959" v="13331" actId="164"/>
          <ac:spMkLst>
            <pc:docMk/>
            <pc:sldMk cId="1040203231" sldId="2147470782"/>
            <ac:spMk id="153" creationId="{78255840-0766-48FD-90D2-8A4E2FE63380}"/>
          </ac:spMkLst>
        </pc:spChg>
        <pc:spChg chg="mod ord">
          <ac:chgData name="Lee, Samantha" userId="8697162a-f9f7-495a-acfb-b029ea413f4a" providerId="ADAL" clId="{04F50089-F996-4B35-A27E-F95F2EAB5702}" dt="2023-01-11T18:36:52.073" v="14331" actId="20577"/>
          <ac:spMkLst>
            <pc:docMk/>
            <pc:sldMk cId="1040203231" sldId="2147470782"/>
            <ac:spMk id="155" creationId="{FA811602-031D-4B62-BBA7-4A3D45A587FC}"/>
          </ac:spMkLst>
        </pc:spChg>
        <pc:spChg chg="mod ord">
          <ac:chgData name="Lee, Samantha" userId="8697162a-f9f7-495a-acfb-b029ea413f4a" providerId="ADAL" clId="{04F50089-F996-4B35-A27E-F95F2EAB5702}" dt="2023-01-11T18:33:46.785" v="14303" actId="1038"/>
          <ac:spMkLst>
            <pc:docMk/>
            <pc:sldMk cId="1040203231" sldId="2147470782"/>
            <ac:spMk id="156" creationId="{1C59974D-C4E5-4CA9-95F5-BAECEBA6ECBF}"/>
          </ac:spMkLst>
        </pc:spChg>
        <pc:spChg chg="add del mod">
          <ac:chgData name="Lee, Samantha" userId="8697162a-f9f7-495a-acfb-b029ea413f4a" providerId="ADAL" clId="{04F50089-F996-4B35-A27E-F95F2EAB5702}" dt="2023-01-12T14:26:34.315" v="15340" actId="20577"/>
          <ac:spMkLst>
            <pc:docMk/>
            <pc:sldMk cId="1040203231" sldId="2147470782"/>
            <ac:spMk id="158" creationId="{79C73516-44EF-46C5-93F5-B0380D423646}"/>
          </ac:spMkLst>
        </pc:spChg>
        <pc:spChg chg="add mod">
          <ac:chgData name="Lee, Samantha" userId="8697162a-f9f7-495a-acfb-b029ea413f4a" providerId="ADAL" clId="{04F50089-F996-4B35-A27E-F95F2EAB5702}" dt="2023-01-11T20:32:01.757" v="15248" actId="20577"/>
          <ac:spMkLst>
            <pc:docMk/>
            <pc:sldMk cId="1040203231" sldId="2147470782"/>
            <ac:spMk id="159" creationId="{395008A1-B093-41C6-B1AE-29C9C99A2F23}"/>
          </ac:spMkLst>
        </pc:spChg>
        <pc:spChg chg="add del mod">
          <ac:chgData name="Lee, Samantha" userId="8697162a-f9f7-495a-acfb-b029ea413f4a" providerId="ADAL" clId="{04F50089-F996-4B35-A27E-F95F2EAB5702}" dt="2023-01-11T18:04:20.218" v="13520" actId="478"/>
          <ac:spMkLst>
            <pc:docMk/>
            <pc:sldMk cId="1040203231" sldId="2147470782"/>
            <ac:spMk id="160" creationId="{159E8AB9-975C-4186-A842-4E5905B397D5}"/>
          </ac:spMkLst>
        </pc:spChg>
        <pc:spChg chg="add mod">
          <ac:chgData name="Lee, Samantha" userId="8697162a-f9f7-495a-acfb-b029ea413f4a" providerId="ADAL" clId="{04F50089-F996-4B35-A27E-F95F2EAB5702}" dt="2023-01-11T18:34:21.283" v="14309" actId="14100"/>
          <ac:spMkLst>
            <pc:docMk/>
            <pc:sldMk cId="1040203231" sldId="2147470782"/>
            <ac:spMk id="161" creationId="{6DB6336E-9045-4381-BBA2-48FC65B56567}"/>
          </ac:spMkLst>
        </pc:spChg>
        <pc:spChg chg="add del mod">
          <ac:chgData name="Lee, Samantha" userId="8697162a-f9f7-495a-acfb-b029ea413f4a" providerId="ADAL" clId="{04F50089-F996-4B35-A27E-F95F2EAB5702}" dt="2023-01-11T18:22:57.239" v="13906" actId="478"/>
          <ac:spMkLst>
            <pc:docMk/>
            <pc:sldMk cId="1040203231" sldId="2147470782"/>
            <ac:spMk id="162" creationId="{9EE43535-CF68-4182-A3F5-92A8A94B6F8B}"/>
          </ac:spMkLst>
        </pc:spChg>
        <pc:spChg chg="add mod">
          <ac:chgData name="Lee, Samantha" userId="8697162a-f9f7-495a-acfb-b029ea413f4a" providerId="ADAL" clId="{04F50089-F996-4B35-A27E-F95F2EAB5702}" dt="2023-01-11T18:33:48.635" v="14305" actId="1037"/>
          <ac:spMkLst>
            <pc:docMk/>
            <pc:sldMk cId="1040203231" sldId="2147470782"/>
            <ac:spMk id="163" creationId="{FDDB25CF-C1C1-4A2B-85FB-75D295CF901F}"/>
          </ac:spMkLst>
        </pc:spChg>
        <pc:spChg chg="add mod">
          <ac:chgData name="Lee, Samantha" userId="8697162a-f9f7-495a-acfb-b029ea413f4a" providerId="ADAL" clId="{04F50089-F996-4B35-A27E-F95F2EAB5702}" dt="2023-01-11T19:02:46.629" v="15187" actId="208"/>
          <ac:spMkLst>
            <pc:docMk/>
            <pc:sldMk cId="1040203231" sldId="2147470782"/>
            <ac:spMk id="164" creationId="{49C18D2E-FD62-47E4-AA0A-22A5B51E1161}"/>
          </ac:spMkLst>
        </pc:spChg>
        <pc:spChg chg="mod ord">
          <ac:chgData name="Lee, Samantha" userId="8697162a-f9f7-495a-acfb-b029ea413f4a" providerId="ADAL" clId="{04F50089-F996-4B35-A27E-F95F2EAB5702}" dt="2023-01-11T18:35:14.132" v="14322" actId="1036"/>
          <ac:spMkLst>
            <pc:docMk/>
            <pc:sldMk cId="1040203231" sldId="2147470782"/>
            <ac:spMk id="173" creationId="{A1F84918-42EB-4B93-A4AB-04878CAD4570}"/>
          </ac:spMkLst>
        </pc:spChg>
        <pc:spChg chg="mod ord">
          <ac:chgData name="Lee, Samantha" userId="8697162a-f9f7-495a-acfb-b029ea413f4a" providerId="ADAL" clId="{04F50089-F996-4B35-A27E-F95F2EAB5702}" dt="2023-01-11T18:35:14.132" v="14322" actId="1036"/>
          <ac:spMkLst>
            <pc:docMk/>
            <pc:sldMk cId="1040203231" sldId="2147470782"/>
            <ac:spMk id="174" creationId="{FEB9C832-74C0-4336-B2D7-2A4A54F22FFC}"/>
          </ac:spMkLst>
        </pc:spChg>
        <pc:spChg chg="mod ord">
          <ac:chgData name="Lee, Samantha" userId="8697162a-f9f7-495a-acfb-b029ea413f4a" providerId="ADAL" clId="{04F50089-F996-4B35-A27E-F95F2EAB5702}" dt="2023-01-11T18:35:14.132" v="14322" actId="1036"/>
          <ac:spMkLst>
            <pc:docMk/>
            <pc:sldMk cId="1040203231" sldId="2147470782"/>
            <ac:spMk id="176" creationId="{5A67BD25-F0F5-491B-8D2C-87E9F57B75BF}"/>
          </ac:spMkLst>
        </pc:spChg>
        <pc:spChg chg="mod ord">
          <ac:chgData name="Lee, Samantha" userId="8697162a-f9f7-495a-acfb-b029ea413f4a" providerId="ADAL" clId="{04F50089-F996-4B35-A27E-F95F2EAB5702}" dt="2023-01-11T18:35:14.132" v="14322" actId="1036"/>
          <ac:spMkLst>
            <pc:docMk/>
            <pc:sldMk cId="1040203231" sldId="2147470782"/>
            <ac:spMk id="177" creationId="{81AEFDA2-5368-444F-9721-BC484004AAD8}"/>
          </ac:spMkLst>
        </pc:spChg>
        <pc:spChg chg="mod ord">
          <ac:chgData name="Lee, Samantha" userId="8697162a-f9f7-495a-acfb-b029ea413f4a" providerId="ADAL" clId="{04F50089-F996-4B35-A27E-F95F2EAB5702}" dt="2023-01-11T18:35:14.132" v="14322" actId="1036"/>
          <ac:spMkLst>
            <pc:docMk/>
            <pc:sldMk cId="1040203231" sldId="2147470782"/>
            <ac:spMk id="178" creationId="{89B05FB4-D501-45D4-ABCB-6757CFD548AE}"/>
          </ac:spMkLst>
        </pc:spChg>
        <pc:spChg chg="mod">
          <ac:chgData name="Lee, Samantha" userId="8697162a-f9f7-495a-acfb-b029ea413f4a" providerId="ADAL" clId="{04F50089-F996-4B35-A27E-F95F2EAB5702}" dt="2023-01-11T01:05:12.339" v="8920"/>
          <ac:spMkLst>
            <pc:docMk/>
            <pc:sldMk cId="1040203231" sldId="2147470782"/>
            <ac:spMk id="180" creationId="{8D9A4E9C-7A6F-4A0A-AC54-FCB91D7998CC}"/>
          </ac:spMkLst>
        </pc:spChg>
        <pc:spChg chg="mod ord">
          <ac:chgData name="Lee, Samantha" userId="8697162a-f9f7-495a-acfb-b029ea413f4a" providerId="ADAL" clId="{04F50089-F996-4B35-A27E-F95F2EAB5702}" dt="2023-01-11T17:49:02.683" v="13199"/>
          <ac:spMkLst>
            <pc:docMk/>
            <pc:sldMk cId="1040203231" sldId="2147470782"/>
            <ac:spMk id="181" creationId="{857650E8-1183-488F-8D82-8F0FC4F927A9}"/>
          </ac:spMkLst>
        </pc:spChg>
        <pc:spChg chg="mod">
          <ac:chgData name="Lee, Samantha" userId="8697162a-f9f7-495a-acfb-b029ea413f4a" providerId="ADAL" clId="{04F50089-F996-4B35-A27E-F95F2EAB5702}" dt="2023-01-11T01:05:12.339" v="8920"/>
          <ac:spMkLst>
            <pc:docMk/>
            <pc:sldMk cId="1040203231" sldId="2147470782"/>
            <ac:spMk id="186" creationId="{8A190537-8894-40A6-BD65-B2D269530BC3}"/>
          </ac:spMkLst>
        </pc:spChg>
        <pc:spChg chg="mod">
          <ac:chgData name="Lee, Samantha" userId="8697162a-f9f7-495a-acfb-b029ea413f4a" providerId="ADAL" clId="{04F50089-F996-4B35-A27E-F95F2EAB5702}" dt="2023-01-11T01:05:12.339" v="8920"/>
          <ac:spMkLst>
            <pc:docMk/>
            <pc:sldMk cId="1040203231" sldId="2147470782"/>
            <ac:spMk id="187" creationId="{50AC5A32-012C-43AC-ACD1-ECD09FED2A1C}"/>
          </ac:spMkLst>
        </pc:spChg>
        <pc:spChg chg="mod">
          <ac:chgData name="Lee, Samantha" userId="8697162a-f9f7-495a-acfb-b029ea413f4a" providerId="ADAL" clId="{04F50089-F996-4B35-A27E-F95F2EAB5702}" dt="2023-01-11T01:05:12.339" v="8920"/>
          <ac:spMkLst>
            <pc:docMk/>
            <pc:sldMk cId="1040203231" sldId="2147470782"/>
            <ac:spMk id="190" creationId="{2AB69E7E-1FAB-43EA-9E01-0A2E9BEC4F86}"/>
          </ac:spMkLst>
        </pc:spChg>
        <pc:spChg chg="mod">
          <ac:chgData name="Lee, Samantha" userId="8697162a-f9f7-495a-acfb-b029ea413f4a" providerId="ADAL" clId="{04F50089-F996-4B35-A27E-F95F2EAB5702}" dt="2023-01-11T01:05:12.339" v="8920"/>
          <ac:spMkLst>
            <pc:docMk/>
            <pc:sldMk cId="1040203231" sldId="2147470782"/>
            <ac:spMk id="192" creationId="{6228840C-8BA5-4E84-ADD5-F565239E2808}"/>
          </ac:spMkLst>
        </pc:spChg>
        <pc:spChg chg="mod">
          <ac:chgData name="Lee, Samantha" userId="8697162a-f9f7-495a-acfb-b029ea413f4a" providerId="ADAL" clId="{04F50089-F996-4B35-A27E-F95F2EAB5702}" dt="2023-01-11T01:05:12.339" v="8920"/>
          <ac:spMkLst>
            <pc:docMk/>
            <pc:sldMk cId="1040203231" sldId="2147470782"/>
            <ac:spMk id="195" creationId="{7CA78B59-F4C5-461B-A595-14957B459BDC}"/>
          </ac:spMkLst>
        </pc:spChg>
        <pc:spChg chg="del mod">
          <ac:chgData name="Lee, Samantha" userId="8697162a-f9f7-495a-acfb-b029ea413f4a" providerId="ADAL" clId="{04F50089-F996-4B35-A27E-F95F2EAB5702}" dt="2023-01-11T17:49:02.576" v="13124"/>
          <ac:spMkLst>
            <pc:docMk/>
            <pc:sldMk cId="1040203231" sldId="2147470782"/>
            <ac:spMk id="202" creationId="{896C4635-A2E5-48DA-AC33-18128C149DA4}"/>
          </ac:spMkLst>
        </pc:spChg>
        <pc:spChg chg="del mod">
          <ac:chgData name="Lee, Samantha" userId="8697162a-f9f7-495a-acfb-b029ea413f4a" providerId="ADAL" clId="{04F50089-F996-4B35-A27E-F95F2EAB5702}" dt="2023-01-11T17:49:02.574" v="13121"/>
          <ac:spMkLst>
            <pc:docMk/>
            <pc:sldMk cId="1040203231" sldId="2147470782"/>
            <ac:spMk id="203" creationId="{D910A5A2-1BC6-4D92-9F2A-712E87977848}"/>
          </ac:spMkLst>
        </pc:spChg>
        <pc:spChg chg="mod">
          <ac:chgData name="Lee, Samantha" userId="8697162a-f9f7-495a-acfb-b029ea413f4a" providerId="ADAL" clId="{04F50089-F996-4B35-A27E-F95F2EAB5702}" dt="2023-01-11T01:05:12.339" v="8920"/>
          <ac:spMkLst>
            <pc:docMk/>
            <pc:sldMk cId="1040203231" sldId="2147470782"/>
            <ac:spMk id="205" creationId="{72ECCF1F-8F4F-4619-9D2D-38265B250D71}"/>
          </ac:spMkLst>
        </pc:spChg>
        <pc:spChg chg="del mod">
          <ac:chgData name="Lee, Samantha" userId="8697162a-f9f7-495a-acfb-b029ea413f4a" providerId="ADAL" clId="{04F50089-F996-4B35-A27E-F95F2EAB5702}" dt="2023-01-11T17:49:02.567" v="13110"/>
          <ac:spMkLst>
            <pc:docMk/>
            <pc:sldMk cId="1040203231" sldId="2147470782"/>
            <ac:spMk id="209" creationId="{A3D1B05C-93B1-4FA0-A860-A21E3535CD24}"/>
          </ac:spMkLst>
        </pc:spChg>
        <pc:spChg chg="del mod">
          <ac:chgData name="Lee, Samantha" userId="8697162a-f9f7-495a-acfb-b029ea413f4a" providerId="ADAL" clId="{04F50089-F996-4B35-A27E-F95F2EAB5702}" dt="2023-01-11T17:49:02.567" v="13118"/>
          <ac:spMkLst>
            <pc:docMk/>
            <pc:sldMk cId="1040203231" sldId="2147470782"/>
            <ac:spMk id="210" creationId="{4BB20A0F-2AC7-49C8-8CD5-A4B305887836}"/>
          </ac:spMkLst>
        </pc:spChg>
        <pc:spChg chg="mod">
          <ac:chgData name="Lee, Samantha" userId="8697162a-f9f7-495a-acfb-b029ea413f4a" providerId="ADAL" clId="{04F50089-F996-4B35-A27E-F95F2EAB5702}" dt="2023-01-11T01:05:12.339" v="8920"/>
          <ac:spMkLst>
            <pc:docMk/>
            <pc:sldMk cId="1040203231" sldId="2147470782"/>
            <ac:spMk id="211" creationId="{2DC66778-C7B2-45BB-8E8C-EA2C76F2515A}"/>
          </ac:spMkLst>
        </pc:spChg>
        <pc:spChg chg="mod">
          <ac:chgData name="Lee, Samantha" userId="8697162a-f9f7-495a-acfb-b029ea413f4a" providerId="ADAL" clId="{04F50089-F996-4B35-A27E-F95F2EAB5702}" dt="2023-01-11T01:05:12.339" v="8920"/>
          <ac:spMkLst>
            <pc:docMk/>
            <pc:sldMk cId="1040203231" sldId="2147470782"/>
            <ac:spMk id="213" creationId="{D703488F-5967-4798-93CF-B32F1B96F1F4}"/>
          </ac:spMkLst>
        </pc:spChg>
        <pc:spChg chg="del mod">
          <ac:chgData name="Lee, Samantha" userId="8697162a-f9f7-495a-acfb-b029ea413f4a" providerId="ADAL" clId="{04F50089-F996-4B35-A27E-F95F2EAB5702}" dt="2023-01-11T17:49:02.584" v="13147"/>
          <ac:spMkLst>
            <pc:docMk/>
            <pc:sldMk cId="1040203231" sldId="2147470782"/>
            <ac:spMk id="218" creationId="{6175DA1B-8FFC-446F-AF5E-8222E6A15B1F}"/>
          </ac:spMkLst>
        </pc:spChg>
        <pc:spChg chg="del mod">
          <ac:chgData name="Lee, Samantha" userId="8697162a-f9f7-495a-acfb-b029ea413f4a" providerId="ADAL" clId="{04F50089-F996-4B35-A27E-F95F2EAB5702}" dt="2023-01-11T17:49:02.584" v="13146"/>
          <ac:spMkLst>
            <pc:docMk/>
            <pc:sldMk cId="1040203231" sldId="2147470782"/>
            <ac:spMk id="219" creationId="{E2B92FAA-0875-495C-AA17-54D723AEC270}"/>
          </ac:spMkLst>
        </pc:spChg>
        <pc:spChg chg="del mod">
          <ac:chgData name="Lee, Samantha" userId="8697162a-f9f7-495a-acfb-b029ea413f4a" providerId="ADAL" clId="{04F50089-F996-4B35-A27E-F95F2EAB5702}" dt="2023-01-11T17:49:02.584" v="13145"/>
          <ac:spMkLst>
            <pc:docMk/>
            <pc:sldMk cId="1040203231" sldId="2147470782"/>
            <ac:spMk id="220" creationId="{851C6080-762B-4250-B849-C3BB221BBE22}"/>
          </ac:spMkLst>
        </pc:spChg>
        <pc:spChg chg="del mod">
          <ac:chgData name="Lee, Samantha" userId="8697162a-f9f7-495a-acfb-b029ea413f4a" providerId="ADAL" clId="{04F50089-F996-4B35-A27E-F95F2EAB5702}" dt="2023-01-11T17:49:02.584" v="13144"/>
          <ac:spMkLst>
            <pc:docMk/>
            <pc:sldMk cId="1040203231" sldId="2147470782"/>
            <ac:spMk id="221" creationId="{0430ED65-B197-4F63-B590-FA43AA856FD9}"/>
          </ac:spMkLst>
        </pc:spChg>
        <pc:spChg chg="del mod">
          <ac:chgData name="Lee, Samantha" userId="8697162a-f9f7-495a-acfb-b029ea413f4a" providerId="ADAL" clId="{04F50089-F996-4B35-A27E-F95F2EAB5702}" dt="2023-01-11T17:49:02.555" v="13095"/>
          <ac:spMkLst>
            <pc:docMk/>
            <pc:sldMk cId="1040203231" sldId="2147470782"/>
            <ac:spMk id="222" creationId="{AA8E9E52-AB85-495F-A761-3FB254B81BAF}"/>
          </ac:spMkLst>
        </pc:spChg>
        <pc:spChg chg="del mod">
          <ac:chgData name="Lee, Samantha" userId="8697162a-f9f7-495a-acfb-b029ea413f4a" providerId="ADAL" clId="{04F50089-F996-4B35-A27E-F95F2EAB5702}" dt="2023-01-11T17:49:02.551" v="13092"/>
          <ac:spMkLst>
            <pc:docMk/>
            <pc:sldMk cId="1040203231" sldId="2147470782"/>
            <ac:spMk id="223" creationId="{3A44B730-FFCA-46A3-BE4F-F22303181325}"/>
          </ac:spMkLst>
        </pc:spChg>
        <pc:spChg chg="del mod">
          <ac:chgData name="Lee, Samantha" userId="8697162a-f9f7-495a-acfb-b029ea413f4a" providerId="ADAL" clId="{04F50089-F996-4B35-A27E-F95F2EAB5702}" dt="2023-01-11T17:49:02.555" v="13096"/>
          <ac:spMkLst>
            <pc:docMk/>
            <pc:sldMk cId="1040203231" sldId="2147470782"/>
            <ac:spMk id="224" creationId="{34862417-0159-4EED-9F0D-5307164CCED0}"/>
          </ac:spMkLst>
        </pc:spChg>
        <pc:spChg chg="del mod">
          <ac:chgData name="Lee, Samantha" userId="8697162a-f9f7-495a-acfb-b029ea413f4a" providerId="ADAL" clId="{04F50089-F996-4B35-A27E-F95F2EAB5702}" dt="2023-01-11T17:49:02.555" v="13093"/>
          <ac:spMkLst>
            <pc:docMk/>
            <pc:sldMk cId="1040203231" sldId="2147470782"/>
            <ac:spMk id="225" creationId="{353EED71-A2EC-4F00-97EE-7EE577900D76}"/>
          </ac:spMkLst>
        </pc:spChg>
        <pc:spChg chg="del mod">
          <ac:chgData name="Lee, Samantha" userId="8697162a-f9f7-495a-acfb-b029ea413f4a" providerId="ADAL" clId="{04F50089-F996-4B35-A27E-F95F2EAB5702}" dt="2023-01-11T17:49:02.555" v="13098"/>
          <ac:spMkLst>
            <pc:docMk/>
            <pc:sldMk cId="1040203231" sldId="2147470782"/>
            <ac:spMk id="226" creationId="{C73833AA-18B1-42D6-BC3C-29684CFD5492}"/>
          </ac:spMkLst>
        </pc:spChg>
        <pc:spChg chg="del mod">
          <ac:chgData name="Lee, Samantha" userId="8697162a-f9f7-495a-acfb-b029ea413f4a" providerId="ADAL" clId="{04F50089-F996-4B35-A27E-F95F2EAB5702}" dt="2023-01-11T17:49:02.555" v="13100"/>
          <ac:spMkLst>
            <pc:docMk/>
            <pc:sldMk cId="1040203231" sldId="2147470782"/>
            <ac:spMk id="228" creationId="{A1D1C84A-AC08-4659-9B38-323E733775C9}"/>
          </ac:spMkLst>
        </pc:spChg>
        <pc:spChg chg="mod">
          <ac:chgData name="Lee, Samantha" userId="8697162a-f9f7-495a-acfb-b029ea413f4a" providerId="ADAL" clId="{04F50089-F996-4B35-A27E-F95F2EAB5702}" dt="2023-01-11T01:05:12.339" v="8920"/>
          <ac:spMkLst>
            <pc:docMk/>
            <pc:sldMk cId="1040203231" sldId="2147470782"/>
            <ac:spMk id="230" creationId="{F3884005-E509-45FD-99BB-833607C76304}"/>
          </ac:spMkLst>
        </pc:spChg>
        <pc:spChg chg="mod ord">
          <ac:chgData name="Lee, Samantha" userId="8697162a-f9f7-495a-acfb-b029ea413f4a" providerId="ADAL" clId="{04F50089-F996-4B35-A27E-F95F2EAB5702}" dt="2023-01-11T18:35:14.132" v="14322" actId="1036"/>
          <ac:spMkLst>
            <pc:docMk/>
            <pc:sldMk cId="1040203231" sldId="2147470782"/>
            <ac:spMk id="232" creationId="{62AE121D-B319-4E73-A59B-C8755760C43F}"/>
          </ac:spMkLst>
        </pc:spChg>
        <pc:spChg chg="mod ord">
          <ac:chgData name="Lee, Samantha" userId="8697162a-f9f7-495a-acfb-b029ea413f4a" providerId="ADAL" clId="{04F50089-F996-4B35-A27E-F95F2EAB5702}" dt="2023-01-11T18:27:19.507" v="14061" actId="1035"/>
          <ac:spMkLst>
            <pc:docMk/>
            <pc:sldMk cId="1040203231" sldId="2147470782"/>
            <ac:spMk id="233" creationId="{C9C731F6-B256-45B2-A2AD-F6767BE41923}"/>
          </ac:spMkLst>
        </pc:spChg>
        <pc:spChg chg="mod ord">
          <ac:chgData name="Lee, Samantha" userId="8697162a-f9f7-495a-acfb-b029ea413f4a" providerId="ADAL" clId="{04F50089-F996-4B35-A27E-F95F2EAB5702}" dt="2023-01-11T18:33:08.902" v="14259" actId="1038"/>
          <ac:spMkLst>
            <pc:docMk/>
            <pc:sldMk cId="1040203231" sldId="2147470782"/>
            <ac:spMk id="349" creationId="{8C06D942-CD22-4B4B-9F9B-2D060649468B}"/>
          </ac:spMkLst>
        </pc:spChg>
        <pc:spChg chg="mod ord">
          <ac:chgData name="Lee, Samantha" userId="8697162a-f9f7-495a-acfb-b029ea413f4a" providerId="ADAL" clId="{04F50089-F996-4B35-A27E-F95F2EAB5702}" dt="2023-01-11T18:33:44.403" v="14293" actId="1038"/>
          <ac:spMkLst>
            <pc:docMk/>
            <pc:sldMk cId="1040203231" sldId="2147470782"/>
            <ac:spMk id="350" creationId="{BAC38DFA-45F4-41C5-802D-1CCD0E770F70}"/>
          </ac:spMkLst>
        </pc:spChg>
        <pc:spChg chg="del mod">
          <ac:chgData name="Lee, Samantha" userId="8697162a-f9f7-495a-acfb-b029ea413f4a" providerId="ADAL" clId="{04F50089-F996-4B35-A27E-F95F2EAB5702}" dt="2023-01-11T15:04:01.359" v="12287" actId="478"/>
          <ac:spMkLst>
            <pc:docMk/>
            <pc:sldMk cId="1040203231" sldId="2147470782"/>
            <ac:spMk id="357" creationId="{AD27A4E2-B15F-45B0-96AF-DCEEFCCE0AC5}"/>
          </ac:spMkLst>
        </pc:spChg>
        <pc:spChg chg="mod ord">
          <ac:chgData name="Lee, Samantha" userId="8697162a-f9f7-495a-acfb-b029ea413f4a" providerId="ADAL" clId="{04F50089-F996-4B35-A27E-F95F2EAB5702}" dt="2023-01-12T14:27:49.583" v="15366" actId="1038"/>
          <ac:spMkLst>
            <pc:docMk/>
            <pc:sldMk cId="1040203231" sldId="2147470782"/>
            <ac:spMk id="358" creationId="{767913C7-5089-45E6-A286-076F31EC2C4C}"/>
          </ac:spMkLst>
        </pc:spChg>
        <pc:grpChg chg="mod">
          <ac:chgData name="Lee, Samantha" userId="8697162a-f9f7-495a-acfb-b029ea413f4a" providerId="ADAL" clId="{04F50089-F996-4B35-A27E-F95F2EAB5702}" dt="2023-01-11T01:05:12.339" v="8920"/>
          <ac:grpSpMkLst>
            <pc:docMk/>
            <pc:sldMk cId="1040203231" sldId="2147470782"/>
            <ac:grpSpMk id="1" creationId="{00000000-0000-0000-0000-000000000000}"/>
          </ac:grpSpMkLst>
        </pc:grpChg>
        <pc:grpChg chg="add mod ord">
          <ac:chgData name="Lee, Samantha" userId="8697162a-f9f7-495a-acfb-b029ea413f4a" providerId="ADAL" clId="{04F50089-F996-4B35-A27E-F95F2EAB5702}" dt="2023-01-11T18:35:14.132" v="14322" actId="1036"/>
          <ac:grpSpMkLst>
            <pc:docMk/>
            <pc:sldMk cId="1040203231" sldId="2147470782"/>
            <ac:grpSpMk id="4" creationId="{91E1B67C-F48E-4B4A-826B-373C8634BE7F}"/>
          </ac:grpSpMkLst>
        </pc:grpChg>
        <pc:grpChg chg="add mod">
          <ac:chgData name="Lee, Samantha" userId="8697162a-f9f7-495a-acfb-b029ea413f4a" providerId="ADAL" clId="{04F50089-F996-4B35-A27E-F95F2EAB5702}" dt="2023-01-11T17:16:00.688" v="12887" actId="164"/>
          <ac:grpSpMkLst>
            <pc:docMk/>
            <pc:sldMk cId="1040203231" sldId="2147470782"/>
            <ac:grpSpMk id="28" creationId="{113F5CC9-CC26-4222-88BB-DCCBF177836E}"/>
          </ac:grpSpMkLst>
        </pc:grpChg>
        <pc:grpChg chg="add del mod ord">
          <ac:chgData name="Lee, Samantha" userId="8697162a-f9f7-495a-acfb-b029ea413f4a" providerId="ADAL" clId="{04F50089-F996-4B35-A27E-F95F2EAB5702}" dt="2023-01-11T18:25:33.556" v="13950" actId="478"/>
          <ac:grpSpMkLst>
            <pc:docMk/>
            <pc:sldMk cId="1040203231" sldId="2147470782"/>
            <ac:grpSpMk id="29" creationId="{A01DC69C-741A-4027-8349-BDBABB887459}"/>
          </ac:grpSpMkLst>
        </pc:grpChg>
        <pc:grpChg chg="add mod">
          <ac:chgData name="Lee, Samantha" userId="8697162a-f9f7-495a-acfb-b029ea413f4a" providerId="ADAL" clId="{04F50089-F996-4B35-A27E-F95F2EAB5702}" dt="2023-01-11T18:27:44.064" v="14070" actId="1036"/>
          <ac:grpSpMkLst>
            <pc:docMk/>
            <pc:sldMk cId="1040203231" sldId="2147470782"/>
            <ac:grpSpMk id="30" creationId="{0824F3AD-1DAF-4086-BB6D-8306396EC671}"/>
          </ac:grpSpMkLst>
        </pc:grpChg>
        <pc:grpChg chg="mod topLvl">
          <ac:chgData name="Lee, Samantha" userId="8697162a-f9f7-495a-acfb-b029ea413f4a" providerId="ADAL" clId="{04F50089-F996-4B35-A27E-F95F2EAB5702}" dt="2023-01-11T01:07:14.401" v="8962" actId="164"/>
          <ac:grpSpMkLst>
            <pc:docMk/>
            <pc:sldMk cId="1040203231" sldId="2147470782"/>
            <ac:grpSpMk id="59" creationId="{05BA76D9-AC60-4462-BBD5-056EDF91668A}"/>
          </ac:grpSpMkLst>
        </pc:grpChg>
        <pc:grpChg chg="del mod topLvl">
          <ac:chgData name="Lee, Samantha" userId="8697162a-f9f7-495a-acfb-b029ea413f4a" providerId="ADAL" clId="{04F50089-F996-4B35-A27E-F95F2EAB5702}" dt="2023-01-11T01:07:00.493" v="8959" actId="165"/>
          <ac:grpSpMkLst>
            <pc:docMk/>
            <pc:sldMk cId="1040203231" sldId="2147470782"/>
            <ac:grpSpMk id="71" creationId="{A1F14897-F549-4204-9CF4-0AAEADD8E6CA}"/>
          </ac:grpSpMkLst>
        </pc:grpChg>
        <pc:grpChg chg="del mod">
          <ac:chgData name="Lee, Samantha" userId="8697162a-f9f7-495a-acfb-b029ea413f4a" providerId="ADAL" clId="{04F50089-F996-4B35-A27E-F95F2EAB5702}" dt="2023-01-11T01:06:32.351" v="8955" actId="165"/>
          <ac:grpSpMkLst>
            <pc:docMk/>
            <pc:sldMk cId="1040203231" sldId="2147470782"/>
            <ac:grpSpMk id="73" creationId="{762DBFE7-70C3-4021-8768-06ECF0E6A0D8}"/>
          </ac:grpSpMkLst>
        </pc:grpChg>
        <pc:grpChg chg="mod ord">
          <ac:chgData name="Lee, Samantha" userId="8697162a-f9f7-495a-acfb-b029ea413f4a" providerId="ADAL" clId="{04F50089-F996-4B35-A27E-F95F2EAB5702}" dt="2023-01-11T18:35:14.132" v="14322" actId="1036"/>
          <ac:grpSpMkLst>
            <pc:docMk/>
            <pc:sldMk cId="1040203231" sldId="2147470782"/>
            <ac:grpSpMk id="74" creationId="{DC613D1D-1D38-4743-B376-50A52502D995}"/>
          </ac:grpSpMkLst>
        </pc:grpChg>
        <pc:grpChg chg="mod ord">
          <ac:chgData name="Lee, Samantha" userId="8697162a-f9f7-495a-acfb-b029ea413f4a" providerId="ADAL" clId="{04F50089-F996-4B35-A27E-F95F2EAB5702}" dt="2023-01-11T18:35:14.132" v="14322" actId="1036"/>
          <ac:grpSpMkLst>
            <pc:docMk/>
            <pc:sldMk cId="1040203231" sldId="2147470782"/>
            <ac:grpSpMk id="75" creationId="{B3D216B4-8639-4C7F-9380-CEA5118ADE49}"/>
          </ac:grpSpMkLst>
        </pc:grpChg>
        <pc:grpChg chg="mod ord">
          <ac:chgData name="Lee, Samantha" userId="8697162a-f9f7-495a-acfb-b029ea413f4a" providerId="ADAL" clId="{04F50089-F996-4B35-A27E-F95F2EAB5702}" dt="2023-01-11T18:35:14.132" v="14322" actId="1036"/>
          <ac:grpSpMkLst>
            <pc:docMk/>
            <pc:sldMk cId="1040203231" sldId="2147470782"/>
            <ac:grpSpMk id="76" creationId="{E44A5F69-F553-48C7-9A68-BC5B80706D67}"/>
          </ac:grpSpMkLst>
        </pc:grpChg>
        <pc:grpChg chg="mod ord">
          <ac:chgData name="Lee, Samantha" userId="8697162a-f9f7-495a-acfb-b029ea413f4a" providerId="ADAL" clId="{04F50089-F996-4B35-A27E-F95F2EAB5702}" dt="2023-01-11T18:35:14.132" v="14322" actId="1036"/>
          <ac:grpSpMkLst>
            <pc:docMk/>
            <pc:sldMk cId="1040203231" sldId="2147470782"/>
            <ac:grpSpMk id="77" creationId="{EC87D7F5-6A22-4B31-A432-56978E54323D}"/>
          </ac:grpSpMkLst>
        </pc:grpChg>
        <pc:grpChg chg="mod ord">
          <ac:chgData name="Lee, Samantha" userId="8697162a-f9f7-495a-acfb-b029ea413f4a" providerId="ADAL" clId="{04F50089-F996-4B35-A27E-F95F2EAB5702}" dt="2023-01-11T18:35:14.132" v="14322" actId="1036"/>
          <ac:grpSpMkLst>
            <pc:docMk/>
            <pc:sldMk cId="1040203231" sldId="2147470782"/>
            <ac:grpSpMk id="78" creationId="{1BD80B91-65E9-41B2-9FC9-9196C5ABD185}"/>
          </ac:grpSpMkLst>
        </pc:grpChg>
        <pc:grpChg chg="add del mod">
          <ac:chgData name="Lee, Samantha" userId="8697162a-f9f7-495a-acfb-b029ea413f4a" providerId="ADAL" clId="{04F50089-F996-4B35-A27E-F95F2EAB5702}" dt="2023-01-11T17:50:41.806" v="13288" actId="165"/>
          <ac:grpSpMkLst>
            <pc:docMk/>
            <pc:sldMk cId="1040203231" sldId="2147470782"/>
            <ac:grpSpMk id="147" creationId="{3884FE95-713B-4C66-828B-0885FB40B95B}"/>
          </ac:grpSpMkLst>
        </pc:grpChg>
        <pc:grpChg chg="mod">
          <ac:chgData name="Lee, Samantha" userId="8697162a-f9f7-495a-acfb-b029ea413f4a" providerId="ADAL" clId="{04F50089-F996-4B35-A27E-F95F2EAB5702}" dt="2023-01-11T01:05:12.339" v="8920"/>
          <ac:grpSpMkLst>
            <pc:docMk/>
            <pc:sldMk cId="1040203231" sldId="2147470782"/>
            <ac:grpSpMk id="183" creationId="{0BD099DE-BED2-4871-BB81-6554D768EA16}"/>
          </ac:grpSpMkLst>
        </pc:grpChg>
        <pc:grpChg chg="mod">
          <ac:chgData name="Lee, Samantha" userId="8697162a-f9f7-495a-acfb-b029ea413f4a" providerId="ADAL" clId="{04F50089-F996-4B35-A27E-F95F2EAB5702}" dt="2023-01-11T01:05:12.339" v="8920"/>
          <ac:grpSpMkLst>
            <pc:docMk/>
            <pc:sldMk cId="1040203231" sldId="2147470782"/>
            <ac:grpSpMk id="188" creationId="{F5F73F79-359A-4EFB-9B82-EB3D331BB48B}"/>
          </ac:grpSpMkLst>
        </pc:grpChg>
        <pc:grpChg chg="mod">
          <ac:chgData name="Lee, Samantha" userId="8697162a-f9f7-495a-acfb-b029ea413f4a" providerId="ADAL" clId="{04F50089-F996-4B35-A27E-F95F2EAB5702}" dt="2023-01-11T01:05:12.339" v="8920"/>
          <ac:grpSpMkLst>
            <pc:docMk/>
            <pc:sldMk cId="1040203231" sldId="2147470782"/>
            <ac:grpSpMk id="193" creationId="{251497D1-634E-4C5E-9CC5-3CF9037533A1}"/>
          </ac:grpSpMkLst>
        </pc:grpChg>
        <pc:grpChg chg="mod">
          <ac:chgData name="Lee, Samantha" userId="8697162a-f9f7-495a-acfb-b029ea413f4a" providerId="ADAL" clId="{04F50089-F996-4B35-A27E-F95F2EAB5702}" dt="2023-01-11T01:05:12.339" v="8920"/>
          <ac:grpSpMkLst>
            <pc:docMk/>
            <pc:sldMk cId="1040203231" sldId="2147470782"/>
            <ac:grpSpMk id="207" creationId="{DC8AC972-E60A-41EF-A6EF-F1506A6A7A97}"/>
          </ac:grpSpMkLst>
        </pc:grpChg>
        <pc:grpChg chg="mod">
          <ac:chgData name="Lee, Samantha" userId="8697162a-f9f7-495a-acfb-b029ea413f4a" providerId="ADAL" clId="{04F50089-F996-4B35-A27E-F95F2EAB5702}" dt="2023-01-11T01:05:12.339" v="8920"/>
          <ac:grpSpMkLst>
            <pc:docMk/>
            <pc:sldMk cId="1040203231" sldId="2147470782"/>
            <ac:grpSpMk id="214" creationId="{629BA967-4B5E-45C7-ABFE-E27BBA9D9A64}"/>
          </ac:grpSpMkLst>
        </pc:grpChg>
        <pc:graphicFrameChg chg="mod">
          <ac:chgData name="Lee, Samantha" userId="8697162a-f9f7-495a-acfb-b029ea413f4a" providerId="ADAL" clId="{04F50089-F996-4B35-A27E-F95F2EAB5702}" dt="2023-01-11T17:49:02.701" v="13257"/>
          <ac:graphicFrameMkLst>
            <pc:docMk/>
            <pc:sldMk cId="1040203231" sldId="2147470782"/>
            <ac:graphicFrameMk id="12" creationId="{12B08591-225C-450F-A30D-40F93F3F55A9}"/>
          </ac:graphicFrameMkLst>
        </pc:graphicFrameChg>
        <pc:graphicFrameChg chg="del mod">
          <ac:chgData name="Lee, Samantha" userId="8697162a-f9f7-495a-acfb-b029ea413f4a" providerId="ADAL" clId="{04F50089-F996-4B35-A27E-F95F2EAB5702}" dt="2023-01-11T17:49:02.584" v="13136"/>
          <ac:graphicFrameMkLst>
            <pc:docMk/>
            <pc:sldMk cId="1040203231" sldId="2147470782"/>
            <ac:graphicFrameMk id="143" creationId="{A9464703-CD01-4DCA-9D20-083BCD61CAFC}"/>
          </ac:graphicFrameMkLst>
        </pc:graphicFrameChg>
        <pc:graphicFrameChg chg="del mod">
          <ac:chgData name="Lee, Samantha" userId="8697162a-f9f7-495a-acfb-b029ea413f4a" providerId="ADAL" clId="{04F50089-F996-4B35-A27E-F95F2EAB5702}" dt="2023-01-11T17:49:02.584" v="13149"/>
          <ac:graphicFrameMkLst>
            <pc:docMk/>
            <pc:sldMk cId="1040203231" sldId="2147470782"/>
            <ac:graphicFrameMk id="144" creationId="{51CB8216-A1B6-4735-81FA-7A2E4EC7E8D9}"/>
          </ac:graphicFrameMkLst>
        </pc:graphicFrameChg>
        <pc:graphicFrameChg chg="add mod replST">
          <ac:chgData name="Lee, Samantha" userId="8697162a-f9f7-495a-acfb-b029ea413f4a" providerId="ADAL" clId="{04F50089-F996-4B35-A27E-F95F2EAB5702}" dt="2023-01-11T17:49:02.683" v="13204"/>
          <ac:graphicFrameMkLst>
            <pc:docMk/>
            <pc:sldMk cId="1040203231" sldId="2147470782"/>
            <ac:graphicFrameMk id="145" creationId="{09FBCA38-6CB3-414A-939E-5879D66308E5}"/>
          </ac:graphicFrameMkLst>
        </pc:graphicFrameChg>
        <pc:graphicFrameChg chg="add mod">
          <ac:chgData name="Lee, Samantha" userId="8697162a-f9f7-495a-acfb-b029ea413f4a" providerId="ADAL" clId="{04F50089-F996-4B35-A27E-F95F2EAB5702}" dt="2023-01-11T19:00:58.416" v="15158" actId="554"/>
          <ac:graphicFrameMkLst>
            <pc:docMk/>
            <pc:sldMk cId="1040203231" sldId="2147470782"/>
            <ac:graphicFrameMk id="146" creationId="{6EE807F8-CA86-40F7-9C3B-0D7E5B677F6B}"/>
          </ac:graphicFrameMkLst>
        </pc:graphicFrameChg>
        <pc:graphicFrameChg chg="del mod">
          <ac:chgData name="Lee, Samantha" userId="8697162a-f9f7-495a-acfb-b029ea413f4a" providerId="ADAL" clId="{04F50089-F996-4B35-A27E-F95F2EAB5702}" dt="2023-01-11T17:49:02.635" v="13151"/>
          <ac:graphicFrameMkLst>
            <pc:docMk/>
            <pc:sldMk cId="1040203231" sldId="2147470782"/>
            <ac:graphicFrameMk id="243" creationId="{A868810A-4154-4606-9821-E44EE45FBC1E}"/>
          </ac:graphicFrameMkLst>
        </pc:graphicFrameChg>
        <pc:picChg chg="add del mod">
          <ac:chgData name="Lee, Samantha" userId="8697162a-f9f7-495a-acfb-b029ea413f4a" providerId="ADAL" clId="{04F50089-F996-4B35-A27E-F95F2EAB5702}" dt="2023-01-11T16:48:38.904" v="12824" actId="478"/>
          <ac:picMkLst>
            <pc:docMk/>
            <pc:sldMk cId="1040203231" sldId="2147470782"/>
            <ac:picMk id="16" creationId="{6ADC84E7-226D-4041-AF59-BD6724E61E69}"/>
          </ac:picMkLst>
        </pc:picChg>
        <pc:picChg chg="add del mod">
          <ac:chgData name="Lee, Samantha" userId="8697162a-f9f7-495a-acfb-b029ea413f4a" providerId="ADAL" clId="{04F50089-F996-4B35-A27E-F95F2EAB5702}" dt="2023-01-11T16:48:38.904" v="12824" actId="478"/>
          <ac:picMkLst>
            <pc:docMk/>
            <pc:sldMk cId="1040203231" sldId="2147470782"/>
            <ac:picMk id="18" creationId="{7B2D7066-09DF-4BE1-9BD5-5599970D557F}"/>
          </ac:picMkLst>
        </pc:picChg>
        <pc:picChg chg="add del mod">
          <ac:chgData name="Lee, Samantha" userId="8697162a-f9f7-495a-acfb-b029ea413f4a" providerId="ADAL" clId="{04F50089-F996-4B35-A27E-F95F2EAB5702}" dt="2023-01-11T16:48:38.904" v="12824" actId="478"/>
          <ac:picMkLst>
            <pc:docMk/>
            <pc:sldMk cId="1040203231" sldId="2147470782"/>
            <ac:picMk id="20" creationId="{A7FBE1E2-2886-440B-A893-16A1937B50D9}"/>
          </ac:picMkLst>
        </pc:picChg>
        <pc:picChg chg="add del mod">
          <ac:chgData name="Lee, Samantha" userId="8697162a-f9f7-495a-acfb-b029ea413f4a" providerId="ADAL" clId="{04F50089-F996-4B35-A27E-F95F2EAB5702}" dt="2023-01-11T16:48:38.904" v="12824" actId="478"/>
          <ac:picMkLst>
            <pc:docMk/>
            <pc:sldMk cId="1040203231" sldId="2147470782"/>
            <ac:picMk id="22" creationId="{B16A4208-4628-4287-90F6-BDB7F9D9F2B7}"/>
          </ac:picMkLst>
        </pc:picChg>
        <pc:picChg chg="add mod">
          <ac:chgData name="Lee, Samantha" userId="8697162a-f9f7-495a-acfb-b029ea413f4a" providerId="ADAL" clId="{04F50089-F996-4B35-A27E-F95F2EAB5702}" dt="2023-01-11T16:53:41.972" v="12862" actId="164"/>
          <ac:picMkLst>
            <pc:docMk/>
            <pc:sldMk cId="1040203231" sldId="2147470782"/>
            <ac:picMk id="25" creationId="{98C19B0D-4F32-4327-9D8A-2661E5A61050}"/>
          </ac:picMkLst>
        </pc:picChg>
        <pc:picChg chg="mod topLvl">
          <ac:chgData name="Lee, Samantha" userId="8697162a-f9f7-495a-acfb-b029ea413f4a" providerId="ADAL" clId="{04F50089-F996-4B35-A27E-F95F2EAB5702}" dt="2023-01-11T01:07:14.401" v="8962" actId="164"/>
          <ac:picMkLst>
            <pc:docMk/>
            <pc:sldMk cId="1040203231" sldId="2147470782"/>
            <ac:picMk id="67" creationId="{98F4171A-56E6-40B1-A781-C7660126BB8D}"/>
          </ac:picMkLst>
        </pc:picChg>
        <pc:picChg chg="mod">
          <ac:chgData name="Lee, Samantha" userId="8697162a-f9f7-495a-acfb-b029ea413f4a" providerId="ADAL" clId="{04F50089-F996-4B35-A27E-F95F2EAB5702}" dt="2023-01-11T01:05:12.339" v="8920"/>
          <ac:picMkLst>
            <pc:docMk/>
            <pc:sldMk cId="1040203231" sldId="2147470782"/>
            <ac:picMk id="184" creationId="{3DB5A41D-2701-4A15-82ED-496ECF77FA93}"/>
          </ac:picMkLst>
        </pc:picChg>
        <pc:picChg chg="mod">
          <ac:chgData name="Lee, Samantha" userId="8697162a-f9f7-495a-acfb-b029ea413f4a" providerId="ADAL" clId="{04F50089-F996-4B35-A27E-F95F2EAB5702}" dt="2023-01-11T01:05:12.339" v="8920"/>
          <ac:picMkLst>
            <pc:docMk/>
            <pc:sldMk cId="1040203231" sldId="2147470782"/>
            <ac:picMk id="191" creationId="{1879E408-03BA-447E-82F6-D7DF3EB5AF75}"/>
          </ac:picMkLst>
        </pc:picChg>
        <pc:picChg chg="mod">
          <ac:chgData name="Lee, Samantha" userId="8697162a-f9f7-495a-acfb-b029ea413f4a" providerId="ADAL" clId="{04F50089-F996-4B35-A27E-F95F2EAB5702}" dt="2023-01-11T01:05:12.339" v="8920"/>
          <ac:picMkLst>
            <pc:docMk/>
            <pc:sldMk cId="1040203231" sldId="2147470782"/>
            <ac:picMk id="204" creationId="{2D9FC2A5-B961-4EA5-8AFB-F0D481168F95}"/>
          </ac:picMkLst>
        </pc:picChg>
        <pc:picChg chg="mod">
          <ac:chgData name="Lee, Samantha" userId="8697162a-f9f7-495a-acfb-b029ea413f4a" providerId="ADAL" clId="{04F50089-F996-4B35-A27E-F95F2EAB5702}" dt="2023-01-11T01:05:12.339" v="8920"/>
          <ac:picMkLst>
            <pc:docMk/>
            <pc:sldMk cId="1040203231" sldId="2147470782"/>
            <ac:picMk id="212" creationId="{BE5BED2B-DA69-429C-8388-818238F8254F}"/>
          </ac:picMkLst>
        </pc:picChg>
        <pc:picChg chg="mod">
          <ac:chgData name="Lee, Samantha" userId="8697162a-f9f7-495a-acfb-b029ea413f4a" providerId="ADAL" clId="{04F50089-F996-4B35-A27E-F95F2EAB5702}" dt="2023-01-11T01:05:12.339" v="8920"/>
          <ac:picMkLst>
            <pc:docMk/>
            <pc:sldMk cId="1040203231" sldId="2147470782"/>
            <ac:picMk id="231" creationId="{3F72D241-2C91-4C8A-B2E4-DCC4AC672CB6}"/>
          </ac:picMkLst>
        </pc:picChg>
        <pc:picChg chg="mod ord">
          <ac:chgData name="Lee, Samantha" userId="8697162a-f9f7-495a-acfb-b029ea413f4a" providerId="ADAL" clId="{04F50089-F996-4B35-A27E-F95F2EAB5702}" dt="2023-01-11T19:01:24.629" v="15161" actId="12788"/>
          <ac:picMkLst>
            <pc:docMk/>
            <pc:sldMk cId="1040203231" sldId="2147470782"/>
            <ac:picMk id="277" creationId="{D6209E36-7EE0-4003-880C-97F0A35B84B7}"/>
          </ac:picMkLst>
        </pc:picChg>
        <pc:cxnChg chg="add mod">
          <ac:chgData name="Lee, Samantha" userId="8697162a-f9f7-495a-acfb-b029ea413f4a" providerId="ADAL" clId="{04F50089-F996-4B35-A27E-F95F2EAB5702}" dt="2023-01-11T16:53:41.972" v="12862" actId="164"/>
          <ac:cxnSpMkLst>
            <pc:docMk/>
            <pc:sldMk cId="1040203231" sldId="2147470782"/>
            <ac:cxnSpMk id="27" creationId="{386A9AC0-B609-4210-B1CD-16B5F1983402}"/>
          </ac:cxnSpMkLst>
        </pc:cxnChg>
        <pc:cxnChg chg="mod ord">
          <ac:chgData name="Lee, Samantha" userId="8697162a-f9f7-495a-acfb-b029ea413f4a" providerId="ADAL" clId="{04F50089-F996-4B35-A27E-F95F2EAB5702}" dt="2023-01-11T17:49:02.667" v="13165"/>
          <ac:cxnSpMkLst>
            <pc:docMk/>
            <pc:sldMk cId="1040203231" sldId="2147470782"/>
            <ac:cxnSpMk id="50" creationId="{B7CB22FF-96DE-E679-A464-B15A859623B5}"/>
          </ac:cxnSpMkLst>
        </pc:cxnChg>
        <pc:cxnChg chg="mod">
          <ac:chgData name="Lee, Samantha" userId="8697162a-f9f7-495a-acfb-b029ea413f4a" providerId="ADAL" clId="{04F50089-F996-4B35-A27E-F95F2EAB5702}" dt="2023-01-11T01:07:03.998" v="8960" actId="208"/>
          <ac:cxnSpMkLst>
            <pc:docMk/>
            <pc:sldMk cId="1040203231" sldId="2147470782"/>
            <ac:cxnSpMk id="56" creationId="{003B00A3-DD99-453D-876D-EAF60D16B2A2}"/>
          </ac:cxnSpMkLst>
        </pc:cxnChg>
        <pc:cxnChg chg="mod ord">
          <ac:chgData name="Lee, Samantha" userId="8697162a-f9f7-495a-acfb-b029ea413f4a" providerId="ADAL" clId="{04F50089-F996-4B35-A27E-F95F2EAB5702}" dt="2023-01-11T17:49:02.683" v="13193"/>
          <ac:cxnSpMkLst>
            <pc:docMk/>
            <pc:sldMk cId="1040203231" sldId="2147470782"/>
            <ac:cxnSpMk id="121" creationId="{B779A411-4926-F1FF-6FF9-A5F62A021316}"/>
          </ac:cxnSpMkLst>
        </pc:cxnChg>
        <pc:cxnChg chg="add del mod">
          <ac:chgData name="Lee, Samantha" userId="8697162a-f9f7-495a-acfb-b029ea413f4a" providerId="ADAL" clId="{04F50089-F996-4B35-A27E-F95F2EAB5702}" dt="2023-01-11T16:52:15.143" v="12853" actId="478"/>
          <ac:cxnSpMkLst>
            <pc:docMk/>
            <pc:sldMk cId="1040203231" sldId="2147470782"/>
            <ac:cxnSpMk id="134" creationId="{5C87D3B2-3123-4F6C-BF48-44830CA8FC8F}"/>
          </ac:cxnSpMkLst>
        </pc:cxnChg>
        <pc:cxnChg chg="add mod">
          <ac:chgData name="Lee, Samantha" userId="8697162a-f9f7-495a-acfb-b029ea413f4a" providerId="ADAL" clId="{04F50089-F996-4B35-A27E-F95F2EAB5702}" dt="2023-01-11T16:53:41.972" v="12862" actId="164"/>
          <ac:cxnSpMkLst>
            <pc:docMk/>
            <pc:sldMk cId="1040203231" sldId="2147470782"/>
            <ac:cxnSpMk id="135" creationId="{19EC9D3E-0FAE-49DF-92EE-38AAD75A074C}"/>
          </ac:cxnSpMkLst>
        </pc:cxnChg>
        <pc:cxnChg chg="add mod">
          <ac:chgData name="Lee, Samantha" userId="8697162a-f9f7-495a-acfb-b029ea413f4a" providerId="ADAL" clId="{04F50089-F996-4B35-A27E-F95F2EAB5702}" dt="2023-01-11T16:53:51.792" v="12865" actId="1036"/>
          <ac:cxnSpMkLst>
            <pc:docMk/>
            <pc:sldMk cId="1040203231" sldId="2147470782"/>
            <ac:cxnSpMk id="137" creationId="{BD7577A9-99F4-48A0-A073-EBF3EC23FABF}"/>
          </ac:cxnSpMkLst>
        </pc:cxnChg>
        <pc:cxnChg chg="add mod">
          <ac:chgData name="Lee, Samantha" userId="8697162a-f9f7-495a-acfb-b029ea413f4a" providerId="ADAL" clId="{04F50089-F996-4B35-A27E-F95F2EAB5702}" dt="2023-01-11T16:53:41.972" v="12862" actId="164"/>
          <ac:cxnSpMkLst>
            <pc:docMk/>
            <pc:sldMk cId="1040203231" sldId="2147470782"/>
            <ac:cxnSpMk id="139" creationId="{87B9E384-53AA-4ADE-A102-5E89CE6987B8}"/>
          </ac:cxnSpMkLst>
        </pc:cxnChg>
        <pc:cxnChg chg="add mod">
          <ac:chgData name="Lee, Samantha" userId="8697162a-f9f7-495a-acfb-b029ea413f4a" providerId="ADAL" clId="{04F50089-F996-4B35-A27E-F95F2EAB5702}" dt="2023-01-11T17:16:00.688" v="12887" actId="164"/>
          <ac:cxnSpMkLst>
            <pc:docMk/>
            <pc:sldMk cId="1040203231" sldId="2147470782"/>
            <ac:cxnSpMk id="142" creationId="{494A93C8-F379-4DDF-A0A9-7BF96FF0A4F5}"/>
          </ac:cxnSpMkLst>
        </pc:cxnChg>
        <pc:cxnChg chg="mod topLvl">
          <ac:chgData name="Lee, Samantha" userId="8697162a-f9f7-495a-acfb-b029ea413f4a" providerId="ADAL" clId="{04F50089-F996-4B35-A27E-F95F2EAB5702}" dt="2023-01-11T17:55:40.959" v="13331" actId="164"/>
          <ac:cxnSpMkLst>
            <pc:docMk/>
            <pc:sldMk cId="1040203231" sldId="2147470782"/>
            <ac:cxnSpMk id="149" creationId="{5A9BB167-B72A-47B8-80A1-E66AE66EDC34}"/>
          </ac:cxnSpMkLst>
        </pc:cxnChg>
        <pc:cxnChg chg="mod topLvl">
          <ac:chgData name="Lee, Samantha" userId="8697162a-f9f7-495a-acfb-b029ea413f4a" providerId="ADAL" clId="{04F50089-F996-4B35-A27E-F95F2EAB5702}" dt="2023-01-11T17:55:40.959" v="13331" actId="164"/>
          <ac:cxnSpMkLst>
            <pc:docMk/>
            <pc:sldMk cId="1040203231" sldId="2147470782"/>
            <ac:cxnSpMk id="152" creationId="{5C6C6171-67AB-4D83-B59E-752CD104D5C4}"/>
          </ac:cxnSpMkLst>
        </pc:cxnChg>
        <pc:cxnChg chg="mod ord">
          <ac:chgData name="Lee, Samantha" userId="8697162a-f9f7-495a-acfb-b029ea413f4a" providerId="ADAL" clId="{04F50089-F996-4B35-A27E-F95F2EAB5702}" dt="2023-01-11T18:28:22.443" v="14100" actId="14100"/>
          <ac:cxnSpMkLst>
            <pc:docMk/>
            <pc:sldMk cId="1040203231" sldId="2147470782"/>
            <ac:cxnSpMk id="154" creationId="{C51B4D09-A16E-42EC-B3D2-90546881B4BE}"/>
          </ac:cxnSpMkLst>
        </pc:cxnChg>
        <pc:cxnChg chg="add del mod">
          <ac:chgData name="Lee, Samantha" userId="8697162a-f9f7-495a-acfb-b029ea413f4a" providerId="ADAL" clId="{04F50089-F996-4B35-A27E-F95F2EAB5702}" dt="2023-01-11T17:50:32.635" v="13281" actId="478"/>
          <ac:cxnSpMkLst>
            <pc:docMk/>
            <pc:sldMk cId="1040203231" sldId="2147470782"/>
            <ac:cxnSpMk id="157" creationId="{7A3DFFBF-53E6-402D-81DD-91EED1876241}"/>
          </ac:cxnSpMkLst>
        </pc:cxnChg>
        <pc:cxnChg chg="mod">
          <ac:chgData name="Lee, Samantha" userId="8697162a-f9f7-495a-acfb-b029ea413f4a" providerId="ADAL" clId="{04F50089-F996-4B35-A27E-F95F2EAB5702}" dt="2023-01-11T01:05:12.339" v="8920"/>
          <ac:cxnSpMkLst>
            <pc:docMk/>
            <pc:sldMk cId="1040203231" sldId="2147470782"/>
            <ac:cxnSpMk id="185" creationId="{B7EEDB5D-8381-4144-BBD5-C8049CCA1B54}"/>
          </ac:cxnSpMkLst>
        </pc:cxnChg>
        <pc:cxnChg chg="mod">
          <ac:chgData name="Lee, Samantha" userId="8697162a-f9f7-495a-acfb-b029ea413f4a" providerId="ADAL" clId="{04F50089-F996-4B35-A27E-F95F2EAB5702}" dt="2023-01-11T01:05:12.339" v="8920"/>
          <ac:cxnSpMkLst>
            <pc:docMk/>
            <pc:sldMk cId="1040203231" sldId="2147470782"/>
            <ac:cxnSpMk id="189" creationId="{D42185F9-7E8E-480D-90F0-CA9C751E32E8}"/>
          </ac:cxnSpMkLst>
        </pc:cxnChg>
        <pc:cxnChg chg="mod">
          <ac:chgData name="Lee, Samantha" userId="8697162a-f9f7-495a-acfb-b029ea413f4a" providerId="ADAL" clId="{04F50089-F996-4B35-A27E-F95F2EAB5702}" dt="2023-01-11T01:05:12.339" v="8920"/>
          <ac:cxnSpMkLst>
            <pc:docMk/>
            <pc:sldMk cId="1040203231" sldId="2147470782"/>
            <ac:cxnSpMk id="194" creationId="{AC9BBEAA-9E92-48C4-B248-3C9186EB4205}"/>
          </ac:cxnSpMkLst>
        </pc:cxnChg>
        <pc:cxnChg chg="del mod">
          <ac:chgData name="Lee, Samantha" userId="8697162a-f9f7-495a-acfb-b029ea413f4a" providerId="ADAL" clId="{04F50089-F996-4B35-A27E-F95F2EAB5702}" dt="2023-01-11T17:49:02.555" v="13108"/>
          <ac:cxnSpMkLst>
            <pc:docMk/>
            <pc:sldMk cId="1040203231" sldId="2147470782"/>
            <ac:cxnSpMk id="196" creationId="{35AD94D3-A9CC-4B87-9995-CB9139E9FCDC}"/>
          </ac:cxnSpMkLst>
        </pc:cxnChg>
        <pc:cxnChg chg="del mod">
          <ac:chgData name="Lee, Samantha" userId="8697162a-f9f7-495a-acfb-b029ea413f4a" providerId="ADAL" clId="{04F50089-F996-4B35-A27E-F95F2EAB5702}" dt="2023-01-11T17:49:02.555" v="13106"/>
          <ac:cxnSpMkLst>
            <pc:docMk/>
            <pc:sldMk cId="1040203231" sldId="2147470782"/>
            <ac:cxnSpMk id="197" creationId="{82FA1E7D-4BA0-40BE-BBEE-344A827E4294}"/>
          </ac:cxnSpMkLst>
        </pc:cxnChg>
        <pc:cxnChg chg="del mod">
          <ac:chgData name="Lee, Samantha" userId="8697162a-f9f7-495a-acfb-b029ea413f4a" providerId="ADAL" clId="{04F50089-F996-4B35-A27E-F95F2EAB5702}" dt="2023-01-11T17:49:02.555" v="13104"/>
          <ac:cxnSpMkLst>
            <pc:docMk/>
            <pc:sldMk cId="1040203231" sldId="2147470782"/>
            <ac:cxnSpMk id="198" creationId="{8C0E2847-3D78-4F2A-9AC9-C2DF998FFD7D}"/>
          </ac:cxnSpMkLst>
        </pc:cxnChg>
        <pc:cxnChg chg="del mod">
          <ac:chgData name="Lee, Samantha" userId="8697162a-f9f7-495a-acfb-b029ea413f4a" providerId="ADAL" clId="{04F50089-F996-4B35-A27E-F95F2EAB5702}" dt="2023-01-11T17:49:02.567" v="13116"/>
          <ac:cxnSpMkLst>
            <pc:docMk/>
            <pc:sldMk cId="1040203231" sldId="2147470782"/>
            <ac:cxnSpMk id="199" creationId="{B9B3CC86-E773-400F-9250-381C9E9F847D}"/>
          </ac:cxnSpMkLst>
        </pc:cxnChg>
        <pc:cxnChg chg="del mod">
          <ac:chgData name="Lee, Samantha" userId="8697162a-f9f7-495a-acfb-b029ea413f4a" providerId="ADAL" clId="{04F50089-F996-4B35-A27E-F95F2EAB5702}" dt="2023-01-11T17:49:02.567" v="13114"/>
          <ac:cxnSpMkLst>
            <pc:docMk/>
            <pc:sldMk cId="1040203231" sldId="2147470782"/>
            <ac:cxnSpMk id="200" creationId="{6479B1D8-6522-427B-B859-0C356EE7B7EF}"/>
          </ac:cxnSpMkLst>
        </pc:cxnChg>
        <pc:cxnChg chg="del mod">
          <ac:chgData name="Lee, Samantha" userId="8697162a-f9f7-495a-acfb-b029ea413f4a" providerId="ADAL" clId="{04F50089-F996-4B35-A27E-F95F2EAB5702}" dt="2023-01-11T17:49:02.567" v="13112"/>
          <ac:cxnSpMkLst>
            <pc:docMk/>
            <pc:sldMk cId="1040203231" sldId="2147470782"/>
            <ac:cxnSpMk id="201" creationId="{C20B11FB-0C15-4E4F-B6A0-F84D0A9029DB}"/>
          </ac:cxnSpMkLst>
        </pc:cxnChg>
        <pc:cxnChg chg="mod">
          <ac:chgData name="Lee, Samantha" userId="8697162a-f9f7-495a-acfb-b029ea413f4a" providerId="ADAL" clId="{04F50089-F996-4B35-A27E-F95F2EAB5702}" dt="2023-01-11T01:05:12.339" v="8920"/>
          <ac:cxnSpMkLst>
            <pc:docMk/>
            <pc:sldMk cId="1040203231" sldId="2147470782"/>
            <ac:cxnSpMk id="208" creationId="{81FE4F5E-D09A-40F9-9C2A-88202818C3FC}"/>
          </ac:cxnSpMkLst>
        </pc:cxnChg>
        <pc:cxnChg chg="del mod">
          <ac:chgData name="Lee, Samantha" userId="8697162a-f9f7-495a-acfb-b029ea413f4a" providerId="ADAL" clId="{04F50089-F996-4B35-A27E-F95F2EAB5702}" dt="2023-01-11T17:49:02.584" v="13142"/>
          <ac:cxnSpMkLst>
            <pc:docMk/>
            <pc:sldMk cId="1040203231" sldId="2147470782"/>
            <ac:cxnSpMk id="215" creationId="{E6B2F844-0B53-460E-A846-66839DE6C612}"/>
          </ac:cxnSpMkLst>
        </pc:cxnChg>
        <pc:cxnChg chg="del mod">
          <ac:chgData name="Lee, Samantha" userId="8697162a-f9f7-495a-acfb-b029ea413f4a" providerId="ADAL" clId="{04F50089-F996-4B35-A27E-F95F2EAB5702}" dt="2023-01-11T17:49:02.584" v="13140"/>
          <ac:cxnSpMkLst>
            <pc:docMk/>
            <pc:sldMk cId="1040203231" sldId="2147470782"/>
            <ac:cxnSpMk id="216" creationId="{33B58924-A06B-45A9-AA5B-F0910F065B4F}"/>
          </ac:cxnSpMkLst>
        </pc:cxnChg>
        <pc:cxnChg chg="del mod">
          <ac:chgData name="Lee, Samantha" userId="8697162a-f9f7-495a-acfb-b029ea413f4a" providerId="ADAL" clId="{04F50089-F996-4B35-A27E-F95F2EAB5702}" dt="2023-01-11T17:49:02.584" v="13138"/>
          <ac:cxnSpMkLst>
            <pc:docMk/>
            <pc:sldMk cId="1040203231" sldId="2147470782"/>
            <ac:cxnSpMk id="217" creationId="{704D3844-9033-4C4E-A69D-AB69BCCB29A6}"/>
          </ac:cxnSpMkLst>
        </pc:cxnChg>
        <pc:cxnChg chg="mod ord">
          <ac:chgData name="Lee, Samantha" userId="8697162a-f9f7-495a-acfb-b029ea413f4a" providerId="ADAL" clId="{04F50089-F996-4B35-A27E-F95F2EAB5702}" dt="2023-01-11T19:01:29.434" v="15162" actId="408"/>
          <ac:cxnSpMkLst>
            <pc:docMk/>
            <pc:sldMk cId="1040203231" sldId="2147470782"/>
            <ac:cxnSpMk id="227" creationId="{908D7A08-62E2-4C44-B9AE-A2CF41D3E2C5}"/>
          </ac:cxnSpMkLst>
        </pc:cxnChg>
        <pc:cxnChg chg="mod">
          <ac:chgData name="Lee, Samantha" userId="8697162a-f9f7-495a-acfb-b029ea413f4a" providerId="ADAL" clId="{04F50089-F996-4B35-A27E-F95F2EAB5702}" dt="2023-01-11T01:05:12.339" v="8920"/>
          <ac:cxnSpMkLst>
            <pc:docMk/>
            <pc:sldMk cId="1040203231" sldId="2147470782"/>
            <ac:cxnSpMk id="229" creationId="{92BBFD06-E94E-47CF-886F-4975F4270FC8}"/>
          </ac:cxnSpMkLst>
        </pc:cxnChg>
        <pc:cxnChg chg="mod ord">
          <ac:chgData name="Lee, Samantha" userId="8697162a-f9f7-495a-acfb-b029ea413f4a" providerId="ADAL" clId="{04F50089-F996-4B35-A27E-F95F2EAB5702}" dt="2023-01-11T17:49:02.667" v="13161"/>
          <ac:cxnSpMkLst>
            <pc:docMk/>
            <pc:sldMk cId="1040203231" sldId="2147470782"/>
            <ac:cxnSpMk id="276" creationId="{2E3A50F0-4C89-4595-8294-9E34E4E4F897}"/>
          </ac:cxnSpMkLst>
        </pc:cxnChg>
      </pc:sldChg>
      <pc:sldChg chg="addSp delSp modSp mod">
        <pc:chgData name="Lee, Samantha" userId="8697162a-f9f7-495a-acfb-b029ea413f4a" providerId="ADAL" clId="{04F50089-F996-4B35-A27E-F95F2EAB5702}" dt="2023-01-11T18:43:01.904" v="14548" actId="478"/>
        <pc:sldMkLst>
          <pc:docMk/>
          <pc:sldMk cId="2384885051" sldId="2147470783"/>
        </pc:sldMkLst>
        <pc:spChg chg="add del mod">
          <ac:chgData name="Lee, Samantha" userId="8697162a-f9f7-495a-acfb-b029ea413f4a" providerId="ADAL" clId="{04F50089-F996-4B35-A27E-F95F2EAB5702}" dt="2023-01-11T18:43:01.904" v="14548" actId="478"/>
          <ac:spMkLst>
            <pc:docMk/>
            <pc:sldMk cId="2384885051" sldId="2147470783"/>
            <ac:spMk id="112" creationId="{E258C84D-838E-4C7B-B766-454DA53C3AC9}"/>
          </ac:spMkLst>
        </pc:spChg>
      </pc:sldChg>
      <pc:sldChg chg="addSp delSp modSp add del mod">
        <pc:chgData name="Lee, Samantha" userId="8697162a-f9f7-495a-acfb-b029ea413f4a" providerId="ADAL" clId="{04F50089-F996-4B35-A27E-F95F2EAB5702}" dt="2023-01-11T14:06:57.195" v="11776" actId="47"/>
        <pc:sldMkLst>
          <pc:docMk/>
          <pc:sldMk cId="2397761616" sldId="2147470783"/>
        </pc:sldMkLst>
        <pc:spChg chg="mod ord">
          <ac:chgData name="Lee, Samantha" userId="8697162a-f9f7-495a-acfb-b029ea413f4a" providerId="ADAL" clId="{04F50089-F996-4B35-A27E-F95F2EAB5702}" dt="2023-01-11T14:06:44.815" v="11640"/>
          <ac:spMkLst>
            <pc:docMk/>
            <pc:sldMk cId="2397761616" sldId="2147470783"/>
            <ac:spMk id="2" creationId="{5C65516F-8E92-47FF-B0B2-AFCD4F7F3CAF}"/>
          </ac:spMkLst>
        </pc:spChg>
        <pc:spChg chg="mod ord">
          <ac:chgData name="Lee, Samantha" userId="8697162a-f9f7-495a-acfb-b029ea413f4a" providerId="ADAL" clId="{04F50089-F996-4B35-A27E-F95F2EAB5702}" dt="2023-01-11T14:06:44.815" v="11634"/>
          <ac:spMkLst>
            <pc:docMk/>
            <pc:sldMk cId="2397761616" sldId="2147470783"/>
            <ac:spMk id="3" creationId="{C42C2A29-C949-4DF3-8DD7-DEADFD3F2A41}"/>
          </ac:spMkLst>
        </pc:spChg>
        <pc:spChg chg="add del mod modVis">
          <ac:chgData name="Lee, Samantha" userId="8697162a-f9f7-495a-acfb-b029ea413f4a" providerId="ADAL" clId="{04F50089-F996-4B35-A27E-F95F2EAB5702}" dt="2023-01-11T14:05:42.206" v="9574"/>
          <ac:spMkLst>
            <pc:docMk/>
            <pc:sldMk cId="2397761616" sldId="2147470783"/>
            <ac:spMk id="5" creationId="{96228742-7A9C-479A-BDA5-8D1F67E92592}"/>
          </ac:spMkLst>
        </pc:spChg>
        <pc:spChg chg="mod ord">
          <ac:chgData name="Lee, Samantha" userId="8697162a-f9f7-495a-acfb-b029ea413f4a" providerId="ADAL" clId="{04F50089-F996-4B35-A27E-F95F2EAB5702}" dt="2023-01-11T14:06:44.815" v="11638"/>
          <ac:spMkLst>
            <pc:docMk/>
            <pc:sldMk cId="2397761616" sldId="2147470783"/>
            <ac:spMk id="6" creationId="{3FF62F8A-C299-4EDE-94CB-874356A1C3B6}"/>
          </ac:spMkLst>
        </pc:spChg>
        <pc:spChg chg="add mod ord replST">
          <ac:chgData name="Lee, Samantha" userId="8697162a-f9f7-495a-acfb-b029ea413f4a" providerId="ADAL" clId="{04F50089-F996-4B35-A27E-F95F2EAB5702}" dt="2023-01-11T14:06:44.831" v="11669"/>
          <ac:spMkLst>
            <pc:docMk/>
            <pc:sldMk cId="2397761616" sldId="2147470783"/>
            <ac:spMk id="7" creationId="{37839572-8B45-4F12-8AC1-20D1925F44AC}"/>
          </ac:spMkLst>
        </pc:spChg>
        <pc:spChg chg="mod ord">
          <ac:chgData name="Lee, Samantha" userId="8697162a-f9f7-495a-acfb-b029ea413f4a" providerId="ADAL" clId="{04F50089-F996-4B35-A27E-F95F2EAB5702}" dt="2023-01-11T14:06:44.815" v="11646"/>
          <ac:spMkLst>
            <pc:docMk/>
            <pc:sldMk cId="2397761616" sldId="2147470783"/>
            <ac:spMk id="8" creationId="{4EFE5F66-FE85-47E7-B999-A7248BB1BB4D}"/>
          </ac:spMkLst>
        </pc:spChg>
        <pc:spChg chg="add mod ord replST">
          <ac:chgData name="Lee, Samantha" userId="8697162a-f9f7-495a-acfb-b029ea413f4a" providerId="ADAL" clId="{04F50089-F996-4B35-A27E-F95F2EAB5702}" dt="2023-01-11T14:06:44.831" v="11671"/>
          <ac:spMkLst>
            <pc:docMk/>
            <pc:sldMk cId="2397761616" sldId="2147470783"/>
            <ac:spMk id="9" creationId="{697313A1-9725-40F5-842A-011D438D335A}"/>
          </ac:spMkLst>
        </pc:spChg>
        <pc:spChg chg="mod ord">
          <ac:chgData name="Lee, Samantha" userId="8697162a-f9f7-495a-acfb-b029ea413f4a" providerId="ADAL" clId="{04F50089-F996-4B35-A27E-F95F2EAB5702}" dt="2023-01-11T14:06:44.815" v="11642"/>
          <ac:spMkLst>
            <pc:docMk/>
            <pc:sldMk cId="2397761616" sldId="2147470783"/>
            <ac:spMk id="10" creationId="{D6F20A09-8735-4F60-96A3-48C524647CEB}"/>
          </ac:spMkLst>
        </pc:spChg>
        <pc:spChg chg="mod ord">
          <ac:chgData name="Lee, Samantha" userId="8697162a-f9f7-495a-acfb-b029ea413f4a" providerId="ADAL" clId="{04F50089-F996-4B35-A27E-F95F2EAB5702}" dt="2023-01-11T14:06:44.815" v="11644"/>
          <ac:spMkLst>
            <pc:docMk/>
            <pc:sldMk cId="2397761616" sldId="2147470783"/>
            <ac:spMk id="11" creationId="{ACF50255-12C2-4598-938A-BD76266F8A7C}"/>
          </ac:spMkLst>
        </pc:spChg>
        <pc:spChg chg="add mod replST">
          <ac:chgData name="Lee, Samantha" userId="8697162a-f9f7-495a-acfb-b029ea413f4a" providerId="ADAL" clId="{04F50089-F996-4B35-A27E-F95F2EAB5702}" dt="2023-01-11T14:06:44.831" v="11666"/>
          <ac:spMkLst>
            <pc:docMk/>
            <pc:sldMk cId="2397761616" sldId="2147470783"/>
            <ac:spMk id="13" creationId="{BCD20DB7-9E76-4D0A-ADDC-3F03304EE712}"/>
          </ac:spMkLst>
        </pc:spChg>
        <pc:spChg chg="add mod ord replST">
          <ac:chgData name="Lee, Samantha" userId="8697162a-f9f7-495a-acfb-b029ea413f4a" providerId="ADAL" clId="{04F50089-F996-4B35-A27E-F95F2EAB5702}" dt="2023-01-11T14:06:44.831" v="11673"/>
          <ac:spMkLst>
            <pc:docMk/>
            <pc:sldMk cId="2397761616" sldId="2147470783"/>
            <ac:spMk id="14" creationId="{215DAE38-8862-40B8-A748-420E2CBC68D0}"/>
          </ac:spMkLst>
        </pc:spChg>
        <pc:spChg chg="add mod ord replST">
          <ac:chgData name="Lee, Samantha" userId="8697162a-f9f7-495a-acfb-b029ea413f4a" providerId="ADAL" clId="{04F50089-F996-4B35-A27E-F95F2EAB5702}" dt="2023-01-11T14:06:44.831" v="11675"/>
          <ac:spMkLst>
            <pc:docMk/>
            <pc:sldMk cId="2397761616" sldId="2147470783"/>
            <ac:spMk id="15" creationId="{4B94323A-325C-4C76-B7CA-64FCFA776ADD}"/>
          </ac:spMkLst>
        </pc:spChg>
        <pc:spChg chg="add mod replST">
          <ac:chgData name="Lee, Samantha" userId="8697162a-f9f7-495a-acfb-b029ea413f4a" providerId="ADAL" clId="{04F50089-F996-4B35-A27E-F95F2EAB5702}" dt="2023-01-11T14:06:44.831" v="11667"/>
          <ac:spMkLst>
            <pc:docMk/>
            <pc:sldMk cId="2397761616" sldId="2147470783"/>
            <ac:spMk id="16" creationId="{60BE1629-ED39-4360-89ED-909D4AFCA0C4}"/>
          </ac:spMkLst>
        </pc:spChg>
        <pc:spChg chg="add del mod modVis">
          <ac:chgData name="Lee, Samantha" userId="8697162a-f9f7-495a-acfb-b029ea413f4a" providerId="ADAL" clId="{04F50089-F996-4B35-A27E-F95F2EAB5702}" dt="2023-01-11T14:05:45.967" v="9983"/>
          <ac:spMkLst>
            <pc:docMk/>
            <pc:sldMk cId="2397761616" sldId="2147470783"/>
            <ac:spMk id="17" creationId="{CE069FCC-86A0-4BA9-8013-D8BAFC3AE661}"/>
          </ac:spMkLst>
        </pc:spChg>
        <pc:spChg chg="add del mod modVis">
          <ac:chgData name="Lee, Samantha" userId="8697162a-f9f7-495a-acfb-b029ea413f4a" providerId="ADAL" clId="{04F50089-F996-4B35-A27E-F95F2EAB5702}" dt="2023-01-11T14:05:48.245" v="10247"/>
          <ac:spMkLst>
            <pc:docMk/>
            <pc:sldMk cId="2397761616" sldId="2147470783"/>
            <ac:spMk id="18" creationId="{FA24D839-4D7D-417E-B7C6-167A1803C82E}"/>
          </ac:spMkLst>
        </pc:spChg>
        <pc:spChg chg="del mod ord">
          <ac:chgData name="Lee, Samantha" userId="8697162a-f9f7-495a-acfb-b029ea413f4a" providerId="ADAL" clId="{04F50089-F996-4B35-A27E-F95F2EAB5702}" dt="2023-01-11T14:05:45.585" v="9580"/>
          <ac:spMkLst>
            <pc:docMk/>
            <pc:sldMk cId="2397761616" sldId="2147470783"/>
            <ac:spMk id="43" creationId="{14C64AFD-FB1A-42E1-BAEB-2E67BB6F63E2}"/>
          </ac:spMkLst>
        </pc:spChg>
        <pc:spChg chg="del mod ord">
          <ac:chgData name="Lee, Samantha" userId="8697162a-f9f7-495a-acfb-b029ea413f4a" providerId="ADAL" clId="{04F50089-F996-4B35-A27E-F95F2EAB5702}" dt="2023-01-11T14:05:45.617" v="9596"/>
          <ac:spMkLst>
            <pc:docMk/>
            <pc:sldMk cId="2397761616" sldId="2147470783"/>
            <ac:spMk id="44" creationId="{48F99EED-459E-440F-BFE0-AF01B0AF28B0}"/>
          </ac:spMkLst>
        </pc:spChg>
        <pc:spChg chg="del mod">
          <ac:chgData name="Lee, Samantha" userId="8697162a-f9f7-495a-acfb-b029ea413f4a" providerId="ADAL" clId="{04F50089-F996-4B35-A27E-F95F2EAB5702}" dt="2023-01-11T14:05:45.617" v="9611"/>
          <ac:spMkLst>
            <pc:docMk/>
            <pc:sldMk cId="2397761616" sldId="2147470783"/>
            <ac:spMk id="45" creationId="{D355AAB6-4D9F-4100-A541-E459AA10F832}"/>
          </ac:spMkLst>
        </pc:spChg>
        <pc:spChg chg="del mod ord">
          <ac:chgData name="Lee, Samantha" userId="8697162a-f9f7-495a-acfb-b029ea413f4a" providerId="ADAL" clId="{04F50089-F996-4B35-A27E-F95F2EAB5702}" dt="2023-01-11T14:05:45.633" v="9624"/>
          <ac:spMkLst>
            <pc:docMk/>
            <pc:sldMk cId="2397761616" sldId="2147470783"/>
            <ac:spMk id="46" creationId="{9354C2AD-C20F-4D84-81C1-89C21A32DEC2}"/>
          </ac:spMkLst>
        </pc:spChg>
        <pc:spChg chg="del mod ord">
          <ac:chgData name="Lee, Samantha" userId="8697162a-f9f7-495a-acfb-b029ea413f4a" providerId="ADAL" clId="{04F50089-F996-4B35-A27E-F95F2EAB5702}" dt="2023-01-11T14:05:45.633" v="9640"/>
          <ac:spMkLst>
            <pc:docMk/>
            <pc:sldMk cId="2397761616" sldId="2147470783"/>
            <ac:spMk id="47" creationId="{30164184-F11C-416A-811F-EC45C63A2511}"/>
          </ac:spMkLst>
        </pc:spChg>
        <pc:spChg chg="del mod">
          <ac:chgData name="Lee, Samantha" userId="8697162a-f9f7-495a-acfb-b029ea413f4a" providerId="ADAL" clId="{04F50089-F996-4B35-A27E-F95F2EAB5702}" dt="2023-01-11T14:05:45.655" v="9655"/>
          <ac:spMkLst>
            <pc:docMk/>
            <pc:sldMk cId="2397761616" sldId="2147470783"/>
            <ac:spMk id="48" creationId="{1245D18F-5E1F-402C-A85A-18240A5D0326}"/>
          </ac:spMkLst>
        </pc:spChg>
        <pc:spChg chg="mod ord">
          <ac:chgData name="Lee, Samantha" userId="8697162a-f9f7-495a-acfb-b029ea413f4a" providerId="ADAL" clId="{04F50089-F996-4B35-A27E-F95F2EAB5702}" dt="2023-01-11T14:06:44.815" v="11648"/>
          <ac:spMkLst>
            <pc:docMk/>
            <pc:sldMk cId="2397761616" sldId="2147470783"/>
            <ac:spMk id="49" creationId="{54840E99-A292-498A-88AE-31C0E050F8AA}"/>
          </ac:spMkLst>
        </pc:spChg>
        <pc:spChg chg="mod">
          <ac:chgData name="Lee, Samantha" userId="8697162a-f9f7-495a-acfb-b029ea413f4a" providerId="ADAL" clId="{04F50089-F996-4B35-A27E-F95F2EAB5702}" dt="2023-01-11T14:02:43.721" v="9198"/>
          <ac:spMkLst>
            <pc:docMk/>
            <pc:sldMk cId="2397761616" sldId="2147470783"/>
            <ac:spMk id="52" creationId="{A32B5A86-9662-47CC-9160-E0B6F05A210C}"/>
          </ac:spMkLst>
        </pc:spChg>
        <pc:spChg chg="mod ord">
          <ac:chgData name="Lee, Samantha" userId="8697162a-f9f7-495a-acfb-b029ea413f4a" providerId="ADAL" clId="{04F50089-F996-4B35-A27E-F95F2EAB5702}" dt="2023-01-11T14:06:44.858" v="11729"/>
          <ac:spMkLst>
            <pc:docMk/>
            <pc:sldMk cId="2397761616" sldId="2147470783"/>
            <ac:spMk id="53" creationId="{0C5E404D-5857-FE9C-0042-DFA6060B6C0A}"/>
          </ac:spMkLst>
        </pc:spChg>
        <pc:spChg chg="mod ord">
          <ac:chgData name="Lee, Samantha" userId="8697162a-f9f7-495a-acfb-b029ea413f4a" providerId="ADAL" clId="{04F50089-F996-4B35-A27E-F95F2EAB5702}" dt="2023-01-11T14:06:44.858" v="11731"/>
          <ac:spMkLst>
            <pc:docMk/>
            <pc:sldMk cId="2397761616" sldId="2147470783"/>
            <ac:spMk id="55" creationId="{366A6DC2-92CF-7EB1-B6CD-DE142EC6CC77}"/>
          </ac:spMkLst>
        </pc:spChg>
        <pc:spChg chg="mod ord">
          <ac:chgData name="Lee, Samantha" userId="8697162a-f9f7-495a-acfb-b029ea413f4a" providerId="ADAL" clId="{04F50089-F996-4B35-A27E-F95F2EAB5702}" dt="2023-01-11T14:06:44.858" v="11734"/>
          <ac:spMkLst>
            <pc:docMk/>
            <pc:sldMk cId="2397761616" sldId="2147470783"/>
            <ac:spMk id="57" creationId="{025D1061-9585-CB05-6F94-1F5D815E49B4}"/>
          </ac:spMkLst>
        </pc:spChg>
        <pc:spChg chg="mod">
          <ac:chgData name="Lee, Samantha" userId="8697162a-f9f7-495a-acfb-b029ea413f4a" providerId="ADAL" clId="{04F50089-F996-4B35-A27E-F95F2EAB5702}" dt="2023-01-11T14:02:43.721" v="9198"/>
          <ac:spMkLst>
            <pc:docMk/>
            <pc:sldMk cId="2397761616" sldId="2147470783"/>
            <ac:spMk id="58" creationId="{E0AE5B25-AEB3-4695-935B-252F59B69579}"/>
          </ac:spMkLst>
        </pc:spChg>
        <pc:spChg chg="mod ord">
          <ac:chgData name="Lee, Samantha" userId="8697162a-f9f7-495a-acfb-b029ea413f4a" providerId="ADAL" clId="{04F50089-F996-4B35-A27E-F95F2EAB5702}" dt="2023-01-11T14:06:44.856" v="11721"/>
          <ac:spMkLst>
            <pc:docMk/>
            <pc:sldMk cId="2397761616" sldId="2147470783"/>
            <ac:spMk id="62" creationId="{6D198066-7D52-7243-37C4-0D9F7872FD31}"/>
          </ac:spMkLst>
        </pc:spChg>
        <pc:spChg chg="mod ord">
          <ac:chgData name="Lee, Samantha" userId="8697162a-f9f7-495a-acfb-b029ea413f4a" providerId="ADAL" clId="{04F50089-F996-4B35-A27E-F95F2EAB5702}" dt="2023-01-11T14:06:44.858" v="11738"/>
          <ac:spMkLst>
            <pc:docMk/>
            <pc:sldMk cId="2397761616" sldId="2147470783"/>
            <ac:spMk id="72" creationId="{840B6BE9-838A-FA3A-A1AC-2D788FF5AA0E}"/>
          </ac:spMkLst>
        </pc:spChg>
        <pc:spChg chg="mod ord">
          <ac:chgData name="Lee, Samantha" userId="8697162a-f9f7-495a-acfb-b029ea413f4a" providerId="ADAL" clId="{04F50089-F996-4B35-A27E-F95F2EAB5702}" dt="2023-01-11T14:06:44.858" v="11740"/>
          <ac:spMkLst>
            <pc:docMk/>
            <pc:sldMk cId="2397761616" sldId="2147470783"/>
            <ac:spMk id="81" creationId="{8C150081-856D-AE35-5ED7-C58E66FB7E94}"/>
          </ac:spMkLst>
        </pc:spChg>
        <pc:spChg chg="add mod ord">
          <ac:chgData name="Lee, Samantha" userId="8697162a-f9f7-495a-acfb-b029ea413f4a" providerId="ADAL" clId="{04F50089-F996-4B35-A27E-F95F2EAB5702}" dt="2023-01-11T14:06:44.877" v="11770"/>
          <ac:spMkLst>
            <pc:docMk/>
            <pc:sldMk cId="2397761616" sldId="2147470783"/>
            <ac:spMk id="112" creationId="{B604CBA2-B953-4B6B-9AAE-5EEDBD45BF97}"/>
          </ac:spMkLst>
        </pc:spChg>
        <pc:spChg chg="add mod ord">
          <ac:chgData name="Lee, Samantha" userId="8697162a-f9f7-495a-acfb-b029ea413f4a" providerId="ADAL" clId="{04F50089-F996-4B35-A27E-F95F2EAB5702}" dt="2023-01-11T14:06:44.877" v="11772"/>
          <ac:spMkLst>
            <pc:docMk/>
            <pc:sldMk cId="2397761616" sldId="2147470783"/>
            <ac:spMk id="113" creationId="{2EE1DE78-EA5B-4BD5-9B55-4244FBC0AF75}"/>
          </ac:spMkLst>
        </pc:spChg>
        <pc:spChg chg="mod ord">
          <ac:chgData name="Lee, Samantha" userId="8697162a-f9f7-495a-acfb-b029ea413f4a" providerId="ADAL" clId="{04F50089-F996-4B35-A27E-F95F2EAB5702}" dt="2023-01-11T14:06:44.857" v="11725"/>
          <ac:spMkLst>
            <pc:docMk/>
            <pc:sldMk cId="2397761616" sldId="2147470783"/>
            <ac:spMk id="122" creationId="{ECED30E1-D15B-6C81-F4F5-E247A7AD95D3}"/>
          </ac:spMkLst>
        </pc:spChg>
        <pc:spChg chg="del mod">
          <ac:chgData name="Lee, Samantha" userId="8697162a-f9f7-495a-acfb-b029ea413f4a" providerId="ADAL" clId="{04F50089-F996-4B35-A27E-F95F2EAB5702}" dt="2023-01-11T14:04:03.281" v="9215" actId="478"/>
          <ac:spMkLst>
            <pc:docMk/>
            <pc:sldMk cId="2397761616" sldId="2147470783"/>
            <ac:spMk id="123" creationId="{0213490D-ABE1-E12B-DA86-57F3159F18F3}"/>
          </ac:spMkLst>
        </pc:spChg>
        <pc:spChg chg="mod">
          <ac:chgData name="Lee, Samantha" userId="8697162a-f9f7-495a-acfb-b029ea413f4a" providerId="ADAL" clId="{04F50089-F996-4B35-A27E-F95F2EAB5702}" dt="2023-01-11T14:06:44.831" v="11690"/>
          <ac:spMkLst>
            <pc:docMk/>
            <pc:sldMk cId="2397761616" sldId="2147470783"/>
            <ac:spMk id="130" creationId="{85AD7E07-4C43-4E72-9E94-321ED7062C57}"/>
          </ac:spMkLst>
        </pc:spChg>
        <pc:spChg chg="mod">
          <ac:chgData name="Lee, Samantha" userId="8697162a-f9f7-495a-acfb-b029ea413f4a" providerId="ADAL" clId="{04F50089-F996-4B35-A27E-F95F2EAB5702}" dt="2023-01-11T14:06:44.831" v="11691"/>
          <ac:spMkLst>
            <pc:docMk/>
            <pc:sldMk cId="2397761616" sldId="2147470783"/>
            <ac:spMk id="133" creationId="{85AD7E07-4C43-4E72-9E94-321ED7062C57}"/>
          </ac:spMkLst>
        </pc:spChg>
        <pc:spChg chg="mod">
          <ac:chgData name="Lee, Samantha" userId="8697162a-f9f7-495a-acfb-b029ea413f4a" providerId="ADAL" clId="{04F50089-F996-4B35-A27E-F95F2EAB5702}" dt="2023-01-11T14:06:44.831" v="11692"/>
          <ac:spMkLst>
            <pc:docMk/>
            <pc:sldMk cId="2397761616" sldId="2147470783"/>
            <ac:spMk id="136" creationId="{85AD7E07-4C43-4E72-9E94-321ED7062C57}"/>
          </ac:spMkLst>
        </pc:spChg>
        <pc:spChg chg="mod">
          <ac:chgData name="Lee, Samantha" userId="8697162a-f9f7-495a-acfb-b029ea413f4a" providerId="ADAL" clId="{04F50089-F996-4B35-A27E-F95F2EAB5702}" dt="2023-01-11T14:06:44.831" v="11693"/>
          <ac:spMkLst>
            <pc:docMk/>
            <pc:sldMk cId="2397761616" sldId="2147470783"/>
            <ac:spMk id="138" creationId="{85AD7E07-4C43-4E72-9E94-321ED7062C57}"/>
          </ac:spMkLst>
        </pc:spChg>
        <pc:spChg chg="mod ord">
          <ac:chgData name="Lee, Samantha" userId="8697162a-f9f7-495a-acfb-b029ea413f4a" providerId="ADAL" clId="{04F50089-F996-4B35-A27E-F95F2EAB5702}" dt="2023-01-11T14:06:44.858" v="11736"/>
          <ac:spMkLst>
            <pc:docMk/>
            <pc:sldMk cId="2397761616" sldId="2147470783"/>
            <ac:spMk id="140" creationId="{39B1CF9A-DD92-4CBA-8FB2-3DED39BFB69B}"/>
          </ac:spMkLst>
        </pc:spChg>
        <pc:spChg chg="mod ord">
          <ac:chgData name="Lee, Samantha" userId="8697162a-f9f7-495a-acfb-b029ea413f4a" providerId="ADAL" clId="{04F50089-F996-4B35-A27E-F95F2EAB5702}" dt="2023-01-11T14:06:44.858" v="11742"/>
          <ac:spMkLst>
            <pc:docMk/>
            <pc:sldMk cId="2397761616" sldId="2147470783"/>
            <ac:spMk id="150" creationId="{F468C2E7-ADD1-4797-8466-EB40BCB7057B}"/>
          </ac:spMkLst>
        </pc:spChg>
        <pc:spChg chg="mod ord">
          <ac:chgData name="Lee, Samantha" userId="8697162a-f9f7-495a-acfb-b029ea413f4a" providerId="ADAL" clId="{04F50089-F996-4B35-A27E-F95F2EAB5702}" dt="2023-01-11T14:06:44.831" v="11662"/>
          <ac:spMkLst>
            <pc:docMk/>
            <pc:sldMk cId="2397761616" sldId="2147470783"/>
            <ac:spMk id="155" creationId="{FA811602-031D-4B62-BBA7-4A3D45A587FC}"/>
          </ac:spMkLst>
        </pc:spChg>
        <pc:spChg chg="mod ord">
          <ac:chgData name="Lee, Samantha" userId="8697162a-f9f7-495a-acfb-b029ea413f4a" providerId="ADAL" clId="{04F50089-F996-4B35-A27E-F95F2EAB5702}" dt="2023-01-11T14:06:44.831" v="11664"/>
          <ac:spMkLst>
            <pc:docMk/>
            <pc:sldMk cId="2397761616" sldId="2147470783"/>
            <ac:spMk id="156" creationId="{1C59974D-C4E5-4CA9-95F5-BAECEBA6ECBF}"/>
          </ac:spMkLst>
        </pc:spChg>
        <pc:spChg chg="mod ord">
          <ac:chgData name="Lee, Samantha" userId="8697162a-f9f7-495a-acfb-b029ea413f4a" providerId="ADAL" clId="{04F50089-F996-4B35-A27E-F95F2EAB5702}" dt="2023-01-11T14:06:44.858" v="11746"/>
          <ac:spMkLst>
            <pc:docMk/>
            <pc:sldMk cId="2397761616" sldId="2147470783"/>
            <ac:spMk id="173" creationId="{A1F84918-42EB-4B93-A4AB-04878CAD4570}"/>
          </ac:spMkLst>
        </pc:spChg>
        <pc:spChg chg="mod ord">
          <ac:chgData name="Lee, Samantha" userId="8697162a-f9f7-495a-acfb-b029ea413f4a" providerId="ADAL" clId="{04F50089-F996-4B35-A27E-F95F2EAB5702}" dt="2023-01-11T14:06:44.858" v="11748"/>
          <ac:spMkLst>
            <pc:docMk/>
            <pc:sldMk cId="2397761616" sldId="2147470783"/>
            <ac:spMk id="174" creationId="{FEB9C832-74C0-4336-B2D7-2A4A54F22FFC}"/>
          </ac:spMkLst>
        </pc:spChg>
        <pc:spChg chg="mod ord">
          <ac:chgData name="Lee, Samantha" userId="8697162a-f9f7-495a-acfb-b029ea413f4a" providerId="ADAL" clId="{04F50089-F996-4B35-A27E-F95F2EAB5702}" dt="2023-01-11T14:06:44.858" v="11750"/>
          <ac:spMkLst>
            <pc:docMk/>
            <pc:sldMk cId="2397761616" sldId="2147470783"/>
            <ac:spMk id="176" creationId="{5A67BD25-F0F5-491B-8D2C-87E9F57B75BF}"/>
          </ac:spMkLst>
        </pc:spChg>
        <pc:spChg chg="mod ord">
          <ac:chgData name="Lee, Samantha" userId="8697162a-f9f7-495a-acfb-b029ea413f4a" providerId="ADAL" clId="{04F50089-F996-4B35-A27E-F95F2EAB5702}" dt="2023-01-11T14:06:44.858" v="11752"/>
          <ac:spMkLst>
            <pc:docMk/>
            <pc:sldMk cId="2397761616" sldId="2147470783"/>
            <ac:spMk id="177" creationId="{81AEFDA2-5368-444F-9721-BC484004AAD8}"/>
          </ac:spMkLst>
        </pc:spChg>
        <pc:spChg chg="mod ord">
          <ac:chgData name="Lee, Samantha" userId="8697162a-f9f7-495a-acfb-b029ea413f4a" providerId="ADAL" clId="{04F50089-F996-4B35-A27E-F95F2EAB5702}" dt="2023-01-11T14:06:44.858" v="11754"/>
          <ac:spMkLst>
            <pc:docMk/>
            <pc:sldMk cId="2397761616" sldId="2147470783"/>
            <ac:spMk id="178" creationId="{89B05FB4-D501-45D4-ABCB-6757CFD548AE}"/>
          </ac:spMkLst>
        </pc:spChg>
        <pc:spChg chg="mod">
          <ac:chgData name="Lee, Samantha" userId="8697162a-f9f7-495a-acfb-b029ea413f4a" providerId="ADAL" clId="{04F50089-F996-4B35-A27E-F95F2EAB5702}" dt="2023-01-11T14:02:43.721" v="9198"/>
          <ac:spMkLst>
            <pc:docMk/>
            <pc:sldMk cId="2397761616" sldId="2147470783"/>
            <ac:spMk id="180" creationId="{8D9A4E9C-7A6F-4A0A-AC54-FCB91D7998CC}"/>
          </ac:spMkLst>
        </pc:spChg>
        <pc:spChg chg="mod ord">
          <ac:chgData name="Lee, Samantha" userId="8697162a-f9f7-495a-acfb-b029ea413f4a" providerId="ADAL" clId="{04F50089-F996-4B35-A27E-F95F2EAB5702}" dt="2023-01-11T14:06:44.858" v="11727"/>
          <ac:spMkLst>
            <pc:docMk/>
            <pc:sldMk cId="2397761616" sldId="2147470783"/>
            <ac:spMk id="181" creationId="{857650E8-1183-488F-8D82-8F0FC4F927A9}"/>
          </ac:spMkLst>
        </pc:spChg>
        <pc:spChg chg="mod">
          <ac:chgData name="Lee, Samantha" userId="8697162a-f9f7-495a-acfb-b029ea413f4a" providerId="ADAL" clId="{04F50089-F996-4B35-A27E-F95F2EAB5702}" dt="2023-01-11T14:02:43.721" v="9198"/>
          <ac:spMkLst>
            <pc:docMk/>
            <pc:sldMk cId="2397761616" sldId="2147470783"/>
            <ac:spMk id="186" creationId="{8A190537-8894-40A6-BD65-B2D269530BC3}"/>
          </ac:spMkLst>
        </pc:spChg>
        <pc:spChg chg="mod">
          <ac:chgData name="Lee, Samantha" userId="8697162a-f9f7-495a-acfb-b029ea413f4a" providerId="ADAL" clId="{04F50089-F996-4B35-A27E-F95F2EAB5702}" dt="2023-01-11T14:02:43.721" v="9198"/>
          <ac:spMkLst>
            <pc:docMk/>
            <pc:sldMk cId="2397761616" sldId="2147470783"/>
            <ac:spMk id="187" creationId="{50AC5A32-012C-43AC-ACD1-ECD09FED2A1C}"/>
          </ac:spMkLst>
        </pc:spChg>
        <pc:spChg chg="mod">
          <ac:chgData name="Lee, Samantha" userId="8697162a-f9f7-495a-acfb-b029ea413f4a" providerId="ADAL" clId="{04F50089-F996-4B35-A27E-F95F2EAB5702}" dt="2023-01-11T14:02:43.721" v="9198"/>
          <ac:spMkLst>
            <pc:docMk/>
            <pc:sldMk cId="2397761616" sldId="2147470783"/>
            <ac:spMk id="190" creationId="{2AB69E7E-1FAB-43EA-9E01-0A2E9BEC4F86}"/>
          </ac:spMkLst>
        </pc:spChg>
        <pc:spChg chg="mod">
          <ac:chgData name="Lee, Samantha" userId="8697162a-f9f7-495a-acfb-b029ea413f4a" providerId="ADAL" clId="{04F50089-F996-4B35-A27E-F95F2EAB5702}" dt="2023-01-11T14:02:43.721" v="9198"/>
          <ac:spMkLst>
            <pc:docMk/>
            <pc:sldMk cId="2397761616" sldId="2147470783"/>
            <ac:spMk id="192" creationId="{6228840C-8BA5-4E84-ADD5-F565239E2808}"/>
          </ac:spMkLst>
        </pc:spChg>
        <pc:spChg chg="mod">
          <ac:chgData name="Lee, Samantha" userId="8697162a-f9f7-495a-acfb-b029ea413f4a" providerId="ADAL" clId="{04F50089-F996-4B35-A27E-F95F2EAB5702}" dt="2023-01-11T14:02:43.721" v="9198"/>
          <ac:spMkLst>
            <pc:docMk/>
            <pc:sldMk cId="2397761616" sldId="2147470783"/>
            <ac:spMk id="195" creationId="{7CA78B59-F4C5-461B-A595-14957B459BDC}"/>
          </ac:spMkLst>
        </pc:spChg>
        <pc:spChg chg="mod">
          <ac:chgData name="Lee, Samantha" userId="8697162a-f9f7-495a-acfb-b029ea413f4a" providerId="ADAL" clId="{04F50089-F996-4B35-A27E-F95F2EAB5702}" dt="2023-01-11T14:06:44.831" v="11688"/>
          <ac:spMkLst>
            <pc:docMk/>
            <pc:sldMk cId="2397761616" sldId="2147470783"/>
            <ac:spMk id="202" creationId="{896C4635-A2E5-48DA-AC33-18128C149DA4}"/>
          </ac:spMkLst>
        </pc:spChg>
        <pc:spChg chg="mod">
          <ac:chgData name="Lee, Samantha" userId="8697162a-f9f7-495a-acfb-b029ea413f4a" providerId="ADAL" clId="{04F50089-F996-4B35-A27E-F95F2EAB5702}" dt="2023-01-11T14:06:44.831" v="11689"/>
          <ac:spMkLst>
            <pc:docMk/>
            <pc:sldMk cId="2397761616" sldId="2147470783"/>
            <ac:spMk id="203" creationId="{D910A5A2-1BC6-4D92-9F2A-712E87977848}"/>
          </ac:spMkLst>
        </pc:spChg>
        <pc:spChg chg="mod">
          <ac:chgData name="Lee, Samantha" userId="8697162a-f9f7-495a-acfb-b029ea413f4a" providerId="ADAL" clId="{04F50089-F996-4B35-A27E-F95F2EAB5702}" dt="2023-01-11T14:02:43.721" v="9198"/>
          <ac:spMkLst>
            <pc:docMk/>
            <pc:sldMk cId="2397761616" sldId="2147470783"/>
            <ac:spMk id="205" creationId="{72ECCF1F-8F4F-4619-9D2D-38265B250D71}"/>
          </ac:spMkLst>
        </pc:spChg>
        <pc:spChg chg="mod ord">
          <ac:chgData name="Lee, Samantha" userId="8697162a-f9f7-495a-acfb-b029ea413f4a" providerId="ADAL" clId="{04F50089-F996-4B35-A27E-F95F2EAB5702}" dt="2023-01-11T14:06:44.831" v="11695"/>
          <ac:spMkLst>
            <pc:docMk/>
            <pc:sldMk cId="2397761616" sldId="2147470783"/>
            <ac:spMk id="209" creationId="{A3D1B05C-93B1-4FA0-A860-A21E3535CD24}"/>
          </ac:spMkLst>
        </pc:spChg>
        <pc:spChg chg="mod ord">
          <ac:chgData name="Lee, Samantha" userId="8697162a-f9f7-495a-acfb-b029ea413f4a" providerId="ADAL" clId="{04F50089-F996-4B35-A27E-F95F2EAB5702}" dt="2023-01-11T14:06:44.831" v="11697"/>
          <ac:spMkLst>
            <pc:docMk/>
            <pc:sldMk cId="2397761616" sldId="2147470783"/>
            <ac:spMk id="210" creationId="{4BB20A0F-2AC7-49C8-8CD5-A4B305887836}"/>
          </ac:spMkLst>
        </pc:spChg>
        <pc:spChg chg="mod">
          <ac:chgData name="Lee, Samantha" userId="8697162a-f9f7-495a-acfb-b029ea413f4a" providerId="ADAL" clId="{04F50089-F996-4B35-A27E-F95F2EAB5702}" dt="2023-01-11T14:02:43.721" v="9198"/>
          <ac:spMkLst>
            <pc:docMk/>
            <pc:sldMk cId="2397761616" sldId="2147470783"/>
            <ac:spMk id="211" creationId="{2DC66778-C7B2-45BB-8E8C-EA2C76F2515A}"/>
          </ac:spMkLst>
        </pc:spChg>
        <pc:spChg chg="mod">
          <ac:chgData name="Lee, Samantha" userId="8697162a-f9f7-495a-acfb-b029ea413f4a" providerId="ADAL" clId="{04F50089-F996-4B35-A27E-F95F2EAB5702}" dt="2023-01-11T14:02:43.721" v="9198"/>
          <ac:spMkLst>
            <pc:docMk/>
            <pc:sldMk cId="2397761616" sldId="2147470783"/>
            <ac:spMk id="213" creationId="{D703488F-5967-4798-93CF-B32F1B96F1F4}"/>
          </ac:spMkLst>
        </pc:spChg>
        <pc:spChg chg="mod">
          <ac:chgData name="Lee, Samantha" userId="8697162a-f9f7-495a-acfb-b029ea413f4a" providerId="ADAL" clId="{04F50089-F996-4B35-A27E-F95F2EAB5702}" dt="2023-01-11T14:06:44.849" v="11705"/>
          <ac:spMkLst>
            <pc:docMk/>
            <pc:sldMk cId="2397761616" sldId="2147470783"/>
            <ac:spMk id="218" creationId="{6175DA1B-8FFC-446F-AF5E-8222E6A15B1F}"/>
          </ac:spMkLst>
        </pc:spChg>
        <pc:spChg chg="mod">
          <ac:chgData name="Lee, Samantha" userId="8697162a-f9f7-495a-acfb-b029ea413f4a" providerId="ADAL" clId="{04F50089-F996-4B35-A27E-F95F2EAB5702}" dt="2023-01-11T14:06:44.850" v="11707"/>
          <ac:spMkLst>
            <pc:docMk/>
            <pc:sldMk cId="2397761616" sldId="2147470783"/>
            <ac:spMk id="219" creationId="{E2B92FAA-0875-495C-AA17-54D723AEC270}"/>
          </ac:spMkLst>
        </pc:spChg>
        <pc:spChg chg="mod">
          <ac:chgData name="Lee, Samantha" userId="8697162a-f9f7-495a-acfb-b029ea413f4a" providerId="ADAL" clId="{04F50089-F996-4B35-A27E-F95F2EAB5702}" dt="2023-01-11T14:06:44.850" v="11706"/>
          <ac:spMkLst>
            <pc:docMk/>
            <pc:sldMk cId="2397761616" sldId="2147470783"/>
            <ac:spMk id="220" creationId="{851C6080-762B-4250-B849-C3BB221BBE22}"/>
          </ac:spMkLst>
        </pc:spChg>
        <pc:spChg chg="mod ord">
          <ac:chgData name="Lee, Samantha" userId="8697162a-f9f7-495a-acfb-b029ea413f4a" providerId="ADAL" clId="{04F50089-F996-4B35-A27E-F95F2EAB5702}" dt="2023-01-11T14:06:44.851" v="11709"/>
          <ac:spMkLst>
            <pc:docMk/>
            <pc:sldMk cId="2397761616" sldId="2147470783"/>
            <ac:spMk id="221" creationId="{0430ED65-B197-4F63-B590-FA43AA856FD9}"/>
          </ac:spMkLst>
        </pc:spChg>
        <pc:spChg chg="mod ord">
          <ac:chgData name="Lee, Samantha" userId="8697162a-f9f7-495a-acfb-b029ea413f4a" providerId="ADAL" clId="{04F50089-F996-4B35-A27E-F95F2EAB5702}" dt="2023-01-11T14:06:44.852" v="11711"/>
          <ac:spMkLst>
            <pc:docMk/>
            <pc:sldMk cId="2397761616" sldId="2147470783"/>
            <ac:spMk id="222" creationId="{AA8E9E52-AB85-495F-A761-3FB254B81BAF}"/>
          </ac:spMkLst>
        </pc:spChg>
        <pc:spChg chg="mod ord">
          <ac:chgData name="Lee, Samantha" userId="8697162a-f9f7-495a-acfb-b029ea413f4a" providerId="ADAL" clId="{04F50089-F996-4B35-A27E-F95F2EAB5702}" dt="2023-01-11T14:06:44.852" v="11713"/>
          <ac:spMkLst>
            <pc:docMk/>
            <pc:sldMk cId="2397761616" sldId="2147470783"/>
            <ac:spMk id="223" creationId="{3A44B730-FFCA-46A3-BE4F-F22303181325}"/>
          </ac:spMkLst>
        </pc:spChg>
        <pc:spChg chg="mod">
          <ac:chgData name="Lee, Samantha" userId="8697162a-f9f7-495a-acfb-b029ea413f4a" providerId="ADAL" clId="{04F50089-F996-4B35-A27E-F95F2EAB5702}" dt="2023-01-11T14:06:44.853" v="11714"/>
          <ac:spMkLst>
            <pc:docMk/>
            <pc:sldMk cId="2397761616" sldId="2147470783"/>
            <ac:spMk id="224" creationId="{34862417-0159-4EED-9F0D-5307164CCED0}"/>
          </ac:spMkLst>
        </pc:spChg>
        <pc:spChg chg="mod">
          <ac:chgData name="Lee, Samantha" userId="8697162a-f9f7-495a-acfb-b029ea413f4a" providerId="ADAL" clId="{04F50089-F996-4B35-A27E-F95F2EAB5702}" dt="2023-01-11T14:06:44.853" v="11715"/>
          <ac:spMkLst>
            <pc:docMk/>
            <pc:sldMk cId="2397761616" sldId="2147470783"/>
            <ac:spMk id="225" creationId="{353EED71-A2EC-4F00-97EE-7EE577900D76}"/>
          </ac:spMkLst>
        </pc:spChg>
        <pc:spChg chg="mod ord">
          <ac:chgData name="Lee, Samantha" userId="8697162a-f9f7-495a-acfb-b029ea413f4a" providerId="ADAL" clId="{04F50089-F996-4B35-A27E-F95F2EAB5702}" dt="2023-01-11T14:06:44.854" v="11717"/>
          <ac:spMkLst>
            <pc:docMk/>
            <pc:sldMk cId="2397761616" sldId="2147470783"/>
            <ac:spMk id="226" creationId="{C73833AA-18B1-42D6-BC3C-29684CFD5492}"/>
          </ac:spMkLst>
        </pc:spChg>
        <pc:spChg chg="mod ord">
          <ac:chgData name="Lee, Samantha" userId="8697162a-f9f7-495a-acfb-b029ea413f4a" providerId="ADAL" clId="{04F50089-F996-4B35-A27E-F95F2EAB5702}" dt="2023-01-11T14:06:44.855" v="11719"/>
          <ac:spMkLst>
            <pc:docMk/>
            <pc:sldMk cId="2397761616" sldId="2147470783"/>
            <ac:spMk id="228" creationId="{A1D1C84A-AC08-4659-9B38-323E733775C9}"/>
          </ac:spMkLst>
        </pc:spChg>
        <pc:spChg chg="mod">
          <ac:chgData name="Lee, Samantha" userId="8697162a-f9f7-495a-acfb-b029ea413f4a" providerId="ADAL" clId="{04F50089-F996-4B35-A27E-F95F2EAB5702}" dt="2023-01-11T14:02:43.721" v="9198"/>
          <ac:spMkLst>
            <pc:docMk/>
            <pc:sldMk cId="2397761616" sldId="2147470783"/>
            <ac:spMk id="230" creationId="{F3884005-E509-45FD-99BB-833607C76304}"/>
          </ac:spMkLst>
        </pc:spChg>
        <pc:spChg chg="mod ord">
          <ac:chgData name="Lee, Samantha" userId="8697162a-f9f7-495a-acfb-b029ea413f4a" providerId="ADAL" clId="{04F50089-F996-4B35-A27E-F95F2EAB5702}" dt="2023-01-11T14:06:44.877" v="11766"/>
          <ac:spMkLst>
            <pc:docMk/>
            <pc:sldMk cId="2397761616" sldId="2147470783"/>
            <ac:spMk id="232" creationId="{62AE121D-B319-4E73-A59B-C8755760C43F}"/>
          </ac:spMkLst>
        </pc:spChg>
        <pc:spChg chg="mod ord">
          <ac:chgData name="Lee, Samantha" userId="8697162a-f9f7-495a-acfb-b029ea413f4a" providerId="ADAL" clId="{04F50089-F996-4B35-A27E-F95F2EAB5702}" dt="2023-01-11T14:06:44.877" v="11768"/>
          <ac:spMkLst>
            <pc:docMk/>
            <pc:sldMk cId="2397761616" sldId="2147470783"/>
            <ac:spMk id="233" creationId="{C9C731F6-B256-45B2-A2AD-F6767BE41923}"/>
          </ac:spMkLst>
        </pc:spChg>
        <pc:spChg chg="mod ord">
          <ac:chgData name="Lee, Samantha" userId="8697162a-f9f7-495a-acfb-b029ea413f4a" providerId="ADAL" clId="{04F50089-F996-4B35-A27E-F95F2EAB5702}" dt="2023-01-11T14:06:44.815" v="11652"/>
          <ac:spMkLst>
            <pc:docMk/>
            <pc:sldMk cId="2397761616" sldId="2147470783"/>
            <ac:spMk id="349" creationId="{8C06D942-CD22-4B4B-9F9B-2D060649468B}"/>
          </ac:spMkLst>
        </pc:spChg>
        <pc:spChg chg="mod ord">
          <ac:chgData name="Lee, Samantha" userId="8697162a-f9f7-495a-acfb-b029ea413f4a" providerId="ADAL" clId="{04F50089-F996-4B35-A27E-F95F2EAB5702}" dt="2023-01-11T14:06:44.815" v="11654"/>
          <ac:spMkLst>
            <pc:docMk/>
            <pc:sldMk cId="2397761616" sldId="2147470783"/>
            <ac:spMk id="350" creationId="{BAC38DFA-45F4-41C5-802D-1CCD0E770F70}"/>
          </ac:spMkLst>
        </pc:spChg>
        <pc:spChg chg="mod ord">
          <ac:chgData name="Lee, Samantha" userId="8697162a-f9f7-495a-acfb-b029ea413f4a" providerId="ADAL" clId="{04F50089-F996-4B35-A27E-F95F2EAB5702}" dt="2023-01-11T14:06:44.815" v="11656"/>
          <ac:spMkLst>
            <pc:docMk/>
            <pc:sldMk cId="2397761616" sldId="2147470783"/>
            <ac:spMk id="357" creationId="{AD27A4E2-B15F-45B0-96AF-DCEEFCCE0AC5}"/>
          </ac:spMkLst>
        </pc:spChg>
        <pc:spChg chg="mod ord">
          <ac:chgData name="Lee, Samantha" userId="8697162a-f9f7-495a-acfb-b029ea413f4a" providerId="ADAL" clId="{04F50089-F996-4B35-A27E-F95F2EAB5702}" dt="2023-01-11T14:06:44.815" v="11658"/>
          <ac:spMkLst>
            <pc:docMk/>
            <pc:sldMk cId="2397761616" sldId="2147470783"/>
            <ac:spMk id="358" creationId="{767913C7-5089-45E6-A286-076F31EC2C4C}"/>
          </ac:spMkLst>
        </pc:spChg>
        <pc:grpChg chg="mod">
          <ac:chgData name="Lee, Samantha" userId="8697162a-f9f7-495a-acfb-b029ea413f4a" providerId="ADAL" clId="{04F50089-F996-4B35-A27E-F95F2EAB5702}" dt="2023-01-11T14:02:43.721" v="9198"/>
          <ac:grpSpMkLst>
            <pc:docMk/>
            <pc:sldMk cId="2397761616" sldId="2147470783"/>
            <ac:grpSpMk id="1" creationId="{00000000-0000-0000-0000-000000000000}"/>
          </ac:grpSpMkLst>
        </pc:grpChg>
        <pc:grpChg chg="mod ord">
          <ac:chgData name="Lee, Samantha" userId="8697162a-f9f7-495a-acfb-b029ea413f4a" providerId="ADAL" clId="{04F50089-F996-4B35-A27E-F95F2EAB5702}" dt="2023-01-11T14:06:44.858" v="11744"/>
          <ac:grpSpMkLst>
            <pc:docMk/>
            <pc:sldMk cId="2397761616" sldId="2147470783"/>
            <ac:grpSpMk id="4" creationId="{91E1B67C-F48E-4B4A-826B-373C8634BE7F}"/>
          </ac:grpSpMkLst>
        </pc:grpChg>
        <pc:grpChg chg="mod">
          <ac:chgData name="Lee, Samantha" userId="8697162a-f9f7-495a-acfb-b029ea413f4a" providerId="ADAL" clId="{04F50089-F996-4B35-A27E-F95F2EAB5702}" dt="2023-01-11T14:02:43.721" v="9198"/>
          <ac:grpSpMkLst>
            <pc:docMk/>
            <pc:sldMk cId="2397761616" sldId="2147470783"/>
            <ac:grpSpMk id="59" creationId="{05BA76D9-AC60-4462-BBD5-056EDF91668A}"/>
          </ac:grpSpMkLst>
        </pc:grpChg>
        <pc:grpChg chg="mod ord">
          <ac:chgData name="Lee, Samantha" userId="8697162a-f9f7-495a-acfb-b029ea413f4a" providerId="ADAL" clId="{04F50089-F996-4B35-A27E-F95F2EAB5702}" dt="2023-01-11T14:06:44.858" v="11756"/>
          <ac:grpSpMkLst>
            <pc:docMk/>
            <pc:sldMk cId="2397761616" sldId="2147470783"/>
            <ac:grpSpMk id="74" creationId="{DC613D1D-1D38-4743-B376-50A52502D995}"/>
          </ac:grpSpMkLst>
        </pc:grpChg>
        <pc:grpChg chg="mod ord">
          <ac:chgData name="Lee, Samantha" userId="8697162a-f9f7-495a-acfb-b029ea413f4a" providerId="ADAL" clId="{04F50089-F996-4B35-A27E-F95F2EAB5702}" dt="2023-01-11T14:06:44.858" v="11758"/>
          <ac:grpSpMkLst>
            <pc:docMk/>
            <pc:sldMk cId="2397761616" sldId="2147470783"/>
            <ac:grpSpMk id="75" creationId="{B3D216B4-8639-4C7F-9380-CEA5118ADE49}"/>
          </ac:grpSpMkLst>
        </pc:grpChg>
        <pc:grpChg chg="mod ord">
          <ac:chgData name="Lee, Samantha" userId="8697162a-f9f7-495a-acfb-b029ea413f4a" providerId="ADAL" clId="{04F50089-F996-4B35-A27E-F95F2EAB5702}" dt="2023-01-11T14:06:44.858" v="11760"/>
          <ac:grpSpMkLst>
            <pc:docMk/>
            <pc:sldMk cId="2397761616" sldId="2147470783"/>
            <ac:grpSpMk id="76" creationId="{E44A5F69-F553-48C7-9A68-BC5B80706D67}"/>
          </ac:grpSpMkLst>
        </pc:grpChg>
        <pc:grpChg chg="mod ord">
          <ac:chgData name="Lee, Samantha" userId="8697162a-f9f7-495a-acfb-b029ea413f4a" providerId="ADAL" clId="{04F50089-F996-4B35-A27E-F95F2EAB5702}" dt="2023-01-11T14:06:44.875" v="11762"/>
          <ac:grpSpMkLst>
            <pc:docMk/>
            <pc:sldMk cId="2397761616" sldId="2147470783"/>
            <ac:grpSpMk id="77" creationId="{EC87D7F5-6A22-4B31-A432-56978E54323D}"/>
          </ac:grpSpMkLst>
        </pc:grpChg>
        <pc:grpChg chg="mod ord">
          <ac:chgData name="Lee, Samantha" userId="8697162a-f9f7-495a-acfb-b029ea413f4a" providerId="ADAL" clId="{04F50089-F996-4B35-A27E-F95F2EAB5702}" dt="2023-01-11T14:06:44.877" v="11764"/>
          <ac:grpSpMkLst>
            <pc:docMk/>
            <pc:sldMk cId="2397761616" sldId="2147470783"/>
            <ac:grpSpMk id="78" creationId="{1BD80B91-65E9-41B2-9FC9-9196C5ABD185}"/>
          </ac:grpSpMkLst>
        </pc:grpChg>
        <pc:grpChg chg="mod">
          <ac:chgData name="Lee, Samantha" userId="8697162a-f9f7-495a-acfb-b029ea413f4a" providerId="ADAL" clId="{04F50089-F996-4B35-A27E-F95F2EAB5702}" dt="2023-01-11T14:02:43.721" v="9198"/>
          <ac:grpSpMkLst>
            <pc:docMk/>
            <pc:sldMk cId="2397761616" sldId="2147470783"/>
            <ac:grpSpMk id="183" creationId="{0BD099DE-BED2-4871-BB81-6554D768EA16}"/>
          </ac:grpSpMkLst>
        </pc:grpChg>
        <pc:grpChg chg="mod">
          <ac:chgData name="Lee, Samantha" userId="8697162a-f9f7-495a-acfb-b029ea413f4a" providerId="ADAL" clId="{04F50089-F996-4B35-A27E-F95F2EAB5702}" dt="2023-01-11T14:02:43.721" v="9198"/>
          <ac:grpSpMkLst>
            <pc:docMk/>
            <pc:sldMk cId="2397761616" sldId="2147470783"/>
            <ac:grpSpMk id="188" creationId="{F5F73F79-359A-4EFB-9B82-EB3D331BB48B}"/>
          </ac:grpSpMkLst>
        </pc:grpChg>
        <pc:grpChg chg="mod">
          <ac:chgData name="Lee, Samantha" userId="8697162a-f9f7-495a-acfb-b029ea413f4a" providerId="ADAL" clId="{04F50089-F996-4B35-A27E-F95F2EAB5702}" dt="2023-01-11T14:02:43.721" v="9198"/>
          <ac:grpSpMkLst>
            <pc:docMk/>
            <pc:sldMk cId="2397761616" sldId="2147470783"/>
            <ac:grpSpMk id="193" creationId="{251497D1-634E-4C5E-9CC5-3CF9037533A1}"/>
          </ac:grpSpMkLst>
        </pc:grpChg>
        <pc:grpChg chg="mod">
          <ac:chgData name="Lee, Samantha" userId="8697162a-f9f7-495a-acfb-b029ea413f4a" providerId="ADAL" clId="{04F50089-F996-4B35-A27E-F95F2EAB5702}" dt="2023-01-11T14:02:43.721" v="9198"/>
          <ac:grpSpMkLst>
            <pc:docMk/>
            <pc:sldMk cId="2397761616" sldId="2147470783"/>
            <ac:grpSpMk id="207" creationId="{DC8AC972-E60A-41EF-A6EF-F1506A6A7A97}"/>
          </ac:grpSpMkLst>
        </pc:grpChg>
        <pc:grpChg chg="mod">
          <ac:chgData name="Lee, Samantha" userId="8697162a-f9f7-495a-acfb-b029ea413f4a" providerId="ADAL" clId="{04F50089-F996-4B35-A27E-F95F2EAB5702}" dt="2023-01-11T14:02:43.721" v="9198"/>
          <ac:grpSpMkLst>
            <pc:docMk/>
            <pc:sldMk cId="2397761616" sldId="2147470783"/>
            <ac:grpSpMk id="214" creationId="{629BA967-4B5E-45C7-ABFE-E27BBA9D9A64}"/>
          </ac:grpSpMkLst>
        </pc:grpChg>
        <pc:graphicFrameChg chg="mod">
          <ac:chgData name="Lee, Samantha" userId="8697162a-f9f7-495a-acfb-b029ea413f4a" providerId="ADAL" clId="{04F50089-F996-4B35-A27E-F95F2EAB5702}" dt="2023-01-11T14:06:44.877" v="11775"/>
          <ac:graphicFrameMkLst>
            <pc:docMk/>
            <pc:sldMk cId="2397761616" sldId="2147470783"/>
            <ac:graphicFrameMk id="12" creationId="{12B08591-225C-450F-A30D-40F93F3F55A9}"/>
          </ac:graphicFrameMkLst>
        </pc:graphicFrameChg>
        <pc:graphicFrameChg chg="add del mod replST">
          <ac:chgData name="Lee, Samantha" userId="8697162a-f9f7-495a-acfb-b029ea413f4a" providerId="ADAL" clId="{04F50089-F996-4B35-A27E-F95F2EAB5702}" dt="2023-01-11T14:05:45.879" v="9830"/>
          <ac:graphicFrameMkLst>
            <pc:docMk/>
            <pc:sldMk cId="2397761616" sldId="2147470783"/>
            <ac:graphicFrameMk id="115" creationId="{7E43DE7A-4A5A-47F9-849F-54EB2077AD09}"/>
          </ac:graphicFrameMkLst>
        </pc:graphicFrameChg>
        <pc:graphicFrameChg chg="add del mod replST">
          <ac:chgData name="Lee, Samantha" userId="8697162a-f9f7-495a-acfb-b029ea413f4a" providerId="ADAL" clId="{04F50089-F996-4B35-A27E-F95F2EAB5702}" dt="2023-01-11T14:05:52.940" v="10472"/>
          <ac:graphicFrameMkLst>
            <pc:docMk/>
            <pc:sldMk cId="2397761616" sldId="2147470783"/>
            <ac:graphicFrameMk id="124" creationId="{2955BA60-87ED-4CC7-8FC8-6593EB1A4287}"/>
          </ac:graphicFrameMkLst>
        </pc:graphicFrameChg>
        <pc:graphicFrameChg chg="add del mod replST">
          <ac:chgData name="Lee, Samantha" userId="8697162a-f9f7-495a-acfb-b029ea413f4a" providerId="ADAL" clId="{04F50089-F996-4B35-A27E-F95F2EAB5702}" dt="2023-01-11T14:06:12.366" v="10926"/>
          <ac:graphicFrameMkLst>
            <pc:docMk/>
            <pc:sldMk cId="2397761616" sldId="2147470783"/>
            <ac:graphicFrameMk id="125" creationId="{C52468A7-65DC-4AD8-B5C7-24A095EBE312}"/>
          </ac:graphicFrameMkLst>
        </pc:graphicFrameChg>
        <pc:graphicFrameChg chg="add del mod replST">
          <ac:chgData name="Lee, Samantha" userId="8697162a-f9f7-495a-acfb-b029ea413f4a" providerId="ADAL" clId="{04F50089-F996-4B35-A27E-F95F2EAB5702}" dt="2023-01-11T14:05:50.502" v="10265"/>
          <ac:graphicFrameMkLst>
            <pc:docMk/>
            <pc:sldMk cId="2397761616" sldId="2147470783"/>
            <ac:graphicFrameMk id="126" creationId="{A551A5AB-2DE3-4219-B0BB-7030FE862BD6}"/>
          </ac:graphicFrameMkLst>
        </pc:graphicFrameChg>
        <pc:graphicFrameChg chg="add del mod replST">
          <ac:chgData name="Lee, Samantha" userId="8697162a-f9f7-495a-acfb-b029ea413f4a" providerId="ADAL" clId="{04F50089-F996-4B35-A27E-F95F2EAB5702}" dt="2023-01-11T14:06:07.057" v="10757"/>
          <ac:graphicFrameMkLst>
            <pc:docMk/>
            <pc:sldMk cId="2397761616" sldId="2147470783"/>
            <ac:graphicFrameMk id="127" creationId="{BDFC6C8A-2E78-4B5D-8DCC-889F2F5F15D9}"/>
          </ac:graphicFrameMkLst>
        </pc:graphicFrameChg>
        <pc:graphicFrameChg chg="add del mod replST">
          <ac:chgData name="Lee, Samantha" userId="8697162a-f9f7-495a-acfb-b029ea413f4a" providerId="ADAL" clId="{04F50089-F996-4B35-A27E-F95F2EAB5702}" dt="2023-01-11T14:06:07.009" v="10723"/>
          <ac:graphicFrameMkLst>
            <pc:docMk/>
            <pc:sldMk cId="2397761616" sldId="2147470783"/>
            <ac:graphicFrameMk id="128" creationId="{7CCCD9B9-E456-4719-B04D-35FD46537B6D}"/>
          </ac:graphicFrameMkLst>
        </pc:graphicFrameChg>
        <pc:graphicFrameChg chg="add del mod replST">
          <ac:chgData name="Lee, Samantha" userId="8697162a-f9f7-495a-acfb-b029ea413f4a" providerId="ADAL" clId="{04F50089-F996-4B35-A27E-F95F2EAB5702}" dt="2023-01-11T14:06:38.778" v="11222"/>
          <ac:graphicFrameMkLst>
            <pc:docMk/>
            <pc:sldMk cId="2397761616" sldId="2147470783"/>
            <ac:graphicFrameMk id="129" creationId="{423D3398-A3FE-47E1-BAF6-212A081B5CA1}"/>
          </ac:graphicFrameMkLst>
        </pc:graphicFrameChg>
        <pc:graphicFrameChg chg="add del mod replST">
          <ac:chgData name="Lee, Samantha" userId="8697162a-f9f7-495a-acfb-b029ea413f4a" providerId="ADAL" clId="{04F50089-F996-4B35-A27E-F95F2EAB5702}" dt="2023-01-11T14:06:38.825" v="11256"/>
          <ac:graphicFrameMkLst>
            <pc:docMk/>
            <pc:sldMk cId="2397761616" sldId="2147470783"/>
            <ac:graphicFrameMk id="131" creationId="{990C9045-D897-4F09-A58C-53B2D78E886B}"/>
          </ac:graphicFrameMkLst>
        </pc:graphicFrameChg>
        <pc:graphicFrameChg chg="add del mod replST">
          <ac:chgData name="Lee, Samantha" userId="8697162a-f9f7-495a-acfb-b029ea413f4a" providerId="ADAL" clId="{04F50089-F996-4B35-A27E-F95F2EAB5702}" dt="2023-01-11T14:06:38.848" v="11264"/>
          <ac:graphicFrameMkLst>
            <pc:docMk/>
            <pc:sldMk cId="2397761616" sldId="2147470783"/>
            <ac:graphicFrameMk id="132" creationId="{6332E0C0-9B25-4962-8E87-96AD373B3F2E}"/>
          </ac:graphicFrameMkLst>
        </pc:graphicFrameChg>
        <pc:graphicFrameChg chg="add mod replST">
          <ac:chgData name="Lee, Samantha" userId="8697162a-f9f7-495a-acfb-b029ea413f4a" providerId="ADAL" clId="{04F50089-F996-4B35-A27E-F95F2EAB5702}" dt="2023-01-11T14:06:44.831" v="11665"/>
          <ac:graphicFrameMkLst>
            <pc:docMk/>
            <pc:sldMk cId="2397761616" sldId="2147470783"/>
            <ac:graphicFrameMk id="134" creationId="{0FD0D4CE-0327-41AD-997D-81CBC73C3152}"/>
          </ac:graphicFrameMkLst>
        </pc:graphicFrameChg>
        <pc:graphicFrameChg chg="add del mod replST">
          <ac:chgData name="Lee, Samantha" userId="8697162a-f9f7-495a-acfb-b029ea413f4a" providerId="ADAL" clId="{04F50089-F996-4B35-A27E-F95F2EAB5702}" dt="2023-01-11T14:06:44.769" v="11614"/>
          <ac:graphicFrameMkLst>
            <pc:docMk/>
            <pc:sldMk cId="2397761616" sldId="2147470783"/>
            <ac:graphicFrameMk id="135" creationId="{F9193DB8-FE97-4409-A0A2-CF0E97CCC440}"/>
          </ac:graphicFrameMkLst>
        </pc:graphicFrameChg>
        <pc:graphicFrameChg chg="add del mod replST">
          <ac:chgData name="Lee, Samantha" userId="8697162a-f9f7-495a-acfb-b029ea413f4a" providerId="ADAL" clId="{04F50089-F996-4B35-A27E-F95F2EAB5702}" dt="2023-01-11T14:06:41.542" v="11433"/>
          <ac:graphicFrameMkLst>
            <pc:docMk/>
            <pc:sldMk cId="2397761616" sldId="2147470783"/>
            <ac:graphicFrameMk id="137" creationId="{25A566A8-7DB5-4D19-8C32-5461D357E268}"/>
          </ac:graphicFrameMkLst>
        </pc:graphicFrameChg>
        <pc:graphicFrameChg chg="add del mod replST">
          <ac:chgData name="Lee, Samantha" userId="8697162a-f9f7-495a-acfb-b029ea413f4a" providerId="ADAL" clId="{04F50089-F996-4B35-A27E-F95F2EAB5702}" dt="2023-01-11T14:06:44.794" v="11622"/>
          <ac:graphicFrameMkLst>
            <pc:docMk/>
            <pc:sldMk cId="2397761616" sldId="2147470783"/>
            <ac:graphicFrameMk id="139" creationId="{F054B738-6B7F-4153-AFB3-23B672AA4B7F}"/>
          </ac:graphicFrameMkLst>
        </pc:graphicFrameChg>
        <pc:graphicFrameChg chg="add mod replST">
          <ac:chgData name="Lee, Samantha" userId="8697162a-f9f7-495a-acfb-b029ea413f4a" providerId="ADAL" clId="{04F50089-F996-4B35-A27E-F95F2EAB5702}" dt="2023-01-11T14:06:44.846" v="11698"/>
          <ac:graphicFrameMkLst>
            <pc:docMk/>
            <pc:sldMk cId="2397761616" sldId="2147470783"/>
            <ac:graphicFrameMk id="141" creationId="{E8E38936-7F86-4E9D-84CB-E818F4049B35}"/>
          </ac:graphicFrameMkLst>
        </pc:graphicFrameChg>
        <pc:graphicFrameChg chg="add mod replST">
          <ac:chgData name="Lee, Samantha" userId="8697162a-f9f7-495a-acfb-b029ea413f4a" providerId="ADAL" clId="{04F50089-F996-4B35-A27E-F95F2EAB5702}" dt="2023-01-11T14:06:44.858" v="11732"/>
          <ac:graphicFrameMkLst>
            <pc:docMk/>
            <pc:sldMk cId="2397761616" sldId="2147470783"/>
            <ac:graphicFrameMk id="142" creationId="{CF1C4929-C8CA-4109-8648-3D29E310F33D}"/>
          </ac:graphicFrameMkLst>
        </pc:graphicFrameChg>
        <pc:graphicFrameChg chg="del mod">
          <ac:chgData name="Lee, Samantha" userId="8697162a-f9f7-495a-acfb-b029ea413f4a" providerId="ADAL" clId="{04F50089-F996-4B35-A27E-F95F2EAB5702}" dt="2023-01-11T14:05:45.855" v="9822"/>
          <ac:graphicFrameMkLst>
            <pc:docMk/>
            <pc:sldMk cId="2397761616" sldId="2147470783"/>
            <ac:graphicFrameMk id="143" creationId="{A9464703-CD01-4DCA-9D20-083BCD61CAFC}"/>
          </ac:graphicFrameMkLst>
        </pc:graphicFrameChg>
        <pc:graphicFrameChg chg="del mod">
          <ac:chgData name="Lee, Samantha" userId="8697162a-f9f7-495a-acfb-b029ea413f4a" providerId="ADAL" clId="{04F50089-F996-4B35-A27E-F95F2EAB5702}" dt="2023-01-11T14:05:48.161" v="10094"/>
          <ac:graphicFrameMkLst>
            <pc:docMk/>
            <pc:sldMk cId="2397761616" sldId="2147470783"/>
            <ac:graphicFrameMk id="144" creationId="{51CB8216-A1B6-4735-81FA-7A2E4EC7E8D9}"/>
          </ac:graphicFrameMkLst>
        </pc:graphicFrameChg>
        <pc:graphicFrameChg chg="del mod">
          <ac:chgData name="Lee, Samantha" userId="8697162a-f9f7-495a-acfb-b029ea413f4a" providerId="ADAL" clId="{04F50089-F996-4B35-A27E-F95F2EAB5702}" dt="2023-01-11T14:05:42.112" v="9421"/>
          <ac:graphicFrameMkLst>
            <pc:docMk/>
            <pc:sldMk cId="2397761616" sldId="2147470783"/>
            <ac:graphicFrameMk id="243" creationId="{A868810A-4154-4606-9821-E44EE45FBC1E}"/>
          </ac:graphicFrameMkLst>
        </pc:graphicFrameChg>
        <pc:picChg chg="mod">
          <ac:chgData name="Lee, Samantha" userId="8697162a-f9f7-495a-acfb-b029ea413f4a" providerId="ADAL" clId="{04F50089-F996-4B35-A27E-F95F2EAB5702}" dt="2023-01-11T14:02:43.721" v="9198"/>
          <ac:picMkLst>
            <pc:docMk/>
            <pc:sldMk cId="2397761616" sldId="2147470783"/>
            <ac:picMk id="67" creationId="{98F4171A-56E6-40B1-A781-C7660126BB8D}"/>
          </ac:picMkLst>
        </pc:picChg>
        <pc:picChg chg="mod">
          <ac:chgData name="Lee, Samantha" userId="8697162a-f9f7-495a-acfb-b029ea413f4a" providerId="ADAL" clId="{04F50089-F996-4B35-A27E-F95F2EAB5702}" dt="2023-01-11T14:02:43.721" v="9198"/>
          <ac:picMkLst>
            <pc:docMk/>
            <pc:sldMk cId="2397761616" sldId="2147470783"/>
            <ac:picMk id="184" creationId="{3DB5A41D-2701-4A15-82ED-496ECF77FA93}"/>
          </ac:picMkLst>
        </pc:picChg>
        <pc:picChg chg="mod">
          <ac:chgData name="Lee, Samantha" userId="8697162a-f9f7-495a-acfb-b029ea413f4a" providerId="ADAL" clId="{04F50089-F996-4B35-A27E-F95F2EAB5702}" dt="2023-01-11T14:02:43.721" v="9198"/>
          <ac:picMkLst>
            <pc:docMk/>
            <pc:sldMk cId="2397761616" sldId="2147470783"/>
            <ac:picMk id="191" creationId="{1879E408-03BA-447E-82F6-D7DF3EB5AF75}"/>
          </ac:picMkLst>
        </pc:picChg>
        <pc:picChg chg="mod">
          <ac:chgData name="Lee, Samantha" userId="8697162a-f9f7-495a-acfb-b029ea413f4a" providerId="ADAL" clId="{04F50089-F996-4B35-A27E-F95F2EAB5702}" dt="2023-01-11T14:02:43.721" v="9198"/>
          <ac:picMkLst>
            <pc:docMk/>
            <pc:sldMk cId="2397761616" sldId="2147470783"/>
            <ac:picMk id="204" creationId="{2D9FC2A5-B961-4EA5-8AFB-F0D481168F95}"/>
          </ac:picMkLst>
        </pc:picChg>
        <pc:picChg chg="mod">
          <ac:chgData name="Lee, Samantha" userId="8697162a-f9f7-495a-acfb-b029ea413f4a" providerId="ADAL" clId="{04F50089-F996-4B35-A27E-F95F2EAB5702}" dt="2023-01-11T14:02:43.721" v="9198"/>
          <ac:picMkLst>
            <pc:docMk/>
            <pc:sldMk cId="2397761616" sldId="2147470783"/>
            <ac:picMk id="212" creationId="{BE5BED2B-DA69-429C-8388-818238F8254F}"/>
          </ac:picMkLst>
        </pc:picChg>
        <pc:picChg chg="mod">
          <ac:chgData name="Lee, Samantha" userId="8697162a-f9f7-495a-acfb-b029ea413f4a" providerId="ADAL" clId="{04F50089-F996-4B35-A27E-F95F2EAB5702}" dt="2023-01-11T14:02:43.721" v="9198"/>
          <ac:picMkLst>
            <pc:docMk/>
            <pc:sldMk cId="2397761616" sldId="2147470783"/>
            <ac:picMk id="231" creationId="{3F72D241-2C91-4C8A-B2E4-DCC4AC672CB6}"/>
          </ac:picMkLst>
        </pc:picChg>
        <pc:picChg chg="mod ord">
          <ac:chgData name="Lee, Samantha" userId="8697162a-f9f7-495a-acfb-b029ea413f4a" providerId="ADAL" clId="{04F50089-F996-4B35-A27E-F95F2EAB5702}" dt="2023-01-11T14:06:44.815" v="11630"/>
          <ac:picMkLst>
            <pc:docMk/>
            <pc:sldMk cId="2397761616" sldId="2147470783"/>
            <ac:picMk id="277" creationId="{D6209E36-7EE0-4003-880C-97F0A35B84B7}"/>
          </ac:picMkLst>
        </pc:picChg>
        <pc:cxnChg chg="mod ord">
          <ac:chgData name="Lee, Samantha" userId="8697162a-f9f7-495a-acfb-b029ea413f4a" providerId="ADAL" clId="{04F50089-F996-4B35-A27E-F95F2EAB5702}" dt="2023-01-11T14:06:44.815" v="11636"/>
          <ac:cxnSpMkLst>
            <pc:docMk/>
            <pc:sldMk cId="2397761616" sldId="2147470783"/>
            <ac:cxnSpMk id="50" creationId="{B7CB22FF-96DE-E679-A464-B15A859623B5}"/>
          </ac:cxnSpMkLst>
        </pc:cxnChg>
        <pc:cxnChg chg="mod">
          <ac:chgData name="Lee, Samantha" userId="8697162a-f9f7-495a-acfb-b029ea413f4a" providerId="ADAL" clId="{04F50089-F996-4B35-A27E-F95F2EAB5702}" dt="2023-01-11T14:02:43.721" v="9198"/>
          <ac:cxnSpMkLst>
            <pc:docMk/>
            <pc:sldMk cId="2397761616" sldId="2147470783"/>
            <ac:cxnSpMk id="56" creationId="{003B00A3-DD99-453D-876D-EAF60D16B2A2}"/>
          </ac:cxnSpMkLst>
        </pc:cxnChg>
        <pc:cxnChg chg="mod ord">
          <ac:chgData name="Lee, Samantha" userId="8697162a-f9f7-495a-acfb-b029ea413f4a" providerId="ADAL" clId="{04F50089-F996-4B35-A27E-F95F2EAB5702}" dt="2023-01-11T14:06:44.856" v="11723"/>
          <ac:cxnSpMkLst>
            <pc:docMk/>
            <pc:sldMk cId="2397761616" sldId="2147470783"/>
            <ac:cxnSpMk id="121" creationId="{B779A411-4926-F1FF-6FF9-A5F62A021316}"/>
          </ac:cxnSpMkLst>
        </pc:cxnChg>
        <pc:cxnChg chg="mod ord">
          <ac:chgData name="Lee, Samantha" userId="8697162a-f9f7-495a-acfb-b029ea413f4a" providerId="ADAL" clId="{04F50089-F996-4B35-A27E-F95F2EAB5702}" dt="2023-01-11T14:06:44.831" v="11660"/>
          <ac:cxnSpMkLst>
            <pc:docMk/>
            <pc:sldMk cId="2397761616" sldId="2147470783"/>
            <ac:cxnSpMk id="154" creationId="{C51B4D09-A16E-42EC-B3D2-90546881B4BE}"/>
          </ac:cxnSpMkLst>
        </pc:cxnChg>
        <pc:cxnChg chg="mod">
          <ac:chgData name="Lee, Samantha" userId="8697162a-f9f7-495a-acfb-b029ea413f4a" providerId="ADAL" clId="{04F50089-F996-4B35-A27E-F95F2EAB5702}" dt="2023-01-11T14:02:43.721" v="9198"/>
          <ac:cxnSpMkLst>
            <pc:docMk/>
            <pc:sldMk cId="2397761616" sldId="2147470783"/>
            <ac:cxnSpMk id="185" creationId="{B7EEDB5D-8381-4144-BBD5-C8049CCA1B54}"/>
          </ac:cxnSpMkLst>
        </pc:cxnChg>
        <pc:cxnChg chg="mod">
          <ac:chgData name="Lee, Samantha" userId="8697162a-f9f7-495a-acfb-b029ea413f4a" providerId="ADAL" clId="{04F50089-F996-4B35-A27E-F95F2EAB5702}" dt="2023-01-11T14:02:43.721" v="9198"/>
          <ac:cxnSpMkLst>
            <pc:docMk/>
            <pc:sldMk cId="2397761616" sldId="2147470783"/>
            <ac:cxnSpMk id="189" creationId="{D42185F9-7E8E-480D-90F0-CA9C751E32E8}"/>
          </ac:cxnSpMkLst>
        </pc:cxnChg>
        <pc:cxnChg chg="mod">
          <ac:chgData name="Lee, Samantha" userId="8697162a-f9f7-495a-acfb-b029ea413f4a" providerId="ADAL" clId="{04F50089-F996-4B35-A27E-F95F2EAB5702}" dt="2023-01-11T14:02:43.721" v="9198"/>
          <ac:cxnSpMkLst>
            <pc:docMk/>
            <pc:sldMk cId="2397761616" sldId="2147470783"/>
            <ac:cxnSpMk id="194" creationId="{AC9BBEAA-9E92-48C4-B248-3C9186EB4205}"/>
          </ac:cxnSpMkLst>
        </pc:cxnChg>
        <pc:cxnChg chg="mod ord">
          <ac:chgData name="Lee, Samantha" userId="8697162a-f9f7-495a-acfb-b029ea413f4a" providerId="ADAL" clId="{04F50089-F996-4B35-A27E-F95F2EAB5702}" dt="2023-01-11T14:06:44.831" v="11677"/>
          <ac:cxnSpMkLst>
            <pc:docMk/>
            <pc:sldMk cId="2397761616" sldId="2147470783"/>
            <ac:cxnSpMk id="196" creationId="{35AD94D3-A9CC-4B87-9995-CB9139E9FCDC}"/>
          </ac:cxnSpMkLst>
        </pc:cxnChg>
        <pc:cxnChg chg="mod ord">
          <ac:chgData name="Lee, Samantha" userId="8697162a-f9f7-495a-acfb-b029ea413f4a" providerId="ADAL" clId="{04F50089-F996-4B35-A27E-F95F2EAB5702}" dt="2023-01-11T14:06:44.831" v="11679"/>
          <ac:cxnSpMkLst>
            <pc:docMk/>
            <pc:sldMk cId="2397761616" sldId="2147470783"/>
            <ac:cxnSpMk id="197" creationId="{82FA1E7D-4BA0-40BE-BBEE-344A827E4294}"/>
          </ac:cxnSpMkLst>
        </pc:cxnChg>
        <pc:cxnChg chg="mod ord">
          <ac:chgData name="Lee, Samantha" userId="8697162a-f9f7-495a-acfb-b029ea413f4a" providerId="ADAL" clId="{04F50089-F996-4B35-A27E-F95F2EAB5702}" dt="2023-01-11T14:06:44.831" v="11681"/>
          <ac:cxnSpMkLst>
            <pc:docMk/>
            <pc:sldMk cId="2397761616" sldId="2147470783"/>
            <ac:cxnSpMk id="198" creationId="{8C0E2847-3D78-4F2A-9AC9-C2DF998FFD7D}"/>
          </ac:cxnSpMkLst>
        </pc:cxnChg>
        <pc:cxnChg chg="mod ord">
          <ac:chgData name="Lee, Samantha" userId="8697162a-f9f7-495a-acfb-b029ea413f4a" providerId="ADAL" clId="{04F50089-F996-4B35-A27E-F95F2EAB5702}" dt="2023-01-11T14:06:44.831" v="11683"/>
          <ac:cxnSpMkLst>
            <pc:docMk/>
            <pc:sldMk cId="2397761616" sldId="2147470783"/>
            <ac:cxnSpMk id="199" creationId="{B9B3CC86-E773-400F-9250-381C9E9F847D}"/>
          </ac:cxnSpMkLst>
        </pc:cxnChg>
        <pc:cxnChg chg="mod ord">
          <ac:chgData name="Lee, Samantha" userId="8697162a-f9f7-495a-acfb-b029ea413f4a" providerId="ADAL" clId="{04F50089-F996-4B35-A27E-F95F2EAB5702}" dt="2023-01-11T14:06:44.831" v="11685"/>
          <ac:cxnSpMkLst>
            <pc:docMk/>
            <pc:sldMk cId="2397761616" sldId="2147470783"/>
            <ac:cxnSpMk id="200" creationId="{6479B1D8-6522-427B-B859-0C356EE7B7EF}"/>
          </ac:cxnSpMkLst>
        </pc:cxnChg>
        <pc:cxnChg chg="mod ord">
          <ac:chgData name="Lee, Samantha" userId="8697162a-f9f7-495a-acfb-b029ea413f4a" providerId="ADAL" clId="{04F50089-F996-4B35-A27E-F95F2EAB5702}" dt="2023-01-11T14:06:44.831" v="11687"/>
          <ac:cxnSpMkLst>
            <pc:docMk/>
            <pc:sldMk cId="2397761616" sldId="2147470783"/>
            <ac:cxnSpMk id="201" creationId="{C20B11FB-0C15-4E4F-B6A0-F84D0A9029DB}"/>
          </ac:cxnSpMkLst>
        </pc:cxnChg>
        <pc:cxnChg chg="mod">
          <ac:chgData name="Lee, Samantha" userId="8697162a-f9f7-495a-acfb-b029ea413f4a" providerId="ADAL" clId="{04F50089-F996-4B35-A27E-F95F2EAB5702}" dt="2023-01-11T14:02:43.721" v="9198"/>
          <ac:cxnSpMkLst>
            <pc:docMk/>
            <pc:sldMk cId="2397761616" sldId="2147470783"/>
            <ac:cxnSpMk id="208" creationId="{81FE4F5E-D09A-40F9-9C2A-88202818C3FC}"/>
          </ac:cxnSpMkLst>
        </pc:cxnChg>
        <pc:cxnChg chg="mod ord">
          <ac:chgData name="Lee, Samantha" userId="8697162a-f9f7-495a-acfb-b029ea413f4a" providerId="ADAL" clId="{04F50089-F996-4B35-A27E-F95F2EAB5702}" dt="2023-01-11T14:06:44.849" v="11704"/>
          <ac:cxnSpMkLst>
            <pc:docMk/>
            <pc:sldMk cId="2397761616" sldId="2147470783"/>
            <ac:cxnSpMk id="215" creationId="{E6B2F844-0B53-460E-A846-66839DE6C612}"/>
          </ac:cxnSpMkLst>
        </pc:cxnChg>
        <pc:cxnChg chg="mod ord">
          <ac:chgData name="Lee, Samantha" userId="8697162a-f9f7-495a-acfb-b029ea413f4a" providerId="ADAL" clId="{04F50089-F996-4B35-A27E-F95F2EAB5702}" dt="2023-01-11T14:06:44.848" v="11702"/>
          <ac:cxnSpMkLst>
            <pc:docMk/>
            <pc:sldMk cId="2397761616" sldId="2147470783"/>
            <ac:cxnSpMk id="216" creationId="{33B58924-A06B-45A9-AA5B-F0910F065B4F}"/>
          </ac:cxnSpMkLst>
        </pc:cxnChg>
        <pc:cxnChg chg="mod ord">
          <ac:chgData name="Lee, Samantha" userId="8697162a-f9f7-495a-acfb-b029ea413f4a" providerId="ADAL" clId="{04F50089-F996-4B35-A27E-F95F2EAB5702}" dt="2023-01-11T14:06:44.847" v="11700"/>
          <ac:cxnSpMkLst>
            <pc:docMk/>
            <pc:sldMk cId="2397761616" sldId="2147470783"/>
            <ac:cxnSpMk id="217" creationId="{704D3844-9033-4C4E-A69D-AB69BCCB29A6}"/>
          </ac:cxnSpMkLst>
        </pc:cxnChg>
        <pc:cxnChg chg="mod ord">
          <ac:chgData name="Lee, Samantha" userId="8697162a-f9f7-495a-acfb-b029ea413f4a" providerId="ADAL" clId="{04F50089-F996-4B35-A27E-F95F2EAB5702}" dt="2023-01-11T14:06:44.815" v="11650"/>
          <ac:cxnSpMkLst>
            <pc:docMk/>
            <pc:sldMk cId="2397761616" sldId="2147470783"/>
            <ac:cxnSpMk id="227" creationId="{908D7A08-62E2-4C44-B9AE-A2CF41D3E2C5}"/>
          </ac:cxnSpMkLst>
        </pc:cxnChg>
        <pc:cxnChg chg="mod">
          <ac:chgData name="Lee, Samantha" userId="8697162a-f9f7-495a-acfb-b029ea413f4a" providerId="ADAL" clId="{04F50089-F996-4B35-A27E-F95F2EAB5702}" dt="2023-01-11T14:02:43.721" v="9198"/>
          <ac:cxnSpMkLst>
            <pc:docMk/>
            <pc:sldMk cId="2397761616" sldId="2147470783"/>
            <ac:cxnSpMk id="229" creationId="{92BBFD06-E94E-47CF-886F-4975F4270FC8}"/>
          </ac:cxnSpMkLst>
        </pc:cxnChg>
        <pc:cxnChg chg="mod ord">
          <ac:chgData name="Lee, Samantha" userId="8697162a-f9f7-495a-acfb-b029ea413f4a" providerId="ADAL" clId="{04F50089-F996-4B35-A27E-F95F2EAB5702}" dt="2023-01-11T14:06:44.815" v="11632"/>
          <ac:cxnSpMkLst>
            <pc:docMk/>
            <pc:sldMk cId="2397761616" sldId="2147470783"/>
            <ac:cxnSpMk id="276" creationId="{2E3A50F0-4C89-4595-8294-9E34E4E4F897}"/>
          </ac:cxnSpMkLst>
        </pc:cxnChg>
      </pc:sldChg>
      <pc:sldChg chg="addSp delSp modSp new add del mod ord">
        <pc:chgData name="Lee, Samantha" userId="8697162a-f9f7-495a-acfb-b029ea413f4a" providerId="ADAL" clId="{04F50089-F996-4B35-A27E-F95F2EAB5702}" dt="2023-01-11T18:12:38.907" v="13577" actId="47"/>
        <pc:sldMkLst>
          <pc:docMk/>
          <pc:sldMk cId="3654307614" sldId="2147470784"/>
        </pc:sldMkLst>
        <pc:spChg chg="add mod">
          <ac:chgData name="Lee, Samantha" userId="8697162a-f9f7-495a-acfb-b029ea413f4a" providerId="ADAL" clId="{04F50089-F996-4B35-A27E-F95F2EAB5702}" dt="2023-01-11T17:43:52.440" v="12957" actId="164"/>
          <ac:spMkLst>
            <pc:docMk/>
            <pc:sldMk cId="3654307614" sldId="2147470784"/>
            <ac:spMk id="7" creationId="{D83B69C1-579F-4CC6-BE61-E256E5456BEE}"/>
          </ac:spMkLst>
        </pc:spChg>
        <pc:grpChg chg="add mod">
          <ac:chgData name="Lee, Samantha" userId="8697162a-f9f7-495a-acfb-b029ea413f4a" providerId="ADAL" clId="{04F50089-F996-4B35-A27E-F95F2EAB5702}" dt="2023-01-11T17:43:52.440" v="12957" actId="164"/>
          <ac:grpSpMkLst>
            <pc:docMk/>
            <pc:sldMk cId="3654307614" sldId="2147470784"/>
            <ac:grpSpMk id="12" creationId="{08FDE0AA-3F30-4BFC-8B93-27DCC478B3F4}"/>
          </ac:grpSpMkLst>
        </pc:grpChg>
        <pc:picChg chg="add mod">
          <ac:chgData name="Lee, Samantha" userId="8697162a-f9f7-495a-acfb-b029ea413f4a" providerId="ADAL" clId="{04F50089-F996-4B35-A27E-F95F2EAB5702}" dt="2023-01-11T17:43:52.440" v="12957" actId="164"/>
          <ac:picMkLst>
            <pc:docMk/>
            <pc:sldMk cId="3654307614" sldId="2147470784"/>
            <ac:picMk id="5" creationId="{60EE2DAA-2591-4DD5-9334-33F8577F2529}"/>
          </ac:picMkLst>
        </pc:picChg>
        <pc:picChg chg="add del mod">
          <ac:chgData name="Lee, Samantha" userId="8697162a-f9f7-495a-acfb-b029ea413f4a" providerId="ADAL" clId="{04F50089-F996-4B35-A27E-F95F2EAB5702}" dt="2023-01-11T17:41:07.664" v="12916" actId="478"/>
          <ac:picMkLst>
            <pc:docMk/>
            <pc:sldMk cId="3654307614" sldId="2147470784"/>
            <ac:picMk id="6" creationId="{456E772C-E5D9-47A5-8A5F-8AA75D5679AD}"/>
          </ac:picMkLst>
        </pc:picChg>
        <pc:picChg chg="add mod">
          <ac:chgData name="Lee, Samantha" userId="8697162a-f9f7-495a-acfb-b029ea413f4a" providerId="ADAL" clId="{04F50089-F996-4B35-A27E-F95F2EAB5702}" dt="2023-01-11T17:43:52.440" v="12957" actId="164"/>
          <ac:picMkLst>
            <pc:docMk/>
            <pc:sldMk cId="3654307614" sldId="2147470784"/>
            <ac:picMk id="9" creationId="{3DAEF3C1-A637-4731-837C-2C65B75EBF0C}"/>
          </ac:picMkLst>
        </pc:picChg>
        <pc:picChg chg="add del mod">
          <ac:chgData name="Lee, Samantha" userId="8697162a-f9f7-495a-acfb-b029ea413f4a" providerId="ADAL" clId="{04F50089-F996-4B35-A27E-F95F2EAB5702}" dt="2023-01-11T17:42:49.125" v="12937" actId="478"/>
          <ac:picMkLst>
            <pc:docMk/>
            <pc:sldMk cId="3654307614" sldId="2147470784"/>
            <ac:picMk id="10" creationId="{9AFB65D5-1E9C-405A-9568-64B95A4080B0}"/>
          </ac:picMkLst>
        </pc:picChg>
        <pc:picChg chg="add mod">
          <ac:chgData name="Lee, Samantha" userId="8697162a-f9f7-495a-acfb-b029ea413f4a" providerId="ADAL" clId="{04F50089-F996-4B35-A27E-F95F2EAB5702}" dt="2023-01-11T17:43:52.440" v="12957" actId="164"/>
          <ac:picMkLst>
            <pc:docMk/>
            <pc:sldMk cId="3654307614" sldId="2147470784"/>
            <ac:picMk id="11" creationId="{D236A5CA-601E-4682-8A27-ED9A70756C9A}"/>
          </ac:picMkLst>
        </pc:picChg>
      </pc:sldChg>
      <pc:sldChg chg="addSp delSp modSp new add del mod">
        <pc:chgData name="Lee, Samantha" userId="8697162a-f9f7-495a-acfb-b029ea413f4a" providerId="ADAL" clId="{04F50089-F996-4B35-A27E-F95F2EAB5702}" dt="2023-01-11T18:12:41.697" v="13578" actId="47"/>
        <pc:sldMkLst>
          <pc:docMk/>
          <pc:sldMk cId="3374121285" sldId="2147470785"/>
        </pc:sldMkLst>
        <pc:spChg chg="add mod">
          <ac:chgData name="Lee, Samantha" userId="8697162a-f9f7-495a-acfb-b029ea413f4a" providerId="ADAL" clId="{04F50089-F996-4B35-A27E-F95F2EAB5702}" dt="2023-01-11T17:48:09.124" v="13059" actId="164"/>
          <ac:spMkLst>
            <pc:docMk/>
            <pc:sldMk cId="3374121285" sldId="2147470785"/>
            <ac:spMk id="5" creationId="{21384C09-44E9-4BE9-94AC-7C7738B3A164}"/>
          </ac:spMkLst>
        </pc:spChg>
        <pc:spChg chg="add del mod">
          <ac:chgData name="Lee, Samantha" userId="8697162a-f9f7-495a-acfb-b029ea413f4a" providerId="ADAL" clId="{04F50089-F996-4B35-A27E-F95F2EAB5702}" dt="2023-01-11T17:46:04.024" v="12967" actId="478"/>
          <ac:spMkLst>
            <pc:docMk/>
            <pc:sldMk cId="3374121285" sldId="2147470785"/>
            <ac:spMk id="6" creationId="{A0B7C100-8238-46AC-ACC8-798918B73D00}"/>
          </ac:spMkLst>
        </pc:spChg>
        <pc:spChg chg="add del mod">
          <ac:chgData name="Lee, Samantha" userId="8697162a-f9f7-495a-acfb-b029ea413f4a" providerId="ADAL" clId="{04F50089-F996-4B35-A27E-F95F2EAB5702}" dt="2023-01-11T17:46:04.024" v="12967" actId="478"/>
          <ac:spMkLst>
            <pc:docMk/>
            <pc:sldMk cId="3374121285" sldId="2147470785"/>
            <ac:spMk id="7" creationId="{B03272A6-F37B-4A47-9ECC-1CCCA10F3C17}"/>
          </ac:spMkLst>
        </pc:spChg>
        <pc:spChg chg="add del mod">
          <ac:chgData name="Lee, Samantha" userId="8697162a-f9f7-495a-acfb-b029ea413f4a" providerId="ADAL" clId="{04F50089-F996-4B35-A27E-F95F2EAB5702}" dt="2023-01-11T17:46:04.024" v="12967" actId="478"/>
          <ac:spMkLst>
            <pc:docMk/>
            <pc:sldMk cId="3374121285" sldId="2147470785"/>
            <ac:spMk id="8" creationId="{B4563995-EC14-4EBF-A53E-78BF4BA3BC23}"/>
          </ac:spMkLst>
        </pc:spChg>
        <pc:spChg chg="add del mod">
          <ac:chgData name="Lee, Samantha" userId="8697162a-f9f7-495a-acfb-b029ea413f4a" providerId="ADAL" clId="{04F50089-F996-4B35-A27E-F95F2EAB5702}" dt="2023-01-11T17:46:04.024" v="12967" actId="478"/>
          <ac:spMkLst>
            <pc:docMk/>
            <pc:sldMk cId="3374121285" sldId="2147470785"/>
            <ac:spMk id="9" creationId="{4B580D35-65FB-4273-9F5C-ED44AA2D5126}"/>
          </ac:spMkLst>
        </pc:spChg>
        <pc:spChg chg="add mod">
          <ac:chgData name="Lee, Samantha" userId="8697162a-f9f7-495a-acfb-b029ea413f4a" providerId="ADAL" clId="{04F50089-F996-4B35-A27E-F95F2EAB5702}" dt="2023-01-11T17:49:27.842" v="13261" actId="113"/>
          <ac:spMkLst>
            <pc:docMk/>
            <pc:sldMk cId="3374121285" sldId="2147470785"/>
            <ac:spMk id="11" creationId="{6C393214-81CB-4790-B656-CF3DAB956C62}"/>
          </ac:spMkLst>
        </pc:spChg>
        <pc:spChg chg="add del mod">
          <ac:chgData name="Lee, Samantha" userId="8697162a-f9f7-495a-acfb-b029ea413f4a" providerId="ADAL" clId="{04F50089-F996-4B35-A27E-F95F2EAB5702}" dt="2023-01-11T17:46:02.118" v="12966" actId="478"/>
          <ac:spMkLst>
            <pc:docMk/>
            <pc:sldMk cId="3374121285" sldId="2147470785"/>
            <ac:spMk id="12" creationId="{384CAE9D-D182-4A79-8456-1E6F031927AD}"/>
          </ac:spMkLst>
        </pc:spChg>
        <pc:spChg chg="add del mod">
          <ac:chgData name="Lee, Samantha" userId="8697162a-f9f7-495a-acfb-b029ea413f4a" providerId="ADAL" clId="{04F50089-F996-4B35-A27E-F95F2EAB5702}" dt="2023-01-11T17:46:02.118" v="12966" actId="478"/>
          <ac:spMkLst>
            <pc:docMk/>
            <pc:sldMk cId="3374121285" sldId="2147470785"/>
            <ac:spMk id="13" creationId="{7F5D6E9E-1439-4E16-BB46-AC5E70D11E6E}"/>
          </ac:spMkLst>
        </pc:spChg>
        <pc:spChg chg="add mod">
          <ac:chgData name="Lee, Samantha" userId="8697162a-f9f7-495a-acfb-b029ea413f4a" providerId="ADAL" clId="{04F50089-F996-4B35-A27E-F95F2EAB5702}" dt="2023-01-11T17:49:27.842" v="13261" actId="113"/>
          <ac:spMkLst>
            <pc:docMk/>
            <pc:sldMk cId="3374121285" sldId="2147470785"/>
            <ac:spMk id="15" creationId="{6055457D-4D22-4C25-893B-5CE016E139E3}"/>
          </ac:spMkLst>
        </pc:spChg>
        <pc:grpChg chg="add mod">
          <ac:chgData name="Lee, Samantha" userId="8697162a-f9f7-495a-acfb-b029ea413f4a" providerId="ADAL" clId="{04F50089-F996-4B35-A27E-F95F2EAB5702}" dt="2023-01-11T17:48:15.249" v="13090" actId="1038"/>
          <ac:grpSpMkLst>
            <pc:docMk/>
            <pc:sldMk cId="3374121285" sldId="2147470785"/>
            <ac:grpSpMk id="16" creationId="{243C9DA5-EFF3-476D-94C1-7596411CE4E0}"/>
          </ac:grpSpMkLst>
        </pc:grpChg>
        <pc:graphicFrameChg chg="add mod">
          <ac:chgData name="Lee, Samantha" userId="8697162a-f9f7-495a-acfb-b029ea413f4a" providerId="ADAL" clId="{04F50089-F996-4B35-A27E-F95F2EAB5702}" dt="2023-01-11T17:45:37.703" v="12963" actId="208"/>
          <ac:graphicFrameMkLst>
            <pc:docMk/>
            <pc:sldMk cId="3374121285" sldId="2147470785"/>
            <ac:graphicFrameMk id="4" creationId="{2DA246B2-6B3E-4094-8756-82473DBC13E1}"/>
          </ac:graphicFrameMkLst>
        </pc:graphicFrameChg>
        <pc:cxnChg chg="add mod">
          <ac:chgData name="Lee, Samantha" userId="8697162a-f9f7-495a-acfb-b029ea413f4a" providerId="ADAL" clId="{04F50089-F996-4B35-A27E-F95F2EAB5702}" dt="2023-01-11T17:48:09.124" v="13059" actId="164"/>
          <ac:cxnSpMkLst>
            <pc:docMk/>
            <pc:sldMk cId="3374121285" sldId="2147470785"/>
            <ac:cxnSpMk id="10" creationId="{3E77881F-C4BE-4510-8C77-B4B2950BB27B}"/>
          </ac:cxnSpMkLst>
        </pc:cxnChg>
        <pc:cxnChg chg="add mod">
          <ac:chgData name="Lee, Samantha" userId="8697162a-f9f7-495a-acfb-b029ea413f4a" providerId="ADAL" clId="{04F50089-F996-4B35-A27E-F95F2EAB5702}" dt="2023-01-11T17:48:09.124" v="13059" actId="164"/>
          <ac:cxnSpMkLst>
            <pc:docMk/>
            <pc:sldMk cId="3374121285" sldId="2147470785"/>
            <ac:cxnSpMk id="14" creationId="{51B0BB90-B14B-43F1-8165-322838D4C8F4}"/>
          </ac:cxnSpMkLst>
        </pc:cxnChg>
      </pc:sldChg>
    </pc:docChg>
  </pc:docChgLst>
  <pc:docChgLst>
    <pc:chgData name="Oker, Deniz" userId="c635917e-08b1-492c-8404-f833eb4a6566" providerId="ADAL" clId="{90C76EDF-90C1-43E1-B62F-6E68EA02825F}"/>
    <pc:docChg chg="undo custSel modSld replTag">
      <pc:chgData name="Oker, Deniz" userId="c635917e-08b1-492c-8404-f833eb4a6566" providerId="ADAL" clId="{90C76EDF-90C1-43E1-B62F-6E68EA02825F}" dt="2023-01-09T20:13:34.890" v="2176" actId="552"/>
      <pc:docMkLst>
        <pc:docMk/>
      </pc:docMkLst>
      <pc:sldChg chg="addSp delSp modSp mod">
        <pc:chgData name="Oker, Deniz" userId="c635917e-08b1-492c-8404-f833eb4a6566" providerId="ADAL" clId="{90C76EDF-90C1-43E1-B62F-6E68EA02825F}" dt="2023-01-09T20:13:34.890" v="2176" actId="552"/>
        <pc:sldMkLst>
          <pc:docMk/>
          <pc:sldMk cId="834642606" sldId="2147470771"/>
        </pc:sldMkLst>
        <pc:spChg chg="mod ord">
          <ac:chgData name="Oker, Deniz" userId="c635917e-08b1-492c-8404-f833eb4a6566" providerId="ADAL" clId="{90C76EDF-90C1-43E1-B62F-6E68EA02825F}" dt="2023-01-09T20:13:28.808" v="1992"/>
          <ac:spMkLst>
            <pc:docMk/>
            <pc:sldMk cId="834642606" sldId="2147470771"/>
            <ac:spMk id="2" creationId="{5C65516F-8E92-47FF-B0B2-AFCD4F7F3CAF}"/>
          </ac:spMkLst>
        </pc:spChg>
        <pc:spChg chg="mod ord">
          <ac:chgData name="Oker, Deniz" userId="c635917e-08b1-492c-8404-f833eb4a6566" providerId="ADAL" clId="{90C76EDF-90C1-43E1-B62F-6E68EA02825F}" dt="2023-01-09T20:13:28.806" v="1986"/>
          <ac:spMkLst>
            <pc:docMk/>
            <pc:sldMk cId="834642606" sldId="2147470771"/>
            <ac:spMk id="3" creationId="{C42C2A29-C949-4DF3-8DD7-DEADFD3F2A41}"/>
          </ac:spMkLst>
        </pc:spChg>
        <pc:spChg chg="add del mod modVis">
          <ac:chgData name="Oker, Deniz" userId="c635917e-08b1-492c-8404-f833eb4a6566" providerId="ADAL" clId="{90C76EDF-90C1-43E1-B62F-6E68EA02825F}" dt="2023-01-09T20:13:28.867" v="2173"/>
          <ac:spMkLst>
            <pc:docMk/>
            <pc:sldMk cId="834642606" sldId="2147470771"/>
            <ac:spMk id="4" creationId="{FEDBEE47-D3C8-3A03-89AE-2A4D26857026}"/>
          </ac:spMkLst>
        </pc:spChg>
        <pc:spChg chg="add mod ord replST">
          <ac:chgData name="Oker, Deniz" userId="c635917e-08b1-492c-8404-f833eb4a6566" providerId="ADAL" clId="{90C76EDF-90C1-43E1-B62F-6E68EA02825F}" dt="2023-01-09T20:13:28.820" v="2027"/>
          <ac:spMkLst>
            <pc:docMk/>
            <pc:sldMk cId="834642606" sldId="2147470771"/>
            <ac:spMk id="5" creationId="{2BCBF967-91DC-0962-F516-B36E3AE8EAC9}"/>
          </ac:spMkLst>
        </pc:spChg>
        <pc:spChg chg="mod ord">
          <ac:chgData name="Oker, Deniz" userId="c635917e-08b1-492c-8404-f833eb4a6566" providerId="ADAL" clId="{90C76EDF-90C1-43E1-B62F-6E68EA02825F}" dt="2023-01-09T20:13:34.890" v="2176" actId="552"/>
          <ac:spMkLst>
            <pc:docMk/>
            <pc:sldMk cId="834642606" sldId="2147470771"/>
            <ac:spMk id="6" creationId="{3FF62F8A-C299-4EDE-94CB-874356A1C3B6}"/>
          </ac:spMkLst>
        </pc:spChg>
        <pc:spChg chg="add mod ord replST">
          <ac:chgData name="Oker, Deniz" userId="c635917e-08b1-492c-8404-f833eb4a6566" providerId="ADAL" clId="{90C76EDF-90C1-43E1-B62F-6E68EA02825F}" dt="2023-01-09T20:13:28.817" v="2017"/>
          <ac:spMkLst>
            <pc:docMk/>
            <pc:sldMk cId="834642606" sldId="2147470771"/>
            <ac:spMk id="7" creationId="{0494C7FE-9384-C5D3-9BD3-5C489E03DF37}"/>
          </ac:spMkLst>
        </pc:spChg>
        <pc:spChg chg="mod ord">
          <ac:chgData name="Oker, Deniz" userId="c635917e-08b1-492c-8404-f833eb4a6566" providerId="ADAL" clId="{90C76EDF-90C1-43E1-B62F-6E68EA02825F}" dt="2023-01-09T20:13:28.810" v="1998"/>
          <ac:spMkLst>
            <pc:docMk/>
            <pc:sldMk cId="834642606" sldId="2147470771"/>
            <ac:spMk id="8" creationId="{4EFE5F66-FE85-47E7-B999-A7248BB1BB4D}"/>
          </ac:spMkLst>
        </pc:spChg>
        <pc:spChg chg="add mod replST">
          <ac:chgData name="Oker, Deniz" userId="c635917e-08b1-492c-8404-f833eb4a6566" providerId="ADAL" clId="{90C76EDF-90C1-43E1-B62F-6E68EA02825F}" dt="2023-01-09T20:13:28.814" v="2007"/>
          <ac:spMkLst>
            <pc:docMk/>
            <pc:sldMk cId="834642606" sldId="2147470771"/>
            <ac:spMk id="9" creationId="{EF70C812-05FF-3813-2D8E-DAC59104D724}"/>
          </ac:spMkLst>
        </pc:spChg>
        <pc:spChg chg="mod ord">
          <ac:chgData name="Oker, Deniz" userId="c635917e-08b1-492c-8404-f833eb4a6566" providerId="ADAL" clId="{90C76EDF-90C1-43E1-B62F-6E68EA02825F}" dt="2023-01-09T20:13:28.809" v="1994"/>
          <ac:spMkLst>
            <pc:docMk/>
            <pc:sldMk cId="834642606" sldId="2147470771"/>
            <ac:spMk id="10" creationId="{D6F20A09-8735-4F60-96A3-48C524647CEB}"/>
          </ac:spMkLst>
        </pc:spChg>
        <pc:spChg chg="mod ord">
          <ac:chgData name="Oker, Deniz" userId="c635917e-08b1-492c-8404-f833eb4a6566" providerId="ADAL" clId="{90C76EDF-90C1-43E1-B62F-6E68EA02825F}" dt="2023-01-09T20:13:28.809" v="1996"/>
          <ac:spMkLst>
            <pc:docMk/>
            <pc:sldMk cId="834642606" sldId="2147470771"/>
            <ac:spMk id="11" creationId="{ACF50255-12C2-4598-938A-BD76266F8A7C}"/>
          </ac:spMkLst>
        </pc:spChg>
        <pc:spChg chg="add mod ord replST">
          <ac:chgData name="Oker, Deniz" userId="c635917e-08b1-492c-8404-f833eb4a6566" providerId="ADAL" clId="{90C76EDF-90C1-43E1-B62F-6E68EA02825F}" dt="2023-01-09T20:13:28.819" v="2023"/>
          <ac:spMkLst>
            <pc:docMk/>
            <pc:sldMk cId="834642606" sldId="2147470771"/>
            <ac:spMk id="13" creationId="{DB1A2192-878E-B098-B40B-863B8D199FD1}"/>
          </ac:spMkLst>
        </pc:spChg>
        <pc:spChg chg="add mod ord replST">
          <ac:chgData name="Oker, Deniz" userId="c635917e-08b1-492c-8404-f833eb4a6566" providerId="ADAL" clId="{90C76EDF-90C1-43E1-B62F-6E68EA02825F}" dt="2023-01-09T20:13:28.818" v="2021"/>
          <ac:spMkLst>
            <pc:docMk/>
            <pc:sldMk cId="834642606" sldId="2147470771"/>
            <ac:spMk id="14" creationId="{2690C60D-A362-2630-5219-1E9F1ACFA4C2}"/>
          </ac:spMkLst>
        </pc:spChg>
        <pc:spChg chg="add mod replST">
          <ac:chgData name="Oker, Deniz" userId="c635917e-08b1-492c-8404-f833eb4a6566" providerId="ADAL" clId="{90C76EDF-90C1-43E1-B62F-6E68EA02825F}" dt="2023-01-09T20:13:28.813" v="2005"/>
          <ac:spMkLst>
            <pc:docMk/>
            <pc:sldMk cId="834642606" sldId="2147470771"/>
            <ac:spMk id="15" creationId="{E0F2A475-D0B2-501B-0BA9-3C578CE8FD90}"/>
          </ac:spMkLst>
        </pc:spChg>
        <pc:spChg chg="add mod ord replST">
          <ac:chgData name="Oker, Deniz" userId="c635917e-08b1-492c-8404-f833eb4a6566" providerId="ADAL" clId="{90C76EDF-90C1-43E1-B62F-6E68EA02825F}" dt="2023-01-09T20:13:28.824" v="2043"/>
          <ac:spMkLst>
            <pc:docMk/>
            <pc:sldMk cId="834642606" sldId="2147470771"/>
            <ac:spMk id="16" creationId="{EB607121-A7FB-CD0B-0304-D3BC67E05722}"/>
          </ac:spMkLst>
        </pc:spChg>
        <pc:spChg chg="add mod ord replST">
          <ac:chgData name="Oker, Deniz" userId="c635917e-08b1-492c-8404-f833eb4a6566" providerId="ADAL" clId="{90C76EDF-90C1-43E1-B62F-6E68EA02825F}" dt="2023-01-09T20:13:28.816" v="2013"/>
          <ac:spMkLst>
            <pc:docMk/>
            <pc:sldMk cId="834642606" sldId="2147470771"/>
            <ac:spMk id="17" creationId="{956A5AE1-2A38-7E0C-B001-ADADACB4C358}"/>
          </ac:spMkLst>
        </pc:spChg>
        <pc:spChg chg="add mod replST">
          <ac:chgData name="Oker, Deniz" userId="c635917e-08b1-492c-8404-f833eb4a6566" providerId="ADAL" clId="{90C76EDF-90C1-43E1-B62F-6E68EA02825F}" dt="2023-01-09T20:13:28.812" v="2004"/>
          <ac:spMkLst>
            <pc:docMk/>
            <pc:sldMk cId="834642606" sldId="2147470771"/>
            <ac:spMk id="18" creationId="{DBEF6CB4-7163-E24A-9727-534340C360D0}"/>
          </ac:spMkLst>
        </pc:spChg>
        <pc:spChg chg="add mod ord replST">
          <ac:chgData name="Oker, Deniz" userId="c635917e-08b1-492c-8404-f833eb4a6566" providerId="ADAL" clId="{90C76EDF-90C1-43E1-B62F-6E68EA02825F}" dt="2023-01-09T20:13:28.825" v="2045"/>
          <ac:spMkLst>
            <pc:docMk/>
            <pc:sldMk cId="834642606" sldId="2147470771"/>
            <ac:spMk id="19" creationId="{9F8A7729-CC0C-A7D1-6765-E253B28D0C40}"/>
          </ac:spMkLst>
        </pc:spChg>
        <pc:spChg chg="add mod ord replST">
          <ac:chgData name="Oker, Deniz" userId="c635917e-08b1-492c-8404-f833eb4a6566" providerId="ADAL" clId="{90C76EDF-90C1-43E1-B62F-6E68EA02825F}" dt="2023-01-09T20:13:28.825" v="2047"/>
          <ac:spMkLst>
            <pc:docMk/>
            <pc:sldMk cId="834642606" sldId="2147470771"/>
            <ac:spMk id="20" creationId="{95D555AB-4E3E-CC2D-CC6E-E318EE09F0F0}"/>
          </ac:spMkLst>
        </pc:spChg>
        <pc:spChg chg="add mod replST">
          <ac:chgData name="Oker, Deniz" userId="c635917e-08b1-492c-8404-f833eb4a6566" providerId="ADAL" clId="{90C76EDF-90C1-43E1-B62F-6E68EA02825F}" dt="2023-01-09T20:13:28.812" v="2003"/>
          <ac:spMkLst>
            <pc:docMk/>
            <pc:sldMk cId="834642606" sldId="2147470771"/>
            <ac:spMk id="21" creationId="{F181368B-D2B8-05E7-87CC-465D7140374E}"/>
          </ac:spMkLst>
        </pc:spChg>
        <pc:spChg chg="add mod ord replST">
          <ac:chgData name="Oker, Deniz" userId="c635917e-08b1-492c-8404-f833eb4a6566" providerId="ADAL" clId="{90C76EDF-90C1-43E1-B62F-6E68EA02825F}" dt="2023-01-09T20:13:28.822" v="2033"/>
          <ac:spMkLst>
            <pc:docMk/>
            <pc:sldMk cId="834642606" sldId="2147470771"/>
            <ac:spMk id="22" creationId="{3485C1EE-23A0-0325-E758-469B41E11085}"/>
          </ac:spMkLst>
        </pc:spChg>
        <pc:spChg chg="add mod ord replST">
          <ac:chgData name="Oker, Deniz" userId="c635917e-08b1-492c-8404-f833eb4a6566" providerId="ADAL" clId="{90C76EDF-90C1-43E1-B62F-6E68EA02825F}" dt="2023-01-09T20:13:28.826" v="2051"/>
          <ac:spMkLst>
            <pc:docMk/>
            <pc:sldMk cId="834642606" sldId="2147470771"/>
            <ac:spMk id="23" creationId="{515F60C2-C221-7A09-C35D-67ADA2099FAD}"/>
          </ac:spMkLst>
        </pc:spChg>
        <pc:spChg chg="add mod replST">
          <ac:chgData name="Oker, Deniz" userId="c635917e-08b1-492c-8404-f833eb4a6566" providerId="ADAL" clId="{90C76EDF-90C1-43E1-B62F-6E68EA02825F}" dt="2023-01-09T20:13:28.815" v="2010"/>
          <ac:spMkLst>
            <pc:docMk/>
            <pc:sldMk cId="834642606" sldId="2147470771"/>
            <ac:spMk id="24" creationId="{5EC84786-DE55-BA4A-CF55-DF82F3A35EF2}"/>
          </ac:spMkLst>
        </pc:spChg>
        <pc:spChg chg="add mod ord replST">
          <ac:chgData name="Oker, Deniz" userId="c635917e-08b1-492c-8404-f833eb4a6566" providerId="ADAL" clId="{90C76EDF-90C1-43E1-B62F-6E68EA02825F}" dt="2023-01-09T20:13:28.817" v="2015"/>
          <ac:spMkLst>
            <pc:docMk/>
            <pc:sldMk cId="834642606" sldId="2147470771"/>
            <ac:spMk id="25" creationId="{214D09F8-EC82-BC8A-E2A7-2E9E0523EB3C}"/>
          </ac:spMkLst>
        </pc:spChg>
        <pc:spChg chg="add mod ord replST">
          <ac:chgData name="Oker, Deniz" userId="c635917e-08b1-492c-8404-f833eb4a6566" providerId="ADAL" clId="{90C76EDF-90C1-43E1-B62F-6E68EA02825F}" dt="2023-01-09T20:13:28.818" v="2019"/>
          <ac:spMkLst>
            <pc:docMk/>
            <pc:sldMk cId="834642606" sldId="2147470771"/>
            <ac:spMk id="26" creationId="{54E82487-987B-2E31-94E0-99BA6370B30D}"/>
          </ac:spMkLst>
        </pc:spChg>
        <pc:spChg chg="add mod replST">
          <ac:chgData name="Oker, Deniz" userId="c635917e-08b1-492c-8404-f833eb4a6566" providerId="ADAL" clId="{90C76EDF-90C1-43E1-B62F-6E68EA02825F}" dt="2023-01-09T20:13:28.814" v="2008"/>
          <ac:spMkLst>
            <pc:docMk/>
            <pc:sldMk cId="834642606" sldId="2147470771"/>
            <ac:spMk id="27" creationId="{B560BFD4-A4BF-AF59-3558-91A71569C749}"/>
          </ac:spMkLst>
        </pc:spChg>
        <pc:spChg chg="add mod ord replST">
          <ac:chgData name="Oker, Deniz" userId="c635917e-08b1-492c-8404-f833eb4a6566" providerId="ADAL" clId="{90C76EDF-90C1-43E1-B62F-6E68EA02825F}" dt="2023-01-09T20:13:28.823" v="2039"/>
          <ac:spMkLst>
            <pc:docMk/>
            <pc:sldMk cId="834642606" sldId="2147470771"/>
            <ac:spMk id="28" creationId="{5B730104-1ED4-C02C-A786-9F00E5785B43}"/>
          </ac:spMkLst>
        </pc:spChg>
        <pc:spChg chg="add mod ord replST">
          <ac:chgData name="Oker, Deniz" userId="c635917e-08b1-492c-8404-f833eb4a6566" providerId="ADAL" clId="{90C76EDF-90C1-43E1-B62F-6E68EA02825F}" dt="2023-01-09T20:13:28.819" v="2025"/>
          <ac:spMkLst>
            <pc:docMk/>
            <pc:sldMk cId="834642606" sldId="2147470771"/>
            <ac:spMk id="29" creationId="{723F1AEF-7D66-0D8F-F147-155EEC802E1E}"/>
          </ac:spMkLst>
        </pc:spChg>
        <pc:spChg chg="add mod replST">
          <ac:chgData name="Oker, Deniz" userId="c635917e-08b1-492c-8404-f833eb4a6566" providerId="ADAL" clId="{90C76EDF-90C1-43E1-B62F-6E68EA02825F}" dt="2023-01-09T20:13:28.816" v="2011"/>
          <ac:spMkLst>
            <pc:docMk/>
            <pc:sldMk cId="834642606" sldId="2147470771"/>
            <ac:spMk id="30" creationId="{822EE2DE-2E27-479D-A8B6-A11288FFBE3B}"/>
          </ac:spMkLst>
        </pc:spChg>
        <pc:spChg chg="add mod ord replST">
          <ac:chgData name="Oker, Deniz" userId="c635917e-08b1-492c-8404-f833eb4a6566" providerId="ADAL" clId="{90C76EDF-90C1-43E1-B62F-6E68EA02825F}" dt="2023-01-09T20:13:28.821" v="2029"/>
          <ac:spMkLst>
            <pc:docMk/>
            <pc:sldMk cId="834642606" sldId="2147470771"/>
            <ac:spMk id="31" creationId="{E682F51D-D3D3-30F2-FA05-556FCB12BC97}"/>
          </ac:spMkLst>
        </pc:spChg>
        <pc:spChg chg="add mod ord replST">
          <ac:chgData name="Oker, Deniz" userId="c635917e-08b1-492c-8404-f833eb4a6566" providerId="ADAL" clId="{90C76EDF-90C1-43E1-B62F-6E68EA02825F}" dt="2023-01-09T20:13:28.823" v="2037"/>
          <ac:spMkLst>
            <pc:docMk/>
            <pc:sldMk cId="834642606" sldId="2147470771"/>
            <ac:spMk id="32" creationId="{515AACCA-CC9F-F4AC-C457-52F17BF55DEF}"/>
          </ac:spMkLst>
        </pc:spChg>
        <pc:spChg chg="add mod replST">
          <ac:chgData name="Oker, Deniz" userId="c635917e-08b1-492c-8404-f833eb4a6566" providerId="ADAL" clId="{90C76EDF-90C1-43E1-B62F-6E68EA02825F}" dt="2023-01-09T20:13:28.811" v="2002"/>
          <ac:spMkLst>
            <pc:docMk/>
            <pc:sldMk cId="834642606" sldId="2147470771"/>
            <ac:spMk id="33" creationId="{0501CE2B-0DF3-D09F-6A7D-2A4B431DB3AF}"/>
          </ac:spMkLst>
        </pc:spChg>
        <pc:spChg chg="add mod ord replST">
          <ac:chgData name="Oker, Deniz" userId="c635917e-08b1-492c-8404-f833eb4a6566" providerId="ADAL" clId="{90C76EDF-90C1-43E1-B62F-6E68EA02825F}" dt="2023-01-09T20:13:28.821" v="2031"/>
          <ac:spMkLst>
            <pc:docMk/>
            <pc:sldMk cId="834642606" sldId="2147470771"/>
            <ac:spMk id="34" creationId="{66CE9CE4-9344-3154-1D34-5D9052781209}"/>
          </ac:spMkLst>
        </pc:spChg>
        <pc:spChg chg="add mod ord replST">
          <ac:chgData name="Oker, Deniz" userId="c635917e-08b1-492c-8404-f833eb4a6566" providerId="ADAL" clId="{90C76EDF-90C1-43E1-B62F-6E68EA02825F}" dt="2023-01-09T20:13:28.822" v="2035"/>
          <ac:spMkLst>
            <pc:docMk/>
            <pc:sldMk cId="834642606" sldId="2147470771"/>
            <ac:spMk id="35" creationId="{B91CD8F5-9783-BA15-313F-18FF6F09669A}"/>
          </ac:spMkLst>
        </pc:spChg>
        <pc:spChg chg="add mod replST">
          <ac:chgData name="Oker, Deniz" userId="c635917e-08b1-492c-8404-f833eb4a6566" providerId="ADAL" clId="{90C76EDF-90C1-43E1-B62F-6E68EA02825F}" dt="2023-01-09T20:13:28.815" v="2009"/>
          <ac:spMkLst>
            <pc:docMk/>
            <pc:sldMk cId="834642606" sldId="2147470771"/>
            <ac:spMk id="36" creationId="{8AD87C64-5495-07C4-8C14-8F2A3DF80171}"/>
          </ac:spMkLst>
        </pc:spChg>
        <pc:spChg chg="add mod ord replST">
          <ac:chgData name="Oker, Deniz" userId="c635917e-08b1-492c-8404-f833eb4a6566" providerId="ADAL" clId="{90C76EDF-90C1-43E1-B62F-6E68EA02825F}" dt="2023-01-09T20:13:28.826" v="2049"/>
          <ac:spMkLst>
            <pc:docMk/>
            <pc:sldMk cId="834642606" sldId="2147470771"/>
            <ac:spMk id="37" creationId="{A7EB781E-70D2-2ECA-08DB-BF62F918B242}"/>
          </ac:spMkLst>
        </pc:spChg>
        <pc:spChg chg="add mod ord replST">
          <ac:chgData name="Oker, Deniz" userId="c635917e-08b1-492c-8404-f833eb4a6566" providerId="ADAL" clId="{90C76EDF-90C1-43E1-B62F-6E68EA02825F}" dt="2023-01-09T20:13:28.824" v="2041"/>
          <ac:spMkLst>
            <pc:docMk/>
            <pc:sldMk cId="834642606" sldId="2147470771"/>
            <ac:spMk id="38" creationId="{3ABC0CB2-373B-FFDE-C37B-2EF12AE59569}"/>
          </ac:spMkLst>
        </pc:spChg>
        <pc:spChg chg="add mod replST">
          <ac:chgData name="Oker, Deniz" userId="c635917e-08b1-492c-8404-f833eb4a6566" providerId="ADAL" clId="{90C76EDF-90C1-43E1-B62F-6E68EA02825F}" dt="2023-01-09T20:13:28.813" v="2006"/>
          <ac:spMkLst>
            <pc:docMk/>
            <pc:sldMk cId="834642606" sldId="2147470771"/>
            <ac:spMk id="39" creationId="{D4A64EBB-AF19-F0ED-FB8D-586234B7DCF9}"/>
          </ac:spMkLst>
        </pc:spChg>
        <pc:spChg chg="mod ord">
          <ac:chgData name="Oker, Deniz" userId="c635917e-08b1-492c-8404-f833eb4a6566" providerId="ADAL" clId="{90C76EDF-90C1-43E1-B62F-6E68EA02825F}" dt="2023-01-09T20:13:28.810" v="2000"/>
          <ac:spMkLst>
            <pc:docMk/>
            <pc:sldMk cId="834642606" sldId="2147470771"/>
            <ac:spMk id="49" creationId="{54840E99-A292-498A-88AE-31C0E050F8AA}"/>
          </ac:spMkLst>
        </pc:spChg>
        <pc:spChg chg="mod ord">
          <ac:chgData name="Oker, Deniz" userId="c635917e-08b1-492c-8404-f833eb4a6566" providerId="ADAL" clId="{90C76EDF-90C1-43E1-B62F-6E68EA02825F}" dt="2023-01-09T20:13:28.862" v="2158"/>
          <ac:spMkLst>
            <pc:docMk/>
            <pc:sldMk cId="834642606" sldId="2147470771"/>
            <ac:spMk id="53" creationId="{0C5E404D-5857-FE9C-0042-DFA6060B6C0A}"/>
          </ac:spMkLst>
        </pc:spChg>
        <pc:spChg chg="mod ord">
          <ac:chgData name="Oker, Deniz" userId="c635917e-08b1-492c-8404-f833eb4a6566" providerId="ADAL" clId="{90C76EDF-90C1-43E1-B62F-6E68EA02825F}" dt="2023-01-09T20:13:28.862" v="2160"/>
          <ac:spMkLst>
            <pc:docMk/>
            <pc:sldMk cId="834642606" sldId="2147470771"/>
            <ac:spMk id="55" creationId="{366A6DC2-92CF-7EB1-B6CD-DE142EC6CC77}"/>
          </ac:spMkLst>
        </pc:spChg>
        <pc:spChg chg="mod ord">
          <ac:chgData name="Oker, Deniz" userId="c635917e-08b1-492c-8404-f833eb4a6566" providerId="ADAL" clId="{90C76EDF-90C1-43E1-B62F-6E68EA02825F}" dt="2023-01-09T20:13:28.863" v="2163"/>
          <ac:spMkLst>
            <pc:docMk/>
            <pc:sldMk cId="834642606" sldId="2147470771"/>
            <ac:spMk id="57" creationId="{025D1061-9585-CB05-6F94-1F5D815E49B4}"/>
          </ac:spMkLst>
        </pc:spChg>
        <pc:spChg chg="mod ord">
          <ac:chgData name="Oker, Deniz" userId="c635917e-08b1-492c-8404-f833eb4a6566" providerId="ADAL" clId="{90C76EDF-90C1-43E1-B62F-6E68EA02825F}" dt="2023-01-09T20:13:28.859" v="2148"/>
          <ac:spMkLst>
            <pc:docMk/>
            <pc:sldMk cId="834642606" sldId="2147470771"/>
            <ac:spMk id="62" creationId="{6D198066-7D52-7243-37C4-0D9F7872FD31}"/>
          </ac:spMkLst>
        </pc:spChg>
        <pc:spChg chg="mod ord">
          <ac:chgData name="Oker, Deniz" userId="c635917e-08b1-492c-8404-f833eb4a6566" providerId="ADAL" clId="{90C76EDF-90C1-43E1-B62F-6E68EA02825F}" dt="2023-01-09T20:13:28.864" v="2167"/>
          <ac:spMkLst>
            <pc:docMk/>
            <pc:sldMk cId="834642606" sldId="2147470771"/>
            <ac:spMk id="72" creationId="{840B6BE9-838A-FA3A-A1AC-2D788FF5AA0E}"/>
          </ac:spMkLst>
        </pc:spChg>
        <pc:spChg chg="mod ord">
          <ac:chgData name="Oker, Deniz" userId="c635917e-08b1-492c-8404-f833eb4a6566" providerId="ADAL" clId="{90C76EDF-90C1-43E1-B62F-6E68EA02825F}" dt="2023-01-09T20:13:28.865" v="2169"/>
          <ac:spMkLst>
            <pc:docMk/>
            <pc:sldMk cId="834642606" sldId="2147470771"/>
            <ac:spMk id="81" creationId="{8C150081-856D-AE35-5ED7-C58E66FB7E94}"/>
          </ac:spMkLst>
        </pc:spChg>
        <pc:spChg chg="mod">
          <ac:chgData name="Oker, Deniz" userId="c635917e-08b1-492c-8404-f833eb4a6566" providerId="ADAL" clId="{90C76EDF-90C1-43E1-B62F-6E68EA02825F}" dt="2023-01-09T20:13:28.834" v="2068"/>
          <ac:spMkLst>
            <pc:docMk/>
            <pc:sldMk cId="834642606" sldId="2147470771"/>
            <ac:spMk id="83" creationId="{3BA70FE9-189B-4BB2-A1C2-B5456230F183}"/>
          </ac:spMkLst>
        </pc:spChg>
        <pc:spChg chg="mod">
          <ac:chgData name="Oker, Deniz" userId="c635917e-08b1-492c-8404-f833eb4a6566" providerId="ADAL" clId="{90C76EDF-90C1-43E1-B62F-6E68EA02825F}" dt="2023-01-09T20:13:28.827" v="2053"/>
          <ac:spMkLst>
            <pc:docMk/>
            <pc:sldMk cId="834642606" sldId="2147470771"/>
            <ac:spMk id="84" creationId="{7F988324-41EC-4D38-A0ED-8BF95792D7FF}"/>
          </ac:spMkLst>
        </pc:spChg>
        <pc:spChg chg="mod">
          <ac:chgData name="Oker, Deniz" userId="c635917e-08b1-492c-8404-f833eb4a6566" providerId="ADAL" clId="{90C76EDF-90C1-43E1-B62F-6E68EA02825F}" dt="2023-01-09T20:13:28.827" v="2054"/>
          <ac:spMkLst>
            <pc:docMk/>
            <pc:sldMk cId="834642606" sldId="2147470771"/>
            <ac:spMk id="85" creationId="{497EF13B-6869-4F43-8D9B-9191CBC30E49}"/>
          </ac:spMkLst>
        </pc:spChg>
        <pc:spChg chg="mod">
          <ac:chgData name="Oker, Deniz" userId="c635917e-08b1-492c-8404-f833eb4a6566" providerId="ADAL" clId="{90C76EDF-90C1-43E1-B62F-6E68EA02825F}" dt="2023-01-09T20:13:28.835" v="2070"/>
          <ac:spMkLst>
            <pc:docMk/>
            <pc:sldMk cId="834642606" sldId="2147470771"/>
            <ac:spMk id="86" creationId="{FF198E34-F12D-4146-BAA6-883F3216B581}"/>
          </ac:spMkLst>
        </pc:spChg>
        <pc:spChg chg="mod">
          <ac:chgData name="Oker, Deniz" userId="c635917e-08b1-492c-8404-f833eb4a6566" providerId="ADAL" clId="{90C76EDF-90C1-43E1-B62F-6E68EA02825F}" dt="2023-01-09T20:13:28.827" v="2052"/>
          <ac:spMkLst>
            <pc:docMk/>
            <pc:sldMk cId="834642606" sldId="2147470771"/>
            <ac:spMk id="87" creationId="{16D57DEB-5E20-4A2E-B6BD-E6DC9AD84381}"/>
          </ac:spMkLst>
        </pc:spChg>
        <pc:spChg chg="mod">
          <ac:chgData name="Oker, Deniz" userId="c635917e-08b1-492c-8404-f833eb4a6566" providerId="ADAL" clId="{90C76EDF-90C1-43E1-B62F-6E68EA02825F}" dt="2023-01-09T20:13:28.828" v="2056"/>
          <ac:spMkLst>
            <pc:docMk/>
            <pc:sldMk cId="834642606" sldId="2147470771"/>
            <ac:spMk id="88" creationId="{BCBB7A99-C29D-454B-8BC7-B8A4C3221740}"/>
          </ac:spMkLst>
        </pc:spChg>
        <pc:spChg chg="mod">
          <ac:chgData name="Oker, Deniz" userId="c635917e-08b1-492c-8404-f833eb4a6566" providerId="ADAL" clId="{90C76EDF-90C1-43E1-B62F-6E68EA02825F}" dt="2023-01-09T20:13:28.835" v="2071"/>
          <ac:spMkLst>
            <pc:docMk/>
            <pc:sldMk cId="834642606" sldId="2147470771"/>
            <ac:spMk id="89" creationId="{24DB95D4-E184-4EA1-B63E-B914FE3B584D}"/>
          </ac:spMkLst>
        </pc:spChg>
        <pc:spChg chg="mod">
          <ac:chgData name="Oker, Deniz" userId="c635917e-08b1-492c-8404-f833eb4a6566" providerId="ADAL" clId="{90C76EDF-90C1-43E1-B62F-6E68EA02825F}" dt="2023-01-09T20:13:28.832" v="2065"/>
          <ac:spMkLst>
            <pc:docMk/>
            <pc:sldMk cId="834642606" sldId="2147470771"/>
            <ac:spMk id="90" creationId="{490E87F9-4A40-4F81-A4A0-4C886A86162E}"/>
          </ac:spMkLst>
        </pc:spChg>
        <pc:spChg chg="mod">
          <ac:chgData name="Oker, Deniz" userId="c635917e-08b1-492c-8404-f833eb4a6566" providerId="ADAL" clId="{90C76EDF-90C1-43E1-B62F-6E68EA02825F}" dt="2023-01-09T20:13:28.832" v="2064"/>
          <ac:spMkLst>
            <pc:docMk/>
            <pc:sldMk cId="834642606" sldId="2147470771"/>
            <ac:spMk id="91" creationId="{35A9F653-B8AC-43F0-8E14-8EF37F6F0708}"/>
          </ac:spMkLst>
        </pc:spChg>
        <pc:spChg chg="mod">
          <ac:chgData name="Oker, Deniz" userId="c635917e-08b1-492c-8404-f833eb4a6566" providerId="ADAL" clId="{90C76EDF-90C1-43E1-B62F-6E68EA02825F}" dt="2023-01-09T20:13:28.830" v="2060"/>
          <ac:spMkLst>
            <pc:docMk/>
            <pc:sldMk cId="834642606" sldId="2147470771"/>
            <ac:spMk id="92" creationId="{5E092FDE-211B-47E7-9935-3EF8CADC565D}"/>
          </ac:spMkLst>
        </pc:spChg>
        <pc:spChg chg="mod">
          <ac:chgData name="Oker, Deniz" userId="c635917e-08b1-492c-8404-f833eb4a6566" providerId="ADAL" clId="{90C76EDF-90C1-43E1-B62F-6E68EA02825F}" dt="2023-01-09T20:13:28.831" v="2063"/>
          <ac:spMkLst>
            <pc:docMk/>
            <pc:sldMk cId="834642606" sldId="2147470771"/>
            <ac:spMk id="93" creationId="{2E1EC7B6-9995-42C6-B774-96468EB6813A}"/>
          </ac:spMkLst>
        </pc:spChg>
        <pc:spChg chg="mod">
          <ac:chgData name="Oker, Deniz" userId="c635917e-08b1-492c-8404-f833eb4a6566" providerId="ADAL" clId="{90C76EDF-90C1-43E1-B62F-6E68EA02825F}" dt="2023-01-09T20:13:28.829" v="2058"/>
          <ac:spMkLst>
            <pc:docMk/>
            <pc:sldMk cId="834642606" sldId="2147470771"/>
            <ac:spMk id="94" creationId="{E27A759C-6545-4FED-9756-99679CCD836C}"/>
          </ac:spMkLst>
        </pc:spChg>
        <pc:spChg chg="mod">
          <ac:chgData name="Oker, Deniz" userId="c635917e-08b1-492c-8404-f833eb4a6566" providerId="ADAL" clId="{90C76EDF-90C1-43E1-B62F-6E68EA02825F}" dt="2023-01-09T20:13:28.831" v="2061"/>
          <ac:spMkLst>
            <pc:docMk/>
            <pc:sldMk cId="834642606" sldId="2147470771"/>
            <ac:spMk id="95" creationId="{4EBBA609-D497-45F8-BBE4-5654E4422A05}"/>
          </ac:spMkLst>
        </pc:spChg>
        <pc:spChg chg="mod">
          <ac:chgData name="Oker, Deniz" userId="c635917e-08b1-492c-8404-f833eb4a6566" providerId="ADAL" clId="{90C76EDF-90C1-43E1-B62F-6E68EA02825F}" dt="2023-01-09T20:13:28.833" v="2067"/>
          <ac:spMkLst>
            <pc:docMk/>
            <pc:sldMk cId="834642606" sldId="2147470771"/>
            <ac:spMk id="96" creationId="{8FC174C3-3489-4115-8734-2C5998AD32D7}"/>
          </ac:spMkLst>
        </pc:spChg>
        <pc:spChg chg="mod">
          <ac:chgData name="Oker, Deniz" userId="c635917e-08b1-492c-8404-f833eb4a6566" providerId="ADAL" clId="{90C76EDF-90C1-43E1-B62F-6E68EA02825F}" dt="2023-01-09T20:13:28.828" v="2055"/>
          <ac:spMkLst>
            <pc:docMk/>
            <pc:sldMk cId="834642606" sldId="2147470771"/>
            <ac:spMk id="97" creationId="{BB5B4BB2-843B-430D-8704-52E4F3BCE00C}"/>
          </ac:spMkLst>
        </pc:spChg>
        <pc:spChg chg="mod">
          <ac:chgData name="Oker, Deniz" userId="c635917e-08b1-492c-8404-f833eb4a6566" providerId="ADAL" clId="{90C76EDF-90C1-43E1-B62F-6E68EA02825F}" dt="2023-01-09T20:13:28.830" v="2059"/>
          <ac:spMkLst>
            <pc:docMk/>
            <pc:sldMk cId="834642606" sldId="2147470771"/>
            <ac:spMk id="98" creationId="{7CA76ABA-29C5-4FD2-9069-AAE6E6F2CB2F}"/>
          </ac:spMkLst>
        </pc:spChg>
        <pc:spChg chg="mod">
          <ac:chgData name="Oker, Deniz" userId="c635917e-08b1-492c-8404-f833eb4a6566" providerId="ADAL" clId="{90C76EDF-90C1-43E1-B62F-6E68EA02825F}" dt="2023-01-09T20:13:28.831" v="2062"/>
          <ac:spMkLst>
            <pc:docMk/>
            <pc:sldMk cId="834642606" sldId="2147470771"/>
            <ac:spMk id="99" creationId="{C15BA611-0E09-43D8-95EA-0027EA9B21BD}"/>
          </ac:spMkLst>
        </pc:spChg>
        <pc:spChg chg="mod">
          <ac:chgData name="Oker, Deniz" userId="c635917e-08b1-492c-8404-f833eb4a6566" providerId="ADAL" clId="{90C76EDF-90C1-43E1-B62F-6E68EA02825F}" dt="2023-01-09T20:13:28.834" v="2069"/>
          <ac:spMkLst>
            <pc:docMk/>
            <pc:sldMk cId="834642606" sldId="2147470771"/>
            <ac:spMk id="100" creationId="{67BA8EC7-2E22-412E-A810-1DF49A07070D}"/>
          </ac:spMkLst>
        </pc:spChg>
        <pc:spChg chg="mod">
          <ac:chgData name="Oker, Deniz" userId="c635917e-08b1-492c-8404-f833eb4a6566" providerId="ADAL" clId="{90C76EDF-90C1-43E1-B62F-6E68EA02825F}" dt="2023-01-09T20:13:28.833" v="2066"/>
          <ac:spMkLst>
            <pc:docMk/>
            <pc:sldMk cId="834642606" sldId="2147470771"/>
            <ac:spMk id="101" creationId="{8538F397-D271-4809-826A-4581ED06C7D0}"/>
          </ac:spMkLst>
        </pc:spChg>
        <pc:spChg chg="mod">
          <ac:chgData name="Oker, Deniz" userId="c635917e-08b1-492c-8404-f833eb4a6566" providerId="ADAL" clId="{90C76EDF-90C1-43E1-B62F-6E68EA02825F}" dt="2023-01-09T20:13:28.829" v="2057"/>
          <ac:spMkLst>
            <pc:docMk/>
            <pc:sldMk cId="834642606" sldId="2147470771"/>
            <ac:spMk id="102" creationId="{1770A83A-1F79-4141-86C7-1ED080A0D428}"/>
          </ac:spMkLst>
        </pc:spChg>
        <pc:spChg chg="mod ord">
          <ac:chgData name="Oker, Deniz" userId="c635917e-08b1-492c-8404-f833eb4a6566" providerId="ADAL" clId="{90C76EDF-90C1-43E1-B62F-6E68EA02825F}" dt="2023-01-09T20:13:28.836" v="2073"/>
          <ac:spMkLst>
            <pc:docMk/>
            <pc:sldMk cId="834642606" sldId="2147470771"/>
            <ac:spMk id="103" creationId="{20AAF22D-3F20-4C41-936D-BC7F79188D13}"/>
          </ac:spMkLst>
        </pc:spChg>
        <pc:spChg chg="mod ord">
          <ac:chgData name="Oker, Deniz" userId="c635917e-08b1-492c-8404-f833eb4a6566" providerId="ADAL" clId="{90C76EDF-90C1-43E1-B62F-6E68EA02825F}" dt="2023-01-09T20:13:28.860" v="2152"/>
          <ac:spMkLst>
            <pc:docMk/>
            <pc:sldMk cId="834642606" sldId="2147470771"/>
            <ac:spMk id="122" creationId="{ECED30E1-D15B-6C81-F4F5-E247A7AD95D3}"/>
          </ac:spMkLst>
        </pc:spChg>
        <pc:spChg chg="mod ord">
          <ac:chgData name="Oker, Deniz" userId="c635917e-08b1-492c-8404-f833eb4a6566" providerId="ADAL" clId="{90C76EDF-90C1-43E1-B62F-6E68EA02825F}" dt="2023-01-09T20:13:28.861" v="2154"/>
          <ac:spMkLst>
            <pc:docMk/>
            <pc:sldMk cId="834642606" sldId="2147470771"/>
            <ac:spMk id="123" creationId="{0213490D-ABE1-E12B-DA86-57F3159F18F3}"/>
          </ac:spMkLst>
        </pc:spChg>
        <pc:spChg chg="mod">
          <ac:chgData name="Oker, Deniz" userId="c635917e-08b1-492c-8404-f833eb4a6566" providerId="ADAL" clId="{90C76EDF-90C1-43E1-B62F-6E68EA02825F}" dt="2023-01-09T20:13:28.849" v="2117"/>
          <ac:spMkLst>
            <pc:docMk/>
            <pc:sldMk cId="834642606" sldId="2147470771"/>
            <ac:spMk id="130" creationId="{85AD7E07-4C43-4E72-9E94-321ED7062C57}"/>
          </ac:spMkLst>
        </pc:spChg>
        <pc:spChg chg="mod">
          <ac:chgData name="Oker, Deniz" userId="c635917e-08b1-492c-8404-f833eb4a6566" providerId="ADAL" clId="{90C76EDF-90C1-43E1-B62F-6E68EA02825F}" dt="2023-01-09T20:13:28.849" v="2118"/>
          <ac:spMkLst>
            <pc:docMk/>
            <pc:sldMk cId="834642606" sldId="2147470771"/>
            <ac:spMk id="133" creationId="{85AD7E07-4C43-4E72-9E94-321ED7062C57}"/>
          </ac:spMkLst>
        </pc:spChg>
        <pc:spChg chg="mod">
          <ac:chgData name="Oker, Deniz" userId="c635917e-08b1-492c-8404-f833eb4a6566" providerId="ADAL" clId="{90C76EDF-90C1-43E1-B62F-6E68EA02825F}" dt="2023-01-09T20:13:28.850" v="2119"/>
          <ac:spMkLst>
            <pc:docMk/>
            <pc:sldMk cId="834642606" sldId="2147470771"/>
            <ac:spMk id="136" creationId="{85AD7E07-4C43-4E72-9E94-321ED7062C57}"/>
          </ac:spMkLst>
        </pc:spChg>
        <pc:spChg chg="mod">
          <ac:chgData name="Oker, Deniz" userId="c635917e-08b1-492c-8404-f833eb4a6566" providerId="ADAL" clId="{90C76EDF-90C1-43E1-B62F-6E68EA02825F}" dt="2023-01-09T20:13:28.850" v="2120"/>
          <ac:spMkLst>
            <pc:docMk/>
            <pc:sldMk cId="834642606" sldId="2147470771"/>
            <ac:spMk id="138" creationId="{85AD7E07-4C43-4E72-9E94-321ED7062C57}"/>
          </ac:spMkLst>
        </pc:spChg>
        <pc:spChg chg="mod ord">
          <ac:chgData name="Oker, Deniz" userId="c635917e-08b1-492c-8404-f833eb4a6566" providerId="ADAL" clId="{90C76EDF-90C1-43E1-B62F-6E68EA02825F}" dt="2023-01-09T20:13:28.864" v="2165"/>
          <ac:spMkLst>
            <pc:docMk/>
            <pc:sldMk cId="834642606" sldId="2147470771"/>
            <ac:spMk id="140" creationId="{39B1CF9A-DD92-4CBA-8FB2-3DED39BFB69B}"/>
          </ac:spMkLst>
        </pc:spChg>
        <pc:spChg chg="mod ord">
          <ac:chgData name="Oker, Deniz" userId="c635917e-08b1-492c-8404-f833eb4a6566" providerId="ADAL" clId="{90C76EDF-90C1-43E1-B62F-6E68EA02825F}" dt="2023-01-09T20:13:28.840" v="2089"/>
          <ac:spMkLst>
            <pc:docMk/>
            <pc:sldMk cId="834642606" sldId="2147470771"/>
            <ac:spMk id="155" creationId="{FA811602-031D-4B62-BBA7-4A3D45A587FC}"/>
          </ac:spMkLst>
        </pc:spChg>
        <pc:spChg chg="mod ord">
          <ac:chgData name="Oker, Deniz" userId="c635917e-08b1-492c-8404-f833eb4a6566" providerId="ADAL" clId="{90C76EDF-90C1-43E1-B62F-6E68EA02825F}" dt="2023-01-09T20:13:28.841" v="2091"/>
          <ac:spMkLst>
            <pc:docMk/>
            <pc:sldMk cId="834642606" sldId="2147470771"/>
            <ac:spMk id="156" creationId="{1C59974D-C4E5-4CA9-95F5-BAECEBA6ECBF}"/>
          </ac:spMkLst>
        </pc:spChg>
        <pc:spChg chg="mod ord">
          <ac:chgData name="Oker, Deniz" userId="c635917e-08b1-492c-8404-f833eb4a6566" providerId="ADAL" clId="{90C76EDF-90C1-43E1-B62F-6E68EA02825F}" dt="2023-01-09T20:13:28.861" v="2156"/>
          <ac:spMkLst>
            <pc:docMk/>
            <pc:sldMk cId="834642606" sldId="2147470771"/>
            <ac:spMk id="181" creationId="{857650E8-1183-488F-8D82-8F0FC4F927A9}"/>
          </ac:spMkLst>
        </pc:spChg>
        <pc:spChg chg="mod">
          <ac:chgData name="Oker, Deniz" userId="c635917e-08b1-492c-8404-f833eb4a6566" providerId="ADAL" clId="{90C76EDF-90C1-43E1-B62F-6E68EA02825F}" dt="2023-01-09T20:13:28.848" v="2116"/>
          <ac:spMkLst>
            <pc:docMk/>
            <pc:sldMk cId="834642606" sldId="2147470771"/>
            <ac:spMk id="202" creationId="{896C4635-A2E5-48DA-AC33-18128C149DA4}"/>
          </ac:spMkLst>
        </pc:spChg>
        <pc:spChg chg="mod">
          <ac:chgData name="Oker, Deniz" userId="c635917e-08b1-492c-8404-f833eb4a6566" providerId="ADAL" clId="{90C76EDF-90C1-43E1-B62F-6E68EA02825F}" dt="2023-01-09T20:13:28.848" v="2115"/>
          <ac:spMkLst>
            <pc:docMk/>
            <pc:sldMk cId="834642606" sldId="2147470771"/>
            <ac:spMk id="203" creationId="{D910A5A2-1BC6-4D92-9F2A-712E87977848}"/>
          </ac:spMkLst>
        </pc:spChg>
        <pc:spChg chg="mod ord">
          <ac:chgData name="Oker, Deniz" userId="c635917e-08b1-492c-8404-f833eb4a6566" providerId="ADAL" clId="{90C76EDF-90C1-43E1-B62F-6E68EA02825F}" dt="2023-01-09T20:13:34.890" v="2176" actId="552"/>
          <ac:spMkLst>
            <pc:docMk/>
            <pc:sldMk cId="834642606" sldId="2147470771"/>
            <ac:spMk id="206" creationId="{7FEDF914-B5BA-47E4-A0BC-89DAEF7458EA}"/>
          </ac:spMkLst>
        </pc:spChg>
        <pc:spChg chg="mod ord">
          <ac:chgData name="Oker, Deniz" userId="c635917e-08b1-492c-8404-f833eb4a6566" providerId="ADAL" clId="{90C76EDF-90C1-43E1-B62F-6E68EA02825F}" dt="2023-01-09T20:13:28.851" v="2122"/>
          <ac:spMkLst>
            <pc:docMk/>
            <pc:sldMk cId="834642606" sldId="2147470771"/>
            <ac:spMk id="209" creationId="{A3D1B05C-93B1-4FA0-A860-A21E3535CD24}"/>
          </ac:spMkLst>
        </pc:spChg>
        <pc:spChg chg="mod ord">
          <ac:chgData name="Oker, Deniz" userId="c635917e-08b1-492c-8404-f833eb4a6566" providerId="ADAL" clId="{90C76EDF-90C1-43E1-B62F-6E68EA02825F}" dt="2023-01-09T20:13:28.851" v="2124"/>
          <ac:spMkLst>
            <pc:docMk/>
            <pc:sldMk cId="834642606" sldId="2147470771"/>
            <ac:spMk id="210" creationId="{4BB20A0F-2AC7-49C8-8CD5-A4B305887836}"/>
          </ac:spMkLst>
        </pc:spChg>
        <pc:spChg chg="mod">
          <ac:chgData name="Oker, Deniz" userId="c635917e-08b1-492c-8404-f833eb4a6566" providerId="ADAL" clId="{90C76EDF-90C1-43E1-B62F-6E68EA02825F}" dt="2023-01-09T20:13:28.854" v="2132"/>
          <ac:spMkLst>
            <pc:docMk/>
            <pc:sldMk cId="834642606" sldId="2147470771"/>
            <ac:spMk id="218" creationId="{6175DA1B-8FFC-446F-AF5E-8222E6A15B1F}"/>
          </ac:spMkLst>
        </pc:spChg>
        <pc:spChg chg="mod">
          <ac:chgData name="Oker, Deniz" userId="c635917e-08b1-492c-8404-f833eb4a6566" providerId="ADAL" clId="{90C76EDF-90C1-43E1-B62F-6E68EA02825F}" dt="2023-01-09T20:13:28.854" v="2133"/>
          <ac:spMkLst>
            <pc:docMk/>
            <pc:sldMk cId="834642606" sldId="2147470771"/>
            <ac:spMk id="219" creationId="{E2B92FAA-0875-495C-AA17-54D723AEC270}"/>
          </ac:spMkLst>
        </pc:spChg>
        <pc:spChg chg="mod">
          <ac:chgData name="Oker, Deniz" userId="c635917e-08b1-492c-8404-f833eb4a6566" providerId="ADAL" clId="{90C76EDF-90C1-43E1-B62F-6E68EA02825F}" dt="2023-01-09T20:13:28.855" v="2134"/>
          <ac:spMkLst>
            <pc:docMk/>
            <pc:sldMk cId="834642606" sldId="2147470771"/>
            <ac:spMk id="220" creationId="{851C6080-762B-4250-B849-C3BB221BBE22}"/>
          </ac:spMkLst>
        </pc:spChg>
        <pc:spChg chg="mod ord">
          <ac:chgData name="Oker, Deniz" userId="c635917e-08b1-492c-8404-f833eb4a6566" providerId="ADAL" clId="{90C76EDF-90C1-43E1-B62F-6E68EA02825F}" dt="2023-01-09T20:13:28.855" v="2136"/>
          <ac:spMkLst>
            <pc:docMk/>
            <pc:sldMk cId="834642606" sldId="2147470771"/>
            <ac:spMk id="221" creationId="{0430ED65-B197-4F63-B590-FA43AA856FD9}"/>
          </ac:spMkLst>
        </pc:spChg>
        <pc:spChg chg="mod ord">
          <ac:chgData name="Oker, Deniz" userId="c635917e-08b1-492c-8404-f833eb4a6566" providerId="ADAL" clId="{90C76EDF-90C1-43E1-B62F-6E68EA02825F}" dt="2023-01-09T20:13:28.856" v="2138"/>
          <ac:spMkLst>
            <pc:docMk/>
            <pc:sldMk cId="834642606" sldId="2147470771"/>
            <ac:spMk id="222" creationId="{AA8E9E52-AB85-495F-A761-3FB254B81BAF}"/>
          </ac:spMkLst>
        </pc:spChg>
        <pc:spChg chg="mod ord">
          <ac:chgData name="Oker, Deniz" userId="c635917e-08b1-492c-8404-f833eb4a6566" providerId="ADAL" clId="{90C76EDF-90C1-43E1-B62F-6E68EA02825F}" dt="2023-01-09T20:13:28.856" v="2140"/>
          <ac:spMkLst>
            <pc:docMk/>
            <pc:sldMk cId="834642606" sldId="2147470771"/>
            <ac:spMk id="223" creationId="{3A44B730-FFCA-46A3-BE4F-F22303181325}"/>
          </ac:spMkLst>
        </pc:spChg>
        <pc:spChg chg="mod">
          <ac:chgData name="Oker, Deniz" userId="c635917e-08b1-492c-8404-f833eb4a6566" providerId="ADAL" clId="{90C76EDF-90C1-43E1-B62F-6E68EA02825F}" dt="2023-01-09T20:13:28.857" v="2141"/>
          <ac:spMkLst>
            <pc:docMk/>
            <pc:sldMk cId="834642606" sldId="2147470771"/>
            <ac:spMk id="224" creationId="{34862417-0159-4EED-9F0D-5307164CCED0}"/>
          </ac:spMkLst>
        </pc:spChg>
        <pc:spChg chg="mod">
          <ac:chgData name="Oker, Deniz" userId="c635917e-08b1-492c-8404-f833eb4a6566" providerId="ADAL" clId="{90C76EDF-90C1-43E1-B62F-6E68EA02825F}" dt="2023-01-09T20:13:28.857" v="2142"/>
          <ac:spMkLst>
            <pc:docMk/>
            <pc:sldMk cId="834642606" sldId="2147470771"/>
            <ac:spMk id="225" creationId="{353EED71-A2EC-4F00-97EE-7EE577900D76}"/>
          </ac:spMkLst>
        </pc:spChg>
        <pc:spChg chg="mod ord">
          <ac:chgData name="Oker, Deniz" userId="c635917e-08b1-492c-8404-f833eb4a6566" providerId="ADAL" clId="{90C76EDF-90C1-43E1-B62F-6E68EA02825F}" dt="2023-01-09T20:13:28.858" v="2144"/>
          <ac:spMkLst>
            <pc:docMk/>
            <pc:sldMk cId="834642606" sldId="2147470771"/>
            <ac:spMk id="226" creationId="{C73833AA-18B1-42D6-BC3C-29684CFD5492}"/>
          </ac:spMkLst>
        </pc:spChg>
        <pc:spChg chg="mod ord">
          <ac:chgData name="Oker, Deniz" userId="c635917e-08b1-492c-8404-f833eb4a6566" providerId="ADAL" clId="{90C76EDF-90C1-43E1-B62F-6E68EA02825F}" dt="2023-01-09T20:13:28.859" v="2146"/>
          <ac:spMkLst>
            <pc:docMk/>
            <pc:sldMk cId="834642606" sldId="2147470771"/>
            <ac:spMk id="228" creationId="{A1D1C84A-AC08-4659-9B38-323E733775C9}"/>
          </ac:spMkLst>
        </pc:spChg>
        <pc:spChg chg="del">
          <ac:chgData name="Oker, Deniz" userId="c635917e-08b1-492c-8404-f833eb4a6566" providerId="ADAL" clId="{90C76EDF-90C1-43E1-B62F-6E68EA02825F}" dt="2023-01-09T20:13:28.301" v="1214"/>
          <ac:spMkLst>
            <pc:docMk/>
            <pc:sldMk cId="834642606" sldId="2147470771"/>
            <ac:spMk id="235" creationId="{7543E45F-6BC7-4220-A118-A85805D19204}"/>
          </ac:spMkLst>
        </pc:spChg>
        <pc:spChg chg="del">
          <ac:chgData name="Oker, Deniz" userId="c635917e-08b1-492c-8404-f833eb4a6566" providerId="ADAL" clId="{90C76EDF-90C1-43E1-B62F-6E68EA02825F}" dt="2023-01-09T20:13:28.310" v="1230"/>
          <ac:spMkLst>
            <pc:docMk/>
            <pc:sldMk cId="834642606" sldId="2147470771"/>
            <ac:spMk id="236" creationId="{BD84F89D-7944-404C-8A78-347EFDAAE86D}"/>
          </ac:spMkLst>
        </pc:spChg>
        <pc:spChg chg="del">
          <ac:chgData name="Oker, Deniz" userId="c635917e-08b1-492c-8404-f833eb4a6566" providerId="ADAL" clId="{90C76EDF-90C1-43E1-B62F-6E68EA02825F}" dt="2023-01-09T20:13:28.317" v="1245"/>
          <ac:spMkLst>
            <pc:docMk/>
            <pc:sldMk cId="834642606" sldId="2147470771"/>
            <ac:spMk id="238" creationId="{4533C278-3BEB-4645-8E97-F7B8318B94D3}"/>
          </ac:spMkLst>
        </pc:spChg>
        <pc:spChg chg="del">
          <ac:chgData name="Oker, Deniz" userId="c635917e-08b1-492c-8404-f833eb4a6566" providerId="ADAL" clId="{90C76EDF-90C1-43E1-B62F-6E68EA02825F}" dt="2023-01-09T20:13:28.324" v="1258"/>
          <ac:spMkLst>
            <pc:docMk/>
            <pc:sldMk cId="834642606" sldId="2147470771"/>
            <ac:spMk id="240" creationId="{D4887797-30BA-486F-A45A-920DBCEDB836}"/>
          </ac:spMkLst>
        </pc:spChg>
        <pc:spChg chg="del">
          <ac:chgData name="Oker, Deniz" userId="c635917e-08b1-492c-8404-f833eb4a6566" providerId="ADAL" clId="{90C76EDF-90C1-43E1-B62F-6E68EA02825F}" dt="2023-01-09T20:13:28.331" v="1274"/>
          <ac:spMkLst>
            <pc:docMk/>
            <pc:sldMk cId="834642606" sldId="2147470771"/>
            <ac:spMk id="242" creationId="{979B83E9-A1E8-4AB5-AE75-9173EA83842B}"/>
          </ac:spMkLst>
        </pc:spChg>
        <pc:spChg chg="del">
          <ac:chgData name="Oker, Deniz" userId="c635917e-08b1-492c-8404-f833eb4a6566" providerId="ADAL" clId="{90C76EDF-90C1-43E1-B62F-6E68EA02825F}" dt="2023-01-09T20:13:28.339" v="1289"/>
          <ac:spMkLst>
            <pc:docMk/>
            <pc:sldMk cId="834642606" sldId="2147470771"/>
            <ac:spMk id="243" creationId="{6FA40D3A-F231-44CA-81A4-C8A7C06BDD86}"/>
          </ac:spMkLst>
        </pc:spChg>
        <pc:spChg chg="del">
          <ac:chgData name="Oker, Deniz" userId="c635917e-08b1-492c-8404-f833eb4a6566" providerId="ADAL" clId="{90C76EDF-90C1-43E1-B62F-6E68EA02825F}" dt="2023-01-09T20:13:28.346" v="1302"/>
          <ac:spMkLst>
            <pc:docMk/>
            <pc:sldMk cId="834642606" sldId="2147470771"/>
            <ac:spMk id="244" creationId="{C59F0DBC-1198-44F0-866D-80D554F78AA3}"/>
          </ac:spMkLst>
        </pc:spChg>
        <pc:spChg chg="del">
          <ac:chgData name="Oker, Deniz" userId="c635917e-08b1-492c-8404-f833eb4a6566" providerId="ADAL" clId="{90C76EDF-90C1-43E1-B62F-6E68EA02825F}" dt="2023-01-09T20:13:28.354" v="1318"/>
          <ac:spMkLst>
            <pc:docMk/>
            <pc:sldMk cId="834642606" sldId="2147470771"/>
            <ac:spMk id="245" creationId="{2222B789-8DD6-46E7-A5C1-CC85CF03A150}"/>
          </ac:spMkLst>
        </pc:spChg>
        <pc:spChg chg="del">
          <ac:chgData name="Oker, Deniz" userId="c635917e-08b1-492c-8404-f833eb4a6566" providerId="ADAL" clId="{90C76EDF-90C1-43E1-B62F-6E68EA02825F}" dt="2023-01-09T20:13:28.361" v="1333"/>
          <ac:spMkLst>
            <pc:docMk/>
            <pc:sldMk cId="834642606" sldId="2147470771"/>
            <ac:spMk id="246" creationId="{884B69A5-FB0D-4A29-841A-1E6D040A26B7}"/>
          </ac:spMkLst>
        </pc:spChg>
        <pc:spChg chg="del">
          <ac:chgData name="Oker, Deniz" userId="c635917e-08b1-492c-8404-f833eb4a6566" providerId="ADAL" clId="{90C76EDF-90C1-43E1-B62F-6E68EA02825F}" dt="2023-01-09T20:13:28.367" v="1346"/>
          <ac:spMkLst>
            <pc:docMk/>
            <pc:sldMk cId="834642606" sldId="2147470771"/>
            <ac:spMk id="247" creationId="{CB7EAA73-DF3B-4106-9E15-4FA8A3E40C84}"/>
          </ac:spMkLst>
        </pc:spChg>
        <pc:spChg chg="del">
          <ac:chgData name="Oker, Deniz" userId="c635917e-08b1-492c-8404-f833eb4a6566" providerId="ADAL" clId="{90C76EDF-90C1-43E1-B62F-6E68EA02825F}" dt="2023-01-09T20:13:28.375" v="1362"/>
          <ac:spMkLst>
            <pc:docMk/>
            <pc:sldMk cId="834642606" sldId="2147470771"/>
            <ac:spMk id="248" creationId="{4E108EC8-41D3-4469-91CC-4F0A7850434F}"/>
          </ac:spMkLst>
        </pc:spChg>
        <pc:spChg chg="del">
          <ac:chgData name="Oker, Deniz" userId="c635917e-08b1-492c-8404-f833eb4a6566" providerId="ADAL" clId="{90C76EDF-90C1-43E1-B62F-6E68EA02825F}" dt="2023-01-09T20:13:28.383" v="1377"/>
          <ac:spMkLst>
            <pc:docMk/>
            <pc:sldMk cId="834642606" sldId="2147470771"/>
            <ac:spMk id="249" creationId="{F7BE83E0-1EE1-4364-A19B-6DE9ECDC819E}"/>
          </ac:spMkLst>
        </pc:spChg>
        <pc:spChg chg="del">
          <ac:chgData name="Oker, Deniz" userId="c635917e-08b1-492c-8404-f833eb4a6566" providerId="ADAL" clId="{90C76EDF-90C1-43E1-B62F-6E68EA02825F}" dt="2023-01-09T20:13:28.389" v="1390"/>
          <ac:spMkLst>
            <pc:docMk/>
            <pc:sldMk cId="834642606" sldId="2147470771"/>
            <ac:spMk id="250" creationId="{B7EC63F1-2711-4E76-B87E-1ECF86ED92AB}"/>
          </ac:spMkLst>
        </pc:spChg>
        <pc:spChg chg="del">
          <ac:chgData name="Oker, Deniz" userId="c635917e-08b1-492c-8404-f833eb4a6566" providerId="ADAL" clId="{90C76EDF-90C1-43E1-B62F-6E68EA02825F}" dt="2023-01-09T20:13:28.397" v="1406"/>
          <ac:spMkLst>
            <pc:docMk/>
            <pc:sldMk cId="834642606" sldId="2147470771"/>
            <ac:spMk id="251" creationId="{04CC7136-9823-40A4-95B8-8B0563BA352D}"/>
          </ac:spMkLst>
        </pc:spChg>
        <pc:spChg chg="del">
          <ac:chgData name="Oker, Deniz" userId="c635917e-08b1-492c-8404-f833eb4a6566" providerId="ADAL" clId="{90C76EDF-90C1-43E1-B62F-6E68EA02825F}" dt="2023-01-09T20:13:28.404" v="1421"/>
          <ac:spMkLst>
            <pc:docMk/>
            <pc:sldMk cId="834642606" sldId="2147470771"/>
            <ac:spMk id="252" creationId="{FD94B059-486A-430F-AAC8-9CBFDDA8C27E}"/>
          </ac:spMkLst>
        </pc:spChg>
        <pc:spChg chg="del">
          <ac:chgData name="Oker, Deniz" userId="c635917e-08b1-492c-8404-f833eb4a6566" providerId="ADAL" clId="{90C76EDF-90C1-43E1-B62F-6E68EA02825F}" dt="2023-01-09T20:13:28.411" v="1434"/>
          <ac:spMkLst>
            <pc:docMk/>
            <pc:sldMk cId="834642606" sldId="2147470771"/>
            <ac:spMk id="253" creationId="{9045365D-732A-4DCC-838E-981CB23BE612}"/>
          </ac:spMkLst>
        </pc:spChg>
        <pc:spChg chg="del">
          <ac:chgData name="Oker, Deniz" userId="c635917e-08b1-492c-8404-f833eb4a6566" providerId="ADAL" clId="{90C76EDF-90C1-43E1-B62F-6E68EA02825F}" dt="2023-01-09T20:13:28.419" v="1450"/>
          <ac:spMkLst>
            <pc:docMk/>
            <pc:sldMk cId="834642606" sldId="2147470771"/>
            <ac:spMk id="254" creationId="{517882EB-7EE9-4C41-B33C-F925A8F8207C}"/>
          </ac:spMkLst>
        </pc:spChg>
        <pc:spChg chg="del">
          <ac:chgData name="Oker, Deniz" userId="c635917e-08b1-492c-8404-f833eb4a6566" providerId="ADAL" clId="{90C76EDF-90C1-43E1-B62F-6E68EA02825F}" dt="2023-01-09T20:13:28.427" v="1465"/>
          <ac:spMkLst>
            <pc:docMk/>
            <pc:sldMk cId="834642606" sldId="2147470771"/>
            <ac:spMk id="255" creationId="{0EF76495-F506-4722-9382-81B16BE57EDD}"/>
          </ac:spMkLst>
        </pc:spChg>
        <pc:spChg chg="del">
          <ac:chgData name="Oker, Deniz" userId="c635917e-08b1-492c-8404-f833eb4a6566" providerId="ADAL" clId="{90C76EDF-90C1-43E1-B62F-6E68EA02825F}" dt="2023-01-09T20:13:28.434" v="1478"/>
          <ac:spMkLst>
            <pc:docMk/>
            <pc:sldMk cId="834642606" sldId="2147470771"/>
            <ac:spMk id="320" creationId="{F9A59897-5E2C-479F-A52E-621E07004481}"/>
          </ac:spMkLst>
        </pc:spChg>
        <pc:spChg chg="del">
          <ac:chgData name="Oker, Deniz" userId="c635917e-08b1-492c-8404-f833eb4a6566" providerId="ADAL" clId="{90C76EDF-90C1-43E1-B62F-6E68EA02825F}" dt="2023-01-09T20:13:28.442" v="1494"/>
          <ac:spMkLst>
            <pc:docMk/>
            <pc:sldMk cId="834642606" sldId="2147470771"/>
            <ac:spMk id="321" creationId="{2385E54F-F125-4BA9-B4BA-F0F7919C701C}"/>
          </ac:spMkLst>
        </pc:spChg>
        <pc:spChg chg="del">
          <ac:chgData name="Oker, Deniz" userId="c635917e-08b1-492c-8404-f833eb4a6566" providerId="ADAL" clId="{90C76EDF-90C1-43E1-B62F-6E68EA02825F}" dt="2023-01-09T20:13:28.449" v="1509"/>
          <ac:spMkLst>
            <pc:docMk/>
            <pc:sldMk cId="834642606" sldId="2147470771"/>
            <ac:spMk id="322" creationId="{6680AB06-30E5-4384-9EA8-EB824C51C170}"/>
          </ac:spMkLst>
        </pc:spChg>
        <pc:spChg chg="del">
          <ac:chgData name="Oker, Deniz" userId="c635917e-08b1-492c-8404-f833eb4a6566" providerId="ADAL" clId="{90C76EDF-90C1-43E1-B62F-6E68EA02825F}" dt="2023-01-09T20:13:28.455" v="1522"/>
          <ac:spMkLst>
            <pc:docMk/>
            <pc:sldMk cId="834642606" sldId="2147470771"/>
            <ac:spMk id="323" creationId="{32EBB8A8-CD33-4918-BE2A-EC4D396F9A0E}"/>
          </ac:spMkLst>
        </pc:spChg>
        <pc:spChg chg="del">
          <ac:chgData name="Oker, Deniz" userId="c635917e-08b1-492c-8404-f833eb4a6566" providerId="ADAL" clId="{90C76EDF-90C1-43E1-B62F-6E68EA02825F}" dt="2023-01-09T20:13:28.463" v="1538"/>
          <ac:spMkLst>
            <pc:docMk/>
            <pc:sldMk cId="834642606" sldId="2147470771"/>
            <ac:spMk id="324" creationId="{D4B1E210-4BAF-4382-9AC6-21EC15749602}"/>
          </ac:spMkLst>
        </pc:spChg>
        <pc:spChg chg="del">
          <ac:chgData name="Oker, Deniz" userId="c635917e-08b1-492c-8404-f833eb4a6566" providerId="ADAL" clId="{90C76EDF-90C1-43E1-B62F-6E68EA02825F}" dt="2023-01-09T20:13:28.470" v="1553"/>
          <ac:spMkLst>
            <pc:docMk/>
            <pc:sldMk cId="834642606" sldId="2147470771"/>
            <ac:spMk id="325" creationId="{1A58E8F4-E251-411C-A052-C07B19639E0B}"/>
          </ac:spMkLst>
        </pc:spChg>
        <pc:spChg chg="del">
          <ac:chgData name="Oker, Deniz" userId="c635917e-08b1-492c-8404-f833eb4a6566" providerId="ADAL" clId="{90C76EDF-90C1-43E1-B62F-6E68EA02825F}" dt="2023-01-09T20:13:28.477" v="1566"/>
          <ac:spMkLst>
            <pc:docMk/>
            <pc:sldMk cId="834642606" sldId="2147470771"/>
            <ac:spMk id="326" creationId="{748B9C5A-900D-4A90-889F-C18A056D6C9A}"/>
          </ac:spMkLst>
        </pc:spChg>
        <pc:spChg chg="del">
          <ac:chgData name="Oker, Deniz" userId="c635917e-08b1-492c-8404-f833eb4a6566" providerId="ADAL" clId="{90C76EDF-90C1-43E1-B62F-6E68EA02825F}" dt="2023-01-09T20:13:28.485" v="1582"/>
          <ac:spMkLst>
            <pc:docMk/>
            <pc:sldMk cId="834642606" sldId="2147470771"/>
            <ac:spMk id="327" creationId="{57E7792A-665D-413F-B860-D0CF8223BB77}"/>
          </ac:spMkLst>
        </pc:spChg>
        <pc:spChg chg="del">
          <ac:chgData name="Oker, Deniz" userId="c635917e-08b1-492c-8404-f833eb4a6566" providerId="ADAL" clId="{90C76EDF-90C1-43E1-B62F-6E68EA02825F}" dt="2023-01-09T20:13:28.492" v="1597"/>
          <ac:spMkLst>
            <pc:docMk/>
            <pc:sldMk cId="834642606" sldId="2147470771"/>
            <ac:spMk id="328" creationId="{22FCD576-E942-4BA5-858A-B5F307A36CB2}"/>
          </ac:spMkLst>
        </pc:spChg>
        <pc:spChg chg="del">
          <ac:chgData name="Oker, Deniz" userId="c635917e-08b1-492c-8404-f833eb4a6566" providerId="ADAL" clId="{90C76EDF-90C1-43E1-B62F-6E68EA02825F}" dt="2023-01-09T20:13:28.500" v="1610"/>
          <ac:spMkLst>
            <pc:docMk/>
            <pc:sldMk cId="834642606" sldId="2147470771"/>
            <ac:spMk id="329" creationId="{75124FDD-B082-4DF4-9023-020C19F0BBA4}"/>
          </ac:spMkLst>
        </pc:spChg>
        <pc:spChg chg="del">
          <ac:chgData name="Oker, Deniz" userId="c635917e-08b1-492c-8404-f833eb4a6566" providerId="ADAL" clId="{90C76EDF-90C1-43E1-B62F-6E68EA02825F}" dt="2023-01-09T20:13:28.508" v="1626"/>
          <ac:spMkLst>
            <pc:docMk/>
            <pc:sldMk cId="834642606" sldId="2147470771"/>
            <ac:spMk id="330" creationId="{BCCE1E33-D0FC-449B-8D33-D645513CD02F}"/>
          </ac:spMkLst>
        </pc:spChg>
        <pc:spChg chg="del">
          <ac:chgData name="Oker, Deniz" userId="c635917e-08b1-492c-8404-f833eb4a6566" providerId="ADAL" clId="{90C76EDF-90C1-43E1-B62F-6E68EA02825F}" dt="2023-01-09T20:13:28.517" v="1641"/>
          <ac:spMkLst>
            <pc:docMk/>
            <pc:sldMk cId="834642606" sldId="2147470771"/>
            <ac:spMk id="331" creationId="{76BA37FE-0886-4D42-97F0-1CA3F7704A30}"/>
          </ac:spMkLst>
        </pc:spChg>
        <pc:spChg chg="mod ord">
          <ac:chgData name="Oker, Deniz" userId="c635917e-08b1-492c-8404-f833eb4a6566" providerId="ADAL" clId="{90C76EDF-90C1-43E1-B62F-6E68EA02825F}" dt="2023-01-09T20:13:28.843" v="2098"/>
          <ac:spMkLst>
            <pc:docMk/>
            <pc:sldMk cId="834642606" sldId="2147470771"/>
            <ac:spMk id="332" creationId="{767FB56C-21DA-48B9-8B22-CF4D0BD67345}"/>
          </ac:spMkLst>
        </pc:spChg>
        <pc:spChg chg="mod ord">
          <ac:chgData name="Oker, Deniz" userId="c635917e-08b1-492c-8404-f833eb4a6566" providerId="ADAL" clId="{90C76EDF-90C1-43E1-B62F-6E68EA02825F}" dt="2023-01-09T20:13:28.843" v="2096"/>
          <ac:spMkLst>
            <pc:docMk/>
            <pc:sldMk cId="834642606" sldId="2147470771"/>
            <ac:spMk id="333" creationId="{C8D08766-503F-4728-A6B5-00488D590998}"/>
          </ac:spMkLst>
        </pc:spChg>
        <pc:spChg chg="mod">
          <ac:chgData name="Oker, Deniz" userId="c635917e-08b1-492c-8404-f833eb4a6566" providerId="ADAL" clId="{90C76EDF-90C1-43E1-B62F-6E68EA02825F}" dt="2023-01-09T20:13:28.841" v="2093"/>
          <ac:spMkLst>
            <pc:docMk/>
            <pc:sldMk cId="834642606" sldId="2147470771"/>
            <ac:spMk id="334" creationId="{3F5F63D9-CCCE-4299-8680-A2F274FF597D}"/>
          </ac:spMkLst>
        </pc:spChg>
        <pc:spChg chg="mod ord">
          <ac:chgData name="Oker, Deniz" userId="c635917e-08b1-492c-8404-f833eb4a6566" providerId="ADAL" clId="{90C76EDF-90C1-43E1-B62F-6E68EA02825F}" dt="2023-01-09T20:13:28.844" v="2100"/>
          <ac:spMkLst>
            <pc:docMk/>
            <pc:sldMk cId="834642606" sldId="2147470771"/>
            <ac:spMk id="335" creationId="{A4BA2EBA-A573-49C5-AC66-C9672A3AF40D}"/>
          </ac:spMkLst>
        </pc:spChg>
        <pc:spChg chg="mod ord">
          <ac:chgData name="Oker, Deniz" userId="c635917e-08b1-492c-8404-f833eb4a6566" providerId="ADAL" clId="{90C76EDF-90C1-43E1-B62F-6E68EA02825F}" dt="2023-01-09T20:13:28.844" v="2102"/>
          <ac:spMkLst>
            <pc:docMk/>
            <pc:sldMk cId="834642606" sldId="2147470771"/>
            <ac:spMk id="336" creationId="{12118080-4D8E-4195-8ECD-1C575F83AFEF}"/>
          </ac:spMkLst>
        </pc:spChg>
        <pc:spChg chg="mod">
          <ac:chgData name="Oker, Deniz" userId="c635917e-08b1-492c-8404-f833eb4a6566" providerId="ADAL" clId="{90C76EDF-90C1-43E1-B62F-6E68EA02825F}" dt="2023-01-09T20:13:28.842" v="2094"/>
          <ac:spMkLst>
            <pc:docMk/>
            <pc:sldMk cId="834642606" sldId="2147470771"/>
            <ac:spMk id="337" creationId="{38664A69-786B-4E18-9EC3-369DBDF9A936}"/>
          </ac:spMkLst>
        </pc:spChg>
        <pc:spChg chg="mod ord">
          <ac:chgData name="Oker, Deniz" userId="c635917e-08b1-492c-8404-f833eb4a6566" providerId="ADAL" clId="{90C76EDF-90C1-43E1-B62F-6E68EA02825F}" dt="2023-01-09T20:13:28.837" v="2079"/>
          <ac:spMkLst>
            <pc:docMk/>
            <pc:sldMk cId="834642606" sldId="2147470771"/>
            <ac:spMk id="349" creationId="{8C06D942-CD22-4B4B-9F9B-2D060649468B}"/>
          </ac:spMkLst>
        </pc:spChg>
        <pc:spChg chg="mod ord">
          <ac:chgData name="Oker, Deniz" userId="c635917e-08b1-492c-8404-f833eb4a6566" providerId="ADAL" clId="{90C76EDF-90C1-43E1-B62F-6E68EA02825F}" dt="2023-01-09T20:13:28.838" v="2081"/>
          <ac:spMkLst>
            <pc:docMk/>
            <pc:sldMk cId="834642606" sldId="2147470771"/>
            <ac:spMk id="350" creationId="{BAC38DFA-45F4-41C5-802D-1CCD0E770F70}"/>
          </ac:spMkLst>
        </pc:spChg>
        <pc:spChg chg="mod ord">
          <ac:chgData name="Oker, Deniz" userId="c635917e-08b1-492c-8404-f833eb4a6566" providerId="ADAL" clId="{90C76EDF-90C1-43E1-B62F-6E68EA02825F}" dt="2023-01-09T20:13:28.838" v="2083"/>
          <ac:spMkLst>
            <pc:docMk/>
            <pc:sldMk cId="834642606" sldId="2147470771"/>
            <ac:spMk id="357" creationId="{AD27A4E2-B15F-45B0-96AF-DCEEFCCE0AC5}"/>
          </ac:spMkLst>
        </pc:spChg>
        <pc:spChg chg="mod ord">
          <ac:chgData name="Oker, Deniz" userId="c635917e-08b1-492c-8404-f833eb4a6566" providerId="ADAL" clId="{90C76EDF-90C1-43E1-B62F-6E68EA02825F}" dt="2023-01-09T20:13:28.839" v="2085"/>
          <ac:spMkLst>
            <pc:docMk/>
            <pc:sldMk cId="834642606" sldId="2147470771"/>
            <ac:spMk id="358" creationId="{767913C7-5089-45E6-A286-076F31EC2C4C}"/>
          </ac:spMkLst>
        </pc:spChg>
        <pc:graphicFrameChg chg="mod">
          <ac:chgData name="Oker, Deniz" userId="c635917e-08b1-492c-8404-f833eb4a6566" providerId="ADAL" clId="{90C76EDF-90C1-43E1-B62F-6E68EA02825F}" dt="2023-01-09T20:13:28.875" v="2175"/>
          <ac:graphicFrameMkLst>
            <pc:docMk/>
            <pc:sldMk cId="834642606" sldId="2147470771"/>
            <ac:graphicFrameMk id="12" creationId="{12B08591-225C-450F-A30D-40F93F3F55A9}"/>
          </ac:graphicFrameMkLst>
        </pc:graphicFrameChg>
        <pc:graphicFrameChg chg="add mod replST">
          <ac:chgData name="Oker, Deniz" userId="c635917e-08b1-492c-8404-f833eb4a6566" providerId="ADAL" clId="{90C76EDF-90C1-43E1-B62F-6E68EA02825F}" dt="2023-01-09T20:13:28.811" v="2001"/>
          <ac:graphicFrameMkLst>
            <pc:docMk/>
            <pc:sldMk cId="834642606" sldId="2147470771"/>
            <ac:graphicFrameMk id="40" creationId="{D8C09888-16E4-68E1-302F-442025F005F5}"/>
          </ac:graphicFrameMkLst>
        </pc:graphicFrameChg>
        <pc:graphicFrameChg chg="add mod replST">
          <ac:chgData name="Oker, Deniz" userId="c635917e-08b1-492c-8404-f833eb4a6566" providerId="ADAL" clId="{90C76EDF-90C1-43E1-B62F-6E68EA02825F}" dt="2023-01-09T20:13:28.863" v="2161"/>
          <ac:graphicFrameMkLst>
            <pc:docMk/>
            <pc:sldMk cId="834642606" sldId="2147470771"/>
            <ac:graphicFrameMk id="41" creationId="{68B01A87-AF65-7C28-7B11-5759F768A286}"/>
          </ac:graphicFrameMkLst>
        </pc:graphicFrameChg>
        <pc:graphicFrameChg chg="del">
          <ac:chgData name="Oker, Deniz" userId="c635917e-08b1-492c-8404-f833eb4a6566" providerId="ADAL" clId="{90C76EDF-90C1-43E1-B62F-6E68EA02825F}" dt="2023-01-09T20:13:28.770" v="1966"/>
          <ac:graphicFrameMkLst>
            <pc:docMk/>
            <pc:sldMk cId="834642606" sldId="2147470771"/>
            <ac:graphicFrameMk id="275" creationId="{9A22A729-5DEE-4261-A0AF-D9F18479072D}"/>
          </ac:graphicFrameMkLst>
        </pc:graphicFrameChg>
        <pc:graphicFrameChg chg="del">
          <ac:chgData name="Oker, Deniz" userId="c635917e-08b1-492c-8404-f833eb4a6566" providerId="ADAL" clId="{90C76EDF-90C1-43E1-B62F-6E68EA02825F}" dt="2023-01-09T20:13:28.789" v="1974"/>
          <ac:graphicFrameMkLst>
            <pc:docMk/>
            <pc:sldMk cId="834642606" sldId="2147470771"/>
            <ac:graphicFrameMk id="290" creationId="{849DF1F3-48B1-4525-8FCE-91986F00AB39}"/>
          </ac:graphicFrameMkLst>
        </pc:graphicFrameChg>
        <pc:graphicFrameChg chg="mod">
          <ac:chgData name="Oker, Deniz" userId="c635917e-08b1-492c-8404-f833eb4a6566" providerId="ADAL" clId="{90C76EDF-90C1-43E1-B62F-6E68EA02825F}" dt="2023-01-09T20:13:28.841" v="2092"/>
          <ac:graphicFrameMkLst>
            <pc:docMk/>
            <pc:sldMk cId="834642606" sldId="2147470771"/>
            <ac:graphicFrameMk id="291" creationId="{999609ED-DDB7-40DF-921D-F0FC04B8CABF}"/>
          </ac:graphicFrameMkLst>
        </pc:graphicFrameChg>
        <pc:graphicFrameChg chg="mod">
          <ac:chgData name="Oker, Deniz" userId="c635917e-08b1-492c-8404-f833eb4a6566" providerId="ADAL" clId="{90C76EDF-90C1-43E1-B62F-6E68EA02825F}" dt="2023-01-09T20:13:28.852" v="2125"/>
          <ac:graphicFrameMkLst>
            <pc:docMk/>
            <pc:sldMk cId="834642606" sldId="2147470771"/>
            <ac:graphicFrameMk id="292" creationId="{40D2A8A9-A267-4656-870B-6E2F6583F2E2}"/>
          </ac:graphicFrameMkLst>
        </pc:graphicFrameChg>
        <pc:picChg chg="mod ord">
          <ac:chgData name="Oker, Deniz" userId="c635917e-08b1-492c-8404-f833eb4a6566" providerId="ADAL" clId="{90C76EDF-90C1-43E1-B62F-6E68EA02825F}" dt="2023-01-09T20:13:28.805" v="1982"/>
          <ac:picMkLst>
            <pc:docMk/>
            <pc:sldMk cId="834642606" sldId="2147470771"/>
            <ac:picMk id="277" creationId="{D6209E36-7EE0-4003-880C-97F0A35B84B7}"/>
          </ac:picMkLst>
        </pc:picChg>
        <pc:cxnChg chg="mod ord">
          <ac:chgData name="Oker, Deniz" userId="c635917e-08b1-492c-8404-f833eb4a6566" providerId="ADAL" clId="{90C76EDF-90C1-43E1-B62F-6E68EA02825F}" dt="2023-01-09T20:13:28.807" v="1988"/>
          <ac:cxnSpMkLst>
            <pc:docMk/>
            <pc:sldMk cId="834642606" sldId="2147470771"/>
            <ac:cxnSpMk id="50" creationId="{B7CB22FF-96DE-E679-A464-B15A859623B5}"/>
          </ac:cxnSpMkLst>
        </pc:cxnChg>
        <pc:cxnChg chg="mod ord">
          <ac:chgData name="Oker, Deniz" userId="c635917e-08b1-492c-8404-f833eb4a6566" providerId="ADAL" clId="{90C76EDF-90C1-43E1-B62F-6E68EA02825F}" dt="2023-01-09T20:13:28.860" v="2150"/>
          <ac:cxnSpMkLst>
            <pc:docMk/>
            <pc:sldMk cId="834642606" sldId="2147470771"/>
            <ac:cxnSpMk id="121" creationId="{B779A411-4926-F1FF-6FF9-A5F62A021316}"/>
          </ac:cxnSpMkLst>
        </pc:cxnChg>
        <pc:cxnChg chg="mod ord">
          <ac:chgData name="Oker, Deniz" userId="c635917e-08b1-492c-8404-f833eb4a6566" providerId="ADAL" clId="{90C76EDF-90C1-43E1-B62F-6E68EA02825F}" dt="2023-01-09T20:13:28.839" v="2087"/>
          <ac:cxnSpMkLst>
            <pc:docMk/>
            <pc:sldMk cId="834642606" sldId="2147470771"/>
            <ac:cxnSpMk id="154" creationId="{C51B4D09-A16E-42EC-B3D2-90546881B4BE}"/>
          </ac:cxnSpMkLst>
        </pc:cxnChg>
        <pc:cxnChg chg="mod ord">
          <ac:chgData name="Oker, Deniz" userId="c635917e-08b1-492c-8404-f833eb4a6566" providerId="ADAL" clId="{90C76EDF-90C1-43E1-B62F-6E68EA02825F}" dt="2023-01-09T20:13:28.845" v="2106"/>
          <ac:cxnSpMkLst>
            <pc:docMk/>
            <pc:sldMk cId="834642606" sldId="2147470771"/>
            <ac:cxnSpMk id="196" creationId="{35AD94D3-A9CC-4B87-9995-CB9139E9FCDC}"/>
          </ac:cxnSpMkLst>
        </pc:cxnChg>
        <pc:cxnChg chg="mod ord">
          <ac:chgData name="Oker, Deniz" userId="c635917e-08b1-492c-8404-f833eb4a6566" providerId="ADAL" clId="{90C76EDF-90C1-43E1-B62F-6E68EA02825F}" dt="2023-01-09T20:13:28.846" v="2108"/>
          <ac:cxnSpMkLst>
            <pc:docMk/>
            <pc:sldMk cId="834642606" sldId="2147470771"/>
            <ac:cxnSpMk id="197" creationId="{82FA1E7D-4BA0-40BE-BBEE-344A827E4294}"/>
          </ac:cxnSpMkLst>
        </pc:cxnChg>
        <pc:cxnChg chg="mod ord">
          <ac:chgData name="Oker, Deniz" userId="c635917e-08b1-492c-8404-f833eb4a6566" providerId="ADAL" clId="{90C76EDF-90C1-43E1-B62F-6E68EA02825F}" dt="2023-01-09T20:13:28.845" v="2104"/>
          <ac:cxnSpMkLst>
            <pc:docMk/>
            <pc:sldMk cId="834642606" sldId="2147470771"/>
            <ac:cxnSpMk id="198" creationId="{8C0E2847-3D78-4F2A-9AC9-C2DF998FFD7D}"/>
          </ac:cxnSpMkLst>
        </pc:cxnChg>
        <pc:cxnChg chg="mod ord">
          <ac:chgData name="Oker, Deniz" userId="c635917e-08b1-492c-8404-f833eb4a6566" providerId="ADAL" clId="{90C76EDF-90C1-43E1-B62F-6E68EA02825F}" dt="2023-01-09T20:13:28.846" v="2110"/>
          <ac:cxnSpMkLst>
            <pc:docMk/>
            <pc:sldMk cId="834642606" sldId="2147470771"/>
            <ac:cxnSpMk id="199" creationId="{B9B3CC86-E773-400F-9250-381C9E9F847D}"/>
          </ac:cxnSpMkLst>
        </pc:cxnChg>
        <pc:cxnChg chg="mod ord">
          <ac:chgData name="Oker, Deniz" userId="c635917e-08b1-492c-8404-f833eb4a6566" providerId="ADAL" clId="{90C76EDF-90C1-43E1-B62F-6E68EA02825F}" dt="2023-01-09T20:13:28.847" v="2112"/>
          <ac:cxnSpMkLst>
            <pc:docMk/>
            <pc:sldMk cId="834642606" sldId="2147470771"/>
            <ac:cxnSpMk id="200" creationId="{6479B1D8-6522-427B-B859-0C356EE7B7EF}"/>
          </ac:cxnSpMkLst>
        </pc:cxnChg>
        <pc:cxnChg chg="mod ord">
          <ac:chgData name="Oker, Deniz" userId="c635917e-08b1-492c-8404-f833eb4a6566" providerId="ADAL" clId="{90C76EDF-90C1-43E1-B62F-6E68EA02825F}" dt="2023-01-09T20:13:28.847" v="2114"/>
          <ac:cxnSpMkLst>
            <pc:docMk/>
            <pc:sldMk cId="834642606" sldId="2147470771"/>
            <ac:cxnSpMk id="201" creationId="{C20B11FB-0C15-4E4F-B6A0-F84D0A9029DB}"/>
          </ac:cxnSpMkLst>
        </pc:cxnChg>
        <pc:cxnChg chg="mod ord">
          <ac:chgData name="Oker, Deniz" userId="c635917e-08b1-492c-8404-f833eb4a6566" providerId="ADAL" clId="{90C76EDF-90C1-43E1-B62F-6E68EA02825F}" dt="2023-01-09T20:13:28.852" v="2127"/>
          <ac:cxnSpMkLst>
            <pc:docMk/>
            <pc:sldMk cId="834642606" sldId="2147470771"/>
            <ac:cxnSpMk id="215" creationId="{E6B2F844-0B53-460E-A846-66839DE6C612}"/>
          </ac:cxnSpMkLst>
        </pc:cxnChg>
        <pc:cxnChg chg="mod ord">
          <ac:chgData name="Oker, Deniz" userId="c635917e-08b1-492c-8404-f833eb4a6566" providerId="ADAL" clId="{90C76EDF-90C1-43E1-B62F-6E68EA02825F}" dt="2023-01-09T20:13:28.853" v="2129"/>
          <ac:cxnSpMkLst>
            <pc:docMk/>
            <pc:sldMk cId="834642606" sldId="2147470771"/>
            <ac:cxnSpMk id="216" creationId="{33B58924-A06B-45A9-AA5B-F0910F065B4F}"/>
          </ac:cxnSpMkLst>
        </pc:cxnChg>
        <pc:cxnChg chg="mod ord">
          <ac:chgData name="Oker, Deniz" userId="c635917e-08b1-492c-8404-f833eb4a6566" providerId="ADAL" clId="{90C76EDF-90C1-43E1-B62F-6E68EA02825F}" dt="2023-01-09T20:13:28.853" v="2131"/>
          <ac:cxnSpMkLst>
            <pc:docMk/>
            <pc:sldMk cId="834642606" sldId="2147470771"/>
            <ac:cxnSpMk id="217" creationId="{704D3844-9033-4C4E-A69D-AB69BCCB29A6}"/>
          </ac:cxnSpMkLst>
        </pc:cxnChg>
        <pc:cxnChg chg="mod ord">
          <ac:chgData name="Oker, Deniz" userId="c635917e-08b1-492c-8404-f833eb4a6566" providerId="ADAL" clId="{90C76EDF-90C1-43E1-B62F-6E68EA02825F}" dt="2023-01-09T20:13:28.837" v="2077"/>
          <ac:cxnSpMkLst>
            <pc:docMk/>
            <pc:sldMk cId="834642606" sldId="2147470771"/>
            <ac:cxnSpMk id="227" creationId="{908D7A08-62E2-4C44-B9AE-A2CF41D3E2C5}"/>
          </ac:cxnSpMkLst>
        </pc:cxnChg>
        <pc:cxnChg chg="mod ord">
          <ac:chgData name="Oker, Deniz" userId="c635917e-08b1-492c-8404-f833eb4a6566" providerId="ADAL" clId="{90C76EDF-90C1-43E1-B62F-6E68EA02825F}" dt="2023-01-09T20:13:28.806" v="1984"/>
          <ac:cxnSpMkLst>
            <pc:docMk/>
            <pc:sldMk cId="834642606" sldId="2147470771"/>
            <ac:cxnSpMk id="276" creationId="{2E3A50F0-4C89-4595-8294-9E34E4E4F897}"/>
          </ac:cxnSpMkLst>
        </pc:cxnChg>
      </pc:sldChg>
      <pc:sldChg chg="addSp delSp modSp mod">
        <pc:chgData name="Oker, Deniz" userId="c635917e-08b1-492c-8404-f833eb4a6566" providerId="ADAL" clId="{90C76EDF-90C1-43E1-B62F-6E68EA02825F}" dt="2023-01-09T20:12:52.914" v="1172"/>
        <pc:sldMkLst>
          <pc:docMk/>
          <pc:sldMk cId="3006018265" sldId="2147470777"/>
        </pc:sldMkLst>
        <pc:spChg chg="mod ord">
          <ac:chgData name="Oker, Deniz" userId="c635917e-08b1-492c-8404-f833eb4a6566" providerId="ADAL" clId="{90C76EDF-90C1-43E1-B62F-6E68EA02825F}" dt="2023-01-09T20:12:52.883" v="1067"/>
          <ac:spMkLst>
            <pc:docMk/>
            <pc:sldMk cId="3006018265" sldId="2147470777"/>
            <ac:spMk id="2" creationId="{5C65516F-8E92-47FF-B0B2-AFCD4F7F3CAF}"/>
          </ac:spMkLst>
        </pc:spChg>
        <pc:spChg chg="mod ord">
          <ac:chgData name="Oker, Deniz" userId="c635917e-08b1-492c-8404-f833eb4a6566" providerId="ADAL" clId="{90C76EDF-90C1-43E1-B62F-6E68EA02825F}" dt="2023-01-09T20:12:52.883" v="1069"/>
          <ac:spMkLst>
            <pc:docMk/>
            <pc:sldMk cId="3006018265" sldId="2147470777"/>
            <ac:spMk id="3" creationId="{C42C2A29-C949-4DF3-8DD7-DEADFD3F2A41}"/>
          </ac:spMkLst>
        </pc:spChg>
        <pc:spChg chg="add del mod modVis">
          <ac:chgData name="Oker, Deniz" userId="c635917e-08b1-492c-8404-f833eb4a6566" providerId="ADAL" clId="{90C76EDF-90C1-43E1-B62F-6E68EA02825F}" dt="2023-01-09T20:11:59.611" v="1048"/>
          <ac:spMkLst>
            <pc:docMk/>
            <pc:sldMk cId="3006018265" sldId="2147470777"/>
            <ac:spMk id="4" creationId="{3342B282-1C0E-A976-DCF5-9429BB31EC66}"/>
          </ac:spMkLst>
        </pc:spChg>
        <pc:spChg chg="mod ord">
          <ac:chgData name="Oker, Deniz" userId="c635917e-08b1-492c-8404-f833eb4a6566" providerId="ADAL" clId="{90C76EDF-90C1-43E1-B62F-6E68EA02825F}" dt="2023-01-09T20:12:52.886" v="1079"/>
          <ac:spMkLst>
            <pc:docMk/>
            <pc:sldMk cId="3006018265" sldId="2147470777"/>
            <ac:spMk id="36" creationId="{31C9F32C-998B-4CBA-B902-5A5C5F4FEFCD}"/>
          </ac:spMkLst>
        </pc:spChg>
        <pc:spChg chg="mod ord">
          <ac:chgData name="Oker, Deniz" userId="c635917e-08b1-492c-8404-f833eb4a6566" providerId="ADAL" clId="{90C76EDF-90C1-43E1-B62F-6E68EA02825F}" dt="2023-01-09T20:12:52.886" v="1081"/>
          <ac:spMkLst>
            <pc:docMk/>
            <pc:sldMk cId="3006018265" sldId="2147470777"/>
            <ac:spMk id="41" creationId="{58C6CD06-1778-47C4-B8E5-6D00325D596A}"/>
          </ac:spMkLst>
        </pc:spChg>
        <pc:spChg chg="mod ord">
          <ac:chgData name="Oker, Deniz" userId="c635917e-08b1-492c-8404-f833eb4a6566" providerId="ADAL" clId="{90C76EDF-90C1-43E1-B62F-6E68EA02825F}" dt="2023-01-09T20:12:52.887" v="1083"/>
          <ac:spMkLst>
            <pc:docMk/>
            <pc:sldMk cId="3006018265" sldId="2147470777"/>
            <ac:spMk id="44" creationId="{71ADDB22-034E-4C59-BA57-F0AD6E84BAB8}"/>
          </ac:spMkLst>
        </pc:spChg>
        <pc:spChg chg="mod ord">
          <ac:chgData name="Oker, Deniz" userId="c635917e-08b1-492c-8404-f833eb4a6566" providerId="ADAL" clId="{90C76EDF-90C1-43E1-B62F-6E68EA02825F}" dt="2023-01-09T20:12:52.887" v="1085"/>
          <ac:spMkLst>
            <pc:docMk/>
            <pc:sldMk cId="3006018265" sldId="2147470777"/>
            <ac:spMk id="45" creationId="{D7CEB44B-3E41-4D86-8DC4-F840F494D84F}"/>
          </ac:spMkLst>
        </pc:spChg>
        <pc:spChg chg="mod ord">
          <ac:chgData name="Oker, Deniz" userId="c635917e-08b1-492c-8404-f833eb4a6566" providerId="ADAL" clId="{90C76EDF-90C1-43E1-B62F-6E68EA02825F}" dt="2023-01-09T20:12:52.887" v="1087"/>
          <ac:spMkLst>
            <pc:docMk/>
            <pc:sldMk cId="3006018265" sldId="2147470777"/>
            <ac:spMk id="47" creationId="{B721A1AD-281D-4905-8717-E273172FE591}"/>
          </ac:spMkLst>
        </pc:spChg>
        <pc:spChg chg="mod ord">
          <ac:chgData name="Oker, Deniz" userId="c635917e-08b1-492c-8404-f833eb4a6566" providerId="ADAL" clId="{90C76EDF-90C1-43E1-B62F-6E68EA02825F}" dt="2023-01-09T20:12:52.888" v="1089"/>
          <ac:spMkLst>
            <pc:docMk/>
            <pc:sldMk cId="3006018265" sldId="2147470777"/>
            <ac:spMk id="48" creationId="{EFD82F58-2B0B-41C4-A7B0-67ABAB044101}"/>
          </ac:spMkLst>
        </pc:spChg>
        <pc:spChg chg="mod">
          <ac:chgData name="Oker, Deniz" userId="c635917e-08b1-492c-8404-f833eb4a6566" providerId="ADAL" clId="{90C76EDF-90C1-43E1-B62F-6E68EA02825F}" dt="2023-01-09T20:12:52.889" v="1092"/>
          <ac:spMkLst>
            <pc:docMk/>
            <pc:sldMk cId="3006018265" sldId="2147470777"/>
            <ac:spMk id="53" creationId="{8C23B9F3-9CC7-408F-949F-B72781FCE869}"/>
          </ac:spMkLst>
        </pc:spChg>
        <pc:spChg chg="mod">
          <ac:chgData name="Oker, Deniz" userId="c635917e-08b1-492c-8404-f833eb4a6566" providerId="ADAL" clId="{90C76EDF-90C1-43E1-B62F-6E68EA02825F}" dt="2023-01-09T20:12:52.890" v="1093"/>
          <ac:spMkLst>
            <pc:docMk/>
            <pc:sldMk cId="3006018265" sldId="2147470777"/>
            <ac:spMk id="56" creationId="{9230A2FF-3D3F-4DF5-916B-5DA431769E9C}"/>
          </ac:spMkLst>
        </pc:spChg>
        <pc:spChg chg="mod ord">
          <ac:chgData name="Oker, Deniz" userId="c635917e-08b1-492c-8404-f833eb4a6566" providerId="ADAL" clId="{90C76EDF-90C1-43E1-B62F-6E68EA02825F}" dt="2023-01-09T20:12:52.890" v="1095"/>
          <ac:spMkLst>
            <pc:docMk/>
            <pc:sldMk cId="3006018265" sldId="2147470777"/>
            <ac:spMk id="62" creationId="{13F32275-8369-4409-BDEF-AE06AF7AA789}"/>
          </ac:spMkLst>
        </pc:spChg>
        <pc:spChg chg="mod ord">
          <ac:chgData name="Oker, Deniz" userId="c635917e-08b1-492c-8404-f833eb4a6566" providerId="ADAL" clId="{90C76EDF-90C1-43E1-B62F-6E68EA02825F}" dt="2023-01-09T20:12:52.884" v="1071"/>
          <ac:spMkLst>
            <pc:docMk/>
            <pc:sldMk cId="3006018265" sldId="2147470777"/>
            <ac:spMk id="72" creationId="{6A4EE674-B31F-4888-AD37-B799469CCD03}"/>
          </ac:spMkLst>
        </pc:spChg>
        <pc:spChg chg="mod ord">
          <ac:chgData name="Oker, Deniz" userId="c635917e-08b1-492c-8404-f833eb4a6566" providerId="ADAL" clId="{90C76EDF-90C1-43E1-B62F-6E68EA02825F}" dt="2023-01-09T20:12:52.884" v="1073"/>
          <ac:spMkLst>
            <pc:docMk/>
            <pc:sldMk cId="3006018265" sldId="2147470777"/>
            <ac:spMk id="73" creationId="{420DED51-99C8-41F0-B55D-28DB84046673}"/>
          </ac:spMkLst>
        </pc:spChg>
        <pc:spChg chg="mod ord">
          <ac:chgData name="Oker, Deniz" userId="c635917e-08b1-492c-8404-f833eb4a6566" providerId="ADAL" clId="{90C76EDF-90C1-43E1-B62F-6E68EA02825F}" dt="2023-01-09T20:12:52.885" v="1075"/>
          <ac:spMkLst>
            <pc:docMk/>
            <pc:sldMk cId="3006018265" sldId="2147470777"/>
            <ac:spMk id="74" creationId="{E9F6C549-545F-43AC-BDE5-2FB873A41662}"/>
          </ac:spMkLst>
        </pc:spChg>
        <pc:spChg chg="mod ord">
          <ac:chgData name="Oker, Deniz" userId="c635917e-08b1-492c-8404-f833eb4a6566" providerId="ADAL" clId="{90C76EDF-90C1-43E1-B62F-6E68EA02825F}" dt="2023-01-09T20:12:52.885" v="1077"/>
          <ac:spMkLst>
            <pc:docMk/>
            <pc:sldMk cId="3006018265" sldId="2147470777"/>
            <ac:spMk id="75" creationId="{B26B53E0-4089-4ED8-9BED-F2021827E48D}"/>
          </ac:spMkLst>
        </pc:spChg>
        <pc:spChg chg="mod ord">
          <ac:chgData name="Oker, Deniz" userId="c635917e-08b1-492c-8404-f833eb4a6566" providerId="ADAL" clId="{90C76EDF-90C1-43E1-B62F-6E68EA02825F}" dt="2023-01-09T20:12:52.905" v="1157"/>
          <ac:spMkLst>
            <pc:docMk/>
            <pc:sldMk cId="3006018265" sldId="2147470777"/>
            <ac:spMk id="104" creationId="{8D75467F-D2FD-4C8D-ABAC-18FDBF73B359}"/>
          </ac:spMkLst>
        </pc:spChg>
        <pc:spChg chg="mod ord">
          <ac:chgData name="Oker, Deniz" userId="c635917e-08b1-492c-8404-f833eb4a6566" providerId="ADAL" clId="{90C76EDF-90C1-43E1-B62F-6E68EA02825F}" dt="2023-01-09T20:12:52.906" v="1159"/>
          <ac:spMkLst>
            <pc:docMk/>
            <pc:sldMk cId="3006018265" sldId="2147470777"/>
            <ac:spMk id="105" creationId="{016CFAEB-8B92-4470-8B5B-87F6065EE599}"/>
          </ac:spMkLst>
        </pc:spChg>
        <pc:spChg chg="mod ord">
          <ac:chgData name="Oker, Deniz" userId="c635917e-08b1-492c-8404-f833eb4a6566" providerId="ADAL" clId="{90C76EDF-90C1-43E1-B62F-6E68EA02825F}" dt="2023-01-09T20:12:52.892" v="1101"/>
          <ac:spMkLst>
            <pc:docMk/>
            <pc:sldMk cId="3006018265" sldId="2147470777"/>
            <ac:spMk id="108" creationId="{36BA0EB2-BAD6-4A24-A355-2BA0D7CF0D28}"/>
          </ac:spMkLst>
        </pc:spChg>
        <pc:spChg chg="mod ord">
          <ac:chgData name="Oker, Deniz" userId="c635917e-08b1-492c-8404-f833eb4a6566" providerId="ADAL" clId="{90C76EDF-90C1-43E1-B62F-6E68EA02825F}" dt="2023-01-09T20:12:52.892" v="1103"/>
          <ac:spMkLst>
            <pc:docMk/>
            <pc:sldMk cId="3006018265" sldId="2147470777"/>
            <ac:spMk id="110" creationId="{2387E159-EB8D-4AA7-9D53-86B872B8088A}"/>
          </ac:spMkLst>
        </pc:spChg>
        <pc:spChg chg="mod ord">
          <ac:chgData name="Oker, Deniz" userId="c635917e-08b1-492c-8404-f833eb4a6566" providerId="ADAL" clId="{90C76EDF-90C1-43E1-B62F-6E68EA02825F}" dt="2023-01-09T20:12:52.892" v="1105"/>
          <ac:spMkLst>
            <pc:docMk/>
            <pc:sldMk cId="3006018265" sldId="2147470777"/>
            <ac:spMk id="111" creationId="{DAA73C1F-B022-42E8-8578-04B6528F44A5}"/>
          </ac:spMkLst>
        </pc:spChg>
        <pc:spChg chg="mod ord">
          <ac:chgData name="Oker, Deniz" userId="c635917e-08b1-492c-8404-f833eb4a6566" providerId="ADAL" clId="{90C76EDF-90C1-43E1-B62F-6E68EA02825F}" dt="2023-01-09T20:12:52.893" v="1107"/>
          <ac:spMkLst>
            <pc:docMk/>
            <pc:sldMk cId="3006018265" sldId="2147470777"/>
            <ac:spMk id="112" creationId="{BB45E42B-0659-4DE0-AEC4-33065FDA05C9}"/>
          </ac:spMkLst>
        </pc:spChg>
        <pc:spChg chg="mod ord">
          <ac:chgData name="Oker, Deniz" userId="c635917e-08b1-492c-8404-f833eb4a6566" providerId="ADAL" clId="{90C76EDF-90C1-43E1-B62F-6E68EA02825F}" dt="2023-01-09T20:12:52.882" v="1065"/>
          <ac:spMkLst>
            <pc:docMk/>
            <pc:sldMk cId="3006018265" sldId="2147470777"/>
            <ac:spMk id="113" creationId="{A82424FC-5C3C-4BEF-B59A-4BEB492B649E}"/>
          </ac:spMkLst>
        </pc:spChg>
        <pc:spChg chg="mod ord">
          <ac:chgData name="Oker, Deniz" userId="c635917e-08b1-492c-8404-f833eb4a6566" providerId="ADAL" clId="{90C76EDF-90C1-43E1-B62F-6E68EA02825F}" dt="2023-01-09T20:12:52.893" v="1109"/>
          <ac:spMkLst>
            <pc:docMk/>
            <pc:sldMk cId="3006018265" sldId="2147470777"/>
            <ac:spMk id="116" creationId="{29E70DC1-3868-4939-95D1-BB9300A02553}"/>
          </ac:spMkLst>
        </pc:spChg>
        <pc:spChg chg="mod ord">
          <ac:chgData name="Oker, Deniz" userId="c635917e-08b1-492c-8404-f833eb4a6566" providerId="ADAL" clId="{90C76EDF-90C1-43E1-B62F-6E68EA02825F}" dt="2023-01-09T20:12:52.894" v="1111"/>
          <ac:spMkLst>
            <pc:docMk/>
            <pc:sldMk cId="3006018265" sldId="2147470777"/>
            <ac:spMk id="117" creationId="{242E52CF-CEE8-4EFE-A015-B977346DE050}"/>
          </ac:spMkLst>
        </pc:spChg>
        <pc:spChg chg="mod">
          <ac:chgData name="Oker, Deniz" userId="c635917e-08b1-492c-8404-f833eb4a6566" providerId="ADAL" clId="{90C76EDF-90C1-43E1-B62F-6E68EA02825F}" dt="2023-01-09T20:12:52.909" v="1168"/>
          <ac:spMkLst>
            <pc:docMk/>
            <pc:sldMk cId="3006018265" sldId="2147470777"/>
            <ac:spMk id="119" creationId="{BC4E146E-7028-49D8-9618-E62091DC3A67}"/>
          </ac:spMkLst>
        </pc:spChg>
        <pc:spChg chg="mod">
          <ac:chgData name="Oker, Deniz" userId="c635917e-08b1-492c-8404-f833eb4a6566" providerId="ADAL" clId="{90C76EDF-90C1-43E1-B62F-6E68EA02825F}" dt="2023-01-09T20:12:52.909" v="1167"/>
          <ac:spMkLst>
            <pc:docMk/>
            <pc:sldMk cId="3006018265" sldId="2147470777"/>
            <ac:spMk id="120" creationId="{9DB3D9D3-241A-46C1-9035-EC0CF7B81922}"/>
          </ac:spMkLst>
        </pc:spChg>
        <pc:spChg chg="mod">
          <ac:chgData name="Oker, Deniz" userId="c635917e-08b1-492c-8404-f833eb4a6566" providerId="ADAL" clId="{90C76EDF-90C1-43E1-B62F-6E68EA02825F}" dt="2023-01-09T20:12:52.908" v="1164"/>
          <ac:spMkLst>
            <pc:docMk/>
            <pc:sldMk cId="3006018265" sldId="2147470777"/>
            <ac:spMk id="121" creationId="{25417633-B091-4093-BE91-8DC7860942F5}"/>
          </ac:spMkLst>
        </pc:spChg>
        <pc:spChg chg="mod">
          <ac:chgData name="Oker, Deniz" userId="c635917e-08b1-492c-8404-f833eb4a6566" providerId="ADAL" clId="{90C76EDF-90C1-43E1-B62F-6E68EA02825F}" dt="2023-01-09T20:12:52.907" v="1163"/>
          <ac:spMkLst>
            <pc:docMk/>
            <pc:sldMk cId="3006018265" sldId="2147470777"/>
            <ac:spMk id="122" creationId="{31750F94-5042-4D1F-84F8-26B58DC86A2A}"/>
          </ac:spMkLst>
        </pc:spChg>
        <pc:spChg chg="mod">
          <ac:chgData name="Oker, Deniz" userId="c635917e-08b1-492c-8404-f833eb4a6566" providerId="ADAL" clId="{90C76EDF-90C1-43E1-B62F-6E68EA02825F}" dt="2023-01-09T20:12:52.908" v="1165"/>
          <ac:spMkLst>
            <pc:docMk/>
            <pc:sldMk cId="3006018265" sldId="2147470777"/>
            <ac:spMk id="124" creationId="{F3A48377-403B-4A66-94F0-21A76B2FA57C}"/>
          </ac:spMkLst>
        </pc:spChg>
        <pc:spChg chg="mod">
          <ac:chgData name="Oker, Deniz" userId="c635917e-08b1-492c-8404-f833eb4a6566" providerId="ADAL" clId="{90C76EDF-90C1-43E1-B62F-6E68EA02825F}" dt="2023-01-09T20:12:52.908" v="1166"/>
          <ac:spMkLst>
            <pc:docMk/>
            <pc:sldMk cId="3006018265" sldId="2147470777"/>
            <ac:spMk id="125" creationId="{8E79BDE1-6A34-4D32-96B0-B91F8A0B0CAA}"/>
          </ac:spMkLst>
        </pc:spChg>
        <pc:spChg chg="mod ord">
          <ac:chgData name="Oker, Deniz" userId="c635917e-08b1-492c-8404-f833eb4a6566" providerId="ADAL" clId="{90C76EDF-90C1-43E1-B62F-6E68EA02825F}" dt="2023-01-09T20:12:52.895" v="1115"/>
          <ac:spMkLst>
            <pc:docMk/>
            <pc:sldMk cId="3006018265" sldId="2147470777"/>
            <ac:spMk id="126" creationId="{16F2D9E1-3F02-4F94-BB1E-02270A348B27}"/>
          </ac:spMkLst>
        </pc:spChg>
        <pc:spChg chg="mod ord">
          <ac:chgData name="Oker, Deniz" userId="c635917e-08b1-492c-8404-f833eb4a6566" providerId="ADAL" clId="{90C76EDF-90C1-43E1-B62F-6E68EA02825F}" dt="2023-01-09T20:12:52.895" v="1117"/>
          <ac:spMkLst>
            <pc:docMk/>
            <pc:sldMk cId="3006018265" sldId="2147470777"/>
            <ac:spMk id="127" creationId="{116308D9-9C15-49D6-919C-9751ADF6AC37}"/>
          </ac:spMkLst>
        </pc:spChg>
        <pc:spChg chg="mod ord">
          <ac:chgData name="Oker, Deniz" userId="c635917e-08b1-492c-8404-f833eb4a6566" providerId="ADAL" clId="{90C76EDF-90C1-43E1-B62F-6E68EA02825F}" dt="2023-01-09T20:12:52.896" v="1119"/>
          <ac:spMkLst>
            <pc:docMk/>
            <pc:sldMk cId="3006018265" sldId="2147470777"/>
            <ac:spMk id="128" creationId="{2A951BC1-3CC6-4A63-B24D-C926D424CD43}"/>
          </ac:spMkLst>
        </pc:spChg>
        <pc:spChg chg="mod ord">
          <ac:chgData name="Oker, Deniz" userId="c635917e-08b1-492c-8404-f833eb4a6566" providerId="ADAL" clId="{90C76EDF-90C1-43E1-B62F-6E68EA02825F}" dt="2023-01-09T20:12:52.896" v="1121"/>
          <ac:spMkLst>
            <pc:docMk/>
            <pc:sldMk cId="3006018265" sldId="2147470777"/>
            <ac:spMk id="161" creationId="{857E5E0D-8E51-42AF-847C-08EAFDBC22A6}"/>
          </ac:spMkLst>
        </pc:spChg>
        <pc:spChg chg="mod ord">
          <ac:chgData name="Oker, Deniz" userId="c635917e-08b1-492c-8404-f833eb4a6566" providerId="ADAL" clId="{90C76EDF-90C1-43E1-B62F-6E68EA02825F}" dt="2023-01-09T20:12:52.897" v="1125"/>
          <ac:spMkLst>
            <pc:docMk/>
            <pc:sldMk cId="3006018265" sldId="2147470777"/>
            <ac:spMk id="166" creationId="{8D757F08-74D5-41DB-A06F-7F8192EFF506}"/>
          </ac:spMkLst>
        </pc:spChg>
        <pc:spChg chg="mod ord">
          <ac:chgData name="Oker, Deniz" userId="c635917e-08b1-492c-8404-f833eb4a6566" providerId="ADAL" clId="{90C76EDF-90C1-43E1-B62F-6E68EA02825F}" dt="2023-01-09T20:12:52.899" v="1129"/>
          <ac:spMkLst>
            <pc:docMk/>
            <pc:sldMk cId="3006018265" sldId="2147470777"/>
            <ac:spMk id="168" creationId="{301F23D5-314A-4740-A224-F3C20CAF977C}"/>
          </ac:spMkLst>
        </pc:spChg>
        <pc:spChg chg="mod ord">
          <ac:chgData name="Oker, Deniz" userId="c635917e-08b1-492c-8404-f833eb4a6566" providerId="ADAL" clId="{90C76EDF-90C1-43E1-B62F-6E68EA02825F}" dt="2023-01-09T20:12:52.899" v="1133"/>
          <ac:spMkLst>
            <pc:docMk/>
            <pc:sldMk cId="3006018265" sldId="2147470777"/>
            <ac:spMk id="170" creationId="{0D926B4E-7266-4E5C-A6C2-E6302A1B1F05}"/>
          </ac:spMkLst>
        </pc:spChg>
        <pc:spChg chg="mod ord">
          <ac:chgData name="Oker, Deniz" userId="c635917e-08b1-492c-8404-f833eb4a6566" providerId="ADAL" clId="{90C76EDF-90C1-43E1-B62F-6E68EA02825F}" dt="2023-01-09T20:12:52.900" v="1137"/>
          <ac:spMkLst>
            <pc:docMk/>
            <pc:sldMk cId="3006018265" sldId="2147470777"/>
            <ac:spMk id="174" creationId="{C29A0D52-5212-4D20-9140-818F881F9C1A}"/>
          </ac:spMkLst>
        </pc:spChg>
        <pc:spChg chg="mod ord">
          <ac:chgData name="Oker, Deniz" userId="c635917e-08b1-492c-8404-f833eb4a6566" providerId="ADAL" clId="{90C76EDF-90C1-43E1-B62F-6E68EA02825F}" dt="2023-01-09T20:12:52.901" v="1141"/>
          <ac:spMkLst>
            <pc:docMk/>
            <pc:sldMk cId="3006018265" sldId="2147470777"/>
            <ac:spMk id="176" creationId="{A476E7D0-FECA-43FB-9BCA-00807E0297F0}"/>
          </ac:spMkLst>
        </pc:spChg>
        <pc:spChg chg="mod ord">
          <ac:chgData name="Oker, Deniz" userId="c635917e-08b1-492c-8404-f833eb4a6566" providerId="ADAL" clId="{90C76EDF-90C1-43E1-B62F-6E68EA02825F}" dt="2023-01-09T20:12:52.902" v="1143"/>
          <ac:spMkLst>
            <pc:docMk/>
            <pc:sldMk cId="3006018265" sldId="2147470777"/>
            <ac:spMk id="182" creationId="{62FFD987-56F8-4A1E-B28B-1CFBD1248979}"/>
          </ac:spMkLst>
        </pc:spChg>
        <pc:spChg chg="mod ord">
          <ac:chgData name="Oker, Deniz" userId="c635917e-08b1-492c-8404-f833eb4a6566" providerId="ADAL" clId="{90C76EDF-90C1-43E1-B62F-6E68EA02825F}" dt="2023-01-09T20:12:52.902" v="1145"/>
          <ac:spMkLst>
            <pc:docMk/>
            <pc:sldMk cId="3006018265" sldId="2147470777"/>
            <ac:spMk id="189" creationId="{B4C92E64-FD5A-4E03-8682-5B4D85CDFF69}"/>
          </ac:spMkLst>
        </pc:spChg>
        <pc:spChg chg="mod ord">
          <ac:chgData name="Oker, Deniz" userId="c635917e-08b1-492c-8404-f833eb4a6566" providerId="ADAL" clId="{90C76EDF-90C1-43E1-B62F-6E68EA02825F}" dt="2023-01-09T20:12:52.903" v="1147"/>
          <ac:spMkLst>
            <pc:docMk/>
            <pc:sldMk cId="3006018265" sldId="2147470777"/>
            <ac:spMk id="190" creationId="{0AB21823-40F1-477D-B7E2-10E7E383C877}"/>
          </ac:spMkLst>
        </pc:spChg>
        <pc:spChg chg="mod ord">
          <ac:chgData name="Oker, Deniz" userId="c635917e-08b1-492c-8404-f833eb4a6566" providerId="ADAL" clId="{90C76EDF-90C1-43E1-B62F-6E68EA02825F}" dt="2023-01-09T20:12:52.904" v="1151"/>
          <ac:spMkLst>
            <pc:docMk/>
            <pc:sldMk cId="3006018265" sldId="2147470777"/>
            <ac:spMk id="208" creationId="{C06A3800-856F-4FB8-8C57-A50FC51EC15B}"/>
          </ac:spMkLst>
        </pc:spChg>
        <pc:spChg chg="mod ord">
          <ac:chgData name="Oker, Deniz" userId="c635917e-08b1-492c-8404-f833eb4a6566" providerId="ADAL" clId="{90C76EDF-90C1-43E1-B62F-6E68EA02825F}" dt="2023-01-09T20:12:52.904" v="1153"/>
          <ac:spMkLst>
            <pc:docMk/>
            <pc:sldMk cId="3006018265" sldId="2147470777"/>
            <ac:spMk id="210" creationId="{3FF6F13F-EC09-4459-A108-23C431AF3260}"/>
          </ac:spMkLst>
        </pc:spChg>
        <pc:grpChg chg="mod ord">
          <ac:chgData name="Oker, Deniz" userId="c635917e-08b1-492c-8404-f833eb4a6566" providerId="ADAL" clId="{90C76EDF-90C1-43E1-B62F-6E68EA02825F}" dt="2023-01-09T20:12:52.906" v="1161"/>
          <ac:grpSpMkLst>
            <pc:docMk/>
            <pc:sldMk cId="3006018265" sldId="2147470777"/>
            <ac:grpSpMk id="7" creationId="{7F2522AB-AF7B-4456-BC85-95B57663095D}"/>
          </ac:grpSpMkLst>
        </pc:grpChg>
        <pc:grpChg chg="mod ord">
          <ac:chgData name="Oker, Deniz" userId="c635917e-08b1-492c-8404-f833eb4a6566" providerId="ADAL" clId="{90C76EDF-90C1-43E1-B62F-6E68EA02825F}" dt="2023-01-09T20:12:52.891" v="1097"/>
          <ac:grpSpMkLst>
            <pc:docMk/>
            <pc:sldMk cId="3006018265" sldId="2147470777"/>
            <ac:grpSpMk id="231" creationId="{84420D77-43D4-40BE-8414-BAE5DE5E62DD}"/>
          </ac:grpSpMkLst>
        </pc:grpChg>
        <pc:grpChg chg="mod ord">
          <ac:chgData name="Oker, Deniz" userId="c635917e-08b1-492c-8404-f833eb4a6566" providerId="ADAL" clId="{90C76EDF-90C1-43E1-B62F-6E68EA02825F}" dt="2023-01-09T20:12:52.903" v="1149"/>
          <ac:grpSpMkLst>
            <pc:docMk/>
            <pc:sldMk cId="3006018265" sldId="2147470777"/>
            <ac:grpSpMk id="233" creationId="{9D57DBAB-2FAE-444C-BB6A-EB14B1C07B45}"/>
          </ac:grpSpMkLst>
        </pc:grpChg>
        <pc:grpChg chg="mod ord">
          <ac:chgData name="Oker, Deniz" userId="c635917e-08b1-492c-8404-f833eb4a6566" providerId="ADAL" clId="{90C76EDF-90C1-43E1-B62F-6E68EA02825F}" dt="2023-01-09T20:12:52.891" v="1099"/>
          <ac:grpSpMkLst>
            <pc:docMk/>
            <pc:sldMk cId="3006018265" sldId="2147470777"/>
            <ac:grpSpMk id="236" creationId="{A5E13142-252C-4DA3-A579-5CF918328D5E}"/>
          </ac:grpSpMkLst>
        </pc:grpChg>
        <pc:graphicFrameChg chg="add del mod replST">
          <ac:chgData name="Oker, Deniz" userId="c635917e-08b1-492c-8404-f833eb4a6566" providerId="ADAL" clId="{90C76EDF-90C1-43E1-B62F-6E68EA02825F}" dt="2023-01-09T20:12:52.862" v="1055"/>
          <ac:graphicFrameMkLst>
            <pc:docMk/>
            <pc:sldMk cId="3006018265" sldId="2147470777"/>
            <ac:graphicFrameMk id="5" creationId="{E665ABF3-F652-6F52-7586-2181B232F16F}"/>
          </ac:graphicFrameMkLst>
        </pc:graphicFrameChg>
        <pc:graphicFrameChg chg="add mod replST">
          <ac:chgData name="Oker, Deniz" userId="c635917e-08b1-492c-8404-f833eb4a6566" providerId="ADAL" clId="{90C76EDF-90C1-43E1-B62F-6E68EA02825F}" dt="2023-01-09T20:12:52.889" v="1091"/>
          <ac:graphicFrameMkLst>
            <pc:docMk/>
            <pc:sldMk cId="3006018265" sldId="2147470777"/>
            <ac:graphicFrameMk id="8" creationId="{6D6ACACD-74E3-7ED5-91FC-3FF3957E54A1}"/>
          </ac:graphicFrameMkLst>
        </pc:graphicFrameChg>
        <pc:graphicFrameChg chg="mod">
          <ac:chgData name="Oker, Deniz" userId="c635917e-08b1-492c-8404-f833eb4a6566" providerId="ADAL" clId="{90C76EDF-90C1-43E1-B62F-6E68EA02825F}" dt="2023-01-09T20:12:52.914" v="1172"/>
          <ac:graphicFrameMkLst>
            <pc:docMk/>
            <pc:sldMk cId="3006018265" sldId="2147470777"/>
            <ac:graphicFrameMk id="37" creationId="{C25A6650-8F22-4C9B-B473-701BA2F3E2FD}"/>
          </ac:graphicFrameMkLst>
        </pc:graphicFrameChg>
        <pc:graphicFrameChg chg="del">
          <ac:chgData name="Oker, Deniz" userId="c635917e-08b1-492c-8404-f833eb4a6566" providerId="ADAL" clId="{90C76EDF-90C1-43E1-B62F-6E68EA02825F}" dt="2023-01-09T20:11:59.538" v="931"/>
          <ac:graphicFrameMkLst>
            <pc:docMk/>
            <pc:sldMk cId="3006018265" sldId="2147470777"/>
            <ac:graphicFrameMk id="86" creationId="{BBB38793-4ECB-40B5-AFDE-71D71C1C934B}"/>
          </ac:graphicFrameMkLst>
        </pc:graphicFrameChg>
        <pc:graphicFrameChg chg="mod">
          <ac:chgData name="Oker, Deniz" userId="c635917e-08b1-492c-8404-f833eb4a6566" providerId="ADAL" clId="{90C76EDF-90C1-43E1-B62F-6E68EA02825F}" dt="2023-01-09T20:12:52.888" v="1090"/>
          <ac:graphicFrameMkLst>
            <pc:docMk/>
            <pc:sldMk cId="3006018265" sldId="2147470777"/>
            <ac:graphicFrameMk id="115" creationId="{491C01F1-D037-4886-BBED-7983469943D2}"/>
          </ac:graphicFrameMkLst>
        </pc:graphicFrameChg>
        <pc:graphicFrameChg chg="mod ord">
          <ac:chgData name="Oker, Deniz" userId="c635917e-08b1-492c-8404-f833eb4a6566" providerId="ADAL" clId="{90C76EDF-90C1-43E1-B62F-6E68EA02825F}" dt="2023-01-09T20:12:52.894" v="1113"/>
          <ac:graphicFrameMkLst>
            <pc:docMk/>
            <pc:sldMk cId="3006018265" sldId="2147470777"/>
            <ac:graphicFrameMk id="123" creationId="{87EFDAC6-C4B3-41B6-848A-41BFEEEC2881}"/>
          </ac:graphicFrameMkLst>
        </pc:graphicFrameChg>
        <pc:graphicFrameChg chg="mod">
          <ac:chgData name="Oker, Deniz" userId="c635917e-08b1-492c-8404-f833eb4a6566" providerId="ADAL" clId="{90C76EDF-90C1-43E1-B62F-6E68EA02825F}" dt="2023-01-09T20:12:52.907" v="1162"/>
          <ac:graphicFrameMkLst>
            <pc:docMk/>
            <pc:sldMk cId="3006018265" sldId="2147470777"/>
            <ac:graphicFrameMk id="139" creationId="{3F1B22E4-672A-4CE8-8BED-E3D8556A5DC3}"/>
          </ac:graphicFrameMkLst>
        </pc:graphicFrameChg>
        <pc:picChg chg="mod ord">
          <ac:chgData name="Oker, Deniz" userId="c635917e-08b1-492c-8404-f833eb4a6566" providerId="ADAL" clId="{90C76EDF-90C1-43E1-B62F-6E68EA02825F}" dt="2023-01-09T20:12:52.882" v="1063"/>
          <ac:picMkLst>
            <pc:docMk/>
            <pc:sldMk cId="3006018265" sldId="2147470777"/>
            <ac:picMk id="6" creationId="{8468019F-649B-46AB-A5AC-14E5DA4D40FE}"/>
          </ac:picMkLst>
        </pc:picChg>
        <pc:picChg chg="mod ord">
          <ac:chgData name="Oker, Deniz" userId="c635917e-08b1-492c-8404-f833eb4a6566" providerId="ADAL" clId="{90C76EDF-90C1-43E1-B62F-6E68EA02825F}" dt="2023-01-09T20:12:52.897" v="1123"/>
          <ac:picMkLst>
            <pc:docMk/>
            <pc:sldMk cId="3006018265" sldId="2147470777"/>
            <ac:picMk id="17" creationId="{7C16386C-61EC-475A-A4DA-34E50AF7C619}"/>
          </ac:picMkLst>
        </pc:picChg>
        <pc:picChg chg="mod ord">
          <ac:chgData name="Oker, Deniz" userId="c635917e-08b1-492c-8404-f833eb4a6566" providerId="ADAL" clId="{90C76EDF-90C1-43E1-B62F-6E68EA02825F}" dt="2023-01-09T20:12:52.898" v="1127"/>
          <ac:picMkLst>
            <pc:docMk/>
            <pc:sldMk cId="3006018265" sldId="2147470777"/>
            <ac:picMk id="167" creationId="{C96D5E71-B1D0-4156-88A2-6A4C56AAD00C}"/>
          </ac:picMkLst>
        </pc:picChg>
        <pc:picChg chg="mod ord">
          <ac:chgData name="Oker, Deniz" userId="c635917e-08b1-492c-8404-f833eb4a6566" providerId="ADAL" clId="{90C76EDF-90C1-43E1-B62F-6E68EA02825F}" dt="2023-01-09T20:12:52.899" v="1131"/>
          <ac:picMkLst>
            <pc:docMk/>
            <pc:sldMk cId="3006018265" sldId="2147470777"/>
            <ac:picMk id="169" creationId="{B0F75E12-D61A-4BE4-9B26-44049BFABCC9}"/>
          </ac:picMkLst>
        </pc:picChg>
        <pc:picChg chg="mod ord">
          <ac:chgData name="Oker, Deniz" userId="c635917e-08b1-492c-8404-f833eb4a6566" providerId="ADAL" clId="{90C76EDF-90C1-43E1-B62F-6E68EA02825F}" dt="2023-01-09T20:12:52.900" v="1135"/>
          <ac:picMkLst>
            <pc:docMk/>
            <pc:sldMk cId="3006018265" sldId="2147470777"/>
            <ac:picMk id="173" creationId="{C79D4B5B-8712-45E7-8297-49377D7ADCB2}"/>
          </ac:picMkLst>
        </pc:picChg>
        <pc:picChg chg="mod ord">
          <ac:chgData name="Oker, Deniz" userId="c635917e-08b1-492c-8404-f833eb4a6566" providerId="ADAL" clId="{90C76EDF-90C1-43E1-B62F-6E68EA02825F}" dt="2023-01-09T20:12:52.901" v="1139"/>
          <ac:picMkLst>
            <pc:docMk/>
            <pc:sldMk cId="3006018265" sldId="2147470777"/>
            <ac:picMk id="175" creationId="{19C725E4-86E1-40E7-BA7D-79D9BD3BD210}"/>
          </ac:picMkLst>
        </pc:picChg>
        <pc:cxnChg chg="mod ord">
          <ac:chgData name="Oker, Deniz" userId="c635917e-08b1-492c-8404-f833eb4a6566" providerId="ADAL" clId="{90C76EDF-90C1-43E1-B62F-6E68EA02825F}" dt="2023-01-09T20:12:52.905" v="1155"/>
          <ac:cxnSpMkLst>
            <pc:docMk/>
            <pc:sldMk cId="3006018265" sldId="2147470777"/>
            <ac:cxnSpMk id="227" creationId="{58C2B296-44C0-4E6E-8469-BA9C380A11B9}"/>
          </ac:cxnSpMkLst>
        </pc:cxnChg>
      </pc:sldChg>
      <pc:sldChg chg="addSp delSp modSp mod">
        <pc:chgData name="Oker, Deniz" userId="c635917e-08b1-492c-8404-f833eb4a6566" providerId="ADAL" clId="{90C76EDF-90C1-43E1-B62F-6E68EA02825F}" dt="2023-01-09T20:11:23.483" v="882" actId="1036"/>
        <pc:sldMkLst>
          <pc:docMk/>
          <pc:sldMk cId="1080909560" sldId="2147470780"/>
        </pc:sldMkLst>
        <pc:spChg chg="mod ord">
          <ac:chgData name="Oker, Deniz" userId="c635917e-08b1-492c-8404-f833eb4a6566" providerId="ADAL" clId="{90C76EDF-90C1-43E1-B62F-6E68EA02825F}" dt="2023-01-09T20:09:20.054" v="706"/>
          <ac:spMkLst>
            <pc:docMk/>
            <pc:sldMk cId="1080909560" sldId="2147470780"/>
            <ac:spMk id="2" creationId="{5C65516F-8E92-47FF-B0B2-AFCD4F7F3CAF}"/>
          </ac:spMkLst>
        </pc:spChg>
        <pc:spChg chg="mod ord">
          <ac:chgData name="Oker, Deniz" userId="c635917e-08b1-492c-8404-f833eb4a6566" providerId="ADAL" clId="{90C76EDF-90C1-43E1-B62F-6E68EA02825F}" dt="2023-01-09T20:09:20.054" v="708"/>
          <ac:spMkLst>
            <pc:docMk/>
            <pc:sldMk cId="1080909560" sldId="2147470780"/>
            <ac:spMk id="3" creationId="{C42C2A29-C949-4DF3-8DD7-DEADFD3F2A41}"/>
          </ac:spMkLst>
        </pc:spChg>
        <pc:spChg chg="add del mod modVis">
          <ac:chgData name="Oker, Deniz" userId="c635917e-08b1-492c-8404-f833eb4a6566" providerId="ADAL" clId="{90C76EDF-90C1-43E1-B62F-6E68EA02825F}" dt="2023-01-09T20:08:24.971" v="235"/>
          <ac:spMkLst>
            <pc:docMk/>
            <pc:sldMk cId="1080909560" sldId="2147470780"/>
            <ac:spMk id="5" creationId="{F7C0E52A-640F-17DF-D19C-F7C750EBAF70}"/>
          </ac:spMkLst>
        </pc:spChg>
        <pc:spChg chg="mod ord">
          <ac:chgData name="Oker, Deniz" userId="c635917e-08b1-492c-8404-f833eb4a6566" providerId="ADAL" clId="{90C76EDF-90C1-43E1-B62F-6E68EA02825F}" dt="2023-01-09T20:09:20.079" v="769"/>
          <ac:spMkLst>
            <pc:docMk/>
            <pc:sldMk cId="1080909560" sldId="2147470780"/>
            <ac:spMk id="6" creationId="{F7607080-BC06-896D-3BA5-C862DAAE5160}"/>
          </ac:spMkLst>
        </pc:spChg>
        <pc:spChg chg="add del mod modVis">
          <ac:chgData name="Oker, Deniz" userId="c635917e-08b1-492c-8404-f833eb4a6566" providerId="ADAL" clId="{90C76EDF-90C1-43E1-B62F-6E68EA02825F}" dt="2023-01-09T20:09:19.486" v="671"/>
          <ac:spMkLst>
            <pc:docMk/>
            <pc:sldMk cId="1080909560" sldId="2147470780"/>
            <ac:spMk id="11" creationId="{885B9CBE-2EBE-72A9-85EE-8D0242F24D5C}"/>
          </ac:spMkLst>
        </pc:spChg>
        <pc:spChg chg="mod ord">
          <ac:chgData name="Oker, Deniz" userId="c635917e-08b1-492c-8404-f833eb4a6566" providerId="ADAL" clId="{90C76EDF-90C1-43E1-B62F-6E68EA02825F}" dt="2023-01-09T20:09:20.075" v="761"/>
          <ac:spMkLst>
            <pc:docMk/>
            <pc:sldMk cId="1080909560" sldId="2147470780"/>
            <ac:spMk id="12" creationId="{BA94B4BC-59F6-4EBA-B3B2-231B4FC49DF7}"/>
          </ac:spMkLst>
        </pc:spChg>
        <pc:spChg chg="mod ord">
          <ac:chgData name="Oker, Deniz" userId="c635917e-08b1-492c-8404-f833eb4a6566" providerId="ADAL" clId="{90C76EDF-90C1-43E1-B62F-6E68EA02825F}" dt="2023-01-09T20:09:20.055" v="710"/>
          <ac:spMkLst>
            <pc:docMk/>
            <pc:sldMk cId="1080909560" sldId="2147470780"/>
            <ac:spMk id="35" creationId="{0B0C5E79-903C-4D51-BEAB-B542E35D48B4}"/>
          </ac:spMkLst>
        </pc:spChg>
        <pc:spChg chg="mod ord">
          <ac:chgData name="Oker, Deniz" userId="c635917e-08b1-492c-8404-f833eb4a6566" providerId="ADAL" clId="{90C76EDF-90C1-43E1-B62F-6E68EA02825F}" dt="2023-01-09T20:09:20.056" v="712"/>
          <ac:spMkLst>
            <pc:docMk/>
            <pc:sldMk cId="1080909560" sldId="2147470780"/>
            <ac:spMk id="36" creationId="{B9CECE81-7854-4A8A-8E7B-134569CF2879}"/>
          </ac:spMkLst>
        </pc:spChg>
        <pc:spChg chg="mod ord">
          <ac:chgData name="Oker, Deniz" userId="c635917e-08b1-492c-8404-f833eb4a6566" providerId="ADAL" clId="{90C76EDF-90C1-43E1-B62F-6E68EA02825F}" dt="2023-01-09T20:09:20.056" v="714"/>
          <ac:spMkLst>
            <pc:docMk/>
            <pc:sldMk cId="1080909560" sldId="2147470780"/>
            <ac:spMk id="55" creationId="{BD868105-41E5-4BAF-82EA-59CD94619332}"/>
          </ac:spMkLst>
        </pc:spChg>
        <pc:spChg chg="mod ord">
          <ac:chgData name="Oker, Deniz" userId="c635917e-08b1-492c-8404-f833eb4a6566" providerId="ADAL" clId="{90C76EDF-90C1-43E1-B62F-6E68EA02825F}" dt="2023-01-09T20:11:23.483" v="882" actId="1036"/>
          <ac:spMkLst>
            <pc:docMk/>
            <pc:sldMk cId="1080909560" sldId="2147470780"/>
            <ac:spMk id="56" creationId="{6C080E45-6998-4569-85D7-9BBB62404E22}"/>
          </ac:spMkLst>
        </pc:spChg>
        <pc:spChg chg="mod ord">
          <ac:chgData name="Oker, Deniz" userId="c635917e-08b1-492c-8404-f833eb4a6566" providerId="ADAL" clId="{90C76EDF-90C1-43E1-B62F-6E68EA02825F}" dt="2023-01-09T20:11:23.483" v="882" actId="1036"/>
          <ac:spMkLst>
            <pc:docMk/>
            <pc:sldMk cId="1080909560" sldId="2147470780"/>
            <ac:spMk id="57" creationId="{4268B836-E12E-420F-9E12-5B2E8C42C602}"/>
          </ac:spMkLst>
        </pc:spChg>
        <pc:spChg chg="mod ord">
          <ac:chgData name="Oker, Deniz" userId="c635917e-08b1-492c-8404-f833eb4a6566" providerId="ADAL" clId="{90C76EDF-90C1-43E1-B62F-6E68EA02825F}" dt="2023-01-09T20:11:19.761" v="879" actId="1036"/>
          <ac:spMkLst>
            <pc:docMk/>
            <pc:sldMk cId="1080909560" sldId="2147470780"/>
            <ac:spMk id="58" creationId="{698E36B6-95FA-4AE8-92C3-E34FCB4DAA66}"/>
          </ac:spMkLst>
        </pc:spChg>
        <pc:spChg chg="mod ord">
          <ac:chgData name="Oker, Deniz" userId="c635917e-08b1-492c-8404-f833eb4a6566" providerId="ADAL" clId="{90C76EDF-90C1-43E1-B62F-6E68EA02825F}" dt="2023-01-09T20:11:19.761" v="879" actId="1036"/>
          <ac:spMkLst>
            <pc:docMk/>
            <pc:sldMk cId="1080909560" sldId="2147470780"/>
            <ac:spMk id="59" creationId="{4F8807E4-3A4C-4EB3-BA09-E28662FFAB2A}"/>
          </ac:spMkLst>
        </pc:spChg>
        <pc:spChg chg="mod">
          <ac:chgData name="Oker, Deniz" userId="c635917e-08b1-492c-8404-f833eb4a6566" providerId="ADAL" clId="{90C76EDF-90C1-43E1-B62F-6E68EA02825F}" dt="2023-01-09T20:09:20.067" v="740"/>
          <ac:spMkLst>
            <pc:docMk/>
            <pc:sldMk cId="1080909560" sldId="2147470780"/>
            <ac:spMk id="61" creationId="{C273D6C3-8E8A-4D43-8516-B5B6BC4579D2}"/>
          </ac:spMkLst>
        </pc:spChg>
        <pc:spChg chg="mod">
          <ac:chgData name="Oker, Deniz" userId="c635917e-08b1-492c-8404-f833eb4a6566" providerId="ADAL" clId="{90C76EDF-90C1-43E1-B62F-6E68EA02825F}" dt="2023-01-09T20:09:20.067" v="741"/>
          <ac:spMkLst>
            <pc:docMk/>
            <pc:sldMk cId="1080909560" sldId="2147470780"/>
            <ac:spMk id="64" creationId="{85963FA8-8620-44C5-A10F-A0B6CBAD13E8}"/>
          </ac:spMkLst>
        </pc:spChg>
        <pc:spChg chg="mod">
          <ac:chgData name="Oker, Deniz" userId="c635917e-08b1-492c-8404-f833eb4a6566" providerId="ADAL" clId="{90C76EDF-90C1-43E1-B62F-6E68EA02825F}" dt="2023-01-09T20:09:20.068" v="742"/>
          <ac:spMkLst>
            <pc:docMk/>
            <pc:sldMk cId="1080909560" sldId="2147470780"/>
            <ac:spMk id="73" creationId="{E71A7A89-56D4-4F47-8CF2-5901C409D659}"/>
          </ac:spMkLst>
        </pc:spChg>
        <pc:spChg chg="mod">
          <ac:chgData name="Oker, Deniz" userId="c635917e-08b1-492c-8404-f833eb4a6566" providerId="ADAL" clId="{90C76EDF-90C1-43E1-B62F-6E68EA02825F}" dt="2023-01-09T20:09:20.076" v="762"/>
          <ac:spMkLst>
            <pc:docMk/>
            <pc:sldMk cId="1080909560" sldId="2147470780"/>
            <ac:spMk id="77" creationId="{8EF0AC75-630C-4376-A83A-419A0BCCBD47}"/>
          </ac:spMkLst>
        </pc:spChg>
        <pc:spChg chg="mod ord">
          <ac:chgData name="Oker, Deniz" userId="c635917e-08b1-492c-8404-f833eb4a6566" providerId="ADAL" clId="{90C76EDF-90C1-43E1-B62F-6E68EA02825F}" dt="2023-01-09T20:09:20.073" v="756"/>
          <ac:spMkLst>
            <pc:docMk/>
            <pc:sldMk cId="1080909560" sldId="2147470780"/>
            <ac:spMk id="83" creationId="{79FCCBCC-1717-4B2E-A8DE-3511AA65E458}"/>
          </ac:spMkLst>
        </pc:spChg>
        <pc:spChg chg="mod ord">
          <ac:chgData name="Oker, Deniz" userId="c635917e-08b1-492c-8404-f833eb4a6566" providerId="ADAL" clId="{90C76EDF-90C1-43E1-B62F-6E68EA02825F}" dt="2023-01-09T20:09:20.063" v="730"/>
          <ac:spMkLst>
            <pc:docMk/>
            <pc:sldMk cId="1080909560" sldId="2147470780"/>
            <ac:spMk id="87" creationId="{F565C1F0-D814-4B12-99BF-80E1287B1D09}"/>
          </ac:spMkLst>
        </pc:spChg>
        <pc:spChg chg="mod ord">
          <ac:chgData name="Oker, Deniz" userId="c635917e-08b1-492c-8404-f833eb4a6566" providerId="ADAL" clId="{90C76EDF-90C1-43E1-B62F-6E68EA02825F}" dt="2023-01-09T20:09:20.063" v="732"/>
          <ac:spMkLst>
            <pc:docMk/>
            <pc:sldMk cId="1080909560" sldId="2147470780"/>
            <ac:spMk id="91" creationId="{24011849-05FE-4D13-88CC-27D7A3057CD3}"/>
          </ac:spMkLst>
        </pc:spChg>
        <pc:spChg chg="mod ord">
          <ac:chgData name="Oker, Deniz" userId="c635917e-08b1-492c-8404-f833eb4a6566" providerId="ADAL" clId="{90C76EDF-90C1-43E1-B62F-6E68EA02825F}" dt="2023-01-09T20:09:20.068" v="744"/>
          <ac:spMkLst>
            <pc:docMk/>
            <pc:sldMk cId="1080909560" sldId="2147470780"/>
            <ac:spMk id="109" creationId="{CAFBAEA7-679A-4175-81AD-21F985F15BA1}"/>
          </ac:spMkLst>
        </pc:spChg>
        <pc:spChg chg="mod ord">
          <ac:chgData name="Oker, Deniz" userId="c635917e-08b1-492c-8404-f833eb4a6566" providerId="ADAL" clId="{90C76EDF-90C1-43E1-B62F-6E68EA02825F}" dt="2023-01-09T20:09:20.065" v="736"/>
          <ac:spMkLst>
            <pc:docMk/>
            <pc:sldMk cId="1080909560" sldId="2147470780"/>
            <ac:spMk id="112" creationId="{268817D0-C21C-1ABD-0BE8-8C1F61981F49}"/>
          </ac:spMkLst>
        </pc:spChg>
        <pc:spChg chg="mod ord">
          <ac:chgData name="Oker, Deniz" userId="c635917e-08b1-492c-8404-f833eb4a6566" providerId="ADAL" clId="{90C76EDF-90C1-43E1-B62F-6E68EA02825F}" dt="2023-01-09T20:09:20.066" v="739"/>
          <ac:spMkLst>
            <pc:docMk/>
            <pc:sldMk cId="1080909560" sldId="2147470780"/>
            <ac:spMk id="114" creationId="{D5E4A9BE-C5D7-44A1-ACFD-EDBC7DBD7ABC}"/>
          </ac:spMkLst>
        </pc:spChg>
        <pc:spChg chg="mod">
          <ac:chgData name="Oker, Deniz" userId="c635917e-08b1-492c-8404-f833eb4a6566" providerId="ADAL" clId="{90C76EDF-90C1-43E1-B62F-6E68EA02825F}" dt="2023-01-09T20:09:20.050" v="699"/>
          <ac:spMkLst>
            <pc:docMk/>
            <pc:sldMk cId="1080909560" sldId="2147470780"/>
            <ac:spMk id="119" creationId="{85AD7E07-4C43-4E72-9E94-321ED7062C57}"/>
          </ac:spMkLst>
        </pc:spChg>
        <pc:spChg chg="mod">
          <ac:chgData name="Oker, Deniz" userId="c635917e-08b1-492c-8404-f833eb4a6566" providerId="ADAL" clId="{90C76EDF-90C1-43E1-B62F-6E68EA02825F}" dt="2023-01-09T20:09:20.076" v="763"/>
          <ac:spMkLst>
            <pc:docMk/>
            <pc:sldMk cId="1080909560" sldId="2147470780"/>
            <ac:spMk id="122" creationId="{85AD7E07-4C43-4E72-9E94-321ED7062C57}"/>
          </ac:spMkLst>
        </pc:spChg>
        <pc:spChg chg="mod">
          <ac:chgData name="Oker, Deniz" userId="c635917e-08b1-492c-8404-f833eb4a6566" providerId="ADAL" clId="{90C76EDF-90C1-43E1-B62F-6E68EA02825F}" dt="2023-01-09T20:09:20.077" v="764"/>
          <ac:spMkLst>
            <pc:docMk/>
            <pc:sldMk cId="1080909560" sldId="2147470780"/>
            <ac:spMk id="124" creationId="{85AD7E07-4C43-4E72-9E94-321ED7062C57}"/>
          </ac:spMkLst>
        </pc:spChg>
        <pc:spChg chg="mod">
          <ac:chgData name="Oker, Deniz" userId="c635917e-08b1-492c-8404-f833eb4a6566" providerId="ADAL" clId="{90C76EDF-90C1-43E1-B62F-6E68EA02825F}" dt="2023-01-09T20:09:20.078" v="765"/>
          <ac:spMkLst>
            <pc:docMk/>
            <pc:sldMk cId="1080909560" sldId="2147470780"/>
            <ac:spMk id="125" creationId="{85AD7E07-4C43-4E72-9E94-321ED7062C57}"/>
          </ac:spMkLst>
        </pc:spChg>
        <pc:spChg chg="mod">
          <ac:chgData name="Oker, Deniz" userId="c635917e-08b1-492c-8404-f833eb4a6566" providerId="ADAL" clId="{90C76EDF-90C1-43E1-B62F-6E68EA02825F}" dt="2023-01-09T20:09:20.074" v="757"/>
          <ac:spMkLst>
            <pc:docMk/>
            <pc:sldMk cId="1080909560" sldId="2147470780"/>
            <ac:spMk id="128" creationId="{26AC4D2B-B999-719B-0977-AAFAB98B89A7}"/>
          </ac:spMkLst>
        </pc:spChg>
        <pc:spChg chg="mod">
          <ac:chgData name="Oker, Deniz" userId="c635917e-08b1-492c-8404-f833eb4a6566" providerId="ADAL" clId="{90C76EDF-90C1-43E1-B62F-6E68EA02825F}" dt="2023-01-09T20:09:20.074" v="758"/>
          <ac:spMkLst>
            <pc:docMk/>
            <pc:sldMk cId="1080909560" sldId="2147470780"/>
            <ac:spMk id="130" creationId="{4C3BDAEE-F80D-D26D-3D09-205C565A566A}"/>
          </ac:spMkLst>
        </pc:spChg>
        <pc:spChg chg="mod">
          <ac:chgData name="Oker, Deniz" userId="c635917e-08b1-492c-8404-f833eb4a6566" providerId="ADAL" clId="{90C76EDF-90C1-43E1-B62F-6E68EA02825F}" dt="2023-01-09T20:09:20.074" v="759"/>
          <ac:spMkLst>
            <pc:docMk/>
            <pc:sldMk cId="1080909560" sldId="2147470780"/>
            <ac:spMk id="131" creationId="{E319E9EB-1FD7-4A10-0758-556CD4477206}"/>
          </ac:spMkLst>
        </pc:spChg>
        <pc:spChg chg="mod ord">
          <ac:chgData name="Oker, Deniz" userId="c635917e-08b1-492c-8404-f833eb4a6566" providerId="ADAL" clId="{90C76EDF-90C1-43E1-B62F-6E68EA02825F}" dt="2023-01-09T20:09:20.090" v="799"/>
          <ac:spMkLst>
            <pc:docMk/>
            <pc:sldMk cId="1080909560" sldId="2147470780"/>
            <ac:spMk id="134" creationId="{160C4759-9352-4CC5-98E1-AA451BC9DCA7}"/>
          </ac:spMkLst>
        </pc:spChg>
        <pc:spChg chg="mod">
          <ac:chgData name="Oker, Deniz" userId="c635917e-08b1-492c-8404-f833eb4a6566" providerId="ADAL" clId="{90C76EDF-90C1-43E1-B62F-6E68EA02825F}" dt="2023-01-09T20:09:20.091" v="802"/>
          <ac:spMkLst>
            <pc:docMk/>
            <pc:sldMk cId="1080909560" sldId="2147470780"/>
            <ac:spMk id="135" creationId="{FB9A8B38-FFC3-407C-AF50-D9B21FBD99CC}"/>
          </ac:spMkLst>
        </pc:spChg>
        <pc:spChg chg="mod ord">
          <ac:chgData name="Oker, Deniz" userId="c635917e-08b1-492c-8404-f833eb4a6566" providerId="ADAL" clId="{90C76EDF-90C1-43E1-B62F-6E68EA02825F}" dt="2023-01-09T20:09:20.088" v="796"/>
          <ac:spMkLst>
            <pc:docMk/>
            <pc:sldMk cId="1080909560" sldId="2147470780"/>
            <ac:spMk id="136" creationId="{6E5EF827-A623-4BA7-9BC1-F33D5FE034BD}"/>
          </ac:spMkLst>
        </pc:spChg>
        <pc:spChg chg="mod">
          <ac:chgData name="Oker, Deniz" userId="c635917e-08b1-492c-8404-f833eb4a6566" providerId="ADAL" clId="{90C76EDF-90C1-43E1-B62F-6E68EA02825F}" dt="2023-01-09T20:09:20.089" v="797"/>
          <ac:spMkLst>
            <pc:docMk/>
            <pc:sldMk cId="1080909560" sldId="2147470780"/>
            <ac:spMk id="137" creationId="{278ADA94-2249-49B4-9BDC-C270826BD060}"/>
          </ac:spMkLst>
        </pc:spChg>
        <pc:spChg chg="mod">
          <ac:chgData name="Oker, Deniz" userId="c635917e-08b1-492c-8404-f833eb4a6566" providerId="ADAL" clId="{90C76EDF-90C1-43E1-B62F-6E68EA02825F}" dt="2023-01-09T20:09:20.091" v="801"/>
          <ac:spMkLst>
            <pc:docMk/>
            <pc:sldMk cId="1080909560" sldId="2147470780"/>
            <ac:spMk id="147" creationId="{9941C6CE-EC8D-4B54-B340-8406913AC821}"/>
          </ac:spMkLst>
        </pc:spChg>
        <pc:spChg chg="mod ord">
          <ac:chgData name="Oker, Deniz" userId="c635917e-08b1-492c-8404-f833eb4a6566" providerId="ADAL" clId="{90C76EDF-90C1-43E1-B62F-6E68EA02825F}" dt="2023-01-09T20:09:20.082" v="777"/>
          <ac:spMkLst>
            <pc:docMk/>
            <pc:sldMk cId="1080909560" sldId="2147470780"/>
            <ac:spMk id="166" creationId="{8D4EDC27-B8B8-4E76-8A94-7BBB01F4BFFC}"/>
          </ac:spMkLst>
        </pc:spChg>
        <pc:spChg chg="mod">
          <ac:chgData name="Oker, Deniz" userId="c635917e-08b1-492c-8404-f833eb4a6566" providerId="ADAL" clId="{90C76EDF-90C1-43E1-B62F-6E68EA02825F}" dt="2023-01-09T20:09:20.053" v="704"/>
          <ac:spMkLst>
            <pc:docMk/>
            <pc:sldMk cId="1080909560" sldId="2147470780"/>
            <ac:spMk id="167" creationId="{85AD7E07-4C43-4E72-9E94-321ED7062C57}"/>
          </ac:spMkLst>
        </pc:spChg>
        <pc:spChg chg="mod ord">
          <ac:chgData name="Oker, Deniz" userId="c635917e-08b1-492c-8404-f833eb4a6566" providerId="ADAL" clId="{90C76EDF-90C1-43E1-B62F-6E68EA02825F}" dt="2023-01-09T20:10:37.739" v="872" actId="20577"/>
          <ac:spMkLst>
            <pc:docMk/>
            <pc:sldMk cId="1080909560" sldId="2147470780"/>
            <ac:spMk id="182" creationId="{9A395D4C-0634-4FC6-80EC-8BFCCB576E04}"/>
          </ac:spMkLst>
        </pc:spChg>
        <pc:spChg chg="mod ord">
          <ac:chgData name="Oker, Deniz" userId="c635917e-08b1-492c-8404-f833eb4a6566" providerId="ADAL" clId="{90C76EDF-90C1-43E1-B62F-6E68EA02825F}" dt="2023-01-09T20:09:20.071" v="750"/>
          <ac:spMkLst>
            <pc:docMk/>
            <pc:sldMk cId="1080909560" sldId="2147470780"/>
            <ac:spMk id="188" creationId="{F9384B2D-578D-4F42-9973-71E09A38D72F}"/>
          </ac:spMkLst>
        </pc:spChg>
        <pc:spChg chg="mod ord">
          <ac:chgData name="Oker, Deniz" userId="c635917e-08b1-492c-8404-f833eb4a6566" providerId="ADAL" clId="{90C76EDF-90C1-43E1-B62F-6E68EA02825F}" dt="2023-01-09T20:09:20.071" v="752"/>
          <ac:spMkLst>
            <pc:docMk/>
            <pc:sldMk cId="1080909560" sldId="2147470780"/>
            <ac:spMk id="189" creationId="{A4B28077-3E0B-472F-98AE-75AD7689F403}"/>
          </ac:spMkLst>
        </pc:spChg>
        <pc:spChg chg="mod ord">
          <ac:chgData name="Oker, Deniz" userId="c635917e-08b1-492c-8404-f833eb4a6566" providerId="ADAL" clId="{90C76EDF-90C1-43E1-B62F-6E68EA02825F}" dt="2023-01-09T20:09:20.048" v="695"/>
          <ac:spMkLst>
            <pc:docMk/>
            <pc:sldMk cId="1080909560" sldId="2147470780"/>
            <ac:spMk id="200" creationId="{B24EC3A7-B4E1-4C86-A571-69B9AA9DB608}"/>
          </ac:spMkLst>
        </pc:spChg>
        <pc:spChg chg="mod ord">
          <ac:chgData name="Oker, Deniz" userId="c635917e-08b1-492c-8404-f833eb4a6566" providerId="ADAL" clId="{90C76EDF-90C1-43E1-B62F-6E68EA02825F}" dt="2023-01-09T20:09:20.081" v="773"/>
          <ac:spMkLst>
            <pc:docMk/>
            <pc:sldMk cId="1080909560" sldId="2147470780"/>
            <ac:spMk id="201" creationId="{08E73F6A-C62F-4295-A348-7C3C9E889CFE}"/>
          </ac:spMkLst>
        </pc:spChg>
        <pc:spChg chg="mod ord">
          <ac:chgData name="Oker, Deniz" userId="c635917e-08b1-492c-8404-f833eb4a6566" providerId="ADAL" clId="{90C76EDF-90C1-43E1-B62F-6E68EA02825F}" dt="2023-01-09T20:09:20.081" v="775"/>
          <ac:spMkLst>
            <pc:docMk/>
            <pc:sldMk cId="1080909560" sldId="2147470780"/>
            <ac:spMk id="204" creationId="{6E76B56B-F29E-4A71-B2AC-4627E3DF04E8}"/>
          </ac:spMkLst>
        </pc:spChg>
        <pc:spChg chg="mod ord">
          <ac:chgData name="Oker, Deniz" userId="c635917e-08b1-492c-8404-f833eb4a6566" providerId="ADAL" clId="{90C76EDF-90C1-43E1-B62F-6E68EA02825F}" dt="2023-01-09T20:09:20.086" v="789"/>
          <ac:spMkLst>
            <pc:docMk/>
            <pc:sldMk cId="1080909560" sldId="2147470780"/>
            <ac:spMk id="213" creationId="{C87D027A-C2B4-4A8D-9A1E-15EBBACCB769}"/>
          </ac:spMkLst>
        </pc:spChg>
        <pc:spChg chg="mod ord">
          <ac:chgData name="Oker, Deniz" userId="c635917e-08b1-492c-8404-f833eb4a6566" providerId="ADAL" clId="{90C76EDF-90C1-43E1-B62F-6E68EA02825F}" dt="2023-01-09T20:09:20.064" v="734"/>
          <ac:spMkLst>
            <pc:docMk/>
            <pc:sldMk cId="1080909560" sldId="2147470780"/>
            <ac:spMk id="216" creationId="{95F0A278-04AB-4AD5-9332-E98106F83D1A}"/>
          </ac:spMkLst>
        </pc:spChg>
        <pc:spChg chg="mod ord">
          <ac:chgData name="Oker, Deniz" userId="c635917e-08b1-492c-8404-f833eb4a6566" providerId="ADAL" clId="{90C76EDF-90C1-43E1-B62F-6E68EA02825F}" dt="2023-01-09T20:09:20.083" v="781"/>
          <ac:spMkLst>
            <pc:docMk/>
            <pc:sldMk cId="1080909560" sldId="2147470780"/>
            <ac:spMk id="279" creationId="{B04EE23F-3E5A-4AA6-9C71-FB2A2634E425}"/>
          </ac:spMkLst>
        </pc:spChg>
        <pc:spChg chg="mod ord">
          <ac:chgData name="Oker, Deniz" userId="c635917e-08b1-492c-8404-f833eb4a6566" providerId="ADAL" clId="{90C76EDF-90C1-43E1-B62F-6E68EA02825F}" dt="2023-01-09T20:09:20.084" v="784"/>
          <ac:spMkLst>
            <pc:docMk/>
            <pc:sldMk cId="1080909560" sldId="2147470780"/>
            <ac:spMk id="280" creationId="{4E35B15E-F879-4A45-BBD6-852648762A3E}"/>
          </ac:spMkLst>
        </pc:spChg>
        <pc:spChg chg="mod ord">
          <ac:chgData name="Oker, Deniz" userId="c635917e-08b1-492c-8404-f833eb4a6566" providerId="ADAL" clId="{90C76EDF-90C1-43E1-B62F-6E68EA02825F}" dt="2023-01-09T20:09:20.086" v="787"/>
          <ac:spMkLst>
            <pc:docMk/>
            <pc:sldMk cId="1080909560" sldId="2147470780"/>
            <ac:spMk id="298" creationId="{0A355C2C-C184-4925-8F85-CF9A0F5B7DC4}"/>
          </ac:spMkLst>
        </pc:spChg>
        <pc:spChg chg="add del mod ord">
          <ac:chgData name="Oker, Deniz" userId="c635917e-08b1-492c-8404-f833eb4a6566" providerId="ADAL" clId="{90C76EDF-90C1-43E1-B62F-6E68EA02825F}" dt="2023-01-09T20:10:13.462" v="867" actId="20577"/>
          <ac:spMkLst>
            <pc:docMk/>
            <pc:sldMk cId="1080909560" sldId="2147470780"/>
            <ac:spMk id="301" creationId="{8B877C6C-526D-4CCD-95AC-BF66DF4D3FC6}"/>
          </ac:spMkLst>
        </pc:spChg>
        <pc:spChg chg="mod ord">
          <ac:chgData name="Oker, Deniz" userId="c635917e-08b1-492c-8404-f833eb4a6566" providerId="ADAL" clId="{90C76EDF-90C1-43E1-B62F-6E68EA02825F}" dt="2023-01-09T20:09:20.093" v="807"/>
          <ac:spMkLst>
            <pc:docMk/>
            <pc:sldMk cId="1080909560" sldId="2147470780"/>
            <ac:spMk id="333" creationId="{B06CD13C-BF8F-4B2E-BF4E-BF0B4CC6DBAA}"/>
          </ac:spMkLst>
        </pc:spChg>
        <pc:spChg chg="mod">
          <ac:chgData name="Oker, Deniz" userId="c635917e-08b1-492c-8404-f833eb4a6566" providerId="ADAL" clId="{90C76EDF-90C1-43E1-B62F-6E68EA02825F}" dt="2023-01-09T20:09:20.053" v="703"/>
          <ac:spMkLst>
            <pc:docMk/>
            <pc:sldMk cId="1080909560" sldId="2147470780"/>
            <ac:spMk id="382" creationId="{85AD7E07-4C43-4E72-9E94-321ED7062C57}"/>
          </ac:spMkLst>
        </pc:spChg>
        <pc:spChg chg="mod">
          <ac:chgData name="Oker, Deniz" userId="c635917e-08b1-492c-8404-f833eb4a6566" providerId="ADAL" clId="{90C76EDF-90C1-43E1-B62F-6E68EA02825F}" dt="2023-01-09T20:09:20.051" v="700"/>
          <ac:spMkLst>
            <pc:docMk/>
            <pc:sldMk cId="1080909560" sldId="2147470780"/>
            <ac:spMk id="383" creationId="{85AD7E07-4C43-4E72-9E94-321ED7062C57}"/>
          </ac:spMkLst>
        </pc:spChg>
        <pc:spChg chg="mod">
          <ac:chgData name="Oker, Deniz" userId="c635917e-08b1-492c-8404-f833eb4a6566" providerId="ADAL" clId="{90C76EDF-90C1-43E1-B62F-6E68EA02825F}" dt="2023-01-09T20:09:20.052" v="702"/>
          <ac:spMkLst>
            <pc:docMk/>
            <pc:sldMk cId="1080909560" sldId="2147470780"/>
            <ac:spMk id="384" creationId="{85AD7E07-4C43-4E72-9E94-321ED7062C57}"/>
          </ac:spMkLst>
        </pc:spChg>
        <pc:spChg chg="mod">
          <ac:chgData name="Oker, Deniz" userId="c635917e-08b1-492c-8404-f833eb4a6566" providerId="ADAL" clId="{90C76EDF-90C1-43E1-B62F-6E68EA02825F}" dt="2023-01-09T20:09:20.051" v="701"/>
          <ac:spMkLst>
            <pc:docMk/>
            <pc:sldMk cId="1080909560" sldId="2147470780"/>
            <ac:spMk id="385" creationId="{85AD7E07-4C43-4E72-9E94-321ED7062C57}"/>
          </ac:spMkLst>
        </pc:spChg>
        <pc:spChg chg="mod ord">
          <ac:chgData name="Oker, Deniz" userId="c635917e-08b1-492c-8404-f833eb4a6566" providerId="ADAL" clId="{90C76EDF-90C1-43E1-B62F-6E68EA02825F}" dt="2023-01-09T20:09:20.095" v="813"/>
          <ac:spMkLst>
            <pc:docMk/>
            <pc:sldMk cId="1080909560" sldId="2147470780"/>
            <ac:spMk id="392" creationId="{80BC4FB7-5636-49E4-86B2-7042DFEB2D8A}"/>
          </ac:spMkLst>
        </pc:spChg>
        <pc:spChg chg="mod">
          <ac:chgData name="Oker, Deniz" userId="c635917e-08b1-492c-8404-f833eb4a6566" providerId="ADAL" clId="{90C76EDF-90C1-43E1-B62F-6E68EA02825F}" dt="2023-01-09T20:09:20.090" v="800"/>
          <ac:spMkLst>
            <pc:docMk/>
            <pc:sldMk cId="1080909560" sldId="2147470780"/>
            <ac:spMk id="403" creationId="{85AD7E07-4C43-4E72-9E94-321ED7062C57}"/>
          </ac:spMkLst>
        </pc:spChg>
        <pc:grpChg chg="mod ord">
          <ac:chgData name="Oker, Deniz" userId="c635917e-08b1-492c-8404-f833eb4a6566" providerId="ADAL" clId="{90C76EDF-90C1-43E1-B62F-6E68EA02825F}" dt="2023-01-09T20:09:20.072" v="754"/>
          <ac:grpSpMkLst>
            <pc:docMk/>
            <pc:sldMk cId="1080909560" sldId="2147470780"/>
            <ac:grpSpMk id="4" creationId="{2FF70E37-76F4-4D71-B693-2F51B53616C8}"/>
          </ac:grpSpMkLst>
        </pc:grpChg>
        <pc:grpChg chg="mod ord">
          <ac:chgData name="Oker, Deniz" userId="c635917e-08b1-492c-8404-f833eb4a6566" providerId="ADAL" clId="{90C76EDF-90C1-43E1-B62F-6E68EA02825F}" dt="2023-01-09T20:09:20.078" v="767"/>
          <ac:grpSpMkLst>
            <pc:docMk/>
            <pc:sldMk cId="1080909560" sldId="2147470780"/>
            <ac:grpSpMk id="7" creationId="{404AEB11-375B-44CA-8254-CD201C8CA49B}"/>
          </ac:grpSpMkLst>
        </pc:grpChg>
        <pc:grpChg chg="mod ord">
          <ac:chgData name="Oker, Deniz" userId="c635917e-08b1-492c-8404-f833eb4a6566" providerId="ADAL" clId="{90C76EDF-90C1-43E1-B62F-6E68EA02825F}" dt="2023-01-09T20:09:20.070" v="748"/>
          <ac:grpSpMkLst>
            <pc:docMk/>
            <pc:sldMk cId="1080909560" sldId="2147470780"/>
            <ac:grpSpMk id="10" creationId="{6CA54BDF-20DF-45ED-8029-C021427E76A7}"/>
          </ac:grpSpMkLst>
        </pc:grpChg>
        <pc:grpChg chg="mod ord">
          <ac:chgData name="Oker, Deniz" userId="c635917e-08b1-492c-8404-f833eb4a6566" providerId="ADAL" clId="{90C76EDF-90C1-43E1-B62F-6E68EA02825F}" dt="2023-01-09T20:09:20.060" v="724"/>
          <ac:grpSpMkLst>
            <pc:docMk/>
            <pc:sldMk cId="1080909560" sldId="2147470780"/>
            <ac:grpSpMk id="16" creationId="{12D9433E-6490-4EFA-91C8-AD18A466D3A5}"/>
          </ac:grpSpMkLst>
        </pc:grpChg>
        <pc:grpChg chg="mod ord">
          <ac:chgData name="Oker, Deniz" userId="c635917e-08b1-492c-8404-f833eb4a6566" providerId="ADAL" clId="{90C76EDF-90C1-43E1-B62F-6E68EA02825F}" dt="2023-01-09T20:09:20.061" v="726"/>
          <ac:grpSpMkLst>
            <pc:docMk/>
            <pc:sldMk cId="1080909560" sldId="2147470780"/>
            <ac:grpSpMk id="17" creationId="{30710B3A-0E00-4034-8D54-2900D49DDF9A}"/>
          </ac:grpSpMkLst>
        </pc:grpChg>
        <pc:grpChg chg="mod ord">
          <ac:chgData name="Oker, Deniz" userId="c635917e-08b1-492c-8404-f833eb4a6566" providerId="ADAL" clId="{90C76EDF-90C1-43E1-B62F-6E68EA02825F}" dt="2023-01-09T20:09:20.062" v="728"/>
          <ac:grpSpMkLst>
            <pc:docMk/>
            <pc:sldMk cId="1080909560" sldId="2147470780"/>
            <ac:grpSpMk id="18" creationId="{E5CE2FB6-27B4-4E96-A564-057EF36E9813}"/>
          </ac:grpSpMkLst>
        </pc:grpChg>
        <pc:grpChg chg="mod ord">
          <ac:chgData name="Oker, Deniz" userId="c635917e-08b1-492c-8404-f833eb4a6566" providerId="ADAL" clId="{90C76EDF-90C1-43E1-B62F-6E68EA02825F}" dt="2023-01-09T20:09:20.069" v="746"/>
          <ac:grpSpMkLst>
            <pc:docMk/>
            <pc:sldMk cId="1080909560" sldId="2147470780"/>
            <ac:grpSpMk id="46" creationId="{BD8D8233-48CA-80BA-ECDA-E36B566C2956}"/>
          </ac:grpSpMkLst>
        </pc:grpChg>
        <pc:grpChg chg="mod ord">
          <ac:chgData name="Oker, Deniz" userId="c635917e-08b1-492c-8404-f833eb4a6566" providerId="ADAL" clId="{90C76EDF-90C1-43E1-B62F-6E68EA02825F}" dt="2023-01-09T20:09:20.047" v="693"/>
          <ac:grpSpMkLst>
            <pc:docMk/>
            <pc:sldMk cId="1080909560" sldId="2147470780"/>
            <ac:grpSpMk id="247" creationId="{548A9292-6D26-491B-8774-AB82788DB442}"/>
          </ac:grpSpMkLst>
        </pc:grpChg>
        <pc:grpChg chg="mod">
          <ac:chgData name="Oker, Deniz" userId="c635917e-08b1-492c-8404-f833eb4a6566" providerId="ADAL" clId="{90C76EDF-90C1-43E1-B62F-6E68EA02825F}" dt="2023-01-09T20:09:20.084" v="782"/>
          <ac:grpSpMkLst>
            <pc:docMk/>
            <pc:sldMk cId="1080909560" sldId="2147470780"/>
            <ac:grpSpMk id="253" creationId="{AB018CA8-331C-4465-A408-D9B264085DA6}"/>
          </ac:grpSpMkLst>
        </pc:grpChg>
        <pc:grpChg chg="mod">
          <ac:chgData name="Oker, Deniz" userId="c635917e-08b1-492c-8404-f833eb4a6566" providerId="ADAL" clId="{90C76EDF-90C1-43E1-B62F-6E68EA02825F}" dt="2023-01-09T20:09:20.085" v="785"/>
          <ac:grpSpMkLst>
            <pc:docMk/>
            <pc:sldMk cId="1080909560" sldId="2147470780"/>
            <ac:grpSpMk id="281" creationId="{4322F074-935B-4715-A57E-64559684B0D4}"/>
          </ac:grpSpMkLst>
        </pc:grpChg>
        <pc:grpChg chg="mod">
          <ac:chgData name="Oker, Deniz" userId="c635917e-08b1-492c-8404-f833eb4a6566" providerId="ADAL" clId="{90C76EDF-90C1-43E1-B62F-6E68EA02825F}" dt="2023-01-09T20:09:20.092" v="805"/>
          <ac:grpSpMkLst>
            <pc:docMk/>
            <pc:sldMk cId="1080909560" sldId="2147470780"/>
            <ac:grpSpMk id="328" creationId="{248676A2-19BB-4B0B-837C-2A5B342EC625}"/>
          </ac:grpSpMkLst>
        </pc:grpChg>
        <pc:graphicFrameChg chg="add del mod replST">
          <ac:chgData name="Oker, Deniz" userId="c635917e-08b1-492c-8404-f833eb4a6566" providerId="ADAL" clId="{90C76EDF-90C1-43E1-B62F-6E68EA02825F}" dt="2023-01-09T20:08:25.523" v="249"/>
          <ac:graphicFrameMkLst>
            <pc:docMk/>
            <pc:sldMk cId="1080909560" sldId="2147470780"/>
            <ac:graphicFrameMk id="8" creationId="{35388F0C-89F9-BD11-CFB5-F506A3BE2AD6}"/>
          </ac:graphicFrameMkLst>
        </pc:graphicFrameChg>
        <pc:graphicFrameChg chg="add mod replST">
          <ac:chgData name="Oker, Deniz" userId="c635917e-08b1-492c-8404-f833eb4a6566" providerId="ADAL" clId="{90C76EDF-90C1-43E1-B62F-6E68EA02825F}" dt="2023-01-09T20:08:25.543" v="260"/>
          <ac:graphicFrameMkLst>
            <pc:docMk/>
            <pc:sldMk cId="1080909560" sldId="2147470780"/>
            <ac:graphicFrameMk id="9" creationId="{D84D5B9D-C633-3F6E-BF23-A1DF1D640077}"/>
          </ac:graphicFrameMkLst>
        </pc:graphicFrameChg>
        <pc:graphicFrameChg chg="mod">
          <ac:chgData name="Oker, Deniz" userId="c635917e-08b1-492c-8404-f833eb4a6566" providerId="ADAL" clId="{90C76EDF-90C1-43E1-B62F-6E68EA02825F}" dt="2023-01-09T20:09:20.104" v="817"/>
          <ac:graphicFrameMkLst>
            <pc:docMk/>
            <pc:sldMk cId="1080909560" sldId="2147470780"/>
            <ac:graphicFrameMk id="13" creationId="{5A86C6D7-0631-4563-A9BE-2E244C353677}"/>
          </ac:graphicFrameMkLst>
        </pc:graphicFrameChg>
        <pc:graphicFrameChg chg="add del mod replST">
          <ac:chgData name="Oker, Deniz" userId="c635917e-08b1-492c-8404-f833eb4a6566" providerId="ADAL" clId="{90C76EDF-90C1-43E1-B62F-6E68EA02825F}" dt="2023-01-09T20:09:20.026" v="685"/>
          <ac:graphicFrameMkLst>
            <pc:docMk/>
            <pc:sldMk cId="1080909560" sldId="2147470780"/>
            <ac:graphicFrameMk id="15" creationId="{67BDBD66-1D74-1BEE-D542-990A4704D42C}"/>
          </ac:graphicFrameMkLst>
        </pc:graphicFrameChg>
        <pc:graphicFrameChg chg="add mod replST">
          <ac:chgData name="Oker, Deniz" userId="c635917e-08b1-492c-8404-f833eb4a6566" providerId="ADAL" clId="{90C76EDF-90C1-43E1-B62F-6E68EA02825F}" dt="2023-01-09T20:09:20.049" v="696"/>
          <ac:graphicFrameMkLst>
            <pc:docMk/>
            <pc:sldMk cId="1080909560" sldId="2147470780"/>
            <ac:graphicFrameMk id="19" creationId="{E85A9AC4-5C28-272D-D464-73A1A4EEFCB3}"/>
          </ac:graphicFrameMkLst>
        </pc:graphicFrameChg>
        <pc:graphicFrameChg chg="del">
          <ac:chgData name="Oker, Deniz" userId="c635917e-08b1-492c-8404-f833eb4a6566" providerId="ADAL" clId="{90C76EDF-90C1-43E1-B62F-6E68EA02825F}" dt="2023-01-09T20:09:19.429" v="539"/>
          <ac:graphicFrameMkLst>
            <pc:docMk/>
            <pc:sldMk cId="1080909560" sldId="2147470780"/>
            <ac:graphicFrameMk id="146" creationId="{4F32A21A-E1F6-499A-A022-6B797527DFA6}"/>
          </ac:graphicFrameMkLst>
        </pc:graphicFrameChg>
        <pc:graphicFrameChg chg="mod">
          <ac:chgData name="Oker, Deniz" userId="c635917e-08b1-492c-8404-f833eb4a6566" providerId="ADAL" clId="{90C76EDF-90C1-43E1-B62F-6E68EA02825F}" dt="2023-01-09T20:09:20.065" v="737"/>
          <ac:graphicFrameMkLst>
            <pc:docMk/>
            <pc:sldMk cId="1080909560" sldId="2147470780"/>
            <ac:graphicFrameMk id="318" creationId="{F1160E8F-CF8B-42AB-862B-99E400EA0A51}"/>
          </ac:graphicFrameMkLst>
        </pc:graphicFrameChg>
        <pc:graphicFrameChg chg="mod">
          <ac:chgData name="Oker, Deniz" userId="c635917e-08b1-492c-8404-f833eb4a6566" providerId="ADAL" clId="{90C76EDF-90C1-43E1-B62F-6E68EA02825F}" dt="2023-01-09T20:09:20.087" v="790"/>
          <ac:graphicFrameMkLst>
            <pc:docMk/>
            <pc:sldMk cId="1080909560" sldId="2147470780"/>
            <ac:graphicFrameMk id="418" creationId="{10620214-DF4B-4E73-81A3-3A6CFAA7B15A}"/>
          </ac:graphicFrameMkLst>
        </pc:graphicFrameChg>
        <pc:graphicFrameChg chg="del">
          <ac:chgData name="Oker, Deniz" userId="c635917e-08b1-492c-8404-f833eb4a6566" providerId="ADAL" clId="{90C76EDF-90C1-43E1-B62F-6E68EA02825F}" dt="2023-01-09T20:08:24.914" v="103"/>
          <ac:graphicFrameMkLst>
            <pc:docMk/>
            <pc:sldMk cId="1080909560" sldId="2147470780"/>
            <ac:graphicFrameMk id="424" creationId="{49E51F2C-8F73-4109-A01E-4BD54F549CEB}"/>
          </ac:graphicFrameMkLst>
        </pc:graphicFrameChg>
        <pc:cxnChg chg="mod ord">
          <ac:chgData name="Oker, Deniz" userId="c635917e-08b1-492c-8404-f833eb4a6566" providerId="ADAL" clId="{90C76EDF-90C1-43E1-B62F-6E68EA02825F}" dt="2023-01-09T20:09:20.049" v="698"/>
          <ac:cxnSpMkLst>
            <pc:docMk/>
            <pc:sldMk cId="1080909560" sldId="2147470780"/>
            <ac:cxnSpMk id="33" creationId="{506F9A56-F791-445F-82CA-A2BE14C24C45}"/>
          </ac:cxnSpMkLst>
        </pc:cxnChg>
        <pc:cxnChg chg="mod ord">
          <ac:chgData name="Oker, Deniz" userId="c635917e-08b1-492c-8404-f833eb4a6566" providerId="ADAL" clId="{90C76EDF-90C1-43E1-B62F-6E68EA02825F}" dt="2023-01-09T20:09:20.087" v="792"/>
          <ac:cxnSpMkLst>
            <pc:docMk/>
            <pc:sldMk cId="1080909560" sldId="2147470780"/>
            <ac:cxnSpMk id="34" creationId="{7C832B5C-88E5-4A36-AA1C-B03E087DA979}"/>
          </ac:cxnSpMkLst>
        </pc:cxnChg>
        <pc:cxnChg chg="mod ord">
          <ac:chgData name="Oker, Deniz" userId="c635917e-08b1-492c-8404-f833eb4a6566" providerId="ADAL" clId="{90C76EDF-90C1-43E1-B62F-6E68EA02825F}" dt="2023-01-09T20:09:20.088" v="794"/>
          <ac:cxnSpMkLst>
            <pc:docMk/>
            <pc:sldMk cId="1080909560" sldId="2147470780"/>
            <ac:cxnSpMk id="153" creationId="{2429AB8F-5255-4F4F-9629-8485C9B24FAF}"/>
          </ac:cxnSpMkLst>
        </pc:cxnChg>
        <pc:cxnChg chg="mod ord">
          <ac:chgData name="Oker, Deniz" userId="c635917e-08b1-492c-8404-f833eb4a6566" providerId="ADAL" clId="{90C76EDF-90C1-43E1-B62F-6E68EA02825F}" dt="2023-01-09T20:09:20.082" v="779"/>
          <ac:cxnSpMkLst>
            <pc:docMk/>
            <pc:sldMk cId="1080909560" sldId="2147470780"/>
            <ac:cxnSpMk id="207" creationId="{597B0CE5-B8DD-4557-BB70-4C52A90F5CA9}"/>
          </ac:cxnSpMkLst>
        </pc:cxnChg>
        <pc:cxnChg chg="mod ord">
          <ac:chgData name="Oker, Deniz" userId="c635917e-08b1-492c-8404-f833eb4a6566" providerId="ADAL" clId="{90C76EDF-90C1-43E1-B62F-6E68EA02825F}" dt="2023-01-09T20:09:20.093" v="809"/>
          <ac:cxnSpMkLst>
            <pc:docMk/>
            <pc:sldMk cId="1080909560" sldId="2147470780"/>
            <ac:cxnSpMk id="359" creationId="{1431E5C0-3E59-4F97-8471-0F3985EE914B}"/>
          </ac:cxnSpMkLst>
        </pc:cxnChg>
        <pc:cxnChg chg="mod ord">
          <ac:chgData name="Oker, Deniz" userId="c635917e-08b1-492c-8404-f833eb4a6566" providerId="ADAL" clId="{90C76EDF-90C1-43E1-B62F-6E68EA02825F}" dt="2023-01-09T20:09:20.094" v="811"/>
          <ac:cxnSpMkLst>
            <pc:docMk/>
            <pc:sldMk cId="1080909560" sldId="2147470780"/>
            <ac:cxnSpMk id="360" creationId="{D9381A97-0D83-4C9C-9B8C-EB8B7420E9A6}"/>
          </ac:cxnSpMkLst>
        </pc:cxnChg>
      </pc:sldChg>
    </pc:docChg>
  </pc:docChgLst>
  <pc:docChgLst>
    <pc:chgData name="Rintoul, Caroline" userId="e8c26e78-e019-4a00-9402-20843a638691" providerId="ADAL" clId="{EB8ED848-A77B-4C3F-A533-6005BFC6421D}"/>
    <pc:docChg chg="delSld modSld delSection modSection">
      <pc:chgData name="Rintoul, Caroline" userId="e8c26e78-e019-4a00-9402-20843a638691" providerId="ADAL" clId="{EB8ED848-A77B-4C3F-A533-6005BFC6421D}" dt="2023-03-06T16:56:15.637" v="9" actId="20577"/>
      <pc:docMkLst>
        <pc:docMk/>
      </pc:docMkLst>
      <pc:sldChg chg="del">
        <pc:chgData name="Rintoul, Caroline" userId="e8c26e78-e019-4a00-9402-20843a638691" providerId="ADAL" clId="{EB8ED848-A77B-4C3F-A533-6005BFC6421D}" dt="2023-03-03T19:32:00.233" v="6" actId="47"/>
        <pc:sldMkLst>
          <pc:docMk/>
          <pc:sldMk cId="1742636037" sldId="2147470770"/>
        </pc:sldMkLst>
      </pc:sldChg>
      <pc:sldChg chg="modSp mod">
        <pc:chgData name="Rintoul, Caroline" userId="e8c26e78-e019-4a00-9402-20843a638691" providerId="ADAL" clId="{EB8ED848-A77B-4C3F-A533-6005BFC6421D}" dt="2023-03-06T16:56:15.637" v="9" actId="20577"/>
        <pc:sldMkLst>
          <pc:docMk/>
          <pc:sldMk cId="1040203231" sldId="2147470782"/>
        </pc:sldMkLst>
        <pc:spChg chg="mod">
          <ac:chgData name="Rintoul, Caroline" userId="e8c26e78-e019-4a00-9402-20843a638691" providerId="ADAL" clId="{EB8ED848-A77B-4C3F-A533-6005BFC6421D}" dt="2023-03-06T16:56:15.637" v="9" actId="20577"/>
          <ac:spMkLst>
            <pc:docMk/>
            <pc:sldMk cId="1040203231" sldId="2147470782"/>
            <ac:spMk id="6" creationId="{3FF62F8A-C299-4EDE-94CB-874356A1C3B6}"/>
          </ac:spMkLst>
        </pc:spChg>
      </pc:sldChg>
      <pc:sldChg chg="modSp mod delCm modCm">
        <pc:chgData name="Rintoul, Caroline" userId="e8c26e78-e019-4a00-9402-20843a638691" providerId="ADAL" clId="{EB8ED848-A77B-4C3F-A533-6005BFC6421D}" dt="2023-03-03T19:31:46.318" v="5"/>
        <pc:sldMkLst>
          <pc:docMk/>
          <pc:sldMk cId="2771943399" sldId="2147470785"/>
        </pc:sldMkLst>
        <pc:spChg chg="mod">
          <ac:chgData name="Rintoul, Caroline" userId="e8c26e78-e019-4a00-9402-20843a638691" providerId="ADAL" clId="{EB8ED848-A77B-4C3F-A533-6005BFC6421D}" dt="2023-03-03T19:31:36.720" v="4" actId="20577"/>
          <ac:spMkLst>
            <pc:docMk/>
            <pc:sldMk cId="2771943399" sldId="2147470785"/>
            <ac:spMk id="42" creationId="{D1687934-F01C-4ABE-8406-483A90CA0A04}"/>
          </ac:spMkLst>
        </pc:spChg>
      </pc:sldChg>
    </pc:docChg>
  </pc:docChgLst>
  <pc:docChgLst>
    <pc:chgData name="Samantha Lee" userId="8697162a-f9f7-495a-acfb-b029ea413f4a" providerId="ADAL" clId="{159A27B1-C1AE-4F8C-848D-381054F92F15}"/>
    <pc:docChg chg="undo custSel addSld delSld modSld sldOrd modSection replTag">
      <pc:chgData name="Samantha Lee" userId="8697162a-f9f7-495a-acfb-b029ea413f4a" providerId="ADAL" clId="{159A27B1-C1AE-4F8C-848D-381054F92F15}" dt="2023-02-24T21:00:56.190" v="11676" actId="47"/>
      <pc:docMkLst>
        <pc:docMk/>
      </pc:docMkLst>
      <pc:sldChg chg="modSp mod addCm delCm">
        <pc:chgData name="Samantha Lee" userId="8697162a-f9f7-495a-acfb-b029ea413f4a" providerId="ADAL" clId="{159A27B1-C1AE-4F8C-848D-381054F92F15}" dt="2023-02-24T18:22:00.667" v="40" actId="14100"/>
        <pc:sldMkLst>
          <pc:docMk/>
          <pc:sldMk cId="1040203231" sldId="2147470782"/>
        </pc:sldMkLst>
        <pc:spChg chg="mod">
          <ac:chgData name="Samantha Lee" userId="8697162a-f9f7-495a-acfb-b029ea413f4a" providerId="ADAL" clId="{159A27B1-C1AE-4F8C-848D-381054F92F15}" dt="2023-02-24T16:25:37.157" v="6" actId="20577"/>
          <ac:spMkLst>
            <pc:docMk/>
            <pc:sldMk cId="1040203231" sldId="2147470782"/>
            <ac:spMk id="6" creationId="{3FF62F8A-C299-4EDE-94CB-874356A1C3B6}"/>
          </ac:spMkLst>
        </pc:spChg>
        <pc:spChg chg="mod">
          <ac:chgData name="Samantha Lee" userId="8697162a-f9f7-495a-acfb-b029ea413f4a" providerId="ADAL" clId="{159A27B1-C1AE-4F8C-848D-381054F92F15}" dt="2023-02-24T18:22:00.667" v="40" actId="14100"/>
          <ac:spMkLst>
            <pc:docMk/>
            <pc:sldMk cId="1040203231" sldId="2147470782"/>
            <ac:spMk id="13" creationId="{912217F4-F81F-2988-74F4-8D1A9147468D}"/>
          </ac:spMkLst>
        </pc:spChg>
      </pc:sldChg>
      <pc:sldChg chg="addSp delSp modSp add mod ord modTransition modShow">
        <pc:chgData name="Samantha Lee" userId="8697162a-f9f7-495a-acfb-b029ea413f4a" providerId="ADAL" clId="{159A27B1-C1AE-4F8C-848D-381054F92F15}" dt="2023-02-24T20:59:16.682" v="11620" actId="1036"/>
        <pc:sldMkLst>
          <pc:docMk/>
          <pc:sldMk cId="2659283488" sldId="2147470786"/>
        </pc:sldMkLst>
        <pc:spChg chg="mod ord">
          <ac:chgData name="Samantha Lee" userId="8697162a-f9f7-495a-acfb-b029ea413f4a" providerId="ADAL" clId="{159A27B1-C1AE-4F8C-848D-381054F92F15}" dt="2023-02-24T19:15:42.228" v="11165"/>
          <ac:spMkLst>
            <pc:docMk/>
            <pc:sldMk cId="2659283488" sldId="2147470786"/>
            <ac:spMk id="2" creationId="{5C65516F-8E92-47FF-B0B2-AFCD4F7F3CAF}"/>
          </ac:spMkLst>
        </pc:spChg>
        <pc:spChg chg="mod ord">
          <ac:chgData name="Samantha Lee" userId="8697162a-f9f7-495a-acfb-b029ea413f4a" providerId="ADAL" clId="{159A27B1-C1AE-4F8C-848D-381054F92F15}" dt="2023-02-24T19:15:42.228" v="11167"/>
          <ac:spMkLst>
            <pc:docMk/>
            <pc:sldMk cId="2659283488" sldId="2147470786"/>
            <ac:spMk id="3" creationId="{C42C2A29-C949-4DF3-8DD7-DEADFD3F2A41}"/>
          </ac:spMkLst>
        </pc:spChg>
        <pc:spChg chg="mod ord">
          <ac:chgData name="Samantha Lee" userId="8697162a-f9f7-495a-acfb-b029ea413f4a" providerId="ADAL" clId="{159A27B1-C1AE-4F8C-848D-381054F92F15}" dt="2023-02-24T19:53:01.831" v="11492" actId="3064"/>
          <ac:spMkLst>
            <pc:docMk/>
            <pc:sldMk cId="2659283488" sldId="2147470786"/>
            <ac:spMk id="4" creationId="{1E9E9CDC-37BA-3BEB-ACAD-A3B91F9E53F0}"/>
          </ac:spMkLst>
        </pc:spChg>
        <pc:spChg chg="mod ord">
          <ac:chgData name="Samantha Lee" userId="8697162a-f9f7-495a-acfb-b029ea413f4a" providerId="ADAL" clId="{159A27B1-C1AE-4F8C-848D-381054F92F15}" dt="2023-02-24T19:15:42.243" v="11244"/>
          <ac:spMkLst>
            <pc:docMk/>
            <pc:sldMk cId="2659283488" sldId="2147470786"/>
            <ac:spMk id="5" creationId="{2387E159-EB8D-4AA7-9D53-86B872B8088A}"/>
          </ac:spMkLst>
        </pc:spChg>
        <pc:spChg chg="mod ord">
          <ac:chgData name="Samantha Lee" userId="8697162a-f9f7-495a-acfb-b029ea413f4a" providerId="ADAL" clId="{159A27B1-C1AE-4F8C-848D-381054F92F15}" dt="2023-02-24T19:15:42.245" v="11264"/>
          <ac:spMkLst>
            <pc:docMk/>
            <pc:sldMk cId="2659283488" sldId="2147470786"/>
            <ac:spMk id="8" creationId="{420DED51-99C8-41F0-B55D-28DB84046673}"/>
          </ac:spMkLst>
        </pc:spChg>
        <pc:spChg chg="mod ord">
          <ac:chgData name="Samantha Lee" userId="8697162a-f9f7-495a-acfb-b029ea413f4a" providerId="ADAL" clId="{159A27B1-C1AE-4F8C-848D-381054F92F15}" dt="2023-02-24T19:15:42.243" v="11246"/>
          <ac:spMkLst>
            <pc:docMk/>
            <pc:sldMk cId="2659283488" sldId="2147470786"/>
            <ac:spMk id="9" creationId="{A82424FC-5C3C-4BEF-B59A-4BEB492B649E}"/>
          </ac:spMkLst>
        </pc:spChg>
        <pc:spChg chg="mod">
          <ac:chgData name="Samantha Lee" userId="8697162a-f9f7-495a-acfb-b029ea413f4a" providerId="ADAL" clId="{159A27B1-C1AE-4F8C-848D-381054F92F15}" dt="2023-02-24T19:15:42.239" v="11223"/>
          <ac:spMkLst>
            <pc:docMk/>
            <pc:sldMk cId="2659283488" sldId="2147470786"/>
            <ac:spMk id="11" creationId="{6B37D8D0-275F-137F-0C47-0C64260E428B}"/>
          </ac:spMkLst>
        </pc:spChg>
        <pc:spChg chg="add del mod modVis">
          <ac:chgData name="Samantha Lee" userId="8697162a-f9f7-495a-acfb-b029ea413f4a" providerId="ADAL" clId="{159A27B1-C1AE-4F8C-848D-381054F92F15}" dt="2023-02-24T18:40:28.995" v="300"/>
          <ac:spMkLst>
            <pc:docMk/>
            <pc:sldMk cId="2659283488" sldId="2147470786"/>
            <ac:spMk id="13" creationId="{0897A6C0-E0F8-6088-FBD5-0460382AFD3B}"/>
          </ac:spMkLst>
        </pc:spChg>
        <pc:spChg chg="mod">
          <ac:chgData name="Samantha Lee" userId="8697162a-f9f7-495a-acfb-b029ea413f4a" providerId="ADAL" clId="{159A27B1-C1AE-4F8C-848D-381054F92F15}" dt="2023-02-24T19:15:42.239" v="11222"/>
          <ac:spMkLst>
            <pc:docMk/>
            <pc:sldMk cId="2659283488" sldId="2147470786"/>
            <ac:spMk id="16" creationId="{8AE1811F-19F9-ED78-2A9A-DFC44D9C7B68}"/>
          </ac:spMkLst>
        </pc:spChg>
        <pc:spChg chg="mod">
          <ac:chgData name="Samantha Lee" userId="8697162a-f9f7-495a-acfb-b029ea413f4a" providerId="ADAL" clId="{159A27B1-C1AE-4F8C-848D-381054F92F15}" dt="2023-02-24T19:15:42.239" v="11224"/>
          <ac:spMkLst>
            <pc:docMk/>
            <pc:sldMk cId="2659283488" sldId="2147470786"/>
            <ac:spMk id="17" creationId="{0EFCC914-75F7-A020-90C8-37A5EECCA40C}"/>
          </ac:spMkLst>
        </pc:spChg>
        <pc:spChg chg="mod ord">
          <ac:chgData name="Samantha Lee" userId="8697162a-f9f7-495a-acfb-b029ea413f4a" providerId="ADAL" clId="{159A27B1-C1AE-4F8C-848D-381054F92F15}" dt="2023-02-24T19:15:42.244" v="11252"/>
          <ac:spMkLst>
            <pc:docMk/>
            <pc:sldMk cId="2659283488" sldId="2147470786"/>
            <ac:spMk id="18" creationId="{36BA0EB2-BAD6-4A24-A355-2BA0D7CF0D28}"/>
          </ac:spMkLst>
        </pc:spChg>
        <pc:spChg chg="mod ord">
          <ac:chgData name="Samantha Lee" userId="8697162a-f9f7-495a-acfb-b029ea413f4a" providerId="ADAL" clId="{159A27B1-C1AE-4F8C-848D-381054F92F15}" dt="2023-02-24T19:15:42.247" v="11266"/>
          <ac:spMkLst>
            <pc:docMk/>
            <pc:sldMk cId="2659283488" sldId="2147470786"/>
            <ac:spMk id="19" creationId="{E9F6C549-545F-43AC-BDE5-2FB873A41662}"/>
          </ac:spMkLst>
        </pc:spChg>
        <pc:spChg chg="mod">
          <ac:chgData name="Samantha Lee" userId="8697162a-f9f7-495a-acfb-b029ea413f4a" providerId="ADAL" clId="{159A27B1-C1AE-4F8C-848D-381054F92F15}" dt="2023-02-24T19:15:42.239" v="11225"/>
          <ac:spMkLst>
            <pc:docMk/>
            <pc:sldMk cId="2659283488" sldId="2147470786"/>
            <ac:spMk id="20" creationId="{F498C4CF-7E7A-FC9F-C1D7-D87806711541}"/>
          </ac:spMkLst>
        </pc:spChg>
        <pc:spChg chg="mod">
          <ac:chgData name="Samantha Lee" userId="8697162a-f9f7-495a-acfb-b029ea413f4a" providerId="ADAL" clId="{159A27B1-C1AE-4F8C-848D-381054F92F15}" dt="2023-02-24T19:15:42.240" v="11226"/>
          <ac:spMkLst>
            <pc:docMk/>
            <pc:sldMk cId="2659283488" sldId="2147470786"/>
            <ac:spMk id="21" creationId="{12DD4B3E-E566-1F4C-1DC3-534F27F6699E}"/>
          </ac:spMkLst>
        </pc:spChg>
        <pc:spChg chg="mod ord">
          <ac:chgData name="Samantha Lee" userId="8697162a-f9f7-495a-acfb-b029ea413f4a" providerId="ADAL" clId="{159A27B1-C1AE-4F8C-848D-381054F92F15}" dt="2023-02-24T19:15:42.240" v="11228"/>
          <ac:spMkLst>
            <pc:docMk/>
            <pc:sldMk cId="2659283488" sldId="2147470786"/>
            <ac:spMk id="22" creationId="{477084FB-C354-F29E-24AA-2BB21F69709D}"/>
          </ac:spMkLst>
        </pc:spChg>
        <pc:spChg chg="mod ord">
          <ac:chgData name="Samantha Lee" userId="8697162a-f9f7-495a-acfb-b029ea413f4a" providerId="ADAL" clId="{159A27B1-C1AE-4F8C-848D-381054F92F15}" dt="2023-02-24T19:57:14.558" v="11593" actId="242"/>
          <ac:spMkLst>
            <pc:docMk/>
            <pc:sldMk cId="2659283488" sldId="2147470786"/>
            <ac:spMk id="23" creationId="{34AFCEA8-945D-FCF5-8D99-DE56CF7F2161}"/>
          </ac:spMkLst>
        </pc:spChg>
        <pc:spChg chg="mod ord">
          <ac:chgData name="Samantha Lee" userId="8697162a-f9f7-495a-acfb-b029ea413f4a" providerId="ADAL" clId="{159A27B1-C1AE-4F8C-848D-381054F92F15}" dt="2023-02-24T19:15:42.241" v="11234"/>
          <ac:spMkLst>
            <pc:docMk/>
            <pc:sldMk cId="2659283488" sldId="2147470786"/>
            <ac:spMk id="25" creationId="{2942C13B-C1A3-7D9B-3421-0C2A8BDC64EC}"/>
          </ac:spMkLst>
        </pc:spChg>
        <pc:spChg chg="mod ord">
          <ac:chgData name="Samantha Lee" userId="8697162a-f9f7-495a-acfb-b029ea413f4a" providerId="ADAL" clId="{159A27B1-C1AE-4F8C-848D-381054F92F15}" dt="2023-02-24T19:15:42.244" v="11254"/>
          <ac:spMkLst>
            <pc:docMk/>
            <pc:sldMk cId="2659283488" sldId="2147470786"/>
            <ac:spMk id="26" creationId="{DAA73C1F-B022-42E8-8578-04B6528F44A5}"/>
          </ac:spMkLst>
        </pc:spChg>
        <pc:spChg chg="mod ord">
          <ac:chgData name="Samantha Lee" userId="8697162a-f9f7-495a-acfb-b029ea413f4a" providerId="ADAL" clId="{159A27B1-C1AE-4F8C-848D-381054F92F15}" dt="2023-02-24T19:15:42.245" v="11256"/>
          <ac:spMkLst>
            <pc:docMk/>
            <pc:sldMk cId="2659283488" sldId="2147470786"/>
            <ac:spMk id="27" creationId="{BB45E42B-0659-4DE0-AEC4-33065FDA05C9}"/>
          </ac:spMkLst>
        </pc:spChg>
        <pc:spChg chg="mod ord">
          <ac:chgData name="Samantha Lee" userId="8697162a-f9f7-495a-acfb-b029ea413f4a" providerId="ADAL" clId="{159A27B1-C1AE-4F8C-848D-381054F92F15}" dt="2023-02-24T20:58:30.021" v="11609" actId="553"/>
          <ac:spMkLst>
            <pc:docMk/>
            <pc:sldMk cId="2659283488" sldId="2147470786"/>
            <ac:spMk id="29" creationId="{AE584802-10CA-4CD2-3607-C60A143A669C}"/>
          </ac:spMkLst>
        </pc:spChg>
        <pc:spChg chg="mod ord">
          <ac:chgData name="Samantha Lee" userId="8697162a-f9f7-495a-acfb-b029ea413f4a" providerId="ADAL" clId="{159A27B1-C1AE-4F8C-848D-381054F92F15}" dt="2023-02-24T19:15:42.241" v="11236"/>
          <ac:spMkLst>
            <pc:docMk/>
            <pc:sldMk cId="2659283488" sldId="2147470786"/>
            <ac:spMk id="31" creationId="{B15F486F-0A39-CC1A-2200-CC2C51A3AE2E}"/>
          </ac:spMkLst>
        </pc:spChg>
        <pc:spChg chg="mod ord">
          <ac:chgData name="Samantha Lee" userId="8697162a-f9f7-495a-acfb-b029ea413f4a" providerId="ADAL" clId="{159A27B1-C1AE-4F8C-848D-381054F92F15}" dt="2023-02-24T19:15:42.247" v="11268"/>
          <ac:spMkLst>
            <pc:docMk/>
            <pc:sldMk cId="2659283488" sldId="2147470786"/>
            <ac:spMk id="32" creationId="{B26B53E0-4089-4ED8-9BED-F2021827E48D}"/>
          </ac:spMkLst>
        </pc:spChg>
        <pc:spChg chg="mod ord">
          <ac:chgData name="Samantha Lee" userId="8697162a-f9f7-495a-acfb-b029ea413f4a" providerId="ADAL" clId="{159A27B1-C1AE-4F8C-848D-381054F92F15}" dt="2023-02-24T19:46:23.307" v="11401" actId="552"/>
          <ac:spMkLst>
            <pc:docMk/>
            <pc:sldMk cId="2659283488" sldId="2147470786"/>
            <ac:spMk id="41" creationId="{58C6CD06-1778-47C4-B8E5-6D00325D596A}"/>
          </ac:spMkLst>
        </pc:spChg>
        <pc:spChg chg="mod topLvl">
          <ac:chgData name="Samantha Lee" userId="8697162a-f9f7-495a-acfb-b029ea413f4a" providerId="ADAL" clId="{159A27B1-C1AE-4F8C-848D-381054F92F15}" dt="2023-02-24T20:58:30.021" v="11609" actId="553"/>
          <ac:spMkLst>
            <pc:docMk/>
            <pc:sldMk cId="2659283488" sldId="2147470786"/>
            <ac:spMk id="42" creationId="{D1687934-F01C-4ABE-8406-483A90CA0A04}"/>
          </ac:spMkLst>
        </pc:spChg>
        <pc:spChg chg="mod topLvl">
          <ac:chgData name="Samantha Lee" userId="8697162a-f9f7-495a-acfb-b029ea413f4a" providerId="ADAL" clId="{159A27B1-C1AE-4F8C-848D-381054F92F15}" dt="2023-02-24T20:58:23.269" v="11608" actId="165"/>
          <ac:spMkLst>
            <pc:docMk/>
            <pc:sldMk cId="2659283488" sldId="2147470786"/>
            <ac:spMk id="43" creationId="{DA99DD22-C81A-4D2B-9597-2AE1A2113181}"/>
          </ac:spMkLst>
        </pc:spChg>
        <pc:spChg chg="mod ord">
          <ac:chgData name="Samantha Lee" userId="8697162a-f9f7-495a-acfb-b029ea413f4a" providerId="ADAL" clId="{159A27B1-C1AE-4F8C-848D-381054F92F15}" dt="2023-02-24T20:58:43.064" v="11615"/>
          <ac:spMkLst>
            <pc:docMk/>
            <pc:sldMk cId="2659283488" sldId="2147470786"/>
            <ac:spMk id="44" creationId="{71ADDB22-034E-4C59-BA57-F0AD6E84BAB8}"/>
          </ac:spMkLst>
        </pc:spChg>
        <pc:spChg chg="mod ord">
          <ac:chgData name="Samantha Lee" userId="8697162a-f9f7-495a-acfb-b029ea413f4a" providerId="ADAL" clId="{159A27B1-C1AE-4F8C-848D-381054F92F15}" dt="2023-02-24T20:58:43.063" v="11611"/>
          <ac:spMkLst>
            <pc:docMk/>
            <pc:sldMk cId="2659283488" sldId="2147470786"/>
            <ac:spMk id="45" creationId="{D7CEB44B-3E41-4D86-8DC4-F840F494D84F}"/>
          </ac:spMkLst>
        </pc:spChg>
        <pc:spChg chg="mod ord">
          <ac:chgData name="Samantha Lee" userId="8697162a-f9f7-495a-acfb-b029ea413f4a" providerId="ADAL" clId="{159A27B1-C1AE-4F8C-848D-381054F92F15}" dt="2023-02-24T20:58:43.064" v="11613"/>
          <ac:spMkLst>
            <pc:docMk/>
            <pc:sldMk cId="2659283488" sldId="2147470786"/>
            <ac:spMk id="47" creationId="{B721A1AD-281D-4905-8717-E273172FE591}"/>
          </ac:spMkLst>
        </pc:spChg>
        <pc:spChg chg="mod">
          <ac:chgData name="Samantha Lee" userId="8697162a-f9f7-495a-acfb-b029ea413f4a" providerId="ADAL" clId="{159A27B1-C1AE-4F8C-848D-381054F92F15}" dt="2023-02-24T20:58:23.269" v="11608" actId="165"/>
          <ac:spMkLst>
            <pc:docMk/>
            <pc:sldMk cId="2659283488" sldId="2147470786"/>
            <ac:spMk id="48" creationId="{D472231D-5AA2-41EE-9F63-8B986AB8F8A7}"/>
          </ac:spMkLst>
        </pc:spChg>
        <pc:spChg chg="mod">
          <ac:chgData name="Samantha Lee" userId="8697162a-f9f7-495a-acfb-b029ea413f4a" providerId="ADAL" clId="{159A27B1-C1AE-4F8C-848D-381054F92F15}" dt="2023-02-24T20:58:23.269" v="11608" actId="165"/>
          <ac:spMkLst>
            <pc:docMk/>
            <pc:sldMk cId="2659283488" sldId="2147470786"/>
            <ac:spMk id="49" creationId="{9E33552C-A679-4E51-A9E4-9E2F6B48B5FC}"/>
          </ac:spMkLst>
        </pc:spChg>
        <pc:spChg chg="mod">
          <ac:chgData name="Samantha Lee" userId="8697162a-f9f7-495a-acfb-b029ea413f4a" providerId="ADAL" clId="{159A27B1-C1AE-4F8C-848D-381054F92F15}" dt="2023-02-24T20:58:23.269" v="11608" actId="165"/>
          <ac:spMkLst>
            <pc:docMk/>
            <pc:sldMk cId="2659283488" sldId="2147470786"/>
            <ac:spMk id="50" creationId="{EAECC0F6-52ED-41F1-A222-7FE8F7495355}"/>
          </ac:spMkLst>
        </pc:spChg>
        <pc:spChg chg="mod">
          <ac:chgData name="Samantha Lee" userId="8697162a-f9f7-495a-acfb-b029ea413f4a" providerId="ADAL" clId="{159A27B1-C1AE-4F8C-848D-381054F92F15}" dt="2023-02-24T20:58:23.269" v="11608" actId="165"/>
          <ac:spMkLst>
            <pc:docMk/>
            <pc:sldMk cId="2659283488" sldId="2147470786"/>
            <ac:spMk id="51" creationId="{81149CB2-A13E-419E-B83F-4C925FD920A9}"/>
          </ac:spMkLst>
        </pc:spChg>
        <pc:spChg chg="mod topLvl">
          <ac:chgData name="Samantha Lee" userId="8697162a-f9f7-495a-acfb-b029ea413f4a" providerId="ADAL" clId="{159A27B1-C1AE-4F8C-848D-381054F92F15}" dt="2023-02-24T20:58:30.021" v="11609" actId="553"/>
          <ac:spMkLst>
            <pc:docMk/>
            <pc:sldMk cId="2659283488" sldId="2147470786"/>
            <ac:spMk id="52" creationId="{2EA37617-0D36-4281-9B2B-ECEB80D68AE5}"/>
          </ac:spMkLst>
        </pc:spChg>
        <pc:spChg chg="mod topLvl">
          <ac:chgData name="Samantha Lee" userId="8697162a-f9f7-495a-acfb-b029ea413f4a" providerId="ADAL" clId="{159A27B1-C1AE-4F8C-848D-381054F92F15}" dt="2023-02-24T20:58:23.269" v="11608" actId="165"/>
          <ac:spMkLst>
            <pc:docMk/>
            <pc:sldMk cId="2659283488" sldId="2147470786"/>
            <ac:spMk id="53" creationId="{4FEFAFF0-43B4-4304-9317-4C2E6A387D84}"/>
          </ac:spMkLst>
        </pc:spChg>
        <pc:spChg chg="mod topLvl">
          <ac:chgData name="Samantha Lee" userId="8697162a-f9f7-495a-acfb-b029ea413f4a" providerId="ADAL" clId="{159A27B1-C1AE-4F8C-848D-381054F92F15}" dt="2023-02-24T20:58:30.021" v="11609" actId="553"/>
          <ac:spMkLst>
            <pc:docMk/>
            <pc:sldMk cId="2659283488" sldId="2147470786"/>
            <ac:spMk id="55" creationId="{E4814EF1-CA97-4CBB-81D3-FF0D6C6B9AE0}"/>
          </ac:spMkLst>
        </pc:spChg>
        <pc:spChg chg="mod topLvl">
          <ac:chgData name="Samantha Lee" userId="8697162a-f9f7-495a-acfb-b029ea413f4a" providerId="ADAL" clId="{159A27B1-C1AE-4F8C-848D-381054F92F15}" dt="2023-02-24T20:58:23.269" v="11608" actId="165"/>
          <ac:spMkLst>
            <pc:docMk/>
            <pc:sldMk cId="2659283488" sldId="2147470786"/>
            <ac:spMk id="56" creationId="{18DCB957-BDDD-4388-BAB8-600C4AAA9CB8}"/>
          </ac:spMkLst>
        </pc:spChg>
        <pc:spChg chg="mod ord">
          <ac:chgData name="Samantha Lee" userId="8697162a-f9f7-495a-acfb-b029ea413f4a" providerId="ADAL" clId="{159A27B1-C1AE-4F8C-848D-381054F92F15}" dt="2023-02-24T19:15:42.242" v="11238"/>
          <ac:spMkLst>
            <pc:docMk/>
            <pc:sldMk cId="2659283488" sldId="2147470786"/>
            <ac:spMk id="59" creationId="{6A4EE674-B31F-4888-AD37-B799469CCD03}"/>
          </ac:spMkLst>
        </pc:spChg>
        <pc:spChg chg="mod ord">
          <ac:chgData name="Samantha Lee" userId="8697162a-f9f7-495a-acfb-b029ea413f4a" providerId="ADAL" clId="{159A27B1-C1AE-4F8C-848D-381054F92F15}" dt="2023-02-24T19:15:42.247" v="11271"/>
          <ac:spMkLst>
            <pc:docMk/>
            <pc:sldMk cId="2659283488" sldId="2147470786"/>
            <ac:spMk id="61" creationId="{13F32275-8369-4409-BDEF-AE06AF7AA789}"/>
          </ac:spMkLst>
        </pc:spChg>
        <pc:spChg chg="mod ord">
          <ac:chgData name="Samantha Lee" userId="8697162a-f9f7-495a-acfb-b029ea413f4a" providerId="ADAL" clId="{159A27B1-C1AE-4F8C-848D-381054F92F15}" dt="2023-02-24T19:15:42.247" v="11273"/>
          <ac:spMkLst>
            <pc:docMk/>
            <pc:sldMk cId="2659283488" sldId="2147470786"/>
            <ac:spMk id="62" creationId="{8D75467F-D2FD-4C8D-ABAC-18FDBF73B359}"/>
          </ac:spMkLst>
        </pc:spChg>
        <pc:spChg chg="mod ord">
          <ac:chgData name="Samantha Lee" userId="8697162a-f9f7-495a-acfb-b029ea413f4a" providerId="ADAL" clId="{159A27B1-C1AE-4F8C-848D-381054F92F15}" dt="2023-02-24T19:15:42.247" v="11275"/>
          <ac:spMkLst>
            <pc:docMk/>
            <pc:sldMk cId="2659283488" sldId="2147470786"/>
            <ac:spMk id="63" creationId="{B9555CCA-7C51-4839-D1D7-0C3ED9A06056}"/>
          </ac:spMkLst>
        </pc:spChg>
        <pc:spChg chg="mod ord">
          <ac:chgData name="Samantha Lee" userId="8697162a-f9f7-495a-acfb-b029ea413f4a" providerId="ADAL" clId="{159A27B1-C1AE-4F8C-848D-381054F92F15}" dt="2023-02-24T19:15:42.242" v="11240"/>
          <ac:spMkLst>
            <pc:docMk/>
            <pc:sldMk cId="2659283488" sldId="2147470786"/>
            <ac:spMk id="64" creationId="{EFD82F58-2B0B-41C4-A7B0-67ABAB044101}"/>
          </ac:spMkLst>
        </pc:spChg>
        <pc:spChg chg="mod ord">
          <ac:chgData name="Samantha Lee" userId="8697162a-f9f7-495a-acfb-b029ea413f4a" providerId="ADAL" clId="{159A27B1-C1AE-4F8C-848D-381054F92F15}" dt="2023-02-24T19:15:42.247" v="11277"/>
          <ac:spMkLst>
            <pc:docMk/>
            <pc:sldMk cId="2659283488" sldId="2147470786"/>
            <ac:spMk id="65" creationId="{671941AA-C670-F14C-073E-25A9FC4085A2}"/>
          </ac:spMkLst>
        </pc:spChg>
        <pc:spChg chg="add mod ord">
          <ac:chgData name="Samantha Lee" userId="8697162a-f9f7-495a-acfb-b029ea413f4a" providerId="ADAL" clId="{159A27B1-C1AE-4F8C-848D-381054F92F15}" dt="2023-02-24T19:15:42.251" v="11292"/>
          <ac:spMkLst>
            <pc:docMk/>
            <pc:sldMk cId="2659283488" sldId="2147470786"/>
            <ac:spMk id="69" creationId="{366FCE98-9241-2565-D35E-52D010169280}"/>
          </ac:spMkLst>
        </pc:spChg>
        <pc:spChg chg="add del mod replST">
          <ac:chgData name="Samantha Lee" userId="8697162a-f9f7-495a-acfb-b029ea413f4a" providerId="ADAL" clId="{159A27B1-C1AE-4F8C-848D-381054F92F15}" dt="2023-02-24T18:44:37.108" v="1431"/>
          <ac:spMkLst>
            <pc:docMk/>
            <pc:sldMk cId="2659283488" sldId="2147470786"/>
            <ac:spMk id="72" creationId="{85AD7E07-4C43-4E72-9E94-321ED7062C57}"/>
          </ac:spMkLst>
        </pc:spChg>
        <pc:spChg chg="add del mod modVis">
          <ac:chgData name="Samantha Lee" userId="8697162a-f9f7-495a-acfb-b029ea413f4a" providerId="ADAL" clId="{159A27B1-C1AE-4F8C-848D-381054F92F15}" dt="2023-02-24T18:44:35.966" v="1422"/>
          <ac:spMkLst>
            <pc:docMk/>
            <pc:sldMk cId="2659283488" sldId="2147470786"/>
            <ac:spMk id="73" creationId="{1275AF3F-4B15-6037-4C56-3FBD272817B5}"/>
          </ac:spMkLst>
        </pc:spChg>
        <pc:spChg chg="add del mod">
          <ac:chgData name="Samantha Lee" userId="8697162a-f9f7-495a-acfb-b029ea413f4a" providerId="ADAL" clId="{159A27B1-C1AE-4F8C-848D-381054F92F15}" dt="2023-02-24T18:45:59.256" v="1937" actId="478"/>
          <ac:spMkLst>
            <pc:docMk/>
            <pc:sldMk cId="2659283488" sldId="2147470786"/>
            <ac:spMk id="78" creationId="{FE0B5FE6-9D25-4949-D8D2-E8068DFF54DC}"/>
          </ac:spMkLst>
        </pc:spChg>
        <pc:spChg chg="add del mod">
          <ac:chgData name="Samantha Lee" userId="8697162a-f9f7-495a-acfb-b029ea413f4a" providerId="ADAL" clId="{159A27B1-C1AE-4F8C-848D-381054F92F15}" dt="2023-02-24T18:46:46.541" v="1945" actId="478"/>
          <ac:spMkLst>
            <pc:docMk/>
            <pc:sldMk cId="2659283488" sldId="2147470786"/>
            <ac:spMk id="79" creationId="{4800BBF0-D9BA-FA30-0DA1-D3725CFF08BB}"/>
          </ac:spMkLst>
        </pc:spChg>
        <pc:spChg chg="add del mod">
          <ac:chgData name="Samantha Lee" userId="8697162a-f9f7-495a-acfb-b029ea413f4a" providerId="ADAL" clId="{159A27B1-C1AE-4F8C-848D-381054F92F15}" dt="2023-02-24T18:46:45.935" v="1944" actId="478"/>
          <ac:spMkLst>
            <pc:docMk/>
            <pc:sldMk cId="2659283488" sldId="2147470786"/>
            <ac:spMk id="80" creationId="{AA5E46DE-8EFC-8474-DD56-BC6FB927607D}"/>
          </ac:spMkLst>
        </pc:spChg>
        <pc:spChg chg="add del mod">
          <ac:chgData name="Samantha Lee" userId="8697162a-f9f7-495a-acfb-b029ea413f4a" providerId="ADAL" clId="{159A27B1-C1AE-4F8C-848D-381054F92F15}" dt="2023-02-24T18:46:52.281" v="1948" actId="478"/>
          <ac:spMkLst>
            <pc:docMk/>
            <pc:sldMk cId="2659283488" sldId="2147470786"/>
            <ac:spMk id="81" creationId="{6E93C64E-0A86-9954-5D21-91346D4B2D42}"/>
          </ac:spMkLst>
        </pc:spChg>
        <pc:spChg chg="add del">
          <ac:chgData name="Samantha Lee" userId="8697162a-f9f7-495a-acfb-b029ea413f4a" providerId="ADAL" clId="{159A27B1-C1AE-4F8C-848D-381054F92F15}" dt="2023-02-24T18:47:06.368" v="1950" actId="478"/>
          <ac:spMkLst>
            <pc:docMk/>
            <pc:sldMk cId="2659283488" sldId="2147470786"/>
            <ac:spMk id="82" creationId="{92E14EDB-060F-F4D6-AEF9-E9D7A4A8AB68}"/>
          </ac:spMkLst>
        </pc:spChg>
        <pc:spChg chg="add del mod ord">
          <ac:chgData name="Samantha Lee" userId="8697162a-f9f7-495a-acfb-b029ea413f4a" providerId="ADAL" clId="{159A27B1-C1AE-4F8C-848D-381054F92F15}" dt="2023-02-24T18:49:53.103" v="2384" actId="478"/>
          <ac:spMkLst>
            <pc:docMk/>
            <pc:sldMk cId="2659283488" sldId="2147470786"/>
            <ac:spMk id="83" creationId="{534003E5-B627-DEC4-0C69-D57F896ADCFC}"/>
          </ac:spMkLst>
        </pc:spChg>
        <pc:spChg chg="add del mod ord">
          <ac:chgData name="Samantha Lee" userId="8697162a-f9f7-495a-acfb-b029ea413f4a" providerId="ADAL" clId="{159A27B1-C1AE-4F8C-848D-381054F92F15}" dt="2023-02-24T18:49:53.103" v="2384" actId="478"/>
          <ac:spMkLst>
            <pc:docMk/>
            <pc:sldMk cId="2659283488" sldId="2147470786"/>
            <ac:spMk id="84" creationId="{DECC4B5F-FBBD-667D-CF93-172962C45FCB}"/>
          </ac:spMkLst>
        </pc:spChg>
        <pc:spChg chg="add del mod ord">
          <ac:chgData name="Samantha Lee" userId="8697162a-f9f7-495a-acfb-b029ea413f4a" providerId="ADAL" clId="{159A27B1-C1AE-4F8C-848D-381054F92F15}" dt="2023-02-24T18:49:55.669" v="2386" actId="478"/>
          <ac:spMkLst>
            <pc:docMk/>
            <pc:sldMk cId="2659283488" sldId="2147470786"/>
            <ac:spMk id="85" creationId="{56E556EA-6020-A315-2D5A-D33E2CAAC593}"/>
          </ac:spMkLst>
        </pc:spChg>
        <pc:spChg chg="add del mod replST">
          <ac:chgData name="Samantha Lee" userId="8697162a-f9f7-495a-acfb-b029ea413f4a" providerId="ADAL" clId="{159A27B1-C1AE-4F8C-848D-381054F92F15}" dt="2023-02-24T18:48:22.445" v="2206"/>
          <ac:spMkLst>
            <pc:docMk/>
            <pc:sldMk cId="2659283488" sldId="2147470786"/>
            <ac:spMk id="86" creationId="{85AD7E07-4C43-4E72-9E94-321ED7062C57}"/>
          </ac:spMkLst>
        </pc:spChg>
        <pc:spChg chg="add del mod modVis">
          <ac:chgData name="Samantha Lee" userId="8697162a-f9f7-495a-acfb-b029ea413f4a" providerId="ADAL" clId="{159A27B1-C1AE-4F8C-848D-381054F92F15}" dt="2023-02-24T18:48:20.931" v="2197"/>
          <ac:spMkLst>
            <pc:docMk/>
            <pc:sldMk cId="2659283488" sldId="2147470786"/>
            <ac:spMk id="87" creationId="{DF3F8113-8154-C042-A88C-AEE6DEC739AD}"/>
          </ac:spMkLst>
        </pc:spChg>
        <pc:spChg chg="add del mod">
          <ac:chgData name="Samantha Lee" userId="8697162a-f9f7-495a-acfb-b029ea413f4a" providerId="ADAL" clId="{159A27B1-C1AE-4F8C-848D-381054F92F15}" dt="2023-02-24T18:49:53.103" v="2384" actId="478"/>
          <ac:spMkLst>
            <pc:docMk/>
            <pc:sldMk cId="2659283488" sldId="2147470786"/>
            <ac:spMk id="90" creationId="{14B4F0B7-5280-9C94-CCB5-C0FF966D14FE}"/>
          </ac:spMkLst>
        </pc:spChg>
        <pc:spChg chg="add del mod">
          <ac:chgData name="Samantha Lee" userId="8697162a-f9f7-495a-acfb-b029ea413f4a" providerId="ADAL" clId="{159A27B1-C1AE-4F8C-848D-381054F92F15}" dt="2023-02-24T18:49:53.103" v="2384" actId="478"/>
          <ac:spMkLst>
            <pc:docMk/>
            <pc:sldMk cId="2659283488" sldId="2147470786"/>
            <ac:spMk id="91" creationId="{48B5CE03-8BC7-9A3F-C7F8-BD1711AF1B06}"/>
          </ac:spMkLst>
        </pc:spChg>
        <pc:spChg chg="add del mod">
          <ac:chgData name="Samantha Lee" userId="8697162a-f9f7-495a-acfb-b029ea413f4a" providerId="ADAL" clId="{159A27B1-C1AE-4F8C-848D-381054F92F15}" dt="2023-02-24T18:49:55.085" v="2385" actId="478"/>
          <ac:spMkLst>
            <pc:docMk/>
            <pc:sldMk cId="2659283488" sldId="2147470786"/>
            <ac:spMk id="92" creationId="{3138BF45-BA48-DF0E-5FA7-ED05F59777E7}"/>
          </ac:spMkLst>
        </pc:spChg>
        <pc:spChg chg="add del mod">
          <ac:chgData name="Samantha Lee" userId="8697162a-f9f7-495a-acfb-b029ea413f4a" providerId="ADAL" clId="{159A27B1-C1AE-4F8C-848D-381054F92F15}" dt="2023-02-24T18:49:53.103" v="2384" actId="478"/>
          <ac:spMkLst>
            <pc:docMk/>
            <pc:sldMk cId="2659283488" sldId="2147470786"/>
            <ac:spMk id="93" creationId="{F0E3B4D1-3266-9F13-8847-39E281FAAC2A}"/>
          </ac:spMkLst>
        </pc:spChg>
        <pc:spChg chg="add del mod">
          <ac:chgData name="Samantha Lee" userId="8697162a-f9f7-495a-acfb-b029ea413f4a" providerId="ADAL" clId="{159A27B1-C1AE-4F8C-848D-381054F92F15}" dt="2023-02-24T18:49:53.103" v="2384" actId="478"/>
          <ac:spMkLst>
            <pc:docMk/>
            <pc:sldMk cId="2659283488" sldId="2147470786"/>
            <ac:spMk id="94" creationId="{4E2A3D64-2DFA-7333-5131-701CA38C2A9C}"/>
          </ac:spMkLst>
        </pc:spChg>
        <pc:spChg chg="add del mod modVis">
          <ac:chgData name="Samantha Lee" userId="8697162a-f9f7-495a-acfb-b029ea413f4a" providerId="ADAL" clId="{159A27B1-C1AE-4F8C-848D-381054F92F15}" dt="2023-02-24T18:50:02.971" v="2725"/>
          <ac:spMkLst>
            <pc:docMk/>
            <pc:sldMk cId="2659283488" sldId="2147470786"/>
            <ac:spMk id="95" creationId="{12852963-E2E5-684D-1C7D-B6CCC0F2A700}"/>
          </ac:spMkLst>
        </pc:spChg>
        <pc:spChg chg="add del mod replST">
          <ac:chgData name="Samantha Lee" userId="8697162a-f9f7-495a-acfb-b029ea413f4a" providerId="ADAL" clId="{159A27B1-C1AE-4F8C-848D-381054F92F15}" dt="2023-02-24T18:51:25.530" v="3410"/>
          <ac:spMkLst>
            <pc:docMk/>
            <pc:sldMk cId="2659283488" sldId="2147470786"/>
            <ac:spMk id="97" creationId="{85AD7E07-4C43-4E72-9E94-321ED7062C57}"/>
          </ac:spMkLst>
        </pc:spChg>
        <pc:spChg chg="add del mod replST">
          <ac:chgData name="Samantha Lee" userId="8697162a-f9f7-495a-acfb-b029ea413f4a" providerId="ADAL" clId="{159A27B1-C1AE-4F8C-848D-381054F92F15}" dt="2023-02-24T18:51:25.530" v="3409"/>
          <ac:spMkLst>
            <pc:docMk/>
            <pc:sldMk cId="2659283488" sldId="2147470786"/>
            <ac:spMk id="98" creationId="{85AD7E07-4C43-4E72-9E94-321ED7062C57}"/>
          </ac:spMkLst>
        </pc:spChg>
        <pc:spChg chg="add del mod replST">
          <ac:chgData name="Samantha Lee" userId="8697162a-f9f7-495a-acfb-b029ea413f4a" providerId="ADAL" clId="{159A27B1-C1AE-4F8C-848D-381054F92F15}" dt="2023-02-24T18:50:15.247" v="3096"/>
          <ac:spMkLst>
            <pc:docMk/>
            <pc:sldMk cId="2659283488" sldId="2147470786"/>
            <ac:spMk id="99" creationId="{85AD7E07-4C43-4E72-9E94-321ED7062C57}"/>
          </ac:spMkLst>
        </pc:spChg>
        <pc:spChg chg="add del mod modVis">
          <ac:chgData name="Samantha Lee" userId="8697162a-f9f7-495a-acfb-b029ea413f4a" providerId="ADAL" clId="{159A27B1-C1AE-4F8C-848D-381054F92F15}" dt="2023-02-24T18:50:09.320" v="2910"/>
          <ac:spMkLst>
            <pc:docMk/>
            <pc:sldMk cId="2659283488" sldId="2147470786"/>
            <ac:spMk id="105" creationId="{69C53DAF-9D98-3DE7-44C8-96048BFCBE53}"/>
          </ac:spMkLst>
        </pc:spChg>
        <pc:spChg chg="add del mod modVis">
          <ac:chgData name="Samantha Lee" userId="8697162a-f9f7-495a-acfb-b029ea413f4a" providerId="ADAL" clId="{159A27B1-C1AE-4F8C-848D-381054F92F15}" dt="2023-02-24T18:50:11.170" v="3093"/>
          <ac:spMkLst>
            <pc:docMk/>
            <pc:sldMk cId="2659283488" sldId="2147470786"/>
            <ac:spMk id="109" creationId="{B9AA19B3-6B80-0678-FF84-7BC2A5780855}"/>
          </ac:spMkLst>
        </pc:spChg>
        <pc:spChg chg="mod ord">
          <ac:chgData name="Samantha Lee" userId="8697162a-f9f7-495a-acfb-b029ea413f4a" providerId="ADAL" clId="{159A27B1-C1AE-4F8C-848D-381054F92F15}" dt="2023-02-24T19:15:42.230" v="11177"/>
          <ac:spMkLst>
            <pc:docMk/>
            <pc:sldMk cId="2659283488" sldId="2147470786"/>
            <ac:spMk id="116" creationId="{29E70DC1-3868-4939-95D1-BB9300A02553}"/>
          </ac:spMkLst>
        </pc:spChg>
        <pc:spChg chg="mod ord">
          <ac:chgData name="Samantha Lee" userId="8697162a-f9f7-495a-acfb-b029ea413f4a" providerId="ADAL" clId="{159A27B1-C1AE-4F8C-848D-381054F92F15}" dt="2023-02-24T19:50:19.556" v="11438" actId="20577"/>
          <ac:spMkLst>
            <pc:docMk/>
            <pc:sldMk cId="2659283488" sldId="2147470786"/>
            <ac:spMk id="117" creationId="{242E52CF-CEE8-4EFE-A015-B977346DE050}"/>
          </ac:spMkLst>
        </pc:spChg>
        <pc:spChg chg="mod">
          <ac:chgData name="Samantha Lee" userId="8697162a-f9f7-495a-acfb-b029ea413f4a" providerId="ADAL" clId="{159A27B1-C1AE-4F8C-848D-381054F92F15}" dt="2023-02-24T19:15:42.237" v="11214"/>
          <ac:spMkLst>
            <pc:docMk/>
            <pc:sldMk cId="2659283488" sldId="2147470786"/>
            <ac:spMk id="119" creationId="{BC4E146E-7028-49D8-9618-E62091DC3A67}"/>
          </ac:spMkLst>
        </pc:spChg>
        <pc:spChg chg="mod">
          <ac:chgData name="Samantha Lee" userId="8697162a-f9f7-495a-acfb-b029ea413f4a" providerId="ADAL" clId="{159A27B1-C1AE-4F8C-848D-381054F92F15}" dt="2023-02-24T19:15:42.237" v="11215"/>
          <ac:spMkLst>
            <pc:docMk/>
            <pc:sldMk cId="2659283488" sldId="2147470786"/>
            <ac:spMk id="120" creationId="{9DB3D9D3-241A-46C1-9035-EC0CF7B81922}"/>
          </ac:spMkLst>
        </pc:spChg>
        <pc:spChg chg="mod">
          <ac:chgData name="Samantha Lee" userId="8697162a-f9f7-495a-acfb-b029ea413f4a" providerId="ADAL" clId="{159A27B1-C1AE-4F8C-848D-381054F92F15}" dt="2023-02-24T19:15:42.236" v="11211"/>
          <ac:spMkLst>
            <pc:docMk/>
            <pc:sldMk cId="2659283488" sldId="2147470786"/>
            <ac:spMk id="121" creationId="{25417633-B091-4093-BE91-8DC7860942F5}"/>
          </ac:spMkLst>
        </pc:spChg>
        <pc:spChg chg="mod">
          <ac:chgData name="Samantha Lee" userId="8697162a-f9f7-495a-acfb-b029ea413f4a" providerId="ADAL" clId="{159A27B1-C1AE-4F8C-848D-381054F92F15}" dt="2023-02-24T19:15:42.236" v="11212"/>
          <ac:spMkLst>
            <pc:docMk/>
            <pc:sldMk cId="2659283488" sldId="2147470786"/>
            <ac:spMk id="122" creationId="{31750F94-5042-4D1F-84F8-26B58DC86A2A}"/>
          </ac:spMkLst>
        </pc:spChg>
        <pc:spChg chg="mod">
          <ac:chgData name="Samantha Lee" userId="8697162a-f9f7-495a-acfb-b029ea413f4a" providerId="ADAL" clId="{159A27B1-C1AE-4F8C-848D-381054F92F15}" dt="2023-02-24T19:15:42.236" v="11213"/>
          <ac:spMkLst>
            <pc:docMk/>
            <pc:sldMk cId="2659283488" sldId="2147470786"/>
            <ac:spMk id="124" creationId="{F3A48377-403B-4A66-94F0-21A76B2FA57C}"/>
          </ac:spMkLst>
        </pc:spChg>
        <pc:spChg chg="mod">
          <ac:chgData name="Samantha Lee" userId="8697162a-f9f7-495a-acfb-b029ea413f4a" providerId="ADAL" clId="{159A27B1-C1AE-4F8C-848D-381054F92F15}" dt="2023-02-24T19:15:42.237" v="11216"/>
          <ac:spMkLst>
            <pc:docMk/>
            <pc:sldMk cId="2659283488" sldId="2147470786"/>
            <ac:spMk id="125" creationId="{8E79BDE1-6A34-4D32-96B0-B91F8A0B0CAA}"/>
          </ac:spMkLst>
        </pc:spChg>
        <pc:spChg chg="mod ord">
          <ac:chgData name="Samantha Lee" userId="8697162a-f9f7-495a-acfb-b029ea413f4a" providerId="ADAL" clId="{159A27B1-C1AE-4F8C-848D-381054F92F15}" dt="2023-02-24T19:15:42.231" v="11183"/>
          <ac:spMkLst>
            <pc:docMk/>
            <pc:sldMk cId="2659283488" sldId="2147470786"/>
            <ac:spMk id="126" creationId="{16F2D9E1-3F02-4F94-BB1E-02270A348B27}"/>
          </ac:spMkLst>
        </pc:spChg>
        <pc:spChg chg="mod ord">
          <ac:chgData name="Samantha Lee" userId="8697162a-f9f7-495a-acfb-b029ea413f4a" providerId="ADAL" clId="{159A27B1-C1AE-4F8C-848D-381054F92F15}" dt="2023-02-24T19:15:42.231" v="11185"/>
          <ac:spMkLst>
            <pc:docMk/>
            <pc:sldMk cId="2659283488" sldId="2147470786"/>
            <ac:spMk id="127" creationId="{116308D9-9C15-49D6-919C-9751ADF6AC37}"/>
          </ac:spMkLst>
        </pc:spChg>
        <pc:spChg chg="mod ord">
          <ac:chgData name="Samantha Lee" userId="8697162a-f9f7-495a-acfb-b029ea413f4a" providerId="ADAL" clId="{159A27B1-C1AE-4F8C-848D-381054F92F15}" dt="2023-02-24T19:15:42.232" v="11187"/>
          <ac:spMkLst>
            <pc:docMk/>
            <pc:sldMk cId="2659283488" sldId="2147470786"/>
            <ac:spMk id="128" creationId="{2A951BC1-3CC6-4A63-B24D-C926D424CD43}"/>
          </ac:spMkLst>
        </pc:spChg>
        <pc:spChg chg="add del mod modVis">
          <ac:chgData name="Samantha Lee" userId="8697162a-f9f7-495a-acfb-b029ea413f4a" providerId="ADAL" clId="{159A27B1-C1AE-4F8C-848D-381054F92F15}" dt="2023-02-24T18:51:32.672" v="3618"/>
          <ac:spMkLst>
            <pc:docMk/>
            <pc:sldMk cId="2659283488" sldId="2147470786"/>
            <ac:spMk id="130" creationId="{3D0B2677-DE90-7D70-5BC4-028F779AFBD2}"/>
          </ac:spMkLst>
        </pc:spChg>
        <pc:spChg chg="add mod ord">
          <ac:chgData name="Samantha Lee" userId="8697162a-f9f7-495a-acfb-b029ea413f4a" providerId="ADAL" clId="{159A27B1-C1AE-4F8C-848D-381054F92F15}" dt="2023-02-24T19:46:00.020" v="11398" actId="14100"/>
          <ac:spMkLst>
            <pc:docMk/>
            <pc:sldMk cId="2659283488" sldId="2147470786"/>
            <ac:spMk id="136" creationId="{0DBDD270-AA52-B581-DD8D-27B364C2C249}"/>
          </ac:spMkLst>
        </pc:spChg>
        <pc:spChg chg="add del mod modVis">
          <ac:chgData name="Samantha Lee" userId="8697162a-f9f7-495a-acfb-b029ea413f4a" providerId="ADAL" clId="{159A27B1-C1AE-4F8C-848D-381054F92F15}" dt="2023-02-24T18:52:41.294" v="4645"/>
          <ac:spMkLst>
            <pc:docMk/>
            <pc:sldMk cId="2659283488" sldId="2147470786"/>
            <ac:spMk id="139" creationId="{5BD5F985-E084-E1C9-E81A-FE0F539763C1}"/>
          </ac:spMkLst>
        </pc:spChg>
        <pc:spChg chg="add del mod modVis">
          <ac:chgData name="Samantha Lee" userId="8697162a-f9f7-495a-acfb-b029ea413f4a" providerId="ADAL" clId="{159A27B1-C1AE-4F8C-848D-381054F92F15}" dt="2023-02-24T18:52:41.949" v="4830"/>
          <ac:spMkLst>
            <pc:docMk/>
            <pc:sldMk cId="2659283488" sldId="2147470786"/>
            <ac:spMk id="141" creationId="{AE16B9A3-7C38-9B11-6359-EDFB0307794B}"/>
          </ac:spMkLst>
        </pc:spChg>
        <pc:spChg chg="add del mod modVis">
          <ac:chgData name="Samantha Lee" userId="8697162a-f9f7-495a-acfb-b029ea413f4a" providerId="ADAL" clId="{159A27B1-C1AE-4F8C-848D-381054F92F15}" dt="2023-02-24T18:53:52.703" v="5308"/>
          <ac:spMkLst>
            <pc:docMk/>
            <pc:sldMk cId="2659283488" sldId="2147470786"/>
            <ac:spMk id="145" creationId="{F792624A-E5CF-51CB-BA1B-337A033341D5}"/>
          </ac:spMkLst>
        </pc:spChg>
        <pc:spChg chg="add del mod modVis">
          <ac:chgData name="Samantha Lee" userId="8697162a-f9f7-495a-acfb-b029ea413f4a" providerId="ADAL" clId="{159A27B1-C1AE-4F8C-848D-381054F92F15}" dt="2023-02-24T18:55:20.194" v="5756"/>
          <ac:spMkLst>
            <pc:docMk/>
            <pc:sldMk cId="2659283488" sldId="2147470786"/>
            <ac:spMk id="152" creationId="{33520B2A-3714-2824-BAB0-FD8BDC9B88C8}"/>
          </ac:spMkLst>
        </pc:spChg>
        <pc:spChg chg="mod">
          <ac:chgData name="Samantha Lee" userId="8697162a-f9f7-495a-acfb-b029ea413f4a" providerId="ADAL" clId="{159A27B1-C1AE-4F8C-848D-381054F92F15}" dt="2023-02-24T20:04:37.677" v="11598" actId="1036"/>
          <ac:spMkLst>
            <pc:docMk/>
            <pc:sldMk cId="2659283488" sldId="2147470786"/>
            <ac:spMk id="154" creationId="{AB6B4BA1-52C8-FB9D-1E02-E72AE5AF6DFC}"/>
          </ac:spMkLst>
        </pc:spChg>
        <pc:spChg chg="add del mod replST">
          <ac:chgData name="Samantha Lee" userId="8697162a-f9f7-495a-acfb-b029ea413f4a" providerId="ADAL" clId="{159A27B1-C1AE-4F8C-848D-381054F92F15}" dt="2023-02-24T18:56:17.936" v="6538"/>
          <ac:spMkLst>
            <pc:docMk/>
            <pc:sldMk cId="2659283488" sldId="2147470786"/>
            <ac:spMk id="158" creationId="{85AD7E07-4C43-4E72-9E94-321ED7062C57}"/>
          </ac:spMkLst>
        </pc:spChg>
        <pc:spChg chg="add del mod modVis">
          <ac:chgData name="Samantha Lee" userId="8697162a-f9f7-495a-acfb-b029ea413f4a" providerId="ADAL" clId="{159A27B1-C1AE-4F8C-848D-381054F92F15}" dt="2023-02-24T18:56:16.161" v="6529"/>
          <ac:spMkLst>
            <pc:docMk/>
            <pc:sldMk cId="2659283488" sldId="2147470786"/>
            <ac:spMk id="159" creationId="{F2162FC4-A7D3-4B14-763A-8B941AE2DF33}"/>
          </ac:spMkLst>
        </pc:spChg>
        <pc:spChg chg="mod ord">
          <ac:chgData name="Samantha Lee" userId="8697162a-f9f7-495a-acfb-b029ea413f4a" providerId="ADAL" clId="{159A27B1-C1AE-4F8C-848D-381054F92F15}" dt="2023-02-24T19:15:42.232" v="11189"/>
          <ac:spMkLst>
            <pc:docMk/>
            <pc:sldMk cId="2659283488" sldId="2147470786"/>
            <ac:spMk id="161" creationId="{857E5E0D-8E51-42AF-847C-08EAFDBC22A6}"/>
          </ac:spMkLst>
        </pc:spChg>
        <pc:spChg chg="add del mod replST">
          <ac:chgData name="Samantha Lee" userId="8697162a-f9f7-495a-acfb-b029ea413f4a" providerId="ADAL" clId="{159A27B1-C1AE-4F8C-848D-381054F92F15}" dt="2023-02-24T18:56:19.486" v="6930"/>
          <ac:spMkLst>
            <pc:docMk/>
            <pc:sldMk cId="2659283488" sldId="2147470786"/>
            <ac:spMk id="163" creationId="{85AD7E07-4C43-4E72-9E94-321ED7062C57}"/>
          </ac:spMkLst>
        </pc:spChg>
        <pc:spChg chg="add del mod modVis">
          <ac:chgData name="Samantha Lee" userId="8697162a-f9f7-495a-acfb-b029ea413f4a" providerId="ADAL" clId="{159A27B1-C1AE-4F8C-848D-381054F92F15}" dt="2023-02-24T18:56:18.530" v="6926"/>
          <ac:spMkLst>
            <pc:docMk/>
            <pc:sldMk cId="2659283488" sldId="2147470786"/>
            <ac:spMk id="164" creationId="{7827DEF9-10FC-A698-345B-BB783C5475D4}"/>
          </ac:spMkLst>
        </pc:spChg>
        <pc:spChg chg="mod ord">
          <ac:chgData name="Samantha Lee" userId="8697162a-f9f7-495a-acfb-b029ea413f4a" providerId="ADAL" clId="{159A27B1-C1AE-4F8C-848D-381054F92F15}" dt="2023-02-24T20:59:16.682" v="11620" actId="1036"/>
          <ac:spMkLst>
            <pc:docMk/>
            <pc:sldMk cId="2659283488" sldId="2147470786"/>
            <ac:spMk id="166" creationId="{8D757F08-74D5-41DB-A06F-7F8192EFF506}"/>
          </ac:spMkLst>
        </pc:spChg>
        <pc:spChg chg="mod ord">
          <ac:chgData name="Samantha Lee" userId="8697162a-f9f7-495a-acfb-b029ea413f4a" providerId="ADAL" clId="{159A27B1-C1AE-4F8C-848D-381054F92F15}" dt="2023-02-24T20:59:16.682" v="11620" actId="1036"/>
          <ac:spMkLst>
            <pc:docMk/>
            <pc:sldMk cId="2659283488" sldId="2147470786"/>
            <ac:spMk id="168" creationId="{301F23D5-314A-4740-A224-F3C20CAF977C}"/>
          </ac:spMkLst>
        </pc:spChg>
        <pc:spChg chg="add del mod modVis">
          <ac:chgData name="Samantha Lee" userId="8697162a-f9f7-495a-acfb-b029ea413f4a" providerId="ADAL" clId="{159A27B1-C1AE-4F8C-848D-381054F92F15}" dt="2023-02-24T18:56:24.296" v="7261"/>
          <ac:spMkLst>
            <pc:docMk/>
            <pc:sldMk cId="2659283488" sldId="2147470786"/>
            <ac:spMk id="169" creationId="{DC59D58A-1028-31C8-6D23-76BE04910873}"/>
          </ac:spMkLst>
        </pc:spChg>
        <pc:spChg chg="mod ord">
          <ac:chgData name="Samantha Lee" userId="8697162a-f9f7-495a-acfb-b029ea413f4a" providerId="ADAL" clId="{159A27B1-C1AE-4F8C-848D-381054F92F15}" dt="2023-02-24T20:59:16.682" v="11620" actId="1036"/>
          <ac:spMkLst>
            <pc:docMk/>
            <pc:sldMk cId="2659283488" sldId="2147470786"/>
            <ac:spMk id="170" creationId="{0D926B4E-7266-4E5C-A6C2-E6302A1B1F05}"/>
          </ac:spMkLst>
        </pc:spChg>
        <pc:spChg chg="add del mod modVis">
          <ac:chgData name="Samantha Lee" userId="8697162a-f9f7-495a-acfb-b029ea413f4a" providerId="ADAL" clId="{159A27B1-C1AE-4F8C-848D-381054F92F15}" dt="2023-02-24T18:56:25.718" v="7440"/>
          <ac:spMkLst>
            <pc:docMk/>
            <pc:sldMk cId="2659283488" sldId="2147470786"/>
            <ac:spMk id="172" creationId="{FC4C9927-E16E-8E35-40C7-E516744B7C40}"/>
          </ac:spMkLst>
        </pc:spChg>
        <pc:spChg chg="mod ord">
          <ac:chgData name="Samantha Lee" userId="8697162a-f9f7-495a-acfb-b029ea413f4a" providerId="ADAL" clId="{159A27B1-C1AE-4F8C-848D-381054F92F15}" dt="2023-02-24T20:59:16.682" v="11620" actId="1036"/>
          <ac:spMkLst>
            <pc:docMk/>
            <pc:sldMk cId="2659283488" sldId="2147470786"/>
            <ac:spMk id="174" creationId="{C29A0D52-5212-4D20-9140-818F881F9C1A}"/>
          </ac:spMkLst>
        </pc:spChg>
        <pc:spChg chg="mod ord">
          <ac:chgData name="Samantha Lee" userId="8697162a-f9f7-495a-acfb-b029ea413f4a" providerId="ADAL" clId="{159A27B1-C1AE-4F8C-848D-381054F92F15}" dt="2023-02-24T20:59:16.682" v="11620" actId="1036"/>
          <ac:spMkLst>
            <pc:docMk/>
            <pc:sldMk cId="2659283488" sldId="2147470786"/>
            <ac:spMk id="176" creationId="{A476E7D0-FECA-43FB-9BCA-00807E0297F0}"/>
          </ac:spMkLst>
        </pc:spChg>
        <pc:spChg chg="add del mod modVis">
          <ac:chgData name="Samantha Lee" userId="8697162a-f9f7-495a-acfb-b029ea413f4a" providerId="ADAL" clId="{159A27B1-C1AE-4F8C-848D-381054F92F15}" dt="2023-02-24T19:11:28.716" v="8164"/>
          <ac:spMkLst>
            <pc:docMk/>
            <pc:sldMk cId="2659283488" sldId="2147470786"/>
            <ac:spMk id="179" creationId="{B08E5534-27D7-FBD1-DA77-AD6FAB8CBB21}"/>
          </ac:spMkLst>
        </pc:spChg>
        <pc:spChg chg="mod ord">
          <ac:chgData name="Samantha Lee" userId="8697162a-f9f7-495a-acfb-b029ea413f4a" providerId="ADAL" clId="{159A27B1-C1AE-4F8C-848D-381054F92F15}" dt="2023-02-24T20:59:08.297" v="11619" actId="122"/>
          <ac:spMkLst>
            <pc:docMk/>
            <pc:sldMk cId="2659283488" sldId="2147470786"/>
            <ac:spMk id="182" creationId="{62FFD987-56F8-4A1E-B28B-1CFBD1248979}"/>
          </ac:spMkLst>
        </pc:spChg>
        <pc:spChg chg="add del mod modVis">
          <ac:chgData name="Samantha Lee" userId="8697162a-f9f7-495a-acfb-b029ea413f4a" providerId="ADAL" clId="{159A27B1-C1AE-4F8C-848D-381054F92F15}" dt="2023-02-24T19:12:15.380" v="9089"/>
          <ac:spMkLst>
            <pc:docMk/>
            <pc:sldMk cId="2659283488" sldId="2147470786"/>
            <ac:spMk id="186" creationId="{C74DB5DB-911C-478D-CB5D-7761BEA87DBD}"/>
          </ac:spMkLst>
        </pc:spChg>
        <pc:spChg chg="add del mod modVis">
          <ac:chgData name="Samantha Lee" userId="8697162a-f9f7-495a-acfb-b029ea413f4a" providerId="ADAL" clId="{159A27B1-C1AE-4F8C-848D-381054F92F15}" dt="2023-02-24T19:14:43.045" v="10823"/>
          <ac:spMkLst>
            <pc:docMk/>
            <pc:sldMk cId="2659283488" sldId="2147470786"/>
            <ac:spMk id="191" creationId="{D07464EF-EC41-C79C-8908-51573C9FD110}"/>
          </ac:spMkLst>
        </pc:spChg>
        <pc:spChg chg="add del mod modVis">
          <ac:chgData name="Samantha Lee" userId="8697162a-f9f7-495a-acfb-b029ea413f4a" providerId="ADAL" clId="{159A27B1-C1AE-4F8C-848D-381054F92F15}" dt="2023-02-24T19:14:42.492" v="10730"/>
          <ac:spMkLst>
            <pc:docMk/>
            <pc:sldMk cId="2659283488" sldId="2147470786"/>
            <ac:spMk id="193" creationId="{23414C32-8BA4-5EF3-DFF5-4D9C7143C751}"/>
          </ac:spMkLst>
        </pc:spChg>
        <pc:spChg chg="add del mod modVis">
          <ac:chgData name="Samantha Lee" userId="8697162a-f9f7-495a-acfb-b029ea413f4a" providerId="ADAL" clId="{159A27B1-C1AE-4F8C-848D-381054F92F15}" dt="2023-02-24T19:14:42.061" v="10637"/>
          <ac:spMkLst>
            <pc:docMk/>
            <pc:sldMk cId="2659283488" sldId="2147470786"/>
            <ac:spMk id="195" creationId="{03FFBF9B-659E-44A2-21BD-E1FADB289F49}"/>
          </ac:spMkLst>
        </pc:spChg>
        <pc:spChg chg="add del mod modVis">
          <ac:chgData name="Samantha Lee" userId="8697162a-f9f7-495a-acfb-b029ea413f4a" providerId="ADAL" clId="{159A27B1-C1AE-4F8C-848D-381054F92F15}" dt="2023-02-24T19:14:41.435" v="10544"/>
          <ac:spMkLst>
            <pc:docMk/>
            <pc:sldMk cId="2659283488" sldId="2147470786"/>
            <ac:spMk id="197" creationId="{07008B6A-F607-756F-3156-4C85ED648969}"/>
          </ac:spMkLst>
        </pc:spChg>
        <pc:spChg chg="add del mod modVis">
          <ac:chgData name="Samantha Lee" userId="8697162a-f9f7-495a-acfb-b029ea413f4a" providerId="ADAL" clId="{159A27B1-C1AE-4F8C-848D-381054F92F15}" dt="2023-02-24T19:14:47.347" v="11098"/>
          <ac:spMkLst>
            <pc:docMk/>
            <pc:sldMk cId="2659283488" sldId="2147470786"/>
            <ac:spMk id="199" creationId="{A58F11BD-2661-FC8A-C2C1-408E6B4BD18E}"/>
          </ac:spMkLst>
        </pc:spChg>
        <pc:spChg chg="add del mod modVis">
          <ac:chgData name="Samantha Lee" userId="8697162a-f9f7-495a-acfb-b029ea413f4a" providerId="ADAL" clId="{159A27B1-C1AE-4F8C-848D-381054F92F15}" dt="2023-02-24T19:15:42.254" v="11309"/>
          <ac:spMkLst>
            <pc:docMk/>
            <pc:sldMk cId="2659283488" sldId="2147470786"/>
            <ac:spMk id="201" creationId="{573AC3F4-820C-E7AA-020D-4ADADB3607D2}"/>
          </ac:spMkLst>
        </pc:spChg>
        <pc:spChg chg="mod ord">
          <ac:chgData name="Samantha Lee" userId="8697162a-f9f7-495a-acfb-b029ea413f4a" providerId="ADAL" clId="{159A27B1-C1AE-4F8C-848D-381054F92F15}" dt="2023-02-24T19:15:42.235" v="11205"/>
          <ac:spMkLst>
            <pc:docMk/>
            <pc:sldMk cId="2659283488" sldId="2147470786"/>
            <ac:spMk id="208" creationId="{C06A3800-856F-4FB8-8C57-A50FC51EC15B}"/>
          </ac:spMkLst>
        </pc:spChg>
        <pc:spChg chg="mod ord">
          <ac:chgData name="Samantha Lee" userId="8697162a-f9f7-495a-acfb-b029ea413f4a" providerId="ADAL" clId="{159A27B1-C1AE-4F8C-848D-381054F92F15}" dt="2023-02-24T19:50:27.869" v="11444" actId="20577"/>
          <ac:spMkLst>
            <pc:docMk/>
            <pc:sldMk cId="2659283488" sldId="2147470786"/>
            <ac:spMk id="210" creationId="{3FF6F13F-EC09-4459-A108-23C431AF3260}"/>
          </ac:spMkLst>
        </pc:spChg>
        <pc:grpChg chg="mod ord">
          <ac:chgData name="Samantha Lee" userId="8697162a-f9f7-495a-acfb-b029ea413f4a" providerId="ADAL" clId="{159A27B1-C1AE-4F8C-848D-381054F92F15}" dt="2023-02-24T19:15:42.235" v="11209"/>
          <ac:grpSpMkLst>
            <pc:docMk/>
            <pc:sldMk cId="2659283488" sldId="2147470786"/>
            <ac:grpSpMk id="7" creationId="{7F2522AB-AF7B-4456-BC85-95B57663095D}"/>
          </ac:grpSpMkLst>
        </pc:grpChg>
        <pc:grpChg chg="del mod ord">
          <ac:chgData name="Samantha Lee" userId="8697162a-f9f7-495a-acfb-b029ea413f4a" providerId="ADAL" clId="{159A27B1-C1AE-4F8C-848D-381054F92F15}" dt="2023-02-24T20:58:23.269" v="11608" actId="165"/>
          <ac:grpSpMkLst>
            <pc:docMk/>
            <pc:sldMk cId="2659283488" sldId="2147470786"/>
            <ac:grpSpMk id="12" creationId="{84420D77-43D4-40BE-8414-BAE5DE5E62DD}"/>
          </ac:grpSpMkLst>
        </pc:grpChg>
        <pc:grpChg chg="del mod ord">
          <ac:chgData name="Samantha Lee" userId="8697162a-f9f7-495a-acfb-b029ea413f4a" providerId="ADAL" clId="{159A27B1-C1AE-4F8C-848D-381054F92F15}" dt="2023-02-24T20:58:23.269" v="11608" actId="165"/>
          <ac:grpSpMkLst>
            <pc:docMk/>
            <pc:sldMk cId="2659283488" sldId="2147470786"/>
            <ac:grpSpMk id="15" creationId="{A5E13142-252C-4DA3-A579-5CF918328D5E}"/>
          </ac:grpSpMkLst>
        </pc:grpChg>
        <pc:grpChg chg="del mod ord">
          <ac:chgData name="Samantha Lee" userId="8697162a-f9f7-495a-acfb-b029ea413f4a" providerId="ADAL" clId="{159A27B1-C1AE-4F8C-848D-381054F92F15}" dt="2023-02-24T20:58:23.269" v="11608" actId="165"/>
          <ac:grpSpMkLst>
            <pc:docMk/>
            <pc:sldMk cId="2659283488" sldId="2147470786"/>
            <ac:grpSpMk id="28" creationId="{9D57DBAB-2FAE-444C-BB6A-EB14B1C07B45}"/>
          </ac:grpSpMkLst>
        </pc:grpChg>
        <pc:grpChg chg="mod topLvl">
          <ac:chgData name="Samantha Lee" userId="8697162a-f9f7-495a-acfb-b029ea413f4a" providerId="ADAL" clId="{159A27B1-C1AE-4F8C-848D-381054F92F15}" dt="2023-02-24T20:58:23.269" v="11608" actId="165"/>
          <ac:grpSpMkLst>
            <pc:docMk/>
            <pc:sldMk cId="2659283488" sldId="2147470786"/>
            <ac:grpSpMk id="46" creationId="{020BE480-5829-4B0E-BB01-F241C06DA89F}"/>
          </ac:grpSpMkLst>
        </pc:grpChg>
        <pc:graphicFrameChg chg="add del">
          <ac:chgData name="Samantha Lee" userId="8697162a-f9f7-495a-acfb-b029ea413f4a" providerId="ADAL" clId="{159A27B1-C1AE-4F8C-848D-381054F92F15}" dt="2023-02-24T20:57:46.776" v="11603"/>
          <ac:graphicFrameMkLst>
            <pc:docMk/>
            <pc:sldMk cId="2659283488" sldId="2147470786"/>
            <ac:graphicFrameMk id="13" creationId="{0443B92F-C20D-18FE-EE94-FE32EA4F8178}"/>
          </ac:graphicFrameMkLst>
        </pc:graphicFrameChg>
        <pc:graphicFrameChg chg="add del">
          <ac:chgData name="Samantha Lee" userId="8697162a-f9f7-495a-acfb-b029ea413f4a" providerId="ADAL" clId="{159A27B1-C1AE-4F8C-848D-381054F92F15}" dt="2023-02-24T20:57:44.580" v="11602"/>
          <ac:graphicFrameMkLst>
            <pc:docMk/>
            <pc:sldMk cId="2659283488" sldId="2147470786"/>
            <ac:graphicFrameMk id="14" creationId="{051D5FA3-519C-286F-38F5-A95013586331}"/>
          </ac:graphicFrameMkLst>
        </pc:graphicFrameChg>
        <pc:graphicFrameChg chg="add del mod replST">
          <ac:chgData name="Samantha Lee" userId="8697162a-f9f7-495a-acfb-b029ea413f4a" providerId="ADAL" clId="{159A27B1-C1AE-4F8C-848D-381054F92F15}" dt="2023-02-24T18:40:30.724" v="318"/>
          <ac:graphicFrameMkLst>
            <pc:docMk/>
            <pc:sldMk cId="2659283488" sldId="2147470786"/>
            <ac:graphicFrameMk id="14" creationId="{AB66929C-DB8D-086A-02A8-89D067179868}"/>
          </ac:graphicFrameMkLst>
        </pc:graphicFrameChg>
        <pc:graphicFrameChg chg="del">
          <ac:chgData name="Samantha Lee" userId="8697162a-f9f7-495a-acfb-b029ea413f4a" providerId="ADAL" clId="{159A27B1-C1AE-4F8C-848D-381054F92F15}" dt="2023-02-24T18:40:28.940" v="163"/>
          <ac:graphicFrameMkLst>
            <pc:docMk/>
            <pc:sldMk cId="2659283488" sldId="2147470786"/>
            <ac:graphicFrameMk id="30" creationId="{8E64678C-9C5B-D876-B479-D66B7210C5D0}"/>
          </ac:graphicFrameMkLst>
        </pc:graphicFrameChg>
        <pc:graphicFrameChg chg="mod">
          <ac:chgData name="Samantha Lee" userId="8697162a-f9f7-495a-acfb-b029ea413f4a" providerId="ADAL" clId="{159A27B1-C1AE-4F8C-848D-381054F92F15}" dt="2023-02-24T19:15:42.247" v="11269"/>
          <ac:graphicFrameMkLst>
            <pc:docMk/>
            <pc:sldMk cId="2659283488" sldId="2147470786"/>
            <ac:graphicFrameMk id="33" creationId="{491C01F1-D037-4886-BBED-7983469943D2}"/>
          </ac:graphicFrameMkLst>
        </pc:graphicFrameChg>
        <pc:graphicFrameChg chg="mod">
          <ac:chgData name="Samantha Lee" userId="8697162a-f9f7-495a-acfb-b029ea413f4a" providerId="ADAL" clId="{159A27B1-C1AE-4F8C-848D-381054F92F15}" dt="2023-02-24T19:15:42.249" v="11278"/>
          <ac:graphicFrameMkLst>
            <pc:docMk/>
            <pc:sldMk cId="2659283488" sldId="2147470786"/>
            <ac:graphicFrameMk id="34" creationId="{9964CB34-94C3-21D2-CF66-E5C762DC0624}"/>
          </ac:graphicFrameMkLst>
        </pc:graphicFrameChg>
        <pc:graphicFrameChg chg="mod">
          <ac:chgData name="Samantha Lee" userId="8697162a-f9f7-495a-acfb-b029ea413f4a" providerId="ADAL" clId="{159A27B1-C1AE-4F8C-848D-381054F92F15}" dt="2023-02-24T19:15:42.236" v="11210"/>
          <ac:graphicFrameMkLst>
            <pc:docMk/>
            <pc:sldMk cId="2659283488" sldId="2147470786"/>
            <ac:graphicFrameMk id="35" creationId="{E85E6CFB-B760-A788-B03B-DCC5A55232A5}"/>
          </ac:graphicFrameMkLst>
        </pc:graphicFrameChg>
        <pc:graphicFrameChg chg="mod">
          <ac:chgData name="Samantha Lee" userId="8697162a-f9f7-495a-acfb-b029ea413f4a" providerId="ADAL" clId="{159A27B1-C1AE-4F8C-848D-381054F92F15}" dt="2023-02-24T19:15:42.261" v="11311"/>
          <ac:graphicFrameMkLst>
            <pc:docMk/>
            <pc:sldMk cId="2659283488" sldId="2147470786"/>
            <ac:graphicFrameMk id="37" creationId="{C25A6650-8F22-4C9B-B473-701BA2F3E2FD}"/>
          </ac:graphicFrameMkLst>
        </pc:graphicFrameChg>
        <pc:graphicFrameChg chg="add del mod replST">
          <ac:chgData name="Samantha Lee" userId="8697162a-f9f7-495a-acfb-b029ea413f4a" providerId="ADAL" clId="{159A27B1-C1AE-4F8C-848D-381054F92F15}" dt="2023-02-24T18:40:33.681" v="481"/>
          <ac:graphicFrameMkLst>
            <pc:docMk/>
            <pc:sldMk cId="2659283488" sldId="2147470786"/>
            <ac:graphicFrameMk id="38" creationId="{AC99630D-D133-6BC3-40A2-E2C41BAE0198}"/>
          </ac:graphicFrameMkLst>
        </pc:graphicFrameChg>
        <pc:graphicFrameChg chg="add del mod replST">
          <ac:chgData name="Samantha Lee" userId="8697162a-f9f7-495a-acfb-b029ea413f4a" providerId="ADAL" clId="{159A27B1-C1AE-4F8C-848D-381054F92F15}" dt="2023-02-24T18:41:19.511" v="645"/>
          <ac:graphicFrameMkLst>
            <pc:docMk/>
            <pc:sldMk cId="2659283488" sldId="2147470786"/>
            <ac:graphicFrameMk id="39" creationId="{72FF2087-E571-C049-6940-A5D088A6802A}"/>
          </ac:graphicFrameMkLst>
        </pc:graphicFrameChg>
        <pc:graphicFrameChg chg="add del mod replST">
          <ac:chgData name="Samantha Lee" userId="8697162a-f9f7-495a-acfb-b029ea413f4a" providerId="ADAL" clId="{159A27B1-C1AE-4F8C-848D-381054F92F15}" dt="2023-02-24T18:41:20.697" v="814"/>
          <ac:graphicFrameMkLst>
            <pc:docMk/>
            <pc:sldMk cId="2659283488" sldId="2147470786"/>
            <ac:graphicFrameMk id="58" creationId="{EC725B05-60BA-2712-25FC-7F657FAD677B}"/>
          </ac:graphicFrameMkLst>
        </pc:graphicFrameChg>
        <pc:graphicFrameChg chg="add del mod replST">
          <ac:chgData name="Samantha Lee" userId="8697162a-f9f7-495a-acfb-b029ea413f4a" providerId="ADAL" clId="{159A27B1-C1AE-4F8C-848D-381054F92F15}" dt="2023-02-24T18:41:22.080" v="983"/>
          <ac:graphicFrameMkLst>
            <pc:docMk/>
            <pc:sldMk cId="2659283488" sldId="2147470786"/>
            <ac:graphicFrameMk id="60" creationId="{6635B95B-AB2E-5314-A86E-759DAE3F7A40}"/>
          </ac:graphicFrameMkLst>
        </pc:graphicFrameChg>
        <pc:graphicFrameChg chg="add del mod replST">
          <ac:chgData name="Samantha Lee" userId="8697162a-f9f7-495a-acfb-b029ea413f4a" providerId="ADAL" clId="{159A27B1-C1AE-4F8C-848D-381054F92F15}" dt="2023-02-24T18:44:35.927" v="1280"/>
          <ac:graphicFrameMkLst>
            <pc:docMk/>
            <pc:sldMk cId="2659283488" sldId="2147470786"/>
            <ac:graphicFrameMk id="67" creationId="{1F709837-1E7B-D2D9-1A3A-5FD40A5D96D3}"/>
          </ac:graphicFrameMkLst>
        </pc:graphicFrameChg>
        <pc:graphicFrameChg chg="add del mod replST">
          <ac:chgData name="Samantha Lee" userId="8697162a-f9f7-495a-acfb-b029ea413f4a" providerId="ADAL" clId="{159A27B1-C1AE-4F8C-848D-381054F92F15}" dt="2023-02-24T18:44:37.113" v="1434"/>
          <ac:graphicFrameMkLst>
            <pc:docMk/>
            <pc:sldMk cId="2659283488" sldId="2147470786"/>
            <ac:graphicFrameMk id="74" creationId="{95480278-867B-C1F5-262B-950AB766ADCF}"/>
          </ac:graphicFrameMkLst>
        </pc:graphicFrameChg>
        <pc:graphicFrameChg chg="add del mod replST">
          <ac:chgData name="Samantha Lee" userId="8697162a-f9f7-495a-acfb-b029ea413f4a" providerId="ADAL" clId="{159A27B1-C1AE-4F8C-848D-381054F92F15}" dt="2023-02-24T18:44:38.675" v="1601"/>
          <ac:graphicFrameMkLst>
            <pc:docMk/>
            <pc:sldMk cId="2659283488" sldId="2147470786"/>
            <ac:graphicFrameMk id="75" creationId="{9345EC5F-C612-C466-0FCD-5F9852C5C8FC}"/>
          </ac:graphicFrameMkLst>
        </pc:graphicFrameChg>
        <pc:graphicFrameChg chg="add del mod modGraphic">
          <ac:chgData name="Samantha Lee" userId="8697162a-f9f7-495a-acfb-b029ea413f4a" providerId="ADAL" clId="{159A27B1-C1AE-4F8C-848D-381054F92F15}" dt="2023-02-24T20:58:07.347" v="11607" actId="207"/>
          <ac:graphicFrameMkLst>
            <pc:docMk/>
            <pc:sldMk cId="2659283488" sldId="2147470786"/>
            <ac:graphicFrameMk id="75" creationId="{F7E13F2C-9183-AD08-6F79-72FFBF343FA8}"/>
          </ac:graphicFrameMkLst>
        </pc:graphicFrameChg>
        <pc:graphicFrameChg chg="add del mod replST">
          <ac:chgData name="Samantha Lee" userId="8697162a-f9f7-495a-acfb-b029ea413f4a" providerId="ADAL" clId="{159A27B1-C1AE-4F8C-848D-381054F92F15}" dt="2023-02-24T18:44:39.581" v="1774"/>
          <ac:graphicFrameMkLst>
            <pc:docMk/>
            <pc:sldMk cId="2659283488" sldId="2147470786"/>
            <ac:graphicFrameMk id="76" creationId="{6146EF21-308F-D3F4-A5BF-1422E8A4614B}"/>
          </ac:graphicFrameMkLst>
        </pc:graphicFrameChg>
        <pc:graphicFrameChg chg="add del mod replST">
          <ac:chgData name="Samantha Lee" userId="8697162a-f9f7-495a-acfb-b029ea413f4a" providerId="ADAL" clId="{159A27B1-C1AE-4F8C-848D-381054F92F15}" dt="2023-02-24T18:48:20.890" v="2049"/>
          <ac:graphicFrameMkLst>
            <pc:docMk/>
            <pc:sldMk cId="2659283488" sldId="2147470786"/>
            <ac:graphicFrameMk id="77" creationId="{8E445734-4838-4012-A92A-FE9B53A49830}"/>
          </ac:graphicFrameMkLst>
        </pc:graphicFrameChg>
        <pc:graphicFrameChg chg="add del mod replST">
          <ac:chgData name="Samantha Lee" userId="8697162a-f9f7-495a-acfb-b029ea413f4a" providerId="ADAL" clId="{159A27B1-C1AE-4F8C-848D-381054F92F15}" dt="2023-02-24T18:48:22.446" v="2209"/>
          <ac:graphicFrameMkLst>
            <pc:docMk/>
            <pc:sldMk cId="2659283488" sldId="2147470786"/>
            <ac:graphicFrameMk id="88" creationId="{08E00FF2-6122-D8F2-042A-CB894A234B85}"/>
          </ac:graphicFrameMkLst>
        </pc:graphicFrameChg>
        <pc:graphicFrameChg chg="add del mod replST">
          <ac:chgData name="Samantha Lee" userId="8697162a-f9f7-495a-acfb-b029ea413f4a" providerId="ADAL" clId="{159A27B1-C1AE-4F8C-848D-381054F92F15}" dt="2023-02-24T18:55:20.143" v="5598"/>
          <ac:graphicFrameMkLst>
            <pc:docMk/>
            <pc:sldMk cId="2659283488" sldId="2147470786"/>
            <ac:graphicFrameMk id="89" creationId="{46B33547-D4E9-F3A9-EB5A-2A40C30E611A}"/>
          </ac:graphicFrameMkLst>
        </pc:graphicFrameChg>
        <pc:graphicFrameChg chg="add del mod replST">
          <ac:chgData name="Samantha Lee" userId="8697162a-f9f7-495a-acfb-b029ea413f4a" providerId="ADAL" clId="{159A27B1-C1AE-4F8C-848D-381054F92F15}" dt="2023-02-24T18:50:09.254" v="2765"/>
          <ac:graphicFrameMkLst>
            <pc:docMk/>
            <pc:sldMk cId="2659283488" sldId="2147470786"/>
            <ac:graphicFrameMk id="104" creationId="{21211EBF-4411-DE3B-DA0E-C7759E72AE02}"/>
          </ac:graphicFrameMkLst>
        </pc:graphicFrameChg>
        <pc:graphicFrameChg chg="add del mod replST">
          <ac:chgData name="Samantha Lee" userId="8697162a-f9f7-495a-acfb-b029ea413f4a" providerId="ADAL" clId="{159A27B1-C1AE-4F8C-848D-381054F92F15}" dt="2023-02-24T18:50:11.087" v="2948"/>
          <ac:graphicFrameMkLst>
            <pc:docMk/>
            <pc:sldMk cId="2659283488" sldId="2147470786"/>
            <ac:graphicFrameMk id="108" creationId="{9F45CA3A-F09B-1C93-6780-45F75AECBD63}"/>
          </ac:graphicFrameMkLst>
        </pc:graphicFrameChg>
        <pc:graphicFrameChg chg="add del mod replST">
          <ac:chgData name="Samantha Lee" userId="8697162a-f9f7-495a-acfb-b029ea413f4a" providerId="ADAL" clId="{159A27B1-C1AE-4F8C-848D-381054F92F15}" dt="2023-02-24T18:50:15.258" v="3108"/>
          <ac:graphicFrameMkLst>
            <pc:docMk/>
            <pc:sldMk cId="2659283488" sldId="2147470786"/>
            <ac:graphicFrameMk id="110" creationId="{BEEF320E-2814-FA52-F9EA-344CEA0D785C}"/>
          </ac:graphicFrameMkLst>
        </pc:graphicFrameChg>
        <pc:graphicFrameChg chg="add del mod replST">
          <ac:chgData name="Samantha Lee" userId="8697162a-f9f7-495a-acfb-b029ea413f4a" providerId="ADAL" clId="{159A27B1-C1AE-4F8C-848D-381054F92F15}" dt="2023-02-24T18:50:43.220" v="3264"/>
          <ac:graphicFrameMkLst>
            <pc:docMk/>
            <pc:sldMk cId="2659283488" sldId="2147470786"/>
            <ac:graphicFrameMk id="111" creationId="{3430BEBE-CEC4-6B53-FE0B-6DE551DF4CF5}"/>
          </ac:graphicFrameMkLst>
        </pc:graphicFrameChg>
        <pc:graphicFrameChg chg="add del mod replST">
          <ac:chgData name="Samantha Lee" userId="8697162a-f9f7-495a-acfb-b029ea413f4a" providerId="ADAL" clId="{159A27B1-C1AE-4F8C-848D-381054F92F15}" dt="2023-02-24T18:51:25.531" v="3412"/>
          <ac:graphicFrameMkLst>
            <pc:docMk/>
            <pc:sldMk cId="2659283488" sldId="2147470786"/>
            <ac:graphicFrameMk id="112" creationId="{D484A861-0F2B-A259-77D8-25DF43143FE0}"/>
          </ac:graphicFrameMkLst>
        </pc:graphicFrameChg>
        <pc:graphicFrameChg chg="add del mod replST">
          <ac:chgData name="Samantha Lee" userId="8697162a-f9f7-495a-acfb-b029ea413f4a" providerId="ADAL" clId="{159A27B1-C1AE-4F8C-848D-381054F92F15}" dt="2023-02-24T18:51:32.631" v="3470"/>
          <ac:graphicFrameMkLst>
            <pc:docMk/>
            <pc:sldMk cId="2659283488" sldId="2147470786"/>
            <ac:graphicFrameMk id="113" creationId="{0CB5BE8A-A6AA-298E-5D36-96E4F646678F}"/>
          </ac:graphicFrameMkLst>
        </pc:graphicFrameChg>
        <pc:graphicFrameChg chg="mod ord">
          <ac:chgData name="Samantha Lee" userId="8697162a-f9f7-495a-acfb-b029ea413f4a" providerId="ADAL" clId="{159A27B1-C1AE-4F8C-848D-381054F92F15}" dt="2023-02-24T19:15:42.231" v="11181"/>
          <ac:graphicFrameMkLst>
            <pc:docMk/>
            <pc:sldMk cId="2659283488" sldId="2147470786"/>
            <ac:graphicFrameMk id="123" creationId="{87EFDAC6-C4B3-41B6-848A-41BFEEEC2881}"/>
          </ac:graphicFrameMkLst>
        </pc:graphicFrameChg>
        <pc:graphicFrameChg chg="add del mod replST">
          <ac:chgData name="Samantha Lee" userId="8697162a-f9f7-495a-acfb-b029ea413f4a" providerId="ADAL" clId="{159A27B1-C1AE-4F8C-848D-381054F92F15}" dt="2023-02-24T18:51:34.873" v="3634"/>
          <ac:graphicFrameMkLst>
            <pc:docMk/>
            <pc:sldMk cId="2659283488" sldId="2147470786"/>
            <ac:graphicFrameMk id="131" creationId="{ACBE542F-AE3B-50A7-5968-39590B48292E}"/>
          </ac:graphicFrameMkLst>
        </pc:graphicFrameChg>
        <pc:graphicFrameChg chg="add del mod replST">
          <ac:chgData name="Samantha Lee" userId="8697162a-f9f7-495a-acfb-b029ea413f4a" providerId="ADAL" clId="{159A27B1-C1AE-4F8C-848D-381054F92F15}" dt="2023-02-24T18:51:36.453" v="3796"/>
          <ac:graphicFrameMkLst>
            <pc:docMk/>
            <pc:sldMk cId="2659283488" sldId="2147470786"/>
            <ac:graphicFrameMk id="132" creationId="{E864DF2E-DDA3-D73A-C1EB-D2E0B45371A5}"/>
          </ac:graphicFrameMkLst>
        </pc:graphicFrameChg>
        <pc:graphicFrameChg chg="add del mod replST">
          <ac:chgData name="Samantha Lee" userId="8697162a-f9f7-495a-acfb-b029ea413f4a" providerId="ADAL" clId="{159A27B1-C1AE-4F8C-848D-381054F92F15}" dt="2023-02-24T18:51:38.341" v="3970"/>
          <ac:graphicFrameMkLst>
            <pc:docMk/>
            <pc:sldMk cId="2659283488" sldId="2147470786"/>
            <ac:graphicFrameMk id="133" creationId="{1C146FE4-B2D9-873D-D84D-3C2C1AE19065}"/>
          </ac:graphicFrameMkLst>
        </pc:graphicFrameChg>
        <pc:graphicFrameChg chg="add del mod replST">
          <ac:chgData name="Samantha Lee" userId="8697162a-f9f7-495a-acfb-b029ea413f4a" providerId="ADAL" clId="{159A27B1-C1AE-4F8C-848D-381054F92F15}" dt="2023-02-24T18:51:40.326" v="4132"/>
          <ac:graphicFrameMkLst>
            <pc:docMk/>
            <pc:sldMk cId="2659283488" sldId="2147470786"/>
            <ac:graphicFrameMk id="134" creationId="{7B44410E-9F56-66B5-48CA-AE967A4BD826}"/>
          </ac:graphicFrameMkLst>
        </pc:graphicFrameChg>
        <pc:graphicFrameChg chg="add del mod replST">
          <ac:chgData name="Samantha Lee" userId="8697162a-f9f7-495a-acfb-b029ea413f4a" providerId="ADAL" clId="{159A27B1-C1AE-4F8C-848D-381054F92F15}" dt="2023-02-24T18:52:19.411" v="4310"/>
          <ac:graphicFrameMkLst>
            <pc:docMk/>
            <pc:sldMk cId="2659283488" sldId="2147470786"/>
            <ac:graphicFrameMk id="135" creationId="{33029015-D575-E054-1852-29E153E4E8D3}"/>
          </ac:graphicFrameMkLst>
        </pc:graphicFrameChg>
        <pc:graphicFrameChg chg="add del mod replST">
          <ac:chgData name="Samantha Lee" userId="8697162a-f9f7-495a-acfb-b029ea413f4a" providerId="ADAL" clId="{159A27B1-C1AE-4F8C-848D-381054F92F15}" dt="2023-02-24T18:52:41.240" v="4493"/>
          <ac:graphicFrameMkLst>
            <pc:docMk/>
            <pc:sldMk cId="2659283488" sldId="2147470786"/>
            <ac:graphicFrameMk id="137" creationId="{FE671958-BE69-3CD8-ABBB-6875B14F1821}"/>
          </ac:graphicFrameMkLst>
        </pc:graphicFrameChg>
        <pc:graphicFrameChg chg="add del mod replST">
          <ac:chgData name="Samantha Lee" userId="8697162a-f9f7-495a-acfb-b029ea413f4a" providerId="ADAL" clId="{159A27B1-C1AE-4F8C-848D-381054F92F15}" dt="2023-02-24T18:52:41.897" v="4678"/>
          <ac:graphicFrameMkLst>
            <pc:docMk/>
            <pc:sldMk cId="2659283488" sldId="2147470786"/>
            <ac:graphicFrameMk id="140" creationId="{EEB7D05B-EDD1-C1BB-5230-7593DE6DA9F6}"/>
          </ac:graphicFrameMkLst>
        </pc:graphicFrameChg>
        <pc:graphicFrameChg chg="add del mod replST">
          <ac:chgData name="Samantha Lee" userId="8697162a-f9f7-495a-acfb-b029ea413f4a" providerId="ADAL" clId="{159A27B1-C1AE-4F8C-848D-381054F92F15}" dt="2023-02-24T18:53:52.656" v="5156"/>
          <ac:graphicFrameMkLst>
            <pc:docMk/>
            <pc:sldMk cId="2659283488" sldId="2147470786"/>
            <ac:graphicFrameMk id="142" creationId="{2F214224-85D0-411D-7007-100F7FC0EBA3}"/>
          </ac:graphicFrameMkLst>
        </pc:graphicFrameChg>
        <pc:graphicFrameChg chg="add mod replST delST">
          <ac:chgData name="Samantha Lee" userId="8697162a-f9f7-495a-acfb-b029ea413f4a" providerId="ADAL" clId="{159A27B1-C1AE-4F8C-848D-381054F92F15}" dt="2023-02-24T18:53:03.773" v="5077"/>
          <ac:graphicFrameMkLst>
            <pc:docMk/>
            <pc:sldMk cId="2659283488" sldId="2147470786"/>
            <ac:graphicFrameMk id="144" creationId="{C9DF9A54-45E6-C220-6802-AE4B643C025F}"/>
          </ac:graphicFrameMkLst>
        </pc:graphicFrameChg>
        <pc:graphicFrameChg chg="add del mod replST">
          <ac:chgData name="Samantha Lee" userId="8697162a-f9f7-495a-acfb-b029ea413f4a" providerId="ADAL" clId="{159A27B1-C1AE-4F8C-848D-381054F92F15}" dt="2023-02-24T18:56:15.222" v="6139"/>
          <ac:graphicFrameMkLst>
            <pc:docMk/>
            <pc:sldMk cId="2659283488" sldId="2147470786"/>
            <ac:graphicFrameMk id="148" creationId="{3F5CBAE0-FC74-0E26-B3EA-015C4B0BD834}"/>
          </ac:graphicFrameMkLst>
        </pc:graphicFrameChg>
        <pc:graphicFrameChg chg="add del mod replST">
          <ac:chgData name="Samantha Lee" userId="8697162a-f9f7-495a-acfb-b029ea413f4a" providerId="ADAL" clId="{159A27B1-C1AE-4F8C-848D-381054F92F15}" dt="2023-02-24T18:56:00.267" v="5786"/>
          <ac:graphicFrameMkLst>
            <pc:docMk/>
            <pc:sldMk cId="2659283488" sldId="2147470786"/>
            <ac:graphicFrameMk id="154" creationId="{10AA9EDE-1C0C-CA6D-2E76-547BBF336DF8}"/>
          </ac:graphicFrameMkLst>
        </pc:graphicFrameChg>
        <pc:graphicFrameChg chg="add del mod replST">
          <ac:chgData name="Samantha Lee" userId="8697162a-f9f7-495a-acfb-b029ea413f4a" providerId="ADAL" clId="{159A27B1-C1AE-4F8C-848D-381054F92F15}" dt="2023-02-24T18:56:03.849" v="5964"/>
          <ac:graphicFrameMkLst>
            <pc:docMk/>
            <pc:sldMk cId="2659283488" sldId="2147470786"/>
            <ac:graphicFrameMk id="155" creationId="{5BB2EB9D-3221-4C02-D4D6-3F93D36443D1}"/>
          </ac:graphicFrameMkLst>
        </pc:graphicFrameChg>
        <pc:graphicFrameChg chg="add del mod replST">
          <ac:chgData name="Samantha Lee" userId="8697162a-f9f7-495a-acfb-b029ea413f4a" providerId="ADAL" clId="{159A27B1-C1AE-4F8C-848D-381054F92F15}" dt="2023-02-24T18:56:16.118" v="6376"/>
          <ac:graphicFrameMkLst>
            <pc:docMk/>
            <pc:sldMk cId="2659283488" sldId="2147470786"/>
            <ac:graphicFrameMk id="156" creationId="{A452FA4B-086E-BFE7-F86C-F4AFC2A24B8C}"/>
          </ac:graphicFrameMkLst>
        </pc:graphicFrameChg>
        <pc:graphicFrameChg chg="add del mod replST">
          <ac:chgData name="Samantha Lee" userId="8697162a-f9f7-495a-acfb-b029ea413f4a" providerId="ADAL" clId="{159A27B1-C1AE-4F8C-848D-381054F92F15}" dt="2023-02-24T18:56:18.486" v="6773"/>
          <ac:graphicFrameMkLst>
            <pc:docMk/>
            <pc:sldMk cId="2659283488" sldId="2147470786"/>
            <ac:graphicFrameMk id="157" creationId="{38AA1BEC-EA15-340A-C57B-1FB786187FC1}"/>
          </ac:graphicFrameMkLst>
        </pc:graphicFrameChg>
        <pc:graphicFrameChg chg="add del mod replST">
          <ac:chgData name="Samantha Lee" userId="8697162a-f9f7-495a-acfb-b029ea413f4a" providerId="ADAL" clId="{159A27B1-C1AE-4F8C-848D-381054F92F15}" dt="2023-02-24T18:56:17.937" v="6541"/>
          <ac:graphicFrameMkLst>
            <pc:docMk/>
            <pc:sldMk cId="2659283488" sldId="2147470786"/>
            <ac:graphicFrameMk id="160" creationId="{C4744507-7F3C-315C-8C86-CDDA45DC37C0}"/>
          </ac:graphicFrameMkLst>
        </pc:graphicFrameChg>
        <pc:graphicFrameChg chg="add del mod replST">
          <ac:chgData name="Samantha Lee" userId="8697162a-f9f7-495a-acfb-b029ea413f4a" providerId="ADAL" clId="{159A27B1-C1AE-4F8C-848D-381054F92F15}" dt="2023-02-24T19:11:28.667" v="8012"/>
          <ac:graphicFrameMkLst>
            <pc:docMk/>
            <pc:sldMk cId="2659283488" sldId="2147470786"/>
            <ac:graphicFrameMk id="162" creationId="{9C6C1766-17D7-D4A5-F5D0-AB77BF6AEEE6}"/>
          </ac:graphicFrameMkLst>
        </pc:graphicFrameChg>
        <pc:graphicFrameChg chg="add del mod replST">
          <ac:chgData name="Samantha Lee" userId="8697162a-f9f7-495a-acfb-b029ea413f4a" providerId="ADAL" clId="{159A27B1-C1AE-4F8C-848D-381054F92F15}" dt="2023-02-24T18:56:19.488" v="6932"/>
          <ac:graphicFrameMkLst>
            <pc:docMk/>
            <pc:sldMk cId="2659283488" sldId="2147470786"/>
            <ac:graphicFrameMk id="165" creationId="{BE15D647-DC14-671F-480F-77868625E37A}"/>
          </ac:graphicFrameMkLst>
        </pc:graphicFrameChg>
        <pc:graphicFrameChg chg="add del mod replST">
          <ac:chgData name="Samantha Lee" userId="8697162a-f9f7-495a-acfb-b029ea413f4a" providerId="ADAL" clId="{159A27B1-C1AE-4F8C-848D-381054F92F15}" dt="2023-02-24T18:56:24.250" v="7109"/>
          <ac:graphicFrameMkLst>
            <pc:docMk/>
            <pc:sldMk cId="2659283488" sldId="2147470786"/>
            <ac:graphicFrameMk id="167" creationId="{70C0CF5C-457D-9FE0-8D77-386510EB32F5}"/>
          </ac:graphicFrameMkLst>
        </pc:graphicFrameChg>
        <pc:graphicFrameChg chg="add del mod replST">
          <ac:chgData name="Samantha Lee" userId="8697162a-f9f7-495a-acfb-b029ea413f4a" providerId="ADAL" clId="{159A27B1-C1AE-4F8C-848D-381054F92F15}" dt="2023-02-24T18:56:25.670" v="7288"/>
          <ac:graphicFrameMkLst>
            <pc:docMk/>
            <pc:sldMk cId="2659283488" sldId="2147470786"/>
            <ac:graphicFrameMk id="171" creationId="{FBCBD61E-C135-40BF-2102-86A07D5A4B09}"/>
          </ac:graphicFrameMkLst>
        </pc:graphicFrameChg>
        <pc:graphicFrameChg chg="add del mod replST">
          <ac:chgData name="Samantha Lee" userId="8697162a-f9f7-495a-acfb-b029ea413f4a" providerId="ADAL" clId="{159A27B1-C1AE-4F8C-848D-381054F92F15}" dt="2023-02-24T18:56:29.231" v="7456"/>
          <ac:graphicFrameMkLst>
            <pc:docMk/>
            <pc:sldMk cId="2659283488" sldId="2147470786"/>
            <ac:graphicFrameMk id="173" creationId="{E579FED5-A97C-E393-038C-09DC247A7584}"/>
          </ac:graphicFrameMkLst>
        </pc:graphicFrameChg>
        <pc:graphicFrameChg chg="add del mod replST">
          <ac:chgData name="Samantha Lee" userId="8697162a-f9f7-495a-acfb-b029ea413f4a" providerId="ADAL" clId="{159A27B1-C1AE-4F8C-848D-381054F92F15}" dt="2023-02-24T19:12:15.327" v="8927"/>
          <ac:graphicFrameMkLst>
            <pc:docMk/>
            <pc:sldMk cId="2659283488" sldId="2147470786"/>
            <ac:graphicFrameMk id="175" creationId="{8A0AAF33-D8ED-7F95-9129-32985DC850A7}"/>
          </ac:graphicFrameMkLst>
        </pc:graphicFrameChg>
        <pc:graphicFrameChg chg="add mod replST delST">
          <ac:chgData name="Samantha Lee" userId="8697162a-f9f7-495a-acfb-b029ea413f4a" providerId="ADAL" clId="{159A27B1-C1AE-4F8C-848D-381054F92F15}" dt="2023-02-24T18:57:24.837" v="7864"/>
          <ac:graphicFrameMkLst>
            <pc:docMk/>
            <pc:sldMk cId="2659283488" sldId="2147470786"/>
            <ac:graphicFrameMk id="178" creationId="{0390D61E-1AC6-5DF0-399F-8084CA989FDF}"/>
          </ac:graphicFrameMkLst>
        </pc:graphicFrameChg>
        <pc:graphicFrameChg chg="add del mod replST">
          <ac:chgData name="Samantha Lee" userId="8697162a-f9f7-495a-acfb-b029ea413f4a" providerId="ADAL" clId="{159A27B1-C1AE-4F8C-848D-381054F92F15}" dt="2023-02-24T19:11:30.869" v="8192"/>
          <ac:graphicFrameMkLst>
            <pc:docMk/>
            <pc:sldMk cId="2659283488" sldId="2147470786"/>
            <ac:graphicFrameMk id="180" creationId="{5153941F-EE17-57BC-FBA6-6816F4DA9298}"/>
          </ac:graphicFrameMkLst>
        </pc:graphicFrameChg>
        <pc:graphicFrameChg chg="add del mod replST">
          <ac:chgData name="Samantha Lee" userId="8697162a-f9f7-495a-acfb-b029ea413f4a" providerId="ADAL" clId="{159A27B1-C1AE-4F8C-848D-381054F92F15}" dt="2023-02-24T19:11:32.688" v="8360"/>
          <ac:graphicFrameMkLst>
            <pc:docMk/>
            <pc:sldMk cId="2659283488" sldId="2147470786"/>
            <ac:graphicFrameMk id="181" creationId="{EA7E4FA5-74DE-BBE2-95F0-523755D05C9F}"/>
          </ac:graphicFrameMkLst>
        </pc:graphicFrameChg>
        <pc:graphicFrameChg chg="add del mod replST">
          <ac:chgData name="Samantha Lee" userId="8697162a-f9f7-495a-acfb-b029ea413f4a" providerId="ADAL" clId="{159A27B1-C1AE-4F8C-848D-381054F92F15}" dt="2023-02-24T19:11:34.191" v="8538"/>
          <ac:graphicFrameMkLst>
            <pc:docMk/>
            <pc:sldMk cId="2659283488" sldId="2147470786"/>
            <ac:graphicFrameMk id="183" creationId="{A3285F19-3AA9-DC7A-10DD-B75D5AE19DB1}"/>
          </ac:graphicFrameMkLst>
        </pc:graphicFrameChg>
        <pc:graphicFrameChg chg="add del mod replST">
          <ac:chgData name="Samantha Lee" userId="8697162a-f9f7-495a-acfb-b029ea413f4a" providerId="ADAL" clId="{159A27B1-C1AE-4F8C-848D-381054F92F15}" dt="2023-02-24T19:12:02" v="8728"/>
          <ac:graphicFrameMkLst>
            <pc:docMk/>
            <pc:sldMk cId="2659283488" sldId="2147470786"/>
            <ac:graphicFrameMk id="184" creationId="{68574117-DF4F-749F-C38A-02A9579B59D2}"/>
          </ac:graphicFrameMkLst>
        </pc:graphicFrameChg>
        <pc:graphicFrameChg chg="add del mod replST">
          <ac:chgData name="Samantha Lee" userId="8697162a-f9f7-495a-acfb-b029ea413f4a" providerId="ADAL" clId="{159A27B1-C1AE-4F8C-848D-381054F92F15}" dt="2023-02-24T19:14:47.299" v="10946"/>
          <ac:graphicFrameMkLst>
            <pc:docMk/>
            <pc:sldMk cId="2659283488" sldId="2147470786"/>
            <ac:graphicFrameMk id="185" creationId="{39252836-0B38-32B9-106D-BAA8F7CB9455}"/>
          </ac:graphicFrameMkLst>
        </pc:graphicFrameChg>
        <pc:graphicFrameChg chg="add del mod replST">
          <ac:chgData name="Samantha Lee" userId="8697162a-f9f7-495a-acfb-b029ea413f4a" providerId="ADAL" clId="{159A27B1-C1AE-4F8C-848D-381054F92F15}" dt="2023-02-24T19:12:18.626" v="9115"/>
          <ac:graphicFrameMkLst>
            <pc:docMk/>
            <pc:sldMk cId="2659283488" sldId="2147470786"/>
            <ac:graphicFrameMk id="187" creationId="{FB48B895-74C6-22DA-0F43-533AB8A23AA5}"/>
          </ac:graphicFrameMkLst>
        </pc:graphicFrameChg>
        <pc:graphicFrameChg chg="add del mod replST">
          <ac:chgData name="Samantha Lee" userId="8697162a-f9f7-495a-acfb-b029ea413f4a" providerId="ADAL" clId="{159A27B1-C1AE-4F8C-848D-381054F92F15}" dt="2023-02-24T19:12:49.940" v="9301"/>
          <ac:graphicFrameMkLst>
            <pc:docMk/>
            <pc:sldMk cId="2659283488" sldId="2147470786"/>
            <ac:graphicFrameMk id="188" creationId="{346C3CAE-9D80-230B-8127-3B1F4440FDF4}"/>
          </ac:graphicFrameMkLst>
        </pc:graphicFrameChg>
        <pc:graphicFrameChg chg="add del mod replST">
          <ac:chgData name="Samantha Lee" userId="8697162a-f9f7-495a-acfb-b029ea413f4a" providerId="ADAL" clId="{159A27B1-C1AE-4F8C-848D-381054F92F15}" dt="2023-02-24T19:13:48.551" v="9480"/>
          <ac:graphicFrameMkLst>
            <pc:docMk/>
            <pc:sldMk cId="2659283488" sldId="2147470786"/>
            <ac:graphicFrameMk id="189" creationId="{1BED8052-5A57-BCC5-CEEC-3AFF807648EB}"/>
          </ac:graphicFrameMkLst>
        </pc:graphicFrameChg>
        <pc:graphicFrameChg chg="add del mod replST">
          <ac:chgData name="Samantha Lee" userId="8697162a-f9f7-495a-acfb-b029ea413f4a" providerId="ADAL" clId="{159A27B1-C1AE-4F8C-848D-381054F92F15}" dt="2023-02-24T19:15:42.207" v="11157"/>
          <ac:graphicFrameMkLst>
            <pc:docMk/>
            <pc:sldMk cId="2659283488" sldId="2147470786"/>
            <ac:graphicFrameMk id="190" creationId="{7E178190-3266-A311-62FF-41D01B71ECAA}"/>
          </ac:graphicFrameMkLst>
        </pc:graphicFrameChg>
        <pc:graphicFrameChg chg="add del mod replST delST">
          <ac:chgData name="Samantha Lee" userId="8697162a-f9f7-495a-acfb-b029ea413f4a" providerId="ADAL" clId="{159A27B1-C1AE-4F8C-848D-381054F92F15}" dt="2023-02-24T19:14:43.045" v="10823"/>
          <ac:graphicFrameMkLst>
            <pc:docMk/>
            <pc:sldMk cId="2659283488" sldId="2147470786"/>
            <ac:graphicFrameMk id="192" creationId="{84F33775-F2D6-D6C8-EE30-FA0F3928DC50}"/>
          </ac:graphicFrameMkLst>
        </pc:graphicFrameChg>
        <pc:graphicFrameChg chg="add del mod replST delST">
          <ac:chgData name="Samantha Lee" userId="8697162a-f9f7-495a-acfb-b029ea413f4a" providerId="ADAL" clId="{159A27B1-C1AE-4F8C-848D-381054F92F15}" dt="2023-02-24T19:14:42.492" v="10730"/>
          <ac:graphicFrameMkLst>
            <pc:docMk/>
            <pc:sldMk cId="2659283488" sldId="2147470786"/>
            <ac:graphicFrameMk id="194" creationId="{35FF9172-2288-F4D5-A14C-85B81540A5AF}"/>
          </ac:graphicFrameMkLst>
        </pc:graphicFrameChg>
        <pc:graphicFrameChg chg="add del mod replST delST">
          <ac:chgData name="Samantha Lee" userId="8697162a-f9f7-495a-acfb-b029ea413f4a" providerId="ADAL" clId="{159A27B1-C1AE-4F8C-848D-381054F92F15}" dt="2023-02-24T19:14:42.061" v="10637"/>
          <ac:graphicFrameMkLst>
            <pc:docMk/>
            <pc:sldMk cId="2659283488" sldId="2147470786"/>
            <ac:graphicFrameMk id="196" creationId="{39A3B638-86FF-E47E-D786-43028FB0B130}"/>
          </ac:graphicFrameMkLst>
        </pc:graphicFrameChg>
        <pc:graphicFrameChg chg="add mod replST delST">
          <ac:chgData name="Samantha Lee" userId="8697162a-f9f7-495a-acfb-b029ea413f4a" providerId="ADAL" clId="{159A27B1-C1AE-4F8C-848D-381054F92F15}" dt="2023-02-24T19:14:41.435" v="10544"/>
          <ac:graphicFrameMkLst>
            <pc:docMk/>
            <pc:sldMk cId="2659283488" sldId="2147470786"/>
            <ac:graphicFrameMk id="198" creationId="{196F7889-75E3-B0DE-088A-64260CFF5E2C}"/>
          </ac:graphicFrameMkLst>
        </pc:graphicFrameChg>
        <pc:graphicFrameChg chg="add mod replST">
          <ac:chgData name="Samantha Lee" userId="8697162a-f9f7-495a-acfb-b029ea413f4a" providerId="ADAL" clId="{159A27B1-C1AE-4F8C-848D-381054F92F15}" dt="2023-02-24T19:15:42.237" v="11219"/>
          <ac:graphicFrameMkLst>
            <pc:docMk/>
            <pc:sldMk cId="2659283488" sldId="2147470786"/>
            <ac:graphicFrameMk id="200" creationId="{13EB2288-2A1D-373B-C972-B6DF5A2AE1F5}"/>
          </ac:graphicFrameMkLst>
        </pc:graphicFrameChg>
        <pc:graphicFrameChg chg="add mod replST">
          <ac:chgData name="Samantha Lee" userId="8697162a-f9f7-495a-acfb-b029ea413f4a" providerId="ADAL" clId="{159A27B1-C1AE-4F8C-848D-381054F92F15}" dt="2023-02-24T19:15:42.251" v="11293"/>
          <ac:graphicFrameMkLst>
            <pc:docMk/>
            <pc:sldMk cId="2659283488" sldId="2147470786"/>
            <ac:graphicFrameMk id="202" creationId="{BCAF6439-A895-A6BF-A5DD-AF4DFFC16175}"/>
          </ac:graphicFrameMkLst>
        </pc:graphicFrameChg>
        <pc:picChg chg="mod ord">
          <ac:chgData name="Samantha Lee" userId="8697162a-f9f7-495a-acfb-b029ea413f4a" providerId="ADAL" clId="{159A27B1-C1AE-4F8C-848D-381054F92F15}" dt="2023-02-24T19:15:42.234" v="11203"/>
          <ac:picMkLst>
            <pc:docMk/>
            <pc:sldMk cId="2659283488" sldId="2147470786"/>
            <ac:picMk id="6" creationId="{8468019F-649B-46AB-A5AC-14E5DA4D40FE}"/>
          </ac:picMkLst>
        </pc:picChg>
        <pc:picChg chg="mod topLvl">
          <ac:chgData name="Samantha Lee" userId="8697162a-f9f7-495a-acfb-b029ea413f4a" providerId="ADAL" clId="{159A27B1-C1AE-4F8C-848D-381054F92F15}" dt="2023-02-24T20:58:23.269" v="11608" actId="165"/>
          <ac:picMkLst>
            <pc:docMk/>
            <pc:sldMk cId="2659283488" sldId="2147470786"/>
            <ac:picMk id="54" creationId="{B1122EEC-2089-491C-8F63-5E479EB8E285}"/>
          </ac:picMkLst>
        </pc:picChg>
        <pc:picChg chg="mod topLvl">
          <ac:chgData name="Samantha Lee" userId="8697162a-f9f7-495a-acfb-b029ea413f4a" providerId="ADAL" clId="{159A27B1-C1AE-4F8C-848D-381054F92F15}" dt="2023-02-24T20:58:23.269" v="11608" actId="165"/>
          <ac:picMkLst>
            <pc:docMk/>
            <pc:sldMk cId="2659283488" sldId="2147470786"/>
            <ac:picMk id="57" creationId="{963EE7FD-AF83-41B7-B638-F5C918010A8C}"/>
          </ac:picMkLst>
        </pc:picChg>
        <pc:cxnChg chg="mod ord">
          <ac:chgData name="Samantha Lee" userId="8697162a-f9f7-495a-acfb-b029ea413f4a" providerId="ADAL" clId="{159A27B1-C1AE-4F8C-848D-381054F92F15}" dt="2023-02-24T19:15:42.237" v="11221"/>
          <ac:cxnSpMkLst>
            <pc:docMk/>
            <pc:sldMk cId="2659283488" sldId="2147470786"/>
            <ac:cxnSpMk id="10" creationId="{A76FDB78-D860-BCEE-F514-143687D94D1C}"/>
          </ac:cxnSpMkLst>
        </pc:cxnChg>
        <pc:cxnChg chg="mod ord">
          <ac:chgData name="Samantha Lee" userId="8697162a-f9f7-495a-acfb-b029ea413f4a" providerId="ADAL" clId="{159A27B1-C1AE-4F8C-848D-381054F92F15}" dt="2023-02-24T20:59:16.682" v="11620" actId="1036"/>
          <ac:cxnSpMkLst>
            <pc:docMk/>
            <pc:sldMk cId="2659283488" sldId="2147470786"/>
            <ac:cxnSpMk id="24" creationId="{ECEFE753-0E0B-E472-E7A2-8D4BA7258AD8}"/>
          </ac:cxnSpMkLst>
        </pc:cxnChg>
        <pc:cxnChg chg="mod ord">
          <ac:chgData name="Samantha Lee" userId="8697162a-f9f7-495a-acfb-b029ea413f4a" providerId="ADAL" clId="{159A27B1-C1AE-4F8C-848D-381054F92F15}" dt="2023-02-24T19:15:42.245" v="11262"/>
          <ac:cxnSpMkLst>
            <pc:docMk/>
            <pc:sldMk cId="2659283488" sldId="2147470786"/>
            <ac:cxnSpMk id="36" creationId="{E7736187-535D-AE03-A1D2-053B2336C710}"/>
          </ac:cxnSpMkLst>
        </pc:cxnChg>
        <pc:cxnChg chg="mod ord">
          <ac:chgData name="Samantha Lee" userId="8697162a-f9f7-495a-acfb-b029ea413f4a" providerId="ADAL" clId="{159A27B1-C1AE-4F8C-848D-381054F92F15}" dt="2023-02-24T19:15:42.250" v="11286"/>
          <ac:cxnSpMkLst>
            <pc:docMk/>
            <pc:sldMk cId="2659283488" sldId="2147470786"/>
            <ac:cxnSpMk id="40" creationId="{8B965095-0D0E-4E35-59DA-44E061B7FDF2}"/>
          </ac:cxnSpMkLst>
        </pc:cxnChg>
        <pc:cxnChg chg="mod ord">
          <ac:chgData name="Samantha Lee" userId="8697162a-f9f7-495a-acfb-b029ea413f4a" providerId="ADAL" clId="{159A27B1-C1AE-4F8C-848D-381054F92F15}" dt="2023-02-24T19:15:42.250" v="11288"/>
          <ac:cxnSpMkLst>
            <pc:docMk/>
            <pc:sldMk cId="2659283488" sldId="2147470786"/>
            <ac:cxnSpMk id="66" creationId="{AEDA5062-A582-F275-3F6E-03BE5A58D114}"/>
          </ac:cxnSpMkLst>
        </pc:cxnChg>
        <pc:cxnChg chg="add mod ord">
          <ac:chgData name="Samantha Lee" userId="8697162a-f9f7-495a-acfb-b029ea413f4a" providerId="ADAL" clId="{159A27B1-C1AE-4F8C-848D-381054F92F15}" dt="2023-02-24T19:15:42.251" v="11290"/>
          <ac:cxnSpMkLst>
            <pc:docMk/>
            <pc:sldMk cId="2659283488" sldId="2147470786"/>
            <ac:cxnSpMk id="68" creationId="{ACCEC579-1903-D294-087E-8F2183835082}"/>
          </ac:cxnSpMkLst>
        </pc:cxnChg>
        <pc:cxnChg chg="mod ord">
          <ac:chgData name="Samantha Lee" userId="8697162a-f9f7-495a-acfb-b029ea413f4a" providerId="ADAL" clId="{159A27B1-C1AE-4F8C-848D-381054F92F15}" dt="2023-02-24T20:58:58.125" v="11617" actId="408"/>
          <ac:cxnSpMkLst>
            <pc:docMk/>
            <pc:sldMk cId="2659283488" sldId="2147470786"/>
            <ac:cxnSpMk id="70" creationId="{58C2B296-44C0-4E6E-8469-BA9C380A11B9}"/>
          </ac:cxnSpMkLst>
        </pc:cxnChg>
        <pc:cxnChg chg="mod ord">
          <ac:chgData name="Samantha Lee" userId="8697162a-f9f7-495a-acfb-b029ea413f4a" providerId="ADAL" clId="{159A27B1-C1AE-4F8C-848D-381054F92F15}" dt="2023-02-24T19:15:42.237" v="11218"/>
          <ac:cxnSpMkLst>
            <pc:docMk/>
            <pc:sldMk cId="2659283488" sldId="2147470786"/>
            <ac:cxnSpMk id="71" creationId="{191447FF-A93A-A013-9CCF-222211E8C10C}"/>
          </ac:cxnSpMkLst>
        </pc:cxnChg>
        <pc:cxnChg chg="add mod ord replST">
          <ac:chgData name="Samantha Lee" userId="8697162a-f9f7-495a-acfb-b029ea413f4a" providerId="ADAL" clId="{159A27B1-C1AE-4F8C-848D-381054F92F15}" dt="2023-02-24T19:15:42.252" v="11295"/>
          <ac:cxnSpMkLst>
            <pc:docMk/>
            <pc:sldMk cId="2659283488" sldId="2147470786"/>
            <ac:cxnSpMk id="115" creationId="{D89C62E7-4D25-7C6F-D0DF-025BD947C9D1}"/>
          </ac:cxnSpMkLst>
        </pc:cxnChg>
        <pc:cxnChg chg="add mod ord replST">
          <ac:chgData name="Samantha Lee" userId="8697162a-f9f7-495a-acfb-b029ea413f4a" providerId="ADAL" clId="{159A27B1-C1AE-4F8C-848D-381054F92F15}" dt="2023-02-24T19:15:42.252" v="11297"/>
          <ac:cxnSpMkLst>
            <pc:docMk/>
            <pc:sldMk cId="2659283488" sldId="2147470786"/>
            <ac:cxnSpMk id="118" creationId="{3B9208EB-253A-39DD-5924-4454298D9F26}"/>
          </ac:cxnSpMkLst>
        </pc:cxnChg>
        <pc:cxnChg chg="add mod ord replST">
          <ac:chgData name="Samantha Lee" userId="8697162a-f9f7-495a-acfb-b029ea413f4a" providerId="ADAL" clId="{159A27B1-C1AE-4F8C-848D-381054F92F15}" dt="2023-02-24T19:15:42.252" v="11299"/>
          <ac:cxnSpMkLst>
            <pc:docMk/>
            <pc:sldMk cId="2659283488" sldId="2147470786"/>
            <ac:cxnSpMk id="129" creationId="{5E5D7014-9EB7-18E5-9F3B-08109866BC03}"/>
          </ac:cxnSpMkLst>
        </pc:cxnChg>
        <pc:cxnChg chg="add mod ord">
          <ac:chgData name="Samantha Lee" userId="8697162a-f9f7-495a-acfb-b029ea413f4a" providerId="ADAL" clId="{159A27B1-C1AE-4F8C-848D-381054F92F15}" dt="2023-02-24T19:47:28.740" v="11414" actId="1038"/>
          <ac:cxnSpMkLst>
            <pc:docMk/>
            <pc:sldMk cId="2659283488" sldId="2147470786"/>
            <ac:cxnSpMk id="138" creationId="{A69BA1FA-57F8-D890-3AEA-32EF74D100D4}"/>
          </ac:cxnSpMkLst>
        </pc:cxnChg>
        <pc:cxnChg chg="mod ord">
          <ac:chgData name="Samantha Lee" userId="8697162a-f9f7-495a-acfb-b029ea413f4a" providerId="ADAL" clId="{159A27B1-C1AE-4F8C-848D-381054F92F15}" dt="2023-02-24T19:15:42.249" v="11282"/>
          <ac:cxnSpMkLst>
            <pc:docMk/>
            <pc:sldMk cId="2659283488" sldId="2147470786"/>
            <ac:cxnSpMk id="146" creationId="{CD06ABBF-1314-5EE2-9580-B22E32531A51}"/>
          </ac:cxnSpMkLst>
        </pc:cxnChg>
        <pc:cxnChg chg="mod ord">
          <ac:chgData name="Samantha Lee" userId="8697162a-f9f7-495a-acfb-b029ea413f4a" providerId="ADAL" clId="{159A27B1-C1AE-4F8C-848D-381054F92F15}" dt="2023-02-24T19:15:42.250" v="11284"/>
          <ac:cxnSpMkLst>
            <pc:docMk/>
            <pc:sldMk cId="2659283488" sldId="2147470786"/>
            <ac:cxnSpMk id="147" creationId="{BFA5EA78-6D6D-B63D-CE6B-B878325BA7C1}"/>
          </ac:cxnSpMkLst>
        </pc:cxnChg>
        <pc:cxnChg chg="mod ord">
          <ac:chgData name="Samantha Lee" userId="8697162a-f9f7-495a-acfb-b029ea413f4a" providerId="ADAL" clId="{159A27B1-C1AE-4F8C-848D-381054F92F15}" dt="2023-02-24T19:15:42.249" v="11280"/>
          <ac:cxnSpMkLst>
            <pc:docMk/>
            <pc:sldMk cId="2659283488" sldId="2147470786"/>
            <ac:cxnSpMk id="153" creationId="{C5F7F09F-882B-EFC3-3A52-FDE002071F01}"/>
          </ac:cxnSpMkLst>
        </pc:cxnChg>
        <pc:cxnChg chg="mod">
          <ac:chgData name="Samantha Lee" userId="8697162a-f9f7-495a-acfb-b029ea413f4a" providerId="ADAL" clId="{159A27B1-C1AE-4F8C-848D-381054F92F15}" dt="2023-02-24T20:58:53.920" v="11616" actId="408"/>
          <ac:cxnSpMkLst>
            <pc:docMk/>
            <pc:sldMk cId="2659283488" sldId="2147470786"/>
            <ac:cxnSpMk id="155" creationId="{069A3C7A-652F-C5AE-4369-06E4F59248DB}"/>
          </ac:cxnSpMkLst>
        </pc:cxnChg>
      </pc:sldChg>
      <pc:sldChg chg="modSp add del mod">
        <pc:chgData name="Samantha Lee" userId="8697162a-f9f7-495a-acfb-b029ea413f4a" providerId="ADAL" clId="{159A27B1-C1AE-4F8C-848D-381054F92F15}" dt="2023-02-24T21:00:56.190" v="11676" actId="47"/>
        <pc:sldMkLst>
          <pc:docMk/>
          <pc:sldMk cId="1919605686" sldId="2147470787"/>
        </pc:sldMkLst>
        <pc:spChg chg="mod">
          <ac:chgData name="Samantha Lee" userId="8697162a-f9f7-495a-acfb-b029ea413f4a" providerId="ADAL" clId="{159A27B1-C1AE-4F8C-848D-381054F92F15}" dt="2023-02-24T21:00:48.342" v="11675" actId="1076"/>
          <ac:spMkLst>
            <pc:docMk/>
            <pc:sldMk cId="1919605686" sldId="2147470787"/>
            <ac:spMk id="154" creationId="{AB6B4BA1-52C8-FB9D-1E02-E72AE5AF6DFC}"/>
          </ac:spMkLst>
        </pc:spChg>
        <pc:graphicFrameChg chg="mod modGraphic">
          <ac:chgData name="Samantha Lee" userId="8697162a-f9f7-495a-acfb-b029ea413f4a" providerId="ADAL" clId="{159A27B1-C1AE-4F8C-848D-381054F92F15}" dt="2023-02-24T21:00:47.705" v="11674" actId="2162"/>
          <ac:graphicFrameMkLst>
            <pc:docMk/>
            <pc:sldMk cId="1919605686" sldId="2147470787"/>
            <ac:graphicFrameMk id="75" creationId="{F7E13F2C-9183-AD08-6F79-72FFBF343FA8}"/>
          </ac:graphicFrameMkLst>
        </pc:graphicFrameChg>
      </pc:sldChg>
    </pc:docChg>
  </pc:docChgLst>
  <pc:docChgLst>
    <pc:chgData name="Lee, Samantha" userId="S::lees@oge.com::8697162a-f9f7-495a-acfb-b029ea413f4a" providerId="AD" clId="Web-{EC130D52-0A1B-458A-AD48-2E2598CB6516}"/>
    <pc:docChg chg="modSld">
      <pc:chgData name="Lee, Samantha" userId="S::lees@oge.com::8697162a-f9f7-495a-acfb-b029ea413f4a" providerId="AD" clId="Web-{EC130D52-0A1B-458A-AD48-2E2598CB6516}" dt="2023-02-21T19:36:58.052" v="18" actId="20577"/>
      <pc:docMkLst>
        <pc:docMk/>
      </pc:docMkLst>
      <pc:sldChg chg="modSp">
        <pc:chgData name="Lee, Samantha" userId="S::lees@oge.com::8697162a-f9f7-495a-acfb-b029ea413f4a" providerId="AD" clId="Web-{EC130D52-0A1B-458A-AD48-2E2598CB6516}" dt="2023-02-21T19:17:16.867" v="15" actId="20577"/>
        <pc:sldMkLst>
          <pc:docMk/>
          <pc:sldMk cId="1080909560" sldId="2147470780"/>
        </pc:sldMkLst>
        <pc:spChg chg="mod">
          <ac:chgData name="Lee, Samantha" userId="S::lees@oge.com::8697162a-f9f7-495a-acfb-b029ea413f4a" providerId="AD" clId="Web-{EC130D52-0A1B-458A-AD48-2E2598CB6516}" dt="2023-02-21T19:17:16.867" v="15" actId="20577"/>
          <ac:spMkLst>
            <pc:docMk/>
            <pc:sldMk cId="1080909560" sldId="2147470780"/>
            <ac:spMk id="70" creationId="{D16FB5D1-2E44-40CD-A32F-10424F72094C}"/>
          </ac:spMkLst>
        </pc:spChg>
      </pc:sldChg>
      <pc:sldChg chg="modSp">
        <pc:chgData name="Lee, Samantha" userId="S::lees@oge.com::8697162a-f9f7-495a-acfb-b029ea413f4a" providerId="AD" clId="Web-{EC130D52-0A1B-458A-AD48-2E2598CB6516}" dt="2023-02-21T19:36:58.052" v="18" actId="20577"/>
        <pc:sldMkLst>
          <pc:docMk/>
          <pc:sldMk cId="1040203231" sldId="2147470782"/>
        </pc:sldMkLst>
        <pc:spChg chg="mod">
          <ac:chgData name="Lee, Samantha" userId="S::lees@oge.com::8697162a-f9f7-495a-acfb-b029ea413f4a" providerId="AD" clId="Web-{EC130D52-0A1B-458A-AD48-2E2598CB6516}" dt="2023-02-21T19:36:58.052" v="18" actId="20577"/>
          <ac:spMkLst>
            <pc:docMk/>
            <pc:sldMk cId="1040203231" sldId="2147470782"/>
            <ac:spMk id="6" creationId="{3FF62F8A-C299-4EDE-94CB-874356A1C3B6}"/>
          </ac:spMkLst>
        </pc:spChg>
      </pc:sldChg>
    </pc:docChg>
  </pc:docChgLst>
  <pc:docChgLst>
    <pc:chgData name="Deniz Oker" userId="7d0128b0-bc3f-4696-af0e-d11d74d9f063" providerId="ADAL" clId="{C95AB735-7E59-44C3-867F-E8A5FFE4329B}"/>
    <pc:docChg chg="custSel modSld">
      <pc:chgData name="Deniz Oker" userId="7d0128b0-bc3f-4696-af0e-d11d74d9f063" providerId="ADAL" clId="{C95AB735-7E59-44C3-867F-E8A5FFE4329B}" dt="2023-01-06T19:33:10.832" v="507"/>
      <pc:docMkLst>
        <pc:docMk/>
      </pc:docMkLst>
      <pc:sldChg chg="modSp mod">
        <pc:chgData name="Deniz Oker" userId="7d0128b0-bc3f-4696-af0e-d11d74d9f063" providerId="ADAL" clId="{C95AB735-7E59-44C3-867F-E8A5FFE4329B}" dt="2023-01-06T19:20:59.850" v="262" actId="20577"/>
        <pc:sldMkLst>
          <pc:docMk/>
          <pc:sldMk cId="1742636037" sldId="2147470770"/>
        </pc:sldMkLst>
        <pc:spChg chg="mod">
          <ac:chgData name="Deniz Oker" userId="7d0128b0-bc3f-4696-af0e-d11d74d9f063" providerId="ADAL" clId="{C95AB735-7E59-44C3-867F-E8A5FFE4329B}" dt="2023-01-06T19:20:59.850" v="262" actId="20577"/>
          <ac:spMkLst>
            <pc:docMk/>
            <pc:sldMk cId="1742636037" sldId="2147470770"/>
            <ac:spMk id="3" creationId="{A6472208-A980-4132-9DF6-5E90C09999BC}"/>
          </ac:spMkLst>
        </pc:spChg>
      </pc:sldChg>
      <pc:sldChg chg="modSp mod">
        <pc:chgData name="Deniz Oker" userId="7d0128b0-bc3f-4696-af0e-d11d74d9f063" providerId="ADAL" clId="{C95AB735-7E59-44C3-867F-E8A5FFE4329B}" dt="2023-01-06T19:32:13.870" v="384" actId="13926"/>
        <pc:sldMkLst>
          <pc:docMk/>
          <pc:sldMk cId="834642606" sldId="2147470771"/>
        </pc:sldMkLst>
        <pc:spChg chg="mod">
          <ac:chgData name="Deniz Oker" userId="7d0128b0-bc3f-4696-af0e-d11d74d9f063" providerId="ADAL" clId="{C95AB735-7E59-44C3-867F-E8A5FFE4329B}" dt="2023-01-06T19:29:17.343" v="371" actId="13926"/>
          <ac:spMkLst>
            <pc:docMk/>
            <pc:sldMk cId="834642606" sldId="2147470771"/>
            <ac:spMk id="2" creationId="{5C65516F-8E92-47FF-B0B2-AFCD4F7F3CAF}"/>
          </ac:spMkLst>
        </pc:spChg>
        <pc:spChg chg="mod">
          <ac:chgData name="Deniz Oker" userId="7d0128b0-bc3f-4696-af0e-d11d74d9f063" providerId="ADAL" clId="{C95AB735-7E59-44C3-867F-E8A5FFE4329B}" dt="2023-01-06T19:30:03.584" v="376" actId="13926"/>
          <ac:spMkLst>
            <pc:docMk/>
            <pc:sldMk cId="834642606" sldId="2147470771"/>
            <ac:spMk id="6" creationId="{3FF62F8A-C299-4EDE-94CB-874356A1C3B6}"/>
          </ac:spMkLst>
        </pc:spChg>
        <pc:spChg chg="mod">
          <ac:chgData name="Deniz Oker" userId="7d0128b0-bc3f-4696-af0e-d11d74d9f063" providerId="ADAL" clId="{C95AB735-7E59-44C3-867F-E8A5FFE4329B}" dt="2023-01-06T19:32:13.870" v="384" actId="13926"/>
          <ac:spMkLst>
            <pc:docMk/>
            <pc:sldMk cId="834642606" sldId="2147470771"/>
            <ac:spMk id="8" creationId="{4EFE5F66-FE85-47E7-B999-A7248BB1BB4D}"/>
          </ac:spMkLst>
        </pc:spChg>
        <pc:spChg chg="mod">
          <ac:chgData name="Deniz Oker" userId="7d0128b0-bc3f-4696-af0e-d11d74d9f063" providerId="ADAL" clId="{C95AB735-7E59-44C3-867F-E8A5FFE4329B}" dt="2023-01-06T19:29:23.373" v="373" actId="20577"/>
          <ac:spMkLst>
            <pc:docMk/>
            <pc:sldMk cId="834642606" sldId="2147470771"/>
            <ac:spMk id="57" creationId="{025D1061-9585-CB05-6F94-1F5D815E49B4}"/>
          </ac:spMkLst>
        </pc:spChg>
        <pc:spChg chg="mod">
          <ac:chgData name="Deniz Oker" userId="7d0128b0-bc3f-4696-af0e-d11d74d9f063" providerId="ADAL" clId="{C95AB735-7E59-44C3-867F-E8A5FFE4329B}" dt="2023-01-06T19:27:19.204" v="370" actId="120"/>
          <ac:spMkLst>
            <pc:docMk/>
            <pc:sldMk cId="834642606" sldId="2147470771"/>
            <ac:spMk id="226" creationId="{C73833AA-18B1-42D6-BC3C-29684CFD5492}"/>
          </ac:spMkLst>
        </pc:spChg>
      </pc:sldChg>
      <pc:sldChg chg="addSp delSp modSp mod">
        <pc:chgData name="Deniz Oker" userId="7d0128b0-bc3f-4696-af0e-d11d74d9f063" providerId="ADAL" clId="{C95AB735-7E59-44C3-867F-E8A5FFE4329B}" dt="2023-01-06T19:33:10.832" v="507"/>
        <pc:sldMkLst>
          <pc:docMk/>
          <pc:sldMk cId="3006018265" sldId="2147470777"/>
        </pc:sldMkLst>
        <pc:spChg chg="add del mod">
          <ac:chgData name="Deniz Oker" userId="7d0128b0-bc3f-4696-af0e-d11d74d9f063" providerId="ADAL" clId="{C95AB735-7E59-44C3-867F-E8A5FFE4329B}" dt="2023-01-06T19:33:09.417" v="506" actId="21"/>
          <ac:spMkLst>
            <pc:docMk/>
            <pc:sldMk cId="3006018265" sldId="2147470777"/>
            <ac:spMk id="4" creationId="{E55DDED5-4272-A9C4-466F-E29BAA91E049}"/>
          </ac:spMkLst>
        </pc:spChg>
        <pc:spChg chg="add mod">
          <ac:chgData name="Deniz Oker" userId="7d0128b0-bc3f-4696-af0e-d11d74d9f063" providerId="ADAL" clId="{C95AB735-7E59-44C3-867F-E8A5FFE4329B}" dt="2023-01-06T19:33:10.832" v="507"/>
          <ac:spMkLst>
            <pc:docMk/>
            <pc:sldMk cId="3006018265" sldId="2147470777"/>
            <ac:spMk id="5" creationId="{3643BFC5-52F1-7381-BE8B-A07D9DFAEBD9}"/>
          </ac:spMkLst>
        </pc:spChg>
        <pc:spChg chg="mod">
          <ac:chgData name="Deniz Oker" userId="7d0128b0-bc3f-4696-af0e-d11d74d9f063" providerId="ADAL" clId="{C95AB735-7E59-44C3-867F-E8A5FFE4329B}" dt="2023-01-06T19:26:33.197" v="368"/>
          <ac:spMkLst>
            <pc:docMk/>
            <pc:sldMk cId="3006018265" sldId="2147470777"/>
            <ac:spMk id="41" creationId="{58C6CD06-1778-47C4-B8E5-6D00325D596A}"/>
          </ac:spMkLst>
        </pc:spChg>
        <pc:spChg chg="mod">
          <ac:chgData name="Deniz Oker" userId="7d0128b0-bc3f-4696-af0e-d11d74d9f063" providerId="ADAL" clId="{C95AB735-7E59-44C3-867F-E8A5FFE4329B}" dt="2023-01-06T19:26:33.197" v="368"/>
          <ac:spMkLst>
            <pc:docMk/>
            <pc:sldMk cId="3006018265" sldId="2147470777"/>
            <ac:spMk id="44" creationId="{71ADDB22-034E-4C59-BA57-F0AD6E84BAB8}"/>
          </ac:spMkLst>
        </pc:spChg>
        <pc:spChg chg="mod">
          <ac:chgData name="Deniz Oker" userId="7d0128b0-bc3f-4696-af0e-d11d74d9f063" providerId="ADAL" clId="{C95AB735-7E59-44C3-867F-E8A5FFE4329B}" dt="2023-01-06T19:26:33.197" v="368"/>
          <ac:spMkLst>
            <pc:docMk/>
            <pc:sldMk cId="3006018265" sldId="2147470777"/>
            <ac:spMk id="45" creationId="{D7CEB44B-3E41-4D86-8DC4-F840F494D84F}"/>
          </ac:spMkLst>
        </pc:spChg>
        <pc:spChg chg="mod">
          <ac:chgData name="Deniz Oker" userId="7d0128b0-bc3f-4696-af0e-d11d74d9f063" providerId="ADAL" clId="{C95AB735-7E59-44C3-867F-E8A5FFE4329B}" dt="2023-01-06T19:26:33.197" v="368"/>
          <ac:spMkLst>
            <pc:docMk/>
            <pc:sldMk cId="3006018265" sldId="2147470777"/>
            <ac:spMk id="47" creationId="{B721A1AD-281D-4905-8717-E273172FE591}"/>
          </ac:spMkLst>
        </pc:spChg>
        <pc:spChg chg="mod">
          <ac:chgData name="Deniz Oker" userId="7d0128b0-bc3f-4696-af0e-d11d74d9f063" providerId="ADAL" clId="{C95AB735-7E59-44C3-867F-E8A5FFE4329B}" dt="2023-01-06T19:26:33.197" v="368"/>
          <ac:spMkLst>
            <pc:docMk/>
            <pc:sldMk cId="3006018265" sldId="2147470777"/>
            <ac:spMk id="48" creationId="{EFD82F58-2B0B-41C4-A7B0-67ABAB044101}"/>
          </ac:spMkLst>
        </pc:spChg>
        <pc:spChg chg="mod">
          <ac:chgData name="Deniz Oker" userId="7d0128b0-bc3f-4696-af0e-d11d74d9f063" providerId="ADAL" clId="{C95AB735-7E59-44C3-867F-E8A5FFE4329B}" dt="2023-01-06T19:26:33.197" v="368"/>
          <ac:spMkLst>
            <pc:docMk/>
            <pc:sldMk cId="3006018265" sldId="2147470777"/>
            <ac:spMk id="62" creationId="{13F32275-8369-4409-BDEF-AE06AF7AA789}"/>
          </ac:spMkLst>
        </pc:spChg>
        <pc:spChg chg="mod">
          <ac:chgData name="Deniz Oker" userId="7d0128b0-bc3f-4696-af0e-d11d74d9f063" providerId="ADAL" clId="{C95AB735-7E59-44C3-867F-E8A5FFE4329B}" dt="2023-01-06T19:26:33.197" v="368"/>
          <ac:spMkLst>
            <pc:docMk/>
            <pc:sldMk cId="3006018265" sldId="2147470777"/>
            <ac:spMk id="72" creationId="{6A4EE674-B31F-4888-AD37-B799469CCD03}"/>
          </ac:spMkLst>
        </pc:spChg>
        <pc:spChg chg="mod">
          <ac:chgData name="Deniz Oker" userId="7d0128b0-bc3f-4696-af0e-d11d74d9f063" providerId="ADAL" clId="{C95AB735-7E59-44C3-867F-E8A5FFE4329B}" dt="2023-01-06T19:26:33.197" v="368"/>
          <ac:spMkLst>
            <pc:docMk/>
            <pc:sldMk cId="3006018265" sldId="2147470777"/>
            <ac:spMk id="73" creationId="{420DED51-99C8-41F0-B55D-28DB84046673}"/>
          </ac:spMkLst>
        </pc:spChg>
        <pc:spChg chg="mod">
          <ac:chgData name="Deniz Oker" userId="7d0128b0-bc3f-4696-af0e-d11d74d9f063" providerId="ADAL" clId="{C95AB735-7E59-44C3-867F-E8A5FFE4329B}" dt="2023-01-06T19:26:33.197" v="368"/>
          <ac:spMkLst>
            <pc:docMk/>
            <pc:sldMk cId="3006018265" sldId="2147470777"/>
            <ac:spMk id="74" creationId="{E9F6C549-545F-43AC-BDE5-2FB873A41662}"/>
          </ac:spMkLst>
        </pc:spChg>
        <pc:spChg chg="mod">
          <ac:chgData name="Deniz Oker" userId="7d0128b0-bc3f-4696-af0e-d11d74d9f063" providerId="ADAL" clId="{C95AB735-7E59-44C3-867F-E8A5FFE4329B}" dt="2023-01-06T19:26:33.197" v="368"/>
          <ac:spMkLst>
            <pc:docMk/>
            <pc:sldMk cId="3006018265" sldId="2147470777"/>
            <ac:spMk id="75" creationId="{B26B53E0-4089-4ED8-9BED-F2021827E48D}"/>
          </ac:spMkLst>
        </pc:spChg>
        <pc:spChg chg="mod">
          <ac:chgData name="Deniz Oker" userId="7d0128b0-bc3f-4696-af0e-d11d74d9f063" providerId="ADAL" clId="{C95AB735-7E59-44C3-867F-E8A5FFE4329B}" dt="2023-01-06T19:26:33.197" v="368"/>
          <ac:spMkLst>
            <pc:docMk/>
            <pc:sldMk cId="3006018265" sldId="2147470777"/>
            <ac:spMk id="104" creationId="{8D75467F-D2FD-4C8D-ABAC-18FDBF73B359}"/>
          </ac:spMkLst>
        </pc:spChg>
        <pc:spChg chg="mod">
          <ac:chgData name="Deniz Oker" userId="7d0128b0-bc3f-4696-af0e-d11d74d9f063" providerId="ADAL" clId="{C95AB735-7E59-44C3-867F-E8A5FFE4329B}" dt="2023-01-06T19:26:33.197" v="368"/>
          <ac:spMkLst>
            <pc:docMk/>
            <pc:sldMk cId="3006018265" sldId="2147470777"/>
            <ac:spMk id="105" creationId="{016CFAEB-8B92-4470-8B5B-87F6065EE599}"/>
          </ac:spMkLst>
        </pc:spChg>
        <pc:spChg chg="mod">
          <ac:chgData name="Deniz Oker" userId="7d0128b0-bc3f-4696-af0e-d11d74d9f063" providerId="ADAL" clId="{C95AB735-7E59-44C3-867F-E8A5FFE4329B}" dt="2023-01-06T19:26:33.197" v="368"/>
          <ac:spMkLst>
            <pc:docMk/>
            <pc:sldMk cId="3006018265" sldId="2147470777"/>
            <ac:spMk id="108" creationId="{36BA0EB2-BAD6-4A24-A355-2BA0D7CF0D28}"/>
          </ac:spMkLst>
        </pc:spChg>
        <pc:spChg chg="mod">
          <ac:chgData name="Deniz Oker" userId="7d0128b0-bc3f-4696-af0e-d11d74d9f063" providerId="ADAL" clId="{C95AB735-7E59-44C3-867F-E8A5FFE4329B}" dt="2023-01-06T19:26:33.197" v="368"/>
          <ac:spMkLst>
            <pc:docMk/>
            <pc:sldMk cId="3006018265" sldId="2147470777"/>
            <ac:spMk id="110" creationId="{2387E159-EB8D-4AA7-9D53-86B872B8088A}"/>
          </ac:spMkLst>
        </pc:spChg>
        <pc:spChg chg="mod">
          <ac:chgData name="Deniz Oker" userId="7d0128b0-bc3f-4696-af0e-d11d74d9f063" providerId="ADAL" clId="{C95AB735-7E59-44C3-867F-E8A5FFE4329B}" dt="2023-01-06T19:26:33.197" v="368"/>
          <ac:spMkLst>
            <pc:docMk/>
            <pc:sldMk cId="3006018265" sldId="2147470777"/>
            <ac:spMk id="111" creationId="{DAA73C1F-B022-42E8-8578-04B6528F44A5}"/>
          </ac:spMkLst>
        </pc:spChg>
        <pc:spChg chg="mod">
          <ac:chgData name="Deniz Oker" userId="7d0128b0-bc3f-4696-af0e-d11d74d9f063" providerId="ADAL" clId="{C95AB735-7E59-44C3-867F-E8A5FFE4329B}" dt="2023-01-06T19:26:33.197" v="368"/>
          <ac:spMkLst>
            <pc:docMk/>
            <pc:sldMk cId="3006018265" sldId="2147470777"/>
            <ac:spMk id="112" creationId="{BB45E42B-0659-4DE0-AEC4-33065FDA05C9}"/>
          </ac:spMkLst>
        </pc:spChg>
        <pc:spChg chg="mod">
          <ac:chgData name="Deniz Oker" userId="7d0128b0-bc3f-4696-af0e-d11d74d9f063" providerId="ADAL" clId="{C95AB735-7E59-44C3-867F-E8A5FFE4329B}" dt="2023-01-06T19:26:33.197" v="368"/>
          <ac:spMkLst>
            <pc:docMk/>
            <pc:sldMk cId="3006018265" sldId="2147470777"/>
            <ac:spMk id="113" creationId="{A82424FC-5C3C-4BEF-B59A-4BEB492B649E}"/>
          </ac:spMkLst>
        </pc:spChg>
        <pc:spChg chg="mod">
          <ac:chgData name="Deniz Oker" userId="7d0128b0-bc3f-4696-af0e-d11d74d9f063" providerId="ADAL" clId="{C95AB735-7E59-44C3-867F-E8A5FFE4329B}" dt="2023-01-06T19:26:33.197" v="368"/>
          <ac:spMkLst>
            <pc:docMk/>
            <pc:sldMk cId="3006018265" sldId="2147470777"/>
            <ac:spMk id="116" creationId="{29E70DC1-3868-4939-95D1-BB9300A02553}"/>
          </ac:spMkLst>
        </pc:spChg>
        <pc:spChg chg="mod">
          <ac:chgData name="Deniz Oker" userId="7d0128b0-bc3f-4696-af0e-d11d74d9f063" providerId="ADAL" clId="{C95AB735-7E59-44C3-867F-E8A5FFE4329B}" dt="2023-01-06T19:26:33.197" v="368"/>
          <ac:spMkLst>
            <pc:docMk/>
            <pc:sldMk cId="3006018265" sldId="2147470777"/>
            <ac:spMk id="126" creationId="{16F2D9E1-3F02-4F94-BB1E-02270A348B27}"/>
          </ac:spMkLst>
        </pc:spChg>
        <pc:spChg chg="mod">
          <ac:chgData name="Deniz Oker" userId="7d0128b0-bc3f-4696-af0e-d11d74d9f063" providerId="ADAL" clId="{C95AB735-7E59-44C3-867F-E8A5FFE4329B}" dt="2023-01-06T19:26:33.197" v="368"/>
          <ac:spMkLst>
            <pc:docMk/>
            <pc:sldMk cId="3006018265" sldId="2147470777"/>
            <ac:spMk id="127" creationId="{116308D9-9C15-49D6-919C-9751ADF6AC37}"/>
          </ac:spMkLst>
        </pc:spChg>
        <pc:spChg chg="mod">
          <ac:chgData name="Deniz Oker" userId="7d0128b0-bc3f-4696-af0e-d11d74d9f063" providerId="ADAL" clId="{C95AB735-7E59-44C3-867F-E8A5FFE4329B}" dt="2023-01-06T19:26:33.197" v="368"/>
          <ac:spMkLst>
            <pc:docMk/>
            <pc:sldMk cId="3006018265" sldId="2147470777"/>
            <ac:spMk id="128" creationId="{2A951BC1-3CC6-4A63-B24D-C926D424CD43}"/>
          </ac:spMkLst>
        </pc:spChg>
        <pc:spChg chg="mod">
          <ac:chgData name="Deniz Oker" userId="7d0128b0-bc3f-4696-af0e-d11d74d9f063" providerId="ADAL" clId="{C95AB735-7E59-44C3-867F-E8A5FFE4329B}" dt="2023-01-06T19:26:33.197" v="368"/>
          <ac:spMkLst>
            <pc:docMk/>
            <pc:sldMk cId="3006018265" sldId="2147470777"/>
            <ac:spMk id="161" creationId="{857E5E0D-8E51-42AF-847C-08EAFDBC22A6}"/>
          </ac:spMkLst>
        </pc:spChg>
        <pc:spChg chg="mod">
          <ac:chgData name="Deniz Oker" userId="7d0128b0-bc3f-4696-af0e-d11d74d9f063" providerId="ADAL" clId="{C95AB735-7E59-44C3-867F-E8A5FFE4329B}" dt="2023-01-06T19:26:33.197" v="368"/>
          <ac:spMkLst>
            <pc:docMk/>
            <pc:sldMk cId="3006018265" sldId="2147470777"/>
            <ac:spMk id="166" creationId="{8D757F08-74D5-41DB-A06F-7F8192EFF506}"/>
          </ac:spMkLst>
        </pc:spChg>
        <pc:spChg chg="mod">
          <ac:chgData name="Deniz Oker" userId="7d0128b0-bc3f-4696-af0e-d11d74d9f063" providerId="ADAL" clId="{C95AB735-7E59-44C3-867F-E8A5FFE4329B}" dt="2023-01-06T19:26:33.197" v="368"/>
          <ac:spMkLst>
            <pc:docMk/>
            <pc:sldMk cId="3006018265" sldId="2147470777"/>
            <ac:spMk id="168" creationId="{301F23D5-314A-4740-A224-F3C20CAF977C}"/>
          </ac:spMkLst>
        </pc:spChg>
        <pc:spChg chg="mod">
          <ac:chgData name="Deniz Oker" userId="7d0128b0-bc3f-4696-af0e-d11d74d9f063" providerId="ADAL" clId="{C95AB735-7E59-44C3-867F-E8A5FFE4329B}" dt="2023-01-06T19:26:33.197" v="368"/>
          <ac:spMkLst>
            <pc:docMk/>
            <pc:sldMk cId="3006018265" sldId="2147470777"/>
            <ac:spMk id="170" creationId="{0D926B4E-7266-4E5C-A6C2-E6302A1B1F05}"/>
          </ac:spMkLst>
        </pc:spChg>
        <pc:spChg chg="mod">
          <ac:chgData name="Deniz Oker" userId="7d0128b0-bc3f-4696-af0e-d11d74d9f063" providerId="ADAL" clId="{C95AB735-7E59-44C3-867F-E8A5FFE4329B}" dt="2023-01-06T19:26:33.197" v="368"/>
          <ac:spMkLst>
            <pc:docMk/>
            <pc:sldMk cId="3006018265" sldId="2147470777"/>
            <ac:spMk id="174" creationId="{C29A0D52-5212-4D20-9140-818F881F9C1A}"/>
          </ac:spMkLst>
        </pc:spChg>
        <pc:spChg chg="mod">
          <ac:chgData name="Deniz Oker" userId="7d0128b0-bc3f-4696-af0e-d11d74d9f063" providerId="ADAL" clId="{C95AB735-7E59-44C3-867F-E8A5FFE4329B}" dt="2023-01-06T19:26:33.197" v="368"/>
          <ac:spMkLst>
            <pc:docMk/>
            <pc:sldMk cId="3006018265" sldId="2147470777"/>
            <ac:spMk id="176" creationId="{A476E7D0-FECA-43FB-9BCA-00807E0297F0}"/>
          </ac:spMkLst>
        </pc:spChg>
        <pc:spChg chg="mod">
          <ac:chgData name="Deniz Oker" userId="7d0128b0-bc3f-4696-af0e-d11d74d9f063" providerId="ADAL" clId="{C95AB735-7E59-44C3-867F-E8A5FFE4329B}" dt="2023-01-06T19:26:33.197" v="368"/>
          <ac:spMkLst>
            <pc:docMk/>
            <pc:sldMk cId="3006018265" sldId="2147470777"/>
            <ac:spMk id="182" creationId="{62FFD987-56F8-4A1E-B28B-1CFBD1248979}"/>
          </ac:spMkLst>
        </pc:spChg>
        <pc:spChg chg="mod">
          <ac:chgData name="Deniz Oker" userId="7d0128b0-bc3f-4696-af0e-d11d74d9f063" providerId="ADAL" clId="{C95AB735-7E59-44C3-867F-E8A5FFE4329B}" dt="2023-01-06T19:26:33.197" v="368"/>
          <ac:spMkLst>
            <pc:docMk/>
            <pc:sldMk cId="3006018265" sldId="2147470777"/>
            <ac:spMk id="189" creationId="{B4C92E64-FD5A-4E03-8682-5B4D85CDFF69}"/>
          </ac:spMkLst>
        </pc:spChg>
        <pc:spChg chg="mod">
          <ac:chgData name="Deniz Oker" userId="7d0128b0-bc3f-4696-af0e-d11d74d9f063" providerId="ADAL" clId="{C95AB735-7E59-44C3-867F-E8A5FFE4329B}" dt="2023-01-06T19:26:33.197" v="368"/>
          <ac:spMkLst>
            <pc:docMk/>
            <pc:sldMk cId="3006018265" sldId="2147470777"/>
            <ac:spMk id="190" creationId="{0AB21823-40F1-477D-B7E2-10E7E383C877}"/>
          </ac:spMkLst>
        </pc:spChg>
        <pc:spChg chg="mod">
          <ac:chgData name="Deniz Oker" userId="7d0128b0-bc3f-4696-af0e-d11d74d9f063" providerId="ADAL" clId="{C95AB735-7E59-44C3-867F-E8A5FFE4329B}" dt="2023-01-06T19:26:33.197" v="368"/>
          <ac:spMkLst>
            <pc:docMk/>
            <pc:sldMk cId="3006018265" sldId="2147470777"/>
            <ac:spMk id="202" creationId="{624866E9-8D3F-43F6-8BC0-744C456C0DC6}"/>
          </ac:spMkLst>
        </pc:spChg>
        <pc:spChg chg="mod">
          <ac:chgData name="Deniz Oker" userId="7d0128b0-bc3f-4696-af0e-d11d74d9f063" providerId="ADAL" clId="{C95AB735-7E59-44C3-867F-E8A5FFE4329B}" dt="2023-01-06T19:26:33.197" v="368"/>
          <ac:spMkLst>
            <pc:docMk/>
            <pc:sldMk cId="3006018265" sldId="2147470777"/>
            <ac:spMk id="203" creationId="{E4676BC7-4715-47D1-B10F-BCBB64811CA8}"/>
          </ac:spMkLst>
        </pc:spChg>
        <pc:spChg chg="mod">
          <ac:chgData name="Deniz Oker" userId="7d0128b0-bc3f-4696-af0e-d11d74d9f063" providerId="ADAL" clId="{C95AB735-7E59-44C3-867F-E8A5FFE4329B}" dt="2023-01-06T19:26:33.197" v="368"/>
          <ac:spMkLst>
            <pc:docMk/>
            <pc:sldMk cId="3006018265" sldId="2147470777"/>
            <ac:spMk id="204" creationId="{816346C1-F1BD-461A-AB48-705C6AF6F6D3}"/>
          </ac:spMkLst>
        </pc:spChg>
        <pc:spChg chg="mod">
          <ac:chgData name="Deniz Oker" userId="7d0128b0-bc3f-4696-af0e-d11d74d9f063" providerId="ADAL" clId="{C95AB735-7E59-44C3-867F-E8A5FFE4329B}" dt="2023-01-06T19:26:33.197" v="368"/>
          <ac:spMkLst>
            <pc:docMk/>
            <pc:sldMk cId="3006018265" sldId="2147470777"/>
            <ac:spMk id="205" creationId="{6C679D79-F123-4D99-9C49-4A76E29EAB18}"/>
          </ac:spMkLst>
        </pc:spChg>
        <pc:spChg chg="mod">
          <ac:chgData name="Deniz Oker" userId="7d0128b0-bc3f-4696-af0e-d11d74d9f063" providerId="ADAL" clId="{C95AB735-7E59-44C3-867F-E8A5FFE4329B}" dt="2023-01-06T19:26:33.197" v="368"/>
          <ac:spMkLst>
            <pc:docMk/>
            <pc:sldMk cId="3006018265" sldId="2147470777"/>
            <ac:spMk id="207" creationId="{49F1621B-47ED-4192-A6DE-D637A5D68F13}"/>
          </ac:spMkLst>
        </pc:spChg>
        <pc:spChg chg="mod">
          <ac:chgData name="Deniz Oker" userId="7d0128b0-bc3f-4696-af0e-d11d74d9f063" providerId="ADAL" clId="{C95AB735-7E59-44C3-867F-E8A5FFE4329B}" dt="2023-01-06T19:32:33.361" v="397" actId="20577"/>
          <ac:spMkLst>
            <pc:docMk/>
            <pc:sldMk cId="3006018265" sldId="2147470777"/>
            <ac:spMk id="208" creationId="{C06A3800-856F-4FB8-8C57-A50FC51EC15B}"/>
          </ac:spMkLst>
        </pc:spChg>
        <pc:spChg chg="mod">
          <ac:chgData name="Deniz Oker" userId="7d0128b0-bc3f-4696-af0e-d11d74d9f063" providerId="ADAL" clId="{C95AB735-7E59-44C3-867F-E8A5FFE4329B}" dt="2023-01-06T19:26:33.197" v="368"/>
          <ac:spMkLst>
            <pc:docMk/>
            <pc:sldMk cId="3006018265" sldId="2147470777"/>
            <ac:spMk id="210" creationId="{3FF6F13F-EC09-4459-A108-23C431AF3260}"/>
          </ac:spMkLst>
        </pc:spChg>
        <pc:grpChg chg="mod">
          <ac:chgData name="Deniz Oker" userId="7d0128b0-bc3f-4696-af0e-d11d74d9f063" providerId="ADAL" clId="{C95AB735-7E59-44C3-867F-E8A5FFE4329B}" dt="2023-01-06T19:26:33.197" v="368"/>
          <ac:grpSpMkLst>
            <pc:docMk/>
            <pc:sldMk cId="3006018265" sldId="2147470777"/>
            <ac:grpSpMk id="231" creationId="{84420D77-43D4-40BE-8414-BAE5DE5E62DD}"/>
          </ac:grpSpMkLst>
        </pc:grpChg>
        <pc:grpChg chg="mod">
          <ac:chgData name="Deniz Oker" userId="7d0128b0-bc3f-4696-af0e-d11d74d9f063" providerId="ADAL" clId="{C95AB735-7E59-44C3-867F-E8A5FFE4329B}" dt="2023-01-06T19:26:33.197" v="368"/>
          <ac:grpSpMkLst>
            <pc:docMk/>
            <pc:sldMk cId="3006018265" sldId="2147470777"/>
            <ac:grpSpMk id="233" creationId="{9D57DBAB-2FAE-444C-BB6A-EB14B1C07B45}"/>
          </ac:grpSpMkLst>
        </pc:grpChg>
        <pc:grpChg chg="mod">
          <ac:chgData name="Deniz Oker" userId="7d0128b0-bc3f-4696-af0e-d11d74d9f063" providerId="ADAL" clId="{C95AB735-7E59-44C3-867F-E8A5FFE4329B}" dt="2023-01-06T19:26:33.197" v="368"/>
          <ac:grpSpMkLst>
            <pc:docMk/>
            <pc:sldMk cId="3006018265" sldId="2147470777"/>
            <ac:grpSpMk id="236" creationId="{A5E13142-252C-4DA3-A579-5CF918328D5E}"/>
          </ac:grpSpMkLst>
        </pc:grpChg>
        <pc:graphicFrameChg chg="mod">
          <ac:chgData name="Deniz Oker" userId="7d0128b0-bc3f-4696-af0e-d11d74d9f063" providerId="ADAL" clId="{C95AB735-7E59-44C3-867F-E8A5FFE4329B}" dt="2023-01-06T19:26:33.197" v="368"/>
          <ac:graphicFrameMkLst>
            <pc:docMk/>
            <pc:sldMk cId="3006018265" sldId="2147470777"/>
            <ac:graphicFrameMk id="115" creationId="{491C01F1-D037-4886-BBED-7983469943D2}"/>
          </ac:graphicFrameMkLst>
        </pc:graphicFrameChg>
        <pc:graphicFrameChg chg="mod">
          <ac:chgData name="Deniz Oker" userId="7d0128b0-bc3f-4696-af0e-d11d74d9f063" providerId="ADAL" clId="{C95AB735-7E59-44C3-867F-E8A5FFE4329B}" dt="2023-01-06T19:26:33.197" v="368"/>
          <ac:graphicFrameMkLst>
            <pc:docMk/>
            <pc:sldMk cId="3006018265" sldId="2147470777"/>
            <ac:graphicFrameMk id="123" creationId="{87EFDAC6-C4B3-41B6-848A-41BFEEEC2881}"/>
          </ac:graphicFrameMkLst>
        </pc:graphicFrameChg>
        <pc:picChg chg="mod">
          <ac:chgData name="Deniz Oker" userId="7d0128b0-bc3f-4696-af0e-d11d74d9f063" providerId="ADAL" clId="{C95AB735-7E59-44C3-867F-E8A5FFE4329B}" dt="2023-01-06T19:26:33.197" v="368"/>
          <ac:picMkLst>
            <pc:docMk/>
            <pc:sldMk cId="3006018265" sldId="2147470777"/>
            <ac:picMk id="17" creationId="{7C16386C-61EC-475A-A4DA-34E50AF7C619}"/>
          </ac:picMkLst>
        </pc:picChg>
        <pc:picChg chg="mod">
          <ac:chgData name="Deniz Oker" userId="7d0128b0-bc3f-4696-af0e-d11d74d9f063" providerId="ADAL" clId="{C95AB735-7E59-44C3-867F-E8A5FFE4329B}" dt="2023-01-06T19:26:33.197" v="368"/>
          <ac:picMkLst>
            <pc:docMk/>
            <pc:sldMk cId="3006018265" sldId="2147470777"/>
            <ac:picMk id="167" creationId="{C96D5E71-B1D0-4156-88A2-6A4C56AAD00C}"/>
          </ac:picMkLst>
        </pc:picChg>
        <pc:picChg chg="mod">
          <ac:chgData name="Deniz Oker" userId="7d0128b0-bc3f-4696-af0e-d11d74d9f063" providerId="ADAL" clId="{C95AB735-7E59-44C3-867F-E8A5FFE4329B}" dt="2023-01-06T19:26:33.197" v="368"/>
          <ac:picMkLst>
            <pc:docMk/>
            <pc:sldMk cId="3006018265" sldId="2147470777"/>
            <ac:picMk id="169" creationId="{B0F75E12-D61A-4BE4-9B26-44049BFABCC9}"/>
          </ac:picMkLst>
        </pc:picChg>
        <pc:picChg chg="mod">
          <ac:chgData name="Deniz Oker" userId="7d0128b0-bc3f-4696-af0e-d11d74d9f063" providerId="ADAL" clId="{C95AB735-7E59-44C3-867F-E8A5FFE4329B}" dt="2023-01-06T19:26:33.197" v="368"/>
          <ac:picMkLst>
            <pc:docMk/>
            <pc:sldMk cId="3006018265" sldId="2147470777"/>
            <ac:picMk id="173" creationId="{C79D4B5B-8712-45E7-8297-49377D7ADCB2}"/>
          </ac:picMkLst>
        </pc:picChg>
        <pc:picChg chg="mod">
          <ac:chgData name="Deniz Oker" userId="7d0128b0-bc3f-4696-af0e-d11d74d9f063" providerId="ADAL" clId="{C95AB735-7E59-44C3-867F-E8A5FFE4329B}" dt="2023-01-06T19:26:33.197" v="368"/>
          <ac:picMkLst>
            <pc:docMk/>
            <pc:sldMk cId="3006018265" sldId="2147470777"/>
            <ac:picMk id="175" creationId="{19C725E4-86E1-40E7-BA7D-79D9BD3BD210}"/>
          </ac:picMkLst>
        </pc:picChg>
        <pc:picChg chg="mod">
          <ac:chgData name="Deniz Oker" userId="7d0128b0-bc3f-4696-af0e-d11d74d9f063" providerId="ADAL" clId="{C95AB735-7E59-44C3-867F-E8A5FFE4329B}" dt="2023-01-06T19:26:33.197" v="368"/>
          <ac:picMkLst>
            <pc:docMk/>
            <pc:sldMk cId="3006018265" sldId="2147470777"/>
            <ac:picMk id="200" creationId="{29B246EB-3DC2-460C-8EAB-BC1643746E98}"/>
          </ac:picMkLst>
        </pc:picChg>
        <pc:cxnChg chg="mod">
          <ac:chgData name="Deniz Oker" userId="7d0128b0-bc3f-4696-af0e-d11d74d9f063" providerId="ADAL" clId="{C95AB735-7E59-44C3-867F-E8A5FFE4329B}" dt="2023-01-06T19:26:33.197" v="368"/>
          <ac:cxnSpMkLst>
            <pc:docMk/>
            <pc:sldMk cId="3006018265" sldId="2147470777"/>
            <ac:cxnSpMk id="206" creationId="{C0F08DEA-62E4-486C-B35A-54644365850B}"/>
          </ac:cxnSpMkLst>
        </pc:cxnChg>
        <pc:cxnChg chg="mod">
          <ac:chgData name="Deniz Oker" userId="7d0128b0-bc3f-4696-af0e-d11d74d9f063" providerId="ADAL" clId="{C95AB735-7E59-44C3-867F-E8A5FFE4329B}" dt="2023-01-06T19:26:33.197" v="368"/>
          <ac:cxnSpMkLst>
            <pc:docMk/>
            <pc:sldMk cId="3006018265" sldId="2147470777"/>
            <ac:cxnSpMk id="227" creationId="{58C2B296-44C0-4E6E-8469-BA9C380A11B9}"/>
          </ac:cxnSpMkLst>
        </pc:cxnChg>
      </pc:sldChg>
      <pc:sldChg chg="addSp modSp mod">
        <pc:chgData name="Deniz Oker" userId="7d0128b0-bc3f-4696-af0e-d11d74d9f063" providerId="ADAL" clId="{C95AB735-7E59-44C3-867F-E8A5FFE4329B}" dt="2023-01-06T19:31:44.465" v="383" actId="20577"/>
        <pc:sldMkLst>
          <pc:docMk/>
          <pc:sldMk cId="1080909560" sldId="2147470780"/>
        </pc:sldMkLst>
        <pc:spChg chg="add mod">
          <ac:chgData name="Deniz Oker" userId="7d0128b0-bc3f-4696-af0e-d11d74d9f063" providerId="ADAL" clId="{C95AB735-7E59-44C3-867F-E8A5FFE4329B}" dt="2023-01-06T19:31:35.631" v="382" actId="14100"/>
          <ac:spMkLst>
            <pc:docMk/>
            <pc:sldMk cId="1080909560" sldId="2147470780"/>
            <ac:spMk id="5" creationId="{96DEDEDB-D0AB-321C-2788-AB75558C7000}"/>
          </ac:spMkLst>
        </pc:spChg>
        <pc:spChg chg="add mod">
          <ac:chgData name="Deniz Oker" userId="7d0128b0-bc3f-4696-af0e-d11d74d9f063" providerId="ADAL" clId="{C95AB735-7E59-44C3-867F-E8A5FFE4329B}" dt="2023-01-06T19:31:44.465" v="383" actId="20577"/>
          <ac:spMkLst>
            <pc:docMk/>
            <pc:sldMk cId="1080909560" sldId="2147470780"/>
            <ac:spMk id="6" creationId="{F7607080-BC06-896D-3BA5-C862DAAE5160}"/>
          </ac:spMkLst>
        </pc:spChg>
        <pc:spChg chg="mod">
          <ac:chgData name="Deniz Oker" userId="7d0128b0-bc3f-4696-af0e-d11d74d9f063" providerId="ADAL" clId="{C95AB735-7E59-44C3-867F-E8A5FFE4329B}" dt="2023-01-06T19:26:46.714" v="369" actId="554"/>
          <ac:spMkLst>
            <pc:docMk/>
            <pc:sldMk cId="1080909560" sldId="2147470780"/>
            <ac:spMk id="35" creationId="{0B0C5E79-903C-4D51-BEAB-B542E35D48B4}"/>
          </ac:spMkLst>
        </pc:spChg>
        <pc:spChg chg="mod">
          <ac:chgData name="Deniz Oker" userId="7d0128b0-bc3f-4696-af0e-d11d74d9f063" providerId="ADAL" clId="{C95AB735-7E59-44C3-867F-E8A5FFE4329B}" dt="2023-01-06T19:26:46.714" v="369" actId="554"/>
          <ac:spMkLst>
            <pc:docMk/>
            <pc:sldMk cId="1080909560" sldId="2147470780"/>
            <ac:spMk id="36" creationId="{B9CECE81-7854-4A8A-8E7B-134569CF2879}"/>
          </ac:spMkLst>
        </pc:spChg>
        <pc:spChg chg="mod">
          <ac:chgData name="Deniz Oker" userId="7d0128b0-bc3f-4696-af0e-d11d74d9f063" providerId="ADAL" clId="{C95AB735-7E59-44C3-867F-E8A5FFE4329B}" dt="2023-01-06T19:31:08.067" v="379" actId="207"/>
          <ac:spMkLst>
            <pc:docMk/>
            <pc:sldMk cId="1080909560" sldId="2147470780"/>
            <ac:spMk id="188" creationId="{F9384B2D-578D-4F42-9973-71E09A38D72F}"/>
          </ac:spMkLst>
        </pc:spChg>
        <pc:spChg chg="mod">
          <ac:chgData name="Deniz Oker" userId="7d0128b0-bc3f-4696-af0e-d11d74d9f063" providerId="ADAL" clId="{C95AB735-7E59-44C3-867F-E8A5FFE4329B}" dt="2023-01-06T19:31:16.321" v="381" actId="207"/>
          <ac:spMkLst>
            <pc:docMk/>
            <pc:sldMk cId="1080909560" sldId="2147470780"/>
            <ac:spMk id="189" creationId="{A4B28077-3E0B-472F-98AE-75AD7689F403}"/>
          </ac:spMkLst>
        </pc:spChg>
      </pc:sldChg>
    </pc:docChg>
  </pc:docChgLst>
  <pc:docChgLst>
    <pc:chgData name="Oker, Deniz" userId="c635917e-08b1-492c-8404-f833eb4a6566" providerId="ADAL" clId="{D902525C-8D78-479D-B772-3B1ECB4B1293}"/>
    <pc:docChg chg="custSel modSld replTag">
      <pc:chgData name="Oker, Deniz" userId="c635917e-08b1-492c-8404-f833eb4a6566" providerId="ADAL" clId="{D902525C-8D78-479D-B772-3B1ECB4B1293}" dt="2023-01-17T17:33:02.457" v="7919" actId="1592"/>
      <pc:docMkLst>
        <pc:docMk/>
      </pc:docMkLst>
      <pc:sldChg chg="addSp delSp modSp mod delCm modNotesTx">
        <pc:chgData name="Oker, Deniz" userId="c635917e-08b1-492c-8404-f833eb4a6566" providerId="ADAL" clId="{D902525C-8D78-479D-B772-3B1ECB4B1293}" dt="2023-01-17T17:33:02.457" v="7919" actId="1592"/>
        <pc:sldMkLst>
          <pc:docMk/>
          <pc:sldMk cId="1080909560" sldId="2147470780"/>
        </pc:sldMkLst>
        <pc:spChg chg="mod ord">
          <ac:chgData name="Oker, Deniz" userId="c635917e-08b1-492c-8404-f833eb4a6566" providerId="ADAL" clId="{D902525C-8D78-479D-B772-3B1ECB4B1293}" dt="2023-01-17T17:29:01.724" v="7678"/>
          <ac:spMkLst>
            <pc:docMk/>
            <pc:sldMk cId="1080909560" sldId="2147470780"/>
            <ac:spMk id="2" creationId="{5C65516F-8E92-47FF-B0B2-AFCD4F7F3CAF}"/>
          </ac:spMkLst>
        </pc:spChg>
        <pc:spChg chg="mod ord">
          <ac:chgData name="Oker, Deniz" userId="c635917e-08b1-492c-8404-f833eb4a6566" providerId="ADAL" clId="{D902525C-8D78-479D-B772-3B1ECB4B1293}" dt="2023-01-17T17:29:01.726" v="7680"/>
          <ac:spMkLst>
            <pc:docMk/>
            <pc:sldMk cId="1080909560" sldId="2147470780"/>
            <ac:spMk id="3" creationId="{C42C2A29-C949-4DF3-8DD7-DEADFD3F2A41}"/>
          </ac:spMkLst>
        </pc:spChg>
        <pc:spChg chg="add del mod modVis">
          <ac:chgData name="Oker, Deniz" userId="c635917e-08b1-492c-8404-f833eb4a6566" providerId="ADAL" clId="{D902525C-8D78-479D-B772-3B1ECB4B1293}" dt="2023-01-17T17:25:46.807" v="403"/>
          <ac:spMkLst>
            <pc:docMk/>
            <pc:sldMk cId="1080909560" sldId="2147470780"/>
            <ac:spMk id="4" creationId="{44D4FC0E-1D33-984D-A5E3-48CF2F010A62}"/>
          </ac:spMkLst>
        </pc:spChg>
        <pc:spChg chg="mod ord">
          <ac:chgData name="Oker, Deniz" userId="c635917e-08b1-492c-8404-f833eb4a6566" providerId="ADAL" clId="{D902525C-8D78-479D-B772-3B1ECB4B1293}" dt="2023-01-17T17:29:01.760" v="7749"/>
          <ac:spMkLst>
            <pc:docMk/>
            <pc:sldMk cId="1080909560" sldId="2147470780"/>
            <ac:spMk id="6" creationId="{F7607080-BC06-896D-3BA5-C862DAAE5160}"/>
          </ac:spMkLst>
        </pc:spChg>
        <pc:spChg chg="add del mod modVis">
          <ac:chgData name="Oker, Deniz" userId="c635917e-08b1-492c-8404-f833eb4a6566" providerId="ADAL" clId="{D902525C-8D78-479D-B772-3B1ECB4B1293}" dt="2023-01-17T17:25:52.967" v="640"/>
          <ac:spMkLst>
            <pc:docMk/>
            <pc:sldMk cId="1080909560" sldId="2147470780"/>
            <ac:spMk id="7" creationId="{FA620F5F-90DC-DA7F-0419-7344F2E2CE4B}"/>
          </ac:spMkLst>
        </pc:spChg>
        <pc:spChg chg="add del mod modVis">
          <ac:chgData name="Oker, Deniz" userId="c635917e-08b1-492c-8404-f833eb4a6566" providerId="ADAL" clId="{D902525C-8D78-479D-B772-3B1ECB4B1293}" dt="2023-01-17T17:26:04.097" v="889"/>
          <ac:spMkLst>
            <pc:docMk/>
            <pc:sldMk cId="1080909560" sldId="2147470780"/>
            <ac:spMk id="9" creationId="{66D9FCA3-F430-079C-C54D-670F830E4CF6}"/>
          </ac:spMkLst>
        </pc:spChg>
        <pc:spChg chg="add del mod modVis">
          <ac:chgData name="Oker, Deniz" userId="c635917e-08b1-492c-8404-f833eb4a6566" providerId="ADAL" clId="{D902525C-8D78-479D-B772-3B1ECB4B1293}" dt="2023-01-17T17:26:06.653" v="1132"/>
          <ac:spMkLst>
            <pc:docMk/>
            <pc:sldMk cId="1080909560" sldId="2147470780"/>
            <ac:spMk id="11" creationId="{A537B7BE-B86B-6C76-2BD6-D56D22415CD5}"/>
          </ac:spMkLst>
        </pc:spChg>
        <pc:spChg chg="mod ord">
          <ac:chgData name="Oker, Deniz" userId="c635917e-08b1-492c-8404-f833eb4a6566" providerId="ADAL" clId="{D902525C-8D78-479D-B772-3B1ECB4B1293}" dt="2023-01-17T17:29:01.757" v="7737"/>
          <ac:spMkLst>
            <pc:docMk/>
            <pc:sldMk cId="1080909560" sldId="2147470780"/>
            <ac:spMk id="12" creationId="{BA94B4BC-59F6-4EBA-B3B2-231B4FC49DF7}"/>
          </ac:spMkLst>
        </pc:spChg>
        <pc:spChg chg="add del mod modVis">
          <ac:chgData name="Oker, Deniz" userId="c635917e-08b1-492c-8404-f833eb4a6566" providerId="ADAL" clId="{D902525C-8D78-479D-B772-3B1ECB4B1293}" dt="2023-01-17T17:26:25.050" v="1372"/>
          <ac:spMkLst>
            <pc:docMk/>
            <pc:sldMk cId="1080909560" sldId="2147470780"/>
            <ac:spMk id="16" creationId="{DFB6D51C-6B7A-5B79-EBD5-C2C8178CFBBA}"/>
          </ac:spMkLst>
        </pc:spChg>
        <pc:spChg chg="add del mod replST">
          <ac:chgData name="Oker, Deniz" userId="c635917e-08b1-492c-8404-f833eb4a6566" providerId="ADAL" clId="{D902525C-8D78-479D-B772-3B1ECB4B1293}" dt="2023-01-17T17:27:50.694" v="4492"/>
          <ac:spMkLst>
            <pc:docMk/>
            <pc:sldMk cId="1080909560" sldId="2147470780"/>
            <ac:spMk id="18" creationId="{B0EC10F9-77CC-A63F-B923-945CB167681E}"/>
          </ac:spMkLst>
        </pc:spChg>
        <pc:spChg chg="add del mod replST">
          <ac:chgData name="Oker, Deniz" userId="c635917e-08b1-492c-8404-f833eb4a6566" providerId="ADAL" clId="{D902525C-8D78-479D-B772-3B1ECB4B1293}" dt="2023-01-17T17:27:50.693" v="4491"/>
          <ac:spMkLst>
            <pc:docMk/>
            <pc:sldMk cId="1080909560" sldId="2147470780"/>
            <ac:spMk id="20" creationId="{989D7393-252E-5DA9-E497-76C65F412DF6}"/>
          </ac:spMkLst>
        </pc:spChg>
        <pc:spChg chg="add del mod modVis">
          <ac:chgData name="Oker, Deniz" userId="c635917e-08b1-492c-8404-f833eb4a6566" providerId="ADAL" clId="{D902525C-8D78-479D-B772-3B1ECB4B1293}" dt="2023-01-17T17:26:43.288" v="1679"/>
          <ac:spMkLst>
            <pc:docMk/>
            <pc:sldMk cId="1080909560" sldId="2147470780"/>
            <ac:spMk id="21" creationId="{D53C147D-A493-A618-D16F-8970BBC418AD}"/>
          </ac:spMkLst>
        </pc:spChg>
        <pc:spChg chg="add del mod ord replST">
          <ac:chgData name="Oker, Deniz" userId="c635917e-08b1-492c-8404-f833eb4a6566" providerId="ADAL" clId="{D902525C-8D78-479D-B772-3B1ECB4B1293}" dt="2023-01-17T17:27:50.689" v="4480"/>
          <ac:spMkLst>
            <pc:docMk/>
            <pc:sldMk cId="1080909560" sldId="2147470780"/>
            <ac:spMk id="23" creationId="{275C0619-5C2E-8B12-FB27-3F2F6B53BFF2}"/>
          </ac:spMkLst>
        </pc:spChg>
        <pc:spChg chg="add del mod replST">
          <ac:chgData name="Oker, Deniz" userId="c635917e-08b1-492c-8404-f833eb4a6566" providerId="ADAL" clId="{D902525C-8D78-479D-B772-3B1ECB4B1293}" dt="2023-01-17T17:27:50.688" v="4477"/>
          <ac:spMkLst>
            <pc:docMk/>
            <pc:sldMk cId="1080909560" sldId="2147470780"/>
            <ac:spMk id="24" creationId="{E30209C6-7964-AA2E-87A7-E0BFE0FD57C2}"/>
          </ac:spMkLst>
        </pc:spChg>
        <pc:spChg chg="add del mod ord replST">
          <ac:chgData name="Oker, Deniz" userId="c635917e-08b1-492c-8404-f833eb4a6566" providerId="ADAL" clId="{D902525C-8D78-479D-B772-3B1ECB4B1293}" dt="2023-01-17T17:27:50.690" v="4484"/>
          <ac:spMkLst>
            <pc:docMk/>
            <pc:sldMk cId="1080909560" sldId="2147470780"/>
            <ac:spMk id="25" creationId="{39B013A2-9584-BA36-1E9F-A8380CCE997E}"/>
          </ac:spMkLst>
        </pc:spChg>
        <pc:spChg chg="add del mod ord replST">
          <ac:chgData name="Oker, Deniz" userId="c635917e-08b1-492c-8404-f833eb4a6566" providerId="ADAL" clId="{D902525C-8D78-479D-B772-3B1ECB4B1293}" dt="2023-01-17T17:27:50.692" v="4488"/>
          <ac:spMkLst>
            <pc:docMk/>
            <pc:sldMk cId="1080909560" sldId="2147470780"/>
            <ac:spMk id="26" creationId="{29F4707F-AFB6-D1B5-AB83-F3A8FE3B37BD}"/>
          </ac:spMkLst>
        </pc:spChg>
        <pc:spChg chg="add del mod modVis">
          <ac:chgData name="Oker, Deniz" userId="c635917e-08b1-492c-8404-f833eb4a6566" providerId="ADAL" clId="{D902525C-8D78-479D-B772-3B1ECB4B1293}" dt="2023-01-17T17:26:59.599" v="2100"/>
          <ac:spMkLst>
            <pc:docMk/>
            <pc:sldMk cId="1080909560" sldId="2147470780"/>
            <ac:spMk id="27" creationId="{E5D397C4-3771-9F45-D063-B077BE579A2F}"/>
          </ac:spMkLst>
        </pc:spChg>
        <pc:spChg chg="add del mod replST">
          <ac:chgData name="Oker, Deniz" userId="c635917e-08b1-492c-8404-f833eb4a6566" providerId="ADAL" clId="{D902525C-8D78-479D-B772-3B1ECB4B1293}" dt="2023-01-17T17:27:07.394" v="2396"/>
          <ac:spMkLst>
            <pc:docMk/>
            <pc:sldMk cId="1080909560" sldId="2147470780"/>
            <ac:spMk id="32" creationId="{2F78E3CA-0526-7B62-4F97-906E3BDD3077}"/>
          </ac:spMkLst>
        </pc:spChg>
        <pc:spChg chg="mod ord">
          <ac:chgData name="Oker, Deniz" userId="c635917e-08b1-492c-8404-f833eb4a6566" providerId="ADAL" clId="{D902525C-8D78-479D-B772-3B1ECB4B1293}" dt="2023-01-17T17:29:01.727" v="7682"/>
          <ac:spMkLst>
            <pc:docMk/>
            <pc:sldMk cId="1080909560" sldId="2147470780"/>
            <ac:spMk id="35" creationId="{0B0C5E79-903C-4D51-BEAB-B542E35D48B4}"/>
          </ac:spMkLst>
        </pc:spChg>
        <pc:spChg chg="mod ord">
          <ac:chgData name="Oker, Deniz" userId="c635917e-08b1-492c-8404-f833eb4a6566" providerId="ADAL" clId="{D902525C-8D78-479D-B772-3B1ECB4B1293}" dt="2023-01-17T17:29:01.728" v="7684"/>
          <ac:spMkLst>
            <pc:docMk/>
            <pc:sldMk cId="1080909560" sldId="2147470780"/>
            <ac:spMk id="36" creationId="{B9CECE81-7854-4A8A-8E7B-134569CF2879}"/>
          </ac:spMkLst>
        </pc:spChg>
        <pc:spChg chg="mod ord">
          <ac:chgData name="Oker, Deniz" userId="c635917e-08b1-492c-8404-f833eb4a6566" providerId="ADAL" clId="{D902525C-8D78-479D-B772-3B1ECB4B1293}" dt="2023-01-17T17:29:01.751" v="7722"/>
          <ac:spMkLst>
            <pc:docMk/>
            <pc:sldMk cId="1080909560" sldId="2147470780"/>
            <ac:spMk id="37" creationId="{BF7550D2-922B-4C4B-B725-A6F828C22FC5}"/>
          </ac:spMkLst>
        </pc:spChg>
        <pc:spChg chg="add del mod modVis">
          <ac:chgData name="Oker, Deniz" userId="c635917e-08b1-492c-8404-f833eb4a6566" providerId="ADAL" clId="{D902525C-8D78-479D-B772-3B1ECB4B1293}" dt="2023-01-17T17:27:06.281" v="2391"/>
          <ac:spMkLst>
            <pc:docMk/>
            <pc:sldMk cId="1080909560" sldId="2147470780"/>
            <ac:spMk id="38" creationId="{0CC9A223-B5D3-A07E-0821-B48BD54CE23D}"/>
          </ac:spMkLst>
        </pc:spChg>
        <pc:spChg chg="add mod replST">
          <ac:chgData name="Oker, Deniz" userId="c635917e-08b1-492c-8404-f833eb4a6566" providerId="ADAL" clId="{D902525C-8D78-479D-B772-3B1ECB4B1293}" dt="2023-01-17T17:29:01.769" v="7775"/>
          <ac:spMkLst>
            <pc:docMk/>
            <pc:sldMk cId="1080909560" sldId="2147470780"/>
            <ac:spMk id="42" creationId="{87E0AEE7-8F6F-ECF4-C675-BEA30543B140}"/>
          </ac:spMkLst>
        </pc:spChg>
        <pc:spChg chg="add mod replST">
          <ac:chgData name="Oker, Deniz" userId="c635917e-08b1-492c-8404-f833eb4a6566" providerId="ADAL" clId="{D902525C-8D78-479D-B772-3B1ECB4B1293}" dt="2023-01-17T17:29:01.769" v="7776"/>
          <ac:spMkLst>
            <pc:docMk/>
            <pc:sldMk cId="1080909560" sldId="2147470780"/>
            <ac:spMk id="43" creationId="{B9B2680B-EC0D-F1D2-E000-ECC200B88842}"/>
          </ac:spMkLst>
        </pc:spChg>
        <pc:spChg chg="add del mod modVis">
          <ac:chgData name="Oker, Deniz" userId="c635917e-08b1-492c-8404-f833eb4a6566" providerId="ADAL" clId="{D902525C-8D78-479D-B772-3B1ECB4B1293}" dt="2023-01-17T17:27:18.376" v="3052"/>
          <ac:spMkLst>
            <pc:docMk/>
            <pc:sldMk cId="1080909560" sldId="2147470780"/>
            <ac:spMk id="44" creationId="{8F29B71C-2E96-1BF5-AD87-89EA8D036BD9}"/>
          </ac:spMkLst>
        </pc:spChg>
        <pc:spChg chg="add mod ord replST">
          <ac:chgData name="Oker, Deniz" userId="c635917e-08b1-492c-8404-f833eb4a6566" providerId="ADAL" clId="{D902525C-8D78-479D-B772-3B1ECB4B1293}" dt="2023-01-17T17:29:01.770" v="7778"/>
          <ac:spMkLst>
            <pc:docMk/>
            <pc:sldMk cId="1080909560" sldId="2147470780"/>
            <ac:spMk id="49" creationId="{7AD2B2F4-0D7C-4DB5-4B8C-AFA2F66415D7}"/>
          </ac:spMkLst>
        </pc:spChg>
        <pc:spChg chg="add mod ord replST">
          <ac:chgData name="Oker, Deniz" userId="c635917e-08b1-492c-8404-f833eb4a6566" providerId="ADAL" clId="{D902525C-8D78-479D-B772-3B1ECB4B1293}" dt="2023-01-17T17:29:01.770" v="7777"/>
          <ac:spMkLst>
            <pc:docMk/>
            <pc:sldMk cId="1080909560" sldId="2147470780"/>
            <ac:spMk id="50" creationId="{FA6B43A6-AD18-14D9-6F6C-C021912A8EBF}"/>
          </ac:spMkLst>
        </pc:spChg>
        <pc:spChg chg="mod ord">
          <ac:chgData name="Oker, Deniz" userId="c635917e-08b1-492c-8404-f833eb4a6566" providerId="ADAL" clId="{D902525C-8D78-479D-B772-3B1ECB4B1293}" dt="2023-01-17T17:29:01.759" v="7743"/>
          <ac:spMkLst>
            <pc:docMk/>
            <pc:sldMk cId="1080909560" sldId="2147470780"/>
            <ac:spMk id="51" creationId="{B5334EF1-D56F-FE70-86E1-6CB76DC55CD8}"/>
          </ac:spMkLst>
        </pc:spChg>
        <pc:spChg chg="mod ord">
          <ac:chgData name="Oker, Deniz" userId="c635917e-08b1-492c-8404-f833eb4a6566" providerId="ADAL" clId="{D902525C-8D78-479D-B772-3B1ECB4B1293}" dt="2023-01-17T17:29:01.760" v="7745"/>
          <ac:spMkLst>
            <pc:docMk/>
            <pc:sldMk cId="1080909560" sldId="2147470780"/>
            <ac:spMk id="52" creationId="{E2AF5FAB-0273-FC15-7584-6D9FD3077AB9}"/>
          </ac:spMkLst>
        </pc:spChg>
        <pc:spChg chg="add mod replST">
          <ac:chgData name="Oker, Deniz" userId="c635917e-08b1-492c-8404-f833eb4a6566" providerId="ADAL" clId="{D902525C-8D78-479D-B772-3B1ECB4B1293}" dt="2023-01-17T17:29:01.771" v="7779"/>
          <ac:spMkLst>
            <pc:docMk/>
            <pc:sldMk cId="1080909560" sldId="2147470780"/>
            <ac:spMk id="53" creationId="{7BFECCE8-C431-CD01-269C-881C9871AE36}"/>
          </ac:spMkLst>
        </pc:spChg>
        <pc:spChg chg="add mod replST">
          <ac:chgData name="Oker, Deniz" userId="c635917e-08b1-492c-8404-f833eb4a6566" providerId="ADAL" clId="{D902525C-8D78-479D-B772-3B1ECB4B1293}" dt="2023-01-17T17:29:01.772" v="7780"/>
          <ac:spMkLst>
            <pc:docMk/>
            <pc:sldMk cId="1080909560" sldId="2147470780"/>
            <ac:spMk id="54" creationId="{C54FF34A-F4EA-DF73-9581-4CF9854059C8}"/>
          </ac:spMkLst>
        </pc:spChg>
        <pc:spChg chg="mod ord">
          <ac:chgData name="Oker, Deniz" userId="c635917e-08b1-492c-8404-f833eb4a6566" providerId="ADAL" clId="{D902525C-8D78-479D-B772-3B1ECB4B1293}" dt="2023-01-17T17:29:01.729" v="7686"/>
          <ac:spMkLst>
            <pc:docMk/>
            <pc:sldMk cId="1080909560" sldId="2147470780"/>
            <ac:spMk id="55" creationId="{BD868105-41E5-4BAF-82EA-59CD94619332}"/>
          </ac:spMkLst>
        </pc:spChg>
        <pc:spChg chg="mod ord">
          <ac:chgData name="Oker, Deniz" userId="c635917e-08b1-492c-8404-f833eb4a6566" providerId="ADAL" clId="{D902525C-8D78-479D-B772-3B1ECB4B1293}" dt="2023-01-17T17:29:01.730" v="7688"/>
          <ac:spMkLst>
            <pc:docMk/>
            <pc:sldMk cId="1080909560" sldId="2147470780"/>
            <ac:spMk id="56" creationId="{6C080E45-6998-4569-85D7-9BBB62404E22}"/>
          </ac:spMkLst>
        </pc:spChg>
        <pc:spChg chg="mod ord">
          <ac:chgData name="Oker, Deniz" userId="c635917e-08b1-492c-8404-f833eb4a6566" providerId="ADAL" clId="{D902525C-8D78-479D-B772-3B1ECB4B1293}" dt="2023-01-17T17:29:01.731" v="7690"/>
          <ac:spMkLst>
            <pc:docMk/>
            <pc:sldMk cId="1080909560" sldId="2147470780"/>
            <ac:spMk id="57" creationId="{4268B836-E12E-420F-9E12-5B2E8C42C602}"/>
          </ac:spMkLst>
        </pc:spChg>
        <pc:spChg chg="mod ord">
          <ac:chgData name="Oker, Deniz" userId="c635917e-08b1-492c-8404-f833eb4a6566" providerId="ADAL" clId="{D902525C-8D78-479D-B772-3B1ECB4B1293}" dt="2023-01-17T17:29:01.732" v="7692"/>
          <ac:spMkLst>
            <pc:docMk/>
            <pc:sldMk cId="1080909560" sldId="2147470780"/>
            <ac:spMk id="58" creationId="{698E36B6-95FA-4AE8-92C3-E34FCB4DAA66}"/>
          </ac:spMkLst>
        </pc:spChg>
        <pc:spChg chg="mod ord">
          <ac:chgData name="Oker, Deniz" userId="c635917e-08b1-492c-8404-f833eb4a6566" providerId="ADAL" clId="{D902525C-8D78-479D-B772-3B1ECB4B1293}" dt="2023-01-17T17:29:01.732" v="7694"/>
          <ac:spMkLst>
            <pc:docMk/>
            <pc:sldMk cId="1080909560" sldId="2147470780"/>
            <ac:spMk id="59" creationId="{4F8807E4-3A4C-4EB3-BA09-E28662FFAB2A}"/>
          </ac:spMkLst>
        </pc:spChg>
        <pc:spChg chg="add del mod modVis">
          <ac:chgData name="Oker, Deniz" userId="c635917e-08b1-492c-8404-f833eb4a6566" providerId="ADAL" clId="{D902525C-8D78-479D-B772-3B1ECB4B1293}" dt="2023-01-17T17:27:23.126" v="3602"/>
          <ac:spMkLst>
            <pc:docMk/>
            <pc:sldMk cId="1080909560" sldId="2147470780"/>
            <ac:spMk id="60" creationId="{8D8833C5-21F5-6F35-5947-044C62CA2F80}"/>
          </ac:spMkLst>
        </pc:spChg>
        <pc:spChg chg="mod">
          <ac:chgData name="Oker, Deniz" userId="c635917e-08b1-492c-8404-f833eb4a6566" providerId="ADAL" clId="{D902525C-8D78-479D-B772-3B1ECB4B1293}" dt="2023-01-17T17:29:01.748" v="7713"/>
          <ac:spMkLst>
            <pc:docMk/>
            <pc:sldMk cId="1080909560" sldId="2147470780"/>
            <ac:spMk id="61" creationId="{C273D6C3-8E8A-4D43-8516-B5B6BC4579D2}"/>
          </ac:spMkLst>
        </pc:spChg>
        <pc:spChg chg="mod">
          <ac:chgData name="Oker, Deniz" userId="c635917e-08b1-492c-8404-f833eb4a6566" providerId="ADAL" clId="{D902525C-8D78-479D-B772-3B1ECB4B1293}" dt="2023-01-17T17:29:01.746" v="7712"/>
          <ac:spMkLst>
            <pc:docMk/>
            <pc:sldMk cId="1080909560" sldId="2147470780"/>
            <ac:spMk id="64" creationId="{85963FA8-8620-44C5-A10F-A0B6CBAD13E8}"/>
          </ac:spMkLst>
        </pc:spChg>
        <pc:spChg chg="add del mod modVis">
          <ac:chgData name="Oker, Deniz" userId="c635917e-08b1-492c-8404-f833eb4a6566" providerId="ADAL" clId="{D902525C-8D78-479D-B772-3B1ECB4B1293}" dt="2023-01-17T17:27:28.432" v="3887"/>
          <ac:spMkLst>
            <pc:docMk/>
            <pc:sldMk cId="1080909560" sldId="2147470780"/>
            <ac:spMk id="67" creationId="{D5E5F180-8D4C-7C73-DD33-0BDE0B4D6FFB}"/>
          </ac:spMkLst>
        </pc:spChg>
        <pc:spChg chg="add del mod modVis">
          <ac:chgData name="Oker, Deniz" userId="c635917e-08b1-492c-8404-f833eb4a6566" providerId="ADAL" clId="{D902525C-8D78-479D-B772-3B1ECB4B1293}" dt="2023-01-17T17:27:31.911" v="4170"/>
          <ac:spMkLst>
            <pc:docMk/>
            <pc:sldMk cId="1080909560" sldId="2147470780"/>
            <ac:spMk id="69" creationId="{A3FD5F7F-8BA6-7ADB-6AFF-E78482D1CC25}"/>
          </ac:spMkLst>
        </pc:spChg>
        <pc:spChg chg="mod ord">
          <ac:chgData name="Oker, Deniz" userId="c635917e-08b1-492c-8404-f833eb4a6566" providerId="ADAL" clId="{D902525C-8D78-479D-B772-3B1ECB4B1293}" dt="2023-01-17T17:29:01.733" v="7696"/>
          <ac:spMkLst>
            <pc:docMk/>
            <pc:sldMk cId="1080909560" sldId="2147470780"/>
            <ac:spMk id="70" creationId="{D16FB5D1-2E44-40CD-A32F-10424F72094C}"/>
          </ac:spMkLst>
        </pc:spChg>
        <pc:spChg chg="mod ord">
          <ac:chgData name="Oker, Deniz" userId="c635917e-08b1-492c-8404-f833eb4a6566" providerId="ADAL" clId="{D902525C-8D78-479D-B772-3B1ECB4B1293}" dt="2023-01-17T17:29:01.734" v="7698"/>
          <ac:spMkLst>
            <pc:docMk/>
            <pc:sldMk cId="1080909560" sldId="2147470780"/>
            <ac:spMk id="71" creationId="{9E690AC3-EE69-4371-8ADF-B6F473794EF7}"/>
          </ac:spMkLst>
        </pc:spChg>
        <pc:spChg chg="mod">
          <ac:chgData name="Oker, Deniz" userId="c635917e-08b1-492c-8404-f833eb4a6566" providerId="ADAL" clId="{D902525C-8D78-479D-B772-3B1ECB4B1293}" dt="2023-01-17T17:29:01.748" v="7714"/>
          <ac:spMkLst>
            <pc:docMk/>
            <pc:sldMk cId="1080909560" sldId="2147470780"/>
            <ac:spMk id="73" creationId="{E71A7A89-56D4-4F47-8CF2-5901C409D659}"/>
          </ac:spMkLst>
        </pc:spChg>
        <pc:spChg chg="mod ord">
          <ac:chgData name="Oker, Deniz" userId="c635917e-08b1-492c-8404-f833eb4a6566" providerId="ADAL" clId="{D902525C-8D78-479D-B772-3B1ECB4B1293}" dt="2023-01-17T17:29:01.775" v="7793"/>
          <ac:spMkLst>
            <pc:docMk/>
            <pc:sldMk cId="1080909560" sldId="2147470780"/>
            <ac:spMk id="74" creationId="{9F9F01D3-B388-4C2D-8469-3C15AE122F35}"/>
          </ac:spMkLst>
        </pc:spChg>
        <pc:spChg chg="mod ord">
          <ac:chgData name="Oker, Deniz" userId="c635917e-08b1-492c-8404-f833eb4a6566" providerId="ADAL" clId="{D902525C-8D78-479D-B772-3B1ECB4B1293}" dt="2023-01-17T17:29:01.776" v="7795"/>
          <ac:spMkLst>
            <pc:docMk/>
            <pc:sldMk cId="1080909560" sldId="2147470780"/>
            <ac:spMk id="75" creationId="{10E62EB1-85BC-48E0-AB55-ED62CB4F9107}"/>
          </ac:spMkLst>
        </pc:spChg>
        <pc:spChg chg="mod">
          <ac:chgData name="Oker, Deniz" userId="c635917e-08b1-492c-8404-f833eb4a6566" providerId="ADAL" clId="{D902525C-8D78-479D-B772-3B1ECB4B1293}" dt="2023-01-17T17:31:42.986" v="7826"/>
          <ac:spMkLst>
            <pc:docMk/>
            <pc:sldMk cId="1080909560" sldId="2147470780"/>
            <ac:spMk id="77" creationId="{8EF0AC75-630C-4376-A83A-419A0BCCBD47}"/>
          </ac:spMkLst>
        </pc:spChg>
        <pc:spChg chg="mod ord">
          <ac:chgData name="Oker, Deniz" userId="c635917e-08b1-492c-8404-f833eb4a6566" providerId="ADAL" clId="{D902525C-8D78-479D-B772-3B1ECB4B1293}" dt="2023-01-17T17:29:01.777" v="7799"/>
          <ac:spMkLst>
            <pc:docMk/>
            <pc:sldMk cId="1080909560" sldId="2147470780"/>
            <ac:spMk id="78" creationId="{142F630D-0794-40E2-B2FD-6E54190C5EA5}"/>
          </ac:spMkLst>
        </pc:spChg>
        <pc:spChg chg="mod ord">
          <ac:chgData name="Oker, Deniz" userId="c635917e-08b1-492c-8404-f833eb4a6566" providerId="ADAL" clId="{D902525C-8D78-479D-B772-3B1ECB4B1293}" dt="2023-01-17T17:29:01.777" v="7801"/>
          <ac:spMkLst>
            <pc:docMk/>
            <pc:sldMk cId="1080909560" sldId="2147470780"/>
            <ac:spMk id="79" creationId="{021BBB78-9528-4E11-B99D-250B2EC252AE}"/>
          </ac:spMkLst>
        </pc:spChg>
        <pc:spChg chg="add del mod modVis">
          <ac:chgData name="Oker, Deniz" userId="c635917e-08b1-492c-8404-f833eb4a6566" providerId="ADAL" clId="{D902525C-8D78-479D-B772-3B1ECB4B1293}" dt="2023-01-17T17:27:43.288" v="4458"/>
          <ac:spMkLst>
            <pc:docMk/>
            <pc:sldMk cId="1080909560" sldId="2147470780"/>
            <ac:spMk id="82" creationId="{AF1D94B3-CE71-5064-B661-446994719466}"/>
          </ac:spMkLst>
        </pc:spChg>
        <pc:spChg chg="mod ord">
          <ac:chgData name="Oker, Deniz" userId="c635917e-08b1-492c-8404-f833eb4a6566" providerId="ADAL" clId="{D902525C-8D78-479D-B772-3B1ECB4B1293}" dt="2023-01-17T17:29:01.755" v="7732"/>
          <ac:spMkLst>
            <pc:docMk/>
            <pc:sldMk cId="1080909560" sldId="2147470780"/>
            <ac:spMk id="83" creationId="{79FCCBCC-1717-4B2E-A8DE-3511AA65E458}"/>
          </ac:spMkLst>
        </pc:spChg>
        <pc:spChg chg="add del mod replST">
          <ac:chgData name="Oker, Deniz" userId="c635917e-08b1-492c-8404-f833eb4a6566" providerId="ADAL" clId="{D902525C-8D78-479D-B772-3B1ECB4B1293}" dt="2023-01-17T17:28:10.585" v="5009"/>
          <ac:spMkLst>
            <pc:docMk/>
            <pc:sldMk cId="1080909560" sldId="2147470780"/>
            <ac:spMk id="86" creationId="{9461C4BE-D84C-18D7-2D19-56929449DEB8}"/>
          </ac:spMkLst>
        </pc:spChg>
        <pc:spChg chg="mod ord">
          <ac:chgData name="Oker, Deniz" userId="c635917e-08b1-492c-8404-f833eb4a6566" providerId="ADAL" clId="{D902525C-8D78-479D-B772-3B1ECB4B1293}" dt="2023-01-17T17:29:01.738" v="7702"/>
          <ac:spMkLst>
            <pc:docMk/>
            <pc:sldMk cId="1080909560" sldId="2147470780"/>
            <ac:spMk id="87" creationId="{F565C1F0-D814-4B12-99BF-80E1287B1D09}"/>
          </ac:spMkLst>
        </pc:spChg>
        <pc:spChg chg="add del mod modVis">
          <ac:chgData name="Oker, Deniz" userId="c635917e-08b1-492c-8404-f833eb4a6566" providerId="ADAL" clId="{D902525C-8D78-479D-B772-3B1ECB4B1293}" dt="2023-01-17T17:28:06.677" v="5004"/>
          <ac:spMkLst>
            <pc:docMk/>
            <pc:sldMk cId="1080909560" sldId="2147470780"/>
            <ac:spMk id="88" creationId="{104730A0-7403-F9C7-70E9-04B96852D33E}"/>
          </ac:spMkLst>
        </pc:spChg>
        <pc:spChg chg="mod ord">
          <ac:chgData name="Oker, Deniz" userId="c635917e-08b1-492c-8404-f833eb4a6566" providerId="ADAL" clId="{D902525C-8D78-479D-B772-3B1ECB4B1293}" dt="2023-01-17T17:29:01.740" v="7704"/>
          <ac:spMkLst>
            <pc:docMk/>
            <pc:sldMk cId="1080909560" sldId="2147470780"/>
            <ac:spMk id="91" creationId="{24011849-05FE-4D13-88CC-27D7A3057CD3}"/>
          </ac:spMkLst>
        </pc:spChg>
        <pc:spChg chg="add del mod modVis">
          <ac:chgData name="Oker, Deniz" userId="c635917e-08b1-492c-8404-f833eb4a6566" providerId="ADAL" clId="{D902525C-8D78-479D-B772-3B1ECB4B1293}" dt="2023-01-17T17:28:10.741" v="5250"/>
          <ac:spMkLst>
            <pc:docMk/>
            <pc:sldMk cId="1080909560" sldId="2147470780"/>
            <ac:spMk id="92" creationId="{E0208884-095D-B6B4-46C2-94F4614DA9E7}"/>
          </ac:spMkLst>
        </pc:spChg>
        <pc:spChg chg="add del mod replST">
          <ac:chgData name="Oker, Deniz" userId="c635917e-08b1-492c-8404-f833eb4a6566" providerId="ADAL" clId="{D902525C-8D78-479D-B772-3B1ECB4B1293}" dt="2023-01-17T17:28:43.134" v="6881"/>
          <ac:spMkLst>
            <pc:docMk/>
            <pc:sldMk cId="1080909560" sldId="2147470780"/>
            <ac:spMk id="94" creationId="{D37C06D7-5BBB-4919-0DE5-27697C03FC1D}"/>
          </ac:spMkLst>
        </pc:spChg>
        <pc:spChg chg="add del mod replST">
          <ac:chgData name="Oker, Deniz" userId="c635917e-08b1-492c-8404-f833eb4a6566" providerId="ADAL" clId="{D902525C-8D78-479D-B772-3B1ECB4B1293}" dt="2023-01-17T17:28:43.135" v="6883"/>
          <ac:spMkLst>
            <pc:docMk/>
            <pc:sldMk cId="1080909560" sldId="2147470780"/>
            <ac:spMk id="95" creationId="{6F5F1353-7D06-D186-112D-8B1DE1F39EB3}"/>
          </ac:spMkLst>
        </pc:spChg>
        <pc:spChg chg="add del mod replST">
          <ac:chgData name="Oker, Deniz" userId="c635917e-08b1-492c-8404-f833eb4a6566" providerId="ADAL" clId="{D902525C-8D78-479D-B772-3B1ECB4B1293}" dt="2023-01-17T17:28:43.134" v="6880"/>
          <ac:spMkLst>
            <pc:docMk/>
            <pc:sldMk cId="1080909560" sldId="2147470780"/>
            <ac:spMk id="96" creationId="{1736CCAC-314B-795D-671B-FD2C36606A2D}"/>
          </ac:spMkLst>
        </pc:spChg>
        <pc:spChg chg="add del mod ord replST">
          <ac:chgData name="Oker, Deniz" userId="c635917e-08b1-492c-8404-f833eb4a6566" providerId="ADAL" clId="{D902525C-8D78-479D-B772-3B1ECB4B1293}" dt="2023-01-17T17:28:43.124" v="6857"/>
          <ac:spMkLst>
            <pc:docMk/>
            <pc:sldMk cId="1080909560" sldId="2147470780"/>
            <ac:spMk id="97" creationId="{F2AF26A4-9A9F-284F-888B-E1A7CF271947}"/>
          </ac:spMkLst>
        </pc:spChg>
        <pc:spChg chg="add del mod replST">
          <ac:chgData name="Oker, Deniz" userId="c635917e-08b1-492c-8404-f833eb4a6566" providerId="ADAL" clId="{D902525C-8D78-479D-B772-3B1ECB4B1293}" dt="2023-01-17T17:28:43.123" v="6855"/>
          <ac:spMkLst>
            <pc:docMk/>
            <pc:sldMk cId="1080909560" sldId="2147470780"/>
            <ac:spMk id="98" creationId="{FD280260-8F65-92C6-2020-C131D74C3088}"/>
          </ac:spMkLst>
        </pc:spChg>
        <pc:spChg chg="add del mod replST">
          <ac:chgData name="Oker, Deniz" userId="c635917e-08b1-492c-8404-f833eb4a6566" providerId="ADAL" clId="{D902525C-8D78-479D-B772-3B1ECB4B1293}" dt="2023-01-17T17:28:43.126" v="6860"/>
          <ac:spMkLst>
            <pc:docMk/>
            <pc:sldMk cId="1080909560" sldId="2147470780"/>
            <ac:spMk id="99" creationId="{5FA249FF-F9B2-547B-5DF5-37351726DBAF}"/>
          </ac:spMkLst>
        </pc:spChg>
        <pc:spChg chg="add del mod replST">
          <ac:chgData name="Oker, Deniz" userId="c635917e-08b1-492c-8404-f833eb4a6566" providerId="ADAL" clId="{D902525C-8D78-479D-B772-3B1ECB4B1293}" dt="2023-01-17T17:28:43.128" v="6863"/>
          <ac:spMkLst>
            <pc:docMk/>
            <pc:sldMk cId="1080909560" sldId="2147470780"/>
            <ac:spMk id="100" creationId="{BDECFC04-E247-BC05-85F5-55B547201755}"/>
          </ac:spMkLst>
        </pc:spChg>
        <pc:spChg chg="add del mod replST">
          <ac:chgData name="Oker, Deniz" userId="c635917e-08b1-492c-8404-f833eb4a6566" providerId="ADAL" clId="{D902525C-8D78-479D-B772-3B1ECB4B1293}" dt="2023-01-17T17:28:43.135" v="6882"/>
          <ac:spMkLst>
            <pc:docMk/>
            <pc:sldMk cId="1080909560" sldId="2147470780"/>
            <ac:spMk id="101" creationId="{9D2EAA2B-A0DE-C36B-42FA-69BF14BE4CFF}"/>
          </ac:spMkLst>
        </pc:spChg>
        <pc:spChg chg="add del mod replST">
          <ac:chgData name="Oker, Deniz" userId="c635917e-08b1-492c-8404-f833eb4a6566" providerId="ADAL" clId="{D902525C-8D78-479D-B772-3B1ECB4B1293}" dt="2023-01-17T17:28:43.131" v="6871"/>
          <ac:spMkLst>
            <pc:docMk/>
            <pc:sldMk cId="1080909560" sldId="2147470780"/>
            <ac:spMk id="102" creationId="{FC66D0FD-DDAD-9BB3-0B17-51F42BB759B3}"/>
          </ac:spMkLst>
        </pc:spChg>
        <pc:spChg chg="add del mod replST">
          <ac:chgData name="Oker, Deniz" userId="c635917e-08b1-492c-8404-f833eb4a6566" providerId="ADAL" clId="{D902525C-8D78-479D-B772-3B1ECB4B1293}" dt="2023-01-17T17:28:43.130" v="6868"/>
          <ac:spMkLst>
            <pc:docMk/>
            <pc:sldMk cId="1080909560" sldId="2147470780"/>
            <ac:spMk id="103" creationId="{EA01BCE2-C831-734B-53A8-05974FBA6B1A}"/>
          </ac:spMkLst>
        </pc:spChg>
        <pc:spChg chg="add del mod ord replST">
          <ac:chgData name="Oker, Deniz" userId="c635917e-08b1-492c-8404-f833eb4a6566" providerId="ADAL" clId="{D902525C-8D78-479D-B772-3B1ECB4B1293}" dt="2023-01-17T17:28:43.132" v="6875"/>
          <ac:spMkLst>
            <pc:docMk/>
            <pc:sldMk cId="1080909560" sldId="2147470780"/>
            <ac:spMk id="104" creationId="{BBF5769A-1797-FEBE-E2F6-56F40EB5FDB7}"/>
          </ac:spMkLst>
        </pc:spChg>
        <pc:spChg chg="add del mod ord replST">
          <ac:chgData name="Oker, Deniz" userId="c635917e-08b1-492c-8404-f833eb4a6566" providerId="ADAL" clId="{D902525C-8D78-479D-B772-3B1ECB4B1293}" dt="2023-01-17T17:28:43.133" v="6879"/>
          <ac:spMkLst>
            <pc:docMk/>
            <pc:sldMk cId="1080909560" sldId="2147470780"/>
            <ac:spMk id="105" creationId="{06B37150-C545-2294-3258-3C19F4A1D57F}"/>
          </ac:spMkLst>
        </pc:spChg>
        <pc:spChg chg="add del mod modVis">
          <ac:chgData name="Oker, Deniz" userId="c635917e-08b1-492c-8404-f833eb4a6566" providerId="ADAL" clId="{D902525C-8D78-479D-B772-3B1ECB4B1293}" dt="2023-01-17T17:28:21.578" v="6129"/>
          <ac:spMkLst>
            <pc:docMk/>
            <pc:sldMk cId="1080909560" sldId="2147470780"/>
            <ac:spMk id="106" creationId="{A7E6A3B5-DE89-1453-4621-0231418529FF}"/>
          </ac:spMkLst>
        </pc:spChg>
        <pc:spChg chg="mod ord">
          <ac:chgData name="Oker, Deniz" userId="c635917e-08b1-492c-8404-f833eb4a6566" providerId="ADAL" clId="{D902525C-8D78-479D-B772-3B1ECB4B1293}" dt="2023-01-17T17:29:01.749" v="7716"/>
          <ac:spMkLst>
            <pc:docMk/>
            <pc:sldMk cId="1080909560" sldId="2147470780"/>
            <ac:spMk id="109" creationId="{CAFBAEA7-679A-4175-81AD-21F985F15BA1}"/>
          </ac:spMkLst>
        </pc:spChg>
        <pc:spChg chg="mod ord">
          <ac:chgData name="Oker, Deniz" userId="c635917e-08b1-492c-8404-f833eb4a6566" providerId="ADAL" clId="{D902525C-8D78-479D-B772-3B1ECB4B1293}" dt="2023-01-17T17:29:01.779" v="7805"/>
          <ac:spMkLst>
            <pc:docMk/>
            <pc:sldMk cId="1080909560" sldId="2147470780"/>
            <ac:spMk id="110" creationId="{FF51BDB0-B2F4-4626-92C3-30B988318078}"/>
          </ac:spMkLst>
        </pc:spChg>
        <pc:spChg chg="mod ord">
          <ac:chgData name="Oker, Deniz" userId="c635917e-08b1-492c-8404-f833eb4a6566" providerId="ADAL" clId="{D902525C-8D78-479D-B772-3B1ECB4B1293}" dt="2023-01-17T17:29:01.779" v="7807"/>
          <ac:spMkLst>
            <pc:docMk/>
            <pc:sldMk cId="1080909560" sldId="2147470780"/>
            <ac:spMk id="111" creationId="{F3EC8F07-E729-472C-B19F-647DFE7BC54C}"/>
          </ac:spMkLst>
        </pc:spChg>
        <pc:spChg chg="mod ord">
          <ac:chgData name="Oker, Deniz" userId="c635917e-08b1-492c-8404-f833eb4a6566" providerId="ADAL" clId="{D902525C-8D78-479D-B772-3B1ECB4B1293}" dt="2023-01-17T17:29:01.743" v="7708"/>
          <ac:spMkLst>
            <pc:docMk/>
            <pc:sldMk cId="1080909560" sldId="2147470780"/>
            <ac:spMk id="112" creationId="{268817D0-C21C-1ABD-0BE8-8C1F61981F49}"/>
          </ac:spMkLst>
        </pc:spChg>
        <pc:spChg chg="mod ord">
          <ac:chgData name="Oker, Deniz" userId="c635917e-08b1-492c-8404-f833eb4a6566" providerId="ADAL" clId="{D902525C-8D78-479D-B772-3B1ECB4B1293}" dt="2023-01-17T17:29:01.745" v="7711"/>
          <ac:spMkLst>
            <pc:docMk/>
            <pc:sldMk cId="1080909560" sldId="2147470780"/>
            <ac:spMk id="114" creationId="{D5E4A9BE-C5D7-44A1-ACFD-EDBC7DBD7ABC}"/>
          </ac:spMkLst>
        </pc:spChg>
        <pc:spChg chg="mod">
          <ac:chgData name="Oker, Deniz" userId="c635917e-08b1-492c-8404-f833eb4a6566" providerId="ADAL" clId="{D902525C-8D78-479D-B772-3B1ECB4B1293}" dt="2023-01-17T17:29:01.722" v="7675"/>
          <ac:spMkLst>
            <pc:docMk/>
            <pc:sldMk cId="1080909560" sldId="2147470780"/>
            <ac:spMk id="119" creationId="{85AD7E07-4C43-4E72-9E94-321ED7062C57}"/>
          </ac:spMkLst>
        </pc:spChg>
        <pc:spChg chg="mod">
          <ac:chgData name="Oker, Deniz" userId="c635917e-08b1-492c-8404-f833eb4a6566" providerId="ADAL" clId="{D902525C-8D78-479D-B772-3B1ECB4B1293}" dt="2023-01-17T17:31:42.983" v="7823"/>
          <ac:spMkLst>
            <pc:docMk/>
            <pc:sldMk cId="1080909560" sldId="2147470780"/>
            <ac:spMk id="122" creationId="{85AD7E07-4C43-4E72-9E94-321ED7062C57}"/>
          </ac:spMkLst>
        </pc:spChg>
        <pc:spChg chg="mod">
          <ac:chgData name="Oker, Deniz" userId="c635917e-08b1-492c-8404-f833eb4a6566" providerId="ADAL" clId="{D902525C-8D78-479D-B772-3B1ECB4B1293}" dt="2023-01-17T17:31:42.984" v="7824"/>
          <ac:spMkLst>
            <pc:docMk/>
            <pc:sldMk cId="1080909560" sldId="2147470780"/>
            <ac:spMk id="124" creationId="{85AD7E07-4C43-4E72-9E94-321ED7062C57}"/>
          </ac:spMkLst>
        </pc:spChg>
        <pc:spChg chg="mod">
          <ac:chgData name="Oker, Deniz" userId="c635917e-08b1-492c-8404-f833eb4a6566" providerId="ADAL" clId="{D902525C-8D78-479D-B772-3B1ECB4B1293}" dt="2023-01-17T17:31:42.986" v="7825"/>
          <ac:spMkLst>
            <pc:docMk/>
            <pc:sldMk cId="1080909560" sldId="2147470780"/>
            <ac:spMk id="125" creationId="{85AD7E07-4C43-4E72-9E94-321ED7062C57}"/>
          </ac:spMkLst>
        </pc:spChg>
        <pc:spChg chg="add del mod replST">
          <ac:chgData name="Oker, Deniz" userId="c635917e-08b1-492c-8404-f833eb4a6566" providerId="ADAL" clId="{D902525C-8D78-479D-B772-3B1ECB4B1293}" dt="2023-01-17T17:28:40.764" v="6525"/>
          <ac:spMkLst>
            <pc:docMk/>
            <pc:sldMk cId="1080909560" sldId="2147470780"/>
            <ac:spMk id="126" creationId="{598D059D-7ED8-BEC0-12A9-D86D050186EF}"/>
          </ac:spMkLst>
        </pc:spChg>
        <pc:spChg chg="add del mod modVis">
          <ac:chgData name="Oker, Deniz" userId="c635917e-08b1-492c-8404-f833eb4a6566" providerId="ADAL" clId="{D902525C-8D78-479D-B772-3B1ECB4B1293}" dt="2023-01-17T17:28:27.350" v="6520"/>
          <ac:spMkLst>
            <pc:docMk/>
            <pc:sldMk cId="1080909560" sldId="2147470780"/>
            <ac:spMk id="127" creationId="{48085248-4FD5-8B39-0ADE-C3149D56C11A}"/>
          </ac:spMkLst>
        </pc:spChg>
        <pc:spChg chg="mod">
          <ac:chgData name="Oker, Deniz" userId="c635917e-08b1-492c-8404-f833eb4a6566" providerId="ADAL" clId="{D902525C-8D78-479D-B772-3B1ECB4B1293}" dt="2023-01-17T17:29:01.756" v="7734"/>
          <ac:spMkLst>
            <pc:docMk/>
            <pc:sldMk cId="1080909560" sldId="2147470780"/>
            <ac:spMk id="128" creationId="{26AC4D2B-B999-719B-0977-AAFAB98B89A7}"/>
          </ac:spMkLst>
        </pc:spChg>
        <pc:spChg chg="mod">
          <ac:chgData name="Oker, Deniz" userId="c635917e-08b1-492c-8404-f833eb4a6566" providerId="ADAL" clId="{D902525C-8D78-479D-B772-3B1ECB4B1293}" dt="2023-01-17T17:29:01.755" v="7733"/>
          <ac:spMkLst>
            <pc:docMk/>
            <pc:sldMk cId="1080909560" sldId="2147470780"/>
            <ac:spMk id="130" creationId="{4C3BDAEE-F80D-D26D-3D09-205C565A566A}"/>
          </ac:spMkLst>
        </pc:spChg>
        <pc:spChg chg="mod">
          <ac:chgData name="Oker, Deniz" userId="c635917e-08b1-492c-8404-f833eb4a6566" providerId="ADAL" clId="{D902525C-8D78-479D-B772-3B1ECB4B1293}" dt="2023-01-17T17:29:01.756" v="7735"/>
          <ac:spMkLst>
            <pc:docMk/>
            <pc:sldMk cId="1080909560" sldId="2147470780"/>
            <ac:spMk id="131" creationId="{E319E9EB-1FD7-4A10-0758-556CD4477206}"/>
          </ac:spMkLst>
        </pc:spChg>
        <pc:spChg chg="add del mod modVis">
          <ac:chgData name="Oker, Deniz" userId="c635917e-08b1-492c-8404-f833eb4a6566" providerId="ADAL" clId="{D902525C-8D78-479D-B772-3B1ECB4B1293}" dt="2023-01-17T17:28:40.982" v="6850"/>
          <ac:spMkLst>
            <pc:docMk/>
            <pc:sldMk cId="1080909560" sldId="2147470780"/>
            <ac:spMk id="133" creationId="{2A5A099E-5613-6A27-8EC1-BB654B54AF6A}"/>
          </ac:spMkLst>
        </pc:spChg>
        <pc:spChg chg="del mod ord">
          <ac:chgData name="Oker, Deniz" userId="c635917e-08b1-492c-8404-f833eb4a6566" providerId="ADAL" clId="{D902525C-8D78-479D-B772-3B1ECB4B1293}" dt="2023-01-17T17:27:50.685" v="4469"/>
          <ac:spMkLst>
            <pc:docMk/>
            <pc:sldMk cId="1080909560" sldId="2147470780"/>
            <ac:spMk id="134" creationId="{160C4759-9352-4CC5-98E1-AA451BC9DCA7}"/>
          </ac:spMkLst>
        </pc:spChg>
        <pc:spChg chg="del mod">
          <ac:chgData name="Oker, Deniz" userId="c635917e-08b1-492c-8404-f833eb4a6566" providerId="ADAL" clId="{D902525C-8D78-479D-B772-3B1ECB4B1293}" dt="2023-01-17T17:27:50.693" v="4490"/>
          <ac:spMkLst>
            <pc:docMk/>
            <pc:sldMk cId="1080909560" sldId="2147470780"/>
            <ac:spMk id="135" creationId="{FB9A8B38-FFC3-407C-AF50-D9B21FBD99CC}"/>
          </ac:spMkLst>
        </pc:spChg>
        <pc:spChg chg="del mod ord">
          <ac:chgData name="Oker, Deniz" userId="c635917e-08b1-492c-8404-f833eb4a6566" providerId="ADAL" clId="{D902525C-8D78-479D-B772-3B1ECB4B1293}" dt="2023-01-17T17:27:50.681" v="4463"/>
          <ac:spMkLst>
            <pc:docMk/>
            <pc:sldMk cId="1080909560" sldId="2147470780"/>
            <ac:spMk id="136" creationId="{6E5EF827-A623-4BA7-9BC1-F33D5FE034BD}"/>
          </ac:spMkLst>
        </pc:spChg>
        <pc:spChg chg="del mod ord">
          <ac:chgData name="Oker, Deniz" userId="c635917e-08b1-492c-8404-f833eb4a6566" providerId="ADAL" clId="{D902525C-8D78-479D-B772-3B1ECB4B1293}" dt="2023-01-17T17:27:50.684" v="4465"/>
          <ac:spMkLst>
            <pc:docMk/>
            <pc:sldMk cId="1080909560" sldId="2147470780"/>
            <ac:spMk id="137" creationId="{278ADA94-2249-49B4-9BDC-C270826BD060}"/>
          </ac:spMkLst>
        </pc:spChg>
        <pc:spChg chg="add del mod replST">
          <ac:chgData name="Oker, Deniz" userId="c635917e-08b1-492c-8404-f833eb4a6566" providerId="ADAL" clId="{D902525C-8D78-479D-B772-3B1ECB4B1293}" dt="2023-01-17T17:29:01.655" v="7623"/>
          <ac:spMkLst>
            <pc:docMk/>
            <pc:sldMk cId="1080909560" sldId="2147470780"/>
            <ac:spMk id="140" creationId="{AB7C516E-0A44-AE09-6EC3-54DD06940037}"/>
          </ac:spMkLst>
        </pc:spChg>
        <pc:spChg chg="add del mod replST">
          <ac:chgData name="Oker, Deniz" userId="c635917e-08b1-492c-8404-f833eb4a6566" providerId="ADAL" clId="{D902525C-8D78-479D-B772-3B1ECB4B1293}" dt="2023-01-17T17:29:01.655" v="7622"/>
          <ac:spMkLst>
            <pc:docMk/>
            <pc:sldMk cId="1080909560" sldId="2147470780"/>
            <ac:spMk id="141" creationId="{5183CFBF-7420-9673-F811-3EA35EAD9310}"/>
          </ac:spMkLst>
        </pc:spChg>
        <pc:spChg chg="add del mod ord replST">
          <ac:chgData name="Oker, Deniz" userId="c635917e-08b1-492c-8404-f833eb4a6566" providerId="ADAL" clId="{D902525C-8D78-479D-B772-3B1ECB4B1293}" dt="2023-01-17T17:29:01.652" v="7615"/>
          <ac:spMkLst>
            <pc:docMk/>
            <pc:sldMk cId="1080909560" sldId="2147470780"/>
            <ac:spMk id="142" creationId="{D5E3B17D-42B4-B051-C312-9B63BD381344}"/>
          </ac:spMkLst>
        </pc:spChg>
        <pc:spChg chg="add del mod replST">
          <ac:chgData name="Oker, Deniz" userId="c635917e-08b1-492c-8404-f833eb4a6566" providerId="ADAL" clId="{D902525C-8D78-479D-B772-3B1ECB4B1293}" dt="2023-01-17T17:29:01.651" v="7613"/>
          <ac:spMkLst>
            <pc:docMk/>
            <pc:sldMk cId="1080909560" sldId="2147470780"/>
            <ac:spMk id="143" creationId="{A9878E05-C398-5FD2-5DDB-7C977A467375}"/>
          </ac:spMkLst>
        </pc:spChg>
        <pc:spChg chg="add del mod replST">
          <ac:chgData name="Oker, Deniz" userId="c635917e-08b1-492c-8404-f833eb4a6566" providerId="ADAL" clId="{D902525C-8D78-479D-B772-3B1ECB4B1293}" dt="2023-01-17T17:29:01.653" v="7618"/>
          <ac:spMkLst>
            <pc:docMk/>
            <pc:sldMk cId="1080909560" sldId="2147470780"/>
            <ac:spMk id="144" creationId="{E50EBDCB-9856-8837-B7E4-C23A2C687956}"/>
          </ac:spMkLst>
        </pc:spChg>
        <pc:spChg chg="add del mod replST">
          <ac:chgData name="Oker, Deniz" userId="c635917e-08b1-492c-8404-f833eb4a6566" providerId="ADAL" clId="{D902525C-8D78-479D-B772-3B1ECB4B1293}" dt="2023-01-17T17:29:01.654" v="7621"/>
          <ac:spMkLst>
            <pc:docMk/>
            <pc:sldMk cId="1080909560" sldId="2147470780"/>
            <ac:spMk id="145" creationId="{805D4808-9D90-2AAF-B100-C619A5BAE407}"/>
          </ac:spMkLst>
        </pc:spChg>
        <pc:spChg chg="add del mod modVis">
          <ac:chgData name="Oker, Deniz" userId="c635917e-08b1-492c-8404-f833eb4a6566" providerId="ADAL" clId="{D902525C-8D78-479D-B772-3B1ECB4B1293}" dt="2023-01-17T17:28:58.702" v="7608"/>
          <ac:spMkLst>
            <pc:docMk/>
            <pc:sldMk cId="1080909560" sldId="2147470780"/>
            <ac:spMk id="146" creationId="{1386C4EA-BB3E-4270-F3B4-4B54E558CEE2}"/>
          </ac:spMkLst>
        </pc:spChg>
        <pc:spChg chg="del mod">
          <ac:chgData name="Oker, Deniz" userId="c635917e-08b1-492c-8404-f833eb4a6566" providerId="ADAL" clId="{D902525C-8D78-479D-B772-3B1ECB4B1293}" dt="2023-01-17T17:27:50.686" v="4472"/>
          <ac:spMkLst>
            <pc:docMk/>
            <pc:sldMk cId="1080909560" sldId="2147470780"/>
            <ac:spMk id="147" creationId="{9941C6CE-EC8D-4B54-B340-8406913AC821}"/>
          </ac:spMkLst>
        </pc:spChg>
        <pc:spChg chg="mod ord">
          <ac:chgData name="Oker, Deniz" userId="c635917e-08b1-492c-8404-f833eb4a6566" providerId="ADAL" clId="{D902525C-8D78-479D-B772-3B1ECB4B1293}" dt="2023-01-17T17:29:01.782" v="7817"/>
          <ac:spMkLst>
            <pc:docMk/>
            <pc:sldMk cId="1080909560" sldId="2147470780"/>
            <ac:spMk id="151" creationId="{BBDE86F9-3DB7-44EB-89D5-BB0CE1F74D05}"/>
          </ac:spMkLst>
        </pc:spChg>
        <pc:spChg chg="mod ord">
          <ac:chgData name="Oker, Deniz" userId="c635917e-08b1-492c-8404-f833eb4a6566" providerId="ADAL" clId="{D902525C-8D78-479D-B772-3B1ECB4B1293}" dt="2023-01-17T17:29:01.780" v="7811"/>
          <ac:spMkLst>
            <pc:docMk/>
            <pc:sldMk cId="1080909560" sldId="2147470780"/>
            <ac:spMk id="154" creationId="{2F27E47B-C05B-42DB-B079-44B50D9F450B}"/>
          </ac:spMkLst>
        </pc:spChg>
        <pc:spChg chg="mod ord">
          <ac:chgData name="Oker, Deniz" userId="c635917e-08b1-492c-8404-f833eb4a6566" providerId="ADAL" clId="{D902525C-8D78-479D-B772-3B1ECB4B1293}" dt="2023-01-17T17:29:01.781" v="7813"/>
          <ac:spMkLst>
            <pc:docMk/>
            <pc:sldMk cId="1080909560" sldId="2147470780"/>
            <ac:spMk id="155" creationId="{8971E5AE-68DB-41D2-8C4B-2ACE533DFAD5}"/>
          </ac:spMkLst>
        </pc:spChg>
        <pc:spChg chg="mod ord">
          <ac:chgData name="Oker, Deniz" userId="c635917e-08b1-492c-8404-f833eb4a6566" providerId="ADAL" clId="{D902525C-8D78-479D-B772-3B1ECB4B1293}" dt="2023-01-17T17:29:01.750" v="7718"/>
          <ac:spMkLst>
            <pc:docMk/>
            <pc:sldMk cId="1080909560" sldId="2147470780"/>
            <ac:spMk id="161" creationId="{E9083B00-13F8-4830-80AE-9DB1EBF18951}"/>
          </ac:spMkLst>
        </pc:spChg>
        <pc:spChg chg="mod ord">
          <ac:chgData name="Oker, Deniz" userId="c635917e-08b1-492c-8404-f833eb4a6566" providerId="ADAL" clId="{D902525C-8D78-479D-B772-3B1ECB4B1293}" dt="2023-01-17T17:29:01.752" v="7724"/>
          <ac:spMkLst>
            <pc:docMk/>
            <pc:sldMk cId="1080909560" sldId="2147470780"/>
            <ac:spMk id="162" creationId="{BCD52D61-F415-458C-9545-A218867997F3}"/>
          </ac:spMkLst>
        </pc:spChg>
        <pc:spChg chg="mod ord">
          <ac:chgData name="Oker, Deniz" userId="c635917e-08b1-492c-8404-f833eb4a6566" providerId="ADAL" clId="{D902525C-8D78-479D-B772-3B1ECB4B1293}" dt="2023-01-17T17:29:01.750" v="7720"/>
          <ac:spMkLst>
            <pc:docMk/>
            <pc:sldMk cId="1080909560" sldId="2147470780"/>
            <ac:spMk id="163" creationId="{0CAD8D85-D49A-47D0-93A6-FE3E9C332A89}"/>
          </ac:spMkLst>
        </pc:spChg>
        <pc:spChg chg="mod ord">
          <ac:chgData name="Oker, Deniz" userId="c635917e-08b1-492c-8404-f833eb4a6566" providerId="ADAL" clId="{D902525C-8D78-479D-B772-3B1ECB4B1293}" dt="2023-01-17T17:29:01.753" v="7726"/>
          <ac:spMkLst>
            <pc:docMk/>
            <pc:sldMk cId="1080909560" sldId="2147470780"/>
            <ac:spMk id="164" creationId="{5F1185EB-4B33-459B-B418-E9B54868B4F7}"/>
          </ac:spMkLst>
        </pc:spChg>
        <pc:spChg chg="mod ord">
          <ac:chgData name="Oker, Deniz" userId="c635917e-08b1-492c-8404-f833eb4a6566" providerId="ADAL" clId="{D902525C-8D78-479D-B772-3B1ECB4B1293}" dt="2023-01-17T17:29:01.762" v="7757"/>
          <ac:spMkLst>
            <pc:docMk/>
            <pc:sldMk cId="1080909560" sldId="2147470780"/>
            <ac:spMk id="166" creationId="{8D4EDC27-B8B8-4E76-8A94-7BBB01F4BFFC}"/>
          </ac:spMkLst>
        </pc:spChg>
        <pc:spChg chg="mod">
          <ac:chgData name="Oker, Deniz" userId="c635917e-08b1-492c-8404-f833eb4a6566" providerId="ADAL" clId="{D902525C-8D78-479D-B772-3B1ECB4B1293}" dt="2023-01-17T17:29:01.723" v="7676"/>
          <ac:spMkLst>
            <pc:docMk/>
            <pc:sldMk cId="1080909560" sldId="2147470780"/>
            <ac:spMk id="167" creationId="{85AD7E07-4C43-4E72-9E94-321ED7062C57}"/>
          </ac:spMkLst>
        </pc:spChg>
        <pc:spChg chg="mod ord">
          <ac:chgData name="Oker, Deniz" userId="c635917e-08b1-492c-8404-f833eb4a6566" providerId="ADAL" clId="{D902525C-8D78-479D-B772-3B1ECB4B1293}" dt="2023-01-17T17:29:01.761" v="7751"/>
          <ac:spMkLst>
            <pc:docMk/>
            <pc:sldMk cId="1080909560" sldId="2147470780"/>
            <ac:spMk id="182" creationId="{9A395D4C-0634-4FC6-80EC-8BFCCB576E04}"/>
          </ac:spMkLst>
        </pc:spChg>
        <pc:spChg chg="mod ord">
          <ac:chgData name="Oker, Deniz" userId="c635917e-08b1-492c-8404-f833eb4a6566" providerId="ADAL" clId="{D902525C-8D78-479D-B772-3B1ECB4B1293}" dt="2023-01-17T17:29:01.754" v="7728"/>
          <ac:spMkLst>
            <pc:docMk/>
            <pc:sldMk cId="1080909560" sldId="2147470780"/>
            <ac:spMk id="188" creationId="{F9384B2D-578D-4F42-9973-71E09A38D72F}"/>
          </ac:spMkLst>
        </pc:spChg>
        <pc:spChg chg="mod ord">
          <ac:chgData name="Oker, Deniz" userId="c635917e-08b1-492c-8404-f833eb4a6566" providerId="ADAL" clId="{D902525C-8D78-479D-B772-3B1ECB4B1293}" dt="2023-01-17T17:29:01.755" v="7730"/>
          <ac:spMkLst>
            <pc:docMk/>
            <pc:sldMk cId="1080909560" sldId="2147470780"/>
            <ac:spMk id="189" creationId="{A4B28077-3E0B-472F-98AE-75AD7689F403}"/>
          </ac:spMkLst>
        </pc:spChg>
        <pc:spChg chg="mod ord">
          <ac:chgData name="Oker, Deniz" userId="c635917e-08b1-492c-8404-f833eb4a6566" providerId="ADAL" clId="{D902525C-8D78-479D-B772-3B1ECB4B1293}" dt="2023-01-17T17:29:01.716" v="7667"/>
          <ac:spMkLst>
            <pc:docMk/>
            <pc:sldMk cId="1080909560" sldId="2147470780"/>
            <ac:spMk id="200" creationId="{B24EC3A7-B4E1-4C86-A571-69B9AA9DB608}"/>
          </ac:spMkLst>
        </pc:spChg>
        <pc:spChg chg="mod ord">
          <ac:chgData name="Oker, Deniz" userId="c635917e-08b1-492c-8404-f833eb4a6566" providerId="ADAL" clId="{D902525C-8D78-479D-B772-3B1ECB4B1293}" dt="2023-01-17T17:29:01.761" v="7753"/>
          <ac:spMkLst>
            <pc:docMk/>
            <pc:sldMk cId="1080909560" sldId="2147470780"/>
            <ac:spMk id="201" creationId="{08E73F6A-C62F-4295-A348-7C3C9E889CFE}"/>
          </ac:spMkLst>
        </pc:spChg>
        <pc:spChg chg="mod ord">
          <ac:chgData name="Oker, Deniz" userId="c635917e-08b1-492c-8404-f833eb4a6566" providerId="ADAL" clId="{D902525C-8D78-479D-B772-3B1ECB4B1293}" dt="2023-01-17T17:29:01.762" v="7755"/>
          <ac:spMkLst>
            <pc:docMk/>
            <pc:sldMk cId="1080909560" sldId="2147470780"/>
            <ac:spMk id="204" creationId="{6E76B56B-F29E-4A71-B2AC-4627E3DF04E8}"/>
          </ac:spMkLst>
        </pc:spChg>
        <pc:spChg chg="mod ord">
          <ac:chgData name="Oker, Deniz" userId="c635917e-08b1-492c-8404-f833eb4a6566" providerId="ADAL" clId="{D902525C-8D78-479D-B772-3B1ECB4B1293}" dt="2023-01-17T17:29:01.766" v="7769"/>
          <ac:spMkLst>
            <pc:docMk/>
            <pc:sldMk cId="1080909560" sldId="2147470780"/>
            <ac:spMk id="213" creationId="{C87D027A-C2B4-4A8D-9A1E-15EBBACCB769}"/>
          </ac:spMkLst>
        </pc:spChg>
        <pc:spChg chg="mod ord">
          <ac:chgData name="Oker, Deniz" userId="c635917e-08b1-492c-8404-f833eb4a6566" providerId="ADAL" clId="{D902525C-8D78-479D-B772-3B1ECB4B1293}" dt="2023-01-17T17:29:01.741" v="7706"/>
          <ac:spMkLst>
            <pc:docMk/>
            <pc:sldMk cId="1080909560" sldId="2147470780"/>
            <ac:spMk id="216" creationId="{95F0A278-04AB-4AD5-9332-E98106F83D1A}"/>
          </ac:spMkLst>
        </pc:spChg>
        <pc:spChg chg="mod ord">
          <ac:chgData name="Oker, Deniz" userId="c635917e-08b1-492c-8404-f833eb4a6566" providerId="ADAL" clId="{D902525C-8D78-479D-B772-3B1ECB4B1293}" dt="2023-01-17T17:29:01.763" v="7761"/>
          <ac:spMkLst>
            <pc:docMk/>
            <pc:sldMk cId="1080909560" sldId="2147470780"/>
            <ac:spMk id="279" creationId="{B04EE23F-3E5A-4AA6-9C71-FB2A2634E425}"/>
          </ac:spMkLst>
        </pc:spChg>
        <pc:spChg chg="mod ord">
          <ac:chgData name="Oker, Deniz" userId="c635917e-08b1-492c-8404-f833eb4a6566" providerId="ADAL" clId="{D902525C-8D78-479D-B772-3B1ECB4B1293}" dt="2023-01-17T17:29:01.765" v="7764"/>
          <ac:spMkLst>
            <pc:docMk/>
            <pc:sldMk cId="1080909560" sldId="2147470780"/>
            <ac:spMk id="280" creationId="{4E35B15E-F879-4A45-BBD6-852648762A3E}"/>
          </ac:spMkLst>
        </pc:spChg>
        <pc:spChg chg="mod ord">
          <ac:chgData name="Oker, Deniz" userId="c635917e-08b1-492c-8404-f833eb4a6566" providerId="ADAL" clId="{D902525C-8D78-479D-B772-3B1ECB4B1293}" dt="2023-01-17T17:29:01.766" v="7767"/>
          <ac:spMkLst>
            <pc:docMk/>
            <pc:sldMk cId="1080909560" sldId="2147470780"/>
            <ac:spMk id="298" creationId="{0A355C2C-C184-4925-8F85-CF9A0F5B7DC4}"/>
          </ac:spMkLst>
        </pc:spChg>
        <pc:spChg chg="mod ord">
          <ac:chgData name="Oker, Deniz" userId="c635917e-08b1-492c-8404-f833eb4a6566" providerId="ADAL" clId="{D902525C-8D78-479D-B772-3B1ECB4B1293}" dt="2023-01-17T17:29:01.772" v="7782"/>
          <ac:spMkLst>
            <pc:docMk/>
            <pc:sldMk cId="1080909560" sldId="2147470780"/>
            <ac:spMk id="301" creationId="{8B877C6C-526D-4CCD-95AC-BF66DF4D3FC6}"/>
          </ac:spMkLst>
        </pc:spChg>
        <pc:spChg chg="mod ord">
          <ac:chgData name="Oker, Deniz" userId="c635917e-08b1-492c-8404-f833eb4a6566" providerId="ADAL" clId="{D902525C-8D78-479D-B772-3B1ECB4B1293}" dt="2023-01-17T17:29:01.773" v="7785"/>
          <ac:spMkLst>
            <pc:docMk/>
            <pc:sldMk cId="1080909560" sldId="2147470780"/>
            <ac:spMk id="333" creationId="{B06CD13C-BF8F-4B2E-BF4E-BF0B4CC6DBAA}"/>
          </ac:spMkLst>
        </pc:spChg>
        <pc:spChg chg="mod">
          <ac:chgData name="Oker, Deniz" userId="c635917e-08b1-492c-8404-f833eb4a6566" providerId="ADAL" clId="{D902525C-8D78-479D-B772-3B1ECB4B1293}" dt="2023-01-17T17:29:01.718" v="7671"/>
          <ac:spMkLst>
            <pc:docMk/>
            <pc:sldMk cId="1080909560" sldId="2147470780"/>
            <ac:spMk id="382" creationId="{85AD7E07-4C43-4E72-9E94-321ED7062C57}"/>
          </ac:spMkLst>
        </pc:spChg>
        <pc:spChg chg="mod">
          <ac:chgData name="Oker, Deniz" userId="c635917e-08b1-492c-8404-f833eb4a6566" providerId="ADAL" clId="{D902525C-8D78-479D-B772-3B1ECB4B1293}" dt="2023-01-17T17:29:01.720" v="7673"/>
          <ac:spMkLst>
            <pc:docMk/>
            <pc:sldMk cId="1080909560" sldId="2147470780"/>
            <ac:spMk id="383" creationId="{85AD7E07-4C43-4E72-9E94-321ED7062C57}"/>
          </ac:spMkLst>
        </pc:spChg>
        <pc:spChg chg="mod">
          <ac:chgData name="Oker, Deniz" userId="c635917e-08b1-492c-8404-f833eb4a6566" providerId="ADAL" clId="{D902525C-8D78-479D-B772-3B1ECB4B1293}" dt="2023-01-17T17:29:01.721" v="7674"/>
          <ac:spMkLst>
            <pc:docMk/>
            <pc:sldMk cId="1080909560" sldId="2147470780"/>
            <ac:spMk id="384" creationId="{85AD7E07-4C43-4E72-9E94-321ED7062C57}"/>
          </ac:spMkLst>
        </pc:spChg>
        <pc:spChg chg="mod">
          <ac:chgData name="Oker, Deniz" userId="c635917e-08b1-492c-8404-f833eb4a6566" providerId="ADAL" clId="{D902525C-8D78-479D-B772-3B1ECB4B1293}" dt="2023-01-17T17:29:01.718" v="7672"/>
          <ac:spMkLst>
            <pc:docMk/>
            <pc:sldMk cId="1080909560" sldId="2147470780"/>
            <ac:spMk id="385" creationId="{85AD7E07-4C43-4E72-9E94-321ED7062C57}"/>
          </ac:spMkLst>
        </pc:spChg>
        <pc:spChg chg="del mod">
          <ac:chgData name="Oker, Deniz" userId="c635917e-08b1-492c-8404-f833eb4a6566" providerId="ADAL" clId="{D902525C-8D78-479D-B772-3B1ECB4B1293}" dt="2023-01-17T17:27:50.692" v="4489"/>
          <ac:spMkLst>
            <pc:docMk/>
            <pc:sldMk cId="1080909560" sldId="2147470780"/>
            <ac:spMk id="403" creationId="{85AD7E07-4C43-4E72-9E94-321ED7062C57}"/>
          </ac:spMkLst>
        </pc:spChg>
        <pc:grpChg chg="mod ord">
          <ac:chgData name="Oker, Deniz" userId="c635917e-08b1-492c-8404-f833eb4a6566" providerId="ADAL" clId="{D902525C-8D78-479D-B772-3B1ECB4B1293}" dt="2023-01-17T17:29:01.715" v="7665"/>
          <ac:grpSpMkLst>
            <pc:docMk/>
            <pc:sldMk cId="1080909560" sldId="2147470780"/>
            <ac:grpSpMk id="247" creationId="{548A9292-6D26-491B-8774-AB82788DB442}"/>
          </ac:grpSpMkLst>
        </pc:grpChg>
        <pc:grpChg chg="mod">
          <ac:chgData name="Oker, Deniz" userId="c635917e-08b1-492c-8404-f833eb4a6566" providerId="ADAL" clId="{D902525C-8D78-479D-B772-3B1ECB4B1293}" dt="2023-01-17T17:29:01.764" v="7762"/>
          <ac:grpSpMkLst>
            <pc:docMk/>
            <pc:sldMk cId="1080909560" sldId="2147470780"/>
            <ac:grpSpMk id="253" creationId="{AB018CA8-331C-4465-A408-D9B264085DA6}"/>
          </ac:grpSpMkLst>
        </pc:grpChg>
        <pc:grpChg chg="mod">
          <ac:chgData name="Oker, Deniz" userId="c635917e-08b1-492c-8404-f833eb4a6566" providerId="ADAL" clId="{D902525C-8D78-479D-B772-3B1ECB4B1293}" dt="2023-01-17T17:29:01.765" v="7765"/>
          <ac:grpSpMkLst>
            <pc:docMk/>
            <pc:sldMk cId="1080909560" sldId="2147470780"/>
            <ac:grpSpMk id="281" creationId="{4322F074-935B-4715-A57E-64559684B0D4}"/>
          </ac:grpSpMkLst>
        </pc:grpChg>
        <pc:grpChg chg="mod">
          <ac:chgData name="Oker, Deniz" userId="c635917e-08b1-492c-8404-f833eb4a6566" providerId="ADAL" clId="{D902525C-8D78-479D-B772-3B1ECB4B1293}" dt="2023-01-17T17:29:01.773" v="7783"/>
          <ac:grpSpMkLst>
            <pc:docMk/>
            <pc:sldMk cId="1080909560" sldId="2147470780"/>
            <ac:grpSpMk id="328" creationId="{248676A2-19BB-4B0B-837C-2A5B342EC625}"/>
          </ac:grpSpMkLst>
        </pc:grpChg>
        <pc:graphicFrameChg chg="add del mod replST">
          <ac:chgData name="Oker, Deniz" userId="c635917e-08b1-492c-8404-f833eb4a6566" providerId="ADAL" clId="{D902525C-8D78-479D-B772-3B1ECB4B1293}" dt="2023-01-17T17:25:52.899" v="474"/>
          <ac:graphicFrameMkLst>
            <pc:docMk/>
            <pc:sldMk cId="1080909560" sldId="2147470780"/>
            <ac:graphicFrameMk id="5" creationId="{46C1EFC7-5F8B-9C23-3467-C62663665378}"/>
          </ac:graphicFrameMkLst>
        </pc:graphicFrameChg>
        <pc:graphicFrameChg chg="add del mod replST">
          <ac:chgData name="Oker, Deniz" userId="c635917e-08b1-492c-8404-f833eb4a6566" providerId="ADAL" clId="{D902525C-8D78-479D-B772-3B1ECB4B1293}" dt="2023-01-17T17:26:04.028" v="723"/>
          <ac:graphicFrameMkLst>
            <pc:docMk/>
            <pc:sldMk cId="1080909560" sldId="2147470780"/>
            <ac:graphicFrameMk id="8" creationId="{68D4F6A7-2EF4-3ACD-EF0E-503F5D411454}"/>
          </ac:graphicFrameMkLst>
        </pc:graphicFrameChg>
        <pc:graphicFrameChg chg="add del mod replST">
          <ac:chgData name="Oker, Deniz" userId="c635917e-08b1-492c-8404-f833eb4a6566" providerId="ADAL" clId="{D902525C-8D78-479D-B772-3B1ECB4B1293}" dt="2023-01-17T17:26:06.575" v="966"/>
          <ac:graphicFrameMkLst>
            <pc:docMk/>
            <pc:sldMk cId="1080909560" sldId="2147470780"/>
            <ac:graphicFrameMk id="10" creationId="{CC638A32-59C8-F989-E0C6-FA855ED144A9}"/>
          </ac:graphicFrameMkLst>
        </pc:graphicFrameChg>
        <pc:graphicFrameChg chg="mod">
          <ac:chgData name="Oker, Deniz" userId="c635917e-08b1-492c-8404-f833eb4a6566" providerId="ADAL" clId="{D902525C-8D78-479D-B772-3B1ECB4B1293}" dt="2023-01-17T17:31:42.999" v="7830"/>
          <ac:graphicFrameMkLst>
            <pc:docMk/>
            <pc:sldMk cId="1080909560" sldId="2147470780"/>
            <ac:graphicFrameMk id="13" creationId="{5A86C6D7-0631-4563-A9BE-2E244C353677}"/>
          </ac:graphicFrameMkLst>
        </pc:graphicFrameChg>
        <pc:graphicFrameChg chg="add del mod replST">
          <ac:chgData name="Oker, Deniz" userId="c635917e-08b1-492c-8404-f833eb4a6566" providerId="ADAL" clId="{D902525C-8D78-479D-B772-3B1ECB4B1293}" dt="2023-01-17T17:26:24.971" v="1207"/>
          <ac:graphicFrameMkLst>
            <pc:docMk/>
            <pc:sldMk cId="1080909560" sldId="2147470780"/>
            <ac:graphicFrameMk id="15" creationId="{8E364048-02FA-EFF4-FAB3-F6BC2BEC608D}"/>
          </ac:graphicFrameMkLst>
        </pc:graphicFrameChg>
        <pc:graphicFrameChg chg="add del mod replST">
          <ac:chgData name="Oker, Deniz" userId="c635917e-08b1-492c-8404-f833eb4a6566" providerId="ADAL" clId="{D902525C-8D78-479D-B772-3B1ECB4B1293}" dt="2023-01-17T17:26:43.213" v="1512"/>
          <ac:graphicFrameMkLst>
            <pc:docMk/>
            <pc:sldMk cId="1080909560" sldId="2147470780"/>
            <ac:graphicFrameMk id="17" creationId="{AAD7756D-CD4D-3FA9-8049-B797B92433BF}"/>
          </ac:graphicFrameMkLst>
        </pc:graphicFrameChg>
        <pc:graphicFrameChg chg="mod">
          <ac:chgData name="Oker, Deniz" userId="c635917e-08b1-492c-8404-f833eb4a6566" providerId="ADAL" clId="{D902525C-8D78-479D-B772-3B1ECB4B1293}" dt="2023-01-17T17:29:01.717" v="7668"/>
          <ac:graphicFrameMkLst>
            <pc:docMk/>
            <pc:sldMk cId="1080909560" sldId="2147470780"/>
            <ac:graphicFrameMk id="19" creationId="{E85A9AC4-5C28-272D-D464-73A1A4EEFCB3}"/>
          </ac:graphicFrameMkLst>
        </pc:graphicFrameChg>
        <pc:graphicFrameChg chg="add del mod replST">
          <ac:chgData name="Oker, Deniz" userId="c635917e-08b1-492c-8404-f833eb4a6566" providerId="ADAL" clId="{D902525C-8D78-479D-B772-3B1ECB4B1293}" dt="2023-01-17T17:26:59.530" v="1921"/>
          <ac:graphicFrameMkLst>
            <pc:docMk/>
            <pc:sldMk cId="1080909560" sldId="2147470780"/>
            <ac:graphicFrameMk id="22" creationId="{29278A5C-87AC-2DC2-70F4-35814CFCB2DE}"/>
          </ac:graphicFrameMkLst>
        </pc:graphicFrameChg>
        <pc:graphicFrameChg chg="add del mod replST">
          <ac:chgData name="Oker, Deniz" userId="c635917e-08b1-492c-8404-f833eb4a6566" providerId="ADAL" clId="{D902525C-8D78-479D-B772-3B1ECB4B1293}" dt="2023-01-17T17:27:06.210" v="2209"/>
          <ac:graphicFrameMkLst>
            <pc:docMk/>
            <pc:sldMk cId="1080909560" sldId="2147470780"/>
            <ac:graphicFrameMk id="31" creationId="{028EE5D2-406D-A5BE-EFF6-4A7466ADBF23}"/>
          </ac:graphicFrameMkLst>
        </pc:graphicFrameChg>
        <pc:graphicFrameChg chg="add del mod replST">
          <ac:chgData name="Oker, Deniz" userId="c635917e-08b1-492c-8404-f833eb4a6566" providerId="ADAL" clId="{D902525C-8D78-479D-B772-3B1ECB4B1293}" dt="2023-01-17T17:27:07.420" v="2420"/>
          <ac:graphicFrameMkLst>
            <pc:docMk/>
            <pc:sldMk cId="1080909560" sldId="2147470780"/>
            <ac:graphicFrameMk id="40" creationId="{4FB3E6EF-FA9B-1D3E-3A57-2C32C9C5BFCD}"/>
          </ac:graphicFrameMkLst>
        </pc:graphicFrameChg>
        <pc:graphicFrameChg chg="add del mod replST">
          <ac:chgData name="Oker, Deniz" userId="c635917e-08b1-492c-8404-f833eb4a6566" providerId="ADAL" clId="{D902525C-8D78-479D-B772-3B1ECB4B1293}" dt="2023-01-17T17:27:18.306" v="2864"/>
          <ac:graphicFrameMkLst>
            <pc:docMk/>
            <pc:sldMk cId="1080909560" sldId="2147470780"/>
            <ac:graphicFrameMk id="41" creationId="{07460A60-86DF-9661-AFE4-7EA24E41690A}"/>
          </ac:graphicFrameMkLst>
        </pc:graphicFrameChg>
        <pc:graphicFrameChg chg="add del mod replST">
          <ac:chgData name="Oker, Deniz" userId="c635917e-08b1-492c-8404-f833eb4a6566" providerId="ADAL" clId="{D902525C-8D78-479D-B772-3B1ECB4B1293}" dt="2023-01-17T17:27:23.042" v="3403"/>
          <ac:graphicFrameMkLst>
            <pc:docMk/>
            <pc:sldMk cId="1080909560" sldId="2147470780"/>
            <ac:graphicFrameMk id="48" creationId="{C0AB4D9A-561A-A45D-1DDA-752A604CF92C}"/>
          </ac:graphicFrameMkLst>
        </pc:graphicFrameChg>
        <pc:graphicFrameChg chg="add del mod replST">
          <ac:chgData name="Oker, Deniz" userId="c635917e-08b1-492c-8404-f833eb4a6566" providerId="ADAL" clId="{D902525C-8D78-479D-B772-3B1ECB4B1293}" dt="2023-01-17T17:27:28.343" v="3688"/>
          <ac:graphicFrameMkLst>
            <pc:docMk/>
            <pc:sldMk cId="1080909560" sldId="2147470780"/>
            <ac:graphicFrameMk id="66" creationId="{364BCAE9-FC53-D4D1-E341-B08E12F13F80}"/>
          </ac:graphicFrameMkLst>
        </pc:graphicFrameChg>
        <pc:graphicFrameChg chg="add del mod replST">
          <ac:chgData name="Oker, Deniz" userId="c635917e-08b1-492c-8404-f833eb4a6566" providerId="ADAL" clId="{D902525C-8D78-479D-B772-3B1ECB4B1293}" dt="2023-01-17T17:27:31.827" v="3971"/>
          <ac:graphicFrameMkLst>
            <pc:docMk/>
            <pc:sldMk cId="1080909560" sldId="2147470780"/>
            <ac:graphicFrameMk id="68" creationId="{531AC6F9-6F93-CDAE-5172-4883DCB37292}"/>
          </ac:graphicFrameMkLst>
        </pc:graphicFrameChg>
        <pc:graphicFrameChg chg="add del mod replST">
          <ac:chgData name="Oker, Deniz" userId="c635917e-08b1-492c-8404-f833eb4a6566" providerId="ADAL" clId="{D902525C-8D78-479D-B772-3B1ECB4B1293}" dt="2023-01-17T17:27:43.184" v="4259"/>
          <ac:graphicFrameMkLst>
            <pc:docMk/>
            <pc:sldMk cId="1080909560" sldId="2147470780"/>
            <ac:graphicFrameMk id="81" creationId="{1303A0F4-A0FC-8833-6364-D14898672E92}"/>
          </ac:graphicFrameMkLst>
        </pc:graphicFrameChg>
        <pc:graphicFrameChg chg="add del mod replST">
          <ac:chgData name="Oker, Deniz" userId="c635917e-08b1-492c-8404-f833eb4a6566" providerId="ADAL" clId="{D902525C-8D78-479D-B772-3B1ECB4B1293}" dt="2023-01-17T17:27:50.737" v="4535"/>
          <ac:graphicFrameMkLst>
            <pc:docMk/>
            <pc:sldMk cId="1080909560" sldId="2147470780"/>
            <ac:graphicFrameMk id="84" creationId="{736573F1-88C6-D7AE-954B-6ED6EE4A8298}"/>
          </ac:graphicFrameMkLst>
        </pc:graphicFrameChg>
        <pc:graphicFrameChg chg="add del mod replST">
          <ac:chgData name="Oker, Deniz" userId="c635917e-08b1-492c-8404-f833eb4a6566" providerId="ADAL" clId="{D902525C-8D78-479D-B772-3B1ECB4B1293}" dt="2023-01-17T17:28:06.605" v="4836"/>
          <ac:graphicFrameMkLst>
            <pc:docMk/>
            <pc:sldMk cId="1080909560" sldId="2147470780"/>
            <ac:graphicFrameMk id="85" creationId="{4B419FD1-FA70-76DD-3F92-AED6EF72C99D}"/>
          </ac:graphicFrameMkLst>
        </pc:graphicFrameChg>
        <pc:graphicFrameChg chg="add del mod replST">
          <ac:chgData name="Oker, Deniz" userId="c635917e-08b1-492c-8404-f833eb4a6566" providerId="ADAL" clId="{D902525C-8D78-479D-B772-3B1ECB4B1293}" dt="2023-01-17T17:28:10.669" v="5086"/>
          <ac:graphicFrameMkLst>
            <pc:docMk/>
            <pc:sldMk cId="1080909560" sldId="2147470780"/>
            <ac:graphicFrameMk id="90" creationId="{8C0AF7F8-C8C8-06F8-8D64-2EB43E2235F7}"/>
          </ac:graphicFrameMkLst>
        </pc:graphicFrameChg>
        <pc:graphicFrameChg chg="add del mod replST">
          <ac:chgData name="Oker, Deniz" userId="c635917e-08b1-492c-8404-f833eb4a6566" providerId="ADAL" clId="{D902525C-8D78-479D-B772-3B1ECB4B1293}" dt="2023-01-17T17:28:21.479" v="5931"/>
          <ac:graphicFrameMkLst>
            <pc:docMk/>
            <pc:sldMk cId="1080909560" sldId="2147470780"/>
            <ac:graphicFrameMk id="93" creationId="{2DD7C408-6B1E-B74A-00B3-5343B618D213}"/>
          </ac:graphicFrameMkLst>
        </pc:graphicFrameChg>
        <pc:graphicFrameChg chg="add del mod replST">
          <ac:chgData name="Oker, Deniz" userId="c635917e-08b1-492c-8404-f833eb4a6566" providerId="ADAL" clId="{D902525C-8D78-479D-B772-3B1ECB4B1293}" dt="2023-01-17T17:28:27.256" v="6319"/>
          <ac:graphicFrameMkLst>
            <pc:docMk/>
            <pc:sldMk cId="1080909560" sldId="2147470780"/>
            <ac:graphicFrameMk id="123" creationId="{E5E4C227-AAB2-D066-729B-1D2B98015214}"/>
          </ac:graphicFrameMkLst>
        </pc:graphicFrameChg>
        <pc:graphicFrameChg chg="add del mod replST">
          <ac:chgData name="Oker, Deniz" userId="c635917e-08b1-492c-8404-f833eb4a6566" providerId="ADAL" clId="{D902525C-8D78-479D-B772-3B1ECB4B1293}" dt="2023-01-17T17:28:40.877" v="6652"/>
          <ac:graphicFrameMkLst>
            <pc:docMk/>
            <pc:sldMk cId="1080909560" sldId="2147470780"/>
            <ac:graphicFrameMk id="132" creationId="{6445E2A2-DB6F-FD63-1156-546BCA6EE004}"/>
          </ac:graphicFrameMkLst>
        </pc:graphicFrameChg>
        <pc:graphicFrameChg chg="add del mod replST">
          <ac:chgData name="Oker, Deniz" userId="c635917e-08b1-492c-8404-f833eb4a6566" providerId="ADAL" clId="{D902525C-8D78-479D-B772-3B1ECB4B1293}" dt="2023-01-17T17:28:43.169" v="6926"/>
          <ac:graphicFrameMkLst>
            <pc:docMk/>
            <pc:sldMk cId="1080909560" sldId="2147470780"/>
            <ac:graphicFrameMk id="138" creationId="{9720A058-3DFA-807E-3544-5CA2648A75E1}"/>
          </ac:graphicFrameMkLst>
        </pc:graphicFrameChg>
        <pc:graphicFrameChg chg="add del mod replST">
          <ac:chgData name="Oker, Deniz" userId="c635917e-08b1-492c-8404-f833eb4a6566" providerId="ADAL" clId="{D902525C-8D78-479D-B772-3B1ECB4B1293}" dt="2023-01-17T17:28:58.632" v="7431"/>
          <ac:graphicFrameMkLst>
            <pc:docMk/>
            <pc:sldMk cId="1080909560" sldId="2147470780"/>
            <ac:graphicFrameMk id="139" creationId="{69F875AC-3EA6-5BEC-3645-D3A62C887ACC}"/>
          </ac:graphicFrameMkLst>
        </pc:graphicFrameChg>
        <pc:graphicFrameChg chg="add del mod replST">
          <ac:chgData name="Oker, Deniz" userId="c635917e-08b1-492c-8404-f833eb4a6566" providerId="ADAL" clId="{D902525C-8D78-479D-B772-3B1ECB4B1293}" dt="2023-01-17T17:29:01.689" v="7657"/>
          <ac:graphicFrameMkLst>
            <pc:docMk/>
            <pc:sldMk cId="1080909560" sldId="2147470780"/>
            <ac:graphicFrameMk id="156" creationId="{92BBB119-8338-B8C6-F982-5A243AD5D8A8}"/>
          </ac:graphicFrameMkLst>
        </pc:graphicFrameChg>
        <pc:graphicFrameChg chg="add mod replST">
          <ac:chgData name="Oker, Deniz" userId="c635917e-08b1-492c-8404-f833eb4a6566" providerId="ADAL" clId="{D902525C-8D78-479D-B772-3B1ECB4B1293}" dt="2023-01-17T17:29:01.767" v="7770"/>
          <ac:graphicFrameMkLst>
            <pc:docMk/>
            <pc:sldMk cId="1080909560" sldId="2147470780"/>
            <ac:graphicFrameMk id="158" creationId="{CF87365E-9642-7849-419F-FC2D64D7988F}"/>
          </ac:graphicFrameMkLst>
        </pc:graphicFrameChg>
        <pc:graphicFrameChg chg="mod">
          <ac:chgData name="Oker, Deniz" userId="c635917e-08b1-492c-8404-f833eb4a6566" providerId="ADAL" clId="{D902525C-8D78-479D-B772-3B1ECB4B1293}" dt="2023-01-17T17:29:01.744" v="7709"/>
          <ac:graphicFrameMkLst>
            <pc:docMk/>
            <pc:sldMk cId="1080909560" sldId="2147470780"/>
            <ac:graphicFrameMk id="318" creationId="{F1160E8F-CF8B-42AB-862B-99E400EA0A51}"/>
          </ac:graphicFrameMkLst>
        </pc:graphicFrameChg>
        <pc:graphicFrameChg chg="del">
          <ac:chgData name="Oker, Deniz" userId="c635917e-08b1-492c-8404-f833eb4a6566" providerId="ADAL" clId="{D902525C-8D78-479D-B772-3B1ECB4B1293}" dt="2023-01-17T17:25:46.708" v="237"/>
          <ac:graphicFrameMkLst>
            <pc:docMk/>
            <pc:sldMk cId="1080909560" sldId="2147470780"/>
            <ac:graphicFrameMk id="418" creationId="{10620214-DF4B-4E73-81A3-3A6CFAA7B15A}"/>
          </ac:graphicFrameMkLst>
        </pc:graphicFrameChg>
        <pc:picChg chg="mod ord">
          <ac:chgData name="Oker, Deniz" userId="c635917e-08b1-492c-8404-f833eb4a6566" providerId="ADAL" clId="{D902525C-8D78-479D-B772-3B1ECB4B1293}" dt="2023-01-17T17:29:01.760" v="7747"/>
          <ac:picMkLst>
            <pc:docMk/>
            <pc:sldMk cId="1080909560" sldId="2147470780"/>
            <ac:picMk id="14" creationId="{31ABD41D-0F47-4808-B343-47368E79560D}"/>
          </ac:picMkLst>
        </pc:picChg>
        <pc:picChg chg="mod ord">
          <ac:chgData name="Oker, Deniz" userId="c635917e-08b1-492c-8404-f833eb4a6566" providerId="ADAL" clId="{D902525C-8D78-479D-B772-3B1ECB4B1293}" dt="2023-01-17T17:29:01.736" v="7700"/>
          <ac:picMkLst>
            <pc:docMk/>
            <pc:sldMk cId="1080909560" sldId="2147470780"/>
            <ac:picMk id="72" creationId="{A3E2B691-E748-47BF-9C24-B9A886D810D6}"/>
          </ac:picMkLst>
        </pc:picChg>
        <pc:picChg chg="mod ord">
          <ac:chgData name="Oker, Deniz" userId="c635917e-08b1-492c-8404-f833eb4a6566" providerId="ADAL" clId="{D902525C-8D78-479D-B772-3B1ECB4B1293}" dt="2023-01-17T17:29:01.776" v="7797"/>
          <ac:picMkLst>
            <pc:docMk/>
            <pc:sldMk cId="1080909560" sldId="2147470780"/>
            <ac:picMk id="76" creationId="{54A67977-A76B-42DF-B750-463A73E437C0}"/>
          </ac:picMkLst>
        </pc:picChg>
        <pc:picChg chg="mod ord">
          <ac:chgData name="Oker, Deniz" userId="c635917e-08b1-492c-8404-f833eb4a6566" providerId="ADAL" clId="{D902525C-8D78-479D-B772-3B1ECB4B1293}" dt="2023-01-17T17:29:01.779" v="7803"/>
          <ac:picMkLst>
            <pc:docMk/>
            <pc:sldMk cId="1080909560" sldId="2147470780"/>
            <ac:picMk id="80" creationId="{54D3927B-D2F7-46CC-A66E-DB565EBF71BA}"/>
          </ac:picMkLst>
        </pc:picChg>
        <pc:picChg chg="mod ord">
          <ac:chgData name="Oker, Deniz" userId="c635917e-08b1-492c-8404-f833eb4a6566" providerId="ADAL" clId="{D902525C-8D78-479D-B772-3B1ECB4B1293}" dt="2023-01-17T17:29:01.780" v="7809"/>
          <ac:picMkLst>
            <pc:docMk/>
            <pc:sldMk cId="1080909560" sldId="2147470780"/>
            <ac:picMk id="212" creationId="{60D9BF36-7EB3-4D6F-8D0A-9467F29A2BC7}"/>
          </ac:picMkLst>
        </pc:picChg>
        <pc:cxnChg chg="add del mod ord replST">
          <ac:chgData name="Oker, Deniz" userId="c635917e-08b1-492c-8404-f833eb4a6566" providerId="ADAL" clId="{D902525C-8D78-479D-B772-3B1ECB4B1293}" dt="2023-01-17T17:27:50.687" v="4476"/>
          <ac:cxnSpMkLst>
            <pc:docMk/>
            <pc:sldMk cId="1080909560" sldId="2147470780"/>
            <ac:cxnSpMk id="28" creationId="{E459C95C-04B4-1703-9F93-3301E78F7851}"/>
          </ac:cxnSpMkLst>
        </pc:cxnChg>
        <pc:cxnChg chg="add del mod ord replST">
          <ac:chgData name="Oker, Deniz" userId="c635917e-08b1-492c-8404-f833eb4a6566" providerId="ADAL" clId="{D902525C-8D78-479D-B772-3B1ECB4B1293}" dt="2023-01-17T17:27:50.689" v="4482"/>
          <ac:cxnSpMkLst>
            <pc:docMk/>
            <pc:sldMk cId="1080909560" sldId="2147470780"/>
            <ac:cxnSpMk id="29" creationId="{8E7F977F-D2C8-6792-ECB0-DF372D262F5F}"/>
          </ac:cxnSpMkLst>
        </pc:cxnChg>
        <pc:cxnChg chg="add del mod ord replST">
          <ac:chgData name="Oker, Deniz" userId="c635917e-08b1-492c-8404-f833eb4a6566" providerId="ADAL" clId="{D902525C-8D78-479D-B772-3B1ECB4B1293}" dt="2023-01-17T17:27:50.691" v="4486"/>
          <ac:cxnSpMkLst>
            <pc:docMk/>
            <pc:sldMk cId="1080909560" sldId="2147470780"/>
            <ac:cxnSpMk id="30" creationId="{2E3F998D-7E2F-02B5-519B-5F77A3B74400}"/>
          </ac:cxnSpMkLst>
        </pc:cxnChg>
        <pc:cxnChg chg="mod ord">
          <ac:chgData name="Oker, Deniz" userId="c635917e-08b1-492c-8404-f833eb4a6566" providerId="ADAL" clId="{D902525C-8D78-479D-B772-3B1ECB4B1293}" dt="2023-01-17T17:29:01.717" v="7670"/>
          <ac:cxnSpMkLst>
            <pc:docMk/>
            <pc:sldMk cId="1080909560" sldId="2147470780"/>
            <ac:cxnSpMk id="33" creationId="{506F9A56-F791-445F-82CA-A2BE14C24C45}"/>
          </ac:cxnSpMkLst>
        </pc:cxnChg>
        <pc:cxnChg chg="del mod ord">
          <ac:chgData name="Oker, Deniz" userId="c635917e-08b1-492c-8404-f833eb4a6566" providerId="ADAL" clId="{D902525C-8D78-479D-B772-3B1ECB4B1293}" dt="2023-01-17T17:27:50.686" v="4471"/>
          <ac:cxnSpMkLst>
            <pc:docMk/>
            <pc:sldMk cId="1080909560" sldId="2147470780"/>
            <ac:cxnSpMk id="34" creationId="{7C832B5C-88E5-4A36-AA1C-B03E087DA979}"/>
          </ac:cxnSpMkLst>
        </pc:cxnChg>
        <pc:cxnChg chg="add del mod ord replST">
          <ac:chgData name="Oker, Deniz" userId="c635917e-08b1-492c-8404-f833eb4a6566" providerId="ADAL" clId="{D902525C-8D78-479D-B772-3B1ECB4B1293}" dt="2023-01-17T17:27:07.394" v="2395"/>
          <ac:cxnSpMkLst>
            <pc:docMk/>
            <pc:sldMk cId="1080909560" sldId="2147470780"/>
            <ac:cxnSpMk id="39" creationId="{16879910-796C-8D66-C50F-46E5F15AFABD}"/>
          </ac:cxnSpMkLst>
        </pc:cxnChg>
        <pc:cxnChg chg="add del mod ord replST">
          <ac:chgData name="Oker, Deniz" userId="c635917e-08b1-492c-8404-f833eb4a6566" providerId="ADAL" clId="{D902525C-8D78-479D-B772-3B1ECB4B1293}" dt="2023-01-17T17:27:50.678" v="4462"/>
          <ac:cxnSpMkLst>
            <pc:docMk/>
            <pc:sldMk cId="1080909560" sldId="2147470780"/>
            <ac:cxnSpMk id="45" creationId="{1950E19A-6257-C7FC-48AE-5475C5DD2193}"/>
          </ac:cxnSpMkLst>
        </pc:cxnChg>
        <pc:cxnChg chg="add del mod ord replST">
          <ac:chgData name="Oker, Deniz" userId="c635917e-08b1-492c-8404-f833eb4a6566" providerId="ADAL" clId="{D902525C-8D78-479D-B772-3B1ECB4B1293}" dt="2023-01-17T17:27:50.689" v="4479"/>
          <ac:cxnSpMkLst>
            <pc:docMk/>
            <pc:sldMk cId="1080909560" sldId="2147470780"/>
            <ac:cxnSpMk id="46" creationId="{E0EF5433-748C-B98D-12C4-EE0322B8FE87}"/>
          </ac:cxnSpMkLst>
        </pc:cxnChg>
        <pc:cxnChg chg="add del mod ord replST">
          <ac:chgData name="Oker, Deniz" userId="c635917e-08b1-492c-8404-f833eb4a6566" providerId="ADAL" clId="{D902525C-8D78-479D-B772-3B1ECB4B1293}" dt="2023-01-17T17:27:50.687" v="4474"/>
          <ac:cxnSpMkLst>
            <pc:docMk/>
            <pc:sldMk cId="1080909560" sldId="2147470780"/>
            <ac:cxnSpMk id="47" creationId="{21A7389B-6E80-E0D2-1599-DE3A3347F008}"/>
          </ac:cxnSpMkLst>
        </pc:cxnChg>
        <pc:cxnChg chg="add del mod ord replST">
          <ac:chgData name="Oker, Deniz" userId="c635917e-08b1-492c-8404-f833eb4a6566" providerId="ADAL" clId="{D902525C-8D78-479D-B772-3B1ECB4B1293}" dt="2023-01-17T17:27:50.723" v="4514"/>
          <ac:cxnSpMkLst>
            <pc:docMk/>
            <pc:sldMk cId="1080909560" sldId="2147470780"/>
            <ac:cxnSpMk id="62" creationId="{1A3A254B-89F0-4415-386C-B40D9A298A63}"/>
          </ac:cxnSpMkLst>
        </pc:cxnChg>
        <pc:cxnChg chg="add mod ord replST">
          <ac:chgData name="Oker, Deniz" userId="c635917e-08b1-492c-8404-f833eb4a6566" providerId="ADAL" clId="{D902525C-8D78-479D-B772-3B1ECB4B1293}" dt="2023-01-17T17:29:01.768" v="7772"/>
          <ac:cxnSpMkLst>
            <pc:docMk/>
            <pc:sldMk cId="1080909560" sldId="2147470780"/>
            <ac:cxnSpMk id="63" creationId="{361D2C6E-4CD0-9B1F-742E-8BA59E511D74}"/>
          </ac:cxnSpMkLst>
        </pc:cxnChg>
        <pc:cxnChg chg="add mod ord replST">
          <ac:chgData name="Oker, Deniz" userId="c635917e-08b1-492c-8404-f833eb4a6566" providerId="ADAL" clId="{D902525C-8D78-479D-B772-3B1ECB4B1293}" dt="2023-01-17T17:29:01.768" v="7774"/>
          <ac:cxnSpMkLst>
            <pc:docMk/>
            <pc:sldMk cId="1080909560" sldId="2147470780"/>
            <ac:cxnSpMk id="65" creationId="{AE85CC83-013D-7693-BE91-2634E355B5BF}"/>
          </ac:cxnSpMkLst>
        </pc:cxnChg>
        <pc:cxnChg chg="add del mod ord replST">
          <ac:chgData name="Oker, Deniz" userId="c635917e-08b1-492c-8404-f833eb4a6566" providerId="ADAL" clId="{D902525C-8D78-479D-B772-3B1ECB4B1293}" dt="2023-01-17T17:28:10.584" v="5008"/>
          <ac:cxnSpMkLst>
            <pc:docMk/>
            <pc:sldMk cId="1080909560" sldId="2147470780"/>
            <ac:cxnSpMk id="89" creationId="{C29A94C8-7375-8086-DDDE-4350AB3E24CA}"/>
          </ac:cxnSpMkLst>
        </pc:cxnChg>
        <pc:cxnChg chg="add del mod ord replST">
          <ac:chgData name="Oker, Deniz" userId="c635917e-08b1-492c-8404-f833eb4a6566" providerId="ADAL" clId="{D902525C-8D78-479D-B772-3B1ECB4B1293}" dt="2023-01-17T17:28:43.120" v="6854"/>
          <ac:cxnSpMkLst>
            <pc:docMk/>
            <pc:sldMk cId="1080909560" sldId="2147470780"/>
            <ac:cxnSpMk id="107" creationId="{CB7E5D55-D735-15D5-F62E-4F4611DFE6E4}"/>
          </ac:cxnSpMkLst>
        </pc:cxnChg>
        <pc:cxnChg chg="add del mod ord replST">
          <ac:chgData name="Oker, Deniz" userId="c635917e-08b1-492c-8404-f833eb4a6566" providerId="ADAL" clId="{D902525C-8D78-479D-B772-3B1ECB4B1293}" dt="2023-01-17T17:28:43.126" v="6859"/>
          <ac:cxnSpMkLst>
            <pc:docMk/>
            <pc:sldMk cId="1080909560" sldId="2147470780"/>
            <ac:cxnSpMk id="108" creationId="{44DAAC5D-7D10-260C-E8D2-B5DC92C9AB13}"/>
          </ac:cxnSpMkLst>
        </pc:cxnChg>
        <pc:cxnChg chg="add del mod ord replST">
          <ac:chgData name="Oker, Deniz" userId="c635917e-08b1-492c-8404-f833eb4a6566" providerId="ADAL" clId="{D902525C-8D78-479D-B772-3B1ECB4B1293}" dt="2023-01-17T17:28:43.127" v="6862"/>
          <ac:cxnSpMkLst>
            <pc:docMk/>
            <pc:sldMk cId="1080909560" sldId="2147470780"/>
            <ac:cxnSpMk id="113" creationId="{3F5B6EB4-9457-1B26-308D-D819D906B68D}"/>
          </ac:cxnSpMkLst>
        </pc:cxnChg>
        <pc:cxnChg chg="add del mod ord replST">
          <ac:chgData name="Oker, Deniz" userId="c635917e-08b1-492c-8404-f833eb4a6566" providerId="ADAL" clId="{D902525C-8D78-479D-B772-3B1ECB4B1293}" dt="2023-01-17T17:28:43.131" v="6870"/>
          <ac:cxnSpMkLst>
            <pc:docMk/>
            <pc:sldMk cId="1080909560" sldId="2147470780"/>
            <ac:cxnSpMk id="115" creationId="{804DE815-35AE-E0C1-B093-63310EB637EA}"/>
          </ac:cxnSpMkLst>
        </pc:cxnChg>
        <pc:cxnChg chg="add del mod ord replST">
          <ac:chgData name="Oker, Deniz" userId="c635917e-08b1-492c-8404-f833eb4a6566" providerId="ADAL" clId="{D902525C-8D78-479D-B772-3B1ECB4B1293}" dt="2023-01-17T17:28:43.130" v="6867"/>
          <ac:cxnSpMkLst>
            <pc:docMk/>
            <pc:sldMk cId="1080909560" sldId="2147470780"/>
            <ac:cxnSpMk id="116" creationId="{4719AC80-CB46-3E49-6853-641BC169B865}"/>
          </ac:cxnSpMkLst>
        </pc:cxnChg>
        <pc:cxnChg chg="add del mod ord replST">
          <ac:chgData name="Oker, Deniz" userId="c635917e-08b1-492c-8404-f833eb4a6566" providerId="ADAL" clId="{D902525C-8D78-479D-B772-3B1ECB4B1293}" dt="2023-01-17T17:28:43.129" v="6865"/>
          <ac:cxnSpMkLst>
            <pc:docMk/>
            <pc:sldMk cId="1080909560" sldId="2147470780"/>
            <ac:cxnSpMk id="117" creationId="{ADFDFE0B-73D8-AF58-053A-DE5DC773596D}"/>
          </ac:cxnSpMkLst>
        </pc:cxnChg>
        <pc:cxnChg chg="add del mod ord replST">
          <ac:chgData name="Oker, Deniz" userId="c635917e-08b1-492c-8404-f833eb4a6566" providerId="ADAL" clId="{D902525C-8D78-479D-B772-3B1ECB4B1293}" dt="2023-01-17T17:28:43.132" v="6873"/>
          <ac:cxnSpMkLst>
            <pc:docMk/>
            <pc:sldMk cId="1080909560" sldId="2147470780"/>
            <ac:cxnSpMk id="118" creationId="{8A089FB4-A41F-9EC1-0CC8-DAA15A2DCBF2}"/>
          </ac:cxnSpMkLst>
        </pc:cxnChg>
        <pc:cxnChg chg="add del mod ord replST">
          <ac:chgData name="Oker, Deniz" userId="c635917e-08b1-492c-8404-f833eb4a6566" providerId="ADAL" clId="{D902525C-8D78-479D-B772-3B1ECB4B1293}" dt="2023-01-17T17:28:43.133" v="6877"/>
          <ac:cxnSpMkLst>
            <pc:docMk/>
            <pc:sldMk cId="1080909560" sldId="2147470780"/>
            <ac:cxnSpMk id="120" creationId="{E9BBF991-D494-10AE-4FF6-C29D106F850A}"/>
          </ac:cxnSpMkLst>
        </pc:cxnChg>
        <pc:cxnChg chg="add del mod ord replST">
          <ac:chgData name="Oker, Deniz" userId="c635917e-08b1-492c-8404-f833eb4a6566" providerId="ADAL" clId="{D902525C-8D78-479D-B772-3B1ECB4B1293}" dt="2023-01-17T17:28:43.161" v="6905"/>
          <ac:cxnSpMkLst>
            <pc:docMk/>
            <pc:sldMk cId="1080909560" sldId="2147470780"/>
            <ac:cxnSpMk id="121" creationId="{09ED0742-0099-8F0A-4463-8D8EC00262AE}"/>
          </ac:cxnSpMkLst>
        </pc:cxnChg>
        <pc:cxnChg chg="add del mod ord replST">
          <ac:chgData name="Oker, Deniz" userId="c635917e-08b1-492c-8404-f833eb4a6566" providerId="ADAL" clId="{D902525C-8D78-479D-B772-3B1ECB4B1293}" dt="2023-01-17T17:28:40.762" v="6524"/>
          <ac:cxnSpMkLst>
            <pc:docMk/>
            <pc:sldMk cId="1080909560" sldId="2147470780"/>
            <ac:cxnSpMk id="129" creationId="{DDA2717F-1358-086A-04D9-23BFF6DC00A5}"/>
          </ac:cxnSpMkLst>
        </pc:cxnChg>
        <pc:cxnChg chg="add del mod ord replST">
          <ac:chgData name="Oker, Deniz" userId="c635917e-08b1-492c-8404-f833eb4a6566" providerId="ADAL" clId="{D902525C-8D78-479D-B772-3B1ECB4B1293}" dt="2023-01-17T17:29:01.649" v="7612"/>
          <ac:cxnSpMkLst>
            <pc:docMk/>
            <pc:sldMk cId="1080909560" sldId="2147470780"/>
            <ac:cxnSpMk id="148" creationId="{3497E6AB-33C0-E163-1706-9AE66FC1EA2E}"/>
          </ac:cxnSpMkLst>
        </pc:cxnChg>
        <pc:cxnChg chg="add del mod ord replST">
          <ac:chgData name="Oker, Deniz" userId="c635917e-08b1-492c-8404-f833eb4a6566" providerId="ADAL" clId="{D902525C-8D78-479D-B772-3B1ECB4B1293}" dt="2023-01-17T17:29:01.653" v="7617"/>
          <ac:cxnSpMkLst>
            <pc:docMk/>
            <pc:sldMk cId="1080909560" sldId="2147470780"/>
            <ac:cxnSpMk id="149" creationId="{1703BD69-5BD6-4AF7-240F-605B35E21C51}"/>
          </ac:cxnSpMkLst>
        </pc:cxnChg>
        <pc:cxnChg chg="mod ord">
          <ac:chgData name="Oker, Deniz" userId="c635917e-08b1-492c-8404-f833eb4a6566" providerId="ADAL" clId="{D902525C-8D78-479D-B772-3B1ECB4B1293}" dt="2023-01-17T17:29:01.775" v="7791"/>
          <ac:cxnSpMkLst>
            <pc:docMk/>
            <pc:sldMk cId="1080909560" sldId="2147470780"/>
            <ac:cxnSpMk id="150" creationId="{20D02C14-74F9-4AAF-91AF-45FC5015F9E6}"/>
          </ac:cxnSpMkLst>
        </pc:cxnChg>
        <pc:cxnChg chg="add del mod ord replST">
          <ac:chgData name="Oker, Deniz" userId="c635917e-08b1-492c-8404-f833eb4a6566" providerId="ADAL" clId="{D902525C-8D78-479D-B772-3B1ECB4B1293}" dt="2023-01-17T17:29:01.654" v="7620"/>
          <ac:cxnSpMkLst>
            <pc:docMk/>
            <pc:sldMk cId="1080909560" sldId="2147470780"/>
            <ac:cxnSpMk id="152" creationId="{47D6922B-EE96-E1F8-AB16-97BCE40C3E70}"/>
          </ac:cxnSpMkLst>
        </pc:cxnChg>
        <pc:cxnChg chg="del mod ord">
          <ac:chgData name="Oker, Deniz" userId="c635917e-08b1-492c-8404-f833eb4a6566" providerId="ADAL" clId="{D902525C-8D78-479D-B772-3B1ECB4B1293}" dt="2023-01-17T17:27:50.685" v="4467"/>
          <ac:cxnSpMkLst>
            <pc:docMk/>
            <pc:sldMk cId="1080909560" sldId="2147470780"/>
            <ac:cxnSpMk id="153" creationId="{2429AB8F-5255-4F4F-9629-8485C9B24FAF}"/>
          </ac:cxnSpMkLst>
        </pc:cxnChg>
        <pc:cxnChg chg="mod ord">
          <ac:chgData name="Oker, Deniz" userId="c635917e-08b1-492c-8404-f833eb4a6566" providerId="ADAL" clId="{D902525C-8D78-479D-B772-3B1ECB4B1293}" dt="2023-01-17T17:29:01.782" v="7815"/>
          <ac:cxnSpMkLst>
            <pc:docMk/>
            <pc:sldMk cId="1080909560" sldId="2147470780"/>
            <ac:cxnSpMk id="157" creationId="{EBD7546C-E8C1-47FE-BDF1-8CFE89329FF3}"/>
          </ac:cxnSpMkLst>
        </pc:cxnChg>
        <pc:cxnChg chg="mod ord">
          <ac:chgData name="Oker, Deniz" userId="c635917e-08b1-492c-8404-f833eb4a6566" providerId="ADAL" clId="{D902525C-8D78-479D-B772-3B1ECB4B1293}" dt="2023-01-17T17:29:01.763" v="7759"/>
          <ac:cxnSpMkLst>
            <pc:docMk/>
            <pc:sldMk cId="1080909560" sldId="2147470780"/>
            <ac:cxnSpMk id="207" creationId="{597B0CE5-B8DD-4557-BB70-4C52A90F5CA9}"/>
          </ac:cxnSpMkLst>
        </pc:cxnChg>
        <pc:cxnChg chg="mod ord">
          <ac:chgData name="Oker, Deniz" userId="c635917e-08b1-492c-8404-f833eb4a6566" providerId="ADAL" clId="{D902525C-8D78-479D-B772-3B1ECB4B1293}" dt="2023-01-17T17:29:01.774" v="7787"/>
          <ac:cxnSpMkLst>
            <pc:docMk/>
            <pc:sldMk cId="1080909560" sldId="2147470780"/>
            <ac:cxnSpMk id="359" creationId="{1431E5C0-3E59-4F97-8471-0F3985EE914B}"/>
          </ac:cxnSpMkLst>
        </pc:cxnChg>
        <pc:cxnChg chg="mod ord">
          <ac:chgData name="Oker, Deniz" userId="c635917e-08b1-492c-8404-f833eb4a6566" providerId="ADAL" clId="{D902525C-8D78-479D-B772-3B1ECB4B1293}" dt="2023-01-17T17:29:01.774" v="7789"/>
          <ac:cxnSpMkLst>
            <pc:docMk/>
            <pc:sldMk cId="1080909560" sldId="2147470780"/>
            <ac:cxnSpMk id="360" creationId="{D9381A97-0D83-4C9C-9B8C-EB8B7420E9A6}"/>
          </ac:cxnSpMkLst>
        </pc:cxnChg>
      </pc:sldChg>
      <pc:sldChg chg="addSp delSp modSp mod">
        <pc:chgData name="Oker, Deniz" userId="c635917e-08b1-492c-8404-f833eb4a6566" providerId="ADAL" clId="{D902525C-8D78-479D-B772-3B1ECB4B1293}" dt="2023-01-17T17:21:10.299" v="112"/>
        <pc:sldMkLst>
          <pc:docMk/>
          <pc:sldMk cId="1040203231" sldId="2147470782"/>
        </pc:sldMkLst>
        <pc:spChg chg="mod ord">
          <ac:chgData name="Oker, Deniz" userId="c635917e-08b1-492c-8404-f833eb4a6566" providerId="ADAL" clId="{D902525C-8D78-479D-B772-3B1ECB4B1293}" dt="2023-01-17T17:21:10.262" v="19"/>
          <ac:spMkLst>
            <pc:docMk/>
            <pc:sldMk cId="1040203231" sldId="2147470782"/>
            <ac:spMk id="2" creationId="{5C65516F-8E92-47FF-B0B2-AFCD4F7F3CAF}"/>
          </ac:spMkLst>
        </pc:spChg>
        <pc:spChg chg="mod ord">
          <ac:chgData name="Oker, Deniz" userId="c635917e-08b1-492c-8404-f833eb4a6566" providerId="ADAL" clId="{D902525C-8D78-479D-B772-3B1ECB4B1293}" dt="2023-01-17T17:21:10.260" v="13"/>
          <ac:spMkLst>
            <pc:docMk/>
            <pc:sldMk cId="1040203231" sldId="2147470782"/>
            <ac:spMk id="3" creationId="{C42C2A29-C949-4DF3-8DD7-DEADFD3F2A41}"/>
          </ac:spMkLst>
        </pc:spChg>
        <pc:spChg chg="mod ord">
          <ac:chgData name="Oker, Deniz" userId="c635917e-08b1-492c-8404-f833eb4a6566" providerId="ADAL" clId="{D902525C-8D78-479D-B772-3B1ECB4B1293}" dt="2023-01-17T17:21:10.261" v="17"/>
          <ac:spMkLst>
            <pc:docMk/>
            <pc:sldMk cId="1040203231" sldId="2147470782"/>
            <ac:spMk id="6" creationId="{3FF62F8A-C299-4EDE-94CB-874356A1C3B6}"/>
          </ac:spMkLst>
        </pc:spChg>
        <pc:spChg chg="mod ord">
          <ac:chgData name="Oker, Deniz" userId="c635917e-08b1-492c-8404-f833eb4a6566" providerId="ADAL" clId="{D902525C-8D78-479D-B772-3B1ECB4B1293}" dt="2023-01-17T17:21:10.293" v="104"/>
          <ac:spMkLst>
            <pc:docMk/>
            <pc:sldMk cId="1040203231" sldId="2147470782"/>
            <ac:spMk id="7" creationId="{9F5C0309-3DD5-FA08-4DBA-9C81E750A1C7}"/>
          </ac:spMkLst>
        </pc:spChg>
        <pc:spChg chg="mod ord">
          <ac:chgData name="Oker, Deniz" userId="c635917e-08b1-492c-8404-f833eb4a6566" providerId="ADAL" clId="{D902525C-8D78-479D-B772-3B1ECB4B1293}" dt="2023-01-17T17:21:10.264" v="25"/>
          <ac:spMkLst>
            <pc:docMk/>
            <pc:sldMk cId="1040203231" sldId="2147470782"/>
            <ac:spMk id="8" creationId="{4EFE5F66-FE85-47E7-B999-A7248BB1BB4D}"/>
          </ac:spMkLst>
        </pc:spChg>
        <pc:spChg chg="mod ord">
          <ac:chgData name="Oker, Deniz" userId="c635917e-08b1-492c-8404-f833eb4a6566" providerId="ADAL" clId="{D902525C-8D78-479D-B772-3B1ECB4B1293}" dt="2023-01-17T17:21:10.263" v="21"/>
          <ac:spMkLst>
            <pc:docMk/>
            <pc:sldMk cId="1040203231" sldId="2147470782"/>
            <ac:spMk id="10" creationId="{D6F20A09-8735-4F60-96A3-48C524647CEB}"/>
          </ac:spMkLst>
        </pc:spChg>
        <pc:spChg chg="mod ord">
          <ac:chgData name="Oker, Deniz" userId="c635917e-08b1-492c-8404-f833eb4a6566" providerId="ADAL" clId="{D902525C-8D78-479D-B772-3B1ECB4B1293}" dt="2023-01-17T17:21:10.263" v="23"/>
          <ac:spMkLst>
            <pc:docMk/>
            <pc:sldMk cId="1040203231" sldId="2147470782"/>
            <ac:spMk id="11" creationId="{ACF50255-12C2-4598-938A-BD76266F8A7C}"/>
          </ac:spMkLst>
        </pc:spChg>
        <pc:spChg chg="mod ord">
          <ac:chgData name="Oker, Deniz" userId="c635917e-08b1-492c-8404-f833eb4a6566" providerId="ADAL" clId="{D902525C-8D78-479D-B772-3B1ECB4B1293}" dt="2023-01-17T17:21:10.293" v="106"/>
          <ac:spMkLst>
            <pc:docMk/>
            <pc:sldMk cId="1040203231" sldId="2147470782"/>
            <ac:spMk id="13" creationId="{912217F4-F81F-2988-74F4-8D1A9147468D}"/>
          </ac:spMkLst>
        </pc:spChg>
        <pc:spChg chg="mod ord">
          <ac:chgData name="Oker, Deniz" userId="c635917e-08b1-492c-8404-f833eb4a6566" providerId="ADAL" clId="{D902525C-8D78-479D-B772-3B1ECB4B1293}" dt="2023-01-17T17:21:10.294" v="108"/>
          <ac:spMkLst>
            <pc:docMk/>
            <pc:sldMk cId="1040203231" sldId="2147470782"/>
            <ac:spMk id="15" creationId="{54F9B702-EE4E-640A-13AE-F3481584DFE6}"/>
          </ac:spMkLst>
        </pc:spChg>
        <pc:spChg chg="mod ord">
          <ac:chgData name="Oker, Deniz" userId="c635917e-08b1-492c-8404-f833eb4a6566" providerId="ADAL" clId="{D902525C-8D78-479D-B772-3B1ECB4B1293}" dt="2023-01-17T17:21:10.264" v="27"/>
          <ac:spMkLst>
            <pc:docMk/>
            <pc:sldMk cId="1040203231" sldId="2147470782"/>
            <ac:spMk id="49" creationId="{54840E99-A292-498A-88AE-31C0E050F8AA}"/>
          </ac:spMkLst>
        </pc:spChg>
        <pc:spChg chg="mod ord">
          <ac:chgData name="Oker, Deniz" userId="c635917e-08b1-492c-8404-f833eb4a6566" providerId="ADAL" clId="{D902525C-8D78-479D-B772-3B1ECB4B1293}" dt="2023-01-17T17:21:10.272" v="51"/>
          <ac:spMkLst>
            <pc:docMk/>
            <pc:sldMk cId="1040203231" sldId="2147470782"/>
            <ac:spMk id="53" creationId="{0C5E404D-5857-FE9C-0042-DFA6060B6C0A}"/>
          </ac:spMkLst>
        </pc:spChg>
        <pc:spChg chg="mod ord">
          <ac:chgData name="Oker, Deniz" userId="c635917e-08b1-492c-8404-f833eb4a6566" providerId="ADAL" clId="{D902525C-8D78-479D-B772-3B1ECB4B1293}" dt="2023-01-17T17:21:10.272" v="53"/>
          <ac:spMkLst>
            <pc:docMk/>
            <pc:sldMk cId="1040203231" sldId="2147470782"/>
            <ac:spMk id="55" creationId="{366A6DC2-92CF-7EB1-B6CD-DE142EC6CC77}"/>
          </ac:spMkLst>
        </pc:spChg>
        <pc:spChg chg="mod ord">
          <ac:chgData name="Oker, Deniz" userId="c635917e-08b1-492c-8404-f833eb4a6566" providerId="ADAL" clId="{D902525C-8D78-479D-B772-3B1ECB4B1293}" dt="2023-01-17T17:21:10.274" v="56"/>
          <ac:spMkLst>
            <pc:docMk/>
            <pc:sldMk cId="1040203231" sldId="2147470782"/>
            <ac:spMk id="57" creationId="{025D1061-9585-CB05-6F94-1F5D815E49B4}"/>
          </ac:spMkLst>
        </pc:spChg>
        <pc:spChg chg="mod ord">
          <ac:chgData name="Oker, Deniz" userId="c635917e-08b1-492c-8404-f833eb4a6566" providerId="ADAL" clId="{D902525C-8D78-479D-B772-3B1ECB4B1293}" dt="2023-01-17T17:21:10.275" v="60"/>
          <ac:spMkLst>
            <pc:docMk/>
            <pc:sldMk cId="1040203231" sldId="2147470782"/>
            <ac:spMk id="72" creationId="{840B6BE9-838A-FA3A-A1AC-2D788FF5AA0E}"/>
          </ac:spMkLst>
        </pc:spChg>
        <pc:spChg chg="mod ord">
          <ac:chgData name="Oker, Deniz" userId="c635917e-08b1-492c-8404-f833eb4a6566" providerId="ADAL" clId="{D902525C-8D78-479D-B772-3B1ECB4B1293}" dt="2023-01-17T17:21:10.275" v="62"/>
          <ac:spMkLst>
            <pc:docMk/>
            <pc:sldMk cId="1040203231" sldId="2147470782"/>
            <ac:spMk id="81" creationId="{8C150081-856D-AE35-5ED7-C58E66FB7E94}"/>
          </ac:spMkLst>
        </pc:spChg>
        <pc:spChg chg="mod ord">
          <ac:chgData name="Oker, Deniz" userId="c635917e-08b1-492c-8404-f833eb4a6566" providerId="ADAL" clId="{D902525C-8D78-479D-B772-3B1ECB4B1293}" dt="2023-01-17T17:21:10.288" v="92"/>
          <ac:spMkLst>
            <pc:docMk/>
            <pc:sldMk cId="1040203231" sldId="2147470782"/>
            <ac:spMk id="118" creationId="{8DD42577-F4D9-4B34-A836-091FB7663088}"/>
          </ac:spMkLst>
        </pc:spChg>
        <pc:spChg chg="mod ord">
          <ac:chgData name="Oker, Deniz" userId="c635917e-08b1-492c-8404-f833eb4a6566" providerId="ADAL" clId="{D902525C-8D78-479D-B772-3B1ECB4B1293}" dt="2023-01-17T17:21:10.271" v="45"/>
          <ac:spMkLst>
            <pc:docMk/>
            <pc:sldMk cId="1040203231" sldId="2147470782"/>
            <ac:spMk id="122" creationId="{ECED30E1-D15B-6C81-F4F5-E247A7AD95D3}"/>
          </ac:spMkLst>
        </pc:spChg>
        <pc:spChg chg="mod ord">
          <ac:chgData name="Oker, Deniz" userId="c635917e-08b1-492c-8404-f833eb4a6566" providerId="ADAL" clId="{D902525C-8D78-479D-B772-3B1ECB4B1293}" dt="2023-01-17T17:21:10.271" v="47"/>
          <ac:spMkLst>
            <pc:docMk/>
            <pc:sldMk cId="1040203231" sldId="2147470782"/>
            <ac:spMk id="123" creationId="{0213490D-ABE1-E12B-DA86-57F3159F18F3}"/>
          </ac:spMkLst>
        </pc:spChg>
        <pc:spChg chg="mod ord">
          <ac:chgData name="Oker, Deniz" userId="c635917e-08b1-492c-8404-f833eb4a6566" providerId="ADAL" clId="{D902525C-8D78-479D-B772-3B1ECB4B1293}" dt="2023-01-17T17:21:10.274" v="58"/>
          <ac:spMkLst>
            <pc:docMk/>
            <pc:sldMk cId="1040203231" sldId="2147470782"/>
            <ac:spMk id="140" creationId="{39B1CF9A-DD92-4CBA-8FB2-3DED39BFB69B}"/>
          </ac:spMkLst>
        </pc:spChg>
        <pc:spChg chg="mod ord">
          <ac:chgData name="Oker, Deniz" userId="c635917e-08b1-492c-8404-f833eb4a6566" providerId="ADAL" clId="{D902525C-8D78-479D-B772-3B1ECB4B1293}" dt="2023-01-17T17:21:10.277" v="64"/>
          <ac:spMkLst>
            <pc:docMk/>
            <pc:sldMk cId="1040203231" sldId="2147470782"/>
            <ac:spMk id="150" creationId="{F468C2E7-ADD1-4797-8466-EB40BCB7057B}"/>
          </ac:spMkLst>
        </pc:spChg>
        <pc:spChg chg="mod ord">
          <ac:chgData name="Oker, Deniz" userId="c635917e-08b1-492c-8404-f833eb4a6566" providerId="ADAL" clId="{D902525C-8D78-479D-B772-3B1ECB4B1293}" dt="2023-01-17T17:21:10.268" v="39"/>
          <ac:spMkLst>
            <pc:docMk/>
            <pc:sldMk cId="1040203231" sldId="2147470782"/>
            <ac:spMk id="155" creationId="{FA811602-031D-4B62-BBA7-4A3D45A587FC}"/>
          </ac:spMkLst>
        </pc:spChg>
        <pc:spChg chg="mod ord">
          <ac:chgData name="Oker, Deniz" userId="c635917e-08b1-492c-8404-f833eb4a6566" providerId="ADAL" clId="{D902525C-8D78-479D-B772-3B1ECB4B1293}" dt="2023-01-17T17:21:10.269" v="41"/>
          <ac:spMkLst>
            <pc:docMk/>
            <pc:sldMk cId="1040203231" sldId="2147470782"/>
            <ac:spMk id="156" creationId="{1C59974D-C4E5-4CA9-95F5-BAECEBA6ECBF}"/>
          </ac:spMkLst>
        </pc:spChg>
        <pc:spChg chg="mod ord">
          <ac:chgData name="Oker, Deniz" userId="c635917e-08b1-492c-8404-f833eb4a6566" providerId="ADAL" clId="{D902525C-8D78-479D-B772-3B1ECB4B1293}" dt="2023-01-17T17:21:10.290" v="98"/>
          <ac:spMkLst>
            <pc:docMk/>
            <pc:sldMk cId="1040203231" sldId="2147470782"/>
            <ac:spMk id="159" creationId="{395008A1-B093-41C6-B1AE-29C9C99A2F23}"/>
          </ac:spMkLst>
        </pc:spChg>
        <pc:spChg chg="mod ord">
          <ac:chgData name="Oker, Deniz" userId="c635917e-08b1-492c-8404-f833eb4a6566" providerId="ADAL" clId="{D902525C-8D78-479D-B772-3B1ECB4B1293}" dt="2023-01-17T17:21:10.291" v="100"/>
          <ac:spMkLst>
            <pc:docMk/>
            <pc:sldMk cId="1040203231" sldId="2147470782"/>
            <ac:spMk id="161" creationId="{6DB6336E-9045-4381-BBA2-48FC65B56567}"/>
          </ac:spMkLst>
        </pc:spChg>
        <pc:spChg chg="mod ord">
          <ac:chgData name="Oker, Deniz" userId="c635917e-08b1-492c-8404-f833eb4a6566" providerId="ADAL" clId="{D902525C-8D78-479D-B772-3B1ECB4B1293}" dt="2023-01-17T17:21:10.291" v="102"/>
          <ac:spMkLst>
            <pc:docMk/>
            <pc:sldMk cId="1040203231" sldId="2147470782"/>
            <ac:spMk id="163" creationId="{FDDB25CF-C1C1-4A2B-85FB-75D295CF901F}"/>
          </ac:spMkLst>
        </pc:spChg>
        <pc:spChg chg="mod ord">
          <ac:chgData name="Oker, Deniz" userId="c635917e-08b1-492c-8404-f833eb4a6566" providerId="ADAL" clId="{D902525C-8D78-479D-B772-3B1ECB4B1293}" dt="2023-01-17T17:21:10.279" v="68"/>
          <ac:spMkLst>
            <pc:docMk/>
            <pc:sldMk cId="1040203231" sldId="2147470782"/>
            <ac:spMk id="173" creationId="{A1F84918-42EB-4B93-A4AB-04878CAD4570}"/>
          </ac:spMkLst>
        </pc:spChg>
        <pc:spChg chg="mod ord">
          <ac:chgData name="Oker, Deniz" userId="c635917e-08b1-492c-8404-f833eb4a6566" providerId="ADAL" clId="{D902525C-8D78-479D-B772-3B1ECB4B1293}" dt="2023-01-17T17:21:10.279" v="70"/>
          <ac:spMkLst>
            <pc:docMk/>
            <pc:sldMk cId="1040203231" sldId="2147470782"/>
            <ac:spMk id="174" creationId="{FEB9C832-74C0-4336-B2D7-2A4A54F22FFC}"/>
          </ac:spMkLst>
        </pc:spChg>
        <pc:spChg chg="mod ord">
          <ac:chgData name="Oker, Deniz" userId="c635917e-08b1-492c-8404-f833eb4a6566" providerId="ADAL" clId="{D902525C-8D78-479D-B772-3B1ECB4B1293}" dt="2023-01-17T17:21:10.280" v="72"/>
          <ac:spMkLst>
            <pc:docMk/>
            <pc:sldMk cId="1040203231" sldId="2147470782"/>
            <ac:spMk id="176" creationId="{5A67BD25-F0F5-491B-8D2C-87E9F57B75BF}"/>
          </ac:spMkLst>
        </pc:spChg>
        <pc:spChg chg="mod ord">
          <ac:chgData name="Oker, Deniz" userId="c635917e-08b1-492c-8404-f833eb4a6566" providerId="ADAL" clId="{D902525C-8D78-479D-B772-3B1ECB4B1293}" dt="2023-01-17T17:21:10.281" v="74"/>
          <ac:spMkLst>
            <pc:docMk/>
            <pc:sldMk cId="1040203231" sldId="2147470782"/>
            <ac:spMk id="177" creationId="{81AEFDA2-5368-444F-9721-BC484004AAD8}"/>
          </ac:spMkLst>
        </pc:spChg>
        <pc:spChg chg="mod ord">
          <ac:chgData name="Oker, Deniz" userId="c635917e-08b1-492c-8404-f833eb4a6566" providerId="ADAL" clId="{D902525C-8D78-479D-B772-3B1ECB4B1293}" dt="2023-01-17T17:21:10.282" v="76"/>
          <ac:spMkLst>
            <pc:docMk/>
            <pc:sldMk cId="1040203231" sldId="2147470782"/>
            <ac:spMk id="178" creationId="{89B05FB4-D501-45D4-ABCB-6757CFD548AE}"/>
          </ac:spMkLst>
        </pc:spChg>
        <pc:spChg chg="mod ord">
          <ac:chgData name="Oker, Deniz" userId="c635917e-08b1-492c-8404-f833eb4a6566" providerId="ADAL" clId="{D902525C-8D78-479D-B772-3B1ECB4B1293}" dt="2023-01-17T17:21:10.272" v="49"/>
          <ac:spMkLst>
            <pc:docMk/>
            <pc:sldMk cId="1040203231" sldId="2147470782"/>
            <ac:spMk id="181" creationId="{857650E8-1183-488F-8D82-8F0FC4F927A9}"/>
          </ac:spMkLst>
        </pc:spChg>
        <pc:spChg chg="mod ord">
          <ac:chgData name="Oker, Deniz" userId="c635917e-08b1-492c-8404-f833eb4a6566" providerId="ADAL" clId="{D902525C-8D78-479D-B772-3B1ECB4B1293}" dt="2023-01-17T17:21:10.286" v="88"/>
          <ac:spMkLst>
            <pc:docMk/>
            <pc:sldMk cId="1040203231" sldId="2147470782"/>
            <ac:spMk id="232" creationId="{62AE121D-B319-4E73-A59B-C8755760C43F}"/>
          </ac:spMkLst>
        </pc:spChg>
        <pc:spChg chg="mod ord">
          <ac:chgData name="Oker, Deniz" userId="c635917e-08b1-492c-8404-f833eb4a6566" providerId="ADAL" clId="{D902525C-8D78-479D-B772-3B1ECB4B1293}" dt="2023-01-17T17:21:10.287" v="90"/>
          <ac:spMkLst>
            <pc:docMk/>
            <pc:sldMk cId="1040203231" sldId="2147470782"/>
            <ac:spMk id="233" creationId="{C9C731F6-B256-45B2-A2AD-F6767BE41923}"/>
          </ac:spMkLst>
        </pc:spChg>
        <pc:spChg chg="mod ord">
          <ac:chgData name="Oker, Deniz" userId="c635917e-08b1-492c-8404-f833eb4a6566" providerId="ADAL" clId="{D902525C-8D78-479D-B772-3B1ECB4B1293}" dt="2023-01-17T17:21:10.266" v="31"/>
          <ac:spMkLst>
            <pc:docMk/>
            <pc:sldMk cId="1040203231" sldId="2147470782"/>
            <ac:spMk id="349" creationId="{8C06D942-CD22-4B4B-9F9B-2D060649468B}"/>
          </ac:spMkLst>
        </pc:spChg>
        <pc:spChg chg="mod ord">
          <ac:chgData name="Oker, Deniz" userId="c635917e-08b1-492c-8404-f833eb4a6566" providerId="ADAL" clId="{D902525C-8D78-479D-B772-3B1ECB4B1293}" dt="2023-01-17T17:21:10.266" v="33"/>
          <ac:spMkLst>
            <pc:docMk/>
            <pc:sldMk cId="1040203231" sldId="2147470782"/>
            <ac:spMk id="350" creationId="{BAC38DFA-45F4-41C5-802D-1CCD0E770F70}"/>
          </ac:spMkLst>
        </pc:spChg>
        <pc:spChg chg="mod ord">
          <ac:chgData name="Oker, Deniz" userId="c635917e-08b1-492c-8404-f833eb4a6566" providerId="ADAL" clId="{D902525C-8D78-479D-B772-3B1ECB4B1293}" dt="2023-01-17T17:21:10.267" v="35"/>
          <ac:spMkLst>
            <pc:docMk/>
            <pc:sldMk cId="1040203231" sldId="2147470782"/>
            <ac:spMk id="358" creationId="{767913C7-5089-45E6-A286-076F31EC2C4C}"/>
          </ac:spMkLst>
        </pc:spChg>
        <pc:grpChg chg="mod ord">
          <ac:chgData name="Oker, Deniz" userId="c635917e-08b1-492c-8404-f833eb4a6566" providerId="ADAL" clId="{D902525C-8D78-479D-B772-3B1ECB4B1293}" dt="2023-01-17T17:21:10.278" v="66"/>
          <ac:grpSpMkLst>
            <pc:docMk/>
            <pc:sldMk cId="1040203231" sldId="2147470782"/>
            <ac:grpSpMk id="4" creationId="{91E1B67C-F48E-4B4A-826B-373C8634BE7F}"/>
          </ac:grpSpMkLst>
        </pc:grpChg>
        <pc:grpChg chg="mod ord">
          <ac:chgData name="Oker, Deniz" userId="c635917e-08b1-492c-8404-f833eb4a6566" providerId="ADAL" clId="{D902525C-8D78-479D-B772-3B1ECB4B1293}" dt="2023-01-17T17:21:10.289" v="96"/>
          <ac:grpSpMkLst>
            <pc:docMk/>
            <pc:sldMk cId="1040203231" sldId="2147470782"/>
            <ac:grpSpMk id="30" creationId="{0824F3AD-1DAF-4086-BB6D-8306396EC671}"/>
          </ac:grpSpMkLst>
        </pc:grpChg>
        <pc:grpChg chg="mod ord">
          <ac:chgData name="Oker, Deniz" userId="c635917e-08b1-492c-8404-f833eb4a6566" providerId="ADAL" clId="{D902525C-8D78-479D-B772-3B1ECB4B1293}" dt="2023-01-17T17:21:10.283" v="78"/>
          <ac:grpSpMkLst>
            <pc:docMk/>
            <pc:sldMk cId="1040203231" sldId="2147470782"/>
            <ac:grpSpMk id="74" creationId="{DC613D1D-1D38-4743-B376-50A52502D995}"/>
          </ac:grpSpMkLst>
        </pc:grpChg>
        <pc:grpChg chg="mod ord">
          <ac:chgData name="Oker, Deniz" userId="c635917e-08b1-492c-8404-f833eb4a6566" providerId="ADAL" clId="{D902525C-8D78-479D-B772-3B1ECB4B1293}" dt="2023-01-17T17:21:10.283" v="80"/>
          <ac:grpSpMkLst>
            <pc:docMk/>
            <pc:sldMk cId="1040203231" sldId="2147470782"/>
            <ac:grpSpMk id="75" creationId="{B3D216B4-8639-4C7F-9380-CEA5118ADE49}"/>
          </ac:grpSpMkLst>
        </pc:grpChg>
        <pc:grpChg chg="mod ord">
          <ac:chgData name="Oker, Deniz" userId="c635917e-08b1-492c-8404-f833eb4a6566" providerId="ADAL" clId="{D902525C-8D78-479D-B772-3B1ECB4B1293}" dt="2023-01-17T17:21:10.284" v="82"/>
          <ac:grpSpMkLst>
            <pc:docMk/>
            <pc:sldMk cId="1040203231" sldId="2147470782"/>
            <ac:grpSpMk id="76" creationId="{E44A5F69-F553-48C7-9A68-BC5B80706D67}"/>
          </ac:grpSpMkLst>
        </pc:grpChg>
        <pc:grpChg chg="mod ord">
          <ac:chgData name="Oker, Deniz" userId="c635917e-08b1-492c-8404-f833eb4a6566" providerId="ADAL" clId="{D902525C-8D78-479D-B772-3B1ECB4B1293}" dt="2023-01-17T17:21:10.285" v="84"/>
          <ac:grpSpMkLst>
            <pc:docMk/>
            <pc:sldMk cId="1040203231" sldId="2147470782"/>
            <ac:grpSpMk id="77" creationId="{EC87D7F5-6A22-4B31-A432-56978E54323D}"/>
          </ac:grpSpMkLst>
        </pc:grpChg>
        <pc:grpChg chg="mod ord">
          <ac:chgData name="Oker, Deniz" userId="c635917e-08b1-492c-8404-f833eb4a6566" providerId="ADAL" clId="{D902525C-8D78-479D-B772-3B1ECB4B1293}" dt="2023-01-17T17:21:10.286" v="86"/>
          <ac:grpSpMkLst>
            <pc:docMk/>
            <pc:sldMk cId="1040203231" sldId="2147470782"/>
            <ac:grpSpMk id="78" creationId="{1BD80B91-65E9-41B2-9FC9-9196C5ABD185}"/>
          </ac:grpSpMkLst>
        </pc:grpChg>
        <pc:graphicFrameChg chg="add mod replST">
          <ac:chgData name="Oker, Deniz" userId="c635917e-08b1-492c-8404-f833eb4a6566" providerId="ADAL" clId="{D902525C-8D78-479D-B772-3B1ECB4B1293}" dt="2023-01-17T17:21:10.273" v="54"/>
          <ac:graphicFrameMkLst>
            <pc:docMk/>
            <pc:sldMk cId="1040203231" sldId="2147470782"/>
            <ac:graphicFrameMk id="5" creationId="{4EAD7D2C-508A-CA3E-0B74-26115B8C0AC6}"/>
          </ac:graphicFrameMkLst>
        </pc:graphicFrameChg>
        <pc:graphicFrameChg chg="mod">
          <ac:chgData name="Oker, Deniz" userId="c635917e-08b1-492c-8404-f833eb4a6566" providerId="ADAL" clId="{D902525C-8D78-479D-B772-3B1ECB4B1293}" dt="2023-01-17T17:21:10.299" v="112"/>
          <ac:graphicFrameMkLst>
            <pc:docMk/>
            <pc:sldMk cId="1040203231" sldId="2147470782"/>
            <ac:graphicFrameMk id="12" creationId="{12B08591-225C-450F-A30D-40F93F3F55A9}"/>
          </ac:graphicFrameMkLst>
        </pc:graphicFrameChg>
        <pc:graphicFrameChg chg="del">
          <ac:chgData name="Oker, Deniz" userId="c635917e-08b1-492c-8404-f833eb4a6566" providerId="ADAL" clId="{D902525C-8D78-479D-B772-3B1ECB4B1293}" dt="2023-01-17T17:21:10.235" v="1"/>
          <ac:graphicFrameMkLst>
            <pc:docMk/>
            <pc:sldMk cId="1040203231" sldId="2147470782"/>
            <ac:graphicFrameMk id="145" creationId="{09FBCA38-6CB3-414A-939E-5879D66308E5}"/>
          </ac:graphicFrameMkLst>
        </pc:graphicFrameChg>
        <pc:graphicFrameChg chg="mod ord">
          <ac:chgData name="Oker, Deniz" userId="c635917e-08b1-492c-8404-f833eb4a6566" providerId="ADAL" clId="{D902525C-8D78-479D-B772-3B1ECB4B1293}" dt="2023-01-17T17:21:10.289" v="94"/>
          <ac:graphicFrameMkLst>
            <pc:docMk/>
            <pc:sldMk cId="1040203231" sldId="2147470782"/>
            <ac:graphicFrameMk id="146" creationId="{6EE807F8-CA86-40F7-9C3B-0D7E5B677F6B}"/>
          </ac:graphicFrameMkLst>
        </pc:graphicFrameChg>
        <pc:picChg chg="mod ord">
          <ac:chgData name="Oker, Deniz" userId="c635917e-08b1-492c-8404-f833eb4a6566" providerId="ADAL" clId="{D902525C-8D78-479D-B772-3B1ECB4B1293}" dt="2023-01-17T17:21:10.258" v="9"/>
          <ac:picMkLst>
            <pc:docMk/>
            <pc:sldMk cId="1040203231" sldId="2147470782"/>
            <ac:picMk id="277" creationId="{D6209E36-7EE0-4003-880C-97F0A35B84B7}"/>
          </ac:picMkLst>
        </pc:picChg>
        <pc:cxnChg chg="mod ord">
          <ac:chgData name="Oker, Deniz" userId="c635917e-08b1-492c-8404-f833eb4a6566" providerId="ADAL" clId="{D902525C-8D78-479D-B772-3B1ECB4B1293}" dt="2023-01-17T17:21:10.260" v="15"/>
          <ac:cxnSpMkLst>
            <pc:docMk/>
            <pc:sldMk cId="1040203231" sldId="2147470782"/>
            <ac:cxnSpMk id="50" creationId="{B7CB22FF-96DE-E679-A464-B15A859623B5}"/>
          </ac:cxnSpMkLst>
        </pc:cxnChg>
        <pc:cxnChg chg="mod ord">
          <ac:chgData name="Oker, Deniz" userId="c635917e-08b1-492c-8404-f833eb4a6566" providerId="ADAL" clId="{D902525C-8D78-479D-B772-3B1ECB4B1293}" dt="2023-01-17T17:21:10.270" v="43"/>
          <ac:cxnSpMkLst>
            <pc:docMk/>
            <pc:sldMk cId="1040203231" sldId="2147470782"/>
            <ac:cxnSpMk id="121" creationId="{B779A411-4926-F1FF-6FF9-A5F62A021316}"/>
          </ac:cxnSpMkLst>
        </pc:cxnChg>
        <pc:cxnChg chg="mod ord">
          <ac:chgData name="Oker, Deniz" userId="c635917e-08b1-492c-8404-f833eb4a6566" providerId="ADAL" clId="{D902525C-8D78-479D-B772-3B1ECB4B1293}" dt="2023-01-17T17:21:10.267" v="37"/>
          <ac:cxnSpMkLst>
            <pc:docMk/>
            <pc:sldMk cId="1040203231" sldId="2147470782"/>
            <ac:cxnSpMk id="154" creationId="{C51B4D09-A16E-42EC-B3D2-90546881B4BE}"/>
          </ac:cxnSpMkLst>
        </pc:cxnChg>
        <pc:cxnChg chg="mod ord">
          <ac:chgData name="Oker, Deniz" userId="c635917e-08b1-492c-8404-f833eb4a6566" providerId="ADAL" clId="{D902525C-8D78-479D-B772-3B1ECB4B1293}" dt="2023-01-17T17:21:10.265" v="29"/>
          <ac:cxnSpMkLst>
            <pc:docMk/>
            <pc:sldMk cId="1040203231" sldId="2147470782"/>
            <ac:cxnSpMk id="227" creationId="{908D7A08-62E2-4C44-B9AE-A2CF41D3E2C5}"/>
          </ac:cxnSpMkLst>
        </pc:cxnChg>
        <pc:cxnChg chg="mod ord">
          <ac:chgData name="Oker, Deniz" userId="c635917e-08b1-492c-8404-f833eb4a6566" providerId="ADAL" clId="{D902525C-8D78-479D-B772-3B1ECB4B1293}" dt="2023-01-17T17:21:10.259" v="11"/>
          <ac:cxnSpMkLst>
            <pc:docMk/>
            <pc:sldMk cId="1040203231" sldId="2147470782"/>
            <ac:cxnSpMk id="276" creationId="{2E3A50F0-4C89-4595-8294-9E34E4E4F897}"/>
          </ac:cxnSpMkLst>
        </pc:cxnChg>
      </pc:sldChg>
    </pc:docChg>
  </pc:docChgLst>
  <pc:docChgLst>
    <pc:chgData name="Lee, Samantha" userId="8697162a-f9f7-495a-acfb-b029ea413f4a" providerId="ADAL" clId="{508C75B9-65A6-4CFB-B906-F302A124374B}"/>
    <pc:docChg chg="modSld">
      <pc:chgData name="Lee, Samantha" userId="8697162a-f9f7-495a-acfb-b029ea413f4a" providerId="ADAL" clId="{508C75B9-65A6-4CFB-B906-F302A124374B}" dt="2023-01-06T19:41:27.189" v="20" actId="20577"/>
      <pc:docMkLst>
        <pc:docMk/>
      </pc:docMkLst>
      <pc:sldChg chg="addSp modSp mod">
        <pc:chgData name="Lee, Samantha" userId="8697162a-f9f7-495a-acfb-b029ea413f4a" providerId="ADAL" clId="{508C75B9-65A6-4CFB-B906-F302A124374B}" dt="2023-01-06T19:41:27.189" v="20" actId="20577"/>
        <pc:sldMkLst>
          <pc:docMk/>
          <pc:sldMk cId="834642606" sldId="2147470771"/>
        </pc:sldMkLst>
        <pc:spChg chg="add mod">
          <ac:chgData name="Lee, Samantha" userId="8697162a-f9f7-495a-acfb-b029ea413f4a" providerId="ADAL" clId="{508C75B9-65A6-4CFB-B906-F302A124374B}" dt="2023-01-06T19:41:27.189" v="20" actId="20577"/>
          <ac:spMkLst>
            <pc:docMk/>
            <pc:sldMk cId="834642606" sldId="2147470771"/>
            <ac:spMk id="4" creationId="{35363EBC-864A-4BAC-AA91-C471F9239FBD}"/>
          </ac:spMkLst>
        </pc:spChg>
        <pc:spChg chg="mod">
          <ac:chgData name="Lee, Samantha" userId="8697162a-f9f7-495a-acfb-b029ea413f4a" providerId="ADAL" clId="{508C75B9-65A6-4CFB-B906-F302A124374B}" dt="2023-01-06T19:40:56.276" v="0" actId="1038"/>
          <ac:spMkLst>
            <pc:docMk/>
            <pc:sldMk cId="834642606" sldId="2147470771"/>
            <ac:spMk id="357" creationId="{AD27A4E2-B15F-45B0-96AF-DCEEFCCE0AC5}"/>
          </ac:spMkLst>
        </pc:spChg>
        <pc:spChg chg="mod">
          <ac:chgData name="Lee, Samantha" userId="8697162a-f9f7-495a-acfb-b029ea413f4a" providerId="ADAL" clId="{508C75B9-65A6-4CFB-B906-F302A124374B}" dt="2023-01-06T19:40:56.276" v="0" actId="1038"/>
          <ac:spMkLst>
            <pc:docMk/>
            <pc:sldMk cId="834642606" sldId="2147470771"/>
            <ac:spMk id="358" creationId="{767913C7-5089-45E6-A286-076F31EC2C4C}"/>
          </ac:spMkLst>
        </pc:spChg>
      </pc:sldChg>
    </pc:docChg>
  </pc:docChgLst>
  <pc:docChgLst>
    <pc:chgData name="Shuart, Emily" userId="S::shuartec@oge.com::3b448ffd-0c9a-41a3-ab34-9d9b9070f189" providerId="AD" clId="Web-{86B1D7C1-12DA-62DB-1F2F-13FB2E873734}"/>
    <pc:docChg chg="mod">
      <pc:chgData name="Shuart, Emily" userId="S::shuartec@oge.com::3b448ffd-0c9a-41a3-ab34-9d9b9070f189" providerId="AD" clId="Web-{86B1D7C1-12DA-62DB-1F2F-13FB2E873734}" dt="2023-02-16T20:05:36.124" v="2"/>
      <pc:docMkLst>
        <pc:docMk/>
      </pc:docMkLst>
      <pc:sldChg chg="addCm">
        <pc:chgData name="Shuart, Emily" userId="S::shuartec@oge.com::3b448ffd-0c9a-41a3-ab34-9d9b9070f189" providerId="AD" clId="Web-{86B1D7C1-12DA-62DB-1F2F-13FB2E873734}" dt="2023-02-16T20:05:36.124" v="2"/>
        <pc:sldMkLst>
          <pc:docMk/>
          <pc:sldMk cId="1040203231" sldId="2147470782"/>
        </pc:sldMkLst>
      </pc:sldChg>
    </pc:docChg>
  </pc:docChgLst>
  <pc:docChgLst>
    <pc:chgData name="Oker, Deniz" userId="S::okerd@oge.com::7d0128b0-bc3f-4696-af0e-d11d74d9f063" providerId="AD" clId="Web-{0388245A-974C-AA41-7801-2BAEDFB99CF7}"/>
    <pc:docChg chg="modSld">
      <pc:chgData name="Oker, Deniz" userId="S::okerd@oge.com::7d0128b0-bc3f-4696-af0e-d11d74d9f063" providerId="AD" clId="Web-{0388245A-974C-AA41-7801-2BAEDFB99CF7}" dt="2023-01-11T15:19:00.586" v="146" actId="20577"/>
      <pc:docMkLst>
        <pc:docMk/>
      </pc:docMkLst>
      <pc:sldChg chg="addSp delSp modSp">
        <pc:chgData name="Oker, Deniz" userId="S::okerd@oge.com::7d0128b0-bc3f-4696-af0e-d11d74d9f063" providerId="AD" clId="Web-{0388245A-974C-AA41-7801-2BAEDFB99CF7}" dt="2023-01-11T15:04:59.432" v="139"/>
        <pc:sldMkLst>
          <pc:docMk/>
          <pc:sldMk cId="1080909560" sldId="2147470780"/>
        </pc:sldMkLst>
        <pc:spChg chg="add del mod">
          <ac:chgData name="Oker, Deniz" userId="S::okerd@oge.com::7d0128b0-bc3f-4696-af0e-d11d74d9f063" providerId="AD" clId="Web-{0388245A-974C-AA41-7801-2BAEDFB99CF7}" dt="2023-01-11T15:04:59.432" v="139"/>
          <ac:spMkLst>
            <pc:docMk/>
            <pc:sldMk cId="1080909560" sldId="2147470780"/>
            <ac:spMk id="4" creationId="{7F6035B7-8EB9-914C-66A4-9ADCD355CEE6}"/>
          </ac:spMkLst>
        </pc:spChg>
      </pc:sldChg>
      <pc:sldChg chg="addSp modSp">
        <pc:chgData name="Oker, Deniz" userId="S::okerd@oge.com::7d0128b0-bc3f-4696-af0e-d11d74d9f063" providerId="AD" clId="Web-{0388245A-974C-AA41-7801-2BAEDFB99CF7}" dt="2023-01-11T15:19:00.586" v="146" actId="20577"/>
        <pc:sldMkLst>
          <pc:docMk/>
          <pc:sldMk cId="1040203231" sldId="2147470782"/>
        </pc:sldMkLst>
        <pc:spChg chg="add mod">
          <ac:chgData name="Oker, Deniz" userId="S::okerd@oge.com::7d0128b0-bc3f-4696-af0e-d11d74d9f063" providerId="AD" clId="Web-{0388245A-974C-AA41-7801-2BAEDFB99CF7}" dt="2023-01-11T14:47:32.553" v="61" actId="14100"/>
          <ac:spMkLst>
            <pc:docMk/>
            <pc:sldMk cId="1040203231" sldId="2147470782"/>
            <ac:spMk id="5" creationId="{1D2156ED-9B62-1A3B-E5D8-7104CE724BE6}"/>
          </ac:spMkLst>
        </pc:spChg>
        <pc:spChg chg="mod">
          <ac:chgData name="Oker, Deniz" userId="S::okerd@oge.com::7d0128b0-bc3f-4696-af0e-d11d74d9f063" providerId="AD" clId="Web-{0388245A-974C-AA41-7801-2BAEDFB99CF7}" dt="2023-01-11T15:19:00.586" v="146" actId="20577"/>
          <ac:spMkLst>
            <pc:docMk/>
            <pc:sldMk cId="1040203231" sldId="2147470782"/>
            <ac:spMk id="6" creationId="{3FF62F8A-C299-4EDE-94CB-874356A1C3B6}"/>
          </ac:spMkLst>
        </pc:spChg>
        <pc:spChg chg="add mod">
          <ac:chgData name="Oker, Deniz" userId="S::okerd@oge.com::7d0128b0-bc3f-4696-af0e-d11d74d9f063" providerId="AD" clId="Web-{0388245A-974C-AA41-7801-2BAEDFB99CF7}" dt="2023-01-11T15:00:08.157" v="133" actId="20577"/>
          <ac:spMkLst>
            <pc:docMk/>
            <pc:sldMk cId="1040203231" sldId="2147470782"/>
            <ac:spMk id="7" creationId="{9CB19D0E-1D91-05A8-B2A9-B461D57353CC}"/>
          </ac:spMkLst>
        </pc:spChg>
        <pc:spChg chg="add mod">
          <ac:chgData name="Oker, Deniz" userId="S::okerd@oge.com::7d0128b0-bc3f-4696-af0e-d11d74d9f063" providerId="AD" clId="Web-{0388245A-974C-AA41-7801-2BAEDFB99CF7}" dt="2023-01-11T14:56:18.227" v="121" actId="20577"/>
          <ac:spMkLst>
            <pc:docMk/>
            <pc:sldMk cId="1040203231" sldId="2147470782"/>
            <ac:spMk id="9" creationId="{119E2731-52DC-6C35-FED0-F8F2A0B61578}"/>
          </ac:spMkLst>
        </pc:spChg>
        <pc:spChg chg="add mod">
          <ac:chgData name="Oker, Deniz" userId="S::okerd@oge.com::7d0128b0-bc3f-4696-af0e-d11d74d9f063" providerId="AD" clId="Web-{0388245A-974C-AA41-7801-2BAEDFB99CF7}" dt="2023-01-11T15:00:05.766" v="132" actId="20577"/>
          <ac:spMkLst>
            <pc:docMk/>
            <pc:sldMk cId="1040203231" sldId="2147470782"/>
            <ac:spMk id="13" creationId="{ACDF98EC-1DBA-BE99-8D1D-99EA4DBBC03B}"/>
          </ac:spMkLst>
        </pc:spChg>
        <pc:spChg chg="mod">
          <ac:chgData name="Oker, Deniz" userId="S::okerd@oge.com::7d0128b0-bc3f-4696-af0e-d11d74d9f063" providerId="AD" clId="Web-{0388245A-974C-AA41-7801-2BAEDFB99CF7}" dt="2023-01-11T14:46:40.894" v="11" actId="20577"/>
          <ac:spMkLst>
            <pc:docMk/>
            <pc:sldMk cId="1040203231" sldId="2147470782"/>
            <ac:spMk id="155" creationId="{FA811602-031D-4B62-BBA7-4A3D45A587FC}"/>
          </ac:spMkLst>
        </pc:spChg>
      </pc:sldChg>
    </pc:docChg>
  </pc:docChgLst>
  <pc:docChgLst>
    <pc:chgData name="Deniz Oker" userId="7d0128b0-bc3f-4696-af0e-d11d74d9f063" providerId="ADAL" clId="{29D697AD-A488-4FBC-9C26-F8EEBE1E07E4}"/>
    <pc:docChg chg="undo custSel modSld replTag">
      <pc:chgData name="Deniz Oker" userId="7d0128b0-bc3f-4696-af0e-d11d74d9f063" providerId="ADAL" clId="{29D697AD-A488-4FBC-9C26-F8EEBE1E07E4}" dt="2023-02-24T19:47:12.943" v="7830" actId="1036"/>
      <pc:docMkLst>
        <pc:docMk/>
      </pc:docMkLst>
      <pc:sldChg chg="addSp delSp modSp mod">
        <pc:chgData name="Deniz Oker" userId="7d0128b0-bc3f-4696-af0e-d11d74d9f063" providerId="ADAL" clId="{29D697AD-A488-4FBC-9C26-F8EEBE1E07E4}" dt="2023-02-24T19:47:12.943" v="7830" actId="1036"/>
        <pc:sldMkLst>
          <pc:docMk/>
          <pc:sldMk cId="2659283488" sldId="2147470786"/>
        </pc:sldMkLst>
        <pc:spChg chg="mod ord">
          <ac:chgData name="Deniz Oker" userId="7d0128b0-bc3f-4696-af0e-d11d74d9f063" providerId="ADAL" clId="{29D697AD-A488-4FBC-9C26-F8EEBE1E07E4}" dt="2023-02-24T19:40:47.158" v="7799" actId="1076"/>
          <ac:spMkLst>
            <pc:docMk/>
            <pc:sldMk cId="2659283488" sldId="2147470786"/>
            <ac:spMk id="2" creationId="{5C65516F-8E92-47FF-B0B2-AFCD4F7F3CAF}"/>
          </ac:spMkLst>
        </pc:spChg>
        <pc:spChg chg="mod ord">
          <ac:chgData name="Deniz Oker" userId="7d0128b0-bc3f-4696-af0e-d11d74d9f063" providerId="ADAL" clId="{29D697AD-A488-4FBC-9C26-F8EEBE1E07E4}" dt="2023-02-24T19:34:41.097" v="7644"/>
          <ac:spMkLst>
            <pc:docMk/>
            <pc:sldMk cId="2659283488" sldId="2147470786"/>
            <ac:spMk id="3" creationId="{C42C2A29-C949-4DF3-8DD7-DEADFD3F2A41}"/>
          </ac:spMkLst>
        </pc:spChg>
        <pc:spChg chg="mod ord">
          <ac:chgData name="Deniz Oker" userId="7d0128b0-bc3f-4696-af0e-d11d74d9f063" providerId="ADAL" clId="{29D697AD-A488-4FBC-9C26-F8EEBE1E07E4}" dt="2023-02-24T19:47:12.943" v="7830" actId="1036"/>
          <ac:spMkLst>
            <pc:docMk/>
            <pc:sldMk cId="2659283488" sldId="2147470786"/>
            <ac:spMk id="4" creationId="{1E9E9CDC-37BA-3BEB-ACAD-A3B91F9E53F0}"/>
          </ac:spMkLst>
        </pc:spChg>
        <pc:spChg chg="mod ord">
          <ac:chgData name="Deniz Oker" userId="7d0128b0-bc3f-4696-af0e-d11d74d9f063" providerId="ADAL" clId="{29D697AD-A488-4FBC-9C26-F8EEBE1E07E4}" dt="2023-02-24T19:34:41.097" v="7644"/>
          <ac:spMkLst>
            <pc:docMk/>
            <pc:sldMk cId="2659283488" sldId="2147470786"/>
            <ac:spMk id="5" creationId="{2387E159-EB8D-4AA7-9D53-86B872B8088A}"/>
          </ac:spMkLst>
        </pc:spChg>
        <pc:spChg chg="mod ord">
          <ac:chgData name="Deniz Oker" userId="7d0128b0-bc3f-4696-af0e-d11d74d9f063" providerId="ADAL" clId="{29D697AD-A488-4FBC-9C26-F8EEBE1E07E4}" dt="2023-02-24T19:34:41.097" v="7644"/>
          <ac:spMkLst>
            <pc:docMk/>
            <pc:sldMk cId="2659283488" sldId="2147470786"/>
            <ac:spMk id="8" creationId="{420DED51-99C8-41F0-B55D-28DB84046673}"/>
          </ac:spMkLst>
        </pc:spChg>
        <pc:spChg chg="mod ord">
          <ac:chgData name="Deniz Oker" userId="7d0128b0-bc3f-4696-af0e-d11d74d9f063" providerId="ADAL" clId="{29D697AD-A488-4FBC-9C26-F8EEBE1E07E4}" dt="2023-02-24T19:34:41.097" v="7644"/>
          <ac:spMkLst>
            <pc:docMk/>
            <pc:sldMk cId="2659283488" sldId="2147470786"/>
            <ac:spMk id="9" creationId="{A82424FC-5C3C-4BEF-B59A-4BEB492B649E}"/>
          </ac:spMkLst>
        </pc:spChg>
        <pc:spChg chg="mod">
          <ac:chgData name="Deniz Oker" userId="7d0128b0-bc3f-4696-af0e-d11d74d9f063" providerId="ADAL" clId="{29D697AD-A488-4FBC-9C26-F8EEBE1E07E4}" dt="2023-02-24T19:34:39.642" v="7338"/>
          <ac:spMkLst>
            <pc:docMk/>
            <pc:sldMk cId="2659283488" sldId="2147470786"/>
            <ac:spMk id="11" creationId="{6B37D8D0-275F-137F-0C47-0C64260E428B}"/>
          </ac:spMkLst>
        </pc:spChg>
        <pc:spChg chg="add del mod">
          <ac:chgData name="Deniz Oker" userId="7d0128b0-bc3f-4696-af0e-d11d74d9f063" providerId="ADAL" clId="{29D697AD-A488-4FBC-9C26-F8EEBE1E07E4}" dt="2023-02-24T19:21:53.439" v="23" actId="478"/>
          <ac:spMkLst>
            <pc:docMk/>
            <pc:sldMk cId="2659283488" sldId="2147470786"/>
            <ac:spMk id="13" creationId="{66062476-3C16-78C2-F5BF-87BC92569EDB}"/>
          </ac:spMkLst>
        </pc:spChg>
        <pc:spChg chg="add del mod modVis">
          <ac:chgData name="Deniz Oker" userId="7d0128b0-bc3f-4696-af0e-d11d74d9f063" providerId="ADAL" clId="{29D697AD-A488-4FBC-9C26-F8EEBE1E07E4}" dt="2023-02-24T19:21:57.042" v="279"/>
          <ac:spMkLst>
            <pc:docMk/>
            <pc:sldMk cId="2659283488" sldId="2147470786"/>
            <ac:spMk id="14" creationId="{08FDA958-3396-F75B-708B-BCC3B198D1AB}"/>
          </ac:spMkLst>
        </pc:spChg>
        <pc:spChg chg="mod">
          <ac:chgData name="Deniz Oker" userId="7d0128b0-bc3f-4696-af0e-d11d74d9f063" providerId="ADAL" clId="{29D697AD-A488-4FBC-9C26-F8EEBE1E07E4}" dt="2023-02-24T19:34:39.642" v="7337"/>
          <ac:spMkLst>
            <pc:docMk/>
            <pc:sldMk cId="2659283488" sldId="2147470786"/>
            <ac:spMk id="16" creationId="{8AE1811F-19F9-ED78-2A9A-DFC44D9C7B68}"/>
          </ac:spMkLst>
        </pc:spChg>
        <pc:spChg chg="mod">
          <ac:chgData name="Deniz Oker" userId="7d0128b0-bc3f-4696-af0e-d11d74d9f063" providerId="ADAL" clId="{29D697AD-A488-4FBC-9C26-F8EEBE1E07E4}" dt="2023-02-24T19:34:39.643" v="7339"/>
          <ac:spMkLst>
            <pc:docMk/>
            <pc:sldMk cId="2659283488" sldId="2147470786"/>
            <ac:spMk id="17" creationId="{0EFCC914-75F7-A020-90C8-37A5EECCA40C}"/>
          </ac:spMkLst>
        </pc:spChg>
        <pc:spChg chg="mod ord">
          <ac:chgData name="Deniz Oker" userId="7d0128b0-bc3f-4696-af0e-d11d74d9f063" providerId="ADAL" clId="{29D697AD-A488-4FBC-9C26-F8EEBE1E07E4}" dt="2023-02-24T19:34:46.336" v="7647" actId="552"/>
          <ac:spMkLst>
            <pc:docMk/>
            <pc:sldMk cId="2659283488" sldId="2147470786"/>
            <ac:spMk id="18" creationId="{36BA0EB2-BAD6-4A24-A355-2BA0D7CF0D28}"/>
          </ac:spMkLst>
        </pc:spChg>
        <pc:spChg chg="mod ord">
          <ac:chgData name="Deniz Oker" userId="7d0128b0-bc3f-4696-af0e-d11d74d9f063" providerId="ADAL" clId="{29D697AD-A488-4FBC-9C26-F8EEBE1E07E4}" dt="2023-02-24T19:34:41.097" v="7644"/>
          <ac:spMkLst>
            <pc:docMk/>
            <pc:sldMk cId="2659283488" sldId="2147470786"/>
            <ac:spMk id="19" creationId="{E9F6C549-545F-43AC-BDE5-2FB873A41662}"/>
          </ac:spMkLst>
        </pc:spChg>
        <pc:spChg chg="mod">
          <ac:chgData name="Deniz Oker" userId="7d0128b0-bc3f-4696-af0e-d11d74d9f063" providerId="ADAL" clId="{29D697AD-A488-4FBC-9C26-F8EEBE1E07E4}" dt="2023-02-24T19:34:39.643" v="7340"/>
          <ac:spMkLst>
            <pc:docMk/>
            <pc:sldMk cId="2659283488" sldId="2147470786"/>
            <ac:spMk id="20" creationId="{F498C4CF-7E7A-FC9F-C1D7-D87806711541}"/>
          </ac:spMkLst>
        </pc:spChg>
        <pc:spChg chg="mod">
          <ac:chgData name="Deniz Oker" userId="7d0128b0-bc3f-4696-af0e-d11d74d9f063" providerId="ADAL" clId="{29D697AD-A488-4FBC-9C26-F8EEBE1E07E4}" dt="2023-02-24T19:34:39.643" v="7341"/>
          <ac:spMkLst>
            <pc:docMk/>
            <pc:sldMk cId="2659283488" sldId="2147470786"/>
            <ac:spMk id="21" creationId="{12DD4B3E-E566-1F4C-1DC3-534F27F6699E}"/>
          </ac:spMkLst>
        </pc:spChg>
        <pc:spChg chg="mod ord">
          <ac:chgData name="Deniz Oker" userId="7d0128b0-bc3f-4696-af0e-d11d74d9f063" providerId="ADAL" clId="{29D697AD-A488-4FBC-9C26-F8EEBE1E07E4}" dt="2023-02-24T19:34:41.097" v="7644"/>
          <ac:spMkLst>
            <pc:docMk/>
            <pc:sldMk cId="2659283488" sldId="2147470786"/>
            <ac:spMk id="22" creationId="{477084FB-C354-F29E-24AA-2BB21F69709D}"/>
          </ac:spMkLst>
        </pc:spChg>
        <pc:spChg chg="mod ord">
          <ac:chgData name="Deniz Oker" userId="7d0128b0-bc3f-4696-af0e-d11d74d9f063" providerId="ADAL" clId="{29D697AD-A488-4FBC-9C26-F8EEBE1E07E4}" dt="2023-02-24T19:47:06.463" v="7829" actId="1035"/>
          <ac:spMkLst>
            <pc:docMk/>
            <pc:sldMk cId="2659283488" sldId="2147470786"/>
            <ac:spMk id="23" creationId="{34AFCEA8-945D-FCF5-8D99-DE56CF7F2161}"/>
          </ac:spMkLst>
        </pc:spChg>
        <pc:spChg chg="mod ord">
          <ac:chgData name="Deniz Oker" userId="7d0128b0-bc3f-4696-af0e-d11d74d9f063" providerId="ADAL" clId="{29D697AD-A488-4FBC-9C26-F8EEBE1E07E4}" dt="2023-02-24T19:42:18.124" v="7824" actId="20577"/>
          <ac:spMkLst>
            <pc:docMk/>
            <pc:sldMk cId="2659283488" sldId="2147470786"/>
            <ac:spMk id="25" creationId="{2942C13B-C1A3-7D9B-3421-0C2A8BDC64EC}"/>
          </ac:spMkLst>
        </pc:spChg>
        <pc:spChg chg="mod ord">
          <ac:chgData name="Deniz Oker" userId="7d0128b0-bc3f-4696-af0e-d11d74d9f063" providerId="ADAL" clId="{29D697AD-A488-4FBC-9C26-F8EEBE1E07E4}" dt="2023-02-24T19:34:41.097" v="7644"/>
          <ac:spMkLst>
            <pc:docMk/>
            <pc:sldMk cId="2659283488" sldId="2147470786"/>
            <ac:spMk id="26" creationId="{DAA73C1F-B022-42E8-8578-04B6528F44A5}"/>
          </ac:spMkLst>
        </pc:spChg>
        <pc:spChg chg="mod ord">
          <ac:chgData name="Deniz Oker" userId="7d0128b0-bc3f-4696-af0e-d11d74d9f063" providerId="ADAL" clId="{29D697AD-A488-4FBC-9C26-F8EEBE1E07E4}" dt="2023-02-24T19:34:41.097" v="7644"/>
          <ac:spMkLst>
            <pc:docMk/>
            <pc:sldMk cId="2659283488" sldId="2147470786"/>
            <ac:spMk id="27" creationId="{BB45E42B-0659-4DE0-AEC4-33065FDA05C9}"/>
          </ac:spMkLst>
        </pc:spChg>
        <pc:spChg chg="mod ord">
          <ac:chgData name="Deniz Oker" userId="7d0128b0-bc3f-4696-af0e-d11d74d9f063" providerId="ADAL" clId="{29D697AD-A488-4FBC-9C26-F8EEBE1E07E4}" dt="2023-02-24T19:34:41.097" v="7644"/>
          <ac:spMkLst>
            <pc:docMk/>
            <pc:sldMk cId="2659283488" sldId="2147470786"/>
            <ac:spMk id="29" creationId="{AE584802-10CA-4CD2-3607-C60A143A669C}"/>
          </ac:spMkLst>
        </pc:spChg>
        <pc:spChg chg="del mod ord">
          <ac:chgData name="Deniz Oker" userId="7d0128b0-bc3f-4696-af0e-d11d74d9f063" providerId="ADAL" clId="{29D697AD-A488-4FBC-9C26-F8EEBE1E07E4}" dt="2023-02-24T19:32:57.763" v="7021" actId="478"/>
          <ac:spMkLst>
            <pc:docMk/>
            <pc:sldMk cId="2659283488" sldId="2147470786"/>
            <ac:spMk id="31" creationId="{B15F486F-0A39-CC1A-2200-CC2C51A3AE2E}"/>
          </ac:spMkLst>
        </pc:spChg>
        <pc:spChg chg="mod ord">
          <ac:chgData name="Deniz Oker" userId="7d0128b0-bc3f-4696-af0e-d11d74d9f063" providerId="ADAL" clId="{29D697AD-A488-4FBC-9C26-F8EEBE1E07E4}" dt="2023-02-24T19:34:41.097" v="7644"/>
          <ac:spMkLst>
            <pc:docMk/>
            <pc:sldMk cId="2659283488" sldId="2147470786"/>
            <ac:spMk id="32" creationId="{B26B53E0-4089-4ED8-9BED-F2021827E48D}"/>
          </ac:spMkLst>
        </pc:spChg>
        <pc:spChg chg="add del mod modVis">
          <ac:chgData name="Deniz Oker" userId="7d0128b0-bc3f-4696-af0e-d11d74d9f063" providerId="ADAL" clId="{29D697AD-A488-4FBC-9C26-F8EEBE1E07E4}" dt="2023-02-24T19:22:03.530" v="653"/>
          <ac:spMkLst>
            <pc:docMk/>
            <pc:sldMk cId="2659283488" sldId="2147470786"/>
            <ac:spMk id="39" creationId="{50197FD3-BB96-1176-6250-C5A571DE91F4}"/>
          </ac:spMkLst>
        </pc:spChg>
        <pc:spChg chg="mod ord">
          <ac:chgData name="Deniz Oker" userId="7d0128b0-bc3f-4696-af0e-d11d74d9f063" providerId="ADAL" clId="{29D697AD-A488-4FBC-9C26-F8EEBE1E07E4}" dt="2023-02-24T19:40:33.153" v="7796" actId="14100"/>
          <ac:spMkLst>
            <pc:docMk/>
            <pc:sldMk cId="2659283488" sldId="2147470786"/>
            <ac:spMk id="41" creationId="{58C6CD06-1778-47C4-B8E5-6D00325D596A}"/>
          </ac:spMkLst>
        </pc:spChg>
        <pc:spChg chg="mod ord">
          <ac:chgData name="Deniz Oker" userId="7d0128b0-bc3f-4696-af0e-d11d74d9f063" providerId="ADAL" clId="{29D697AD-A488-4FBC-9C26-F8EEBE1E07E4}" dt="2023-02-24T19:40:38.617" v="7797" actId="14100"/>
          <ac:spMkLst>
            <pc:docMk/>
            <pc:sldMk cId="2659283488" sldId="2147470786"/>
            <ac:spMk id="44" creationId="{71ADDB22-034E-4C59-BA57-F0AD6E84BAB8}"/>
          </ac:spMkLst>
        </pc:spChg>
        <pc:spChg chg="mod ord">
          <ac:chgData name="Deniz Oker" userId="7d0128b0-bc3f-4696-af0e-d11d74d9f063" providerId="ADAL" clId="{29D697AD-A488-4FBC-9C26-F8EEBE1E07E4}" dt="2023-02-24T19:40:33.153" v="7796" actId="14100"/>
          <ac:spMkLst>
            <pc:docMk/>
            <pc:sldMk cId="2659283488" sldId="2147470786"/>
            <ac:spMk id="45" creationId="{D7CEB44B-3E41-4D86-8DC4-F840F494D84F}"/>
          </ac:spMkLst>
        </pc:spChg>
        <pc:spChg chg="mod ord">
          <ac:chgData name="Deniz Oker" userId="7d0128b0-bc3f-4696-af0e-d11d74d9f063" providerId="ADAL" clId="{29D697AD-A488-4FBC-9C26-F8EEBE1E07E4}" dt="2023-02-24T19:41:38.332" v="7814" actId="408"/>
          <ac:spMkLst>
            <pc:docMk/>
            <pc:sldMk cId="2659283488" sldId="2147470786"/>
            <ac:spMk id="47" creationId="{B721A1AD-281D-4905-8717-E273172FE591}"/>
          </ac:spMkLst>
        </pc:spChg>
        <pc:spChg chg="mod ord">
          <ac:chgData name="Deniz Oker" userId="7d0128b0-bc3f-4696-af0e-d11d74d9f063" providerId="ADAL" clId="{29D697AD-A488-4FBC-9C26-F8EEBE1E07E4}" dt="2023-02-24T19:34:41.097" v="7644"/>
          <ac:spMkLst>
            <pc:docMk/>
            <pc:sldMk cId="2659283488" sldId="2147470786"/>
            <ac:spMk id="59" creationId="{6A4EE674-B31F-4888-AD37-B799469CCD03}"/>
          </ac:spMkLst>
        </pc:spChg>
        <pc:spChg chg="add del mod modVis">
          <ac:chgData name="Deniz Oker" userId="7d0128b0-bc3f-4696-af0e-d11d74d9f063" providerId="ADAL" clId="{29D697AD-A488-4FBC-9C26-F8EEBE1E07E4}" dt="2023-02-24T19:22:05.142" v="897"/>
          <ac:spMkLst>
            <pc:docMk/>
            <pc:sldMk cId="2659283488" sldId="2147470786"/>
            <ac:spMk id="60" creationId="{A7ADC68F-A9C4-63D3-2E29-6AE40DB9ED30}"/>
          </ac:spMkLst>
        </pc:spChg>
        <pc:spChg chg="mod ord">
          <ac:chgData name="Deniz Oker" userId="7d0128b0-bc3f-4696-af0e-d11d74d9f063" providerId="ADAL" clId="{29D697AD-A488-4FBC-9C26-F8EEBE1E07E4}" dt="2023-02-24T19:34:41.097" v="7644"/>
          <ac:spMkLst>
            <pc:docMk/>
            <pc:sldMk cId="2659283488" sldId="2147470786"/>
            <ac:spMk id="61" creationId="{13F32275-8369-4409-BDEF-AE06AF7AA789}"/>
          </ac:spMkLst>
        </pc:spChg>
        <pc:spChg chg="mod ord">
          <ac:chgData name="Deniz Oker" userId="7d0128b0-bc3f-4696-af0e-d11d74d9f063" providerId="ADAL" clId="{29D697AD-A488-4FBC-9C26-F8EEBE1E07E4}" dt="2023-02-24T19:34:41.097" v="7644"/>
          <ac:spMkLst>
            <pc:docMk/>
            <pc:sldMk cId="2659283488" sldId="2147470786"/>
            <ac:spMk id="62" creationId="{8D75467F-D2FD-4C8D-ABAC-18FDBF73B359}"/>
          </ac:spMkLst>
        </pc:spChg>
        <pc:spChg chg="mod ord">
          <ac:chgData name="Deniz Oker" userId="7d0128b0-bc3f-4696-af0e-d11d74d9f063" providerId="ADAL" clId="{29D697AD-A488-4FBC-9C26-F8EEBE1E07E4}" dt="2023-02-24T19:34:41.097" v="7644"/>
          <ac:spMkLst>
            <pc:docMk/>
            <pc:sldMk cId="2659283488" sldId="2147470786"/>
            <ac:spMk id="63" creationId="{B9555CCA-7C51-4839-D1D7-0C3ED9A06056}"/>
          </ac:spMkLst>
        </pc:spChg>
        <pc:spChg chg="mod ord">
          <ac:chgData name="Deniz Oker" userId="7d0128b0-bc3f-4696-af0e-d11d74d9f063" providerId="ADAL" clId="{29D697AD-A488-4FBC-9C26-F8EEBE1E07E4}" dt="2023-02-24T19:34:41.097" v="7644"/>
          <ac:spMkLst>
            <pc:docMk/>
            <pc:sldMk cId="2659283488" sldId="2147470786"/>
            <ac:spMk id="64" creationId="{EFD82F58-2B0B-41C4-A7B0-67ABAB044101}"/>
          </ac:spMkLst>
        </pc:spChg>
        <pc:spChg chg="mod ord">
          <ac:chgData name="Deniz Oker" userId="7d0128b0-bc3f-4696-af0e-d11d74d9f063" providerId="ADAL" clId="{29D697AD-A488-4FBC-9C26-F8EEBE1E07E4}" dt="2023-02-24T19:34:41.097" v="7644"/>
          <ac:spMkLst>
            <pc:docMk/>
            <pc:sldMk cId="2659283488" sldId="2147470786"/>
            <ac:spMk id="65" creationId="{671941AA-C670-F14C-073E-25A9FC4085A2}"/>
          </ac:spMkLst>
        </pc:spChg>
        <pc:spChg chg="add del mod replST">
          <ac:chgData name="Deniz Oker" userId="7d0128b0-bc3f-4696-af0e-d11d74d9f063" providerId="ADAL" clId="{29D697AD-A488-4FBC-9C26-F8EEBE1E07E4}" dt="2023-02-24T19:22:10.158" v="901"/>
          <ac:spMkLst>
            <pc:docMk/>
            <pc:sldMk cId="2659283488" sldId="2147470786"/>
            <ac:spMk id="67" creationId="{85AD7E07-4C43-4E72-9E94-321ED7062C57}"/>
          </ac:spMkLst>
        </pc:spChg>
        <pc:spChg chg="mod ord">
          <ac:chgData name="Deniz Oker" userId="7d0128b0-bc3f-4696-af0e-d11d74d9f063" providerId="ADAL" clId="{29D697AD-A488-4FBC-9C26-F8EEBE1E07E4}" dt="2023-02-24T19:42:04.582" v="7817" actId="1037"/>
          <ac:spMkLst>
            <pc:docMk/>
            <pc:sldMk cId="2659283488" sldId="2147470786"/>
            <ac:spMk id="69" creationId="{366FCE98-9241-2565-D35E-52D010169280}"/>
          </ac:spMkLst>
        </pc:spChg>
        <pc:spChg chg="add del mod replST">
          <ac:chgData name="Deniz Oker" userId="7d0128b0-bc3f-4696-af0e-d11d74d9f063" providerId="ADAL" clId="{29D697AD-A488-4FBC-9C26-F8EEBE1E07E4}" dt="2023-02-24T19:25:12.304" v="1876"/>
          <ac:spMkLst>
            <pc:docMk/>
            <pc:sldMk cId="2659283488" sldId="2147470786"/>
            <ac:spMk id="78" creationId="{85AD7E07-4C43-4E72-9E94-321ED7062C57}"/>
          </ac:spMkLst>
        </pc:spChg>
        <pc:spChg chg="add del mod modVis">
          <ac:chgData name="Deniz Oker" userId="7d0128b0-bc3f-4696-af0e-d11d74d9f063" providerId="ADAL" clId="{29D697AD-A488-4FBC-9C26-F8EEBE1E07E4}" dt="2023-02-24T19:25:11.024" v="1867"/>
          <ac:spMkLst>
            <pc:docMk/>
            <pc:sldMk cId="2659283488" sldId="2147470786"/>
            <ac:spMk id="79" creationId="{7EB5D8A0-88BD-AFAE-9464-16980ABE24DE}"/>
          </ac:spMkLst>
        </pc:spChg>
        <pc:spChg chg="add del mod modVis">
          <ac:chgData name="Deniz Oker" userId="7d0128b0-bc3f-4696-af0e-d11d74d9f063" providerId="ADAL" clId="{29D697AD-A488-4FBC-9C26-F8EEBE1E07E4}" dt="2023-02-24T19:25:17.280" v="2223"/>
          <ac:spMkLst>
            <pc:docMk/>
            <pc:sldMk cId="2659283488" sldId="2147470786"/>
            <ac:spMk id="82" creationId="{295D0DA3-B4C8-131D-0002-7CC0B027F095}"/>
          </ac:spMkLst>
        </pc:spChg>
        <pc:spChg chg="add del mod replST">
          <ac:chgData name="Deniz Oker" userId="7d0128b0-bc3f-4696-af0e-d11d74d9f063" providerId="ADAL" clId="{29D697AD-A488-4FBC-9C26-F8EEBE1E07E4}" dt="2023-02-24T19:25:59.086" v="3746"/>
          <ac:spMkLst>
            <pc:docMk/>
            <pc:sldMk cId="2659283488" sldId="2147470786"/>
            <ac:spMk id="91" creationId="{85AD7E07-4C43-4E72-9E94-321ED7062C57}"/>
          </ac:spMkLst>
        </pc:spChg>
        <pc:spChg chg="add del mod modVis">
          <ac:chgData name="Deniz Oker" userId="7d0128b0-bc3f-4696-af0e-d11d74d9f063" providerId="ADAL" clId="{29D697AD-A488-4FBC-9C26-F8EEBE1E07E4}" dt="2023-02-24T19:25:58.511" v="3737"/>
          <ac:spMkLst>
            <pc:docMk/>
            <pc:sldMk cId="2659283488" sldId="2147470786"/>
            <ac:spMk id="92" creationId="{B12D4E89-C9CD-5530-5A60-6E05F6BDACC7}"/>
          </ac:spMkLst>
        </pc:spChg>
        <pc:spChg chg="mod ord">
          <ac:chgData name="Deniz Oker" userId="7d0128b0-bc3f-4696-af0e-d11d74d9f063" providerId="ADAL" clId="{29D697AD-A488-4FBC-9C26-F8EEBE1E07E4}" dt="2023-02-24T19:40:54.814" v="7802" actId="1037"/>
          <ac:spMkLst>
            <pc:docMk/>
            <pc:sldMk cId="2659283488" sldId="2147470786"/>
            <ac:spMk id="116" creationId="{29E70DC1-3868-4939-95D1-BB9300A02553}"/>
          </ac:spMkLst>
        </pc:spChg>
        <pc:spChg chg="mod ord">
          <ac:chgData name="Deniz Oker" userId="7d0128b0-bc3f-4696-af0e-d11d74d9f063" providerId="ADAL" clId="{29D697AD-A488-4FBC-9C26-F8EEBE1E07E4}" dt="2023-02-24T19:34:41.097" v="7644"/>
          <ac:spMkLst>
            <pc:docMk/>
            <pc:sldMk cId="2659283488" sldId="2147470786"/>
            <ac:spMk id="117" creationId="{242E52CF-CEE8-4EFE-A015-B977346DE050}"/>
          </ac:spMkLst>
        </pc:spChg>
        <pc:spChg chg="mod">
          <ac:chgData name="Deniz Oker" userId="7d0128b0-bc3f-4696-af0e-d11d74d9f063" providerId="ADAL" clId="{29D697AD-A488-4FBC-9C26-F8EEBE1E07E4}" dt="2023-02-24T19:34:39.639" v="7331"/>
          <ac:spMkLst>
            <pc:docMk/>
            <pc:sldMk cId="2659283488" sldId="2147470786"/>
            <ac:spMk id="119" creationId="{BC4E146E-7028-49D8-9618-E62091DC3A67}"/>
          </ac:spMkLst>
        </pc:spChg>
        <pc:spChg chg="mod">
          <ac:chgData name="Deniz Oker" userId="7d0128b0-bc3f-4696-af0e-d11d74d9f063" providerId="ADAL" clId="{29D697AD-A488-4FBC-9C26-F8EEBE1E07E4}" dt="2023-02-24T19:34:39.639" v="7332"/>
          <ac:spMkLst>
            <pc:docMk/>
            <pc:sldMk cId="2659283488" sldId="2147470786"/>
            <ac:spMk id="120" creationId="{9DB3D9D3-241A-46C1-9035-EC0CF7B81922}"/>
          </ac:spMkLst>
        </pc:spChg>
        <pc:spChg chg="mod">
          <ac:chgData name="Deniz Oker" userId="7d0128b0-bc3f-4696-af0e-d11d74d9f063" providerId="ADAL" clId="{29D697AD-A488-4FBC-9C26-F8EEBE1E07E4}" dt="2023-02-24T19:34:39.638" v="7328"/>
          <ac:spMkLst>
            <pc:docMk/>
            <pc:sldMk cId="2659283488" sldId="2147470786"/>
            <ac:spMk id="121" creationId="{25417633-B091-4093-BE91-8DC7860942F5}"/>
          </ac:spMkLst>
        </pc:spChg>
        <pc:spChg chg="mod">
          <ac:chgData name="Deniz Oker" userId="7d0128b0-bc3f-4696-af0e-d11d74d9f063" providerId="ADAL" clId="{29D697AD-A488-4FBC-9C26-F8EEBE1E07E4}" dt="2023-02-24T19:34:39.638" v="7329"/>
          <ac:spMkLst>
            <pc:docMk/>
            <pc:sldMk cId="2659283488" sldId="2147470786"/>
            <ac:spMk id="122" creationId="{31750F94-5042-4D1F-84F8-26B58DC86A2A}"/>
          </ac:spMkLst>
        </pc:spChg>
        <pc:spChg chg="mod">
          <ac:chgData name="Deniz Oker" userId="7d0128b0-bc3f-4696-af0e-d11d74d9f063" providerId="ADAL" clId="{29D697AD-A488-4FBC-9C26-F8EEBE1E07E4}" dt="2023-02-24T19:34:39.638" v="7330"/>
          <ac:spMkLst>
            <pc:docMk/>
            <pc:sldMk cId="2659283488" sldId="2147470786"/>
            <ac:spMk id="124" creationId="{F3A48377-403B-4A66-94F0-21A76B2FA57C}"/>
          </ac:spMkLst>
        </pc:spChg>
        <pc:spChg chg="mod">
          <ac:chgData name="Deniz Oker" userId="7d0128b0-bc3f-4696-af0e-d11d74d9f063" providerId="ADAL" clId="{29D697AD-A488-4FBC-9C26-F8EEBE1E07E4}" dt="2023-02-24T19:34:39.640" v="7333"/>
          <ac:spMkLst>
            <pc:docMk/>
            <pc:sldMk cId="2659283488" sldId="2147470786"/>
            <ac:spMk id="125" creationId="{8E79BDE1-6A34-4D32-96B0-B91F8A0B0CAA}"/>
          </ac:spMkLst>
        </pc:spChg>
        <pc:spChg chg="mod ord">
          <ac:chgData name="Deniz Oker" userId="7d0128b0-bc3f-4696-af0e-d11d74d9f063" providerId="ADAL" clId="{29D697AD-A488-4FBC-9C26-F8EEBE1E07E4}" dt="2023-02-24T19:40:54.814" v="7802" actId="1037"/>
          <ac:spMkLst>
            <pc:docMk/>
            <pc:sldMk cId="2659283488" sldId="2147470786"/>
            <ac:spMk id="126" creationId="{16F2D9E1-3F02-4F94-BB1E-02270A348B27}"/>
          </ac:spMkLst>
        </pc:spChg>
        <pc:spChg chg="mod ord">
          <ac:chgData name="Deniz Oker" userId="7d0128b0-bc3f-4696-af0e-d11d74d9f063" providerId="ADAL" clId="{29D697AD-A488-4FBC-9C26-F8EEBE1E07E4}" dt="2023-02-24T19:40:54.814" v="7802" actId="1037"/>
          <ac:spMkLst>
            <pc:docMk/>
            <pc:sldMk cId="2659283488" sldId="2147470786"/>
            <ac:spMk id="127" creationId="{116308D9-9C15-49D6-919C-9751ADF6AC37}"/>
          </ac:spMkLst>
        </pc:spChg>
        <pc:spChg chg="mod ord">
          <ac:chgData name="Deniz Oker" userId="7d0128b0-bc3f-4696-af0e-d11d74d9f063" providerId="ADAL" clId="{29D697AD-A488-4FBC-9C26-F8EEBE1E07E4}" dt="2023-02-24T19:40:54.814" v="7802" actId="1037"/>
          <ac:spMkLst>
            <pc:docMk/>
            <pc:sldMk cId="2659283488" sldId="2147470786"/>
            <ac:spMk id="128" creationId="{2A951BC1-3CC6-4A63-B24D-C926D424CD43}"/>
          </ac:spMkLst>
        </pc:spChg>
        <pc:spChg chg="mod ord">
          <ac:chgData name="Deniz Oker" userId="7d0128b0-bc3f-4696-af0e-d11d74d9f063" providerId="ADAL" clId="{29D697AD-A488-4FBC-9C26-F8EEBE1E07E4}" dt="2023-02-24T19:34:41.097" v="7644"/>
          <ac:spMkLst>
            <pc:docMk/>
            <pc:sldMk cId="2659283488" sldId="2147470786"/>
            <ac:spMk id="136" creationId="{0DBDD270-AA52-B581-DD8D-27B364C2C249}"/>
          </ac:spMkLst>
        </pc:spChg>
        <pc:spChg chg="add mod replST">
          <ac:chgData name="Deniz Oker" userId="7d0128b0-bc3f-4696-af0e-d11d74d9f063" providerId="ADAL" clId="{29D697AD-A488-4FBC-9C26-F8EEBE1E07E4}" dt="2023-02-24T19:34:41.097" v="7644"/>
          <ac:spMkLst>
            <pc:docMk/>
            <pc:sldMk cId="2659283488" sldId="2147470786"/>
            <ac:spMk id="140" creationId="{44473EFE-1853-EBC2-A3A6-A68ABF3F6615}"/>
          </ac:spMkLst>
        </pc:spChg>
        <pc:spChg chg="add mod replST">
          <ac:chgData name="Deniz Oker" userId="7d0128b0-bc3f-4696-af0e-d11d74d9f063" providerId="ADAL" clId="{29D697AD-A488-4FBC-9C26-F8EEBE1E07E4}" dt="2023-02-24T19:34:41.097" v="7644"/>
          <ac:spMkLst>
            <pc:docMk/>
            <pc:sldMk cId="2659283488" sldId="2147470786"/>
            <ac:spMk id="141" creationId="{3EA1C309-CA1E-0492-DD0A-ABFF10770E39}"/>
          </ac:spMkLst>
        </pc:spChg>
        <pc:spChg chg="add mod replST">
          <ac:chgData name="Deniz Oker" userId="7d0128b0-bc3f-4696-af0e-d11d74d9f063" providerId="ADAL" clId="{29D697AD-A488-4FBC-9C26-F8EEBE1E07E4}" dt="2023-02-24T19:34:41.097" v="7644"/>
          <ac:spMkLst>
            <pc:docMk/>
            <pc:sldMk cId="2659283488" sldId="2147470786"/>
            <ac:spMk id="142" creationId="{4C0CB387-D5AD-73EB-02B5-0A6483B61387}"/>
          </ac:spMkLst>
        </pc:spChg>
        <pc:spChg chg="add mod replST">
          <ac:chgData name="Deniz Oker" userId="7d0128b0-bc3f-4696-af0e-d11d74d9f063" providerId="ADAL" clId="{29D697AD-A488-4FBC-9C26-F8EEBE1E07E4}" dt="2023-02-24T19:34:41.097" v="7644"/>
          <ac:spMkLst>
            <pc:docMk/>
            <pc:sldMk cId="2659283488" sldId="2147470786"/>
            <ac:spMk id="143" creationId="{CF82A5E6-7C4F-9DE5-B261-FBC78E386E4B}"/>
          </ac:spMkLst>
        </pc:spChg>
        <pc:spChg chg="add mod replST">
          <ac:chgData name="Deniz Oker" userId="7d0128b0-bc3f-4696-af0e-d11d74d9f063" providerId="ADAL" clId="{29D697AD-A488-4FBC-9C26-F8EEBE1E07E4}" dt="2023-02-24T19:34:41.097" v="7644"/>
          <ac:spMkLst>
            <pc:docMk/>
            <pc:sldMk cId="2659283488" sldId="2147470786"/>
            <ac:spMk id="144" creationId="{A2062347-F6A1-08D1-F8E4-D9E48CE74495}"/>
          </ac:spMkLst>
        </pc:spChg>
        <pc:spChg chg="add mod ord replST">
          <ac:chgData name="Deniz Oker" userId="7d0128b0-bc3f-4696-af0e-d11d74d9f063" providerId="ADAL" clId="{29D697AD-A488-4FBC-9C26-F8EEBE1E07E4}" dt="2023-02-24T19:34:41.097" v="7644"/>
          <ac:spMkLst>
            <pc:docMk/>
            <pc:sldMk cId="2659283488" sldId="2147470786"/>
            <ac:spMk id="145" creationId="{D1C98E63-FD2B-92F0-55F2-1380078E70B3}"/>
          </ac:spMkLst>
        </pc:spChg>
        <pc:spChg chg="add mod ord">
          <ac:chgData name="Deniz Oker" userId="7d0128b0-bc3f-4696-af0e-d11d74d9f063" providerId="ADAL" clId="{29D697AD-A488-4FBC-9C26-F8EEBE1E07E4}" dt="2023-02-24T19:34:41.097" v="7644"/>
          <ac:spMkLst>
            <pc:docMk/>
            <pc:sldMk cId="2659283488" sldId="2147470786"/>
            <ac:spMk id="148" creationId="{39678996-4C3F-AD49-B625-2CB3F474B676}"/>
          </ac:spMkLst>
        </pc:spChg>
        <pc:spChg chg="add mod ord">
          <ac:chgData name="Deniz Oker" userId="7d0128b0-bc3f-4696-af0e-d11d74d9f063" providerId="ADAL" clId="{29D697AD-A488-4FBC-9C26-F8EEBE1E07E4}" dt="2023-02-24T19:34:41.097" v="7644"/>
          <ac:spMkLst>
            <pc:docMk/>
            <pc:sldMk cId="2659283488" sldId="2147470786"/>
            <ac:spMk id="149" creationId="{DD49BAB2-6A28-B744-C13E-699AB329DBE9}"/>
          </ac:spMkLst>
        </pc:spChg>
        <pc:spChg chg="add mod ord">
          <ac:chgData name="Deniz Oker" userId="7d0128b0-bc3f-4696-af0e-d11d74d9f063" providerId="ADAL" clId="{29D697AD-A488-4FBC-9C26-F8EEBE1E07E4}" dt="2023-02-24T19:34:41.097" v="7644"/>
          <ac:spMkLst>
            <pc:docMk/>
            <pc:sldMk cId="2659283488" sldId="2147470786"/>
            <ac:spMk id="150" creationId="{5357B92C-92D5-D784-DE12-1A5CC46045A2}"/>
          </ac:spMkLst>
        </pc:spChg>
        <pc:spChg chg="add del mod modVis">
          <ac:chgData name="Deniz Oker" userId="7d0128b0-bc3f-4696-af0e-d11d74d9f063" providerId="ADAL" clId="{29D697AD-A488-4FBC-9C26-F8EEBE1E07E4}" dt="2023-02-24T19:34:41.097" v="7644"/>
          <ac:spMkLst>
            <pc:docMk/>
            <pc:sldMk cId="2659283488" sldId="2147470786"/>
            <ac:spMk id="151" creationId="{69315DD0-3179-0B3F-04CD-A25D7A02F9EB}"/>
          </ac:spMkLst>
        </pc:spChg>
        <pc:spChg chg="add mod">
          <ac:chgData name="Deniz Oker" userId="7d0128b0-bc3f-4696-af0e-d11d74d9f063" providerId="ADAL" clId="{29D697AD-A488-4FBC-9C26-F8EEBE1E07E4}" dt="2023-02-24T19:39:22.822" v="7793" actId="1038"/>
          <ac:spMkLst>
            <pc:docMk/>
            <pc:sldMk cId="2659283488" sldId="2147470786"/>
            <ac:spMk id="154" creationId="{AB6B4BA1-52C8-FB9D-1E02-E72AE5AF6DFC}"/>
          </ac:spMkLst>
        </pc:spChg>
        <pc:spChg chg="mod ord">
          <ac:chgData name="Deniz Oker" userId="7d0128b0-bc3f-4696-af0e-d11d74d9f063" providerId="ADAL" clId="{29D697AD-A488-4FBC-9C26-F8EEBE1E07E4}" dt="2023-02-24T19:40:54.814" v="7802" actId="1037"/>
          <ac:spMkLst>
            <pc:docMk/>
            <pc:sldMk cId="2659283488" sldId="2147470786"/>
            <ac:spMk id="161" creationId="{857E5E0D-8E51-42AF-847C-08EAFDBC22A6}"/>
          </ac:spMkLst>
        </pc:spChg>
        <pc:spChg chg="mod ord">
          <ac:chgData name="Deniz Oker" userId="7d0128b0-bc3f-4696-af0e-d11d74d9f063" providerId="ADAL" clId="{29D697AD-A488-4FBC-9C26-F8EEBE1E07E4}" dt="2023-02-24T19:34:41.097" v="7644"/>
          <ac:spMkLst>
            <pc:docMk/>
            <pc:sldMk cId="2659283488" sldId="2147470786"/>
            <ac:spMk id="166" creationId="{8D757F08-74D5-41DB-A06F-7F8192EFF506}"/>
          </ac:spMkLst>
        </pc:spChg>
        <pc:spChg chg="mod ord">
          <ac:chgData name="Deniz Oker" userId="7d0128b0-bc3f-4696-af0e-d11d74d9f063" providerId="ADAL" clId="{29D697AD-A488-4FBC-9C26-F8EEBE1E07E4}" dt="2023-02-24T19:34:41.097" v="7644"/>
          <ac:spMkLst>
            <pc:docMk/>
            <pc:sldMk cId="2659283488" sldId="2147470786"/>
            <ac:spMk id="168" creationId="{301F23D5-314A-4740-A224-F3C20CAF977C}"/>
          </ac:spMkLst>
        </pc:spChg>
        <pc:spChg chg="mod ord">
          <ac:chgData name="Deniz Oker" userId="7d0128b0-bc3f-4696-af0e-d11d74d9f063" providerId="ADAL" clId="{29D697AD-A488-4FBC-9C26-F8EEBE1E07E4}" dt="2023-02-24T19:34:41.097" v="7644"/>
          <ac:spMkLst>
            <pc:docMk/>
            <pc:sldMk cId="2659283488" sldId="2147470786"/>
            <ac:spMk id="170" creationId="{0D926B4E-7266-4E5C-A6C2-E6302A1B1F05}"/>
          </ac:spMkLst>
        </pc:spChg>
        <pc:spChg chg="mod ord">
          <ac:chgData name="Deniz Oker" userId="7d0128b0-bc3f-4696-af0e-d11d74d9f063" providerId="ADAL" clId="{29D697AD-A488-4FBC-9C26-F8EEBE1E07E4}" dt="2023-02-24T19:34:41.097" v="7644"/>
          <ac:spMkLst>
            <pc:docMk/>
            <pc:sldMk cId="2659283488" sldId="2147470786"/>
            <ac:spMk id="174" creationId="{C29A0D52-5212-4D20-9140-818F881F9C1A}"/>
          </ac:spMkLst>
        </pc:spChg>
        <pc:spChg chg="mod ord">
          <ac:chgData name="Deniz Oker" userId="7d0128b0-bc3f-4696-af0e-d11d74d9f063" providerId="ADAL" clId="{29D697AD-A488-4FBC-9C26-F8EEBE1E07E4}" dt="2023-02-24T19:34:41.097" v="7644"/>
          <ac:spMkLst>
            <pc:docMk/>
            <pc:sldMk cId="2659283488" sldId="2147470786"/>
            <ac:spMk id="176" creationId="{A476E7D0-FECA-43FB-9BCA-00807E0297F0}"/>
          </ac:spMkLst>
        </pc:spChg>
        <pc:spChg chg="mod ord">
          <ac:chgData name="Deniz Oker" userId="7d0128b0-bc3f-4696-af0e-d11d74d9f063" providerId="ADAL" clId="{29D697AD-A488-4FBC-9C26-F8EEBE1E07E4}" dt="2023-02-24T19:34:41.097" v="7644"/>
          <ac:spMkLst>
            <pc:docMk/>
            <pc:sldMk cId="2659283488" sldId="2147470786"/>
            <ac:spMk id="182" creationId="{62FFD987-56F8-4A1E-B28B-1CFBD1248979}"/>
          </ac:spMkLst>
        </pc:spChg>
        <pc:spChg chg="mod ord">
          <ac:chgData name="Deniz Oker" userId="7d0128b0-bc3f-4696-af0e-d11d74d9f063" providerId="ADAL" clId="{29D697AD-A488-4FBC-9C26-F8EEBE1E07E4}" dt="2023-02-24T19:40:54.814" v="7802" actId="1037"/>
          <ac:spMkLst>
            <pc:docMk/>
            <pc:sldMk cId="2659283488" sldId="2147470786"/>
            <ac:spMk id="208" creationId="{C06A3800-856F-4FB8-8C57-A50FC51EC15B}"/>
          </ac:spMkLst>
        </pc:spChg>
        <pc:spChg chg="mod ord">
          <ac:chgData name="Deniz Oker" userId="7d0128b0-bc3f-4696-af0e-d11d74d9f063" providerId="ADAL" clId="{29D697AD-A488-4FBC-9C26-F8EEBE1E07E4}" dt="2023-02-24T19:40:54.814" v="7802" actId="1037"/>
          <ac:spMkLst>
            <pc:docMk/>
            <pc:sldMk cId="2659283488" sldId="2147470786"/>
            <ac:spMk id="210" creationId="{3FF6F13F-EC09-4459-A108-23C431AF3260}"/>
          </ac:spMkLst>
        </pc:spChg>
        <pc:grpChg chg="mod ord">
          <ac:chgData name="Deniz Oker" userId="7d0128b0-bc3f-4696-af0e-d11d74d9f063" providerId="ADAL" clId="{29D697AD-A488-4FBC-9C26-F8EEBE1E07E4}" dt="2023-02-24T19:40:54.814" v="7802" actId="1037"/>
          <ac:grpSpMkLst>
            <pc:docMk/>
            <pc:sldMk cId="2659283488" sldId="2147470786"/>
            <ac:grpSpMk id="7" creationId="{7F2522AB-AF7B-4456-BC85-95B57663095D}"/>
          </ac:grpSpMkLst>
        </pc:grpChg>
        <pc:grpChg chg="mod ord">
          <ac:chgData name="Deniz Oker" userId="7d0128b0-bc3f-4696-af0e-d11d74d9f063" providerId="ADAL" clId="{29D697AD-A488-4FBC-9C26-F8EEBE1E07E4}" dt="2023-02-24T19:34:41.097" v="7644"/>
          <ac:grpSpMkLst>
            <pc:docMk/>
            <pc:sldMk cId="2659283488" sldId="2147470786"/>
            <ac:grpSpMk id="12" creationId="{84420D77-43D4-40BE-8414-BAE5DE5E62DD}"/>
          </ac:grpSpMkLst>
        </pc:grpChg>
        <pc:grpChg chg="mod ord">
          <ac:chgData name="Deniz Oker" userId="7d0128b0-bc3f-4696-af0e-d11d74d9f063" providerId="ADAL" clId="{29D697AD-A488-4FBC-9C26-F8EEBE1E07E4}" dt="2023-02-24T19:34:41.097" v="7644"/>
          <ac:grpSpMkLst>
            <pc:docMk/>
            <pc:sldMk cId="2659283488" sldId="2147470786"/>
            <ac:grpSpMk id="15" creationId="{A5E13142-252C-4DA3-A579-5CF918328D5E}"/>
          </ac:grpSpMkLst>
        </pc:grpChg>
        <pc:grpChg chg="mod ord">
          <ac:chgData name="Deniz Oker" userId="7d0128b0-bc3f-4696-af0e-d11d74d9f063" providerId="ADAL" clId="{29D697AD-A488-4FBC-9C26-F8EEBE1E07E4}" dt="2023-02-24T19:34:41.097" v="7644"/>
          <ac:grpSpMkLst>
            <pc:docMk/>
            <pc:sldMk cId="2659283488" sldId="2147470786"/>
            <ac:grpSpMk id="28" creationId="{9D57DBAB-2FAE-444C-BB6A-EB14B1C07B45}"/>
          </ac:grpSpMkLst>
        </pc:grpChg>
        <pc:graphicFrameChg chg="add del mod replST">
          <ac:chgData name="Deniz Oker" userId="7d0128b0-bc3f-4696-af0e-d11d74d9f063" providerId="ADAL" clId="{29D697AD-A488-4FBC-9C26-F8EEBE1E07E4}" dt="2023-02-24T19:21:59.649" v="307"/>
          <ac:graphicFrameMkLst>
            <pc:docMk/>
            <pc:sldMk cId="2659283488" sldId="2147470786"/>
            <ac:graphicFrameMk id="30" creationId="{A90A0C7B-2607-F61D-B1E7-702A2BDD2294}"/>
          </ac:graphicFrameMkLst>
        </pc:graphicFrameChg>
        <pc:graphicFrameChg chg="mod">
          <ac:chgData name="Deniz Oker" userId="7d0128b0-bc3f-4696-af0e-d11d74d9f063" providerId="ADAL" clId="{29D697AD-A488-4FBC-9C26-F8EEBE1E07E4}" dt="2023-02-24T19:34:39.654" v="7382"/>
          <ac:graphicFrameMkLst>
            <pc:docMk/>
            <pc:sldMk cId="2659283488" sldId="2147470786"/>
            <ac:graphicFrameMk id="33" creationId="{491C01F1-D037-4886-BBED-7983469943D2}"/>
          </ac:graphicFrameMkLst>
        </pc:graphicFrameChg>
        <pc:graphicFrameChg chg="mod">
          <ac:chgData name="Deniz Oker" userId="7d0128b0-bc3f-4696-af0e-d11d74d9f063" providerId="ADAL" clId="{29D697AD-A488-4FBC-9C26-F8EEBE1E07E4}" dt="2023-02-24T19:34:39.656" v="7391"/>
          <ac:graphicFrameMkLst>
            <pc:docMk/>
            <pc:sldMk cId="2659283488" sldId="2147470786"/>
            <ac:graphicFrameMk id="34" creationId="{9964CB34-94C3-21D2-CF66-E5C762DC0624}"/>
          </ac:graphicFrameMkLst>
        </pc:graphicFrameChg>
        <pc:graphicFrameChg chg="mod">
          <ac:chgData name="Deniz Oker" userId="7d0128b0-bc3f-4696-af0e-d11d74d9f063" providerId="ADAL" clId="{29D697AD-A488-4FBC-9C26-F8EEBE1E07E4}" dt="2023-02-24T19:34:39.637" v="7327"/>
          <ac:graphicFrameMkLst>
            <pc:docMk/>
            <pc:sldMk cId="2659283488" sldId="2147470786"/>
            <ac:graphicFrameMk id="35" creationId="{E85E6CFB-B760-A788-B03B-DCC5A55232A5}"/>
          </ac:graphicFrameMkLst>
        </pc:graphicFrameChg>
        <pc:graphicFrameChg chg="mod">
          <ac:chgData name="Deniz Oker" userId="7d0128b0-bc3f-4696-af0e-d11d74d9f063" providerId="ADAL" clId="{29D697AD-A488-4FBC-9C26-F8EEBE1E07E4}" dt="2023-02-24T19:34:41.153" v="7646"/>
          <ac:graphicFrameMkLst>
            <pc:docMk/>
            <pc:sldMk cId="2659283488" sldId="2147470786"/>
            <ac:graphicFrameMk id="37" creationId="{C25A6650-8F22-4C9B-B473-701BA2F3E2FD}"/>
          </ac:graphicFrameMkLst>
        </pc:graphicFrameChg>
        <pc:graphicFrameChg chg="add del mod replST">
          <ac:chgData name="Deniz Oker" userId="7d0128b0-bc3f-4696-af0e-d11d74d9f063" providerId="ADAL" clId="{29D697AD-A488-4FBC-9C26-F8EEBE1E07E4}" dt="2023-02-24T19:22:03.451" v="501"/>
          <ac:graphicFrameMkLst>
            <pc:docMk/>
            <pc:sldMk cId="2659283488" sldId="2147470786"/>
            <ac:graphicFrameMk id="38" creationId="{3314C7EA-8DC4-C0BC-BCC7-65367ECE6DFC}"/>
          </ac:graphicFrameMkLst>
        </pc:graphicFrameChg>
        <pc:graphicFrameChg chg="add del mod replST">
          <ac:chgData name="Deniz Oker" userId="7d0128b0-bc3f-4696-af0e-d11d74d9f063" providerId="ADAL" clId="{29D697AD-A488-4FBC-9C26-F8EEBE1E07E4}" dt="2023-02-24T19:22:33.016" v="1066"/>
          <ac:graphicFrameMkLst>
            <pc:docMk/>
            <pc:sldMk cId="2659283488" sldId="2147470786"/>
            <ac:graphicFrameMk id="58" creationId="{D3A74681-019C-3DBB-3EFB-E2D85876E408}"/>
          </ac:graphicFrameMkLst>
        </pc:graphicFrameChg>
        <pc:graphicFrameChg chg="add del mod replST">
          <ac:chgData name="Deniz Oker" userId="7d0128b0-bc3f-4696-af0e-d11d74d9f063" providerId="ADAL" clId="{29D697AD-A488-4FBC-9C26-F8EEBE1E07E4}" dt="2023-02-24T19:22:10.160" v="903"/>
          <ac:graphicFrameMkLst>
            <pc:docMk/>
            <pc:sldMk cId="2659283488" sldId="2147470786"/>
            <ac:graphicFrameMk id="72" creationId="{FF86BD8E-664B-6556-3F71-88EB37194B60}"/>
          </ac:graphicFrameMkLst>
        </pc:graphicFrameChg>
        <pc:graphicFrameChg chg="add del mod replST">
          <ac:chgData name="Deniz Oker" userId="7d0128b0-bc3f-4696-af0e-d11d74d9f063" providerId="ADAL" clId="{29D697AD-A488-4FBC-9C26-F8EEBE1E07E4}" dt="2023-02-24T19:23:45.871" v="1427"/>
          <ac:graphicFrameMkLst>
            <pc:docMk/>
            <pc:sldMk cId="2659283488" sldId="2147470786"/>
            <ac:graphicFrameMk id="73" creationId="{3795ECFE-CEEA-CD24-46DF-8604D05837ED}"/>
          </ac:graphicFrameMkLst>
        </pc:graphicFrameChg>
        <pc:graphicFrameChg chg="add del mod replST">
          <ac:chgData name="Deniz Oker" userId="7d0128b0-bc3f-4696-af0e-d11d74d9f063" providerId="ADAL" clId="{29D697AD-A488-4FBC-9C26-F8EEBE1E07E4}" dt="2023-02-24T19:23:42.141" v="1263"/>
          <ac:graphicFrameMkLst>
            <pc:docMk/>
            <pc:sldMk cId="2659283488" sldId="2147470786"/>
            <ac:graphicFrameMk id="74" creationId="{F176B1B5-1C23-7433-CB83-152F92771CB4}"/>
          </ac:graphicFrameMkLst>
        </pc:graphicFrameChg>
        <pc:graphicFrameChg chg="add mod ord modGraphic">
          <ac:chgData name="Deniz Oker" userId="7d0128b0-bc3f-4696-af0e-d11d74d9f063" providerId="ADAL" clId="{29D697AD-A488-4FBC-9C26-F8EEBE1E07E4}" dt="2023-02-24T19:38:59.120" v="7779" actId="114"/>
          <ac:graphicFrameMkLst>
            <pc:docMk/>
            <pc:sldMk cId="2659283488" sldId="2147470786"/>
            <ac:graphicFrameMk id="75" creationId="{F7E13F2C-9183-AD08-6F79-72FFBF343FA8}"/>
          </ac:graphicFrameMkLst>
        </pc:graphicFrameChg>
        <pc:graphicFrameChg chg="add del mod replST">
          <ac:chgData name="Deniz Oker" userId="7d0128b0-bc3f-4696-af0e-d11d74d9f063" providerId="ADAL" clId="{29D697AD-A488-4FBC-9C26-F8EEBE1E07E4}" dt="2023-02-24T19:25:10.954" v="1712"/>
          <ac:graphicFrameMkLst>
            <pc:docMk/>
            <pc:sldMk cId="2659283488" sldId="2147470786"/>
            <ac:graphicFrameMk id="76" creationId="{73603180-A9EE-A866-7616-18091F1CCC39}"/>
          </ac:graphicFrameMkLst>
        </pc:graphicFrameChg>
        <pc:graphicFrameChg chg="add del mod replST">
          <ac:chgData name="Deniz Oker" userId="7d0128b0-bc3f-4696-af0e-d11d74d9f063" providerId="ADAL" clId="{29D697AD-A488-4FBC-9C26-F8EEBE1E07E4}" dt="2023-02-24T19:26:16.806" v="4285"/>
          <ac:graphicFrameMkLst>
            <pc:docMk/>
            <pc:sldMk cId="2659283488" sldId="2147470786"/>
            <ac:graphicFrameMk id="77" creationId="{035FDEB6-C6A8-2E58-D2C7-92DD6DFA215F}"/>
          </ac:graphicFrameMkLst>
        </pc:graphicFrameChg>
        <pc:graphicFrameChg chg="add del mod replST">
          <ac:chgData name="Deniz Oker" userId="7d0128b0-bc3f-4696-af0e-d11d74d9f063" providerId="ADAL" clId="{29D697AD-A488-4FBC-9C26-F8EEBE1E07E4}" dt="2023-02-24T19:25:12.306" v="1879"/>
          <ac:graphicFrameMkLst>
            <pc:docMk/>
            <pc:sldMk cId="2659283488" sldId="2147470786"/>
            <ac:graphicFrameMk id="80" creationId="{AF9AC969-AA40-31C4-950E-E9839B14A2ED}"/>
          </ac:graphicFrameMkLst>
        </pc:graphicFrameChg>
        <pc:graphicFrameChg chg="add del mod replST">
          <ac:chgData name="Deniz Oker" userId="7d0128b0-bc3f-4696-af0e-d11d74d9f063" providerId="ADAL" clId="{29D697AD-A488-4FBC-9C26-F8EEBE1E07E4}" dt="2023-02-24T19:25:17.209" v="2069"/>
          <ac:graphicFrameMkLst>
            <pc:docMk/>
            <pc:sldMk cId="2659283488" sldId="2147470786"/>
            <ac:graphicFrameMk id="81" creationId="{02813345-4A6A-E571-D359-6A69DCD09DD1}"/>
          </ac:graphicFrameMkLst>
        </pc:graphicFrameChg>
        <pc:graphicFrameChg chg="add del mod replST">
          <ac:chgData name="Deniz Oker" userId="7d0128b0-bc3f-4696-af0e-d11d74d9f063" providerId="ADAL" clId="{29D697AD-A488-4FBC-9C26-F8EEBE1E07E4}" dt="2023-02-24T19:25:23.326" v="2241"/>
          <ac:graphicFrameMkLst>
            <pc:docMk/>
            <pc:sldMk cId="2659283488" sldId="2147470786"/>
            <ac:graphicFrameMk id="83" creationId="{12A6109B-6EB8-C60E-30FA-28805CC2981C}"/>
          </ac:graphicFrameMkLst>
        </pc:graphicFrameChg>
        <pc:graphicFrameChg chg="add del mod replST">
          <ac:chgData name="Deniz Oker" userId="7d0128b0-bc3f-4696-af0e-d11d74d9f063" providerId="ADAL" clId="{29D697AD-A488-4FBC-9C26-F8EEBE1E07E4}" dt="2023-02-24T19:25:26.517" v="2411"/>
          <ac:graphicFrameMkLst>
            <pc:docMk/>
            <pc:sldMk cId="2659283488" sldId="2147470786"/>
            <ac:graphicFrameMk id="84" creationId="{DF5408BC-A3CE-D10D-0D4A-1F49B70D3AAE}"/>
          </ac:graphicFrameMkLst>
        </pc:graphicFrameChg>
        <pc:graphicFrameChg chg="add del mod replST">
          <ac:chgData name="Deniz Oker" userId="7d0128b0-bc3f-4696-af0e-d11d74d9f063" providerId="ADAL" clId="{29D697AD-A488-4FBC-9C26-F8EEBE1E07E4}" dt="2023-02-24T19:25:29.371" v="2581"/>
          <ac:graphicFrameMkLst>
            <pc:docMk/>
            <pc:sldMk cId="2659283488" sldId="2147470786"/>
            <ac:graphicFrameMk id="85" creationId="{B397B190-A3E9-8A13-9C8F-9082170EC8E9}"/>
          </ac:graphicFrameMkLst>
        </pc:graphicFrameChg>
        <pc:graphicFrameChg chg="add del mod replST">
          <ac:chgData name="Deniz Oker" userId="7d0128b0-bc3f-4696-af0e-d11d74d9f063" providerId="ADAL" clId="{29D697AD-A488-4FBC-9C26-F8EEBE1E07E4}" dt="2023-02-24T19:25:50.231" v="2762"/>
          <ac:graphicFrameMkLst>
            <pc:docMk/>
            <pc:sldMk cId="2659283488" sldId="2147470786"/>
            <ac:graphicFrameMk id="86" creationId="{8A866484-7F0F-8E6D-B445-35F2FF970F7D}"/>
          </ac:graphicFrameMkLst>
        </pc:graphicFrameChg>
        <pc:graphicFrameChg chg="add del mod replST">
          <ac:chgData name="Deniz Oker" userId="7d0128b0-bc3f-4696-af0e-d11d74d9f063" providerId="ADAL" clId="{29D697AD-A488-4FBC-9C26-F8EEBE1E07E4}" dt="2023-02-24T19:25:53.488" v="2953"/>
          <ac:graphicFrameMkLst>
            <pc:docMk/>
            <pc:sldMk cId="2659283488" sldId="2147470786"/>
            <ac:graphicFrameMk id="87" creationId="{99E102C7-DB85-F76C-2077-A7A5F882542D}"/>
          </ac:graphicFrameMkLst>
        </pc:graphicFrameChg>
        <pc:graphicFrameChg chg="add del mod replST">
          <ac:chgData name="Deniz Oker" userId="7d0128b0-bc3f-4696-af0e-d11d74d9f063" providerId="ADAL" clId="{29D697AD-A488-4FBC-9C26-F8EEBE1E07E4}" dt="2023-02-24T19:25:54.166" v="3143"/>
          <ac:graphicFrameMkLst>
            <pc:docMk/>
            <pc:sldMk cId="2659283488" sldId="2147470786"/>
            <ac:graphicFrameMk id="88" creationId="{9816A231-F7FC-F1BD-0DFE-6B95DA007F93}"/>
          </ac:graphicFrameMkLst>
        </pc:graphicFrameChg>
        <pc:graphicFrameChg chg="add del mod replST">
          <ac:chgData name="Deniz Oker" userId="7d0128b0-bc3f-4696-af0e-d11d74d9f063" providerId="ADAL" clId="{29D697AD-A488-4FBC-9C26-F8EEBE1E07E4}" dt="2023-02-24T19:25:55.793" v="3333"/>
          <ac:graphicFrameMkLst>
            <pc:docMk/>
            <pc:sldMk cId="2659283488" sldId="2147470786"/>
            <ac:graphicFrameMk id="89" creationId="{B613D737-A68A-CF0E-84BE-ED9CA5460EE3}"/>
          </ac:graphicFrameMkLst>
        </pc:graphicFrameChg>
        <pc:graphicFrameChg chg="add del mod replST">
          <ac:chgData name="Deniz Oker" userId="7d0128b0-bc3f-4696-af0e-d11d74d9f063" providerId="ADAL" clId="{29D697AD-A488-4FBC-9C26-F8EEBE1E07E4}" dt="2023-02-24T19:25:58.441" v="3582"/>
          <ac:graphicFrameMkLst>
            <pc:docMk/>
            <pc:sldMk cId="2659283488" sldId="2147470786"/>
            <ac:graphicFrameMk id="90" creationId="{55C646D1-94AF-F3F4-4890-7FE52AE3AA91}"/>
          </ac:graphicFrameMkLst>
        </pc:graphicFrameChg>
        <pc:graphicFrameChg chg="add del mod replST">
          <ac:chgData name="Deniz Oker" userId="7d0128b0-bc3f-4696-af0e-d11d74d9f063" providerId="ADAL" clId="{29D697AD-A488-4FBC-9C26-F8EEBE1E07E4}" dt="2023-02-24T19:25:59.088" v="3749"/>
          <ac:graphicFrameMkLst>
            <pc:docMk/>
            <pc:sldMk cId="2659283488" sldId="2147470786"/>
            <ac:graphicFrameMk id="93" creationId="{B59F3875-B3A2-FE70-41CF-2C64E26C6AC8}"/>
          </ac:graphicFrameMkLst>
        </pc:graphicFrameChg>
        <pc:graphicFrameChg chg="add del mod replST">
          <ac:chgData name="Deniz Oker" userId="7d0128b0-bc3f-4696-af0e-d11d74d9f063" providerId="ADAL" clId="{29D697AD-A488-4FBC-9C26-F8EEBE1E07E4}" dt="2023-02-24T19:26:02.436" v="3937"/>
          <ac:graphicFrameMkLst>
            <pc:docMk/>
            <pc:sldMk cId="2659283488" sldId="2147470786"/>
            <ac:graphicFrameMk id="94" creationId="{F8C29BCD-9C66-4F82-70A3-102A032BAF23}"/>
          </ac:graphicFrameMkLst>
        </pc:graphicFrameChg>
        <pc:graphicFrameChg chg="add del mod replST">
          <ac:chgData name="Deniz Oker" userId="7d0128b0-bc3f-4696-af0e-d11d74d9f063" providerId="ADAL" clId="{29D697AD-A488-4FBC-9C26-F8EEBE1E07E4}" dt="2023-02-24T19:26:05.404" v="4107"/>
          <ac:graphicFrameMkLst>
            <pc:docMk/>
            <pc:sldMk cId="2659283488" sldId="2147470786"/>
            <ac:graphicFrameMk id="95" creationId="{62A5AE02-3FDF-0766-A741-4FADD492A8A9}"/>
          </ac:graphicFrameMkLst>
        </pc:graphicFrameChg>
        <pc:graphicFrameChg chg="add del mod replST">
          <ac:chgData name="Deniz Oker" userId="7d0128b0-bc3f-4696-af0e-d11d74d9f063" providerId="ADAL" clId="{29D697AD-A488-4FBC-9C26-F8EEBE1E07E4}" dt="2023-02-24T19:27:52.404" v="4510"/>
          <ac:graphicFrameMkLst>
            <pc:docMk/>
            <pc:sldMk cId="2659283488" sldId="2147470786"/>
            <ac:graphicFrameMk id="97" creationId="{F6C572CF-B846-D25A-0A67-D53B848771D9}"/>
          </ac:graphicFrameMkLst>
        </pc:graphicFrameChg>
        <pc:graphicFrameChg chg="add del mod replST">
          <ac:chgData name="Deniz Oker" userId="7d0128b0-bc3f-4696-af0e-d11d74d9f063" providerId="ADAL" clId="{29D697AD-A488-4FBC-9C26-F8EEBE1E07E4}" dt="2023-02-24T19:28:07.084" v="5195"/>
          <ac:graphicFrameMkLst>
            <pc:docMk/>
            <pc:sldMk cId="2659283488" sldId="2147470786"/>
            <ac:graphicFrameMk id="98" creationId="{85AD1655-3CB7-0198-4EE8-3AAEF6F62260}"/>
          </ac:graphicFrameMkLst>
        </pc:graphicFrameChg>
        <pc:graphicFrameChg chg="add del mod replST">
          <ac:chgData name="Deniz Oker" userId="7d0128b0-bc3f-4696-af0e-d11d74d9f063" providerId="ADAL" clId="{29D697AD-A488-4FBC-9C26-F8EEBE1E07E4}" dt="2023-02-24T19:27:53.062" v="4703"/>
          <ac:graphicFrameMkLst>
            <pc:docMk/>
            <pc:sldMk cId="2659283488" sldId="2147470786"/>
            <ac:graphicFrameMk id="99" creationId="{BA8B8235-2C8E-8BA6-0349-FF1EE74C38B4}"/>
          </ac:graphicFrameMkLst>
        </pc:graphicFrameChg>
        <pc:graphicFrameChg chg="add del mod replST">
          <ac:chgData name="Deniz Oker" userId="7d0128b0-bc3f-4696-af0e-d11d74d9f063" providerId="ADAL" clId="{29D697AD-A488-4FBC-9C26-F8EEBE1E07E4}" dt="2023-02-24T19:27:55.284" v="4865"/>
          <ac:graphicFrameMkLst>
            <pc:docMk/>
            <pc:sldMk cId="2659283488" sldId="2147470786"/>
            <ac:graphicFrameMk id="104" creationId="{8D0E1282-28B6-D479-D3A1-4D1DC697C9BB}"/>
          </ac:graphicFrameMkLst>
        </pc:graphicFrameChg>
        <pc:graphicFrameChg chg="add del mod replST">
          <ac:chgData name="Deniz Oker" userId="7d0128b0-bc3f-4696-af0e-d11d74d9f063" providerId="ADAL" clId="{29D697AD-A488-4FBC-9C26-F8EEBE1E07E4}" dt="2023-02-24T19:27:59.370" v="5027"/>
          <ac:graphicFrameMkLst>
            <pc:docMk/>
            <pc:sldMk cId="2659283488" sldId="2147470786"/>
            <ac:graphicFrameMk id="105" creationId="{F850F2D2-DE03-7EE0-DF10-8D78DFA787E7}"/>
          </ac:graphicFrameMkLst>
        </pc:graphicFrameChg>
        <pc:graphicFrameChg chg="add del mod replST">
          <ac:chgData name="Deniz Oker" userId="7d0128b0-bc3f-4696-af0e-d11d74d9f063" providerId="ADAL" clId="{29D697AD-A488-4FBC-9C26-F8EEBE1E07E4}" dt="2023-02-24T19:28:29.025" v="5407"/>
          <ac:graphicFrameMkLst>
            <pc:docMk/>
            <pc:sldMk cId="2659283488" sldId="2147470786"/>
            <ac:graphicFrameMk id="108" creationId="{7BAD4F48-CDDD-52BE-D3ED-DA0C9400268C}"/>
          </ac:graphicFrameMkLst>
        </pc:graphicFrameChg>
        <pc:graphicFrameChg chg="add del mod replST">
          <ac:chgData name="Deniz Oker" userId="7d0128b0-bc3f-4696-af0e-d11d74d9f063" providerId="ADAL" clId="{29D697AD-A488-4FBC-9C26-F8EEBE1E07E4}" dt="2023-02-24T19:28:29.075" v="5479"/>
          <ac:graphicFrameMkLst>
            <pc:docMk/>
            <pc:sldMk cId="2659283488" sldId="2147470786"/>
            <ac:graphicFrameMk id="109" creationId="{ADEEE95E-6370-12C9-7DE1-C2CA90429A9F}"/>
          </ac:graphicFrameMkLst>
        </pc:graphicFrameChg>
        <pc:graphicFrameChg chg="add del mod replST">
          <ac:chgData name="Deniz Oker" userId="7d0128b0-bc3f-4696-af0e-d11d74d9f063" providerId="ADAL" clId="{29D697AD-A488-4FBC-9C26-F8EEBE1E07E4}" dt="2023-02-24T19:28:33.501" v="5717"/>
          <ac:graphicFrameMkLst>
            <pc:docMk/>
            <pc:sldMk cId="2659283488" sldId="2147470786"/>
            <ac:graphicFrameMk id="110" creationId="{20459324-8742-431A-82D2-18E938381A62}"/>
          </ac:graphicFrameMkLst>
        </pc:graphicFrameChg>
        <pc:graphicFrameChg chg="add del mod replST">
          <ac:chgData name="Deniz Oker" userId="7d0128b0-bc3f-4696-af0e-d11d74d9f063" providerId="ADAL" clId="{29D697AD-A488-4FBC-9C26-F8EEBE1E07E4}" dt="2023-02-24T19:28:33.553" v="5789"/>
          <ac:graphicFrameMkLst>
            <pc:docMk/>
            <pc:sldMk cId="2659283488" sldId="2147470786"/>
            <ac:graphicFrameMk id="111" creationId="{20BA51E6-07D7-87D6-3AC8-EBC677942DCF}"/>
          </ac:graphicFrameMkLst>
        </pc:graphicFrameChg>
        <pc:graphicFrameChg chg="add del mod replST">
          <ac:chgData name="Deniz Oker" userId="7d0128b0-bc3f-4696-af0e-d11d74d9f063" providerId="ADAL" clId="{29D697AD-A488-4FBC-9C26-F8EEBE1E07E4}" dt="2023-02-24T19:28:50.821" v="6003"/>
          <ac:graphicFrameMkLst>
            <pc:docMk/>
            <pc:sldMk cId="2659283488" sldId="2147470786"/>
            <ac:graphicFrameMk id="112" creationId="{40E5A9AD-B4FA-460C-5985-7BC2C96A4C06}"/>
          </ac:graphicFrameMkLst>
        </pc:graphicFrameChg>
        <pc:graphicFrameChg chg="add del mod replST">
          <ac:chgData name="Deniz Oker" userId="7d0128b0-bc3f-4696-af0e-d11d74d9f063" providerId="ADAL" clId="{29D697AD-A488-4FBC-9C26-F8EEBE1E07E4}" dt="2023-02-24T19:28:50.867" v="6047"/>
          <ac:graphicFrameMkLst>
            <pc:docMk/>
            <pc:sldMk cId="2659283488" sldId="2147470786"/>
            <ac:graphicFrameMk id="113" creationId="{7C249A3A-CF77-2EA7-9689-353250E784FA}"/>
          </ac:graphicFrameMkLst>
        </pc:graphicFrameChg>
        <pc:graphicFrameChg chg="mod ord">
          <ac:chgData name="Deniz Oker" userId="7d0128b0-bc3f-4696-af0e-d11d74d9f063" providerId="ADAL" clId="{29D697AD-A488-4FBC-9C26-F8EEBE1E07E4}" dt="2023-02-24T19:40:54.814" v="7802" actId="1037"/>
          <ac:graphicFrameMkLst>
            <pc:docMk/>
            <pc:sldMk cId="2659283488" sldId="2147470786"/>
            <ac:graphicFrameMk id="123" creationId="{87EFDAC6-C4B3-41B6-848A-41BFEEEC2881}"/>
          </ac:graphicFrameMkLst>
        </pc:graphicFrameChg>
        <pc:graphicFrameChg chg="add del mod replST">
          <ac:chgData name="Deniz Oker" userId="7d0128b0-bc3f-4696-af0e-d11d74d9f063" providerId="ADAL" clId="{29D697AD-A488-4FBC-9C26-F8EEBE1E07E4}" dt="2023-02-24T19:30:25.991" v="6286"/>
          <ac:graphicFrameMkLst>
            <pc:docMk/>
            <pc:sldMk cId="2659283488" sldId="2147470786"/>
            <ac:graphicFrameMk id="130" creationId="{FFDFEE55-0278-2305-9541-74013EDBDB14}"/>
          </ac:graphicFrameMkLst>
        </pc:graphicFrameChg>
        <pc:graphicFrameChg chg="add del mod replST">
          <ac:chgData name="Deniz Oker" userId="7d0128b0-bc3f-4696-af0e-d11d74d9f063" providerId="ADAL" clId="{29D697AD-A488-4FBC-9C26-F8EEBE1E07E4}" dt="2023-02-24T19:30:47.048" v="6641"/>
          <ac:graphicFrameMkLst>
            <pc:docMk/>
            <pc:sldMk cId="2659283488" sldId="2147470786"/>
            <ac:graphicFrameMk id="131" creationId="{9F7A3F12-3496-9534-24B0-AE1315DA9713}"/>
          </ac:graphicFrameMkLst>
        </pc:graphicFrameChg>
        <pc:graphicFrameChg chg="add del mod replST">
          <ac:chgData name="Deniz Oker" userId="7d0128b0-bc3f-4696-af0e-d11d74d9f063" providerId="ADAL" clId="{29D697AD-A488-4FBC-9C26-F8EEBE1E07E4}" dt="2023-02-24T19:30:43.408" v="6475"/>
          <ac:graphicFrameMkLst>
            <pc:docMk/>
            <pc:sldMk cId="2659283488" sldId="2147470786"/>
            <ac:graphicFrameMk id="132" creationId="{479B2256-69E8-AA18-1913-D34DA0CDCE7B}"/>
          </ac:graphicFrameMkLst>
        </pc:graphicFrameChg>
        <pc:graphicFrameChg chg="add del mod replST">
          <ac:chgData name="Deniz Oker" userId="7d0128b0-bc3f-4696-af0e-d11d74d9f063" providerId="ADAL" clId="{29D697AD-A488-4FBC-9C26-F8EEBE1E07E4}" dt="2023-02-24T19:31:06.948" v="6832"/>
          <ac:graphicFrameMkLst>
            <pc:docMk/>
            <pc:sldMk cId="2659283488" sldId="2147470786"/>
            <ac:graphicFrameMk id="133" creationId="{8D9C1E01-D26A-B563-F78C-FF356FB293B4}"/>
          </ac:graphicFrameMkLst>
        </pc:graphicFrameChg>
        <pc:graphicFrameChg chg="add mod replST">
          <ac:chgData name="Deniz Oker" userId="7d0128b0-bc3f-4696-af0e-d11d74d9f063" providerId="ADAL" clId="{29D697AD-A488-4FBC-9C26-F8EEBE1E07E4}" dt="2023-02-24T19:34:39.660" v="7404"/>
          <ac:graphicFrameMkLst>
            <pc:docMk/>
            <pc:sldMk cId="2659283488" sldId="2147470786"/>
            <ac:graphicFrameMk id="134" creationId="{C665B911-34D7-F0A4-D89E-69DA1B8BAA5B}"/>
          </ac:graphicFrameMkLst>
        </pc:graphicFrameChg>
        <pc:graphicFrameChg chg="add mod replST">
          <ac:chgData name="Deniz Oker" userId="7d0128b0-bc3f-4696-af0e-d11d74d9f063" providerId="ADAL" clId="{29D697AD-A488-4FBC-9C26-F8EEBE1E07E4}" dt="2023-02-24T19:34:39.640" v="7334"/>
          <ac:graphicFrameMkLst>
            <pc:docMk/>
            <pc:sldMk cId="2659283488" sldId="2147470786"/>
            <ac:graphicFrameMk id="135" creationId="{45929065-4BB9-63D3-0957-A91D99846CBF}"/>
          </ac:graphicFrameMkLst>
        </pc:graphicFrameChg>
        <pc:graphicFrameChg chg="add del mod replST">
          <ac:chgData name="Deniz Oker" userId="7d0128b0-bc3f-4696-af0e-d11d74d9f063" providerId="ADAL" clId="{29D697AD-A488-4FBC-9C26-F8EEBE1E07E4}" dt="2023-02-24T19:34:41.097" v="7644"/>
          <ac:graphicFrameMkLst>
            <pc:docMk/>
            <pc:sldMk cId="2659283488" sldId="2147470786"/>
            <ac:graphicFrameMk id="137" creationId="{D26E8602-BE60-E3F1-CE55-A18C6180E484}"/>
          </ac:graphicFrameMkLst>
        </pc:graphicFrameChg>
        <pc:graphicFrameChg chg="add mod replST delST">
          <ac:chgData name="Deniz Oker" userId="7d0128b0-bc3f-4696-af0e-d11d74d9f063" providerId="ADAL" clId="{29D697AD-A488-4FBC-9C26-F8EEBE1E07E4}" dt="2023-02-24T19:34:41.097" v="7644"/>
          <ac:graphicFrameMkLst>
            <pc:docMk/>
            <pc:sldMk cId="2659283488" sldId="2147470786"/>
            <ac:graphicFrameMk id="152" creationId="{B75B72F6-5897-A34D-8375-5042B56895D5}"/>
          </ac:graphicFrameMkLst>
        </pc:graphicFrameChg>
        <pc:graphicFrameChg chg="del">
          <ac:chgData name="Deniz Oker" userId="7d0128b0-bc3f-4696-af0e-d11d74d9f063" providerId="ADAL" clId="{29D697AD-A488-4FBC-9C26-F8EEBE1E07E4}" dt="2023-02-24T19:21:56.961" v="127"/>
          <ac:graphicFrameMkLst>
            <pc:docMk/>
            <pc:sldMk cId="2659283488" sldId="2147470786"/>
            <ac:graphicFrameMk id="200" creationId="{13EB2288-2A1D-373B-C972-B6DF5A2AE1F5}"/>
          </ac:graphicFrameMkLst>
        </pc:graphicFrameChg>
        <pc:graphicFrameChg chg="del mod">
          <ac:chgData name="Deniz Oker" userId="7d0128b0-bc3f-4696-af0e-d11d74d9f063" providerId="ADAL" clId="{29D697AD-A488-4FBC-9C26-F8EEBE1E07E4}" dt="2023-02-24T19:22:05.074" v="744"/>
          <ac:graphicFrameMkLst>
            <pc:docMk/>
            <pc:sldMk cId="2659283488" sldId="2147470786"/>
            <ac:graphicFrameMk id="202" creationId="{BCAF6439-A895-A6BF-A5DD-AF4DFFC16175}"/>
          </ac:graphicFrameMkLst>
        </pc:graphicFrameChg>
        <pc:picChg chg="mod ord">
          <ac:chgData name="Deniz Oker" userId="7d0128b0-bc3f-4696-af0e-d11d74d9f063" providerId="ADAL" clId="{29D697AD-A488-4FBC-9C26-F8EEBE1E07E4}" dt="2023-02-24T19:41:04.252" v="7807" actId="14100"/>
          <ac:picMkLst>
            <pc:docMk/>
            <pc:sldMk cId="2659283488" sldId="2147470786"/>
            <ac:picMk id="6" creationId="{8468019F-649B-46AB-A5AC-14E5DA4D40FE}"/>
          </ac:picMkLst>
        </pc:picChg>
        <pc:cxnChg chg="mod ord">
          <ac:chgData name="Deniz Oker" userId="7d0128b0-bc3f-4696-af0e-d11d74d9f063" providerId="ADAL" clId="{29D697AD-A488-4FBC-9C26-F8EEBE1E07E4}" dt="2023-02-24T19:34:41.097" v="7644"/>
          <ac:cxnSpMkLst>
            <pc:docMk/>
            <pc:sldMk cId="2659283488" sldId="2147470786"/>
            <ac:cxnSpMk id="10" creationId="{A76FDB78-D860-BCEE-F514-143687D94D1C}"/>
          </ac:cxnSpMkLst>
        </pc:cxnChg>
        <pc:cxnChg chg="mod ord">
          <ac:chgData name="Deniz Oker" userId="7d0128b0-bc3f-4696-af0e-d11d74d9f063" providerId="ADAL" clId="{29D697AD-A488-4FBC-9C26-F8EEBE1E07E4}" dt="2023-02-24T19:34:41.097" v="7644"/>
          <ac:cxnSpMkLst>
            <pc:docMk/>
            <pc:sldMk cId="2659283488" sldId="2147470786"/>
            <ac:cxnSpMk id="24" creationId="{ECEFE753-0E0B-E472-E7A2-8D4BA7258AD8}"/>
          </ac:cxnSpMkLst>
        </pc:cxnChg>
        <pc:cxnChg chg="mod ord">
          <ac:chgData name="Deniz Oker" userId="7d0128b0-bc3f-4696-af0e-d11d74d9f063" providerId="ADAL" clId="{29D697AD-A488-4FBC-9C26-F8EEBE1E07E4}" dt="2023-02-24T19:34:41.097" v="7644"/>
          <ac:cxnSpMkLst>
            <pc:docMk/>
            <pc:sldMk cId="2659283488" sldId="2147470786"/>
            <ac:cxnSpMk id="36" creationId="{E7736187-535D-AE03-A1D2-053B2336C710}"/>
          </ac:cxnSpMkLst>
        </pc:cxnChg>
        <pc:cxnChg chg="mod ord">
          <ac:chgData name="Deniz Oker" userId="7d0128b0-bc3f-4696-af0e-d11d74d9f063" providerId="ADAL" clId="{29D697AD-A488-4FBC-9C26-F8EEBE1E07E4}" dt="2023-02-24T19:34:41.097" v="7644"/>
          <ac:cxnSpMkLst>
            <pc:docMk/>
            <pc:sldMk cId="2659283488" sldId="2147470786"/>
            <ac:cxnSpMk id="40" creationId="{8B965095-0D0E-4E35-59DA-44E061B7FDF2}"/>
          </ac:cxnSpMkLst>
        </pc:cxnChg>
        <pc:cxnChg chg="mod ord">
          <ac:chgData name="Deniz Oker" userId="7d0128b0-bc3f-4696-af0e-d11d74d9f063" providerId="ADAL" clId="{29D697AD-A488-4FBC-9C26-F8EEBE1E07E4}" dt="2023-02-24T19:34:41.097" v="7644"/>
          <ac:cxnSpMkLst>
            <pc:docMk/>
            <pc:sldMk cId="2659283488" sldId="2147470786"/>
            <ac:cxnSpMk id="66" creationId="{AEDA5062-A582-F275-3F6E-03BE5A58D114}"/>
          </ac:cxnSpMkLst>
        </pc:cxnChg>
        <pc:cxnChg chg="del mod ord">
          <ac:chgData name="Deniz Oker" userId="7d0128b0-bc3f-4696-af0e-d11d74d9f063" providerId="ADAL" clId="{29D697AD-A488-4FBC-9C26-F8EEBE1E07E4}" dt="2023-02-24T19:30:55.846" v="6805" actId="478"/>
          <ac:cxnSpMkLst>
            <pc:docMk/>
            <pc:sldMk cId="2659283488" sldId="2147470786"/>
            <ac:cxnSpMk id="68" creationId="{ACCEC579-1903-D294-087E-8F2183835082}"/>
          </ac:cxnSpMkLst>
        </pc:cxnChg>
        <pc:cxnChg chg="mod ord">
          <ac:chgData name="Deniz Oker" userId="7d0128b0-bc3f-4696-af0e-d11d74d9f063" providerId="ADAL" clId="{29D697AD-A488-4FBC-9C26-F8EEBE1E07E4}" dt="2023-02-24T19:41:38.332" v="7814" actId="408"/>
          <ac:cxnSpMkLst>
            <pc:docMk/>
            <pc:sldMk cId="2659283488" sldId="2147470786"/>
            <ac:cxnSpMk id="70" creationId="{58C2B296-44C0-4E6E-8469-BA9C380A11B9}"/>
          </ac:cxnSpMkLst>
        </pc:cxnChg>
        <pc:cxnChg chg="del mod ord">
          <ac:chgData name="Deniz Oker" userId="7d0128b0-bc3f-4696-af0e-d11d74d9f063" providerId="ADAL" clId="{29D697AD-A488-4FBC-9C26-F8EEBE1E07E4}" dt="2023-02-24T19:28:42.568" v="5977" actId="478"/>
          <ac:cxnSpMkLst>
            <pc:docMk/>
            <pc:sldMk cId="2659283488" sldId="2147470786"/>
            <ac:cxnSpMk id="71" creationId="{191447FF-A93A-A013-9CCF-222211E8C10C}"/>
          </ac:cxnSpMkLst>
        </pc:cxnChg>
        <pc:cxnChg chg="mod ord">
          <ac:chgData name="Deniz Oker" userId="7d0128b0-bc3f-4696-af0e-d11d74d9f063" providerId="ADAL" clId="{29D697AD-A488-4FBC-9C26-F8EEBE1E07E4}" dt="2023-02-24T19:34:41.097" v="7644"/>
          <ac:cxnSpMkLst>
            <pc:docMk/>
            <pc:sldMk cId="2659283488" sldId="2147470786"/>
            <ac:cxnSpMk id="115" creationId="{D89C62E7-4D25-7C6F-D0DF-025BD947C9D1}"/>
          </ac:cxnSpMkLst>
        </pc:cxnChg>
        <pc:cxnChg chg="mod ord">
          <ac:chgData name="Deniz Oker" userId="7d0128b0-bc3f-4696-af0e-d11d74d9f063" providerId="ADAL" clId="{29D697AD-A488-4FBC-9C26-F8EEBE1E07E4}" dt="2023-02-24T19:34:41.097" v="7644"/>
          <ac:cxnSpMkLst>
            <pc:docMk/>
            <pc:sldMk cId="2659283488" sldId="2147470786"/>
            <ac:cxnSpMk id="118" creationId="{3B9208EB-253A-39DD-5924-4454298D9F26}"/>
          </ac:cxnSpMkLst>
        </pc:cxnChg>
        <pc:cxnChg chg="mod ord">
          <ac:chgData name="Deniz Oker" userId="7d0128b0-bc3f-4696-af0e-d11d74d9f063" providerId="ADAL" clId="{29D697AD-A488-4FBC-9C26-F8EEBE1E07E4}" dt="2023-02-24T19:34:41.097" v="7644"/>
          <ac:cxnSpMkLst>
            <pc:docMk/>
            <pc:sldMk cId="2659283488" sldId="2147470786"/>
            <ac:cxnSpMk id="129" creationId="{5E5D7014-9EB7-18E5-9F3B-08109866BC03}"/>
          </ac:cxnSpMkLst>
        </pc:cxnChg>
        <pc:cxnChg chg="mod ord">
          <ac:chgData name="Deniz Oker" userId="7d0128b0-bc3f-4696-af0e-d11d74d9f063" providerId="ADAL" clId="{29D697AD-A488-4FBC-9C26-F8EEBE1E07E4}" dt="2023-02-24T19:34:41.097" v="7644"/>
          <ac:cxnSpMkLst>
            <pc:docMk/>
            <pc:sldMk cId="2659283488" sldId="2147470786"/>
            <ac:cxnSpMk id="138" creationId="{A69BA1FA-57F8-D890-3AEA-32EF74D100D4}"/>
          </ac:cxnSpMkLst>
        </pc:cxnChg>
        <pc:cxnChg chg="add mod ord replST">
          <ac:chgData name="Deniz Oker" userId="7d0128b0-bc3f-4696-af0e-d11d74d9f063" providerId="ADAL" clId="{29D697AD-A488-4FBC-9C26-F8EEBE1E07E4}" dt="2023-02-24T19:34:41.097" v="7644"/>
          <ac:cxnSpMkLst>
            <pc:docMk/>
            <pc:sldMk cId="2659283488" sldId="2147470786"/>
            <ac:cxnSpMk id="139" creationId="{ABCABC2E-069E-6152-1310-C7D6943E4B8D}"/>
          </ac:cxnSpMkLst>
        </pc:cxnChg>
        <pc:cxnChg chg="mod ord">
          <ac:chgData name="Deniz Oker" userId="7d0128b0-bc3f-4696-af0e-d11d74d9f063" providerId="ADAL" clId="{29D697AD-A488-4FBC-9C26-F8EEBE1E07E4}" dt="2023-02-24T19:34:41.097" v="7644"/>
          <ac:cxnSpMkLst>
            <pc:docMk/>
            <pc:sldMk cId="2659283488" sldId="2147470786"/>
            <ac:cxnSpMk id="146" creationId="{CD06ABBF-1314-5EE2-9580-B22E32531A51}"/>
          </ac:cxnSpMkLst>
        </pc:cxnChg>
        <pc:cxnChg chg="mod ord">
          <ac:chgData name="Deniz Oker" userId="7d0128b0-bc3f-4696-af0e-d11d74d9f063" providerId="ADAL" clId="{29D697AD-A488-4FBC-9C26-F8EEBE1E07E4}" dt="2023-02-24T19:34:41.097" v="7644"/>
          <ac:cxnSpMkLst>
            <pc:docMk/>
            <pc:sldMk cId="2659283488" sldId="2147470786"/>
            <ac:cxnSpMk id="147" creationId="{BFA5EA78-6D6D-B63D-CE6B-B878325BA7C1}"/>
          </ac:cxnSpMkLst>
        </pc:cxnChg>
        <pc:cxnChg chg="mod ord">
          <ac:chgData name="Deniz Oker" userId="7d0128b0-bc3f-4696-af0e-d11d74d9f063" providerId="ADAL" clId="{29D697AD-A488-4FBC-9C26-F8EEBE1E07E4}" dt="2023-02-24T19:34:41.097" v="7644"/>
          <ac:cxnSpMkLst>
            <pc:docMk/>
            <pc:sldMk cId="2659283488" sldId="2147470786"/>
            <ac:cxnSpMk id="153" creationId="{C5F7F09F-882B-EFC3-3A52-FDE002071F01}"/>
          </ac:cxnSpMkLst>
        </pc:cxnChg>
        <pc:cxnChg chg="add mod">
          <ac:chgData name="Deniz Oker" userId="7d0128b0-bc3f-4696-af0e-d11d74d9f063" providerId="ADAL" clId="{29D697AD-A488-4FBC-9C26-F8EEBE1E07E4}" dt="2023-02-24T19:41:38.332" v="7814" actId="408"/>
          <ac:cxnSpMkLst>
            <pc:docMk/>
            <pc:sldMk cId="2659283488" sldId="2147470786"/>
            <ac:cxnSpMk id="155" creationId="{069A3C7A-652F-C5AE-4369-06E4F59248DB}"/>
          </ac:cxnSpMkLst>
        </pc:cxnChg>
      </pc:sldChg>
    </pc:docChg>
  </pc:docChgLst>
  <pc:docChgLst>
    <pc:chgData name="Samantha Lee" userId="8697162a-f9f7-495a-acfb-b029ea413f4a" providerId="ADAL" clId="{58704E5D-14C9-4E05-B5D7-26CB9574C061}"/>
    <pc:docChg chg="undo modSld">
      <pc:chgData name="Samantha Lee" userId="8697162a-f9f7-495a-acfb-b029ea413f4a" providerId="ADAL" clId="{58704E5D-14C9-4E05-B5D7-26CB9574C061}" dt="2023-01-27T14:51:49.536" v="93" actId="20577"/>
      <pc:docMkLst>
        <pc:docMk/>
      </pc:docMkLst>
      <pc:sldChg chg="delSp modSp mod">
        <pc:chgData name="Samantha Lee" userId="8697162a-f9f7-495a-acfb-b029ea413f4a" providerId="ADAL" clId="{58704E5D-14C9-4E05-B5D7-26CB9574C061}" dt="2023-01-25T20:16:54.718" v="55" actId="6549"/>
        <pc:sldMkLst>
          <pc:docMk/>
          <pc:sldMk cId="1040203231" sldId="2147470782"/>
        </pc:sldMkLst>
        <pc:spChg chg="mod">
          <ac:chgData name="Samantha Lee" userId="8697162a-f9f7-495a-acfb-b029ea413f4a" providerId="ADAL" clId="{58704E5D-14C9-4E05-B5D7-26CB9574C061}" dt="2023-01-25T20:16:54.718" v="55" actId="6549"/>
          <ac:spMkLst>
            <pc:docMk/>
            <pc:sldMk cId="1040203231" sldId="2147470782"/>
            <ac:spMk id="6" creationId="{3FF62F8A-C299-4EDE-94CB-874356A1C3B6}"/>
          </ac:spMkLst>
        </pc:spChg>
        <pc:spChg chg="mod topLvl">
          <ac:chgData name="Samantha Lee" userId="8697162a-f9f7-495a-acfb-b029ea413f4a" providerId="ADAL" clId="{58704E5D-14C9-4E05-B5D7-26CB9574C061}" dt="2023-01-25T20:10:10.684" v="35" actId="165"/>
          <ac:spMkLst>
            <pc:docMk/>
            <pc:sldMk cId="1040203231" sldId="2147470782"/>
            <ac:spMk id="148" creationId="{3BC41438-839A-4587-BCA3-1B8164C1A14C}"/>
          </ac:spMkLst>
        </pc:spChg>
        <pc:spChg chg="mod topLvl">
          <ac:chgData name="Samantha Lee" userId="8697162a-f9f7-495a-acfb-b029ea413f4a" providerId="ADAL" clId="{58704E5D-14C9-4E05-B5D7-26CB9574C061}" dt="2023-01-25T20:10:10.684" v="35" actId="165"/>
          <ac:spMkLst>
            <pc:docMk/>
            <pc:sldMk cId="1040203231" sldId="2147470782"/>
            <ac:spMk id="151" creationId="{0C466312-3A2F-4AA7-8C03-6D2B1EBF5425}"/>
          </ac:spMkLst>
        </pc:spChg>
        <pc:spChg chg="mod topLvl">
          <ac:chgData name="Samantha Lee" userId="8697162a-f9f7-495a-acfb-b029ea413f4a" providerId="ADAL" clId="{58704E5D-14C9-4E05-B5D7-26CB9574C061}" dt="2023-01-25T20:10:10.684" v="35" actId="165"/>
          <ac:spMkLst>
            <pc:docMk/>
            <pc:sldMk cId="1040203231" sldId="2147470782"/>
            <ac:spMk id="153" creationId="{78255840-0766-48FD-90D2-8A4E2FE63380}"/>
          </ac:spMkLst>
        </pc:spChg>
        <pc:spChg chg="mod topLvl">
          <ac:chgData name="Samantha Lee" userId="8697162a-f9f7-495a-acfb-b029ea413f4a" providerId="ADAL" clId="{58704E5D-14C9-4E05-B5D7-26CB9574C061}" dt="2023-01-25T20:10:10.684" v="35" actId="165"/>
          <ac:spMkLst>
            <pc:docMk/>
            <pc:sldMk cId="1040203231" sldId="2147470782"/>
            <ac:spMk id="158" creationId="{79C73516-44EF-46C5-93F5-B0380D423646}"/>
          </ac:spMkLst>
        </pc:spChg>
        <pc:grpChg chg="del">
          <ac:chgData name="Samantha Lee" userId="8697162a-f9f7-495a-acfb-b029ea413f4a" providerId="ADAL" clId="{58704E5D-14C9-4E05-B5D7-26CB9574C061}" dt="2023-01-25T20:10:10.684" v="35" actId="165"/>
          <ac:grpSpMkLst>
            <pc:docMk/>
            <pc:sldMk cId="1040203231" sldId="2147470782"/>
            <ac:grpSpMk id="90" creationId="{57199537-0918-F2A5-07C1-A080EF9897A0}"/>
          </ac:grpSpMkLst>
        </pc:grpChg>
        <pc:cxnChg chg="mod topLvl">
          <ac:chgData name="Samantha Lee" userId="8697162a-f9f7-495a-acfb-b029ea413f4a" providerId="ADAL" clId="{58704E5D-14C9-4E05-B5D7-26CB9574C061}" dt="2023-01-25T20:10:20.260" v="43" actId="1037"/>
          <ac:cxnSpMkLst>
            <pc:docMk/>
            <pc:sldMk cId="1040203231" sldId="2147470782"/>
            <ac:cxnSpMk id="149" creationId="{5A9BB167-B72A-47B8-80A1-E66AE66EDC34}"/>
          </ac:cxnSpMkLst>
        </pc:cxnChg>
        <pc:cxnChg chg="mod topLvl">
          <ac:chgData name="Samantha Lee" userId="8697162a-f9f7-495a-acfb-b029ea413f4a" providerId="ADAL" clId="{58704E5D-14C9-4E05-B5D7-26CB9574C061}" dt="2023-01-25T20:10:20.260" v="43" actId="1037"/>
          <ac:cxnSpMkLst>
            <pc:docMk/>
            <pc:sldMk cId="1040203231" sldId="2147470782"/>
            <ac:cxnSpMk id="152" creationId="{5C6C6171-67AB-4D83-B59E-752CD104D5C4}"/>
          </ac:cxnSpMkLst>
        </pc:cxnChg>
      </pc:sldChg>
      <pc:sldChg chg="modSp mod">
        <pc:chgData name="Samantha Lee" userId="8697162a-f9f7-495a-acfb-b029ea413f4a" providerId="ADAL" clId="{58704E5D-14C9-4E05-B5D7-26CB9574C061}" dt="2023-01-27T14:51:49.536" v="93" actId="20577"/>
        <pc:sldMkLst>
          <pc:docMk/>
          <pc:sldMk cId="2771943399" sldId="2147470785"/>
        </pc:sldMkLst>
        <pc:spChg chg="mod">
          <ac:chgData name="Samantha Lee" userId="8697162a-f9f7-495a-acfb-b029ea413f4a" providerId="ADAL" clId="{58704E5D-14C9-4E05-B5D7-26CB9574C061}" dt="2023-01-25T20:04:25.912" v="25" actId="20577"/>
          <ac:spMkLst>
            <pc:docMk/>
            <pc:sldMk cId="2771943399" sldId="2147470785"/>
            <ac:spMk id="4" creationId="{1E9E9CDC-37BA-3BEB-ACAD-A3B91F9E53F0}"/>
          </ac:spMkLst>
        </pc:spChg>
        <pc:spChg chg="mod">
          <ac:chgData name="Samantha Lee" userId="8697162a-f9f7-495a-acfb-b029ea413f4a" providerId="ADAL" clId="{58704E5D-14C9-4E05-B5D7-26CB9574C061}" dt="2023-01-27T14:51:49.536" v="93" actId="20577"/>
          <ac:spMkLst>
            <pc:docMk/>
            <pc:sldMk cId="2771943399" sldId="2147470785"/>
            <ac:spMk id="117" creationId="{242E52CF-CEE8-4EFE-A015-B977346DE050}"/>
          </ac:spMkLst>
        </pc:spChg>
        <pc:spChg chg="mod">
          <ac:chgData name="Samantha Lee" userId="8697162a-f9f7-495a-acfb-b029ea413f4a" providerId="ADAL" clId="{58704E5D-14C9-4E05-B5D7-26CB9574C061}" dt="2023-01-25T20:04:05.706" v="9" actId="20577"/>
          <ac:spMkLst>
            <pc:docMk/>
            <pc:sldMk cId="2771943399" sldId="2147470785"/>
            <ac:spMk id="166" creationId="{8D757F08-74D5-41DB-A06F-7F8192EFF506}"/>
          </ac:spMkLst>
        </pc:spChg>
      </pc:sldChg>
    </pc:docChg>
  </pc:docChgLst>
  <pc:docChgLst>
    <pc:chgData name="Dennis, Andrea" userId="S::dennisam@oge.com::6f3b8819-1797-4d27-ab14-9e9a9347a465" providerId="AD" clId="Web-{20B3B135-E410-A4D7-0103-969A23C2F200}"/>
    <pc:docChg chg="mod">
      <pc:chgData name="Dennis, Andrea" userId="S::dennisam@oge.com::6f3b8819-1797-4d27-ab14-9e9a9347a465" providerId="AD" clId="Web-{20B3B135-E410-A4D7-0103-969A23C2F200}" dt="2023-01-23T15:21:38.393" v="1"/>
      <pc:docMkLst>
        <pc:docMk/>
      </pc:docMkLst>
      <pc:sldChg chg="addCm">
        <pc:chgData name="Dennis, Andrea" userId="S::dennisam@oge.com::6f3b8819-1797-4d27-ab14-9e9a9347a465" providerId="AD" clId="Web-{20B3B135-E410-A4D7-0103-969A23C2F200}" dt="2023-01-23T15:21:38.393" v="1"/>
        <pc:sldMkLst>
          <pc:docMk/>
          <pc:sldMk cId="3006018265" sldId="2147470777"/>
        </pc:sldMkLst>
      </pc:sldChg>
    </pc:docChg>
  </pc:docChgLst>
  <pc:docChgLst>
    <pc:chgData name="Samantha Lee" userId="8697162a-f9f7-495a-acfb-b029ea413f4a" providerId="ADAL" clId="{0A946E84-C0FA-4A8C-BF5C-764F297DF2B3}"/>
    <pc:docChg chg="undo custSel modSld replTag">
      <pc:chgData name="Samantha Lee" userId="8697162a-f9f7-495a-acfb-b029ea413f4a" providerId="ADAL" clId="{0A946E84-C0FA-4A8C-BF5C-764F297DF2B3}" dt="2023-02-01T22:25:25.346" v="2533" actId="1038"/>
      <pc:docMkLst>
        <pc:docMk/>
      </pc:docMkLst>
      <pc:sldChg chg="modSp mod">
        <pc:chgData name="Samantha Lee" userId="8697162a-f9f7-495a-acfb-b029ea413f4a" providerId="ADAL" clId="{0A946E84-C0FA-4A8C-BF5C-764F297DF2B3}" dt="2023-02-01T22:25:25.346" v="2533" actId="1038"/>
        <pc:sldMkLst>
          <pc:docMk/>
          <pc:sldMk cId="1080909560" sldId="2147470780"/>
        </pc:sldMkLst>
        <pc:spChg chg="mod">
          <ac:chgData name="Samantha Lee" userId="8697162a-f9f7-495a-acfb-b029ea413f4a" providerId="ADAL" clId="{0A946E84-C0FA-4A8C-BF5C-764F297DF2B3}" dt="2023-02-01T22:25:25.346" v="2533" actId="1038"/>
          <ac:spMkLst>
            <pc:docMk/>
            <pc:sldMk cId="1080909560" sldId="2147470780"/>
            <ac:spMk id="51" creationId="{B5334EF1-D56F-FE70-86E1-6CB76DC55CD8}"/>
          </ac:spMkLst>
        </pc:spChg>
        <pc:spChg chg="mod">
          <ac:chgData name="Samantha Lee" userId="8697162a-f9f7-495a-acfb-b029ea413f4a" providerId="ADAL" clId="{0A946E84-C0FA-4A8C-BF5C-764F297DF2B3}" dt="2023-02-01T22:25:25.346" v="2533" actId="1038"/>
          <ac:spMkLst>
            <pc:docMk/>
            <pc:sldMk cId="1080909560" sldId="2147470780"/>
            <ac:spMk id="52" creationId="{E2AF5FAB-0273-FC15-7584-6D9FD3077AB9}"/>
          </ac:spMkLst>
        </pc:spChg>
        <pc:spChg chg="mod">
          <ac:chgData name="Samantha Lee" userId="8697162a-f9f7-495a-acfb-b029ea413f4a" providerId="ADAL" clId="{0A946E84-C0FA-4A8C-BF5C-764F297DF2B3}" dt="2023-02-01T22:25:25.346" v="2533" actId="1038"/>
          <ac:spMkLst>
            <pc:docMk/>
            <pc:sldMk cId="1080909560" sldId="2147470780"/>
            <ac:spMk id="70" creationId="{D16FB5D1-2E44-40CD-A32F-10424F72094C}"/>
          </ac:spMkLst>
        </pc:spChg>
        <pc:spChg chg="mod">
          <ac:chgData name="Samantha Lee" userId="8697162a-f9f7-495a-acfb-b029ea413f4a" providerId="ADAL" clId="{0A946E84-C0FA-4A8C-BF5C-764F297DF2B3}" dt="2023-02-01T22:25:25.346" v="2533" actId="1038"/>
          <ac:spMkLst>
            <pc:docMk/>
            <pc:sldMk cId="1080909560" sldId="2147470780"/>
            <ac:spMk id="71" creationId="{9E690AC3-EE69-4371-8ADF-B6F473794EF7}"/>
          </ac:spMkLst>
        </pc:spChg>
        <pc:spChg chg="mod">
          <ac:chgData name="Samantha Lee" userId="8697162a-f9f7-495a-acfb-b029ea413f4a" providerId="ADAL" clId="{0A946E84-C0FA-4A8C-BF5C-764F297DF2B3}" dt="2023-02-01T22:25:25.346" v="2533" actId="1038"/>
          <ac:spMkLst>
            <pc:docMk/>
            <pc:sldMk cId="1080909560" sldId="2147470780"/>
            <ac:spMk id="74" creationId="{9F9F01D3-B388-4C2D-8469-3C15AE122F35}"/>
          </ac:spMkLst>
        </pc:spChg>
        <pc:spChg chg="mod">
          <ac:chgData name="Samantha Lee" userId="8697162a-f9f7-495a-acfb-b029ea413f4a" providerId="ADAL" clId="{0A946E84-C0FA-4A8C-BF5C-764F297DF2B3}" dt="2023-02-01T22:25:25.346" v="2533" actId="1038"/>
          <ac:spMkLst>
            <pc:docMk/>
            <pc:sldMk cId="1080909560" sldId="2147470780"/>
            <ac:spMk id="75" creationId="{10E62EB1-85BC-48E0-AB55-ED62CB4F9107}"/>
          </ac:spMkLst>
        </pc:spChg>
        <pc:spChg chg="mod">
          <ac:chgData name="Samantha Lee" userId="8697162a-f9f7-495a-acfb-b029ea413f4a" providerId="ADAL" clId="{0A946E84-C0FA-4A8C-BF5C-764F297DF2B3}" dt="2023-02-01T22:25:25.346" v="2533" actId="1038"/>
          <ac:spMkLst>
            <pc:docMk/>
            <pc:sldMk cId="1080909560" sldId="2147470780"/>
            <ac:spMk id="78" creationId="{142F630D-0794-40E2-B2FD-6E54190C5EA5}"/>
          </ac:spMkLst>
        </pc:spChg>
        <pc:spChg chg="mod">
          <ac:chgData name="Samantha Lee" userId="8697162a-f9f7-495a-acfb-b029ea413f4a" providerId="ADAL" clId="{0A946E84-C0FA-4A8C-BF5C-764F297DF2B3}" dt="2023-02-01T22:25:25.346" v="2533" actId="1038"/>
          <ac:spMkLst>
            <pc:docMk/>
            <pc:sldMk cId="1080909560" sldId="2147470780"/>
            <ac:spMk id="79" creationId="{021BBB78-9528-4E11-B99D-250B2EC252AE}"/>
          </ac:spMkLst>
        </pc:spChg>
        <pc:spChg chg="mod">
          <ac:chgData name="Samantha Lee" userId="8697162a-f9f7-495a-acfb-b029ea413f4a" providerId="ADAL" clId="{0A946E84-C0FA-4A8C-BF5C-764F297DF2B3}" dt="2023-02-01T22:25:25.346" v="2533" actId="1038"/>
          <ac:spMkLst>
            <pc:docMk/>
            <pc:sldMk cId="1080909560" sldId="2147470780"/>
            <ac:spMk id="154" creationId="{2F27E47B-C05B-42DB-B079-44B50D9F450B}"/>
          </ac:spMkLst>
        </pc:spChg>
        <pc:spChg chg="mod">
          <ac:chgData name="Samantha Lee" userId="8697162a-f9f7-495a-acfb-b029ea413f4a" providerId="ADAL" clId="{0A946E84-C0FA-4A8C-BF5C-764F297DF2B3}" dt="2023-02-01T22:25:25.346" v="2533" actId="1038"/>
          <ac:spMkLst>
            <pc:docMk/>
            <pc:sldMk cId="1080909560" sldId="2147470780"/>
            <ac:spMk id="155" creationId="{8971E5AE-68DB-41D2-8C4B-2ACE533DFAD5}"/>
          </ac:spMkLst>
        </pc:spChg>
        <pc:grpChg chg="mod">
          <ac:chgData name="Samantha Lee" userId="8697162a-f9f7-495a-acfb-b029ea413f4a" providerId="ADAL" clId="{0A946E84-C0FA-4A8C-BF5C-764F297DF2B3}" dt="2023-02-01T22:25:25.346" v="2533" actId="1038"/>
          <ac:grpSpMkLst>
            <pc:docMk/>
            <pc:sldMk cId="1080909560" sldId="2147470780"/>
            <ac:grpSpMk id="4" creationId="{B2A46638-2194-9B3C-1557-30CF3A32A4D7}"/>
          </ac:grpSpMkLst>
        </pc:grpChg>
        <pc:picChg chg="mod">
          <ac:chgData name="Samantha Lee" userId="8697162a-f9f7-495a-acfb-b029ea413f4a" providerId="ADAL" clId="{0A946E84-C0FA-4A8C-BF5C-764F297DF2B3}" dt="2023-02-01T22:25:25.346" v="2533" actId="1038"/>
          <ac:picMkLst>
            <pc:docMk/>
            <pc:sldMk cId="1080909560" sldId="2147470780"/>
            <ac:picMk id="14" creationId="{31ABD41D-0F47-4808-B343-47368E79560D}"/>
          </ac:picMkLst>
        </pc:picChg>
        <pc:picChg chg="mod">
          <ac:chgData name="Samantha Lee" userId="8697162a-f9f7-495a-acfb-b029ea413f4a" providerId="ADAL" clId="{0A946E84-C0FA-4A8C-BF5C-764F297DF2B3}" dt="2023-02-01T22:25:25.346" v="2533" actId="1038"/>
          <ac:picMkLst>
            <pc:docMk/>
            <pc:sldMk cId="1080909560" sldId="2147470780"/>
            <ac:picMk id="72" creationId="{A3E2B691-E748-47BF-9C24-B9A886D810D6}"/>
          </ac:picMkLst>
        </pc:picChg>
        <pc:picChg chg="mod">
          <ac:chgData name="Samantha Lee" userId="8697162a-f9f7-495a-acfb-b029ea413f4a" providerId="ADAL" clId="{0A946E84-C0FA-4A8C-BF5C-764F297DF2B3}" dt="2023-02-01T22:25:25.346" v="2533" actId="1038"/>
          <ac:picMkLst>
            <pc:docMk/>
            <pc:sldMk cId="1080909560" sldId="2147470780"/>
            <ac:picMk id="76" creationId="{54A67977-A76B-42DF-B750-463A73E437C0}"/>
          </ac:picMkLst>
        </pc:picChg>
        <pc:picChg chg="mod">
          <ac:chgData name="Samantha Lee" userId="8697162a-f9f7-495a-acfb-b029ea413f4a" providerId="ADAL" clId="{0A946E84-C0FA-4A8C-BF5C-764F297DF2B3}" dt="2023-02-01T22:25:25.346" v="2533" actId="1038"/>
          <ac:picMkLst>
            <pc:docMk/>
            <pc:sldMk cId="1080909560" sldId="2147470780"/>
            <ac:picMk id="80" creationId="{54D3927B-D2F7-46CC-A66E-DB565EBF71BA}"/>
          </ac:picMkLst>
        </pc:picChg>
        <pc:cxnChg chg="mod">
          <ac:chgData name="Samantha Lee" userId="8697162a-f9f7-495a-acfb-b029ea413f4a" providerId="ADAL" clId="{0A946E84-C0FA-4A8C-BF5C-764F297DF2B3}" dt="2023-02-01T22:25:25.346" v="2533" actId="1038"/>
          <ac:cxnSpMkLst>
            <pc:docMk/>
            <pc:sldMk cId="1080909560" sldId="2147470780"/>
            <ac:cxnSpMk id="157" creationId="{EBD7546C-E8C1-47FE-BDF1-8CFE89329FF3}"/>
          </ac:cxnSpMkLst>
        </pc:cxnChg>
      </pc:sldChg>
      <pc:sldChg chg="addSp delSp modSp mod">
        <pc:chgData name="Samantha Lee" userId="8697162a-f9f7-495a-acfb-b029ea413f4a" providerId="ADAL" clId="{0A946E84-C0FA-4A8C-BF5C-764F297DF2B3}" dt="2023-02-01T22:25:13.045" v="2531" actId="1035"/>
        <pc:sldMkLst>
          <pc:docMk/>
          <pc:sldMk cId="2771943399" sldId="2147470785"/>
        </pc:sldMkLst>
        <pc:spChg chg="mod ord">
          <ac:chgData name="Samantha Lee" userId="8697162a-f9f7-495a-acfb-b029ea413f4a" providerId="ADAL" clId="{0A946E84-C0FA-4A8C-BF5C-764F297DF2B3}" dt="2023-02-01T22:22:58.142" v="2406"/>
          <ac:spMkLst>
            <pc:docMk/>
            <pc:sldMk cId="2771943399" sldId="2147470785"/>
            <ac:spMk id="2" creationId="{5C65516F-8E92-47FF-B0B2-AFCD4F7F3CAF}"/>
          </ac:spMkLst>
        </pc:spChg>
        <pc:spChg chg="mod ord">
          <ac:chgData name="Samantha Lee" userId="8697162a-f9f7-495a-acfb-b029ea413f4a" providerId="ADAL" clId="{0A946E84-C0FA-4A8C-BF5C-764F297DF2B3}" dt="2023-02-01T22:22:58.142" v="2408"/>
          <ac:spMkLst>
            <pc:docMk/>
            <pc:sldMk cId="2771943399" sldId="2147470785"/>
            <ac:spMk id="3" creationId="{C42C2A29-C949-4DF3-8DD7-DEADFD3F2A41}"/>
          </ac:spMkLst>
        </pc:spChg>
        <pc:spChg chg="mod ord">
          <ac:chgData name="Samantha Lee" userId="8697162a-f9f7-495a-acfb-b029ea413f4a" providerId="ADAL" clId="{0A946E84-C0FA-4A8C-BF5C-764F297DF2B3}" dt="2023-02-01T22:22:58.158" v="2465"/>
          <ac:spMkLst>
            <pc:docMk/>
            <pc:sldMk cId="2771943399" sldId="2147470785"/>
            <ac:spMk id="4" creationId="{1E9E9CDC-37BA-3BEB-ACAD-A3B91F9E53F0}"/>
          </ac:spMkLst>
        </pc:spChg>
        <pc:spChg chg="add del mod modVis">
          <ac:chgData name="Samantha Lee" userId="8697162a-f9f7-495a-acfb-b029ea413f4a" providerId="ADAL" clId="{0A946E84-C0FA-4A8C-BF5C-764F297DF2B3}" dt="2023-02-01T22:19:29.227" v="384"/>
          <ac:spMkLst>
            <pc:docMk/>
            <pc:sldMk cId="2771943399" sldId="2147470785"/>
            <ac:spMk id="5" creationId="{B050DBBD-6854-52A9-D670-CD3D8054BD72}"/>
          </ac:spMkLst>
        </pc:spChg>
        <pc:spChg chg="mod">
          <ac:chgData name="Samantha Lee" userId="8697162a-f9f7-495a-acfb-b029ea413f4a" providerId="ADAL" clId="{0A946E84-C0FA-4A8C-BF5C-764F297DF2B3}" dt="2023-02-01T22:22:58.158" v="2470"/>
          <ac:spMkLst>
            <pc:docMk/>
            <pc:sldMk cId="2771943399" sldId="2147470785"/>
            <ac:spMk id="11" creationId="{6B37D8D0-275F-137F-0C47-0C64260E428B}"/>
          </ac:spMkLst>
        </pc:spChg>
        <pc:spChg chg="mod">
          <ac:chgData name="Samantha Lee" userId="8697162a-f9f7-495a-acfb-b029ea413f4a" providerId="ADAL" clId="{0A946E84-C0FA-4A8C-BF5C-764F297DF2B3}" dt="2023-02-01T22:22:58.158" v="2499"/>
          <ac:spMkLst>
            <pc:docMk/>
            <pc:sldMk cId="2771943399" sldId="2147470785"/>
            <ac:spMk id="13" creationId="{70BC83DF-F3E2-2078-2DC1-06A1E62EB4A3}"/>
          </ac:spMkLst>
        </pc:spChg>
        <pc:spChg chg="mod">
          <ac:chgData name="Samantha Lee" userId="8697162a-f9f7-495a-acfb-b029ea413f4a" providerId="ADAL" clId="{0A946E84-C0FA-4A8C-BF5C-764F297DF2B3}" dt="2023-02-01T22:22:58.158" v="2500"/>
          <ac:spMkLst>
            <pc:docMk/>
            <pc:sldMk cId="2771943399" sldId="2147470785"/>
            <ac:spMk id="14" creationId="{D2016420-2164-D9D2-019B-94A084459F9D}"/>
          </ac:spMkLst>
        </pc:spChg>
        <pc:spChg chg="del mod ord">
          <ac:chgData name="Samantha Lee" userId="8697162a-f9f7-495a-acfb-b029ea413f4a" providerId="ADAL" clId="{0A946E84-C0FA-4A8C-BF5C-764F297DF2B3}" dt="2023-02-01T22:21:21.874" v="2100" actId="478"/>
          <ac:spMkLst>
            <pc:docMk/>
            <pc:sldMk cId="2771943399" sldId="2147470785"/>
            <ac:spMk id="15" creationId="{BD8AED8B-B711-EF33-9DDD-0717482FE116}"/>
          </ac:spMkLst>
        </pc:spChg>
        <pc:spChg chg="mod">
          <ac:chgData name="Samantha Lee" userId="8697162a-f9f7-495a-acfb-b029ea413f4a" providerId="ADAL" clId="{0A946E84-C0FA-4A8C-BF5C-764F297DF2B3}" dt="2023-02-01T22:22:58.158" v="2471"/>
          <ac:spMkLst>
            <pc:docMk/>
            <pc:sldMk cId="2771943399" sldId="2147470785"/>
            <ac:spMk id="16" creationId="{8AE1811F-19F9-ED78-2A9A-DFC44D9C7B68}"/>
          </ac:spMkLst>
        </pc:spChg>
        <pc:spChg chg="mod">
          <ac:chgData name="Samantha Lee" userId="8697162a-f9f7-495a-acfb-b029ea413f4a" providerId="ADAL" clId="{0A946E84-C0FA-4A8C-BF5C-764F297DF2B3}" dt="2023-02-01T22:22:58.158" v="2473"/>
          <ac:spMkLst>
            <pc:docMk/>
            <pc:sldMk cId="2771943399" sldId="2147470785"/>
            <ac:spMk id="17" creationId="{0EFCC914-75F7-A020-90C8-37A5EECCA40C}"/>
          </ac:spMkLst>
        </pc:spChg>
        <pc:spChg chg="del mod ord">
          <ac:chgData name="Samantha Lee" userId="8697162a-f9f7-495a-acfb-b029ea413f4a" providerId="ADAL" clId="{0A946E84-C0FA-4A8C-BF5C-764F297DF2B3}" dt="2023-02-01T22:21:21.874" v="2100" actId="478"/>
          <ac:spMkLst>
            <pc:docMk/>
            <pc:sldMk cId="2771943399" sldId="2147470785"/>
            <ac:spMk id="18" creationId="{715D3EAE-D519-BE04-A1B7-6DFB8350EAE1}"/>
          </ac:spMkLst>
        </pc:spChg>
        <pc:spChg chg="mod">
          <ac:chgData name="Samantha Lee" userId="8697162a-f9f7-495a-acfb-b029ea413f4a" providerId="ADAL" clId="{0A946E84-C0FA-4A8C-BF5C-764F297DF2B3}" dt="2023-02-01T22:22:58.158" v="2472"/>
          <ac:spMkLst>
            <pc:docMk/>
            <pc:sldMk cId="2771943399" sldId="2147470785"/>
            <ac:spMk id="20" creationId="{F498C4CF-7E7A-FC9F-C1D7-D87806711541}"/>
          </ac:spMkLst>
        </pc:spChg>
        <pc:spChg chg="mod">
          <ac:chgData name="Samantha Lee" userId="8697162a-f9f7-495a-acfb-b029ea413f4a" providerId="ADAL" clId="{0A946E84-C0FA-4A8C-BF5C-764F297DF2B3}" dt="2023-02-01T22:22:58.158" v="2469"/>
          <ac:spMkLst>
            <pc:docMk/>
            <pc:sldMk cId="2771943399" sldId="2147470785"/>
            <ac:spMk id="21" creationId="{12DD4B3E-E566-1F4C-1DC3-534F27F6699E}"/>
          </ac:spMkLst>
        </pc:spChg>
        <pc:spChg chg="mod ord">
          <ac:chgData name="Samantha Lee" userId="8697162a-f9f7-495a-acfb-b029ea413f4a" providerId="ADAL" clId="{0A946E84-C0FA-4A8C-BF5C-764F297DF2B3}" dt="2023-02-01T22:22:58.158" v="2475"/>
          <ac:spMkLst>
            <pc:docMk/>
            <pc:sldMk cId="2771943399" sldId="2147470785"/>
            <ac:spMk id="22" creationId="{477084FB-C354-F29E-24AA-2BB21F69709D}"/>
          </ac:spMkLst>
        </pc:spChg>
        <pc:spChg chg="mod ord">
          <ac:chgData name="Samantha Lee" userId="8697162a-f9f7-495a-acfb-b029ea413f4a" providerId="ADAL" clId="{0A946E84-C0FA-4A8C-BF5C-764F297DF2B3}" dt="2023-02-01T22:22:58.158" v="2477"/>
          <ac:spMkLst>
            <pc:docMk/>
            <pc:sldMk cId="2771943399" sldId="2147470785"/>
            <ac:spMk id="23" creationId="{34AFCEA8-945D-FCF5-8D99-DE56CF7F2161}"/>
          </ac:spMkLst>
        </pc:spChg>
        <pc:spChg chg="mod ord">
          <ac:chgData name="Samantha Lee" userId="8697162a-f9f7-495a-acfb-b029ea413f4a" providerId="ADAL" clId="{0A946E84-C0FA-4A8C-BF5C-764F297DF2B3}" dt="2023-02-01T22:22:58.158" v="2481"/>
          <ac:spMkLst>
            <pc:docMk/>
            <pc:sldMk cId="2771943399" sldId="2147470785"/>
            <ac:spMk id="25" creationId="{2942C13B-C1A3-7D9B-3421-0C2A8BDC64EC}"/>
          </ac:spMkLst>
        </pc:spChg>
        <pc:spChg chg="del mod ord">
          <ac:chgData name="Samantha Lee" userId="8697162a-f9f7-495a-acfb-b029ea413f4a" providerId="ADAL" clId="{0A946E84-C0FA-4A8C-BF5C-764F297DF2B3}" dt="2023-02-01T22:21:21.874" v="2100" actId="478"/>
          <ac:spMkLst>
            <pc:docMk/>
            <pc:sldMk cId="2771943399" sldId="2147470785"/>
            <ac:spMk id="26" creationId="{C2D2CB46-99FF-D09E-9353-8298B6948664}"/>
          </ac:spMkLst>
        </pc:spChg>
        <pc:spChg chg="add mod">
          <ac:chgData name="Samantha Lee" userId="8697162a-f9f7-495a-acfb-b029ea413f4a" providerId="ADAL" clId="{0A946E84-C0FA-4A8C-BF5C-764F297DF2B3}" dt="2023-02-01T22:19:28.598" v="253"/>
          <ac:spMkLst>
            <pc:docMk/>
            <pc:sldMk cId="2771943399" sldId="2147470785"/>
            <ac:spMk id="27" creationId="{6A4EE674-B31F-4888-AD37-B799469CCD03}"/>
          </ac:spMkLst>
        </pc:spChg>
        <pc:spChg chg="add mod">
          <ac:chgData name="Samantha Lee" userId="8697162a-f9f7-495a-acfb-b029ea413f4a" providerId="ADAL" clId="{0A946E84-C0FA-4A8C-BF5C-764F297DF2B3}" dt="2023-02-01T22:19:28.598" v="253"/>
          <ac:spMkLst>
            <pc:docMk/>
            <pc:sldMk cId="2771943399" sldId="2147470785"/>
            <ac:spMk id="29" creationId="{420DED51-99C8-41F0-B55D-28DB84046673}"/>
          </ac:spMkLst>
        </pc:spChg>
        <pc:spChg chg="mod ord">
          <ac:chgData name="Samantha Lee" userId="8697162a-f9f7-495a-acfb-b029ea413f4a" providerId="ADAL" clId="{0A946E84-C0FA-4A8C-BF5C-764F297DF2B3}" dt="2023-02-01T22:23:41.879" v="2528" actId="207"/>
          <ac:spMkLst>
            <pc:docMk/>
            <pc:sldMk cId="2771943399" sldId="2147470785"/>
            <ac:spMk id="31" creationId="{B15F486F-0A39-CC1A-2200-CC2C51A3AE2E}"/>
          </ac:spMkLst>
        </pc:spChg>
        <pc:spChg chg="mod ord">
          <ac:chgData name="Samantha Lee" userId="8697162a-f9f7-495a-acfb-b029ea413f4a" providerId="ADAL" clId="{0A946E84-C0FA-4A8C-BF5C-764F297DF2B3}" dt="2023-02-01T22:22:58.158" v="2485"/>
          <ac:spMkLst>
            <pc:docMk/>
            <pc:sldMk cId="2771943399" sldId="2147470785"/>
            <ac:spMk id="32" creationId="{67F6D554-56D1-76C6-7173-2DDB6CD41178}"/>
          </ac:spMkLst>
        </pc:spChg>
        <pc:spChg chg="mod ord">
          <ac:chgData name="Samantha Lee" userId="8697162a-f9f7-495a-acfb-b029ea413f4a" providerId="ADAL" clId="{0A946E84-C0FA-4A8C-BF5C-764F297DF2B3}" dt="2023-02-01T22:22:58.158" v="2487"/>
          <ac:spMkLst>
            <pc:docMk/>
            <pc:sldMk cId="2771943399" sldId="2147470785"/>
            <ac:spMk id="33" creationId="{7D184548-4A46-C92E-BEE6-43184D3D9D96}"/>
          </ac:spMkLst>
        </pc:spChg>
        <pc:spChg chg="mod ord">
          <ac:chgData name="Samantha Lee" userId="8697162a-f9f7-495a-acfb-b029ea413f4a" providerId="ADAL" clId="{0A946E84-C0FA-4A8C-BF5C-764F297DF2B3}" dt="2023-02-01T22:22:58.158" v="2489"/>
          <ac:spMkLst>
            <pc:docMk/>
            <pc:sldMk cId="2771943399" sldId="2147470785"/>
            <ac:spMk id="34" creationId="{99E5D368-74D5-07F1-F3AE-1B8D579F5C97}"/>
          </ac:spMkLst>
        </pc:spChg>
        <pc:spChg chg="mod ord">
          <ac:chgData name="Samantha Lee" userId="8697162a-f9f7-495a-acfb-b029ea413f4a" providerId="ADAL" clId="{0A946E84-C0FA-4A8C-BF5C-764F297DF2B3}" dt="2023-02-01T22:22:58.158" v="2491"/>
          <ac:spMkLst>
            <pc:docMk/>
            <pc:sldMk cId="2771943399" sldId="2147470785"/>
            <ac:spMk id="35" creationId="{5974BE31-3F6A-8583-7E99-109925321BED}"/>
          </ac:spMkLst>
        </pc:spChg>
        <pc:spChg chg="add mod">
          <ac:chgData name="Samantha Lee" userId="8697162a-f9f7-495a-acfb-b029ea413f4a" providerId="ADAL" clId="{0A946E84-C0FA-4A8C-BF5C-764F297DF2B3}" dt="2023-02-01T22:19:28.598" v="253"/>
          <ac:spMkLst>
            <pc:docMk/>
            <pc:sldMk cId="2771943399" sldId="2147470785"/>
            <ac:spMk id="36" creationId="{E9F6C549-545F-43AC-BDE5-2FB873A41662}"/>
          </ac:spMkLst>
        </pc:spChg>
        <pc:spChg chg="mod ord">
          <ac:chgData name="Samantha Lee" userId="8697162a-f9f7-495a-acfb-b029ea413f4a" providerId="ADAL" clId="{0A946E84-C0FA-4A8C-BF5C-764F297DF2B3}" dt="2023-02-01T22:22:58.158" v="2493"/>
          <ac:spMkLst>
            <pc:docMk/>
            <pc:sldMk cId="2771943399" sldId="2147470785"/>
            <ac:spMk id="38" creationId="{7BBC76DC-A63B-DBD2-F166-317184E81345}"/>
          </ac:spMkLst>
        </pc:spChg>
        <pc:spChg chg="mod ord">
          <ac:chgData name="Samantha Lee" userId="8697162a-f9f7-495a-acfb-b029ea413f4a" providerId="ADAL" clId="{0A946E84-C0FA-4A8C-BF5C-764F297DF2B3}" dt="2023-02-01T22:22:58.158" v="2495"/>
          <ac:spMkLst>
            <pc:docMk/>
            <pc:sldMk cId="2771943399" sldId="2147470785"/>
            <ac:spMk id="39" creationId="{1195C1A4-693A-449F-ACDA-D884BEDE5DBD}"/>
          </ac:spMkLst>
        </pc:spChg>
        <pc:spChg chg="mod ord">
          <ac:chgData name="Samantha Lee" userId="8697162a-f9f7-495a-acfb-b029ea413f4a" providerId="ADAL" clId="{0A946E84-C0FA-4A8C-BF5C-764F297DF2B3}" dt="2023-02-01T22:22:58.142" v="2410"/>
          <ac:spMkLst>
            <pc:docMk/>
            <pc:sldMk cId="2771943399" sldId="2147470785"/>
            <ac:spMk id="41" creationId="{58C6CD06-1778-47C4-B8E5-6D00325D596A}"/>
          </ac:spMkLst>
        </pc:spChg>
        <pc:spChg chg="add mod">
          <ac:chgData name="Samantha Lee" userId="8697162a-f9f7-495a-acfb-b029ea413f4a" providerId="ADAL" clId="{0A946E84-C0FA-4A8C-BF5C-764F297DF2B3}" dt="2023-02-01T22:19:28.598" v="253"/>
          <ac:spMkLst>
            <pc:docMk/>
            <pc:sldMk cId="2771943399" sldId="2147470785"/>
            <ac:spMk id="42" creationId="{B26B53E0-4089-4ED8-9BED-F2021827E48D}"/>
          </ac:spMkLst>
        </pc:spChg>
        <pc:spChg chg="add mod">
          <ac:chgData name="Samantha Lee" userId="8697162a-f9f7-495a-acfb-b029ea413f4a" providerId="ADAL" clId="{0A946E84-C0FA-4A8C-BF5C-764F297DF2B3}" dt="2023-02-01T22:19:28.598" v="253"/>
          <ac:spMkLst>
            <pc:docMk/>
            <pc:sldMk cId="2771943399" sldId="2147470785"/>
            <ac:spMk id="43" creationId="{EFD82F58-2B0B-41C4-A7B0-67ABAB044101}"/>
          </ac:spMkLst>
        </pc:spChg>
        <pc:spChg chg="mod ord">
          <ac:chgData name="Samantha Lee" userId="8697162a-f9f7-495a-acfb-b029ea413f4a" providerId="ADAL" clId="{0A946E84-C0FA-4A8C-BF5C-764F297DF2B3}" dt="2023-02-01T22:22:58.142" v="2412"/>
          <ac:spMkLst>
            <pc:docMk/>
            <pc:sldMk cId="2771943399" sldId="2147470785"/>
            <ac:spMk id="44" creationId="{71ADDB22-034E-4C59-BA57-F0AD6E84BAB8}"/>
          </ac:spMkLst>
        </pc:spChg>
        <pc:spChg chg="mod ord">
          <ac:chgData name="Samantha Lee" userId="8697162a-f9f7-495a-acfb-b029ea413f4a" providerId="ADAL" clId="{0A946E84-C0FA-4A8C-BF5C-764F297DF2B3}" dt="2023-02-01T22:22:58.142" v="2414"/>
          <ac:spMkLst>
            <pc:docMk/>
            <pc:sldMk cId="2771943399" sldId="2147470785"/>
            <ac:spMk id="45" creationId="{D7CEB44B-3E41-4D86-8DC4-F840F494D84F}"/>
          </ac:spMkLst>
        </pc:spChg>
        <pc:spChg chg="mod ord">
          <ac:chgData name="Samantha Lee" userId="8697162a-f9f7-495a-acfb-b029ea413f4a" providerId="ADAL" clId="{0A946E84-C0FA-4A8C-BF5C-764F297DF2B3}" dt="2023-02-01T22:22:58.142" v="2416"/>
          <ac:spMkLst>
            <pc:docMk/>
            <pc:sldMk cId="2771943399" sldId="2147470785"/>
            <ac:spMk id="47" creationId="{B721A1AD-281D-4905-8717-E273172FE591}"/>
          </ac:spMkLst>
        </pc:spChg>
        <pc:spChg chg="del mod ord">
          <ac:chgData name="Samantha Lee" userId="8697162a-f9f7-495a-acfb-b029ea413f4a" providerId="ADAL" clId="{0A946E84-C0FA-4A8C-BF5C-764F297DF2B3}" dt="2023-02-01T22:21:21.874" v="2100" actId="478"/>
          <ac:spMkLst>
            <pc:docMk/>
            <pc:sldMk cId="2771943399" sldId="2147470785"/>
            <ac:spMk id="48" creationId="{EFD82F58-2B0B-41C4-A7B0-67ABAB044101}"/>
          </ac:spMkLst>
        </pc:spChg>
        <pc:spChg chg="add mod">
          <ac:chgData name="Samantha Lee" userId="8697162a-f9f7-495a-acfb-b029ea413f4a" providerId="ADAL" clId="{0A946E84-C0FA-4A8C-BF5C-764F297DF2B3}" dt="2023-02-01T22:19:28.598" v="253"/>
          <ac:spMkLst>
            <pc:docMk/>
            <pc:sldMk cId="2771943399" sldId="2147470785"/>
            <ac:spMk id="50" creationId="{8C23B9F3-9CC7-408F-949F-B72781FCE869}"/>
          </ac:spMkLst>
        </pc:spChg>
        <pc:spChg chg="add mod">
          <ac:chgData name="Samantha Lee" userId="8697162a-f9f7-495a-acfb-b029ea413f4a" providerId="ADAL" clId="{0A946E84-C0FA-4A8C-BF5C-764F297DF2B3}" dt="2023-02-01T22:19:28.598" v="253"/>
          <ac:spMkLst>
            <pc:docMk/>
            <pc:sldMk cId="2771943399" sldId="2147470785"/>
            <ac:spMk id="51" creationId="{9230A2FF-3D3F-4DF5-916B-5DA431769E9C}"/>
          </ac:spMkLst>
        </pc:spChg>
        <pc:spChg chg="add mod">
          <ac:chgData name="Samantha Lee" userId="8697162a-f9f7-495a-acfb-b029ea413f4a" providerId="ADAL" clId="{0A946E84-C0FA-4A8C-BF5C-764F297DF2B3}" dt="2023-02-01T22:19:28.598" v="253"/>
          <ac:spMkLst>
            <pc:docMk/>
            <pc:sldMk cId="2771943399" sldId="2147470785"/>
            <ac:spMk id="52" creationId="{13F32275-8369-4409-BDEF-AE06AF7AA789}"/>
          </ac:spMkLst>
        </pc:spChg>
        <pc:spChg chg="add mod">
          <ac:chgData name="Samantha Lee" userId="8697162a-f9f7-495a-acfb-b029ea413f4a" providerId="ADAL" clId="{0A946E84-C0FA-4A8C-BF5C-764F297DF2B3}" dt="2023-02-01T22:19:28.598" v="253"/>
          <ac:spMkLst>
            <pc:docMk/>
            <pc:sldMk cId="2771943399" sldId="2147470785"/>
            <ac:spMk id="54" creationId="{8D75467F-D2FD-4C8D-ABAC-18FDBF73B359}"/>
          </ac:spMkLst>
        </pc:spChg>
        <pc:spChg chg="add mod">
          <ac:chgData name="Samantha Lee" userId="8697162a-f9f7-495a-acfb-b029ea413f4a" providerId="ADAL" clId="{0A946E84-C0FA-4A8C-BF5C-764F297DF2B3}" dt="2023-02-01T22:19:28.598" v="253"/>
          <ac:spMkLst>
            <pc:docMk/>
            <pc:sldMk cId="2771943399" sldId="2147470785"/>
            <ac:spMk id="55" creationId="{016CFAEB-8B92-4470-8B5B-87F6065EE599}"/>
          </ac:spMkLst>
        </pc:spChg>
        <pc:spChg chg="add mod">
          <ac:chgData name="Samantha Lee" userId="8697162a-f9f7-495a-acfb-b029ea413f4a" providerId="ADAL" clId="{0A946E84-C0FA-4A8C-BF5C-764F297DF2B3}" dt="2023-02-01T22:19:28.598" v="253"/>
          <ac:spMkLst>
            <pc:docMk/>
            <pc:sldMk cId="2771943399" sldId="2147470785"/>
            <ac:spMk id="56" creationId="{B9555CCA-7C51-4839-D1D7-0C3ED9A06056}"/>
          </ac:spMkLst>
        </pc:spChg>
        <pc:spChg chg="add del mod modVis">
          <ac:chgData name="Samantha Lee" userId="8697162a-f9f7-495a-acfb-b029ea413f4a" providerId="ADAL" clId="{0A946E84-C0FA-4A8C-BF5C-764F297DF2B3}" dt="2023-02-01T22:19:33.657" v="666"/>
          <ac:spMkLst>
            <pc:docMk/>
            <pc:sldMk cId="2771943399" sldId="2147470785"/>
            <ac:spMk id="57" creationId="{FF48880B-83BC-820C-D0B5-9CE04894445A}"/>
          </ac:spMkLst>
        </pc:spChg>
        <pc:spChg chg="add mod ord">
          <ac:chgData name="Samantha Lee" userId="8697162a-f9f7-495a-acfb-b029ea413f4a" providerId="ADAL" clId="{0A946E84-C0FA-4A8C-BF5C-764F297DF2B3}" dt="2023-02-01T22:22:58.158" v="2502"/>
          <ac:spMkLst>
            <pc:docMk/>
            <pc:sldMk cId="2771943399" sldId="2147470785"/>
            <ac:spMk id="59" creationId="{6A4EE674-B31F-4888-AD37-B799469CCD03}"/>
          </ac:spMkLst>
        </pc:spChg>
        <pc:spChg chg="add mod ord">
          <ac:chgData name="Samantha Lee" userId="8697162a-f9f7-495a-acfb-b029ea413f4a" providerId="ADAL" clId="{0A946E84-C0FA-4A8C-BF5C-764F297DF2B3}" dt="2023-02-01T22:22:58.158" v="2504"/>
          <ac:spMkLst>
            <pc:docMk/>
            <pc:sldMk cId="2771943399" sldId="2147470785"/>
            <ac:spMk id="60" creationId="{420DED51-99C8-41F0-B55D-28DB84046673}"/>
          </ac:spMkLst>
        </pc:spChg>
        <pc:spChg chg="add mod ord">
          <ac:chgData name="Samantha Lee" userId="8697162a-f9f7-495a-acfb-b029ea413f4a" providerId="ADAL" clId="{0A946E84-C0FA-4A8C-BF5C-764F297DF2B3}" dt="2023-02-01T22:22:58.158" v="2506"/>
          <ac:spMkLst>
            <pc:docMk/>
            <pc:sldMk cId="2771943399" sldId="2147470785"/>
            <ac:spMk id="61" creationId="{E9F6C549-545F-43AC-BDE5-2FB873A41662}"/>
          </ac:spMkLst>
        </pc:spChg>
        <pc:spChg chg="del mod ord">
          <ac:chgData name="Samantha Lee" userId="8697162a-f9f7-495a-acfb-b029ea413f4a" providerId="ADAL" clId="{0A946E84-C0FA-4A8C-BF5C-764F297DF2B3}" dt="2023-02-01T22:21:21.874" v="2100" actId="478"/>
          <ac:spMkLst>
            <pc:docMk/>
            <pc:sldMk cId="2771943399" sldId="2147470785"/>
            <ac:spMk id="62" creationId="{13F32275-8369-4409-BDEF-AE06AF7AA789}"/>
          </ac:spMkLst>
        </pc:spChg>
        <pc:spChg chg="add mod ord">
          <ac:chgData name="Samantha Lee" userId="8697162a-f9f7-495a-acfb-b029ea413f4a" providerId="ADAL" clId="{0A946E84-C0FA-4A8C-BF5C-764F297DF2B3}" dt="2023-02-01T22:22:58.158" v="2508"/>
          <ac:spMkLst>
            <pc:docMk/>
            <pc:sldMk cId="2771943399" sldId="2147470785"/>
            <ac:spMk id="63" creationId="{B26B53E0-4089-4ED8-9BED-F2021827E48D}"/>
          </ac:spMkLst>
        </pc:spChg>
        <pc:spChg chg="add mod ord">
          <ac:chgData name="Samantha Lee" userId="8697162a-f9f7-495a-acfb-b029ea413f4a" providerId="ADAL" clId="{0A946E84-C0FA-4A8C-BF5C-764F297DF2B3}" dt="2023-02-01T22:22:58.158" v="2510"/>
          <ac:spMkLst>
            <pc:docMk/>
            <pc:sldMk cId="2771943399" sldId="2147470785"/>
            <ac:spMk id="64" creationId="{EFD82F58-2B0B-41C4-A7B0-67ABAB044101}"/>
          </ac:spMkLst>
        </pc:spChg>
        <pc:spChg chg="add del mod">
          <ac:chgData name="Samantha Lee" userId="8697162a-f9f7-495a-acfb-b029ea413f4a" providerId="ADAL" clId="{0A946E84-C0FA-4A8C-BF5C-764F297DF2B3}" dt="2023-02-01T22:20:22.692" v="680" actId="478"/>
          <ac:spMkLst>
            <pc:docMk/>
            <pc:sldMk cId="2771943399" sldId="2147470785"/>
            <ac:spMk id="67" creationId="{8C23B9F3-9CC7-408F-949F-B72781FCE869}"/>
          </ac:spMkLst>
        </pc:spChg>
        <pc:spChg chg="add del mod">
          <ac:chgData name="Samantha Lee" userId="8697162a-f9f7-495a-acfb-b029ea413f4a" providerId="ADAL" clId="{0A946E84-C0FA-4A8C-BF5C-764F297DF2B3}" dt="2023-02-01T22:20:24.303" v="681" actId="478"/>
          <ac:spMkLst>
            <pc:docMk/>
            <pc:sldMk cId="2771943399" sldId="2147470785"/>
            <ac:spMk id="68" creationId="{9230A2FF-3D3F-4DF5-916B-5DA431769E9C}"/>
          </ac:spMkLst>
        </pc:spChg>
        <pc:spChg chg="add mod ord">
          <ac:chgData name="Samantha Lee" userId="8697162a-f9f7-495a-acfb-b029ea413f4a" providerId="ADAL" clId="{0A946E84-C0FA-4A8C-BF5C-764F297DF2B3}" dt="2023-02-01T22:22:58.158" v="2512"/>
          <ac:spMkLst>
            <pc:docMk/>
            <pc:sldMk cId="2771943399" sldId="2147470785"/>
            <ac:spMk id="69" creationId="{13F32275-8369-4409-BDEF-AE06AF7AA789}"/>
          </ac:spMkLst>
        </pc:spChg>
        <pc:spChg chg="del mod ord">
          <ac:chgData name="Samantha Lee" userId="8697162a-f9f7-495a-acfb-b029ea413f4a" providerId="ADAL" clId="{0A946E84-C0FA-4A8C-BF5C-764F297DF2B3}" dt="2023-02-01T22:21:21.874" v="2100" actId="478"/>
          <ac:spMkLst>
            <pc:docMk/>
            <pc:sldMk cId="2771943399" sldId="2147470785"/>
            <ac:spMk id="72" creationId="{6A4EE674-B31F-4888-AD37-B799469CCD03}"/>
          </ac:spMkLst>
        </pc:spChg>
        <pc:spChg chg="del mod ord">
          <ac:chgData name="Samantha Lee" userId="8697162a-f9f7-495a-acfb-b029ea413f4a" providerId="ADAL" clId="{0A946E84-C0FA-4A8C-BF5C-764F297DF2B3}" dt="2023-02-01T22:21:21.874" v="2100" actId="478"/>
          <ac:spMkLst>
            <pc:docMk/>
            <pc:sldMk cId="2771943399" sldId="2147470785"/>
            <ac:spMk id="73" creationId="{420DED51-99C8-41F0-B55D-28DB84046673}"/>
          </ac:spMkLst>
        </pc:spChg>
        <pc:spChg chg="del mod ord">
          <ac:chgData name="Samantha Lee" userId="8697162a-f9f7-495a-acfb-b029ea413f4a" providerId="ADAL" clId="{0A946E84-C0FA-4A8C-BF5C-764F297DF2B3}" dt="2023-02-01T22:21:21.874" v="2100" actId="478"/>
          <ac:spMkLst>
            <pc:docMk/>
            <pc:sldMk cId="2771943399" sldId="2147470785"/>
            <ac:spMk id="74" creationId="{E9F6C549-545F-43AC-BDE5-2FB873A41662}"/>
          </ac:spMkLst>
        </pc:spChg>
        <pc:spChg chg="del mod ord">
          <ac:chgData name="Samantha Lee" userId="8697162a-f9f7-495a-acfb-b029ea413f4a" providerId="ADAL" clId="{0A946E84-C0FA-4A8C-BF5C-764F297DF2B3}" dt="2023-02-01T22:21:21.874" v="2100" actId="478"/>
          <ac:spMkLst>
            <pc:docMk/>
            <pc:sldMk cId="2771943399" sldId="2147470785"/>
            <ac:spMk id="75" creationId="{B26B53E0-4089-4ED8-9BED-F2021827E48D}"/>
          </ac:spMkLst>
        </pc:spChg>
        <pc:spChg chg="add mod ord">
          <ac:chgData name="Samantha Lee" userId="8697162a-f9f7-495a-acfb-b029ea413f4a" providerId="ADAL" clId="{0A946E84-C0FA-4A8C-BF5C-764F297DF2B3}" dt="2023-02-01T22:22:58.158" v="2516"/>
          <ac:spMkLst>
            <pc:docMk/>
            <pc:sldMk cId="2771943399" sldId="2147470785"/>
            <ac:spMk id="76" creationId="{8D75467F-D2FD-4C8D-ABAC-18FDBF73B359}"/>
          </ac:spMkLst>
        </pc:spChg>
        <pc:spChg chg="add mod ord">
          <ac:chgData name="Samantha Lee" userId="8697162a-f9f7-495a-acfb-b029ea413f4a" providerId="ADAL" clId="{0A946E84-C0FA-4A8C-BF5C-764F297DF2B3}" dt="2023-02-01T22:22:58.158" v="2518"/>
          <ac:spMkLst>
            <pc:docMk/>
            <pc:sldMk cId="2771943399" sldId="2147470785"/>
            <ac:spMk id="77" creationId="{016CFAEB-8B92-4470-8B5B-87F6065EE599}"/>
          </ac:spMkLst>
        </pc:spChg>
        <pc:spChg chg="add mod ord">
          <ac:chgData name="Samantha Lee" userId="8697162a-f9f7-495a-acfb-b029ea413f4a" providerId="ADAL" clId="{0A946E84-C0FA-4A8C-BF5C-764F297DF2B3}" dt="2023-02-01T22:22:58.158" v="2520"/>
          <ac:spMkLst>
            <pc:docMk/>
            <pc:sldMk cId="2771943399" sldId="2147470785"/>
            <ac:spMk id="78" creationId="{B9555CCA-7C51-4839-D1D7-0C3ED9A06056}"/>
          </ac:spMkLst>
        </pc:spChg>
        <pc:spChg chg="mod ord">
          <ac:chgData name="Samantha Lee" userId="8697162a-f9f7-495a-acfb-b029ea413f4a" providerId="ADAL" clId="{0A946E84-C0FA-4A8C-BF5C-764F297DF2B3}" dt="2023-02-01T22:22:58.142" v="2422"/>
          <ac:spMkLst>
            <pc:docMk/>
            <pc:sldMk cId="2771943399" sldId="2147470785"/>
            <ac:spMk id="116" creationId="{29E70DC1-3868-4939-95D1-BB9300A02553}"/>
          </ac:spMkLst>
        </pc:spChg>
        <pc:spChg chg="mod ord">
          <ac:chgData name="Samantha Lee" userId="8697162a-f9f7-495a-acfb-b029ea413f4a" providerId="ADAL" clId="{0A946E84-C0FA-4A8C-BF5C-764F297DF2B3}" dt="2023-02-01T22:22:58.142" v="2424"/>
          <ac:spMkLst>
            <pc:docMk/>
            <pc:sldMk cId="2771943399" sldId="2147470785"/>
            <ac:spMk id="117" creationId="{242E52CF-CEE8-4EFE-A015-B977346DE050}"/>
          </ac:spMkLst>
        </pc:spChg>
        <pc:spChg chg="mod">
          <ac:chgData name="Samantha Lee" userId="8697162a-f9f7-495a-acfb-b029ea413f4a" providerId="ADAL" clId="{0A946E84-C0FA-4A8C-BF5C-764F297DF2B3}" dt="2023-02-01T22:22:58.158" v="2461"/>
          <ac:spMkLst>
            <pc:docMk/>
            <pc:sldMk cId="2771943399" sldId="2147470785"/>
            <ac:spMk id="119" creationId="{BC4E146E-7028-49D8-9618-E62091DC3A67}"/>
          </ac:spMkLst>
        </pc:spChg>
        <pc:spChg chg="mod">
          <ac:chgData name="Samantha Lee" userId="8697162a-f9f7-495a-acfb-b029ea413f4a" providerId="ADAL" clId="{0A946E84-C0FA-4A8C-BF5C-764F297DF2B3}" dt="2023-02-01T22:22:58.142" v="2456"/>
          <ac:spMkLst>
            <pc:docMk/>
            <pc:sldMk cId="2771943399" sldId="2147470785"/>
            <ac:spMk id="120" creationId="{9DB3D9D3-241A-46C1-9035-EC0CF7B81922}"/>
          </ac:spMkLst>
        </pc:spChg>
        <pc:spChg chg="mod">
          <ac:chgData name="Samantha Lee" userId="8697162a-f9f7-495a-acfb-b029ea413f4a" providerId="ADAL" clId="{0A946E84-C0FA-4A8C-BF5C-764F297DF2B3}" dt="2023-02-01T22:22:58.142" v="2457"/>
          <ac:spMkLst>
            <pc:docMk/>
            <pc:sldMk cId="2771943399" sldId="2147470785"/>
            <ac:spMk id="121" creationId="{25417633-B091-4093-BE91-8DC7860942F5}"/>
          </ac:spMkLst>
        </pc:spChg>
        <pc:spChg chg="mod">
          <ac:chgData name="Samantha Lee" userId="8697162a-f9f7-495a-acfb-b029ea413f4a" providerId="ADAL" clId="{0A946E84-C0FA-4A8C-BF5C-764F297DF2B3}" dt="2023-02-01T22:22:58.158" v="2458"/>
          <ac:spMkLst>
            <pc:docMk/>
            <pc:sldMk cId="2771943399" sldId="2147470785"/>
            <ac:spMk id="122" creationId="{31750F94-5042-4D1F-84F8-26B58DC86A2A}"/>
          </ac:spMkLst>
        </pc:spChg>
        <pc:spChg chg="mod">
          <ac:chgData name="Samantha Lee" userId="8697162a-f9f7-495a-acfb-b029ea413f4a" providerId="ADAL" clId="{0A946E84-C0FA-4A8C-BF5C-764F297DF2B3}" dt="2023-02-01T22:22:58.158" v="2460"/>
          <ac:spMkLst>
            <pc:docMk/>
            <pc:sldMk cId="2771943399" sldId="2147470785"/>
            <ac:spMk id="124" creationId="{F3A48377-403B-4A66-94F0-21A76B2FA57C}"/>
          </ac:spMkLst>
        </pc:spChg>
        <pc:spChg chg="mod">
          <ac:chgData name="Samantha Lee" userId="8697162a-f9f7-495a-acfb-b029ea413f4a" providerId="ADAL" clId="{0A946E84-C0FA-4A8C-BF5C-764F297DF2B3}" dt="2023-02-01T22:22:58.158" v="2459"/>
          <ac:spMkLst>
            <pc:docMk/>
            <pc:sldMk cId="2771943399" sldId="2147470785"/>
            <ac:spMk id="125" creationId="{8E79BDE1-6A34-4D32-96B0-B91F8A0B0CAA}"/>
          </ac:spMkLst>
        </pc:spChg>
        <pc:spChg chg="mod ord">
          <ac:chgData name="Samantha Lee" userId="8697162a-f9f7-495a-acfb-b029ea413f4a" providerId="ADAL" clId="{0A946E84-C0FA-4A8C-BF5C-764F297DF2B3}" dt="2023-02-01T22:22:58.142" v="2428"/>
          <ac:spMkLst>
            <pc:docMk/>
            <pc:sldMk cId="2771943399" sldId="2147470785"/>
            <ac:spMk id="126" creationId="{16F2D9E1-3F02-4F94-BB1E-02270A348B27}"/>
          </ac:spMkLst>
        </pc:spChg>
        <pc:spChg chg="mod ord">
          <ac:chgData name="Samantha Lee" userId="8697162a-f9f7-495a-acfb-b029ea413f4a" providerId="ADAL" clId="{0A946E84-C0FA-4A8C-BF5C-764F297DF2B3}" dt="2023-02-01T22:22:58.142" v="2430"/>
          <ac:spMkLst>
            <pc:docMk/>
            <pc:sldMk cId="2771943399" sldId="2147470785"/>
            <ac:spMk id="127" creationId="{116308D9-9C15-49D6-919C-9751ADF6AC37}"/>
          </ac:spMkLst>
        </pc:spChg>
        <pc:spChg chg="mod ord">
          <ac:chgData name="Samantha Lee" userId="8697162a-f9f7-495a-acfb-b029ea413f4a" providerId="ADAL" clId="{0A946E84-C0FA-4A8C-BF5C-764F297DF2B3}" dt="2023-02-01T22:22:58.142" v="2432"/>
          <ac:spMkLst>
            <pc:docMk/>
            <pc:sldMk cId="2771943399" sldId="2147470785"/>
            <ac:spMk id="128" creationId="{2A951BC1-3CC6-4A63-B24D-C926D424CD43}"/>
          </ac:spMkLst>
        </pc:spChg>
        <pc:spChg chg="mod ord">
          <ac:chgData name="Samantha Lee" userId="8697162a-f9f7-495a-acfb-b029ea413f4a" providerId="ADAL" clId="{0A946E84-C0FA-4A8C-BF5C-764F297DF2B3}" dt="2023-02-01T22:22:58.142" v="2434"/>
          <ac:spMkLst>
            <pc:docMk/>
            <pc:sldMk cId="2771943399" sldId="2147470785"/>
            <ac:spMk id="161" creationId="{857E5E0D-8E51-42AF-847C-08EAFDBC22A6}"/>
          </ac:spMkLst>
        </pc:spChg>
        <pc:spChg chg="mod ord">
          <ac:chgData name="Samantha Lee" userId="8697162a-f9f7-495a-acfb-b029ea413f4a" providerId="ADAL" clId="{0A946E84-C0FA-4A8C-BF5C-764F297DF2B3}" dt="2023-02-01T22:23:41.879" v="2528" actId="207"/>
          <ac:spMkLst>
            <pc:docMk/>
            <pc:sldMk cId="2771943399" sldId="2147470785"/>
            <ac:spMk id="166" creationId="{8D757F08-74D5-41DB-A06F-7F8192EFF506}"/>
          </ac:spMkLst>
        </pc:spChg>
        <pc:spChg chg="mod ord">
          <ac:chgData name="Samantha Lee" userId="8697162a-f9f7-495a-acfb-b029ea413f4a" providerId="ADAL" clId="{0A946E84-C0FA-4A8C-BF5C-764F297DF2B3}" dt="2023-02-01T22:23:41.879" v="2528" actId="207"/>
          <ac:spMkLst>
            <pc:docMk/>
            <pc:sldMk cId="2771943399" sldId="2147470785"/>
            <ac:spMk id="168" creationId="{301F23D5-314A-4740-A224-F3C20CAF977C}"/>
          </ac:spMkLst>
        </pc:spChg>
        <pc:spChg chg="mod ord">
          <ac:chgData name="Samantha Lee" userId="8697162a-f9f7-495a-acfb-b029ea413f4a" providerId="ADAL" clId="{0A946E84-C0FA-4A8C-BF5C-764F297DF2B3}" dt="2023-02-01T22:23:41.879" v="2528" actId="207"/>
          <ac:spMkLst>
            <pc:docMk/>
            <pc:sldMk cId="2771943399" sldId="2147470785"/>
            <ac:spMk id="170" creationId="{0D926B4E-7266-4E5C-A6C2-E6302A1B1F05}"/>
          </ac:spMkLst>
        </pc:spChg>
        <pc:spChg chg="mod ord">
          <ac:chgData name="Samantha Lee" userId="8697162a-f9f7-495a-acfb-b029ea413f4a" providerId="ADAL" clId="{0A946E84-C0FA-4A8C-BF5C-764F297DF2B3}" dt="2023-02-01T22:23:41.879" v="2528" actId="207"/>
          <ac:spMkLst>
            <pc:docMk/>
            <pc:sldMk cId="2771943399" sldId="2147470785"/>
            <ac:spMk id="174" creationId="{C29A0D52-5212-4D20-9140-818F881F9C1A}"/>
          </ac:spMkLst>
        </pc:spChg>
        <pc:spChg chg="mod ord">
          <ac:chgData name="Samantha Lee" userId="8697162a-f9f7-495a-acfb-b029ea413f4a" providerId="ADAL" clId="{0A946E84-C0FA-4A8C-BF5C-764F297DF2B3}" dt="2023-02-01T22:23:41.879" v="2528" actId="207"/>
          <ac:spMkLst>
            <pc:docMk/>
            <pc:sldMk cId="2771943399" sldId="2147470785"/>
            <ac:spMk id="176" creationId="{A476E7D0-FECA-43FB-9BCA-00807E0297F0}"/>
          </ac:spMkLst>
        </pc:spChg>
        <pc:spChg chg="mod ord">
          <ac:chgData name="Samantha Lee" userId="8697162a-f9f7-495a-acfb-b029ea413f4a" providerId="ADAL" clId="{0A946E84-C0FA-4A8C-BF5C-764F297DF2B3}" dt="2023-02-01T22:23:34.945" v="2527" actId="207"/>
          <ac:spMkLst>
            <pc:docMk/>
            <pc:sldMk cId="2771943399" sldId="2147470785"/>
            <ac:spMk id="182" creationId="{62FFD987-56F8-4A1E-B28B-1CFBD1248979}"/>
          </ac:spMkLst>
        </pc:spChg>
        <pc:spChg chg="mod ord">
          <ac:chgData name="Samantha Lee" userId="8697162a-f9f7-495a-acfb-b029ea413f4a" providerId="ADAL" clId="{0A946E84-C0FA-4A8C-BF5C-764F297DF2B3}" dt="2023-02-01T22:22:58.142" v="2450"/>
          <ac:spMkLst>
            <pc:docMk/>
            <pc:sldMk cId="2771943399" sldId="2147470785"/>
            <ac:spMk id="208" creationId="{C06A3800-856F-4FB8-8C57-A50FC51EC15B}"/>
          </ac:spMkLst>
        </pc:spChg>
        <pc:spChg chg="mod ord">
          <ac:chgData name="Samantha Lee" userId="8697162a-f9f7-495a-acfb-b029ea413f4a" providerId="ADAL" clId="{0A946E84-C0FA-4A8C-BF5C-764F297DF2B3}" dt="2023-02-01T22:22:58.142" v="2452"/>
          <ac:spMkLst>
            <pc:docMk/>
            <pc:sldMk cId="2771943399" sldId="2147470785"/>
            <ac:spMk id="210" creationId="{3FF6F13F-EC09-4459-A108-23C431AF3260}"/>
          </ac:spMkLst>
        </pc:spChg>
        <pc:grpChg chg="mod ord">
          <ac:chgData name="Samantha Lee" userId="8697162a-f9f7-495a-acfb-b029ea413f4a" providerId="ADAL" clId="{0A946E84-C0FA-4A8C-BF5C-764F297DF2B3}" dt="2023-02-01T22:22:58.142" v="2454"/>
          <ac:grpSpMkLst>
            <pc:docMk/>
            <pc:sldMk cId="2771943399" sldId="2147470785"/>
            <ac:grpSpMk id="7" creationId="{7F2522AB-AF7B-4456-BC85-95B57663095D}"/>
          </ac:grpSpMkLst>
        </pc:grpChg>
        <pc:grpChg chg="mod ord">
          <ac:chgData name="Samantha Lee" userId="8697162a-f9f7-495a-acfb-b029ea413f4a" providerId="ADAL" clId="{0A946E84-C0FA-4A8C-BF5C-764F297DF2B3}" dt="2023-02-01T22:22:58.142" v="2418"/>
          <ac:grpSpMkLst>
            <pc:docMk/>
            <pc:sldMk cId="2771943399" sldId="2147470785"/>
            <ac:grpSpMk id="231" creationId="{84420D77-43D4-40BE-8414-BAE5DE5E62DD}"/>
          </ac:grpSpMkLst>
        </pc:grpChg>
        <pc:grpChg chg="mod ord">
          <ac:chgData name="Samantha Lee" userId="8697162a-f9f7-495a-acfb-b029ea413f4a" providerId="ADAL" clId="{0A946E84-C0FA-4A8C-BF5C-764F297DF2B3}" dt="2023-02-01T22:22:58.142" v="2448"/>
          <ac:grpSpMkLst>
            <pc:docMk/>
            <pc:sldMk cId="2771943399" sldId="2147470785"/>
            <ac:grpSpMk id="233" creationId="{9D57DBAB-2FAE-444C-BB6A-EB14B1C07B45}"/>
          </ac:grpSpMkLst>
        </pc:grpChg>
        <pc:grpChg chg="mod ord">
          <ac:chgData name="Samantha Lee" userId="8697162a-f9f7-495a-acfb-b029ea413f4a" providerId="ADAL" clId="{0A946E84-C0FA-4A8C-BF5C-764F297DF2B3}" dt="2023-02-01T22:22:58.142" v="2420"/>
          <ac:grpSpMkLst>
            <pc:docMk/>
            <pc:sldMk cId="2771943399" sldId="2147470785"/>
            <ac:grpSpMk id="236" creationId="{A5E13142-252C-4DA3-A579-5CF918328D5E}"/>
          </ac:grpSpMkLst>
        </pc:grpChg>
        <pc:graphicFrameChg chg="mod">
          <ac:chgData name="Samantha Lee" userId="8697162a-f9f7-495a-acfb-b029ea413f4a" providerId="ADAL" clId="{0A946E84-C0FA-4A8C-BF5C-764F297DF2B3}" dt="2023-02-01T22:22:58.142" v="2455"/>
          <ac:graphicFrameMkLst>
            <pc:docMk/>
            <pc:sldMk cId="2771943399" sldId="2147470785"/>
            <ac:graphicFrameMk id="8" creationId="{1B71DA40-141F-846C-6F4E-13C9C4BBB1F4}"/>
          </ac:graphicFrameMkLst>
        </pc:graphicFrameChg>
        <pc:graphicFrameChg chg="del mod">
          <ac:chgData name="Samantha Lee" userId="8697162a-f9f7-495a-acfb-b029ea413f4a" providerId="ADAL" clId="{0A946E84-C0FA-4A8C-BF5C-764F297DF2B3}" dt="2023-02-01T22:21:21.874" v="2100" actId="478"/>
          <ac:graphicFrameMkLst>
            <pc:docMk/>
            <pc:sldMk cId="2771943399" sldId="2147470785"/>
            <ac:graphicFrameMk id="9" creationId="{E3DA279D-FF5C-4036-2465-50A5C5B91E3F}"/>
          </ac:graphicFrameMkLst>
        </pc:graphicFrameChg>
        <pc:graphicFrameChg chg="add mod replST delST">
          <ac:chgData name="Samantha Lee" userId="8697162a-f9f7-495a-acfb-b029ea413f4a" providerId="ADAL" clId="{0A946E84-C0FA-4A8C-BF5C-764F297DF2B3}" dt="2023-02-01T22:19:29.227" v="384"/>
          <ac:graphicFrameMkLst>
            <pc:docMk/>
            <pc:sldMk cId="2771943399" sldId="2147470785"/>
            <ac:graphicFrameMk id="12" creationId="{934D9EF6-CC77-5907-93C7-5C84B8D4FF9B}"/>
          </ac:graphicFrameMkLst>
        </pc:graphicFrameChg>
        <pc:graphicFrameChg chg="add del">
          <ac:chgData name="Samantha Lee" userId="8697162a-f9f7-495a-acfb-b029ea413f4a" providerId="ADAL" clId="{0A946E84-C0FA-4A8C-BF5C-764F297DF2B3}" dt="2023-02-01T22:19:33.594" v="511"/>
          <ac:graphicFrameMkLst>
            <pc:docMk/>
            <pc:sldMk cId="2771943399" sldId="2147470785"/>
            <ac:graphicFrameMk id="28" creationId="{D9DD9BD9-1435-EA9E-3F62-DC4FBE07BDE3}"/>
          </ac:graphicFrameMkLst>
        </pc:graphicFrameChg>
        <pc:graphicFrameChg chg="mod">
          <ac:chgData name="Samantha Lee" userId="8697162a-f9f7-495a-acfb-b029ea413f4a" providerId="ADAL" clId="{0A946E84-C0FA-4A8C-BF5C-764F297DF2B3}" dt="2023-02-01T22:22:58.158" v="2466"/>
          <ac:graphicFrameMkLst>
            <pc:docMk/>
            <pc:sldMk cId="2771943399" sldId="2147470785"/>
            <ac:graphicFrameMk id="30" creationId="{8E64678C-9C5B-D876-B479-D66B7210C5D0}"/>
          </ac:graphicFrameMkLst>
        </pc:graphicFrameChg>
        <pc:graphicFrameChg chg="mod">
          <ac:chgData name="Samantha Lee" userId="8697162a-f9f7-495a-acfb-b029ea413f4a" providerId="ADAL" clId="{0A946E84-C0FA-4A8C-BF5C-764F297DF2B3}" dt="2023-02-01T22:22:58.174" v="2524"/>
          <ac:graphicFrameMkLst>
            <pc:docMk/>
            <pc:sldMk cId="2771943399" sldId="2147470785"/>
            <ac:graphicFrameMk id="37" creationId="{C25A6650-8F22-4C9B-B473-701BA2F3E2FD}"/>
          </ac:graphicFrameMkLst>
        </pc:graphicFrameChg>
        <pc:graphicFrameChg chg="add mod">
          <ac:chgData name="Samantha Lee" userId="8697162a-f9f7-495a-acfb-b029ea413f4a" providerId="ADAL" clId="{0A946E84-C0FA-4A8C-BF5C-764F297DF2B3}" dt="2023-02-01T22:19:28.598" v="253"/>
          <ac:graphicFrameMkLst>
            <pc:docMk/>
            <pc:sldMk cId="2771943399" sldId="2147470785"/>
            <ac:graphicFrameMk id="46" creationId="{491C01F1-D037-4886-BBED-7983469943D2}"/>
          </ac:graphicFrameMkLst>
        </pc:graphicFrameChg>
        <pc:graphicFrameChg chg="add mod">
          <ac:chgData name="Samantha Lee" userId="8697162a-f9f7-495a-acfb-b029ea413f4a" providerId="ADAL" clId="{0A946E84-C0FA-4A8C-BF5C-764F297DF2B3}" dt="2023-02-01T22:19:28.598" v="253"/>
          <ac:graphicFrameMkLst>
            <pc:docMk/>
            <pc:sldMk cId="2771943399" sldId="2147470785"/>
            <ac:graphicFrameMk id="49" creationId="{86CF29D6-D02C-99AF-3B08-D7F7DB1BB013}"/>
          </ac:graphicFrameMkLst>
        </pc:graphicFrameChg>
        <pc:graphicFrameChg chg="add del mod replST">
          <ac:chgData name="Samantha Lee" userId="8697162a-f9f7-495a-acfb-b029ea413f4a" providerId="ADAL" clId="{0A946E84-C0FA-4A8C-BF5C-764F297DF2B3}" dt="2023-02-01T22:20:27.315" v="693"/>
          <ac:graphicFrameMkLst>
            <pc:docMk/>
            <pc:sldMk cId="2771943399" sldId="2147470785"/>
            <ac:graphicFrameMk id="58" creationId="{72CD9448-ED23-8719-4836-3796F9E497CB}"/>
          </ac:graphicFrameMkLst>
        </pc:graphicFrameChg>
        <pc:graphicFrameChg chg="add del mod">
          <ac:chgData name="Samantha Lee" userId="8697162a-f9f7-495a-acfb-b029ea413f4a" providerId="ADAL" clId="{0A946E84-C0FA-4A8C-BF5C-764F297DF2B3}" dt="2023-02-01T22:20:19.725" v="679" actId="478"/>
          <ac:graphicFrameMkLst>
            <pc:docMk/>
            <pc:sldMk cId="2771943399" sldId="2147470785"/>
            <ac:graphicFrameMk id="65" creationId="{491C01F1-D037-4886-BBED-7983469943D2}"/>
          </ac:graphicFrameMkLst>
        </pc:graphicFrameChg>
        <pc:graphicFrameChg chg="add del mod">
          <ac:chgData name="Samantha Lee" userId="8697162a-f9f7-495a-acfb-b029ea413f4a" providerId="ADAL" clId="{0A946E84-C0FA-4A8C-BF5C-764F297DF2B3}" dt="2023-02-01T22:20:18.468" v="678" actId="478"/>
          <ac:graphicFrameMkLst>
            <pc:docMk/>
            <pc:sldMk cId="2771943399" sldId="2147470785"/>
            <ac:graphicFrameMk id="66" creationId="{86CF29D6-D02C-99AF-3B08-D7F7DB1BB013}"/>
          </ac:graphicFrameMkLst>
        </pc:graphicFrameChg>
        <pc:graphicFrameChg chg="add del mod replST">
          <ac:chgData name="Samantha Lee" userId="8697162a-f9f7-495a-acfb-b029ea413f4a" providerId="ADAL" clId="{0A946E84-C0FA-4A8C-BF5C-764F297DF2B3}" dt="2023-02-01T22:20:29.330" v="850"/>
          <ac:graphicFrameMkLst>
            <pc:docMk/>
            <pc:sldMk cId="2771943399" sldId="2147470785"/>
            <ac:graphicFrameMk id="79" creationId="{4942C70B-4BB5-AFF7-AA47-616D985FE4AC}"/>
          </ac:graphicFrameMkLst>
        </pc:graphicFrameChg>
        <pc:graphicFrameChg chg="add del mod replST">
          <ac:chgData name="Samantha Lee" userId="8697162a-f9f7-495a-acfb-b029ea413f4a" providerId="ADAL" clId="{0A946E84-C0FA-4A8C-BF5C-764F297DF2B3}" dt="2023-02-01T22:20:33.214" v="1005"/>
          <ac:graphicFrameMkLst>
            <pc:docMk/>
            <pc:sldMk cId="2771943399" sldId="2147470785"/>
            <ac:graphicFrameMk id="80" creationId="{22FE5869-FD17-AD5F-C7AC-C8EC3B61AEE7}"/>
          </ac:graphicFrameMkLst>
        </pc:graphicFrameChg>
        <pc:graphicFrameChg chg="add del mod replST">
          <ac:chgData name="Samantha Lee" userId="8697162a-f9f7-495a-acfb-b029ea413f4a" providerId="ADAL" clId="{0A946E84-C0FA-4A8C-BF5C-764F297DF2B3}" dt="2023-02-01T22:20:35.404" v="1162"/>
          <ac:graphicFrameMkLst>
            <pc:docMk/>
            <pc:sldMk cId="2771943399" sldId="2147470785"/>
            <ac:graphicFrameMk id="81" creationId="{9B74382C-D040-30A4-3441-2EFE0873648E}"/>
          </ac:graphicFrameMkLst>
        </pc:graphicFrameChg>
        <pc:graphicFrameChg chg="add del mod replST">
          <ac:chgData name="Samantha Lee" userId="8697162a-f9f7-495a-acfb-b029ea413f4a" providerId="ADAL" clId="{0A946E84-C0FA-4A8C-BF5C-764F297DF2B3}" dt="2023-02-01T22:20:37.771" v="1319"/>
          <ac:graphicFrameMkLst>
            <pc:docMk/>
            <pc:sldMk cId="2771943399" sldId="2147470785"/>
            <ac:graphicFrameMk id="82" creationId="{FD7E2A32-E8E8-8E02-753C-ED5C079C7DFB}"/>
          </ac:graphicFrameMkLst>
        </pc:graphicFrameChg>
        <pc:graphicFrameChg chg="add del mod replST">
          <ac:chgData name="Samantha Lee" userId="8697162a-f9f7-495a-acfb-b029ea413f4a" providerId="ADAL" clId="{0A946E84-C0FA-4A8C-BF5C-764F297DF2B3}" dt="2023-02-01T22:20:38.641" v="1476"/>
          <ac:graphicFrameMkLst>
            <pc:docMk/>
            <pc:sldMk cId="2771943399" sldId="2147470785"/>
            <ac:graphicFrameMk id="83" creationId="{6DA26E08-A3F2-15F3-B706-CC44653C0ADA}"/>
          </ac:graphicFrameMkLst>
        </pc:graphicFrameChg>
        <pc:graphicFrameChg chg="add del mod replST">
          <ac:chgData name="Samantha Lee" userId="8697162a-f9f7-495a-acfb-b029ea413f4a" providerId="ADAL" clId="{0A946E84-C0FA-4A8C-BF5C-764F297DF2B3}" dt="2023-02-01T22:20:40.603" v="1633"/>
          <ac:graphicFrameMkLst>
            <pc:docMk/>
            <pc:sldMk cId="2771943399" sldId="2147470785"/>
            <ac:graphicFrameMk id="84" creationId="{80A77911-E2A0-E4AF-023F-DE576CF14644}"/>
          </ac:graphicFrameMkLst>
        </pc:graphicFrameChg>
        <pc:graphicFrameChg chg="add del mod replST">
          <ac:chgData name="Samantha Lee" userId="8697162a-f9f7-495a-acfb-b029ea413f4a" providerId="ADAL" clId="{0A946E84-C0FA-4A8C-BF5C-764F297DF2B3}" dt="2023-02-01T22:20:41.525" v="1790"/>
          <ac:graphicFrameMkLst>
            <pc:docMk/>
            <pc:sldMk cId="2771943399" sldId="2147470785"/>
            <ac:graphicFrameMk id="85" creationId="{1139ADED-91D5-7CB4-EDF8-35A98B449FF9}"/>
          </ac:graphicFrameMkLst>
        </pc:graphicFrameChg>
        <pc:graphicFrameChg chg="add del mod replST">
          <ac:chgData name="Samantha Lee" userId="8697162a-f9f7-495a-acfb-b029ea413f4a" providerId="ADAL" clId="{0A946E84-C0FA-4A8C-BF5C-764F297DF2B3}" dt="2023-02-01T22:20:43.480" v="1945"/>
          <ac:graphicFrameMkLst>
            <pc:docMk/>
            <pc:sldMk cId="2771943399" sldId="2147470785"/>
            <ac:graphicFrameMk id="86" creationId="{49C4A714-90DE-D2A6-2AFD-BA0E78103CDF}"/>
          </ac:graphicFrameMkLst>
        </pc:graphicFrameChg>
        <pc:graphicFrameChg chg="add del mod replST">
          <ac:chgData name="Samantha Lee" userId="8697162a-f9f7-495a-acfb-b029ea413f4a" providerId="ADAL" clId="{0A946E84-C0FA-4A8C-BF5C-764F297DF2B3}" dt="2023-02-01T22:22:52.191" v="2124"/>
          <ac:graphicFrameMkLst>
            <pc:docMk/>
            <pc:sldMk cId="2771943399" sldId="2147470785"/>
            <ac:graphicFrameMk id="87" creationId="{75D29EB3-4DD8-3C58-7E5A-1C5A068FFAF4}"/>
          </ac:graphicFrameMkLst>
        </pc:graphicFrameChg>
        <pc:graphicFrameChg chg="add del mod replST">
          <ac:chgData name="Samantha Lee" userId="8697162a-f9f7-495a-acfb-b029ea413f4a" providerId="ADAL" clId="{0A946E84-C0FA-4A8C-BF5C-764F297DF2B3}" dt="2023-02-01T22:22:52.812" v="2260"/>
          <ac:graphicFrameMkLst>
            <pc:docMk/>
            <pc:sldMk cId="2771943399" sldId="2147470785"/>
            <ac:graphicFrameMk id="90" creationId="{04A5883A-D4AD-699D-5060-0B252545AD95}"/>
          </ac:graphicFrameMkLst>
        </pc:graphicFrameChg>
        <pc:graphicFrameChg chg="add del mod replST">
          <ac:chgData name="Samantha Lee" userId="8697162a-f9f7-495a-acfb-b029ea413f4a" providerId="ADAL" clId="{0A946E84-C0FA-4A8C-BF5C-764F297DF2B3}" dt="2023-02-01T22:22:58.116" v="2396"/>
          <ac:graphicFrameMkLst>
            <pc:docMk/>
            <pc:sldMk cId="2771943399" sldId="2147470785"/>
            <ac:graphicFrameMk id="92" creationId="{4DFCEE1D-E4F3-93D7-0545-071CA4773F08}"/>
          </ac:graphicFrameMkLst>
        </pc:graphicFrameChg>
        <pc:graphicFrameChg chg="add mod replST">
          <ac:chgData name="Samantha Lee" userId="8697162a-f9f7-495a-acfb-b029ea413f4a" providerId="ADAL" clId="{0A946E84-C0FA-4A8C-BF5C-764F297DF2B3}" dt="2023-02-01T22:22:58.158" v="2498"/>
          <ac:graphicFrameMkLst>
            <pc:docMk/>
            <pc:sldMk cId="2771943399" sldId="2147470785"/>
            <ac:graphicFrameMk id="93" creationId="{1A3976FB-A227-7D08-1231-ADC0BF28EFCD}"/>
          </ac:graphicFrameMkLst>
        </pc:graphicFrameChg>
        <pc:graphicFrameChg chg="mod ord">
          <ac:chgData name="Samantha Lee" userId="8697162a-f9f7-495a-acfb-b029ea413f4a" providerId="ADAL" clId="{0A946E84-C0FA-4A8C-BF5C-764F297DF2B3}" dt="2023-02-01T22:25:13.045" v="2531" actId="1035"/>
          <ac:graphicFrameMkLst>
            <pc:docMk/>
            <pc:sldMk cId="2771943399" sldId="2147470785"/>
            <ac:graphicFrameMk id="123" creationId="{87EFDAC6-C4B3-41B6-848A-41BFEEEC2881}"/>
          </ac:graphicFrameMkLst>
        </pc:graphicFrameChg>
        <pc:picChg chg="mod ord">
          <ac:chgData name="Samantha Lee" userId="8697162a-f9f7-495a-acfb-b029ea413f4a" providerId="ADAL" clId="{0A946E84-C0FA-4A8C-BF5C-764F297DF2B3}" dt="2023-02-01T22:22:58.142" v="2404"/>
          <ac:picMkLst>
            <pc:docMk/>
            <pc:sldMk cId="2771943399" sldId="2147470785"/>
            <ac:picMk id="6" creationId="{8468019F-649B-46AB-A5AC-14E5DA4D40FE}"/>
          </ac:picMkLst>
        </pc:picChg>
        <pc:cxnChg chg="mod ord">
          <ac:chgData name="Samantha Lee" userId="8697162a-f9f7-495a-acfb-b029ea413f4a" providerId="ADAL" clId="{0A946E84-C0FA-4A8C-BF5C-764F297DF2B3}" dt="2023-02-01T22:22:58.158" v="2468"/>
          <ac:cxnSpMkLst>
            <pc:docMk/>
            <pc:sldMk cId="2771943399" sldId="2147470785"/>
            <ac:cxnSpMk id="10" creationId="{A76FDB78-D860-BCEE-F514-143687D94D1C}"/>
          </ac:cxnSpMkLst>
        </pc:cxnChg>
        <pc:cxnChg chg="mod ord">
          <ac:chgData name="Samantha Lee" userId="8697162a-f9f7-495a-acfb-b029ea413f4a" providerId="ADAL" clId="{0A946E84-C0FA-4A8C-BF5C-764F297DF2B3}" dt="2023-02-01T22:22:58.158" v="2479"/>
          <ac:cxnSpMkLst>
            <pc:docMk/>
            <pc:sldMk cId="2771943399" sldId="2147470785"/>
            <ac:cxnSpMk id="24" creationId="{ECEFE753-0E0B-E472-E7A2-8D4BA7258AD8}"/>
          </ac:cxnSpMkLst>
        </pc:cxnChg>
        <pc:cxnChg chg="mod ord">
          <ac:chgData name="Samantha Lee" userId="8697162a-f9f7-495a-acfb-b029ea413f4a" providerId="ADAL" clId="{0A946E84-C0FA-4A8C-BF5C-764F297DF2B3}" dt="2023-02-01T22:22:58.158" v="2497"/>
          <ac:cxnSpMkLst>
            <pc:docMk/>
            <pc:sldMk cId="2771943399" sldId="2147470785"/>
            <ac:cxnSpMk id="40" creationId="{AAF02E19-CDB6-DCBC-CBCF-4C5061335615}"/>
          </ac:cxnSpMkLst>
        </pc:cxnChg>
        <pc:cxnChg chg="add mod">
          <ac:chgData name="Samantha Lee" userId="8697162a-f9f7-495a-acfb-b029ea413f4a" providerId="ADAL" clId="{0A946E84-C0FA-4A8C-BF5C-764F297DF2B3}" dt="2023-02-01T22:19:28.598" v="253"/>
          <ac:cxnSpMkLst>
            <pc:docMk/>
            <pc:sldMk cId="2771943399" sldId="2147470785"/>
            <ac:cxnSpMk id="53" creationId="{58C2B296-44C0-4E6E-8469-BA9C380A11B9}"/>
          </ac:cxnSpMkLst>
        </pc:cxnChg>
        <pc:cxnChg chg="add mod ord">
          <ac:chgData name="Samantha Lee" userId="8697162a-f9f7-495a-acfb-b029ea413f4a" providerId="ADAL" clId="{0A946E84-C0FA-4A8C-BF5C-764F297DF2B3}" dt="2023-02-01T22:22:58.158" v="2514"/>
          <ac:cxnSpMkLst>
            <pc:docMk/>
            <pc:sldMk cId="2771943399" sldId="2147470785"/>
            <ac:cxnSpMk id="70" creationId="{58C2B296-44C0-4E6E-8469-BA9C380A11B9}"/>
          </ac:cxnSpMkLst>
        </pc:cxnChg>
        <pc:cxnChg chg="mod ord">
          <ac:chgData name="Samantha Lee" userId="8697162a-f9f7-495a-acfb-b029ea413f4a" providerId="ADAL" clId="{0A946E84-C0FA-4A8C-BF5C-764F297DF2B3}" dt="2023-02-01T22:22:58.158" v="2463"/>
          <ac:cxnSpMkLst>
            <pc:docMk/>
            <pc:sldMk cId="2771943399" sldId="2147470785"/>
            <ac:cxnSpMk id="71" creationId="{191447FF-A93A-A013-9CCF-222211E8C10C}"/>
          </ac:cxnSpMkLst>
        </pc:cxnChg>
        <pc:cxnChg chg="del mod ord">
          <ac:chgData name="Samantha Lee" userId="8697162a-f9f7-495a-acfb-b029ea413f4a" providerId="ADAL" clId="{0A946E84-C0FA-4A8C-BF5C-764F297DF2B3}" dt="2023-02-01T22:21:21.874" v="2100" actId="478"/>
          <ac:cxnSpMkLst>
            <pc:docMk/>
            <pc:sldMk cId="2771943399" sldId="2147470785"/>
            <ac:cxnSpMk id="227" creationId="{58C2B296-44C0-4E6E-8469-BA9C380A11B9}"/>
          </ac:cxnSpMkLst>
        </pc:cxnChg>
      </pc:sldChg>
    </pc:docChg>
  </pc:docChgLst>
  <pc:docChgLst>
    <pc:chgData name="Lee, Samantha" userId="44983747-3aaf-47a7-8c4d-b7ff06699b8b" providerId="ADAL" clId="{4BDE8AB4-C47B-4182-8CA0-04A2088576D7}"/>
    <pc:docChg chg="undo custSel modSld replTag">
      <pc:chgData name="Lee, Samantha" userId="44983747-3aaf-47a7-8c4d-b7ff06699b8b" providerId="ADAL" clId="{4BDE8AB4-C47B-4182-8CA0-04A2088576D7}" dt="2023-02-20T17:04:42.742" v="4678" actId="14100"/>
      <pc:docMkLst>
        <pc:docMk/>
      </pc:docMkLst>
      <pc:sldChg chg="addSp delSp modSp mod">
        <pc:chgData name="Lee, Samantha" userId="44983747-3aaf-47a7-8c4d-b7ff06699b8b" providerId="ADAL" clId="{4BDE8AB4-C47B-4182-8CA0-04A2088576D7}" dt="2023-02-15T23:54:34.566" v="4372" actId="20577"/>
        <pc:sldMkLst>
          <pc:docMk/>
          <pc:sldMk cId="1080909560" sldId="2147470780"/>
        </pc:sldMkLst>
        <pc:spChg chg="mod ord">
          <ac:chgData name="Lee, Samantha" userId="44983747-3aaf-47a7-8c4d-b7ff06699b8b" providerId="ADAL" clId="{4BDE8AB4-C47B-4182-8CA0-04A2088576D7}" dt="2023-02-15T23:51:41.514" v="4237"/>
          <ac:spMkLst>
            <pc:docMk/>
            <pc:sldMk cId="1080909560" sldId="2147470780"/>
            <ac:spMk id="2" creationId="{5C65516F-8E92-47FF-B0B2-AFCD4F7F3CAF}"/>
          </ac:spMkLst>
        </pc:spChg>
        <pc:spChg chg="mod ord">
          <ac:chgData name="Lee, Samantha" userId="44983747-3aaf-47a7-8c4d-b7ff06699b8b" providerId="ADAL" clId="{4BDE8AB4-C47B-4182-8CA0-04A2088576D7}" dt="2023-02-15T23:51:56.182" v="4370" actId="20577"/>
          <ac:spMkLst>
            <pc:docMk/>
            <pc:sldMk cId="1080909560" sldId="2147470780"/>
            <ac:spMk id="3" creationId="{C42C2A29-C949-4DF3-8DD7-DEADFD3F2A41}"/>
          </ac:spMkLst>
        </pc:spChg>
        <pc:spChg chg="add del mod modVis">
          <ac:chgData name="Lee, Samantha" userId="44983747-3aaf-47a7-8c4d-b7ff06699b8b" providerId="ADAL" clId="{4BDE8AB4-C47B-4182-8CA0-04A2088576D7}" dt="2023-02-15T23:46:57.617" v="734"/>
          <ac:spMkLst>
            <pc:docMk/>
            <pc:sldMk cId="1080909560" sldId="2147470780"/>
            <ac:spMk id="5" creationId="{171EF57D-B1EA-8470-FF44-A2707C57AAA6}"/>
          </ac:spMkLst>
        </pc:spChg>
        <pc:spChg chg="mod ord">
          <ac:chgData name="Lee, Samantha" userId="44983747-3aaf-47a7-8c4d-b7ff06699b8b" providerId="ADAL" clId="{4BDE8AB4-C47B-4182-8CA0-04A2088576D7}" dt="2023-02-15T23:51:41.514" v="4297"/>
          <ac:spMkLst>
            <pc:docMk/>
            <pc:sldMk cId="1080909560" sldId="2147470780"/>
            <ac:spMk id="6" creationId="{F7607080-BC06-896D-3BA5-C862DAAE5160}"/>
          </ac:spMkLst>
        </pc:spChg>
        <pc:spChg chg="add del mod modVis">
          <ac:chgData name="Lee, Samantha" userId="44983747-3aaf-47a7-8c4d-b7ff06699b8b" providerId="ADAL" clId="{4BDE8AB4-C47B-4182-8CA0-04A2088576D7}" dt="2023-02-15T23:47:15.774" v="942"/>
          <ac:spMkLst>
            <pc:docMk/>
            <pc:sldMk cId="1080909560" sldId="2147470780"/>
            <ac:spMk id="7" creationId="{707FC220-B8EA-268D-5F17-D72E17073819}"/>
          </ac:spMkLst>
        </pc:spChg>
        <pc:spChg chg="mod ord">
          <ac:chgData name="Lee, Samantha" userId="44983747-3aaf-47a7-8c4d-b7ff06699b8b" providerId="ADAL" clId="{4BDE8AB4-C47B-4182-8CA0-04A2088576D7}" dt="2023-02-15T23:51:41.530" v="4354"/>
          <ac:spMkLst>
            <pc:docMk/>
            <pc:sldMk cId="1080909560" sldId="2147470780"/>
            <ac:spMk id="9" creationId="{308D3CB1-A595-4DFD-3905-381195DDB044}"/>
          </ac:spMkLst>
        </pc:spChg>
        <pc:spChg chg="add del mod modVis">
          <ac:chgData name="Lee, Samantha" userId="44983747-3aaf-47a7-8c4d-b7ff06699b8b" providerId="ADAL" clId="{4BDE8AB4-C47B-4182-8CA0-04A2088576D7}" dt="2023-02-15T23:47:19.072" v="1143"/>
          <ac:spMkLst>
            <pc:docMk/>
            <pc:sldMk cId="1080909560" sldId="2147470780"/>
            <ac:spMk id="10" creationId="{17EB2E87-99E7-7BBE-EB5A-FEC4F20FE3F6}"/>
          </ac:spMkLst>
        </pc:spChg>
        <pc:spChg chg="mod ord">
          <ac:chgData name="Lee, Samantha" userId="44983747-3aaf-47a7-8c4d-b7ff06699b8b" providerId="ADAL" clId="{4BDE8AB4-C47B-4182-8CA0-04A2088576D7}" dt="2023-02-15T23:51:41.530" v="4356"/>
          <ac:spMkLst>
            <pc:docMk/>
            <pc:sldMk cId="1080909560" sldId="2147470780"/>
            <ac:spMk id="11" creationId="{334544B0-E7A3-306B-419D-83B4A0382365}"/>
          </ac:spMkLst>
        </pc:spChg>
        <pc:spChg chg="mod ord">
          <ac:chgData name="Lee, Samantha" userId="44983747-3aaf-47a7-8c4d-b7ff06699b8b" providerId="ADAL" clId="{4BDE8AB4-C47B-4182-8CA0-04A2088576D7}" dt="2023-02-15T23:51:41.530" v="4358"/>
          <ac:spMkLst>
            <pc:docMk/>
            <pc:sldMk cId="1080909560" sldId="2147470780"/>
            <ac:spMk id="16" creationId="{91CB316E-5F17-5187-0537-014CBF247EFC}"/>
          </ac:spMkLst>
        </pc:spChg>
        <pc:spChg chg="mod ord">
          <ac:chgData name="Lee, Samantha" userId="44983747-3aaf-47a7-8c4d-b7ff06699b8b" providerId="ADAL" clId="{4BDE8AB4-C47B-4182-8CA0-04A2088576D7}" dt="2023-02-15T23:51:41.530" v="4360"/>
          <ac:spMkLst>
            <pc:docMk/>
            <pc:sldMk cId="1080909560" sldId="2147470780"/>
            <ac:spMk id="17" creationId="{29CB024E-7073-50AD-E286-9FBC9DCEA7D2}"/>
          </ac:spMkLst>
        </pc:spChg>
        <pc:spChg chg="mod ord">
          <ac:chgData name="Lee, Samantha" userId="44983747-3aaf-47a7-8c4d-b7ff06699b8b" providerId="ADAL" clId="{4BDE8AB4-C47B-4182-8CA0-04A2088576D7}" dt="2023-02-15T23:51:41.530" v="4364"/>
          <ac:spMkLst>
            <pc:docMk/>
            <pc:sldMk cId="1080909560" sldId="2147470780"/>
            <ac:spMk id="18" creationId="{79C48986-CD60-3DFF-AD22-4C4D817C1A16}"/>
          </ac:spMkLst>
        </pc:spChg>
        <pc:spChg chg="mod ord">
          <ac:chgData name="Lee, Samantha" userId="44983747-3aaf-47a7-8c4d-b7ff06699b8b" providerId="ADAL" clId="{4BDE8AB4-C47B-4182-8CA0-04A2088576D7}" dt="2023-02-15T23:51:41.530" v="4362"/>
          <ac:spMkLst>
            <pc:docMk/>
            <pc:sldMk cId="1080909560" sldId="2147470780"/>
            <ac:spMk id="20" creationId="{7244FB8A-36EB-E032-1B49-9327286C86E8}"/>
          </ac:spMkLst>
        </pc:spChg>
        <pc:spChg chg="add del mod modVis">
          <ac:chgData name="Lee, Samantha" userId="44983747-3aaf-47a7-8c4d-b7ff06699b8b" providerId="ADAL" clId="{4BDE8AB4-C47B-4182-8CA0-04A2088576D7}" dt="2023-02-15T23:50:00.448" v="1988"/>
          <ac:spMkLst>
            <pc:docMk/>
            <pc:sldMk cId="1080909560" sldId="2147470780"/>
            <ac:spMk id="23" creationId="{816E6F8D-0D93-398E-F026-185CCB107323}"/>
          </ac:spMkLst>
        </pc:spChg>
        <pc:spChg chg="add del mod modVis">
          <ac:chgData name="Lee, Samantha" userId="44983747-3aaf-47a7-8c4d-b7ff06699b8b" providerId="ADAL" clId="{4BDE8AB4-C47B-4182-8CA0-04A2088576D7}" dt="2023-02-15T23:50:06.542" v="2179"/>
          <ac:spMkLst>
            <pc:docMk/>
            <pc:sldMk cId="1080909560" sldId="2147470780"/>
            <ac:spMk id="25" creationId="{C8562DF2-E170-C185-1EF0-810E95E2BAF7}"/>
          </ac:spMkLst>
        </pc:spChg>
        <pc:spChg chg="add del mod modVis">
          <ac:chgData name="Lee, Samantha" userId="44983747-3aaf-47a7-8c4d-b7ff06699b8b" providerId="ADAL" clId="{4BDE8AB4-C47B-4182-8CA0-04A2088576D7}" dt="2023-02-15T23:50:22.896" v="3021"/>
          <ac:spMkLst>
            <pc:docMk/>
            <pc:sldMk cId="1080909560" sldId="2147470780"/>
            <ac:spMk id="32" creationId="{75419CC5-A274-9FF3-0B8F-EA56A3DBF165}"/>
          </ac:spMkLst>
        </pc:spChg>
        <pc:spChg chg="mod ord">
          <ac:chgData name="Lee, Samantha" userId="44983747-3aaf-47a7-8c4d-b7ff06699b8b" providerId="ADAL" clId="{4BDE8AB4-C47B-4182-8CA0-04A2088576D7}" dt="2023-02-15T23:51:41.514" v="4241"/>
          <ac:spMkLst>
            <pc:docMk/>
            <pc:sldMk cId="1080909560" sldId="2147470780"/>
            <ac:spMk id="35" creationId="{0B0C5E79-903C-4D51-BEAB-B542E35D48B4}"/>
          </ac:spMkLst>
        </pc:spChg>
        <pc:spChg chg="mod ord">
          <ac:chgData name="Lee, Samantha" userId="44983747-3aaf-47a7-8c4d-b7ff06699b8b" providerId="ADAL" clId="{4BDE8AB4-C47B-4182-8CA0-04A2088576D7}" dt="2023-02-15T23:51:41.514" v="4243"/>
          <ac:spMkLst>
            <pc:docMk/>
            <pc:sldMk cId="1080909560" sldId="2147470780"/>
            <ac:spMk id="36" creationId="{B9CECE81-7854-4A8A-8E7B-134569CF2879}"/>
          </ac:spMkLst>
        </pc:spChg>
        <pc:spChg chg="add del mod modVis">
          <ac:chgData name="Lee, Samantha" userId="44983747-3aaf-47a7-8c4d-b7ff06699b8b" providerId="ADAL" clId="{4BDE8AB4-C47B-4182-8CA0-04A2088576D7}" dt="2023-02-15T23:50:33.828" v="3547"/>
          <ac:spMkLst>
            <pc:docMk/>
            <pc:sldMk cId="1080909560" sldId="2147470780"/>
            <ac:spMk id="38" creationId="{6F64E6DB-1BAC-C86E-1D2D-9583E62ACFF4}"/>
          </ac:spMkLst>
        </pc:spChg>
        <pc:spChg chg="add del mod modVis">
          <ac:chgData name="Lee, Samantha" userId="44983747-3aaf-47a7-8c4d-b7ff06699b8b" providerId="ADAL" clId="{4BDE8AB4-C47B-4182-8CA0-04A2088576D7}" dt="2023-02-15T23:50:40.128" v="3730"/>
          <ac:spMkLst>
            <pc:docMk/>
            <pc:sldMk cId="1080909560" sldId="2147470780"/>
            <ac:spMk id="40" creationId="{B66F8340-5A51-BE72-8A9D-E783050E2285}"/>
          </ac:spMkLst>
        </pc:spChg>
        <pc:spChg chg="mod">
          <ac:chgData name="Lee, Samantha" userId="44983747-3aaf-47a7-8c4d-b7ff06699b8b" providerId="ADAL" clId="{4BDE8AB4-C47B-4182-8CA0-04A2088576D7}" dt="2023-02-15T23:51:41.530" v="4324"/>
          <ac:spMkLst>
            <pc:docMk/>
            <pc:sldMk cId="1080909560" sldId="2147470780"/>
            <ac:spMk id="42" creationId="{87E0AEE7-8F6F-ECF4-C675-BEA30543B140}"/>
          </ac:spMkLst>
        </pc:spChg>
        <pc:spChg chg="mod">
          <ac:chgData name="Lee, Samantha" userId="44983747-3aaf-47a7-8c4d-b7ff06699b8b" providerId="ADAL" clId="{4BDE8AB4-C47B-4182-8CA0-04A2088576D7}" dt="2023-02-15T23:51:41.530" v="4325"/>
          <ac:spMkLst>
            <pc:docMk/>
            <pc:sldMk cId="1080909560" sldId="2147470780"/>
            <ac:spMk id="43" creationId="{B9B2680B-EC0D-F1D2-E000-ECC200B88842}"/>
          </ac:spMkLst>
        </pc:spChg>
        <pc:spChg chg="mod">
          <ac:chgData name="Lee, Samantha" userId="44983747-3aaf-47a7-8c4d-b7ff06699b8b" providerId="ADAL" clId="{4BDE8AB4-C47B-4182-8CA0-04A2088576D7}" dt="2023-02-15T23:51:41.530" v="4322"/>
          <ac:spMkLst>
            <pc:docMk/>
            <pc:sldMk cId="1080909560" sldId="2147470780"/>
            <ac:spMk id="49" creationId="{7AD2B2F4-0D7C-4DB5-4B8C-AFA2F66415D7}"/>
          </ac:spMkLst>
        </pc:spChg>
        <pc:spChg chg="mod">
          <ac:chgData name="Lee, Samantha" userId="44983747-3aaf-47a7-8c4d-b7ff06699b8b" providerId="ADAL" clId="{4BDE8AB4-C47B-4182-8CA0-04A2088576D7}" dt="2023-02-15T23:51:41.530" v="4321"/>
          <ac:spMkLst>
            <pc:docMk/>
            <pc:sldMk cId="1080909560" sldId="2147470780"/>
            <ac:spMk id="50" creationId="{FA6B43A6-AD18-14D9-6F6C-C021912A8EBF}"/>
          </ac:spMkLst>
        </pc:spChg>
        <pc:spChg chg="mod ord">
          <ac:chgData name="Lee, Samantha" userId="44983747-3aaf-47a7-8c4d-b7ff06699b8b" providerId="ADAL" clId="{4BDE8AB4-C47B-4182-8CA0-04A2088576D7}" dt="2023-02-15T23:51:41.514" v="4291"/>
          <ac:spMkLst>
            <pc:docMk/>
            <pc:sldMk cId="1080909560" sldId="2147470780"/>
            <ac:spMk id="51" creationId="{B5334EF1-D56F-FE70-86E1-6CB76DC55CD8}"/>
          </ac:spMkLst>
        </pc:spChg>
        <pc:spChg chg="mod ord">
          <ac:chgData name="Lee, Samantha" userId="44983747-3aaf-47a7-8c4d-b7ff06699b8b" providerId="ADAL" clId="{4BDE8AB4-C47B-4182-8CA0-04A2088576D7}" dt="2023-02-15T23:51:41.514" v="4293"/>
          <ac:spMkLst>
            <pc:docMk/>
            <pc:sldMk cId="1080909560" sldId="2147470780"/>
            <ac:spMk id="52" creationId="{E2AF5FAB-0273-FC15-7584-6D9FD3077AB9}"/>
          </ac:spMkLst>
        </pc:spChg>
        <pc:spChg chg="mod">
          <ac:chgData name="Lee, Samantha" userId="44983747-3aaf-47a7-8c4d-b7ff06699b8b" providerId="ADAL" clId="{4BDE8AB4-C47B-4182-8CA0-04A2088576D7}" dt="2023-02-15T23:51:41.530" v="4323"/>
          <ac:spMkLst>
            <pc:docMk/>
            <pc:sldMk cId="1080909560" sldId="2147470780"/>
            <ac:spMk id="53" creationId="{7BFECCE8-C431-CD01-269C-881C9871AE36}"/>
          </ac:spMkLst>
        </pc:spChg>
        <pc:spChg chg="mod ord">
          <ac:chgData name="Lee, Samantha" userId="44983747-3aaf-47a7-8c4d-b7ff06699b8b" providerId="ADAL" clId="{4BDE8AB4-C47B-4182-8CA0-04A2088576D7}" dt="2023-02-15T23:51:41.514" v="4245"/>
          <ac:spMkLst>
            <pc:docMk/>
            <pc:sldMk cId="1080909560" sldId="2147470780"/>
            <ac:spMk id="55" creationId="{BD868105-41E5-4BAF-82EA-59CD94619332}"/>
          </ac:spMkLst>
        </pc:spChg>
        <pc:spChg chg="mod ord">
          <ac:chgData name="Lee, Samantha" userId="44983747-3aaf-47a7-8c4d-b7ff06699b8b" providerId="ADAL" clId="{4BDE8AB4-C47B-4182-8CA0-04A2088576D7}" dt="2023-02-15T23:51:41.514" v="4247"/>
          <ac:spMkLst>
            <pc:docMk/>
            <pc:sldMk cId="1080909560" sldId="2147470780"/>
            <ac:spMk id="56" creationId="{6C080E45-6998-4569-85D7-9BBB62404E22}"/>
          </ac:spMkLst>
        </pc:spChg>
        <pc:spChg chg="mod ord">
          <ac:chgData name="Lee, Samantha" userId="44983747-3aaf-47a7-8c4d-b7ff06699b8b" providerId="ADAL" clId="{4BDE8AB4-C47B-4182-8CA0-04A2088576D7}" dt="2023-02-15T23:51:41.514" v="4249"/>
          <ac:spMkLst>
            <pc:docMk/>
            <pc:sldMk cId="1080909560" sldId="2147470780"/>
            <ac:spMk id="57" creationId="{4268B836-E12E-420F-9E12-5B2E8C42C602}"/>
          </ac:spMkLst>
        </pc:spChg>
        <pc:spChg chg="mod ord">
          <ac:chgData name="Lee, Samantha" userId="44983747-3aaf-47a7-8c4d-b7ff06699b8b" providerId="ADAL" clId="{4BDE8AB4-C47B-4182-8CA0-04A2088576D7}" dt="2023-02-15T23:51:41.514" v="4251"/>
          <ac:spMkLst>
            <pc:docMk/>
            <pc:sldMk cId="1080909560" sldId="2147470780"/>
            <ac:spMk id="58" creationId="{698E36B6-95FA-4AE8-92C3-E34FCB4DAA66}"/>
          </ac:spMkLst>
        </pc:spChg>
        <pc:spChg chg="mod ord">
          <ac:chgData name="Lee, Samantha" userId="44983747-3aaf-47a7-8c4d-b7ff06699b8b" providerId="ADAL" clId="{4BDE8AB4-C47B-4182-8CA0-04A2088576D7}" dt="2023-02-15T23:51:41.514" v="4253"/>
          <ac:spMkLst>
            <pc:docMk/>
            <pc:sldMk cId="1080909560" sldId="2147470780"/>
            <ac:spMk id="59" creationId="{4F8807E4-3A4C-4EB3-BA09-E28662FFAB2A}"/>
          </ac:spMkLst>
        </pc:spChg>
        <pc:spChg chg="mod">
          <ac:chgData name="Lee, Samantha" userId="44983747-3aaf-47a7-8c4d-b7ff06699b8b" providerId="ADAL" clId="{4BDE8AB4-C47B-4182-8CA0-04A2088576D7}" dt="2023-02-15T23:51:41.514" v="4271"/>
          <ac:spMkLst>
            <pc:docMk/>
            <pc:sldMk cId="1080909560" sldId="2147470780"/>
            <ac:spMk id="61" creationId="{C273D6C3-8E8A-4D43-8516-B5B6BC4579D2}"/>
          </ac:spMkLst>
        </pc:spChg>
        <pc:spChg chg="mod">
          <ac:chgData name="Lee, Samantha" userId="44983747-3aaf-47a7-8c4d-b7ff06699b8b" providerId="ADAL" clId="{4BDE8AB4-C47B-4182-8CA0-04A2088576D7}" dt="2023-02-15T23:51:41.514" v="4272"/>
          <ac:spMkLst>
            <pc:docMk/>
            <pc:sldMk cId="1080909560" sldId="2147470780"/>
            <ac:spMk id="64" creationId="{85963FA8-8620-44C5-A10F-A0B6CBAD13E8}"/>
          </ac:spMkLst>
        </pc:spChg>
        <pc:spChg chg="mod ord">
          <ac:chgData name="Lee, Samantha" userId="44983747-3aaf-47a7-8c4d-b7ff06699b8b" providerId="ADAL" clId="{4BDE8AB4-C47B-4182-8CA0-04A2088576D7}" dt="2023-02-15T23:51:41.514" v="4255"/>
          <ac:spMkLst>
            <pc:docMk/>
            <pc:sldMk cId="1080909560" sldId="2147470780"/>
            <ac:spMk id="70" creationId="{D16FB5D1-2E44-40CD-A32F-10424F72094C}"/>
          </ac:spMkLst>
        </pc:spChg>
        <pc:spChg chg="mod ord">
          <ac:chgData name="Lee, Samantha" userId="44983747-3aaf-47a7-8c4d-b7ff06699b8b" providerId="ADAL" clId="{4BDE8AB4-C47B-4182-8CA0-04A2088576D7}" dt="2023-02-15T23:51:41.514" v="4257"/>
          <ac:spMkLst>
            <pc:docMk/>
            <pc:sldMk cId="1080909560" sldId="2147470780"/>
            <ac:spMk id="71" creationId="{9E690AC3-EE69-4371-8ADF-B6F473794EF7}"/>
          </ac:spMkLst>
        </pc:spChg>
        <pc:spChg chg="mod">
          <ac:chgData name="Lee, Samantha" userId="44983747-3aaf-47a7-8c4d-b7ff06699b8b" providerId="ADAL" clId="{4BDE8AB4-C47B-4182-8CA0-04A2088576D7}" dt="2023-02-15T23:51:41.514" v="4273"/>
          <ac:spMkLst>
            <pc:docMk/>
            <pc:sldMk cId="1080909560" sldId="2147470780"/>
            <ac:spMk id="73" creationId="{E71A7A89-56D4-4F47-8CF2-5901C409D659}"/>
          </ac:spMkLst>
        </pc:spChg>
        <pc:spChg chg="mod ord">
          <ac:chgData name="Lee, Samantha" userId="44983747-3aaf-47a7-8c4d-b7ff06699b8b" providerId="ADAL" clId="{4BDE8AB4-C47B-4182-8CA0-04A2088576D7}" dt="2023-02-15T23:51:41.530" v="4334"/>
          <ac:spMkLst>
            <pc:docMk/>
            <pc:sldMk cId="1080909560" sldId="2147470780"/>
            <ac:spMk id="74" creationId="{9F9F01D3-B388-4C2D-8469-3C15AE122F35}"/>
          </ac:spMkLst>
        </pc:spChg>
        <pc:spChg chg="mod ord">
          <ac:chgData name="Lee, Samantha" userId="44983747-3aaf-47a7-8c4d-b7ff06699b8b" providerId="ADAL" clId="{4BDE8AB4-C47B-4182-8CA0-04A2088576D7}" dt="2023-02-15T23:51:41.530" v="4336"/>
          <ac:spMkLst>
            <pc:docMk/>
            <pc:sldMk cId="1080909560" sldId="2147470780"/>
            <ac:spMk id="75" creationId="{10E62EB1-85BC-48E0-AB55-ED62CB4F9107}"/>
          </ac:spMkLst>
        </pc:spChg>
        <pc:spChg chg="mod ord">
          <ac:chgData name="Lee, Samantha" userId="44983747-3aaf-47a7-8c4d-b7ff06699b8b" providerId="ADAL" clId="{4BDE8AB4-C47B-4182-8CA0-04A2088576D7}" dt="2023-02-15T23:51:41.530" v="4340"/>
          <ac:spMkLst>
            <pc:docMk/>
            <pc:sldMk cId="1080909560" sldId="2147470780"/>
            <ac:spMk id="78" creationId="{142F630D-0794-40E2-B2FD-6E54190C5EA5}"/>
          </ac:spMkLst>
        </pc:spChg>
        <pc:spChg chg="mod ord">
          <ac:chgData name="Lee, Samantha" userId="44983747-3aaf-47a7-8c4d-b7ff06699b8b" providerId="ADAL" clId="{4BDE8AB4-C47B-4182-8CA0-04A2088576D7}" dt="2023-02-15T23:51:41.530" v="4342"/>
          <ac:spMkLst>
            <pc:docMk/>
            <pc:sldMk cId="1080909560" sldId="2147470780"/>
            <ac:spMk id="79" creationId="{021BBB78-9528-4E11-B99D-250B2EC252AE}"/>
          </ac:spMkLst>
        </pc:spChg>
        <pc:spChg chg="mod ord">
          <ac:chgData name="Lee, Samantha" userId="44983747-3aaf-47a7-8c4d-b7ff06699b8b" providerId="ADAL" clId="{4BDE8AB4-C47B-4182-8CA0-04A2088576D7}" dt="2023-02-15T23:51:41.514" v="4261"/>
          <ac:spMkLst>
            <pc:docMk/>
            <pc:sldMk cId="1080909560" sldId="2147470780"/>
            <ac:spMk id="87" creationId="{F565C1F0-D814-4B12-99BF-80E1287B1D09}"/>
          </ac:spMkLst>
        </pc:spChg>
        <pc:spChg chg="mod ord">
          <ac:chgData name="Lee, Samantha" userId="44983747-3aaf-47a7-8c4d-b7ff06699b8b" providerId="ADAL" clId="{4BDE8AB4-C47B-4182-8CA0-04A2088576D7}" dt="2023-02-15T23:51:41.514" v="4263"/>
          <ac:spMkLst>
            <pc:docMk/>
            <pc:sldMk cId="1080909560" sldId="2147470780"/>
            <ac:spMk id="91" creationId="{24011849-05FE-4D13-88CC-27D7A3057CD3}"/>
          </ac:spMkLst>
        </pc:spChg>
        <pc:spChg chg="mod ord">
          <ac:chgData name="Lee, Samantha" userId="44983747-3aaf-47a7-8c4d-b7ff06699b8b" providerId="ADAL" clId="{4BDE8AB4-C47B-4182-8CA0-04A2088576D7}" dt="2023-02-15T23:51:41.514" v="4275"/>
          <ac:spMkLst>
            <pc:docMk/>
            <pc:sldMk cId="1080909560" sldId="2147470780"/>
            <ac:spMk id="109" creationId="{CAFBAEA7-679A-4175-81AD-21F985F15BA1}"/>
          </ac:spMkLst>
        </pc:spChg>
        <pc:spChg chg="mod ord">
          <ac:chgData name="Lee, Samantha" userId="44983747-3aaf-47a7-8c4d-b7ff06699b8b" providerId="ADAL" clId="{4BDE8AB4-C47B-4182-8CA0-04A2088576D7}" dt="2023-02-15T23:51:41.514" v="4267"/>
          <ac:spMkLst>
            <pc:docMk/>
            <pc:sldMk cId="1080909560" sldId="2147470780"/>
            <ac:spMk id="112" creationId="{268817D0-C21C-1ABD-0BE8-8C1F61981F49}"/>
          </ac:spMkLst>
        </pc:spChg>
        <pc:spChg chg="mod ord">
          <ac:chgData name="Lee, Samantha" userId="44983747-3aaf-47a7-8c4d-b7ff06699b8b" providerId="ADAL" clId="{4BDE8AB4-C47B-4182-8CA0-04A2088576D7}" dt="2023-02-15T23:51:41.514" v="4270"/>
          <ac:spMkLst>
            <pc:docMk/>
            <pc:sldMk cId="1080909560" sldId="2147470780"/>
            <ac:spMk id="114" creationId="{D5E4A9BE-C5D7-44A1-ACFD-EDBC7DBD7ABC}"/>
          </ac:spMkLst>
        </pc:spChg>
        <pc:spChg chg="mod">
          <ac:chgData name="Lee, Samantha" userId="44983747-3aaf-47a7-8c4d-b7ff06699b8b" providerId="ADAL" clId="{4BDE8AB4-C47B-4182-8CA0-04A2088576D7}" dt="2023-02-15T23:51:41.514" v="4234"/>
          <ac:spMkLst>
            <pc:docMk/>
            <pc:sldMk cId="1080909560" sldId="2147470780"/>
            <ac:spMk id="119" creationId="{85AD7E07-4C43-4E72-9E94-321ED7062C57}"/>
          </ac:spMkLst>
        </pc:spChg>
        <pc:spChg chg="mod">
          <ac:chgData name="Lee, Samantha" userId="44983747-3aaf-47a7-8c4d-b7ff06699b8b" providerId="ADAL" clId="{4BDE8AB4-C47B-4182-8CA0-04A2088576D7}" dt="2023-02-15T23:51:41.514" v="4287"/>
          <ac:spMkLst>
            <pc:docMk/>
            <pc:sldMk cId="1080909560" sldId="2147470780"/>
            <ac:spMk id="122" creationId="{85AD7E07-4C43-4E72-9E94-321ED7062C57}"/>
          </ac:spMkLst>
        </pc:spChg>
        <pc:spChg chg="mod">
          <ac:chgData name="Lee, Samantha" userId="44983747-3aaf-47a7-8c4d-b7ff06699b8b" providerId="ADAL" clId="{4BDE8AB4-C47B-4182-8CA0-04A2088576D7}" dt="2023-02-15T23:51:41.514" v="4288"/>
          <ac:spMkLst>
            <pc:docMk/>
            <pc:sldMk cId="1080909560" sldId="2147470780"/>
            <ac:spMk id="124" creationId="{85AD7E07-4C43-4E72-9E94-321ED7062C57}"/>
          </ac:spMkLst>
        </pc:spChg>
        <pc:spChg chg="mod">
          <ac:chgData name="Lee, Samantha" userId="44983747-3aaf-47a7-8c4d-b7ff06699b8b" providerId="ADAL" clId="{4BDE8AB4-C47B-4182-8CA0-04A2088576D7}" dt="2023-02-15T23:51:41.514" v="4289"/>
          <ac:spMkLst>
            <pc:docMk/>
            <pc:sldMk cId="1080909560" sldId="2147470780"/>
            <ac:spMk id="125" creationId="{85AD7E07-4C43-4E72-9E94-321ED7062C57}"/>
          </ac:spMkLst>
        </pc:spChg>
        <pc:spChg chg="mod">
          <ac:chgData name="Lee, Samantha" userId="44983747-3aaf-47a7-8c4d-b7ff06699b8b" providerId="ADAL" clId="{4BDE8AB4-C47B-4182-8CA0-04A2088576D7}" dt="2023-02-15T23:51:41.514" v="4284"/>
          <ac:spMkLst>
            <pc:docMk/>
            <pc:sldMk cId="1080909560" sldId="2147470780"/>
            <ac:spMk id="128" creationId="{26AC4D2B-B999-719B-0977-AAFAB98B89A7}"/>
          </ac:spMkLst>
        </pc:spChg>
        <pc:spChg chg="mod">
          <ac:chgData name="Lee, Samantha" userId="44983747-3aaf-47a7-8c4d-b7ff06699b8b" providerId="ADAL" clId="{4BDE8AB4-C47B-4182-8CA0-04A2088576D7}" dt="2023-02-15T23:51:41.514" v="4285"/>
          <ac:spMkLst>
            <pc:docMk/>
            <pc:sldMk cId="1080909560" sldId="2147470780"/>
            <ac:spMk id="130" creationId="{4C3BDAEE-F80D-D26D-3D09-205C565A566A}"/>
          </ac:spMkLst>
        </pc:spChg>
        <pc:spChg chg="mod">
          <ac:chgData name="Lee, Samantha" userId="44983747-3aaf-47a7-8c4d-b7ff06699b8b" providerId="ADAL" clId="{4BDE8AB4-C47B-4182-8CA0-04A2088576D7}" dt="2023-02-15T23:51:41.514" v="4286"/>
          <ac:spMkLst>
            <pc:docMk/>
            <pc:sldMk cId="1080909560" sldId="2147470780"/>
            <ac:spMk id="131" creationId="{E319E9EB-1FD7-4A10-0758-556CD4477206}"/>
          </ac:spMkLst>
        </pc:spChg>
        <pc:spChg chg="mod ord">
          <ac:chgData name="Lee, Samantha" userId="44983747-3aaf-47a7-8c4d-b7ff06699b8b" providerId="ADAL" clId="{4BDE8AB4-C47B-4182-8CA0-04A2088576D7}" dt="2023-02-15T23:51:41.530" v="4348"/>
          <ac:spMkLst>
            <pc:docMk/>
            <pc:sldMk cId="1080909560" sldId="2147470780"/>
            <ac:spMk id="154" creationId="{2F27E47B-C05B-42DB-B079-44B50D9F450B}"/>
          </ac:spMkLst>
        </pc:spChg>
        <pc:spChg chg="mod ord">
          <ac:chgData name="Lee, Samantha" userId="44983747-3aaf-47a7-8c4d-b7ff06699b8b" providerId="ADAL" clId="{4BDE8AB4-C47B-4182-8CA0-04A2088576D7}" dt="2023-02-15T23:51:41.530" v="4350"/>
          <ac:spMkLst>
            <pc:docMk/>
            <pc:sldMk cId="1080909560" sldId="2147470780"/>
            <ac:spMk id="155" creationId="{8971E5AE-68DB-41D2-8C4B-2ACE533DFAD5}"/>
          </ac:spMkLst>
        </pc:spChg>
        <pc:spChg chg="mod ord">
          <ac:chgData name="Lee, Samantha" userId="44983747-3aaf-47a7-8c4d-b7ff06699b8b" providerId="ADAL" clId="{4BDE8AB4-C47B-4182-8CA0-04A2088576D7}" dt="2023-02-15T23:51:41.514" v="4279"/>
          <ac:spMkLst>
            <pc:docMk/>
            <pc:sldMk cId="1080909560" sldId="2147470780"/>
            <ac:spMk id="162" creationId="{BCD52D61-F415-458C-9545-A218867997F3}"/>
          </ac:spMkLst>
        </pc:spChg>
        <pc:spChg chg="mod ord">
          <ac:chgData name="Lee, Samantha" userId="44983747-3aaf-47a7-8c4d-b7ff06699b8b" providerId="ADAL" clId="{4BDE8AB4-C47B-4182-8CA0-04A2088576D7}" dt="2023-02-15T23:51:41.514" v="4277"/>
          <ac:spMkLst>
            <pc:docMk/>
            <pc:sldMk cId="1080909560" sldId="2147470780"/>
            <ac:spMk id="163" creationId="{0CAD8D85-D49A-47D0-93A6-FE3E9C332A89}"/>
          </ac:spMkLst>
        </pc:spChg>
        <pc:spChg chg="mod ord">
          <ac:chgData name="Lee, Samantha" userId="44983747-3aaf-47a7-8c4d-b7ff06699b8b" providerId="ADAL" clId="{4BDE8AB4-C47B-4182-8CA0-04A2088576D7}" dt="2023-02-15T23:51:41.514" v="4305"/>
          <ac:spMkLst>
            <pc:docMk/>
            <pc:sldMk cId="1080909560" sldId="2147470780"/>
            <ac:spMk id="166" creationId="{8D4EDC27-B8B8-4E76-8A94-7BBB01F4BFFC}"/>
          </ac:spMkLst>
        </pc:spChg>
        <pc:spChg chg="mod">
          <ac:chgData name="Lee, Samantha" userId="44983747-3aaf-47a7-8c4d-b7ff06699b8b" providerId="ADAL" clId="{4BDE8AB4-C47B-4182-8CA0-04A2088576D7}" dt="2023-02-15T23:51:41.514" v="4235"/>
          <ac:spMkLst>
            <pc:docMk/>
            <pc:sldMk cId="1080909560" sldId="2147470780"/>
            <ac:spMk id="167" creationId="{85AD7E07-4C43-4E72-9E94-321ED7062C57}"/>
          </ac:spMkLst>
        </pc:spChg>
        <pc:spChg chg="mod ord">
          <ac:chgData name="Lee, Samantha" userId="44983747-3aaf-47a7-8c4d-b7ff06699b8b" providerId="ADAL" clId="{4BDE8AB4-C47B-4182-8CA0-04A2088576D7}" dt="2023-02-15T23:51:41.514" v="4299"/>
          <ac:spMkLst>
            <pc:docMk/>
            <pc:sldMk cId="1080909560" sldId="2147470780"/>
            <ac:spMk id="182" creationId="{9A395D4C-0634-4FC6-80EC-8BFCCB576E04}"/>
          </ac:spMkLst>
        </pc:spChg>
        <pc:spChg chg="mod ord">
          <ac:chgData name="Lee, Samantha" userId="44983747-3aaf-47a7-8c4d-b7ff06699b8b" providerId="ADAL" clId="{4BDE8AB4-C47B-4182-8CA0-04A2088576D7}" dt="2023-02-15T23:54:34.566" v="4372" actId="20577"/>
          <ac:spMkLst>
            <pc:docMk/>
            <pc:sldMk cId="1080909560" sldId="2147470780"/>
            <ac:spMk id="188" creationId="{F9384B2D-578D-4F42-9973-71E09A38D72F}"/>
          </ac:spMkLst>
        </pc:spChg>
        <pc:spChg chg="mod ord">
          <ac:chgData name="Lee, Samantha" userId="44983747-3aaf-47a7-8c4d-b7ff06699b8b" providerId="ADAL" clId="{4BDE8AB4-C47B-4182-8CA0-04A2088576D7}" dt="2023-02-15T23:51:41.514" v="4283"/>
          <ac:spMkLst>
            <pc:docMk/>
            <pc:sldMk cId="1080909560" sldId="2147470780"/>
            <ac:spMk id="189" creationId="{A4B28077-3E0B-472F-98AE-75AD7689F403}"/>
          </ac:spMkLst>
        </pc:spChg>
        <pc:spChg chg="mod ord">
          <ac:chgData name="Lee, Samantha" userId="44983747-3aaf-47a7-8c4d-b7ff06699b8b" providerId="ADAL" clId="{4BDE8AB4-C47B-4182-8CA0-04A2088576D7}" dt="2023-02-15T23:51:41.514" v="4229"/>
          <ac:spMkLst>
            <pc:docMk/>
            <pc:sldMk cId="1080909560" sldId="2147470780"/>
            <ac:spMk id="200" creationId="{B24EC3A7-B4E1-4C86-A571-69B9AA9DB608}"/>
          </ac:spMkLst>
        </pc:spChg>
        <pc:spChg chg="mod ord">
          <ac:chgData name="Lee, Samantha" userId="44983747-3aaf-47a7-8c4d-b7ff06699b8b" providerId="ADAL" clId="{4BDE8AB4-C47B-4182-8CA0-04A2088576D7}" dt="2023-02-15T23:51:41.514" v="4301"/>
          <ac:spMkLst>
            <pc:docMk/>
            <pc:sldMk cId="1080909560" sldId="2147470780"/>
            <ac:spMk id="201" creationId="{08E73F6A-C62F-4295-A348-7C3C9E889CFE}"/>
          </ac:spMkLst>
        </pc:spChg>
        <pc:spChg chg="mod ord">
          <ac:chgData name="Lee, Samantha" userId="44983747-3aaf-47a7-8c4d-b7ff06699b8b" providerId="ADAL" clId="{4BDE8AB4-C47B-4182-8CA0-04A2088576D7}" dt="2023-02-15T23:51:41.514" v="4303"/>
          <ac:spMkLst>
            <pc:docMk/>
            <pc:sldMk cId="1080909560" sldId="2147470780"/>
            <ac:spMk id="204" creationId="{6E76B56B-F29E-4A71-B2AC-4627E3DF04E8}"/>
          </ac:spMkLst>
        </pc:spChg>
        <pc:spChg chg="mod ord">
          <ac:chgData name="Lee, Samantha" userId="44983747-3aaf-47a7-8c4d-b7ff06699b8b" providerId="ADAL" clId="{4BDE8AB4-C47B-4182-8CA0-04A2088576D7}" dt="2023-02-15T23:51:41.530" v="4317"/>
          <ac:spMkLst>
            <pc:docMk/>
            <pc:sldMk cId="1080909560" sldId="2147470780"/>
            <ac:spMk id="213" creationId="{C87D027A-C2B4-4A8D-9A1E-15EBBACCB769}"/>
          </ac:spMkLst>
        </pc:spChg>
        <pc:spChg chg="mod ord">
          <ac:chgData name="Lee, Samantha" userId="44983747-3aaf-47a7-8c4d-b7ff06699b8b" providerId="ADAL" clId="{4BDE8AB4-C47B-4182-8CA0-04A2088576D7}" dt="2023-02-15T23:51:41.514" v="4265"/>
          <ac:spMkLst>
            <pc:docMk/>
            <pc:sldMk cId="1080909560" sldId="2147470780"/>
            <ac:spMk id="216" creationId="{95F0A278-04AB-4AD5-9332-E98106F83D1A}"/>
          </ac:spMkLst>
        </pc:spChg>
        <pc:spChg chg="mod ord">
          <ac:chgData name="Lee, Samantha" userId="44983747-3aaf-47a7-8c4d-b7ff06699b8b" providerId="ADAL" clId="{4BDE8AB4-C47B-4182-8CA0-04A2088576D7}" dt="2023-02-15T23:51:41.514" v="4309"/>
          <ac:spMkLst>
            <pc:docMk/>
            <pc:sldMk cId="1080909560" sldId="2147470780"/>
            <ac:spMk id="279" creationId="{B04EE23F-3E5A-4AA6-9C71-FB2A2634E425}"/>
          </ac:spMkLst>
        </pc:spChg>
        <pc:spChg chg="mod ord">
          <ac:chgData name="Lee, Samantha" userId="44983747-3aaf-47a7-8c4d-b7ff06699b8b" providerId="ADAL" clId="{4BDE8AB4-C47B-4182-8CA0-04A2088576D7}" dt="2023-02-15T23:51:41.514" v="4312"/>
          <ac:spMkLst>
            <pc:docMk/>
            <pc:sldMk cId="1080909560" sldId="2147470780"/>
            <ac:spMk id="280" creationId="{4E35B15E-F879-4A45-BBD6-852648762A3E}"/>
          </ac:spMkLst>
        </pc:spChg>
        <pc:spChg chg="mod ord">
          <ac:chgData name="Lee, Samantha" userId="44983747-3aaf-47a7-8c4d-b7ff06699b8b" providerId="ADAL" clId="{4BDE8AB4-C47B-4182-8CA0-04A2088576D7}" dt="2023-02-15T23:51:41.514" v="4315"/>
          <ac:spMkLst>
            <pc:docMk/>
            <pc:sldMk cId="1080909560" sldId="2147470780"/>
            <ac:spMk id="298" creationId="{0A355C2C-C184-4925-8F85-CF9A0F5B7DC4}"/>
          </ac:spMkLst>
        </pc:spChg>
        <pc:spChg chg="mod ord">
          <ac:chgData name="Lee, Samantha" userId="44983747-3aaf-47a7-8c4d-b7ff06699b8b" providerId="ADAL" clId="{4BDE8AB4-C47B-4182-8CA0-04A2088576D7}" dt="2023-02-15T23:51:41.530" v="4327"/>
          <ac:spMkLst>
            <pc:docMk/>
            <pc:sldMk cId="1080909560" sldId="2147470780"/>
            <ac:spMk id="301" creationId="{8B877C6C-526D-4CCD-95AC-BF66DF4D3FC6}"/>
          </ac:spMkLst>
        </pc:spChg>
        <pc:spChg chg="mod ord">
          <ac:chgData name="Lee, Samantha" userId="44983747-3aaf-47a7-8c4d-b7ff06699b8b" providerId="ADAL" clId="{4BDE8AB4-C47B-4182-8CA0-04A2088576D7}" dt="2023-02-15T23:51:41.530" v="4330"/>
          <ac:spMkLst>
            <pc:docMk/>
            <pc:sldMk cId="1080909560" sldId="2147470780"/>
            <ac:spMk id="333" creationId="{B06CD13C-BF8F-4B2E-BF4E-BF0B4CC6DBAA}"/>
          </ac:spMkLst>
        </pc:spChg>
        <pc:spChg chg="mod">
          <ac:chgData name="Lee, Samantha" userId="44983747-3aaf-47a7-8c4d-b7ff06699b8b" providerId="ADAL" clId="{4BDE8AB4-C47B-4182-8CA0-04A2088576D7}" dt="2023-02-15T23:51:41.514" v="4231"/>
          <ac:spMkLst>
            <pc:docMk/>
            <pc:sldMk cId="1080909560" sldId="2147470780"/>
            <ac:spMk id="382" creationId="{85AD7E07-4C43-4E72-9E94-321ED7062C57}"/>
          </ac:spMkLst>
        </pc:spChg>
        <pc:spChg chg="mod">
          <ac:chgData name="Lee, Samantha" userId="44983747-3aaf-47a7-8c4d-b7ff06699b8b" providerId="ADAL" clId="{4BDE8AB4-C47B-4182-8CA0-04A2088576D7}" dt="2023-02-15T23:51:41.514" v="4232"/>
          <ac:spMkLst>
            <pc:docMk/>
            <pc:sldMk cId="1080909560" sldId="2147470780"/>
            <ac:spMk id="383" creationId="{85AD7E07-4C43-4E72-9E94-321ED7062C57}"/>
          </ac:spMkLst>
        </pc:spChg>
        <pc:spChg chg="mod">
          <ac:chgData name="Lee, Samantha" userId="44983747-3aaf-47a7-8c4d-b7ff06699b8b" providerId="ADAL" clId="{4BDE8AB4-C47B-4182-8CA0-04A2088576D7}" dt="2023-02-15T23:51:41.514" v="4233"/>
          <ac:spMkLst>
            <pc:docMk/>
            <pc:sldMk cId="1080909560" sldId="2147470780"/>
            <ac:spMk id="384" creationId="{85AD7E07-4C43-4E72-9E94-321ED7062C57}"/>
          </ac:spMkLst>
        </pc:spChg>
        <pc:grpChg chg="mod ord">
          <ac:chgData name="Lee, Samantha" userId="44983747-3aaf-47a7-8c4d-b7ff06699b8b" providerId="ADAL" clId="{4BDE8AB4-C47B-4182-8CA0-04A2088576D7}" dt="2023-02-15T23:51:41.530" v="4346"/>
          <ac:grpSpMkLst>
            <pc:docMk/>
            <pc:sldMk cId="1080909560" sldId="2147470780"/>
            <ac:grpSpMk id="4" creationId="{B2A46638-2194-9B3C-1557-30CF3A32A4D7}"/>
          </ac:grpSpMkLst>
        </pc:grpChg>
        <pc:grpChg chg="mod ord">
          <ac:chgData name="Lee, Samantha" userId="44983747-3aaf-47a7-8c4d-b7ff06699b8b" providerId="ADAL" clId="{4BDE8AB4-C47B-4182-8CA0-04A2088576D7}" dt="2023-02-15T23:51:41.514" v="4227"/>
          <ac:grpSpMkLst>
            <pc:docMk/>
            <pc:sldMk cId="1080909560" sldId="2147470780"/>
            <ac:grpSpMk id="247" creationId="{548A9292-6D26-491B-8774-AB82788DB442}"/>
          </ac:grpSpMkLst>
        </pc:grpChg>
        <pc:grpChg chg="mod">
          <ac:chgData name="Lee, Samantha" userId="44983747-3aaf-47a7-8c4d-b7ff06699b8b" providerId="ADAL" clId="{4BDE8AB4-C47B-4182-8CA0-04A2088576D7}" dt="2023-02-15T23:51:41.514" v="4310"/>
          <ac:grpSpMkLst>
            <pc:docMk/>
            <pc:sldMk cId="1080909560" sldId="2147470780"/>
            <ac:grpSpMk id="253" creationId="{AB018CA8-331C-4465-A408-D9B264085DA6}"/>
          </ac:grpSpMkLst>
        </pc:grpChg>
        <pc:grpChg chg="mod">
          <ac:chgData name="Lee, Samantha" userId="44983747-3aaf-47a7-8c4d-b7ff06699b8b" providerId="ADAL" clId="{4BDE8AB4-C47B-4182-8CA0-04A2088576D7}" dt="2023-02-15T23:51:41.514" v="4313"/>
          <ac:grpSpMkLst>
            <pc:docMk/>
            <pc:sldMk cId="1080909560" sldId="2147470780"/>
            <ac:grpSpMk id="281" creationId="{4322F074-935B-4715-A57E-64559684B0D4}"/>
          </ac:grpSpMkLst>
        </pc:grpChg>
        <pc:grpChg chg="mod">
          <ac:chgData name="Lee, Samantha" userId="44983747-3aaf-47a7-8c4d-b7ff06699b8b" providerId="ADAL" clId="{4BDE8AB4-C47B-4182-8CA0-04A2088576D7}" dt="2023-02-15T23:51:41.530" v="4328"/>
          <ac:grpSpMkLst>
            <pc:docMk/>
            <pc:sldMk cId="1080909560" sldId="2147470780"/>
            <ac:grpSpMk id="328" creationId="{248676A2-19BB-4B0B-837C-2A5B342EC625}"/>
          </ac:grpSpMkLst>
        </pc:grpChg>
        <pc:graphicFrameChg chg="add mod replST">
          <ac:chgData name="Lee, Samantha" userId="44983747-3aaf-47a7-8c4d-b7ff06699b8b" providerId="ADAL" clId="{4BDE8AB4-C47B-4182-8CA0-04A2088576D7}" dt="2023-02-15T23:51:41.514" v="4230"/>
          <ac:graphicFrameMkLst>
            <pc:docMk/>
            <pc:sldMk cId="1080909560" sldId="2147470780"/>
            <ac:graphicFrameMk id="8" creationId="{C89E201E-22D6-0201-998D-F8784B157047}"/>
          </ac:graphicFrameMkLst>
        </pc:graphicFrameChg>
        <pc:graphicFrameChg chg="add del mod replST">
          <ac:chgData name="Lee, Samantha" userId="44983747-3aaf-47a7-8c4d-b7ff06699b8b" providerId="ADAL" clId="{4BDE8AB4-C47B-4182-8CA0-04A2088576D7}" dt="2023-02-15T23:49:21.436" v="1170"/>
          <ac:graphicFrameMkLst>
            <pc:docMk/>
            <pc:sldMk cId="1080909560" sldId="2147470780"/>
            <ac:graphicFrameMk id="12" creationId="{125BD8DE-617E-651D-3AED-62319B141DE9}"/>
          </ac:graphicFrameMkLst>
        </pc:graphicFrameChg>
        <pc:graphicFrameChg chg="mod">
          <ac:chgData name="Lee, Samantha" userId="44983747-3aaf-47a7-8c4d-b7ff06699b8b" providerId="ADAL" clId="{4BDE8AB4-C47B-4182-8CA0-04A2088576D7}" dt="2023-02-15T23:51:41.530" v="4368"/>
          <ac:graphicFrameMkLst>
            <pc:docMk/>
            <pc:sldMk cId="1080909560" sldId="2147470780"/>
            <ac:graphicFrameMk id="13" creationId="{5A86C6D7-0631-4563-A9BE-2E244C353677}"/>
          </ac:graphicFrameMkLst>
        </pc:graphicFrameChg>
        <pc:graphicFrameChg chg="add del mod replST">
          <ac:chgData name="Lee, Samantha" userId="44983747-3aaf-47a7-8c4d-b7ff06699b8b" providerId="ADAL" clId="{4BDE8AB4-C47B-4182-8CA0-04A2088576D7}" dt="2023-02-15T23:49:22.463" v="1329"/>
          <ac:graphicFrameMkLst>
            <pc:docMk/>
            <pc:sldMk cId="1080909560" sldId="2147470780"/>
            <ac:graphicFrameMk id="15" creationId="{0F7C7FC5-788A-F5F3-BE5B-C07633170E30}"/>
          </ac:graphicFrameMkLst>
        </pc:graphicFrameChg>
        <pc:graphicFrameChg chg="add del mod replST">
          <ac:chgData name="Lee, Samantha" userId="44983747-3aaf-47a7-8c4d-b7ff06699b8b" providerId="ADAL" clId="{4BDE8AB4-C47B-4182-8CA0-04A2088576D7}" dt="2023-02-15T23:49:50.217" v="1492"/>
          <ac:graphicFrameMkLst>
            <pc:docMk/>
            <pc:sldMk cId="1080909560" sldId="2147470780"/>
            <ac:graphicFrameMk id="19" creationId="{EEBDB39B-812D-8C6C-5577-6E13139BA41E}"/>
          </ac:graphicFrameMkLst>
        </pc:graphicFrameChg>
        <pc:graphicFrameChg chg="add del mod replST">
          <ac:chgData name="Lee, Samantha" userId="44983747-3aaf-47a7-8c4d-b7ff06699b8b" providerId="ADAL" clId="{4BDE8AB4-C47B-4182-8CA0-04A2088576D7}" dt="2023-02-15T23:49:51.981" v="1651"/>
          <ac:graphicFrameMkLst>
            <pc:docMk/>
            <pc:sldMk cId="1080909560" sldId="2147470780"/>
            <ac:graphicFrameMk id="21" creationId="{4F81244B-4963-0606-C6E2-E77F182C24F2}"/>
          </ac:graphicFrameMkLst>
        </pc:graphicFrameChg>
        <pc:graphicFrameChg chg="add mod replST">
          <ac:chgData name="Lee, Samantha" userId="44983747-3aaf-47a7-8c4d-b7ff06699b8b" providerId="ADAL" clId="{4BDE8AB4-C47B-4182-8CA0-04A2088576D7}" dt="2023-02-15T23:51:41.530" v="4318"/>
          <ac:graphicFrameMkLst>
            <pc:docMk/>
            <pc:sldMk cId="1080909560" sldId="2147470780"/>
            <ac:graphicFrameMk id="22" creationId="{03395BD0-0D71-7AD2-30EB-447C0E107B22}"/>
          </ac:graphicFrameMkLst>
        </pc:graphicFrameChg>
        <pc:graphicFrameChg chg="add del mod replST">
          <ac:chgData name="Lee, Samantha" userId="44983747-3aaf-47a7-8c4d-b7ff06699b8b" providerId="ADAL" clId="{4BDE8AB4-C47B-4182-8CA0-04A2088576D7}" dt="2023-02-15T23:50:06.518" v="2030"/>
          <ac:graphicFrameMkLst>
            <pc:docMk/>
            <pc:sldMk cId="1080909560" sldId="2147470780"/>
            <ac:graphicFrameMk id="24" creationId="{2619AB19-E1D3-1104-42C1-0FFE6B942B95}"/>
          </ac:graphicFrameMkLst>
        </pc:graphicFrameChg>
        <pc:graphicFrameChg chg="add del mod replST">
          <ac:chgData name="Lee, Samantha" userId="44983747-3aaf-47a7-8c4d-b7ff06699b8b" providerId="ADAL" clId="{4BDE8AB4-C47B-4182-8CA0-04A2088576D7}" dt="2023-02-15T23:50:09.346" v="2190"/>
          <ac:graphicFrameMkLst>
            <pc:docMk/>
            <pc:sldMk cId="1080909560" sldId="2147470780"/>
            <ac:graphicFrameMk id="26" creationId="{CA655671-3348-0693-4BAE-76A4D10D8C3E}"/>
          </ac:graphicFrameMkLst>
        </pc:graphicFrameChg>
        <pc:graphicFrameChg chg="add del mod replST">
          <ac:chgData name="Lee, Samantha" userId="44983747-3aaf-47a7-8c4d-b7ff06699b8b" providerId="ADAL" clId="{4BDE8AB4-C47B-4182-8CA0-04A2088576D7}" dt="2023-02-15T23:50:15.844" v="2348"/>
          <ac:graphicFrameMkLst>
            <pc:docMk/>
            <pc:sldMk cId="1080909560" sldId="2147470780"/>
            <ac:graphicFrameMk id="27" creationId="{B4F09325-1D43-CD3A-D926-55D8421114DA}"/>
          </ac:graphicFrameMkLst>
        </pc:graphicFrameChg>
        <pc:graphicFrameChg chg="del">
          <ac:chgData name="Lee, Samantha" userId="44983747-3aaf-47a7-8c4d-b7ff06699b8b" providerId="ADAL" clId="{4BDE8AB4-C47B-4182-8CA0-04A2088576D7}" dt="2023-02-15T23:47:15.743" v="793"/>
          <ac:graphicFrameMkLst>
            <pc:docMk/>
            <pc:sldMk cId="1080909560" sldId="2147470780"/>
            <ac:graphicFrameMk id="28" creationId="{8C400A0E-040A-FC55-C497-3868A6651511}"/>
          </ac:graphicFrameMkLst>
        </pc:graphicFrameChg>
        <pc:graphicFrameChg chg="add del mod replST">
          <ac:chgData name="Lee, Samantha" userId="44983747-3aaf-47a7-8c4d-b7ff06699b8b" providerId="ADAL" clId="{4BDE8AB4-C47B-4182-8CA0-04A2088576D7}" dt="2023-02-15T23:50:18.950" v="2506"/>
          <ac:graphicFrameMkLst>
            <pc:docMk/>
            <pc:sldMk cId="1080909560" sldId="2147470780"/>
            <ac:graphicFrameMk id="29" creationId="{6037E0B9-3CFE-6E0D-8AEF-F4ECC1902AF4}"/>
          </ac:graphicFrameMkLst>
        </pc:graphicFrameChg>
        <pc:graphicFrameChg chg="add del mod replST">
          <ac:chgData name="Lee, Samantha" userId="44983747-3aaf-47a7-8c4d-b7ff06699b8b" providerId="ADAL" clId="{4BDE8AB4-C47B-4182-8CA0-04A2088576D7}" dt="2023-02-15T23:50:20.157" v="2664"/>
          <ac:graphicFrameMkLst>
            <pc:docMk/>
            <pc:sldMk cId="1080909560" sldId="2147470780"/>
            <ac:graphicFrameMk id="30" creationId="{671815C8-12F9-B98B-2808-4AF4413E8860}"/>
          </ac:graphicFrameMkLst>
        </pc:graphicFrameChg>
        <pc:graphicFrameChg chg="add del mod replST">
          <ac:chgData name="Lee, Samantha" userId="44983747-3aaf-47a7-8c4d-b7ff06699b8b" providerId="ADAL" clId="{4BDE8AB4-C47B-4182-8CA0-04A2088576D7}" dt="2023-02-15T23:50:22.864" v="2872"/>
          <ac:graphicFrameMkLst>
            <pc:docMk/>
            <pc:sldMk cId="1080909560" sldId="2147470780"/>
            <ac:graphicFrameMk id="31" creationId="{7B3F7794-306E-2AF1-47DE-FA29E6FA508C}"/>
          </ac:graphicFrameMkLst>
        </pc:graphicFrameChg>
        <pc:graphicFrameChg chg="add del mod replST">
          <ac:chgData name="Lee, Samantha" userId="44983747-3aaf-47a7-8c4d-b7ff06699b8b" providerId="ADAL" clId="{4BDE8AB4-C47B-4182-8CA0-04A2088576D7}" dt="2023-02-15T23:50:26.113" v="3032"/>
          <ac:graphicFrameMkLst>
            <pc:docMk/>
            <pc:sldMk cId="1080909560" sldId="2147470780"/>
            <ac:graphicFrameMk id="33" creationId="{07796636-982E-4790-6A90-95B6D5356FEF}"/>
          </ac:graphicFrameMkLst>
        </pc:graphicFrameChg>
        <pc:graphicFrameChg chg="add del mod replST">
          <ac:chgData name="Lee, Samantha" userId="44983747-3aaf-47a7-8c4d-b7ff06699b8b" providerId="ADAL" clId="{4BDE8AB4-C47B-4182-8CA0-04A2088576D7}" dt="2023-02-15T23:50:27.528" v="3190"/>
          <ac:graphicFrameMkLst>
            <pc:docMk/>
            <pc:sldMk cId="1080909560" sldId="2147470780"/>
            <ac:graphicFrameMk id="34" creationId="{7F4966FB-D23E-BB20-FE97-289A60D63003}"/>
          </ac:graphicFrameMkLst>
        </pc:graphicFrameChg>
        <pc:graphicFrameChg chg="add del mod replST">
          <ac:chgData name="Lee, Samantha" userId="44983747-3aaf-47a7-8c4d-b7ff06699b8b" providerId="ADAL" clId="{4BDE8AB4-C47B-4182-8CA0-04A2088576D7}" dt="2023-02-15T23:50:33.793" v="3398"/>
          <ac:graphicFrameMkLst>
            <pc:docMk/>
            <pc:sldMk cId="1080909560" sldId="2147470780"/>
            <ac:graphicFrameMk id="37" creationId="{7E6D2588-FF23-294C-3DC8-90178BD66362}"/>
          </ac:graphicFrameMkLst>
        </pc:graphicFrameChg>
        <pc:graphicFrameChg chg="add del mod replST">
          <ac:chgData name="Lee, Samantha" userId="44983747-3aaf-47a7-8c4d-b7ff06699b8b" providerId="ADAL" clId="{4BDE8AB4-C47B-4182-8CA0-04A2088576D7}" dt="2023-02-15T23:50:40.097" v="3581"/>
          <ac:graphicFrameMkLst>
            <pc:docMk/>
            <pc:sldMk cId="1080909560" sldId="2147470780"/>
            <ac:graphicFrameMk id="39" creationId="{72C6FB8B-8137-B19F-88A4-6126BBBF7235}"/>
          </ac:graphicFrameMkLst>
        </pc:graphicFrameChg>
        <pc:graphicFrameChg chg="add del mod replST">
          <ac:chgData name="Lee, Samantha" userId="44983747-3aaf-47a7-8c4d-b7ff06699b8b" providerId="ADAL" clId="{4BDE8AB4-C47B-4182-8CA0-04A2088576D7}" dt="2023-02-15T23:50:42.337" v="3741"/>
          <ac:graphicFrameMkLst>
            <pc:docMk/>
            <pc:sldMk cId="1080909560" sldId="2147470780"/>
            <ac:graphicFrameMk id="41" creationId="{979886E2-7140-E6DC-C8CB-90103FD0EB6F}"/>
          </ac:graphicFrameMkLst>
        </pc:graphicFrameChg>
        <pc:graphicFrameChg chg="add del mod replST">
          <ac:chgData name="Lee, Samantha" userId="44983747-3aaf-47a7-8c4d-b7ff06699b8b" providerId="ADAL" clId="{4BDE8AB4-C47B-4182-8CA0-04A2088576D7}" dt="2023-02-15T23:50:44.133" v="3899"/>
          <ac:graphicFrameMkLst>
            <pc:docMk/>
            <pc:sldMk cId="1080909560" sldId="2147470780"/>
            <ac:graphicFrameMk id="44" creationId="{C538A2C7-B928-DC82-62EC-AF85EF599978}"/>
          </ac:graphicFrameMkLst>
        </pc:graphicFrameChg>
        <pc:graphicFrameChg chg="add del mod replST">
          <ac:chgData name="Lee, Samantha" userId="44983747-3aaf-47a7-8c4d-b7ff06699b8b" providerId="ADAL" clId="{4BDE8AB4-C47B-4182-8CA0-04A2088576D7}" dt="2023-02-15T23:51:40.065" v="4061"/>
          <ac:graphicFrameMkLst>
            <pc:docMk/>
            <pc:sldMk cId="1080909560" sldId="2147470780"/>
            <ac:graphicFrameMk id="45" creationId="{EE983AAE-A4FD-6DE8-9CA6-A6E64915A087}"/>
          </ac:graphicFrameMkLst>
        </pc:graphicFrameChg>
        <pc:graphicFrameChg chg="add del mod replST">
          <ac:chgData name="Lee, Samantha" userId="44983747-3aaf-47a7-8c4d-b7ff06699b8b" providerId="ADAL" clId="{4BDE8AB4-C47B-4182-8CA0-04A2088576D7}" dt="2023-02-15T23:51:41.498" v="4219"/>
          <ac:graphicFrameMkLst>
            <pc:docMk/>
            <pc:sldMk cId="1080909560" sldId="2147470780"/>
            <ac:graphicFrameMk id="46" creationId="{876EDEAB-C42C-4B34-EF28-A6F808728B00}"/>
          </ac:graphicFrameMkLst>
        </pc:graphicFrameChg>
        <pc:graphicFrameChg chg="add mod replST">
          <ac:chgData name="Lee, Samantha" userId="44983747-3aaf-47a7-8c4d-b7ff06699b8b" providerId="ADAL" clId="{4BDE8AB4-C47B-4182-8CA0-04A2088576D7}" dt="2023-02-15T23:51:41.514" v="4268"/>
          <ac:graphicFrameMkLst>
            <pc:docMk/>
            <pc:sldMk cId="1080909560" sldId="2147470780"/>
            <ac:graphicFrameMk id="47" creationId="{41F9863F-1643-CA66-A948-AA7889EFC1F4}"/>
          </ac:graphicFrameMkLst>
        </pc:graphicFrameChg>
        <pc:graphicFrameChg chg="del mod">
          <ac:chgData name="Lee, Samantha" userId="44983747-3aaf-47a7-8c4d-b7ff06699b8b" providerId="ADAL" clId="{4BDE8AB4-C47B-4182-8CA0-04A2088576D7}" dt="2023-02-15T23:50:00.405" v="1839"/>
          <ac:graphicFrameMkLst>
            <pc:docMk/>
            <pc:sldMk cId="1080909560" sldId="2147470780"/>
            <ac:graphicFrameMk id="88" creationId="{AECCF8EB-D20D-62A9-CD27-499D365F35F0}"/>
          </ac:graphicFrameMkLst>
        </pc:graphicFrameChg>
        <pc:graphicFrameChg chg="del mod">
          <ac:chgData name="Lee, Samantha" userId="44983747-3aaf-47a7-8c4d-b7ff06699b8b" providerId="ADAL" clId="{4BDE8AB4-C47B-4182-8CA0-04A2088576D7}" dt="2023-02-15T23:47:19.041" v="994"/>
          <ac:graphicFrameMkLst>
            <pc:docMk/>
            <pc:sldMk cId="1080909560" sldId="2147470780"/>
            <ac:graphicFrameMk id="148" creationId="{8D5EF94A-DC84-3B32-7C71-FE6C4F302263}"/>
          </ac:graphicFrameMkLst>
        </pc:graphicFrameChg>
        <pc:picChg chg="mod ord">
          <ac:chgData name="Lee, Samantha" userId="44983747-3aaf-47a7-8c4d-b7ff06699b8b" providerId="ADAL" clId="{4BDE8AB4-C47B-4182-8CA0-04A2088576D7}" dt="2023-02-15T23:51:41.514" v="4295"/>
          <ac:picMkLst>
            <pc:docMk/>
            <pc:sldMk cId="1080909560" sldId="2147470780"/>
            <ac:picMk id="14" creationId="{31ABD41D-0F47-4808-B343-47368E79560D}"/>
          </ac:picMkLst>
        </pc:picChg>
        <pc:picChg chg="mod ord">
          <ac:chgData name="Lee, Samantha" userId="44983747-3aaf-47a7-8c4d-b7ff06699b8b" providerId="ADAL" clId="{4BDE8AB4-C47B-4182-8CA0-04A2088576D7}" dt="2023-02-15T23:51:41.514" v="4259"/>
          <ac:picMkLst>
            <pc:docMk/>
            <pc:sldMk cId="1080909560" sldId="2147470780"/>
            <ac:picMk id="72" creationId="{A3E2B691-E748-47BF-9C24-B9A886D810D6}"/>
          </ac:picMkLst>
        </pc:picChg>
        <pc:picChg chg="mod ord">
          <ac:chgData name="Lee, Samantha" userId="44983747-3aaf-47a7-8c4d-b7ff06699b8b" providerId="ADAL" clId="{4BDE8AB4-C47B-4182-8CA0-04A2088576D7}" dt="2023-02-15T23:51:41.530" v="4338"/>
          <ac:picMkLst>
            <pc:docMk/>
            <pc:sldMk cId="1080909560" sldId="2147470780"/>
            <ac:picMk id="76" creationId="{54A67977-A76B-42DF-B750-463A73E437C0}"/>
          </ac:picMkLst>
        </pc:picChg>
        <pc:picChg chg="mod ord">
          <ac:chgData name="Lee, Samantha" userId="44983747-3aaf-47a7-8c4d-b7ff06699b8b" providerId="ADAL" clId="{4BDE8AB4-C47B-4182-8CA0-04A2088576D7}" dt="2023-02-15T23:51:41.530" v="4344"/>
          <ac:picMkLst>
            <pc:docMk/>
            <pc:sldMk cId="1080909560" sldId="2147470780"/>
            <ac:picMk id="80" creationId="{54D3927B-D2F7-46CC-A66E-DB565EBF71BA}"/>
          </ac:picMkLst>
        </pc:picChg>
        <pc:cxnChg chg="mod ord">
          <ac:chgData name="Lee, Samantha" userId="44983747-3aaf-47a7-8c4d-b7ff06699b8b" providerId="ADAL" clId="{4BDE8AB4-C47B-4182-8CA0-04A2088576D7}" dt="2023-02-15T23:51:41.530" v="4320"/>
          <ac:cxnSpMkLst>
            <pc:docMk/>
            <pc:sldMk cId="1080909560" sldId="2147470780"/>
            <ac:cxnSpMk id="63" creationId="{361D2C6E-4CD0-9B1F-742E-8BA59E511D74}"/>
          </ac:cxnSpMkLst>
        </pc:cxnChg>
        <pc:cxnChg chg="mod ord">
          <ac:chgData name="Lee, Samantha" userId="44983747-3aaf-47a7-8c4d-b7ff06699b8b" providerId="ADAL" clId="{4BDE8AB4-C47B-4182-8CA0-04A2088576D7}" dt="2023-02-15T23:51:41.530" v="4332"/>
          <ac:cxnSpMkLst>
            <pc:docMk/>
            <pc:sldMk cId="1080909560" sldId="2147470780"/>
            <ac:cxnSpMk id="150" creationId="{20D02C14-74F9-4AAF-91AF-45FC5015F9E6}"/>
          </ac:cxnSpMkLst>
        </pc:cxnChg>
        <pc:cxnChg chg="mod ord">
          <ac:chgData name="Lee, Samantha" userId="44983747-3aaf-47a7-8c4d-b7ff06699b8b" providerId="ADAL" clId="{4BDE8AB4-C47B-4182-8CA0-04A2088576D7}" dt="2023-02-15T23:51:41.530" v="4352"/>
          <ac:cxnSpMkLst>
            <pc:docMk/>
            <pc:sldMk cId="1080909560" sldId="2147470780"/>
            <ac:cxnSpMk id="157" creationId="{EBD7546C-E8C1-47FE-BDF1-8CFE89329FF3}"/>
          </ac:cxnSpMkLst>
        </pc:cxnChg>
        <pc:cxnChg chg="mod ord">
          <ac:chgData name="Lee, Samantha" userId="44983747-3aaf-47a7-8c4d-b7ff06699b8b" providerId="ADAL" clId="{4BDE8AB4-C47B-4182-8CA0-04A2088576D7}" dt="2023-02-15T23:51:41.514" v="4307"/>
          <ac:cxnSpMkLst>
            <pc:docMk/>
            <pc:sldMk cId="1080909560" sldId="2147470780"/>
            <ac:cxnSpMk id="207" creationId="{597B0CE5-B8DD-4557-BB70-4C52A90F5CA9}"/>
          </ac:cxnSpMkLst>
        </pc:cxnChg>
      </pc:sldChg>
      <pc:sldChg chg="addSp delSp modSp mod modCm">
        <pc:chgData name="Lee, Samantha" userId="44983747-3aaf-47a7-8c4d-b7ff06699b8b" providerId="ADAL" clId="{4BDE8AB4-C47B-4182-8CA0-04A2088576D7}" dt="2023-02-20T17:03:05.155" v="4672" actId="20577"/>
        <pc:sldMkLst>
          <pc:docMk/>
          <pc:sldMk cId="1040203231" sldId="2147470782"/>
        </pc:sldMkLst>
        <pc:spChg chg="add del mod">
          <ac:chgData name="Lee, Samantha" userId="44983747-3aaf-47a7-8c4d-b7ff06699b8b" providerId="ADAL" clId="{4BDE8AB4-C47B-4182-8CA0-04A2088576D7}" dt="2023-02-20T15:54:30.528" v="4557" actId="478"/>
          <ac:spMkLst>
            <pc:docMk/>
            <pc:sldMk cId="1040203231" sldId="2147470782"/>
            <ac:spMk id="4" creationId="{0EE175DA-9F92-AEAC-0A12-05CA6830A7E5}"/>
          </ac:spMkLst>
        </pc:spChg>
        <pc:spChg chg="add del mod">
          <ac:chgData name="Lee, Samantha" userId="44983747-3aaf-47a7-8c4d-b7ff06699b8b" providerId="ADAL" clId="{4BDE8AB4-C47B-4182-8CA0-04A2088576D7}" dt="2023-02-20T15:59:07.215" v="4667" actId="478"/>
          <ac:spMkLst>
            <pc:docMk/>
            <pc:sldMk cId="1040203231" sldId="2147470782"/>
            <ac:spMk id="7" creationId="{87140C47-47BA-A737-13F5-A965A9E9ABBC}"/>
          </ac:spMkLst>
        </pc:spChg>
        <pc:spChg chg="mod">
          <ac:chgData name="Lee, Samantha" userId="44983747-3aaf-47a7-8c4d-b7ff06699b8b" providerId="ADAL" clId="{4BDE8AB4-C47B-4182-8CA0-04A2088576D7}" dt="2023-02-15T23:48:45.600" v="1156" actId="1035"/>
          <ac:spMkLst>
            <pc:docMk/>
            <pc:sldMk cId="1040203231" sldId="2147470782"/>
            <ac:spMk id="55" creationId="{366A6DC2-92CF-7EB1-B6CD-DE142EC6CC77}"/>
          </ac:spMkLst>
        </pc:spChg>
        <pc:spChg chg="mod">
          <ac:chgData name="Lee, Samantha" userId="44983747-3aaf-47a7-8c4d-b7ff06699b8b" providerId="ADAL" clId="{4BDE8AB4-C47B-4182-8CA0-04A2088576D7}" dt="2023-02-15T23:47:38.958" v="1149" actId="20577"/>
          <ac:spMkLst>
            <pc:docMk/>
            <pc:sldMk cId="1040203231" sldId="2147470782"/>
            <ac:spMk id="57" creationId="{025D1061-9585-CB05-6F94-1F5D815E49B4}"/>
          </ac:spMkLst>
        </pc:spChg>
        <pc:spChg chg="mod">
          <ac:chgData name="Lee, Samantha" userId="44983747-3aaf-47a7-8c4d-b7ff06699b8b" providerId="ADAL" clId="{4BDE8AB4-C47B-4182-8CA0-04A2088576D7}" dt="2023-02-20T15:58:53.867" v="4666" actId="20577"/>
          <ac:spMkLst>
            <pc:docMk/>
            <pc:sldMk cId="1040203231" sldId="2147470782"/>
            <ac:spMk id="61" creationId="{7F2CD44A-A66C-8D3A-9514-ADF88B2E6604}"/>
          </ac:spMkLst>
        </pc:spChg>
        <pc:spChg chg="mod">
          <ac:chgData name="Lee, Samantha" userId="44983747-3aaf-47a7-8c4d-b7ff06699b8b" providerId="ADAL" clId="{4BDE8AB4-C47B-4182-8CA0-04A2088576D7}" dt="2023-02-15T23:47:36.258" v="1147" actId="20577"/>
          <ac:spMkLst>
            <pc:docMk/>
            <pc:sldMk cId="1040203231" sldId="2147470782"/>
            <ac:spMk id="140" creationId="{39B1CF9A-DD92-4CBA-8FB2-3DED39BFB69B}"/>
          </ac:spMkLst>
        </pc:spChg>
        <pc:spChg chg="mod">
          <ac:chgData name="Lee, Samantha" userId="44983747-3aaf-47a7-8c4d-b7ff06699b8b" providerId="ADAL" clId="{4BDE8AB4-C47B-4182-8CA0-04A2088576D7}" dt="2023-02-20T17:03:05.155" v="4672" actId="20577"/>
          <ac:spMkLst>
            <pc:docMk/>
            <pc:sldMk cId="1040203231" sldId="2147470782"/>
            <ac:spMk id="358" creationId="{767913C7-5089-45E6-A286-076F31EC2C4C}"/>
          </ac:spMkLst>
        </pc:spChg>
      </pc:sldChg>
      <pc:sldChg chg="addSp delSp modSp mod">
        <pc:chgData name="Lee, Samantha" userId="44983747-3aaf-47a7-8c4d-b7ff06699b8b" providerId="ADAL" clId="{4BDE8AB4-C47B-4182-8CA0-04A2088576D7}" dt="2023-02-20T17:04:42.742" v="4678" actId="14100"/>
        <pc:sldMkLst>
          <pc:docMk/>
          <pc:sldMk cId="2771943399" sldId="2147470785"/>
        </pc:sldMkLst>
        <pc:spChg chg="mod ord">
          <ac:chgData name="Lee, Samantha" userId="44983747-3aaf-47a7-8c4d-b7ff06699b8b" providerId="ADAL" clId="{4BDE8AB4-C47B-4182-8CA0-04A2088576D7}" dt="2023-02-14T20:31:38.250" v="560"/>
          <ac:spMkLst>
            <pc:docMk/>
            <pc:sldMk cId="2771943399" sldId="2147470785"/>
            <ac:spMk id="2" creationId="{5C65516F-8E92-47FF-B0B2-AFCD4F7F3CAF}"/>
          </ac:spMkLst>
        </pc:spChg>
        <pc:spChg chg="mod ord">
          <ac:chgData name="Lee, Samantha" userId="44983747-3aaf-47a7-8c4d-b7ff06699b8b" providerId="ADAL" clId="{4BDE8AB4-C47B-4182-8CA0-04A2088576D7}" dt="2023-02-14T20:31:38.250" v="562"/>
          <ac:spMkLst>
            <pc:docMk/>
            <pc:sldMk cId="2771943399" sldId="2147470785"/>
            <ac:spMk id="3" creationId="{C42C2A29-C949-4DF3-8DD7-DEADFD3F2A41}"/>
          </ac:spMkLst>
        </pc:spChg>
        <pc:spChg chg="mod ord">
          <ac:chgData name="Lee, Samantha" userId="44983747-3aaf-47a7-8c4d-b7ff06699b8b" providerId="ADAL" clId="{4BDE8AB4-C47B-4182-8CA0-04A2088576D7}" dt="2023-02-14T20:31:38.250" v="615"/>
          <ac:spMkLst>
            <pc:docMk/>
            <pc:sldMk cId="2771943399" sldId="2147470785"/>
            <ac:spMk id="4" creationId="{1E9E9CDC-37BA-3BEB-ACAD-A3B91F9E53F0}"/>
          </ac:spMkLst>
        </pc:spChg>
        <pc:spChg chg="mod ord">
          <ac:chgData name="Lee, Samantha" userId="44983747-3aaf-47a7-8c4d-b7ff06699b8b" providerId="ADAL" clId="{4BDE8AB4-C47B-4182-8CA0-04A2088576D7}" dt="2023-02-14T20:31:38.265" v="658"/>
          <ac:spMkLst>
            <pc:docMk/>
            <pc:sldMk cId="2771943399" sldId="2147470785"/>
            <ac:spMk id="5" creationId="{2387E159-EB8D-4AA7-9D53-86B872B8088A}"/>
          </ac:spMkLst>
        </pc:spChg>
        <pc:spChg chg="add mod">
          <ac:chgData name="Lee, Samantha" userId="44983747-3aaf-47a7-8c4d-b7ff06699b8b" providerId="ADAL" clId="{4BDE8AB4-C47B-4182-8CA0-04A2088576D7}" dt="2023-02-16T18:57:51.937" v="4385"/>
          <ac:spMkLst>
            <pc:docMk/>
            <pc:sldMk cId="2771943399" sldId="2147470785"/>
            <ac:spMk id="8" creationId="{420DED51-99C8-41F0-B55D-28DB84046673}"/>
          </ac:spMkLst>
        </pc:spChg>
        <pc:spChg chg="mod ord">
          <ac:chgData name="Lee, Samantha" userId="44983747-3aaf-47a7-8c4d-b7ff06699b8b" providerId="ADAL" clId="{4BDE8AB4-C47B-4182-8CA0-04A2088576D7}" dt="2023-02-14T20:31:38.265" v="660"/>
          <ac:spMkLst>
            <pc:docMk/>
            <pc:sldMk cId="2771943399" sldId="2147470785"/>
            <ac:spMk id="9" creationId="{A82424FC-5C3C-4BEF-B59A-4BEB492B649E}"/>
          </ac:spMkLst>
        </pc:spChg>
        <pc:spChg chg="mod">
          <ac:chgData name="Lee, Samantha" userId="44983747-3aaf-47a7-8c4d-b7ff06699b8b" providerId="ADAL" clId="{4BDE8AB4-C47B-4182-8CA0-04A2088576D7}" dt="2023-02-14T20:31:38.250" v="620"/>
          <ac:spMkLst>
            <pc:docMk/>
            <pc:sldMk cId="2771943399" sldId="2147470785"/>
            <ac:spMk id="11" creationId="{6B37D8D0-275F-137F-0C47-0C64260E428B}"/>
          </ac:spMkLst>
        </pc:spChg>
        <pc:spChg chg="mod">
          <ac:chgData name="Lee, Samantha" userId="44983747-3aaf-47a7-8c4d-b7ff06699b8b" providerId="ADAL" clId="{4BDE8AB4-C47B-4182-8CA0-04A2088576D7}" dt="2023-02-14T20:31:38.265" v="635"/>
          <ac:spMkLst>
            <pc:docMk/>
            <pc:sldMk cId="2771943399" sldId="2147470785"/>
            <ac:spMk id="13" creationId="{70BC83DF-F3E2-2078-2DC1-06A1E62EB4A3}"/>
          </ac:spMkLst>
        </pc:spChg>
        <pc:spChg chg="mod">
          <ac:chgData name="Lee, Samantha" userId="44983747-3aaf-47a7-8c4d-b7ff06699b8b" providerId="ADAL" clId="{4BDE8AB4-C47B-4182-8CA0-04A2088576D7}" dt="2023-02-14T20:31:38.265" v="636"/>
          <ac:spMkLst>
            <pc:docMk/>
            <pc:sldMk cId="2771943399" sldId="2147470785"/>
            <ac:spMk id="14" creationId="{D2016420-2164-D9D2-019B-94A084459F9D}"/>
          </ac:spMkLst>
        </pc:spChg>
        <pc:spChg chg="mod">
          <ac:chgData name="Lee, Samantha" userId="44983747-3aaf-47a7-8c4d-b7ff06699b8b" providerId="ADAL" clId="{4BDE8AB4-C47B-4182-8CA0-04A2088576D7}" dt="2023-02-14T20:31:38.250" v="619"/>
          <ac:spMkLst>
            <pc:docMk/>
            <pc:sldMk cId="2771943399" sldId="2147470785"/>
            <ac:spMk id="16" creationId="{8AE1811F-19F9-ED78-2A9A-DFC44D9C7B68}"/>
          </ac:spMkLst>
        </pc:spChg>
        <pc:spChg chg="mod">
          <ac:chgData name="Lee, Samantha" userId="44983747-3aaf-47a7-8c4d-b7ff06699b8b" providerId="ADAL" clId="{4BDE8AB4-C47B-4182-8CA0-04A2088576D7}" dt="2023-02-14T20:31:38.250" v="621"/>
          <ac:spMkLst>
            <pc:docMk/>
            <pc:sldMk cId="2771943399" sldId="2147470785"/>
            <ac:spMk id="17" creationId="{0EFCC914-75F7-A020-90C8-37A5EECCA40C}"/>
          </ac:spMkLst>
        </pc:spChg>
        <pc:spChg chg="mod ord">
          <ac:chgData name="Lee, Samantha" userId="44983747-3aaf-47a7-8c4d-b7ff06699b8b" providerId="ADAL" clId="{4BDE8AB4-C47B-4182-8CA0-04A2088576D7}" dt="2023-02-14T20:31:38.265" v="666"/>
          <ac:spMkLst>
            <pc:docMk/>
            <pc:sldMk cId="2771943399" sldId="2147470785"/>
            <ac:spMk id="18" creationId="{36BA0EB2-BAD6-4A24-A355-2BA0D7CF0D28}"/>
          </ac:spMkLst>
        </pc:spChg>
        <pc:spChg chg="add del mod modVis">
          <ac:chgData name="Lee, Samantha" userId="44983747-3aaf-47a7-8c4d-b7ff06699b8b" providerId="ADAL" clId="{4BDE8AB4-C47B-4182-8CA0-04A2088576D7}" dt="2023-02-14T20:31:20.579" v="234"/>
          <ac:spMkLst>
            <pc:docMk/>
            <pc:sldMk cId="2771943399" sldId="2147470785"/>
            <ac:spMk id="19" creationId="{CE0C7BDD-8C65-B378-3C85-245F339CB46D}"/>
          </ac:spMkLst>
        </pc:spChg>
        <pc:spChg chg="add mod">
          <ac:chgData name="Lee, Samantha" userId="44983747-3aaf-47a7-8c4d-b7ff06699b8b" providerId="ADAL" clId="{4BDE8AB4-C47B-4182-8CA0-04A2088576D7}" dt="2023-02-16T18:57:51.937" v="4387"/>
          <ac:spMkLst>
            <pc:docMk/>
            <pc:sldMk cId="2771943399" sldId="2147470785"/>
            <ac:spMk id="19" creationId="{E9F6C549-545F-43AC-BDE5-2FB873A41662}"/>
          </ac:spMkLst>
        </pc:spChg>
        <pc:spChg chg="mod">
          <ac:chgData name="Lee, Samantha" userId="44983747-3aaf-47a7-8c4d-b7ff06699b8b" providerId="ADAL" clId="{4BDE8AB4-C47B-4182-8CA0-04A2088576D7}" dt="2023-02-14T20:31:38.250" v="622"/>
          <ac:spMkLst>
            <pc:docMk/>
            <pc:sldMk cId="2771943399" sldId="2147470785"/>
            <ac:spMk id="20" creationId="{F498C4CF-7E7A-FC9F-C1D7-D87806711541}"/>
          </ac:spMkLst>
        </pc:spChg>
        <pc:spChg chg="mod">
          <ac:chgData name="Lee, Samantha" userId="44983747-3aaf-47a7-8c4d-b7ff06699b8b" providerId="ADAL" clId="{4BDE8AB4-C47B-4182-8CA0-04A2088576D7}" dt="2023-02-14T20:31:38.250" v="623"/>
          <ac:spMkLst>
            <pc:docMk/>
            <pc:sldMk cId="2771943399" sldId="2147470785"/>
            <ac:spMk id="21" creationId="{12DD4B3E-E566-1F4C-1DC3-534F27F6699E}"/>
          </ac:spMkLst>
        </pc:spChg>
        <pc:spChg chg="mod ord">
          <ac:chgData name="Lee, Samantha" userId="44983747-3aaf-47a7-8c4d-b7ff06699b8b" providerId="ADAL" clId="{4BDE8AB4-C47B-4182-8CA0-04A2088576D7}" dt="2023-02-14T20:31:38.265" v="625"/>
          <ac:spMkLst>
            <pc:docMk/>
            <pc:sldMk cId="2771943399" sldId="2147470785"/>
            <ac:spMk id="22" creationId="{477084FB-C354-F29E-24AA-2BB21F69709D}"/>
          </ac:spMkLst>
        </pc:spChg>
        <pc:spChg chg="mod ord">
          <ac:chgData name="Lee, Samantha" userId="44983747-3aaf-47a7-8c4d-b7ff06699b8b" providerId="ADAL" clId="{4BDE8AB4-C47B-4182-8CA0-04A2088576D7}" dt="2023-02-14T20:31:38.265" v="627"/>
          <ac:spMkLst>
            <pc:docMk/>
            <pc:sldMk cId="2771943399" sldId="2147470785"/>
            <ac:spMk id="23" creationId="{34AFCEA8-945D-FCF5-8D99-DE56CF7F2161}"/>
          </ac:spMkLst>
        </pc:spChg>
        <pc:spChg chg="mod ord">
          <ac:chgData name="Lee, Samantha" userId="44983747-3aaf-47a7-8c4d-b7ff06699b8b" providerId="ADAL" clId="{4BDE8AB4-C47B-4182-8CA0-04A2088576D7}" dt="2023-02-14T20:31:38.265" v="631"/>
          <ac:spMkLst>
            <pc:docMk/>
            <pc:sldMk cId="2771943399" sldId="2147470785"/>
            <ac:spMk id="25" creationId="{2942C13B-C1A3-7D9B-3421-0C2A8BDC64EC}"/>
          </ac:spMkLst>
        </pc:spChg>
        <pc:spChg chg="mod ord">
          <ac:chgData name="Lee, Samantha" userId="44983747-3aaf-47a7-8c4d-b7ff06699b8b" providerId="ADAL" clId="{4BDE8AB4-C47B-4182-8CA0-04A2088576D7}" dt="2023-02-14T20:31:38.265" v="668"/>
          <ac:spMkLst>
            <pc:docMk/>
            <pc:sldMk cId="2771943399" sldId="2147470785"/>
            <ac:spMk id="26" creationId="{DAA73C1F-B022-42E8-8578-04B6528F44A5}"/>
          </ac:spMkLst>
        </pc:spChg>
        <pc:spChg chg="mod ord">
          <ac:chgData name="Lee, Samantha" userId="44983747-3aaf-47a7-8c4d-b7ff06699b8b" providerId="ADAL" clId="{4BDE8AB4-C47B-4182-8CA0-04A2088576D7}" dt="2023-02-14T20:31:38.265" v="670"/>
          <ac:spMkLst>
            <pc:docMk/>
            <pc:sldMk cId="2771943399" sldId="2147470785"/>
            <ac:spMk id="27" creationId="{BB45E42B-0659-4DE0-AEC4-33065FDA05C9}"/>
          </ac:spMkLst>
        </pc:spChg>
        <pc:spChg chg="mod ord">
          <ac:chgData name="Lee, Samantha" userId="44983747-3aaf-47a7-8c4d-b7ff06699b8b" providerId="ADAL" clId="{4BDE8AB4-C47B-4182-8CA0-04A2088576D7}" dt="2023-02-14T20:31:38.265" v="674"/>
          <ac:spMkLst>
            <pc:docMk/>
            <pc:sldMk cId="2771943399" sldId="2147470785"/>
            <ac:spMk id="29" creationId="{AE584802-10CA-4CD2-3607-C60A143A669C}"/>
          </ac:spMkLst>
        </pc:spChg>
        <pc:spChg chg="mod ord">
          <ac:chgData name="Lee, Samantha" userId="44983747-3aaf-47a7-8c4d-b7ff06699b8b" providerId="ADAL" clId="{4BDE8AB4-C47B-4182-8CA0-04A2088576D7}" dt="2023-02-14T20:31:38.265" v="633"/>
          <ac:spMkLst>
            <pc:docMk/>
            <pc:sldMk cId="2771943399" sldId="2147470785"/>
            <ac:spMk id="31" creationId="{B15F486F-0A39-CC1A-2200-CC2C51A3AE2E}"/>
          </ac:spMkLst>
        </pc:spChg>
        <pc:spChg chg="add mod">
          <ac:chgData name="Lee, Samantha" userId="44983747-3aaf-47a7-8c4d-b7ff06699b8b" providerId="ADAL" clId="{4BDE8AB4-C47B-4182-8CA0-04A2088576D7}" dt="2023-02-16T18:57:51.937" v="4389"/>
          <ac:spMkLst>
            <pc:docMk/>
            <pc:sldMk cId="2771943399" sldId="2147470785"/>
            <ac:spMk id="32" creationId="{B26B53E0-4089-4ED8-9BED-F2021827E48D}"/>
          </ac:spMkLst>
        </pc:spChg>
        <pc:spChg chg="mod ord">
          <ac:chgData name="Lee, Samantha" userId="44983747-3aaf-47a7-8c4d-b7ff06699b8b" providerId="ADAL" clId="{4BDE8AB4-C47B-4182-8CA0-04A2088576D7}" dt="2023-02-14T20:31:38.250" v="564"/>
          <ac:spMkLst>
            <pc:docMk/>
            <pc:sldMk cId="2771943399" sldId="2147470785"/>
            <ac:spMk id="41" creationId="{58C6CD06-1778-47C4-B8E5-6D00325D596A}"/>
          </ac:spMkLst>
        </pc:spChg>
        <pc:spChg chg="mod ord">
          <ac:chgData name="Lee, Samantha" userId="44983747-3aaf-47a7-8c4d-b7ff06699b8b" providerId="ADAL" clId="{4BDE8AB4-C47B-4182-8CA0-04A2088576D7}" dt="2023-02-14T20:31:38.250" v="566"/>
          <ac:spMkLst>
            <pc:docMk/>
            <pc:sldMk cId="2771943399" sldId="2147470785"/>
            <ac:spMk id="44" creationId="{71ADDB22-034E-4C59-BA57-F0AD6E84BAB8}"/>
          </ac:spMkLst>
        </pc:spChg>
        <pc:spChg chg="mod ord">
          <ac:chgData name="Lee, Samantha" userId="44983747-3aaf-47a7-8c4d-b7ff06699b8b" providerId="ADAL" clId="{4BDE8AB4-C47B-4182-8CA0-04A2088576D7}" dt="2023-02-14T20:31:38.250" v="568"/>
          <ac:spMkLst>
            <pc:docMk/>
            <pc:sldMk cId="2771943399" sldId="2147470785"/>
            <ac:spMk id="45" creationId="{D7CEB44B-3E41-4D86-8DC4-F840F494D84F}"/>
          </ac:spMkLst>
        </pc:spChg>
        <pc:spChg chg="mod ord">
          <ac:chgData name="Lee, Samantha" userId="44983747-3aaf-47a7-8c4d-b7ff06699b8b" providerId="ADAL" clId="{4BDE8AB4-C47B-4182-8CA0-04A2088576D7}" dt="2023-02-14T20:31:38.250" v="570"/>
          <ac:spMkLst>
            <pc:docMk/>
            <pc:sldMk cId="2771943399" sldId="2147470785"/>
            <ac:spMk id="47" creationId="{B721A1AD-281D-4905-8717-E273172FE591}"/>
          </ac:spMkLst>
        </pc:spChg>
        <pc:spChg chg="mod ord">
          <ac:chgData name="Lee, Samantha" userId="44983747-3aaf-47a7-8c4d-b7ff06699b8b" providerId="ADAL" clId="{4BDE8AB4-C47B-4182-8CA0-04A2088576D7}" dt="2023-02-16T18:58:01.228" v="4392"/>
          <ac:spMkLst>
            <pc:docMk/>
            <pc:sldMk cId="2771943399" sldId="2147470785"/>
            <ac:spMk id="59" creationId="{6A4EE674-B31F-4888-AD37-B799469CCD03}"/>
          </ac:spMkLst>
        </pc:spChg>
        <pc:spChg chg="del mod ord">
          <ac:chgData name="Lee, Samantha" userId="44983747-3aaf-47a7-8c4d-b7ff06699b8b" providerId="ADAL" clId="{4BDE8AB4-C47B-4182-8CA0-04A2088576D7}" dt="2023-02-16T18:57:38.523" v="4377" actId="478"/>
          <ac:spMkLst>
            <pc:docMk/>
            <pc:sldMk cId="2771943399" sldId="2147470785"/>
            <ac:spMk id="60" creationId="{420DED51-99C8-41F0-B55D-28DB84046673}"/>
          </ac:spMkLst>
        </pc:spChg>
        <pc:spChg chg="del mod ord">
          <ac:chgData name="Lee, Samantha" userId="44983747-3aaf-47a7-8c4d-b7ff06699b8b" providerId="ADAL" clId="{4BDE8AB4-C47B-4182-8CA0-04A2088576D7}" dt="2023-02-16T18:57:38.523" v="4377" actId="478"/>
          <ac:spMkLst>
            <pc:docMk/>
            <pc:sldMk cId="2771943399" sldId="2147470785"/>
            <ac:spMk id="61" creationId="{E9F6C549-545F-43AC-BDE5-2FB873A41662}"/>
          </ac:spMkLst>
        </pc:spChg>
        <pc:spChg chg="del mod ord">
          <ac:chgData name="Lee, Samantha" userId="44983747-3aaf-47a7-8c4d-b7ff06699b8b" providerId="ADAL" clId="{4BDE8AB4-C47B-4182-8CA0-04A2088576D7}" dt="2023-02-16T18:57:38.523" v="4377" actId="478"/>
          <ac:spMkLst>
            <pc:docMk/>
            <pc:sldMk cId="2771943399" sldId="2147470785"/>
            <ac:spMk id="63" creationId="{B26B53E0-4089-4ED8-9BED-F2021827E48D}"/>
          </ac:spMkLst>
        </pc:spChg>
        <pc:spChg chg="mod ord">
          <ac:chgData name="Lee, Samantha" userId="44983747-3aaf-47a7-8c4d-b7ff06699b8b" providerId="ADAL" clId="{4BDE8AB4-C47B-4182-8CA0-04A2088576D7}" dt="2023-02-16T18:57:59.091" v="4390" actId="552"/>
          <ac:spMkLst>
            <pc:docMk/>
            <pc:sldMk cId="2771943399" sldId="2147470785"/>
            <ac:spMk id="64" creationId="{EFD82F58-2B0B-41C4-A7B0-67ABAB044101}"/>
          </ac:spMkLst>
        </pc:spChg>
        <pc:spChg chg="mod ord">
          <ac:chgData name="Lee, Samantha" userId="44983747-3aaf-47a7-8c4d-b7ff06699b8b" providerId="ADAL" clId="{4BDE8AB4-C47B-4182-8CA0-04A2088576D7}" dt="2023-02-14T20:31:38.265" v="648"/>
          <ac:spMkLst>
            <pc:docMk/>
            <pc:sldMk cId="2771943399" sldId="2147470785"/>
            <ac:spMk id="69" creationId="{13F32275-8369-4409-BDEF-AE06AF7AA789}"/>
          </ac:spMkLst>
        </pc:spChg>
        <pc:spChg chg="mod ord">
          <ac:chgData name="Lee, Samantha" userId="44983747-3aaf-47a7-8c4d-b7ff06699b8b" providerId="ADAL" clId="{4BDE8AB4-C47B-4182-8CA0-04A2088576D7}" dt="2023-02-14T20:31:38.265" v="652"/>
          <ac:spMkLst>
            <pc:docMk/>
            <pc:sldMk cId="2771943399" sldId="2147470785"/>
            <ac:spMk id="76" creationId="{8D75467F-D2FD-4C8D-ABAC-18FDBF73B359}"/>
          </ac:spMkLst>
        </pc:spChg>
        <pc:spChg chg="mod ord">
          <ac:chgData name="Lee, Samantha" userId="44983747-3aaf-47a7-8c4d-b7ff06699b8b" providerId="ADAL" clId="{4BDE8AB4-C47B-4182-8CA0-04A2088576D7}" dt="2023-02-14T20:31:38.265" v="654"/>
          <ac:spMkLst>
            <pc:docMk/>
            <pc:sldMk cId="2771943399" sldId="2147470785"/>
            <ac:spMk id="77" creationId="{016CFAEB-8B92-4470-8B5B-87F6065EE599}"/>
          </ac:spMkLst>
        </pc:spChg>
        <pc:spChg chg="mod ord">
          <ac:chgData name="Lee, Samantha" userId="44983747-3aaf-47a7-8c4d-b7ff06699b8b" providerId="ADAL" clId="{4BDE8AB4-C47B-4182-8CA0-04A2088576D7}" dt="2023-02-14T20:31:38.265" v="656"/>
          <ac:spMkLst>
            <pc:docMk/>
            <pc:sldMk cId="2771943399" sldId="2147470785"/>
            <ac:spMk id="78" creationId="{B9555CCA-7C51-4839-D1D7-0C3ED9A06056}"/>
          </ac:spMkLst>
        </pc:spChg>
        <pc:spChg chg="mod ord">
          <ac:chgData name="Lee, Samantha" userId="44983747-3aaf-47a7-8c4d-b7ff06699b8b" providerId="ADAL" clId="{4BDE8AB4-C47B-4182-8CA0-04A2088576D7}" dt="2023-02-14T20:31:38.250" v="572"/>
          <ac:spMkLst>
            <pc:docMk/>
            <pc:sldMk cId="2771943399" sldId="2147470785"/>
            <ac:spMk id="116" creationId="{29E70DC1-3868-4939-95D1-BB9300A02553}"/>
          </ac:spMkLst>
        </pc:spChg>
        <pc:spChg chg="mod ord">
          <ac:chgData name="Lee, Samantha" userId="44983747-3aaf-47a7-8c4d-b7ff06699b8b" providerId="ADAL" clId="{4BDE8AB4-C47B-4182-8CA0-04A2088576D7}" dt="2023-02-20T17:04:42.742" v="4678" actId="14100"/>
          <ac:spMkLst>
            <pc:docMk/>
            <pc:sldMk cId="2771943399" sldId="2147470785"/>
            <ac:spMk id="117" creationId="{242E52CF-CEE8-4EFE-A015-B977346DE050}"/>
          </ac:spMkLst>
        </pc:spChg>
        <pc:spChg chg="mod">
          <ac:chgData name="Lee, Samantha" userId="44983747-3aaf-47a7-8c4d-b7ff06699b8b" providerId="ADAL" clId="{4BDE8AB4-C47B-4182-8CA0-04A2088576D7}" dt="2023-02-14T20:31:38.250" v="609"/>
          <ac:spMkLst>
            <pc:docMk/>
            <pc:sldMk cId="2771943399" sldId="2147470785"/>
            <ac:spMk id="119" creationId="{BC4E146E-7028-49D8-9618-E62091DC3A67}"/>
          </ac:spMkLst>
        </pc:spChg>
        <pc:spChg chg="mod">
          <ac:chgData name="Lee, Samantha" userId="44983747-3aaf-47a7-8c4d-b7ff06699b8b" providerId="ADAL" clId="{4BDE8AB4-C47B-4182-8CA0-04A2088576D7}" dt="2023-02-14T20:31:38.250" v="610"/>
          <ac:spMkLst>
            <pc:docMk/>
            <pc:sldMk cId="2771943399" sldId="2147470785"/>
            <ac:spMk id="120" creationId="{9DB3D9D3-241A-46C1-9035-EC0CF7B81922}"/>
          </ac:spMkLst>
        </pc:spChg>
        <pc:spChg chg="mod">
          <ac:chgData name="Lee, Samantha" userId="44983747-3aaf-47a7-8c4d-b7ff06699b8b" providerId="ADAL" clId="{4BDE8AB4-C47B-4182-8CA0-04A2088576D7}" dt="2023-02-14T20:31:38.250" v="606"/>
          <ac:spMkLst>
            <pc:docMk/>
            <pc:sldMk cId="2771943399" sldId="2147470785"/>
            <ac:spMk id="121" creationId="{25417633-B091-4093-BE91-8DC7860942F5}"/>
          </ac:spMkLst>
        </pc:spChg>
        <pc:spChg chg="mod">
          <ac:chgData name="Lee, Samantha" userId="44983747-3aaf-47a7-8c4d-b7ff06699b8b" providerId="ADAL" clId="{4BDE8AB4-C47B-4182-8CA0-04A2088576D7}" dt="2023-02-14T20:31:38.250" v="607"/>
          <ac:spMkLst>
            <pc:docMk/>
            <pc:sldMk cId="2771943399" sldId="2147470785"/>
            <ac:spMk id="122" creationId="{31750F94-5042-4D1F-84F8-26B58DC86A2A}"/>
          </ac:spMkLst>
        </pc:spChg>
        <pc:spChg chg="mod">
          <ac:chgData name="Lee, Samantha" userId="44983747-3aaf-47a7-8c4d-b7ff06699b8b" providerId="ADAL" clId="{4BDE8AB4-C47B-4182-8CA0-04A2088576D7}" dt="2023-02-14T20:31:38.250" v="608"/>
          <ac:spMkLst>
            <pc:docMk/>
            <pc:sldMk cId="2771943399" sldId="2147470785"/>
            <ac:spMk id="124" creationId="{F3A48377-403B-4A66-94F0-21A76B2FA57C}"/>
          </ac:spMkLst>
        </pc:spChg>
        <pc:spChg chg="mod">
          <ac:chgData name="Lee, Samantha" userId="44983747-3aaf-47a7-8c4d-b7ff06699b8b" providerId="ADAL" clId="{4BDE8AB4-C47B-4182-8CA0-04A2088576D7}" dt="2023-02-14T20:31:38.250" v="611"/>
          <ac:spMkLst>
            <pc:docMk/>
            <pc:sldMk cId="2771943399" sldId="2147470785"/>
            <ac:spMk id="125" creationId="{8E79BDE1-6A34-4D32-96B0-B91F8A0B0CAA}"/>
          </ac:spMkLst>
        </pc:spChg>
        <pc:spChg chg="mod ord">
          <ac:chgData name="Lee, Samantha" userId="44983747-3aaf-47a7-8c4d-b7ff06699b8b" providerId="ADAL" clId="{4BDE8AB4-C47B-4182-8CA0-04A2088576D7}" dt="2023-02-14T20:31:38.250" v="578"/>
          <ac:spMkLst>
            <pc:docMk/>
            <pc:sldMk cId="2771943399" sldId="2147470785"/>
            <ac:spMk id="126" creationId="{16F2D9E1-3F02-4F94-BB1E-02270A348B27}"/>
          </ac:spMkLst>
        </pc:spChg>
        <pc:spChg chg="mod ord">
          <ac:chgData name="Lee, Samantha" userId="44983747-3aaf-47a7-8c4d-b7ff06699b8b" providerId="ADAL" clId="{4BDE8AB4-C47B-4182-8CA0-04A2088576D7}" dt="2023-02-14T20:31:38.250" v="580"/>
          <ac:spMkLst>
            <pc:docMk/>
            <pc:sldMk cId="2771943399" sldId="2147470785"/>
            <ac:spMk id="127" creationId="{116308D9-9C15-49D6-919C-9751ADF6AC37}"/>
          </ac:spMkLst>
        </pc:spChg>
        <pc:spChg chg="mod ord">
          <ac:chgData name="Lee, Samantha" userId="44983747-3aaf-47a7-8c4d-b7ff06699b8b" providerId="ADAL" clId="{4BDE8AB4-C47B-4182-8CA0-04A2088576D7}" dt="2023-02-14T20:31:38.250" v="582"/>
          <ac:spMkLst>
            <pc:docMk/>
            <pc:sldMk cId="2771943399" sldId="2147470785"/>
            <ac:spMk id="128" creationId="{2A951BC1-3CC6-4A63-B24D-C926D424CD43}"/>
          </ac:spMkLst>
        </pc:spChg>
        <pc:spChg chg="mod ord">
          <ac:chgData name="Lee, Samantha" userId="44983747-3aaf-47a7-8c4d-b7ff06699b8b" providerId="ADAL" clId="{4BDE8AB4-C47B-4182-8CA0-04A2088576D7}" dt="2023-02-14T20:31:38.250" v="584"/>
          <ac:spMkLst>
            <pc:docMk/>
            <pc:sldMk cId="2771943399" sldId="2147470785"/>
            <ac:spMk id="161" creationId="{857E5E0D-8E51-42AF-847C-08EAFDBC22A6}"/>
          </ac:spMkLst>
        </pc:spChg>
        <pc:spChg chg="mod ord">
          <ac:chgData name="Lee, Samantha" userId="44983747-3aaf-47a7-8c4d-b7ff06699b8b" providerId="ADAL" clId="{4BDE8AB4-C47B-4182-8CA0-04A2088576D7}" dt="2023-02-14T20:31:38.250" v="586"/>
          <ac:spMkLst>
            <pc:docMk/>
            <pc:sldMk cId="2771943399" sldId="2147470785"/>
            <ac:spMk id="166" creationId="{8D757F08-74D5-41DB-A06F-7F8192EFF506}"/>
          </ac:spMkLst>
        </pc:spChg>
        <pc:spChg chg="mod ord">
          <ac:chgData name="Lee, Samantha" userId="44983747-3aaf-47a7-8c4d-b7ff06699b8b" providerId="ADAL" clId="{4BDE8AB4-C47B-4182-8CA0-04A2088576D7}" dt="2023-02-14T20:31:38.250" v="588"/>
          <ac:spMkLst>
            <pc:docMk/>
            <pc:sldMk cId="2771943399" sldId="2147470785"/>
            <ac:spMk id="168" creationId="{301F23D5-314A-4740-A224-F3C20CAF977C}"/>
          </ac:spMkLst>
        </pc:spChg>
        <pc:spChg chg="mod ord">
          <ac:chgData name="Lee, Samantha" userId="44983747-3aaf-47a7-8c4d-b7ff06699b8b" providerId="ADAL" clId="{4BDE8AB4-C47B-4182-8CA0-04A2088576D7}" dt="2023-02-14T20:31:38.250" v="590"/>
          <ac:spMkLst>
            <pc:docMk/>
            <pc:sldMk cId="2771943399" sldId="2147470785"/>
            <ac:spMk id="170" creationId="{0D926B4E-7266-4E5C-A6C2-E6302A1B1F05}"/>
          </ac:spMkLst>
        </pc:spChg>
        <pc:spChg chg="mod ord">
          <ac:chgData name="Lee, Samantha" userId="44983747-3aaf-47a7-8c4d-b7ff06699b8b" providerId="ADAL" clId="{4BDE8AB4-C47B-4182-8CA0-04A2088576D7}" dt="2023-02-14T20:31:38.250" v="592"/>
          <ac:spMkLst>
            <pc:docMk/>
            <pc:sldMk cId="2771943399" sldId="2147470785"/>
            <ac:spMk id="174" creationId="{C29A0D52-5212-4D20-9140-818F881F9C1A}"/>
          </ac:spMkLst>
        </pc:spChg>
        <pc:spChg chg="mod ord">
          <ac:chgData name="Lee, Samantha" userId="44983747-3aaf-47a7-8c4d-b7ff06699b8b" providerId="ADAL" clId="{4BDE8AB4-C47B-4182-8CA0-04A2088576D7}" dt="2023-02-14T20:31:38.250" v="594"/>
          <ac:spMkLst>
            <pc:docMk/>
            <pc:sldMk cId="2771943399" sldId="2147470785"/>
            <ac:spMk id="176" creationId="{A476E7D0-FECA-43FB-9BCA-00807E0297F0}"/>
          </ac:spMkLst>
        </pc:spChg>
        <pc:spChg chg="mod ord">
          <ac:chgData name="Lee, Samantha" userId="44983747-3aaf-47a7-8c4d-b7ff06699b8b" providerId="ADAL" clId="{4BDE8AB4-C47B-4182-8CA0-04A2088576D7}" dt="2023-02-14T20:31:38.250" v="596"/>
          <ac:spMkLst>
            <pc:docMk/>
            <pc:sldMk cId="2771943399" sldId="2147470785"/>
            <ac:spMk id="182" creationId="{62FFD987-56F8-4A1E-B28B-1CFBD1248979}"/>
          </ac:spMkLst>
        </pc:spChg>
        <pc:spChg chg="mod ord">
          <ac:chgData name="Lee, Samantha" userId="44983747-3aaf-47a7-8c4d-b7ff06699b8b" providerId="ADAL" clId="{4BDE8AB4-C47B-4182-8CA0-04A2088576D7}" dt="2023-02-14T20:31:38.250" v="600"/>
          <ac:spMkLst>
            <pc:docMk/>
            <pc:sldMk cId="2771943399" sldId="2147470785"/>
            <ac:spMk id="208" creationId="{C06A3800-856F-4FB8-8C57-A50FC51EC15B}"/>
          </ac:spMkLst>
        </pc:spChg>
        <pc:spChg chg="mod ord">
          <ac:chgData name="Lee, Samantha" userId="44983747-3aaf-47a7-8c4d-b7ff06699b8b" providerId="ADAL" clId="{4BDE8AB4-C47B-4182-8CA0-04A2088576D7}" dt="2023-02-14T20:31:38.250" v="602"/>
          <ac:spMkLst>
            <pc:docMk/>
            <pc:sldMk cId="2771943399" sldId="2147470785"/>
            <ac:spMk id="210" creationId="{3FF6F13F-EC09-4459-A108-23C431AF3260}"/>
          </ac:spMkLst>
        </pc:spChg>
        <pc:grpChg chg="mod ord">
          <ac:chgData name="Lee, Samantha" userId="44983747-3aaf-47a7-8c4d-b7ff06699b8b" providerId="ADAL" clId="{4BDE8AB4-C47B-4182-8CA0-04A2088576D7}" dt="2023-02-14T20:31:38.250" v="604"/>
          <ac:grpSpMkLst>
            <pc:docMk/>
            <pc:sldMk cId="2771943399" sldId="2147470785"/>
            <ac:grpSpMk id="7" creationId="{7F2522AB-AF7B-4456-BC85-95B57663095D}"/>
          </ac:grpSpMkLst>
        </pc:grpChg>
        <pc:grpChg chg="mod ord">
          <ac:chgData name="Lee, Samantha" userId="44983747-3aaf-47a7-8c4d-b7ff06699b8b" providerId="ADAL" clId="{4BDE8AB4-C47B-4182-8CA0-04A2088576D7}" dt="2023-02-14T20:31:38.265" v="662"/>
          <ac:grpSpMkLst>
            <pc:docMk/>
            <pc:sldMk cId="2771943399" sldId="2147470785"/>
            <ac:grpSpMk id="12" creationId="{84420D77-43D4-40BE-8414-BAE5DE5E62DD}"/>
          </ac:grpSpMkLst>
        </pc:grpChg>
        <pc:grpChg chg="mod ord">
          <ac:chgData name="Lee, Samantha" userId="44983747-3aaf-47a7-8c4d-b7ff06699b8b" providerId="ADAL" clId="{4BDE8AB4-C47B-4182-8CA0-04A2088576D7}" dt="2023-02-14T20:31:38.265" v="664"/>
          <ac:grpSpMkLst>
            <pc:docMk/>
            <pc:sldMk cId="2771943399" sldId="2147470785"/>
            <ac:grpSpMk id="15" creationId="{A5E13142-252C-4DA3-A579-5CF918328D5E}"/>
          </ac:grpSpMkLst>
        </pc:grpChg>
        <pc:grpChg chg="mod ord">
          <ac:chgData name="Lee, Samantha" userId="44983747-3aaf-47a7-8c4d-b7ff06699b8b" providerId="ADAL" clId="{4BDE8AB4-C47B-4182-8CA0-04A2088576D7}" dt="2023-02-14T20:31:38.265" v="672"/>
          <ac:grpSpMkLst>
            <pc:docMk/>
            <pc:sldMk cId="2771943399" sldId="2147470785"/>
            <ac:grpSpMk id="28" creationId="{9D57DBAB-2FAE-444C-BB6A-EB14B1C07B45}"/>
          </ac:grpSpMkLst>
        </pc:grpChg>
        <pc:graphicFrameChg chg="del">
          <ac:chgData name="Lee, Samantha" userId="44983747-3aaf-47a7-8c4d-b7ff06699b8b" providerId="ADAL" clId="{4BDE8AB4-C47B-4182-8CA0-04A2088576D7}" dt="2023-02-14T20:31:20.537" v="106"/>
          <ac:graphicFrameMkLst>
            <pc:docMk/>
            <pc:sldMk cId="2771943399" sldId="2147470785"/>
            <ac:graphicFrameMk id="8" creationId="{1B71DA40-141F-846C-6F4E-13C9C4BBB1F4}"/>
          </ac:graphicFrameMkLst>
        </pc:graphicFrameChg>
        <pc:graphicFrameChg chg="mod">
          <ac:chgData name="Lee, Samantha" userId="44983747-3aaf-47a7-8c4d-b7ff06699b8b" providerId="ADAL" clId="{4BDE8AB4-C47B-4182-8CA0-04A2088576D7}" dt="2023-02-14T20:31:38.250" v="616"/>
          <ac:graphicFrameMkLst>
            <pc:docMk/>
            <pc:sldMk cId="2771943399" sldId="2147470785"/>
            <ac:graphicFrameMk id="30" creationId="{8E64678C-9C5B-D876-B479-D66B7210C5D0}"/>
          </ac:graphicFrameMkLst>
        </pc:graphicFrameChg>
        <pc:graphicFrameChg chg="add del mod replST">
          <ac:chgData name="Lee, Samantha" userId="44983747-3aaf-47a7-8c4d-b7ff06699b8b" providerId="ADAL" clId="{4BDE8AB4-C47B-4182-8CA0-04A2088576D7}" dt="2023-02-14T20:31:22.381" v="256"/>
          <ac:graphicFrameMkLst>
            <pc:docMk/>
            <pc:sldMk cId="2771943399" sldId="2147470785"/>
            <ac:graphicFrameMk id="32" creationId="{7F2DC8A7-ABA4-9F7C-9667-AF83F28A9DEC}"/>
          </ac:graphicFrameMkLst>
        </pc:graphicFrameChg>
        <pc:graphicFrameChg chg="add del mod replST">
          <ac:chgData name="Lee, Samantha" userId="44983747-3aaf-47a7-8c4d-b7ff06699b8b" providerId="ADAL" clId="{4BDE8AB4-C47B-4182-8CA0-04A2088576D7}" dt="2023-02-14T20:31:23.993" v="404"/>
          <ac:graphicFrameMkLst>
            <pc:docMk/>
            <pc:sldMk cId="2771943399" sldId="2147470785"/>
            <ac:graphicFrameMk id="33" creationId="{EBC0862B-099B-A3BD-4909-2E23FD9B260C}"/>
          </ac:graphicFrameMkLst>
        </pc:graphicFrameChg>
        <pc:graphicFrameChg chg="add del mod replST">
          <ac:chgData name="Lee, Samantha" userId="44983747-3aaf-47a7-8c4d-b7ff06699b8b" providerId="ADAL" clId="{4BDE8AB4-C47B-4182-8CA0-04A2088576D7}" dt="2023-02-14T20:31:38.234" v="552"/>
          <ac:graphicFrameMkLst>
            <pc:docMk/>
            <pc:sldMk cId="2771943399" sldId="2147470785"/>
            <ac:graphicFrameMk id="34" creationId="{28ADF88C-C23F-24D5-B5DE-C228AAC27DE4}"/>
          </ac:graphicFrameMkLst>
        </pc:graphicFrameChg>
        <pc:graphicFrameChg chg="add mod replST">
          <ac:chgData name="Lee, Samantha" userId="44983747-3aaf-47a7-8c4d-b7ff06699b8b" providerId="ADAL" clId="{4BDE8AB4-C47B-4182-8CA0-04A2088576D7}" dt="2023-02-14T20:31:38.250" v="605"/>
          <ac:graphicFrameMkLst>
            <pc:docMk/>
            <pc:sldMk cId="2771943399" sldId="2147470785"/>
            <ac:graphicFrameMk id="35" creationId="{E85E6CFB-B760-A788-B03B-DCC5A55232A5}"/>
          </ac:graphicFrameMkLst>
        </pc:graphicFrameChg>
        <pc:graphicFrameChg chg="mod">
          <ac:chgData name="Lee, Samantha" userId="44983747-3aaf-47a7-8c4d-b7ff06699b8b" providerId="ADAL" clId="{4BDE8AB4-C47B-4182-8CA0-04A2088576D7}" dt="2023-02-14T20:31:38.265" v="680"/>
          <ac:graphicFrameMkLst>
            <pc:docMk/>
            <pc:sldMk cId="2771943399" sldId="2147470785"/>
            <ac:graphicFrameMk id="37" creationId="{C25A6650-8F22-4C9B-B473-701BA2F3E2FD}"/>
          </ac:graphicFrameMkLst>
        </pc:graphicFrameChg>
        <pc:graphicFrameChg chg="mod">
          <ac:chgData name="Lee, Samantha" userId="44983747-3aaf-47a7-8c4d-b7ff06699b8b" providerId="ADAL" clId="{4BDE8AB4-C47B-4182-8CA0-04A2088576D7}" dt="2023-02-14T20:31:38.265" v="634"/>
          <ac:graphicFrameMkLst>
            <pc:docMk/>
            <pc:sldMk cId="2771943399" sldId="2147470785"/>
            <ac:graphicFrameMk id="93" creationId="{1A3976FB-A227-7D08-1231-ADC0BF28EFCD}"/>
          </ac:graphicFrameMkLst>
        </pc:graphicFrameChg>
        <pc:graphicFrameChg chg="mod ord">
          <ac:chgData name="Lee, Samantha" userId="44983747-3aaf-47a7-8c4d-b7ff06699b8b" providerId="ADAL" clId="{4BDE8AB4-C47B-4182-8CA0-04A2088576D7}" dt="2023-02-14T20:31:38.250" v="576"/>
          <ac:graphicFrameMkLst>
            <pc:docMk/>
            <pc:sldMk cId="2771943399" sldId="2147470785"/>
            <ac:graphicFrameMk id="123" creationId="{87EFDAC6-C4B3-41B6-848A-41BFEEEC2881}"/>
          </ac:graphicFrameMkLst>
        </pc:graphicFrameChg>
        <pc:picChg chg="mod ord">
          <ac:chgData name="Lee, Samantha" userId="44983747-3aaf-47a7-8c4d-b7ff06699b8b" providerId="ADAL" clId="{4BDE8AB4-C47B-4182-8CA0-04A2088576D7}" dt="2023-02-14T20:31:38.250" v="598"/>
          <ac:picMkLst>
            <pc:docMk/>
            <pc:sldMk cId="2771943399" sldId="2147470785"/>
            <ac:picMk id="6" creationId="{8468019F-649B-46AB-A5AC-14E5DA4D40FE}"/>
          </ac:picMkLst>
        </pc:picChg>
        <pc:cxnChg chg="mod ord">
          <ac:chgData name="Lee, Samantha" userId="44983747-3aaf-47a7-8c4d-b7ff06699b8b" providerId="ADAL" clId="{4BDE8AB4-C47B-4182-8CA0-04A2088576D7}" dt="2023-02-14T20:31:38.250" v="618"/>
          <ac:cxnSpMkLst>
            <pc:docMk/>
            <pc:sldMk cId="2771943399" sldId="2147470785"/>
            <ac:cxnSpMk id="10" creationId="{A76FDB78-D860-BCEE-F514-143687D94D1C}"/>
          </ac:cxnSpMkLst>
        </pc:cxnChg>
        <pc:cxnChg chg="mod ord">
          <ac:chgData name="Lee, Samantha" userId="44983747-3aaf-47a7-8c4d-b7ff06699b8b" providerId="ADAL" clId="{4BDE8AB4-C47B-4182-8CA0-04A2088576D7}" dt="2023-02-14T20:31:38.265" v="629"/>
          <ac:cxnSpMkLst>
            <pc:docMk/>
            <pc:sldMk cId="2771943399" sldId="2147470785"/>
            <ac:cxnSpMk id="24" creationId="{ECEFE753-0E0B-E472-E7A2-8D4BA7258AD8}"/>
          </ac:cxnSpMkLst>
        </pc:cxnChg>
        <pc:cxnChg chg="mod ord">
          <ac:chgData name="Lee, Samantha" userId="44983747-3aaf-47a7-8c4d-b7ff06699b8b" providerId="ADAL" clId="{4BDE8AB4-C47B-4182-8CA0-04A2088576D7}" dt="2023-02-14T20:31:38.265" v="676"/>
          <ac:cxnSpMkLst>
            <pc:docMk/>
            <pc:sldMk cId="2771943399" sldId="2147470785"/>
            <ac:cxnSpMk id="36" creationId="{E7736187-535D-AE03-A1D2-053B2336C710}"/>
          </ac:cxnSpMkLst>
        </pc:cxnChg>
        <pc:cxnChg chg="mod ord">
          <ac:chgData name="Lee, Samantha" userId="44983747-3aaf-47a7-8c4d-b7ff06699b8b" providerId="ADAL" clId="{4BDE8AB4-C47B-4182-8CA0-04A2088576D7}" dt="2023-02-14T20:31:38.265" v="650"/>
          <ac:cxnSpMkLst>
            <pc:docMk/>
            <pc:sldMk cId="2771943399" sldId="2147470785"/>
            <ac:cxnSpMk id="70" creationId="{58C2B296-44C0-4E6E-8469-BA9C380A11B9}"/>
          </ac:cxnSpMkLst>
        </pc:cxnChg>
        <pc:cxnChg chg="mod ord">
          <ac:chgData name="Lee, Samantha" userId="44983747-3aaf-47a7-8c4d-b7ff06699b8b" providerId="ADAL" clId="{4BDE8AB4-C47B-4182-8CA0-04A2088576D7}" dt="2023-02-14T20:31:38.250" v="613"/>
          <ac:cxnSpMkLst>
            <pc:docMk/>
            <pc:sldMk cId="2771943399" sldId="2147470785"/>
            <ac:cxnSpMk id="71" creationId="{191447FF-A93A-A013-9CCF-222211E8C10C}"/>
          </ac:cxnSpMkLst>
        </pc:cxnChg>
      </pc:sldChg>
    </pc:docChg>
  </pc:docChgLst>
  <pc:docChgLst>
    <pc:chgData name="Woodworth, Christi" userId="S::woodwoco@oge.com::8caeb6e9-d7e9-46db-9a1d-3afcc0076b29" providerId="AD" clId="Web-{9EB821E8-E6B3-E360-7258-930AB147C8C9}"/>
    <pc:docChg chg="mod modSld">
      <pc:chgData name="Woodworth, Christi" userId="S::woodwoco@oge.com::8caeb6e9-d7e9-46db-9a1d-3afcc0076b29" providerId="AD" clId="Web-{9EB821E8-E6B3-E360-7258-930AB147C8C9}" dt="2023-01-20T14:51:38.860" v="16"/>
      <pc:docMkLst>
        <pc:docMk/>
      </pc:docMkLst>
      <pc:sldChg chg="modSp addCm">
        <pc:chgData name="Woodworth, Christi" userId="S::woodwoco@oge.com::8caeb6e9-d7e9-46db-9a1d-3afcc0076b29" providerId="AD" clId="Web-{9EB821E8-E6B3-E360-7258-930AB147C8C9}" dt="2023-01-20T14:51:38.860" v="16"/>
        <pc:sldMkLst>
          <pc:docMk/>
          <pc:sldMk cId="3006018265" sldId="2147470777"/>
        </pc:sldMkLst>
        <pc:spChg chg="mod">
          <ac:chgData name="Woodworth, Christi" userId="S::woodwoco@oge.com::8caeb6e9-d7e9-46db-9a1d-3afcc0076b29" providerId="AD" clId="Web-{9EB821E8-E6B3-E360-7258-930AB147C8C9}" dt="2023-01-20T14:50:36.594" v="14" actId="20577"/>
          <ac:spMkLst>
            <pc:docMk/>
            <pc:sldMk cId="3006018265" sldId="2147470777"/>
            <ac:spMk id="91" creationId="{2EA37617-0D36-4281-9B2B-ECEB80D68AE5}"/>
          </ac:spMkLst>
        </pc:spChg>
      </pc:sldChg>
      <pc:sldChg chg="addCm">
        <pc:chgData name="Woodworth, Christi" userId="S::woodwoco@oge.com::8caeb6e9-d7e9-46db-9a1d-3afcc0076b29" providerId="AD" clId="Web-{9EB821E8-E6B3-E360-7258-930AB147C8C9}" dt="2023-01-20T14:49:07.296" v="5"/>
        <pc:sldMkLst>
          <pc:docMk/>
          <pc:sldMk cId="1080909560" sldId="2147470780"/>
        </pc:sldMkLst>
      </pc:sldChg>
      <pc:sldChg chg="addCm">
        <pc:chgData name="Woodworth, Christi" userId="S::woodwoco@oge.com::8caeb6e9-d7e9-46db-9a1d-3afcc0076b29" providerId="AD" clId="Web-{9EB821E8-E6B3-E360-7258-930AB147C8C9}" dt="2023-01-20T14:48:24.608" v="4"/>
        <pc:sldMkLst>
          <pc:docMk/>
          <pc:sldMk cId="1040203231" sldId="2147470782"/>
        </pc:sldMkLst>
      </pc:sldChg>
    </pc:docChg>
  </pc:docChgLst>
  <pc:docChgLst>
    <pc:chgData name="Samantha Lee" userId="8697162a-f9f7-495a-acfb-b029ea413f4a" providerId="ADAL" clId="{623D4BA1-469C-44AA-84BC-EF4DE5B9728E}"/>
    <pc:docChg chg="undo custSel modSld">
      <pc:chgData name="Samantha Lee" userId="8697162a-f9f7-495a-acfb-b029ea413f4a" providerId="ADAL" clId="{623D4BA1-469C-44AA-84BC-EF4DE5B9728E}" dt="2023-02-03T15:07:58.847" v="35" actId="1038"/>
      <pc:docMkLst>
        <pc:docMk/>
      </pc:docMkLst>
      <pc:sldChg chg="modSp mod">
        <pc:chgData name="Samantha Lee" userId="8697162a-f9f7-495a-acfb-b029ea413f4a" providerId="ADAL" clId="{623D4BA1-469C-44AA-84BC-EF4DE5B9728E}" dt="2023-02-03T15:05:41.635" v="7" actId="313"/>
        <pc:sldMkLst>
          <pc:docMk/>
          <pc:sldMk cId="1080909560" sldId="2147470780"/>
        </pc:sldMkLst>
        <pc:spChg chg="mod">
          <ac:chgData name="Samantha Lee" userId="8697162a-f9f7-495a-acfb-b029ea413f4a" providerId="ADAL" clId="{623D4BA1-469C-44AA-84BC-EF4DE5B9728E}" dt="2023-02-03T15:05:34.162" v="5" actId="313"/>
          <ac:spMkLst>
            <pc:docMk/>
            <pc:sldMk cId="1080909560" sldId="2147470780"/>
            <ac:spMk id="3" creationId="{C42C2A29-C949-4DF3-8DD7-DEADFD3F2A41}"/>
          </ac:spMkLst>
        </pc:spChg>
        <pc:spChg chg="mod">
          <ac:chgData name="Samantha Lee" userId="8697162a-f9f7-495a-acfb-b029ea413f4a" providerId="ADAL" clId="{623D4BA1-469C-44AA-84BC-EF4DE5B9728E}" dt="2023-02-03T15:05:40.533" v="6" actId="313"/>
          <ac:spMkLst>
            <pc:docMk/>
            <pc:sldMk cId="1080909560" sldId="2147470780"/>
            <ac:spMk id="182" creationId="{9A395D4C-0634-4FC6-80EC-8BFCCB576E04}"/>
          </ac:spMkLst>
        </pc:spChg>
        <pc:spChg chg="mod">
          <ac:chgData name="Samantha Lee" userId="8697162a-f9f7-495a-acfb-b029ea413f4a" providerId="ADAL" clId="{623D4BA1-469C-44AA-84BC-EF4DE5B9728E}" dt="2023-02-03T15:05:41.635" v="7" actId="313"/>
          <ac:spMkLst>
            <pc:docMk/>
            <pc:sldMk cId="1080909560" sldId="2147470780"/>
            <ac:spMk id="213" creationId="{C87D027A-C2B4-4A8D-9A1E-15EBBACCB769}"/>
          </ac:spMkLst>
        </pc:spChg>
      </pc:sldChg>
      <pc:sldChg chg="modSp mod">
        <pc:chgData name="Samantha Lee" userId="8697162a-f9f7-495a-acfb-b029ea413f4a" providerId="ADAL" clId="{623D4BA1-469C-44AA-84BC-EF4DE5B9728E}" dt="2023-02-03T15:06:29.507" v="33" actId="20577"/>
        <pc:sldMkLst>
          <pc:docMk/>
          <pc:sldMk cId="1040203231" sldId="2147470782"/>
        </pc:sldMkLst>
        <pc:spChg chg="mod">
          <ac:chgData name="Samantha Lee" userId="8697162a-f9f7-495a-acfb-b029ea413f4a" providerId="ADAL" clId="{623D4BA1-469C-44AA-84BC-EF4DE5B9728E}" dt="2023-02-03T15:05:30.053" v="3" actId="313"/>
          <ac:spMkLst>
            <pc:docMk/>
            <pc:sldMk cId="1040203231" sldId="2147470782"/>
            <ac:spMk id="2" creationId="{5C65516F-8E92-47FF-B0B2-AFCD4F7F3CAF}"/>
          </ac:spMkLst>
        </pc:spChg>
        <pc:spChg chg="mod">
          <ac:chgData name="Samantha Lee" userId="8697162a-f9f7-495a-acfb-b029ea413f4a" providerId="ADAL" clId="{623D4BA1-469C-44AA-84BC-EF4DE5B9728E}" dt="2023-02-03T15:06:29.507" v="33" actId="20577"/>
          <ac:spMkLst>
            <pc:docMk/>
            <pc:sldMk cId="1040203231" sldId="2147470782"/>
            <ac:spMk id="6" creationId="{3FF62F8A-C299-4EDE-94CB-874356A1C3B6}"/>
          </ac:spMkLst>
        </pc:spChg>
        <pc:spChg chg="mod">
          <ac:chgData name="Samantha Lee" userId="8697162a-f9f7-495a-acfb-b029ea413f4a" providerId="ADAL" clId="{623D4BA1-469C-44AA-84BC-EF4DE5B9728E}" dt="2023-02-03T15:05:31.157" v="4" actId="313"/>
          <ac:spMkLst>
            <pc:docMk/>
            <pc:sldMk cId="1040203231" sldId="2147470782"/>
            <ac:spMk id="8" creationId="{4EFE5F66-FE85-47E7-B999-A7248BB1BB4D}"/>
          </ac:spMkLst>
        </pc:spChg>
      </pc:sldChg>
      <pc:sldChg chg="modSp mod">
        <pc:chgData name="Samantha Lee" userId="8697162a-f9f7-495a-acfb-b029ea413f4a" providerId="ADAL" clId="{623D4BA1-469C-44AA-84BC-EF4DE5B9728E}" dt="2023-02-03T15:07:58.847" v="35" actId="1038"/>
        <pc:sldMkLst>
          <pc:docMk/>
          <pc:sldMk cId="2771943399" sldId="2147470785"/>
        </pc:sldMkLst>
        <pc:spChg chg="mod">
          <ac:chgData name="Samantha Lee" userId="8697162a-f9f7-495a-acfb-b029ea413f4a" providerId="ADAL" clId="{623D4BA1-469C-44AA-84BC-EF4DE5B9728E}" dt="2023-02-03T15:07:58.847" v="35" actId="1038"/>
          <ac:spMkLst>
            <pc:docMk/>
            <pc:sldMk cId="2771943399" sldId="2147470785"/>
            <ac:spMk id="39" creationId="{1195C1A4-693A-449F-ACDA-D884BEDE5DBD}"/>
          </ac:spMkLst>
        </pc:spChg>
        <pc:spChg chg="mod">
          <ac:chgData name="Samantha Lee" userId="8697162a-f9f7-495a-acfb-b029ea413f4a" providerId="ADAL" clId="{623D4BA1-469C-44AA-84BC-EF4DE5B9728E}" dt="2023-02-03T15:05:48.722" v="8" actId="313"/>
          <ac:spMkLst>
            <pc:docMk/>
            <pc:sldMk cId="2771943399" sldId="2147470785"/>
            <ac:spMk id="208" creationId="{C06A3800-856F-4FB8-8C57-A50FC51EC15B}"/>
          </ac:spMkLst>
        </pc:spChg>
      </pc:sldChg>
    </pc:docChg>
  </pc:docChgLst>
  <pc:docChgLst>
    <pc:chgData name="Lee, Samantha" userId="44983747-3aaf-47a7-8c4d-b7ff06699b8b" providerId="ADAL" clId="{2F01B721-0503-4B24-926C-4F752F6BD644}"/>
    <pc:docChg chg="undo custSel addSld delSld modSld modSection replTag">
      <pc:chgData name="Lee, Samantha" userId="44983747-3aaf-47a7-8c4d-b7ff06699b8b" providerId="ADAL" clId="{2F01B721-0503-4B24-926C-4F752F6BD644}" dt="2023-01-30T21:02:30.870" v="1997" actId="20577"/>
      <pc:docMkLst>
        <pc:docMk/>
      </pc:docMkLst>
      <pc:sldChg chg="modSp mod">
        <pc:chgData name="Lee, Samantha" userId="44983747-3aaf-47a7-8c4d-b7ff06699b8b" providerId="ADAL" clId="{2F01B721-0503-4B24-926C-4F752F6BD644}" dt="2023-01-30T21:01:14.132" v="1979" actId="408"/>
        <pc:sldMkLst>
          <pc:docMk/>
          <pc:sldMk cId="1080909560" sldId="2147470780"/>
        </pc:sldMkLst>
        <pc:spChg chg="mod">
          <ac:chgData name="Lee, Samantha" userId="44983747-3aaf-47a7-8c4d-b7ff06699b8b" providerId="ADAL" clId="{2F01B721-0503-4B24-926C-4F752F6BD644}" dt="2023-01-30T20:56:06.655" v="1873" actId="553"/>
          <ac:spMkLst>
            <pc:docMk/>
            <pc:sldMk cId="1080909560" sldId="2147470780"/>
            <ac:spMk id="6" creationId="{F7607080-BC06-896D-3BA5-C862DAAE5160}"/>
          </ac:spMkLst>
        </pc:spChg>
        <pc:spChg chg="mod">
          <ac:chgData name="Lee, Samantha" userId="44983747-3aaf-47a7-8c4d-b7ff06699b8b" providerId="ADAL" clId="{2F01B721-0503-4B24-926C-4F752F6BD644}" dt="2023-01-30T21:00:22.858" v="1974" actId="1035"/>
          <ac:spMkLst>
            <pc:docMk/>
            <pc:sldMk cId="1080909560" sldId="2147470780"/>
            <ac:spMk id="166" creationId="{8D4EDC27-B8B8-4E76-8A94-7BBB01F4BFFC}"/>
          </ac:spMkLst>
        </pc:spChg>
        <pc:spChg chg="mod">
          <ac:chgData name="Lee, Samantha" userId="44983747-3aaf-47a7-8c4d-b7ff06699b8b" providerId="ADAL" clId="{2F01B721-0503-4B24-926C-4F752F6BD644}" dt="2023-01-30T21:00:06.390" v="1960" actId="20577"/>
          <ac:spMkLst>
            <pc:docMk/>
            <pc:sldMk cId="1080909560" sldId="2147470780"/>
            <ac:spMk id="182" creationId="{9A395D4C-0634-4FC6-80EC-8BFCCB576E04}"/>
          </ac:spMkLst>
        </pc:spChg>
        <pc:spChg chg="mod">
          <ac:chgData name="Lee, Samantha" userId="44983747-3aaf-47a7-8c4d-b7ff06699b8b" providerId="ADAL" clId="{2F01B721-0503-4B24-926C-4F752F6BD644}" dt="2023-01-30T20:57:34.543" v="1882" actId="552"/>
          <ac:spMkLst>
            <pc:docMk/>
            <pc:sldMk cId="1080909560" sldId="2147470780"/>
            <ac:spMk id="200" creationId="{B24EC3A7-B4E1-4C86-A571-69B9AA9DB608}"/>
          </ac:spMkLst>
        </pc:spChg>
        <pc:spChg chg="mod">
          <ac:chgData name="Lee, Samantha" userId="44983747-3aaf-47a7-8c4d-b7ff06699b8b" providerId="ADAL" clId="{2F01B721-0503-4B24-926C-4F752F6BD644}" dt="2023-01-30T20:58:43.280" v="1928" actId="14100"/>
          <ac:spMkLst>
            <pc:docMk/>
            <pc:sldMk cId="1080909560" sldId="2147470780"/>
            <ac:spMk id="201" creationId="{08E73F6A-C62F-4295-A348-7C3C9E889CFE}"/>
          </ac:spMkLst>
        </pc:spChg>
        <pc:spChg chg="mod">
          <ac:chgData name="Lee, Samantha" userId="44983747-3aaf-47a7-8c4d-b7ff06699b8b" providerId="ADAL" clId="{2F01B721-0503-4B24-926C-4F752F6BD644}" dt="2023-01-30T20:57:44.927" v="1887" actId="553"/>
          <ac:spMkLst>
            <pc:docMk/>
            <pc:sldMk cId="1080909560" sldId="2147470780"/>
            <ac:spMk id="204" creationId="{6E76B56B-F29E-4A71-B2AC-4627E3DF04E8}"/>
          </ac:spMkLst>
        </pc:spChg>
        <pc:spChg chg="mod">
          <ac:chgData name="Lee, Samantha" userId="44983747-3aaf-47a7-8c4d-b7ff06699b8b" providerId="ADAL" clId="{2F01B721-0503-4B24-926C-4F752F6BD644}" dt="2023-01-30T21:00:46.047" v="1975" actId="554"/>
          <ac:spMkLst>
            <pc:docMk/>
            <pc:sldMk cId="1080909560" sldId="2147470780"/>
            <ac:spMk id="213" creationId="{C87D027A-C2B4-4A8D-9A1E-15EBBACCB769}"/>
          </ac:spMkLst>
        </pc:spChg>
        <pc:spChg chg="mod">
          <ac:chgData name="Lee, Samantha" userId="44983747-3aaf-47a7-8c4d-b7ff06699b8b" providerId="ADAL" clId="{2F01B721-0503-4B24-926C-4F752F6BD644}" dt="2023-01-30T20:55:27.397" v="1826" actId="1038"/>
          <ac:spMkLst>
            <pc:docMk/>
            <pc:sldMk cId="1080909560" sldId="2147470780"/>
            <ac:spMk id="245" creationId="{2F2A3B3D-63A5-4272-816C-722F8010DD27}"/>
          </ac:spMkLst>
        </pc:spChg>
        <pc:spChg chg="mod">
          <ac:chgData name="Lee, Samantha" userId="44983747-3aaf-47a7-8c4d-b7ff06699b8b" providerId="ADAL" clId="{2F01B721-0503-4B24-926C-4F752F6BD644}" dt="2023-01-30T20:55:27.397" v="1826" actId="1038"/>
          <ac:spMkLst>
            <pc:docMk/>
            <pc:sldMk cId="1080909560" sldId="2147470780"/>
            <ac:spMk id="246" creationId="{F0F31925-B967-4E7A-B91A-8E067EE507C8}"/>
          </ac:spMkLst>
        </pc:spChg>
        <pc:spChg chg="mod">
          <ac:chgData name="Lee, Samantha" userId="44983747-3aaf-47a7-8c4d-b7ff06699b8b" providerId="ADAL" clId="{2F01B721-0503-4B24-926C-4F752F6BD644}" dt="2023-01-30T21:01:07.640" v="1978" actId="408"/>
          <ac:spMkLst>
            <pc:docMk/>
            <pc:sldMk cId="1080909560" sldId="2147470780"/>
            <ac:spMk id="254" creationId="{7F746F2E-673B-43CB-AF27-6CDCA79B4833}"/>
          </ac:spMkLst>
        </pc:spChg>
        <pc:spChg chg="mod">
          <ac:chgData name="Lee, Samantha" userId="44983747-3aaf-47a7-8c4d-b7ff06699b8b" providerId="ADAL" clId="{2F01B721-0503-4B24-926C-4F752F6BD644}" dt="2023-01-30T21:01:07.640" v="1978" actId="408"/>
          <ac:spMkLst>
            <pc:docMk/>
            <pc:sldMk cId="1080909560" sldId="2147470780"/>
            <ac:spMk id="255" creationId="{60DBDCD5-988A-4E66-BF8F-C55E9D8151E9}"/>
          </ac:spMkLst>
        </pc:spChg>
        <pc:spChg chg="mod">
          <ac:chgData name="Lee, Samantha" userId="44983747-3aaf-47a7-8c4d-b7ff06699b8b" providerId="ADAL" clId="{2F01B721-0503-4B24-926C-4F752F6BD644}" dt="2023-01-30T21:01:07.640" v="1978" actId="408"/>
          <ac:spMkLst>
            <pc:docMk/>
            <pc:sldMk cId="1080909560" sldId="2147470780"/>
            <ac:spMk id="256" creationId="{C326892C-F6EF-4B0D-AB27-B08927AC2BF4}"/>
          </ac:spMkLst>
        </pc:spChg>
        <pc:spChg chg="mod">
          <ac:chgData name="Lee, Samantha" userId="44983747-3aaf-47a7-8c4d-b7ff06699b8b" providerId="ADAL" clId="{2F01B721-0503-4B24-926C-4F752F6BD644}" dt="2023-01-30T21:01:07.640" v="1978" actId="408"/>
          <ac:spMkLst>
            <pc:docMk/>
            <pc:sldMk cId="1080909560" sldId="2147470780"/>
            <ac:spMk id="257" creationId="{BE8F75E4-23CD-4F84-BF27-4B582806AFF9}"/>
          </ac:spMkLst>
        </pc:spChg>
        <pc:spChg chg="mod">
          <ac:chgData name="Lee, Samantha" userId="44983747-3aaf-47a7-8c4d-b7ff06699b8b" providerId="ADAL" clId="{2F01B721-0503-4B24-926C-4F752F6BD644}" dt="2023-01-30T21:01:07.640" v="1978" actId="408"/>
          <ac:spMkLst>
            <pc:docMk/>
            <pc:sldMk cId="1080909560" sldId="2147470780"/>
            <ac:spMk id="258" creationId="{FED6298F-6BC9-428F-BDED-8F648E850944}"/>
          </ac:spMkLst>
        </pc:spChg>
        <pc:spChg chg="mod">
          <ac:chgData name="Lee, Samantha" userId="44983747-3aaf-47a7-8c4d-b7ff06699b8b" providerId="ADAL" clId="{2F01B721-0503-4B24-926C-4F752F6BD644}" dt="2023-01-30T21:01:07.640" v="1978" actId="408"/>
          <ac:spMkLst>
            <pc:docMk/>
            <pc:sldMk cId="1080909560" sldId="2147470780"/>
            <ac:spMk id="259" creationId="{6FBBF22C-0BBD-4EC7-8300-311F79162326}"/>
          </ac:spMkLst>
        </pc:spChg>
        <pc:spChg chg="mod">
          <ac:chgData name="Lee, Samantha" userId="44983747-3aaf-47a7-8c4d-b7ff06699b8b" providerId="ADAL" clId="{2F01B721-0503-4B24-926C-4F752F6BD644}" dt="2023-01-30T21:01:07.640" v="1978" actId="408"/>
          <ac:spMkLst>
            <pc:docMk/>
            <pc:sldMk cId="1080909560" sldId="2147470780"/>
            <ac:spMk id="260" creationId="{10F17F3D-2D4B-4718-B276-1DCDA5622D46}"/>
          </ac:spMkLst>
        </pc:spChg>
        <pc:spChg chg="mod">
          <ac:chgData name="Lee, Samantha" userId="44983747-3aaf-47a7-8c4d-b7ff06699b8b" providerId="ADAL" clId="{2F01B721-0503-4B24-926C-4F752F6BD644}" dt="2023-01-30T21:01:07.640" v="1978" actId="408"/>
          <ac:spMkLst>
            <pc:docMk/>
            <pc:sldMk cId="1080909560" sldId="2147470780"/>
            <ac:spMk id="261" creationId="{8AEA40E1-C6FF-4FDB-9ABD-CB2DBDD9DBFD}"/>
          </ac:spMkLst>
        </pc:spChg>
        <pc:spChg chg="mod">
          <ac:chgData name="Lee, Samantha" userId="44983747-3aaf-47a7-8c4d-b7ff06699b8b" providerId="ADAL" clId="{2F01B721-0503-4B24-926C-4F752F6BD644}" dt="2023-01-30T21:01:07.640" v="1978" actId="408"/>
          <ac:spMkLst>
            <pc:docMk/>
            <pc:sldMk cId="1080909560" sldId="2147470780"/>
            <ac:spMk id="262" creationId="{215A846B-AF4A-4BCE-A268-39F61B80E83A}"/>
          </ac:spMkLst>
        </pc:spChg>
        <pc:spChg chg="mod">
          <ac:chgData name="Lee, Samantha" userId="44983747-3aaf-47a7-8c4d-b7ff06699b8b" providerId="ADAL" clId="{2F01B721-0503-4B24-926C-4F752F6BD644}" dt="2023-01-30T21:01:07.640" v="1978" actId="408"/>
          <ac:spMkLst>
            <pc:docMk/>
            <pc:sldMk cId="1080909560" sldId="2147470780"/>
            <ac:spMk id="263" creationId="{094E0358-164D-42D3-B162-E822B6AE0D5A}"/>
          </ac:spMkLst>
        </pc:spChg>
        <pc:spChg chg="mod">
          <ac:chgData name="Lee, Samantha" userId="44983747-3aaf-47a7-8c4d-b7ff06699b8b" providerId="ADAL" clId="{2F01B721-0503-4B24-926C-4F752F6BD644}" dt="2023-01-30T21:01:07.640" v="1978" actId="408"/>
          <ac:spMkLst>
            <pc:docMk/>
            <pc:sldMk cId="1080909560" sldId="2147470780"/>
            <ac:spMk id="264" creationId="{4B44D328-C19D-4E33-A3AB-AE7B2E8A0FAA}"/>
          </ac:spMkLst>
        </pc:spChg>
        <pc:spChg chg="mod">
          <ac:chgData name="Lee, Samantha" userId="44983747-3aaf-47a7-8c4d-b7ff06699b8b" providerId="ADAL" clId="{2F01B721-0503-4B24-926C-4F752F6BD644}" dt="2023-01-30T21:01:07.640" v="1978" actId="408"/>
          <ac:spMkLst>
            <pc:docMk/>
            <pc:sldMk cId="1080909560" sldId="2147470780"/>
            <ac:spMk id="265" creationId="{5F150391-B93E-4F13-881E-364858293BCE}"/>
          </ac:spMkLst>
        </pc:spChg>
        <pc:spChg chg="mod">
          <ac:chgData name="Lee, Samantha" userId="44983747-3aaf-47a7-8c4d-b7ff06699b8b" providerId="ADAL" clId="{2F01B721-0503-4B24-926C-4F752F6BD644}" dt="2023-01-30T21:01:07.640" v="1978" actId="408"/>
          <ac:spMkLst>
            <pc:docMk/>
            <pc:sldMk cId="1080909560" sldId="2147470780"/>
            <ac:spMk id="266" creationId="{2A680A95-BD46-4035-A903-00FD23E2649F}"/>
          </ac:spMkLst>
        </pc:spChg>
        <pc:spChg chg="mod">
          <ac:chgData name="Lee, Samantha" userId="44983747-3aaf-47a7-8c4d-b7ff06699b8b" providerId="ADAL" clId="{2F01B721-0503-4B24-926C-4F752F6BD644}" dt="2023-01-30T21:01:07.640" v="1978" actId="408"/>
          <ac:spMkLst>
            <pc:docMk/>
            <pc:sldMk cId="1080909560" sldId="2147470780"/>
            <ac:spMk id="267" creationId="{8EFC0BE9-A713-435A-A151-DD1F77034EF8}"/>
          </ac:spMkLst>
        </pc:spChg>
        <pc:spChg chg="mod">
          <ac:chgData name="Lee, Samantha" userId="44983747-3aaf-47a7-8c4d-b7ff06699b8b" providerId="ADAL" clId="{2F01B721-0503-4B24-926C-4F752F6BD644}" dt="2023-01-30T21:01:07.640" v="1978" actId="408"/>
          <ac:spMkLst>
            <pc:docMk/>
            <pc:sldMk cId="1080909560" sldId="2147470780"/>
            <ac:spMk id="268" creationId="{40EFF3E2-62AE-403D-9BDB-0BCCDB2A8A76}"/>
          </ac:spMkLst>
        </pc:spChg>
        <pc:spChg chg="mod">
          <ac:chgData name="Lee, Samantha" userId="44983747-3aaf-47a7-8c4d-b7ff06699b8b" providerId="ADAL" clId="{2F01B721-0503-4B24-926C-4F752F6BD644}" dt="2023-01-30T21:01:07.640" v="1978" actId="408"/>
          <ac:spMkLst>
            <pc:docMk/>
            <pc:sldMk cId="1080909560" sldId="2147470780"/>
            <ac:spMk id="269" creationId="{2D5BCA1A-6D5D-40F6-9A1C-FE4203598FD0}"/>
          </ac:spMkLst>
        </pc:spChg>
        <pc:spChg chg="mod">
          <ac:chgData name="Lee, Samantha" userId="44983747-3aaf-47a7-8c4d-b7ff06699b8b" providerId="ADAL" clId="{2F01B721-0503-4B24-926C-4F752F6BD644}" dt="2023-01-30T21:01:07.640" v="1978" actId="408"/>
          <ac:spMkLst>
            <pc:docMk/>
            <pc:sldMk cId="1080909560" sldId="2147470780"/>
            <ac:spMk id="270" creationId="{93A1035B-DEAE-4FC3-A9B1-1746C82DF5C4}"/>
          </ac:spMkLst>
        </pc:spChg>
        <pc:spChg chg="mod">
          <ac:chgData name="Lee, Samantha" userId="44983747-3aaf-47a7-8c4d-b7ff06699b8b" providerId="ADAL" clId="{2F01B721-0503-4B24-926C-4F752F6BD644}" dt="2023-01-30T21:01:07.640" v="1978" actId="408"/>
          <ac:spMkLst>
            <pc:docMk/>
            <pc:sldMk cId="1080909560" sldId="2147470780"/>
            <ac:spMk id="271" creationId="{15372CCD-058C-45D9-A7AD-65983E72EEF7}"/>
          </ac:spMkLst>
        </pc:spChg>
        <pc:spChg chg="mod">
          <ac:chgData name="Lee, Samantha" userId="44983747-3aaf-47a7-8c4d-b7ff06699b8b" providerId="ADAL" clId="{2F01B721-0503-4B24-926C-4F752F6BD644}" dt="2023-01-30T21:01:07.640" v="1978" actId="408"/>
          <ac:spMkLst>
            <pc:docMk/>
            <pc:sldMk cId="1080909560" sldId="2147470780"/>
            <ac:spMk id="272" creationId="{11744F76-E230-4B39-A30D-AD0C12BA9C99}"/>
          </ac:spMkLst>
        </pc:spChg>
        <pc:spChg chg="mod">
          <ac:chgData name="Lee, Samantha" userId="44983747-3aaf-47a7-8c4d-b7ff06699b8b" providerId="ADAL" clId="{2F01B721-0503-4B24-926C-4F752F6BD644}" dt="2023-01-30T21:01:07.640" v="1978" actId="408"/>
          <ac:spMkLst>
            <pc:docMk/>
            <pc:sldMk cId="1080909560" sldId="2147470780"/>
            <ac:spMk id="273" creationId="{A0BE7F46-2922-483F-B8EE-2EFBDCA527F8}"/>
          </ac:spMkLst>
        </pc:spChg>
        <pc:spChg chg="mod">
          <ac:chgData name="Lee, Samantha" userId="44983747-3aaf-47a7-8c4d-b7ff06699b8b" providerId="ADAL" clId="{2F01B721-0503-4B24-926C-4F752F6BD644}" dt="2023-01-30T21:01:07.640" v="1978" actId="408"/>
          <ac:spMkLst>
            <pc:docMk/>
            <pc:sldMk cId="1080909560" sldId="2147470780"/>
            <ac:spMk id="274" creationId="{7BE2667F-9854-438A-AFCA-76DCA3C99CCC}"/>
          </ac:spMkLst>
        </pc:spChg>
        <pc:spChg chg="mod">
          <ac:chgData name="Lee, Samantha" userId="44983747-3aaf-47a7-8c4d-b7ff06699b8b" providerId="ADAL" clId="{2F01B721-0503-4B24-926C-4F752F6BD644}" dt="2023-01-30T21:01:07.640" v="1978" actId="408"/>
          <ac:spMkLst>
            <pc:docMk/>
            <pc:sldMk cId="1080909560" sldId="2147470780"/>
            <ac:spMk id="275" creationId="{8ED462FE-2082-40B5-995F-B054FC3AB115}"/>
          </ac:spMkLst>
        </pc:spChg>
        <pc:spChg chg="mod">
          <ac:chgData name="Lee, Samantha" userId="44983747-3aaf-47a7-8c4d-b7ff06699b8b" providerId="ADAL" clId="{2F01B721-0503-4B24-926C-4F752F6BD644}" dt="2023-01-30T21:01:07.640" v="1978" actId="408"/>
          <ac:spMkLst>
            <pc:docMk/>
            <pc:sldMk cId="1080909560" sldId="2147470780"/>
            <ac:spMk id="276" creationId="{C897C07C-EADF-4B04-9335-62AB67EF4035}"/>
          </ac:spMkLst>
        </pc:spChg>
        <pc:spChg chg="mod">
          <ac:chgData name="Lee, Samantha" userId="44983747-3aaf-47a7-8c4d-b7ff06699b8b" providerId="ADAL" clId="{2F01B721-0503-4B24-926C-4F752F6BD644}" dt="2023-01-30T21:01:07.640" v="1978" actId="408"/>
          <ac:spMkLst>
            <pc:docMk/>
            <pc:sldMk cId="1080909560" sldId="2147470780"/>
            <ac:spMk id="277" creationId="{1264A0CC-8A48-4D29-966A-D386382A3507}"/>
          </ac:spMkLst>
        </pc:spChg>
        <pc:spChg chg="mod">
          <ac:chgData name="Lee, Samantha" userId="44983747-3aaf-47a7-8c4d-b7ff06699b8b" providerId="ADAL" clId="{2F01B721-0503-4B24-926C-4F752F6BD644}" dt="2023-01-30T21:01:07.640" v="1978" actId="408"/>
          <ac:spMkLst>
            <pc:docMk/>
            <pc:sldMk cId="1080909560" sldId="2147470780"/>
            <ac:spMk id="278" creationId="{769A16FD-EB59-4C3A-BAA6-AA463A6B05FE}"/>
          </ac:spMkLst>
        </pc:spChg>
        <pc:spChg chg="mod">
          <ac:chgData name="Lee, Samantha" userId="44983747-3aaf-47a7-8c4d-b7ff06699b8b" providerId="ADAL" clId="{2F01B721-0503-4B24-926C-4F752F6BD644}" dt="2023-01-30T20:59:24.818" v="1937" actId="1036"/>
          <ac:spMkLst>
            <pc:docMk/>
            <pc:sldMk cId="1080909560" sldId="2147470780"/>
            <ac:spMk id="279" creationId="{B04EE23F-3E5A-4AA6-9C71-FB2A2634E425}"/>
          </ac:spMkLst>
        </pc:spChg>
        <pc:spChg chg="mod">
          <ac:chgData name="Lee, Samantha" userId="44983747-3aaf-47a7-8c4d-b7ff06699b8b" providerId="ADAL" clId="{2F01B721-0503-4B24-926C-4F752F6BD644}" dt="2023-01-30T21:01:14.132" v="1979" actId="408"/>
          <ac:spMkLst>
            <pc:docMk/>
            <pc:sldMk cId="1080909560" sldId="2147470780"/>
            <ac:spMk id="280" creationId="{4E35B15E-F879-4A45-BBD6-852648762A3E}"/>
          </ac:spMkLst>
        </pc:spChg>
        <pc:spChg chg="mod">
          <ac:chgData name="Lee, Samantha" userId="44983747-3aaf-47a7-8c4d-b7ff06699b8b" providerId="ADAL" clId="{2F01B721-0503-4B24-926C-4F752F6BD644}" dt="2023-01-30T21:01:07.640" v="1978" actId="408"/>
          <ac:spMkLst>
            <pc:docMk/>
            <pc:sldMk cId="1080909560" sldId="2147470780"/>
            <ac:spMk id="282" creationId="{C0F3BB1A-2847-498B-A1EE-3F9193BB142A}"/>
          </ac:spMkLst>
        </pc:spChg>
        <pc:spChg chg="mod">
          <ac:chgData name="Lee, Samantha" userId="44983747-3aaf-47a7-8c4d-b7ff06699b8b" providerId="ADAL" clId="{2F01B721-0503-4B24-926C-4F752F6BD644}" dt="2023-01-30T21:01:07.640" v="1978" actId="408"/>
          <ac:spMkLst>
            <pc:docMk/>
            <pc:sldMk cId="1080909560" sldId="2147470780"/>
            <ac:spMk id="283" creationId="{1AD386D7-17BF-42FB-BD56-0450B277D1B1}"/>
          </ac:spMkLst>
        </pc:spChg>
        <pc:spChg chg="mod">
          <ac:chgData name="Lee, Samantha" userId="44983747-3aaf-47a7-8c4d-b7ff06699b8b" providerId="ADAL" clId="{2F01B721-0503-4B24-926C-4F752F6BD644}" dt="2023-01-30T21:01:07.640" v="1978" actId="408"/>
          <ac:spMkLst>
            <pc:docMk/>
            <pc:sldMk cId="1080909560" sldId="2147470780"/>
            <ac:spMk id="284" creationId="{721BB010-7414-4FD2-9F21-FC7DED579639}"/>
          </ac:spMkLst>
        </pc:spChg>
        <pc:spChg chg="mod">
          <ac:chgData name="Lee, Samantha" userId="44983747-3aaf-47a7-8c4d-b7ff06699b8b" providerId="ADAL" clId="{2F01B721-0503-4B24-926C-4F752F6BD644}" dt="2023-01-30T21:01:07.640" v="1978" actId="408"/>
          <ac:spMkLst>
            <pc:docMk/>
            <pc:sldMk cId="1080909560" sldId="2147470780"/>
            <ac:spMk id="285" creationId="{C8377834-364D-4E62-A973-1274F9A4E873}"/>
          </ac:spMkLst>
        </pc:spChg>
        <pc:spChg chg="mod">
          <ac:chgData name="Lee, Samantha" userId="44983747-3aaf-47a7-8c4d-b7ff06699b8b" providerId="ADAL" clId="{2F01B721-0503-4B24-926C-4F752F6BD644}" dt="2023-01-30T21:01:07.640" v="1978" actId="408"/>
          <ac:spMkLst>
            <pc:docMk/>
            <pc:sldMk cId="1080909560" sldId="2147470780"/>
            <ac:spMk id="286" creationId="{958E6F97-3915-40E7-990A-51268D1DD84F}"/>
          </ac:spMkLst>
        </pc:spChg>
        <pc:spChg chg="mod">
          <ac:chgData name="Lee, Samantha" userId="44983747-3aaf-47a7-8c4d-b7ff06699b8b" providerId="ADAL" clId="{2F01B721-0503-4B24-926C-4F752F6BD644}" dt="2023-01-30T21:01:07.640" v="1978" actId="408"/>
          <ac:spMkLst>
            <pc:docMk/>
            <pc:sldMk cId="1080909560" sldId="2147470780"/>
            <ac:spMk id="287" creationId="{1FF877BE-B9B4-41D9-A375-27BF0E0C11F9}"/>
          </ac:spMkLst>
        </pc:spChg>
        <pc:spChg chg="mod">
          <ac:chgData name="Lee, Samantha" userId="44983747-3aaf-47a7-8c4d-b7ff06699b8b" providerId="ADAL" clId="{2F01B721-0503-4B24-926C-4F752F6BD644}" dt="2023-01-30T21:01:07.640" v="1978" actId="408"/>
          <ac:spMkLst>
            <pc:docMk/>
            <pc:sldMk cId="1080909560" sldId="2147470780"/>
            <ac:spMk id="288" creationId="{E7501457-0A2E-4B54-9AD1-3BF03C8F0580}"/>
          </ac:spMkLst>
        </pc:spChg>
        <pc:spChg chg="mod">
          <ac:chgData name="Lee, Samantha" userId="44983747-3aaf-47a7-8c4d-b7ff06699b8b" providerId="ADAL" clId="{2F01B721-0503-4B24-926C-4F752F6BD644}" dt="2023-01-30T21:01:07.640" v="1978" actId="408"/>
          <ac:spMkLst>
            <pc:docMk/>
            <pc:sldMk cId="1080909560" sldId="2147470780"/>
            <ac:spMk id="289" creationId="{26B70507-1701-4F56-B10D-FE26B8551795}"/>
          </ac:spMkLst>
        </pc:spChg>
        <pc:spChg chg="mod">
          <ac:chgData name="Lee, Samantha" userId="44983747-3aaf-47a7-8c4d-b7ff06699b8b" providerId="ADAL" clId="{2F01B721-0503-4B24-926C-4F752F6BD644}" dt="2023-01-30T21:01:07.640" v="1978" actId="408"/>
          <ac:spMkLst>
            <pc:docMk/>
            <pc:sldMk cId="1080909560" sldId="2147470780"/>
            <ac:spMk id="290" creationId="{EFE3E6D6-7C9D-4285-8A2E-2ACADB8FD2C1}"/>
          </ac:spMkLst>
        </pc:spChg>
        <pc:spChg chg="mod">
          <ac:chgData name="Lee, Samantha" userId="44983747-3aaf-47a7-8c4d-b7ff06699b8b" providerId="ADAL" clId="{2F01B721-0503-4B24-926C-4F752F6BD644}" dt="2023-01-30T21:01:07.640" v="1978" actId="408"/>
          <ac:spMkLst>
            <pc:docMk/>
            <pc:sldMk cId="1080909560" sldId="2147470780"/>
            <ac:spMk id="291" creationId="{384BDCB0-5497-497D-ACF2-B87BC3B67996}"/>
          </ac:spMkLst>
        </pc:spChg>
        <pc:spChg chg="mod">
          <ac:chgData name="Lee, Samantha" userId="44983747-3aaf-47a7-8c4d-b7ff06699b8b" providerId="ADAL" clId="{2F01B721-0503-4B24-926C-4F752F6BD644}" dt="2023-01-30T21:01:07.640" v="1978" actId="408"/>
          <ac:spMkLst>
            <pc:docMk/>
            <pc:sldMk cId="1080909560" sldId="2147470780"/>
            <ac:spMk id="292" creationId="{7B86CE63-38D8-4C24-BA6E-FB89BC6C4F3B}"/>
          </ac:spMkLst>
        </pc:spChg>
        <pc:spChg chg="mod">
          <ac:chgData name="Lee, Samantha" userId="44983747-3aaf-47a7-8c4d-b7ff06699b8b" providerId="ADAL" clId="{2F01B721-0503-4B24-926C-4F752F6BD644}" dt="2023-01-30T21:01:07.640" v="1978" actId="408"/>
          <ac:spMkLst>
            <pc:docMk/>
            <pc:sldMk cId="1080909560" sldId="2147470780"/>
            <ac:spMk id="293" creationId="{514593A5-B681-4D68-AC2F-49403AF30C61}"/>
          </ac:spMkLst>
        </pc:spChg>
        <pc:spChg chg="mod">
          <ac:chgData name="Lee, Samantha" userId="44983747-3aaf-47a7-8c4d-b7ff06699b8b" providerId="ADAL" clId="{2F01B721-0503-4B24-926C-4F752F6BD644}" dt="2023-01-30T21:01:07.640" v="1978" actId="408"/>
          <ac:spMkLst>
            <pc:docMk/>
            <pc:sldMk cId="1080909560" sldId="2147470780"/>
            <ac:spMk id="294" creationId="{219ACF11-6AEA-4205-967B-50F092539FB7}"/>
          </ac:spMkLst>
        </pc:spChg>
        <pc:spChg chg="mod">
          <ac:chgData name="Lee, Samantha" userId="44983747-3aaf-47a7-8c4d-b7ff06699b8b" providerId="ADAL" clId="{2F01B721-0503-4B24-926C-4F752F6BD644}" dt="2023-01-30T21:01:07.640" v="1978" actId="408"/>
          <ac:spMkLst>
            <pc:docMk/>
            <pc:sldMk cId="1080909560" sldId="2147470780"/>
            <ac:spMk id="295" creationId="{B39D0518-E149-49B2-AE93-8A1FEA6A7F0E}"/>
          </ac:spMkLst>
        </pc:spChg>
        <pc:spChg chg="mod">
          <ac:chgData name="Lee, Samantha" userId="44983747-3aaf-47a7-8c4d-b7ff06699b8b" providerId="ADAL" clId="{2F01B721-0503-4B24-926C-4F752F6BD644}" dt="2023-01-30T21:01:07.640" v="1978" actId="408"/>
          <ac:spMkLst>
            <pc:docMk/>
            <pc:sldMk cId="1080909560" sldId="2147470780"/>
            <ac:spMk id="296" creationId="{9E4E2314-9F64-42F9-BC9E-4AC4E6C95099}"/>
          </ac:spMkLst>
        </pc:spChg>
        <pc:spChg chg="mod">
          <ac:chgData name="Lee, Samantha" userId="44983747-3aaf-47a7-8c4d-b7ff06699b8b" providerId="ADAL" clId="{2F01B721-0503-4B24-926C-4F752F6BD644}" dt="2023-01-30T21:01:07.640" v="1978" actId="408"/>
          <ac:spMkLst>
            <pc:docMk/>
            <pc:sldMk cId="1080909560" sldId="2147470780"/>
            <ac:spMk id="297" creationId="{2B175FBB-E063-409D-AB12-E606A5000080}"/>
          </ac:spMkLst>
        </pc:spChg>
        <pc:spChg chg="mod">
          <ac:chgData name="Lee, Samantha" userId="44983747-3aaf-47a7-8c4d-b7ff06699b8b" providerId="ADAL" clId="{2F01B721-0503-4B24-926C-4F752F6BD644}" dt="2023-01-30T21:01:14.132" v="1979" actId="408"/>
          <ac:spMkLst>
            <pc:docMk/>
            <pc:sldMk cId="1080909560" sldId="2147470780"/>
            <ac:spMk id="298" creationId="{0A355C2C-C184-4925-8F85-CF9A0F5B7DC4}"/>
          </ac:spMkLst>
        </pc:spChg>
        <pc:spChg chg="mod">
          <ac:chgData name="Lee, Samantha" userId="44983747-3aaf-47a7-8c4d-b7ff06699b8b" providerId="ADAL" clId="{2F01B721-0503-4B24-926C-4F752F6BD644}" dt="2023-01-30T20:59:53.101" v="1958" actId="1035"/>
          <ac:spMkLst>
            <pc:docMk/>
            <pc:sldMk cId="1080909560" sldId="2147470780"/>
            <ac:spMk id="329" creationId="{72D51498-CF92-42C5-BCFA-3CD9AE01FDAD}"/>
          </ac:spMkLst>
        </pc:spChg>
        <pc:spChg chg="mod">
          <ac:chgData name="Lee, Samantha" userId="44983747-3aaf-47a7-8c4d-b7ff06699b8b" providerId="ADAL" clId="{2F01B721-0503-4B24-926C-4F752F6BD644}" dt="2023-01-30T20:59:53.101" v="1958" actId="1035"/>
          <ac:spMkLst>
            <pc:docMk/>
            <pc:sldMk cId="1080909560" sldId="2147470780"/>
            <ac:spMk id="330" creationId="{D508AC5C-280E-4010-AB4F-8AB4CF0F6FAD}"/>
          </ac:spMkLst>
        </pc:spChg>
        <pc:spChg chg="mod">
          <ac:chgData name="Lee, Samantha" userId="44983747-3aaf-47a7-8c4d-b7ff06699b8b" providerId="ADAL" clId="{2F01B721-0503-4B24-926C-4F752F6BD644}" dt="2023-01-30T20:59:53.101" v="1958" actId="1035"/>
          <ac:spMkLst>
            <pc:docMk/>
            <pc:sldMk cId="1080909560" sldId="2147470780"/>
            <ac:spMk id="331" creationId="{1C4989DA-F099-4482-B3CD-A44F29D36E74}"/>
          </ac:spMkLst>
        </pc:spChg>
        <pc:spChg chg="mod">
          <ac:chgData name="Lee, Samantha" userId="44983747-3aaf-47a7-8c4d-b7ff06699b8b" providerId="ADAL" clId="{2F01B721-0503-4B24-926C-4F752F6BD644}" dt="2023-01-30T20:59:53.101" v="1958" actId="1035"/>
          <ac:spMkLst>
            <pc:docMk/>
            <pc:sldMk cId="1080909560" sldId="2147470780"/>
            <ac:spMk id="332" creationId="{3DD1892D-6E4D-4057-8FBD-0425D58D18D1}"/>
          </ac:spMkLst>
        </pc:spChg>
        <pc:spChg chg="mod">
          <ac:chgData name="Lee, Samantha" userId="44983747-3aaf-47a7-8c4d-b7ff06699b8b" providerId="ADAL" clId="{2F01B721-0503-4B24-926C-4F752F6BD644}" dt="2023-01-30T20:59:36.737" v="1945" actId="1036"/>
          <ac:spMkLst>
            <pc:docMk/>
            <pc:sldMk cId="1080909560" sldId="2147470780"/>
            <ac:spMk id="333" creationId="{B06CD13C-BF8F-4B2E-BF4E-BF0B4CC6DBAA}"/>
          </ac:spMkLst>
        </pc:spChg>
        <pc:grpChg chg="mod">
          <ac:chgData name="Lee, Samantha" userId="44983747-3aaf-47a7-8c4d-b7ff06699b8b" providerId="ADAL" clId="{2F01B721-0503-4B24-926C-4F752F6BD644}" dt="2023-01-30T21:01:07.640" v="1978" actId="408"/>
          <ac:grpSpMkLst>
            <pc:docMk/>
            <pc:sldMk cId="1080909560" sldId="2147470780"/>
            <ac:grpSpMk id="247" creationId="{548A9292-6D26-491B-8774-AB82788DB442}"/>
          </ac:grpSpMkLst>
        </pc:grpChg>
        <pc:grpChg chg="mod">
          <ac:chgData name="Lee, Samantha" userId="44983747-3aaf-47a7-8c4d-b7ff06699b8b" providerId="ADAL" clId="{2F01B721-0503-4B24-926C-4F752F6BD644}" dt="2023-01-30T21:01:07.640" v="1978" actId="408"/>
          <ac:grpSpMkLst>
            <pc:docMk/>
            <pc:sldMk cId="1080909560" sldId="2147470780"/>
            <ac:grpSpMk id="253" creationId="{AB018CA8-331C-4465-A408-D9B264085DA6}"/>
          </ac:grpSpMkLst>
        </pc:grpChg>
        <pc:grpChg chg="mod">
          <ac:chgData name="Lee, Samantha" userId="44983747-3aaf-47a7-8c4d-b7ff06699b8b" providerId="ADAL" clId="{2F01B721-0503-4B24-926C-4F752F6BD644}" dt="2023-01-30T21:01:07.640" v="1978" actId="408"/>
          <ac:grpSpMkLst>
            <pc:docMk/>
            <pc:sldMk cId="1080909560" sldId="2147470780"/>
            <ac:grpSpMk id="281" creationId="{4322F074-935B-4715-A57E-64559684B0D4}"/>
          </ac:grpSpMkLst>
        </pc:grpChg>
        <pc:grpChg chg="mod">
          <ac:chgData name="Lee, Samantha" userId="44983747-3aaf-47a7-8c4d-b7ff06699b8b" providerId="ADAL" clId="{2F01B721-0503-4B24-926C-4F752F6BD644}" dt="2023-01-30T21:01:07.640" v="1978" actId="408"/>
          <ac:grpSpMkLst>
            <pc:docMk/>
            <pc:sldMk cId="1080909560" sldId="2147470780"/>
            <ac:grpSpMk id="328" creationId="{248676A2-19BB-4B0B-837C-2A5B342EC625}"/>
          </ac:grpSpMkLst>
        </pc:grpChg>
        <pc:picChg chg="mod">
          <ac:chgData name="Lee, Samantha" userId="44983747-3aaf-47a7-8c4d-b7ff06699b8b" providerId="ADAL" clId="{2F01B721-0503-4B24-926C-4F752F6BD644}" dt="2023-01-30T20:55:27.397" v="1826" actId="1038"/>
          <ac:picMkLst>
            <pc:docMk/>
            <pc:sldMk cId="1080909560" sldId="2147470780"/>
            <ac:picMk id="206" creationId="{C6F2CD00-F4B3-43C0-BDAB-A5606B2C7CF5}"/>
          </ac:picMkLst>
        </pc:picChg>
        <pc:cxnChg chg="mod">
          <ac:chgData name="Lee, Samantha" userId="44983747-3aaf-47a7-8c4d-b7ff06699b8b" providerId="ADAL" clId="{2F01B721-0503-4B24-926C-4F752F6BD644}" dt="2023-01-30T21:00:51.833" v="1977" actId="14100"/>
          <ac:cxnSpMkLst>
            <pc:docMk/>
            <pc:sldMk cId="1080909560" sldId="2147470780"/>
            <ac:cxnSpMk id="207" creationId="{597B0CE5-B8DD-4557-BB70-4C52A90F5CA9}"/>
          </ac:cxnSpMkLst>
        </pc:cxnChg>
      </pc:sldChg>
      <pc:sldChg chg="addSp delSp modSp mod">
        <pc:chgData name="Lee, Samantha" userId="44983747-3aaf-47a7-8c4d-b7ff06699b8b" providerId="ADAL" clId="{2F01B721-0503-4B24-926C-4F752F6BD644}" dt="2023-01-30T21:02:30.870" v="1997" actId="20577"/>
        <pc:sldMkLst>
          <pc:docMk/>
          <pc:sldMk cId="1040203231" sldId="2147470782"/>
        </pc:sldMkLst>
        <pc:spChg chg="mod ord">
          <ac:chgData name="Lee, Samantha" userId="44983747-3aaf-47a7-8c4d-b7ff06699b8b" providerId="ADAL" clId="{2F01B721-0503-4B24-926C-4F752F6BD644}" dt="2023-01-27T20:33:22.973" v="1432"/>
          <ac:spMkLst>
            <pc:docMk/>
            <pc:sldMk cId="1040203231" sldId="2147470782"/>
            <ac:spMk id="2" creationId="{5C65516F-8E92-47FF-B0B2-AFCD4F7F3CAF}"/>
          </ac:spMkLst>
        </pc:spChg>
        <pc:spChg chg="mod ord">
          <ac:chgData name="Lee, Samantha" userId="44983747-3aaf-47a7-8c4d-b7ff06699b8b" providerId="ADAL" clId="{2F01B721-0503-4B24-926C-4F752F6BD644}" dt="2023-01-27T20:33:22.971" v="1426"/>
          <ac:spMkLst>
            <pc:docMk/>
            <pc:sldMk cId="1040203231" sldId="2147470782"/>
            <ac:spMk id="3" creationId="{C42C2A29-C949-4DF3-8DD7-DEADFD3F2A41}"/>
          </ac:spMkLst>
        </pc:spChg>
        <pc:spChg chg="add del mod modVis">
          <ac:chgData name="Lee, Samantha" userId="44983747-3aaf-47a7-8c4d-b7ff06699b8b" providerId="ADAL" clId="{2F01B721-0503-4B24-926C-4F752F6BD644}" dt="2023-01-27T19:38:06.935" v="184"/>
          <ac:spMkLst>
            <pc:docMk/>
            <pc:sldMk cId="1040203231" sldId="2147470782"/>
            <ac:spMk id="5" creationId="{07A2FB0B-1A94-262E-D255-F9F3AB736568}"/>
          </ac:spMkLst>
        </pc:spChg>
        <pc:spChg chg="mod ord">
          <ac:chgData name="Lee, Samantha" userId="44983747-3aaf-47a7-8c4d-b7ff06699b8b" providerId="ADAL" clId="{2F01B721-0503-4B24-926C-4F752F6BD644}" dt="2023-01-27T20:33:22.972" v="1430"/>
          <ac:spMkLst>
            <pc:docMk/>
            <pc:sldMk cId="1040203231" sldId="2147470782"/>
            <ac:spMk id="6" creationId="{3FF62F8A-C299-4EDE-94CB-874356A1C3B6}"/>
          </ac:spMkLst>
        </pc:spChg>
        <pc:spChg chg="add del mod modVis">
          <ac:chgData name="Lee, Samantha" userId="44983747-3aaf-47a7-8c4d-b7ff06699b8b" providerId="ADAL" clId="{2F01B721-0503-4B24-926C-4F752F6BD644}" dt="2023-01-27T20:25:20.594" v="867"/>
          <ac:spMkLst>
            <pc:docMk/>
            <pc:sldMk cId="1040203231" sldId="2147470782"/>
            <ac:spMk id="7" creationId="{4CB77915-382E-1644-51A9-228E9681FAAA}"/>
          </ac:spMkLst>
        </pc:spChg>
        <pc:spChg chg="mod ord">
          <ac:chgData name="Lee, Samantha" userId="44983747-3aaf-47a7-8c4d-b7ff06699b8b" providerId="ADAL" clId="{2F01B721-0503-4B24-926C-4F752F6BD644}" dt="2023-01-27T20:33:22.974" v="1438"/>
          <ac:spMkLst>
            <pc:docMk/>
            <pc:sldMk cId="1040203231" sldId="2147470782"/>
            <ac:spMk id="8" creationId="{4EFE5F66-FE85-47E7-B999-A7248BB1BB4D}"/>
          </ac:spMkLst>
        </pc:spChg>
        <pc:spChg chg="add del mod modVis">
          <ac:chgData name="Lee, Samantha" userId="44983747-3aaf-47a7-8c4d-b7ff06699b8b" providerId="ADAL" clId="{2F01B721-0503-4B24-926C-4F752F6BD644}" dt="2023-01-27T20:26:27.702" v="1267"/>
          <ac:spMkLst>
            <pc:docMk/>
            <pc:sldMk cId="1040203231" sldId="2147470782"/>
            <ac:spMk id="9" creationId="{87A5B7A3-0D9E-9BFA-6548-9C207BE5B9C7}"/>
          </ac:spMkLst>
        </pc:spChg>
        <pc:spChg chg="mod ord">
          <ac:chgData name="Lee, Samantha" userId="44983747-3aaf-47a7-8c4d-b7ff06699b8b" providerId="ADAL" clId="{2F01B721-0503-4B24-926C-4F752F6BD644}" dt="2023-01-27T20:33:22.973" v="1434"/>
          <ac:spMkLst>
            <pc:docMk/>
            <pc:sldMk cId="1040203231" sldId="2147470782"/>
            <ac:spMk id="10" creationId="{D6F20A09-8735-4F60-96A3-48C524647CEB}"/>
          </ac:spMkLst>
        </pc:spChg>
        <pc:spChg chg="mod ord">
          <ac:chgData name="Lee, Samantha" userId="44983747-3aaf-47a7-8c4d-b7ff06699b8b" providerId="ADAL" clId="{2F01B721-0503-4B24-926C-4F752F6BD644}" dt="2023-01-27T20:33:22.974" v="1436"/>
          <ac:spMkLst>
            <pc:docMk/>
            <pc:sldMk cId="1040203231" sldId="2147470782"/>
            <ac:spMk id="11" creationId="{ACF50255-12C2-4598-938A-BD76266F8A7C}"/>
          </ac:spMkLst>
        </pc:spChg>
        <pc:spChg chg="mod ord">
          <ac:chgData name="Lee, Samantha" userId="44983747-3aaf-47a7-8c4d-b7ff06699b8b" providerId="ADAL" clId="{2F01B721-0503-4B24-926C-4F752F6BD644}" dt="2023-01-27T20:33:22.984" v="1479"/>
          <ac:spMkLst>
            <pc:docMk/>
            <pc:sldMk cId="1040203231" sldId="2147470782"/>
            <ac:spMk id="13" creationId="{912217F4-F81F-2988-74F4-8D1A9147468D}"/>
          </ac:spMkLst>
        </pc:spChg>
        <pc:spChg chg="mod ord">
          <ac:chgData name="Lee, Samantha" userId="44983747-3aaf-47a7-8c4d-b7ff06699b8b" providerId="ADAL" clId="{2F01B721-0503-4B24-926C-4F752F6BD644}" dt="2023-01-27T20:33:22.984" v="1481"/>
          <ac:spMkLst>
            <pc:docMk/>
            <pc:sldMk cId="1040203231" sldId="2147470782"/>
            <ac:spMk id="15" creationId="{54F9B702-EE4E-640A-13AE-F3481584DFE6}"/>
          </ac:spMkLst>
        </pc:spChg>
        <pc:spChg chg="mod">
          <ac:chgData name="Lee, Samantha" userId="44983747-3aaf-47a7-8c4d-b7ff06699b8b" providerId="ADAL" clId="{2F01B721-0503-4B24-926C-4F752F6BD644}" dt="2023-01-27T20:33:22.990" v="1507"/>
          <ac:spMkLst>
            <pc:docMk/>
            <pc:sldMk cId="1040203231" sldId="2147470782"/>
            <ac:spMk id="29" creationId="{3CD6184B-D41D-F25E-4746-FD7708C4A307}"/>
          </ac:spMkLst>
        </pc:spChg>
        <pc:spChg chg="mod">
          <ac:chgData name="Lee, Samantha" userId="44983747-3aaf-47a7-8c4d-b7ff06699b8b" providerId="ADAL" clId="{2F01B721-0503-4B24-926C-4F752F6BD644}" dt="2023-01-27T20:33:22.989" v="1506"/>
          <ac:spMkLst>
            <pc:docMk/>
            <pc:sldMk cId="1040203231" sldId="2147470782"/>
            <ac:spMk id="30" creationId="{939B94CB-7592-1CD2-7A59-89B239609A79}"/>
          </ac:spMkLst>
        </pc:spChg>
        <pc:spChg chg="mod">
          <ac:chgData name="Lee, Samantha" userId="44983747-3aaf-47a7-8c4d-b7ff06699b8b" providerId="ADAL" clId="{2F01B721-0503-4B24-926C-4F752F6BD644}" dt="2023-01-27T20:33:22.989" v="1505"/>
          <ac:spMkLst>
            <pc:docMk/>
            <pc:sldMk cId="1040203231" sldId="2147470782"/>
            <ac:spMk id="31" creationId="{B9F74F3C-9D5C-BC51-CC1E-08A87326886C}"/>
          </ac:spMkLst>
        </pc:spChg>
        <pc:spChg chg="mod">
          <ac:chgData name="Lee, Samantha" userId="44983747-3aaf-47a7-8c4d-b7ff06699b8b" providerId="ADAL" clId="{2F01B721-0503-4B24-926C-4F752F6BD644}" dt="2023-01-27T20:33:22.990" v="1508"/>
          <ac:spMkLst>
            <pc:docMk/>
            <pc:sldMk cId="1040203231" sldId="2147470782"/>
            <ac:spMk id="32" creationId="{38C1E2F3-6370-C63B-DDFE-0D8FF0C065DC}"/>
          </ac:spMkLst>
        </pc:spChg>
        <pc:spChg chg="mod">
          <ac:chgData name="Lee, Samantha" userId="44983747-3aaf-47a7-8c4d-b7ff06699b8b" providerId="ADAL" clId="{2F01B721-0503-4B24-926C-4F752F6BD644}" dt="2023-01-27T20:33:22.990" v="1509"/>
          <ac:spMkLst>
            <pc:docMk/>
            <pc:sldMk cId="1040203231" sldId="2147470782"/>
            <ac:spMk id="33" creationId="{67898B24-BE26-DFF9-2D27-8F337EEBDC52}"/>
          </ac:spMkLst>
        </pc:spChg>
        <pc:spChg chg="mod">
          <ac:chgData name="Lee, Samantha" userId="44983747-3aaf-47a7-8c4d-b7ff06699b8b" providerId="ADAL" clId="{2F01B721-0503-4B24-926C-4F752F6BD644}" dt="2023-01-27T20:33:22.990" v="1510"/>
          <ac:spMkLst>
            <pc:docMk/>
            <pc:sldMk cId="1040203231" sldId="2147470782"/>
            <ac:spMk id="34" creationId="{EA24B2DD-9D00-E24C-4F4C-30BEDE0EACCA}"/>
          </ac:spMkLst>
        </pc:spChg>
        <pc:spChg chg="mod ord">
          <ac:chgData name="Lee, Samantha" userId="44983747-3aaf-47a7-8c4d-b7ff06699b8b" providerId="ADAL" clId="{2F01B721-0503-4B24-926C-4F752F6BD644}" dt="2023-01-27T20:33:22.991" v="1512"/>
          <ac:spMkLst>
            <pc:docMk/>
            <pc:sldMk cId="1040203231" sldId="2147470782"/>
            <ac:spMk id="35" creationId="{74BF48D1-0306-F12F-6974-7F9573E8AA28}"/>
          </ac:spMkLst>
        </pc:spChg>
        <pc:spChg chg="mod ord">
          <ac:chgData name="Lee, Samantha" userId="44983747-3aaf-47a7-8c4d-b7ff06699b8b" providerId="ADAL" clId="{2F01B721-0503-4B24-926C-4F752F6BD644}" dt="2023-01-27T20:33:22.991" v="1514"/>
          <ac:spMkLst>
            <pc:docMk/>
            <pc:sldMk cId="1040203231" sldId="2147470782"/>
            <ac:spMk id="36" creationId="{328D1387-5C9A-29C1-7CC4-1CD633D32B28}"/>
          </ac:spMkLst>
        </pc:spChg>
        <pc:spChg chg="mod">
          <ac:chgData name="Lee, Samantha" userId="44983747-3aaf-47a7-8c4d-b7ff06699b8b" providerId="ADAL" clId="{2F01B721-0503-4B24-926C-4F752F6BD644}" dt="2023-01-27T20:33:22.993" v="1523"/>
          <ac:spMkLst>
            <pc:docMk/>
            <pc:sldMk cId="1040203231" sldId="2147470782"/>
            <ac:spMk id="41" creationId="{F272B326-850D-562B-9A8B-5A6742E3E77F}"/>
          </ac:spMkLst>
        </pc:spChg>
        <pc:spChg chg="mod">
          <ac:chgData name="Lee, Samantha" userId="44983747-3aaf-47a7-8c4d-b7ff06699b8b" providerId="ADAL" clId="{2F01B721-0503-4B24-926C-4F752F6BD644}" dt="2023-01-27T20:33:22.994" v="1524"/>
          <ac:spMkLst>
            <pc:docMk/>
            <pc:sldMk cId="1040203231" sldId="2147470782"/>
            <ac:spMk id="42" creationId="{B700841D-59D6-C5C0-9ED9-257BC8018118}"/>
          </ac:spMkLst>
        </pc:spChg>
        <pc:spChg chg="mod">
          <ac:chgData name="Lee, Samantha" userId="44983747-3aaf-47a7-8c4d-b7ff06699b8b" providerId="ADAL" clId="{2F01B721-0503-4B24-926C-4F752F6BD644}" dt="2023-01-27T20:33:22.993" v="1522"/>
          <ac:spMkLst>
            <pc:docMk/>
            <pc:sldMk cId="1040203231" sldId="2147470782"/>
            <ac:spMk id="43" creationId="{8DB11AF2-EBBA-7768-C936-C4C332341AA6}"/>
          </ac:spMkLst>
        </pc:spChg>
        <pc:spChg chg="mod ord">
          <ac:chgData name="Lee, Samantha" userId="44983747-3aaf-47a7-8c4d-b7ff06699b8b" providerId="ADAL" clId="{2F01B721-0503-4B24-926C-4F752F6BD644}" dt="2023-01-27T20:33:22.994" v="1526"/>
          <ac:spMkLst>
            <pc:docMk/>
            <pc:sldMk cId="1040203231" sldId="2147470782"/>
            <ac:spMk id="44" creationId="{C2BC62B0-5252-91B1-A331-0059F6EB6F0E}"/>
          </ac:spMkLst>
        </pc:spChg>
        <pc:spChg chg="mod ord">
          <ac:chgData name="Lee, Samantha" userId="44983747-3aaf-47a7-8c4d-b7ff06699b8b" providerId="ADAL" clId="{2F01B721-0503-4B24-926C-4F752F6BD644}" dt="2023-01-27T20:33:22.994" v="1528"/>
          <ac:spMkLst>
            <pc:docMk/>
            <pc:sldMk cId="1040203231" sldId="2147470782"/>
            <ac:spMk id="45" creationId="{371AE4D7-E259-4089-E10A-CF1F450547C1}"/>
          </ac:spMkLst>
        </pc:spChg>
        <pc:spChg chg="mod ord">
          <ac:chgData name="Lee, Samantha" userId="44983747-3aaf-47a7-8c4d-b7ff06699b8b" providerId="ADAL" clId="{2F01B721-0503-4B24-926C-4F752F6BD644}" dt="2023-01-27T20:33:22.995" v="1530"/>
          <ac:spMkLst>
            <pc:docMk/>
            <pc:sldMk cId="1040203231" sldId="2147470782"/>
            <ac:spMk id="46" creationId="{2CA7A43A-DF9E-0BBD-16D3-9850C3C5787B}"/>
          </ac:spMkLst>
        </pc:spChg>
        <pc:spChg chg="mod">
          <ac:chgData name="Lee, Samantha" userId="44983747-3aaf-47a7-8c4d-b7ff06699b8b" providerId="ADAL" clId="{2F01B721-0503-4B24-926C-4F752F6BD644}" dt="2023-01-27T20:33:22.995" v="1531"/>
          <ac:spMkLst>
            <pc:docMk/>
            <pc:sldMk cId="1040203231" sldId="2147470782"/>
            <ac:spMk id="47" creationId="{F71EC1CD-5F45-81A5-76D4-A5B0BB925EAE}"/>
          </ac:spMkLst>
        </pc:spChg>
        <pc:spChg chg="mod">
          <ac:chgData name="Lee, Samantha" userId="44983747-3aaf-47a7-8c4d-b7ff06699b8b" providerId="ADAL" clId="{2F01B721-0503-4B24-926C-4F752F6BD644}" dt="2023-01-27T20:33:22.995" v="1532"/>
          <ac:spMkLst>
            <pc:docMk/>
            <pc:sldMk cId="1040203231" sldId="2147470782"/>
            <ac:spMk id="48" creationId="{2206A63B-EAA2-C6FB-E5A7-1904316042E4}"/>
          </ac:spMkLst>
        </pc:spChg>
        <pc:spChg chg="mod ord">
          <ac:chgData name="Lee, Samantha" userId="44983747-3aaf-47a7-8c4d-b7ff06699b8b" providerId="ADAL" clId="{2F01B721-0503-4B24-926C-4F752F6BD644}" dt="2023-01-27T20:33:22.975" v="1440"/>
          <ac:spMkLst>
            <pc:docMk/>
            <pc:sldMk cId="1040203231" sldId="2147470782"/>
            <ac:spMk id="49" creationId="{54840E99-A292-498A-88AE-31C0E050F8AA}"/>
          </ac:spMkLst>
        </pc:spChg>
        <pc:spChg chg="mod ord">
          <ac:chgData name="Lee, Samantha" userId="44983747-3aaf-47a7-8c4d-b7ff06699b8b" providerId="ADAL" clId="{2F01B721-0503-4B24-926C-4F752F6BD644}" dt="2023-01-27T20:33:22.996" v="1534"/>
          <ac:spMkLst>
            <pc:docMk/>
            <pc:sldMk cId="1040203231" sldId="2147470782"/>
            <ac:spMk id="51" creationId="{A5C66E90-E68F-B14C-F5CA-36F822C59279}"/>
          </ac:spMkLst>
        </pc:spChg>
        <pc:spChg chg="mod ord">
          <ac:chgData name="Lee, Samantha" userId="44983747-3aaf-47a7-8c4d-b7ff06699b8b" providerId="ADAL" clId="{2F01B721-0503-4B24-926C-4F752F6BD644}" dt="2023-01-27T20:33:22.979" v="1460"/>
          <ac:spMkLst>
            <pc:docMk/>
            <pc:sldMk cId="1040203231" sldId="2147470782"/>
            <ac:spMk id="53" creationId="{0C5E404D-5857-FE9C-0042-DFA6060B6C0A}"/>
          </ac:spMkLst>
        </pc:spChg>
        <pc:spChg chg="mod ord">
          <ac:chgData name="Lee, Samantha" userId="44983747-3aaf-47a7-8c4d-b7ff06699b8b" providerId="ADAL" clId="{2F01B721-0503-4B24-926C-4F752F6BD644}" dt="2023-01-27T20:33:22.996" v="1536"/>
          <ac:spMkLst>
            <pc:docMk/>
            <pc:sldMk cId="1040203231" sldId="2147470782"/>
            <ac:spMk id="54" creationId="{33E80EEA-2667-EE23-3936-842F3B9501F4}"/>
          </ac:spMkLst>
        </pc:spChg>
        <pc:spChg chg="mod ord">
          <ac:chgData name="Lee, Samantha" userId="44983747-3aaf-47a7-8c4d-b7ff06699b8b" providerId="ADAL" clId="{2F01B721-0503-4B24-926C-4F752F6BD644}" dt="2023-01-27T20:33:22.980" v="1462"/>
          <ac:spMkLst>
            <pc:docMk/>
            <pc:sldMk cId="1040203231" sldId="2147470782"/>
            <ac:spMk id="55" creationId="{366A6DC2-92CF-7EB1-B6CD-DE142EC6CC77}"/>
          </ac:spMkLst>
        </pc:spChg>
        <pc:spChg chg="mod ord">
          <ac:chgData name="Lee, Samantha" userId="44983747-3aaf-47a7-8c4d-b7ff06699b8b" providerId="ADAL" clId="{2F01B721-0503-4B24-926C-4F752F6BD644}" dt="2023-01-27T20:33:22.981" v="1465"/>
          <ac:spMkLst>
            <pc:docMk/>
            <pc:sldMk cId="1040203231" sldId="2147470782"/>
            <ac:spMk id="57" creationId="{025D1061-9585-CB05-6F94-1F5D815E49B4}"/>
          </ac:spMkLst>
        </pc:spChg>
        <pc:spChg chg="mod ord">
          <ac:chgData name="Lee, Samantha" userId="44983747-3aaf-47a7-8c4d-b7ff06699b8b" providerId="ADAL" clId="{2F01B721-0503-4B24-926C-4F752F6BD644}" dt="2023-01-27T20:33:22.997" v="1538"/>
          <ac:spMkLst>
            <pc:docMk/>
            <pc:sldMk cId="1040203231" sldId="2147470782"/>
            <ac:spMk id="60" creationId="{626BB641-4B78-5941-2DF7-CF5F49AC14A8}"/>
          </ac:spMkLst>
        </pc:spChg>
        <pc:spChg chg="mod ord">
          <ac:chgData name="Lee, Samantha" userId="44983747-3aaf-47a7-8c4d-b7ff06699b8b" providerId="ADAL" clId="{2F01B721-0503-4B24-926C-4F752F6BD644}" dt="2023-01-27T20:33:22.997" v="1540"/>
          <ac:spMkLst>
            <pc:docMk/>
            <pc:sldMk cId="1040203231" sldId="2147470782"/>
            <ac:spMk id="61" creationId="{7F2CD44A-A66C-8D3A-9514-ADF88B2E6604}"/>
          </ac:spMkLst>
        </pc:spChg>
        <pc:spChg chg="mod ord">
          <ac:chgData name="Lee, Samantha" userId="44983747-3aaf-47a7-8c4d-b7ff06699b8b" providerId="ADAL" clId="{2F01B721-0503-4B24-926C-4F752F6BD644}" dt="2023-01-27T20:33:22.982" v="1469"/>
          <ac:spMkLst>
            <pc:docMk/>
            <pc:sldMk cId="1040203231" sldId="2147470782"/>
            <ac:spMk id="72" creationId="{840B6BE9-838A-FA3A-A1AC-2D788FF5AA0E}"/>
          </ac:spMkLst>
        </pc:spChg>
        <pc:spChg chg="mod ord">
          <ac:chgData name="Lee, Samantha" userId="44983747-3aaf-47a7-8c4d-b7ff06699b8b" providerId="ADAL" clId="{2F01B721-0503-4B24-926C-4F752F6BD644}" dt="2023-01-27T20:33:22.982" v="1471"/>
          <ac:spMkLst>
            <pc:docMk/>
            <pc:sldMk cId="1040203231" sldId="2147470782"/>
            <ac:spMk id="81" creationId="{8C150081-856D-AE35-5ED7-C58E66FB7E94}"/>
          </ac:spMkLst>
        </pc:spChg>
        <pc:spChg chg="mod ord">
          <ac:chgData name="Lee, Samantha" userId="44983747-3aaf-47a7-8c4d-b7ff06699b8b" providerId="ADAL" clId="{2F01B721-0503-4B24-926C-4F752F6BD644}" dt="2023-01-27T20:33:22.982" v="1473"/>
          <ac:spMkLst>
            <pc:docMk/>
            <pc:sldMk cId="1040203231" sldId="2147470782"/>
            <ac:spMk id="118" creationId="{8DD42577-F4D9-4B34-A836-091FB7663088}"/>
          </ac:spMkLst>
        </pc:spChg>
        <pc:spChg chg="mod ord">
          <ac:chgData name="Lee, Samantha" userId="44983747-3aaf-47a7-8c4d-b7ff06699b8b" providerId="ADAL" clId="{2F01B721-0503-4B24-926C-4F752F6BD644}" dt="2023-01-27T20:33:22.978" v="1456"/>
          <ac:spMkLst>
            <pc:docMk/>
            <pc:sldMk cId="1040203231" sldId="2147470782"/>
            <ac:spMk id="122" creationId="{ECED30E1-D15B-6C81-F4F5-E247A7AD95D3}"/>
          </ac:spMkLst>
        </pc:spChg>
        <pc:spChg chg="mod ord">
          <ac:chgData name="Lee, Samantha" userId="44983747-3aaf-47a7-8c4d-b7ff06699b8b" providerId="ADAL" clId="{2F01B721-0503-4B24-926C-4F752F6BD644}" dt="2023-01-27T20:33:22.979" v="1458"/>
          <ac:spMkLst>
            <pc:docMk/>
            <pc:sldMk cId="1040203231" sldId="2147470782"/>
            <ac:spMk id="123" creationId="{0213490D-ABE1-E12B-DA86-57F3159F18F3}"/>
          </ac:spMkLst>
        </pc:spChg>
        <pc:spChg chg="mod ord">
          <ac:chgData name="Lee, Samantha" userId="44983747-3aaf-47a7-8c4d-b7ff06699b8b" providerId="ADAL" clId="{2F01B721-0503-4B24-926C-4F752F6BD644}" dt="2023-01-27T20:33:22.981" v="1467"/>
          <ac:spMkLst>
            <pc:docMk/>
            <pc:sldMk cId="1040203231" sldId="2147470782"/>
            <ac:spMk id="140" creationId="{39B1CF9A-DD92-4CBA-8FB2-3DED39BFB69B}"/>
          </ac:spMkLst>
        </pc:spChg>
        <pc:spChg chg="mod ord">
          <ac:chgData name="Lee, Samantha" userId="44983747-3aaf-47a7-8c4d-b7ff06699b8b" providerId="ADAL" clId="{2F01B721-0503-4B24-926C-4F752F6BD644}" dt="2023-01-27T20:33:22.985" v="1486"/>
          <ac:spMkLst>
            <pc:docMk/>
            <pc:sldMk cId="1040203231" sldId="2147470782"/>
            <ac:spMk id="147" creationId="{4CE2802B-E954-3B03-D5D9-FB36AAF0B3FB}"/>
          </ac:spMkLst>
        </pc:spChg>
        <pc:spChg chg="mod ord">
          <ac:chgData name="Lee, Samantha" userId="44983747-3aaf-47a7-8c4d-b7ff06699b8b" providerId="ADAL" clId="{2F01B721-0503-4B24-926C-4F752F6BD644}" dt="2023-01-27T20:28:10.108" v="1278" actId="164"/>
          <ac:spMkLst>
            <pc:docMk/>
            <pc:sldMk cId="1040203231" sldId="2147470782"/>
            <ac:spMk id="148" creationId="{3BC41438-839A-4587-BCA3-1B8164C1A14C}"/>
          </ac:spMkLst>
        </pc:spChg>
        <pc:spChg chg="mod ord">
          <ac:chgData name="Lee, Samantha" userId="44983747-3aaf-47a7-8c4d-b7ff06699b8b" providerId="ADAL" clId="{2F01B721-0503-4B24-926C-4F752F6BD644}" dt="2023-01-27T20:28:10.108" v="1278" actId="164"/>
          <ac:spMkLst>
            <pc:docMk/>
            <pc:sldMk cId="1040203231" sldId="2147470782"/>
            <ac:spMk id="151" creationId="{0C466312-3A2F-4AA7-8C03-6D2B1EBF5425}"/>
          </ac:spMkLst>
        </pc:spChg>
        <pc:spChg chg="mod ord">
          <ac:chgData name="Lee, Samantha" userId="44983747-3aaf-47a7-8c4d-b7ff06699b8b" providerId="ADAL" clId="{2F01B721-0503-4B24-926C-4F752F6BD644}" dt="2023-01-27T20:28:10.108" v="1278" actId="164"/>
          <ac:spMkLst>
            <pc:docMk/>
            <pc:sldMk cId="1040203231" sldId="2147470782"/>
            <ac:spMk id="153" creationId="{78255840-0766-48FD-90D2-8A4E2FE63380}"/>
          </ac:spMkLst>
        </pc:spChg>
        <pc:spChg chg="mod ord">
          <ac:chgData name="Lee, Samantha" userId="44983747-3aaf-47a7-8c4d-b7ff06699b8b" providerId="ADAL" clId="{2F01B721-0503-4B24-926C-4F752F6BD644}" dt="2023-01-30T21:02:30.870" v="1997" actId="20577"/>
          <ac:spMkLst>
            <pc:docMk/>
            <pc:sldMk cId="1040203231" sldId="2147470782"/>
            <ac:spMk id="155" creationId="{FA811602-031D-4B62-BBA7-4A3D45A587FC}"/>
          </ac:spMkLst>
        </pc:spChg>
        <pc:spChg chg="mod ord">
          <ac:chgData name="Lee, Samantha" userId="44983747-3aaf-47a7-8c4d-b7ff06699b8b" providerId="ADAL" clId="{2F01B721-0503-4B24-926C-4F752F6BD644}" dt="2023-01-27T20:33:22.997" v="1542"/>
          <ac:spMkLst>
            <pc:docMk/>
            <pc:sldMk cId="1040203231" sldId="2147470782"/>
            <ac:spMk id="156" creationId="{1C59974D-C4E5-4CA9-95F5-BAECEBA6ECBF}"/>
          </ac:spMkLst>
        </pc:spChg>
        <pc:spChg chg="mod ord">
          <ac:chgData name="Lee, Samantha" userId="44983747-3aaf-47a7-8c4d-b7ff06699b8b" providerId="ADAL" clId="{2F01B721-0503-4B24-926C-4F752F6BD644}" dt="2023-01-27T20:33:22.986" v="1488"/>
          <ac:spMkLst>
            <pc:docMk/>
            <pc:sldMk cId="1040203231" sldId="2147470782"/>
            <ac:spMk id="157" creationId="{6E69D46F-7DF0-202D-0518-8E6DF481FA53}"/>
          </ac:spMkLst>
        </pc:spChg>
        <pc:spChg chg="mod ord">
          <ac:chgData name="Lee, Samantha" userId="44983747-3aaf-47a7-8c4d-b7ff06699b8b" providerId="ADAL" clId="{2F01B721-0503-4B24-926C-4F752F6BD644}" dt="2023-01-27T20:28:10.108" v="1278" actId="164"/>
          <ac:spMkLst>
            <pc:docMk/>
            <pc:sldMk cId="1040203231" sldId="2147470782"/>
            <ac:spMk id="158" creationId="{79C73516-44EF-46C5-93F5-B0380D423646}"/>
          </ac:spMkLst>
        </pc:spChg>
        <pc:spChg chg="mod ord">
          <ac:chgData name="Lee, Samantha" userId="44983747-3aaf-47a7-8c4d-b7ff06699b8b" providerId="ADAL" clId="{2F01B721-0503-4B24-926C-4F752F6BD644}" dt="2023-01-27T20:33:22.970" v="1420"/>
          <ac:spMkLst>
            <pc:docMk/>
            <pc:sldMk cId="1040203231" sldId="2147470782"/>
            <ac:spMk id="159" creationId="{395008A1-B093-41C6-B1AE-29C9C99A2F23}"/>
          </ac:spMkLst>
        </pc:spChg>
        <pc:spChg chg="mod">
          <ac:chgData name="Lee, Samantha" userId="44983747-3aaf-47a7-8c4d-b7ff06699b8b" providerId="ADAL" clId="{2F01B721-0503-4B24-926C-4F752F6BD644}" dt="2023-01-27T20:33:22.985" v="1483"/>
          <ac:spMkLst>
            <pc:docMk/>
            <pc:sldMk cId="1040203231" sldId="2147470782"/>
            <ac:spMk id="160" creationId="{964B7C6D-7C32-C1AE-9B82-1D0D6A88B791}"/>
          </ac:spMkLst>
        </pc:spChg>
        <pc:spChg chg="mod ord">
          <ac:chgData name="Lee, Samantha" userId="44983747-3aaf-47a7-8c4d-b7ff06699b8b" providerId="ADAL" clId="{2F01B721-0503-4B24-926C-4F752F6BD644}" dt="2023-01-27T20:33:22.983" v="1475"/>
          <ac:spMkLst>
            <pc:docMk/>
            <pc:sldMk cId="1040203231" sldId="2147470782"/>
            <ac:spMk id="161" creationId="{6DB6336E-9045-4381-BBA2-48FC65B56567}"/>
          </ac:spMkLst>
        </pc:spChg>
        <pc:spChg chg="mod ord">
          <ac:chgData name="Lee, Samantha" userId="44983747-3aaf-47a7-8c4d-b7ff06699b8b" providerId="ADAL" clId="{2F01B721-0503-4B24-926C-4F752F6BD644}" dt="2023-01-27T20:33:22.986" v="1492"/>
          <ac:spMkLst>
            <pc:docMk/>
            <pc:sldMk cId="1040203231" sldId="2147470782"/>
            <ac:spMk id="162" creationId="{31091A99-4D0C-11B9-6AF6-C15F86C39E6D}"/>
          </ac:spMkLst>
        </pc:spChg>
        <pc:spChg chg="mod ord">
          <ac:chgData name="Lee, Samantha" userId="44983747-3aaf-47a7-8c4d-b7ff06699b8b" providerId="ADAL" clId="{2F01B721-0503-4B24-926C-4F752F6BD644}" dt="2023-01-27T20:33:22.983" v="1477"/>
          <ac:spMkLst>
            <pc:docMk/>
            <pc:sldMk cId="1040203231" sldId="2147470782"/>
            <ac:spMk id="163" creationId="{FDDB25CF-C1C1-4A2B-85FB-75D295CF901F}"/>
          </ac:spMkLst>
        </pc:spChg>
        <pc:spChg chg="mod ord">
          <ac:chgData name="Lee, Samantha" userId="44983747-3aaf-47a7-8c4d-b7ff06699b8b" providerId="ADAL" clId="{2F01B721-0503-4B24-926C-4F752F6BD644}" dt="2023-01-27T20:33:22.986" v="1490"/>
          <ac:spMkLst>
            <pc:docMk/>
            <pc:sldMk cId="1040203231" sldId="2147470782"/>
            <ac:spMk id="164" creationId="{4B2EFA2F-16E2-3FFF-5283-221E3B15502E}"/>
          </ac:spMkLst>
        </pc:spChg>
        <pc:spChg chg="mod">
          <ac:chgData name="Lee, Samantha" userId="44983747-3aaf-47a7-8c4d-b7ff06699b8b" providerId="ADAL" clId="{2F01B721-0503-4B24-926C-4F752F6BD644}" dt="2023-01-27T20:33:22.985" v="1484"/>
          <ac:spMkLst>
            <pc:docMk/>
            <pc:sldMk cId="1040203231" sldId="2147470782"/>
            <ac:spMk id="165" creationId="{7D9E3F99-D861-FAED-173C-47D8F26FAB46}"/>
          </ac:spMkLst>
        </pc:spChg>
        <pc:spChg chg="mod ord">
          <ac:chgData name="Lee, Samantha" userId="44983747-3aaf-47a7-8c4d-b7ff06699b8b" providerId="ADAL" clId="{2F01B721-0503-4B24-926C-4F752F6BD644}" dt="2023-01-27T20:33:22.976" v="1444"/>
          <ac:spMkLst>
            <pc:docMk/>
            <pc:sldMk cId="1040203231" sldId="2147470782"/>
            <ac:spMk id="349" creationId="{8C06D942-CD22-4B4B-9F9B-2D060649468B}"/>
          </ac:spMkLst>
        </pc:spChg>
        <pc:spChg chg="mod ord">
          <ac:chgData name="Lee, Samantha" userId="44983747-3aaf-47a7-8c4d-b7ff06699b8b" providerId="ADAL" clId="{2F01B721-0503-4B24-926C-4F752F6BD644}" dt="2023-01-27T20:33:22.976" v="1446"/>
          <ac:spMkLst>
            <pc:docMk/>
            <pc:sldMk cId="1040203231" sldId="2147470782"/>
            <ac:spMk id="350" creationId="{BAC38DFA-45F4-41C5-802D-1CCD0E770F70}"/>
          </ac:spMkLst>
        </pc:spChg>
        <pc:spChg chg="mod ord">
          <ac:chgData name="Lee, Samantha" userId="44983747-3aaf-47a7-8c4d-b7ff06699b8b" providerId="ADAL" clId="{2F01B721-0503-4B24-926C-4F752F6BD644}" dt="2023-01-27T20:33:22.977" v="1448"/>
          <ac:spMkLst>
            <pc:docMk/>
            <pc:sldMk cId="1040203231" sldId="2147470782"/>
            <ac:spMk id="358" creationId="{767913C7-5089-45E6-A286-076F31EC2C4C}"/>
          </ac:spMkLst>
        </pc:spChg>
        <pc:grpChg chg="add mod">
          <ac:chgData name="Lee, Samantha" userId="44983747-3aaf-47a7-8c4d-b7ff06699b8b" providerId="ADAL" clId="{2F01B721-0503-4B24-926C-4F752F6BD644}" dt="2023-01-27T20:28:26.728" v="1280" actId="164"/>
          <ac:grpSpMkLst>
            <pc:docMk/>
            <pc:sldMk cId="1040203231" sldId="2147470782"/>
            <ac:grpSpMk id="14" creationId="{263167AC-F611-B5E7-183F-5617B7C7A598}"/>
          </ac:grpSpMkLst>
        </pc:grpChg>
        <pc:grpChg chg="add mod ord">
          <ac:chgData name="Lee, Samantha" userId="44983747-3aaf-47a7-8c4d-b7ff06699b8b" providerId="ADAL" clId="{2F01B721-0503-4B24-926C-4F752F6BD644}" dt="2023-01-27T20:33:22.969" v="1418"/>
          <ac:grpSpMkLst>
            <pc:docMk/>
            <pc:sldMk cId="1040203231" sldId="2147470782"/>
            <ac:grpSpMk id="16" creationId="{FF4FC7C2-E98E-194F-3973-A86A4C1C2B71}"/>
          </ac:grpSpMkLst>
        </pc:grpChg>
        <pc:graphicFrameChg chg="mod">
          <ac:chgData name="Lee, Samantha" userId="44983747-3aaf-47a7-8c4d-b7ff06699b8b" providerId="ADAL" clId="{2F01B721-0503-4B24-926C-4F752F6BD644}" dt="2023-01-27T20:33:23.003" v="1546"/>
          <ac:graphicFrameMkLst>
            <pc:docMk/>
            <pc:sldMk cId="1040203231" sldId="2147470782"/>
            <ac:graphicFrameMk id="12" creationId="{12B08591-225C-450F-A30D-40F93F3F55A9}"/>
          </ac:graphicFrameMkLst>
        </pc:graphicFrameChg>
        <pc:graphicFrameChg chg="mod">
          <ac:chgData name="Lee, Samantha" userId="44983747-3aaf-47a7-8c4d-b7ff06699b8b" providerId="ADAL" clId="{2F01B721-0503-4B24-926C-4F752F6BD644}" dt="2023-01-27T20:33:22.984" v="1482"/>
          <ac:graphicFrameMkLst>
            <pc:docMk/>
            <pc:sldMk cId="1040203231" sldId="2147470782"/>
            <ac:graphicFrameMk id="175" creationId="{40D72FFE-3545-D825-C5B6-E6525F56D45C}"/>
          </ac:graphicFrameMkLst>
        </pc:graphicFrameChg>
        <pc:graphicFrameChg chg="mod">
          <ac:chgData name="Lee, Samantha" userId="44983747-3aaf-47a7-8c4d-b7ff06699b8b" providerId="ADAL" clId="{2F01B721-0503-4B24-926C-4F752F6BD644}" dt="2023-01-27T20:33:22.991" v="1515"/>
          <ac:graphicFrameMkLst>
            <pc:docMk/>
            <pc:sldMk cId="1040203231" sldId="2147470782"/>
            <ac:graphicFrameMk id="179" creationId="{12A9E941-7922-BDDD-62F3-E8635C7A4358}"/>
          </ac:graphicFrameMkLst>
        </pc:graphicFrameChg>
        <pc:graphicFrameChg chg="mod">
          <ac:chgData name="Lee, Samantha" userId="44983747-3aaf-47a7-8c4d-b7ff06699b8b" providerId="ADAL" clId="{2F01B721-0503-4B24-926C-4F752F6BD644}" dt="2023-01-27T20:33:22.980" v="1463"/>
          <ac:graphicFrameMkLst>
            <pc:docMk/>
            <pc:sldMk cId="1040203231" sldId="2147470782"/>
            <ac:graphicFrameMk id="198" creationId="{90BE22B4-CB05-3633-D133-DBF289009DFD}"/>
          </ac:graphicFrameMkLst>
        </pc:graphicFrameChg>
        <pc:picChg chg="add del mod ord">
          <ac:chgData name="Lee, Samantha" userId="44983747-3aaf-47a7-8c4d-b7ff06699b8b" providerId="ADAL" clId="{2F01B721-0503-4B24-926C-4F752F6BD644}" dt="2023-01-27T19:40:48.151" v="503" actId="478"/>
          <ac:picMkLst>
            <pc:docMk/>
            <pc:sldMk cId="1040203231" sldId="2147470782"/>
            <ac:picMk id="4" creationId="{272C127B-7732-F9CE-CAF9-65695EEA1BFA}"/>
          </ac:picMkLst>
        </pc:picChg>
        <pc:picChg chg="add mod ord">
          <ac:chgData name="Lee, Samantha" userId="44983747-3aaf-47a7-8c4d-b7ff06699b8b" providerId="ADAL" clId="{2F01B721-0503-4B24-926C-4F752F6BD644}" dt="2023-01-27T20:28:26.728" v="1280" actId="164"/>
          <ac:picMkLst>
            <pc:docMk/>
            <pc:sldMk cId="1040203231" sldId="2147470782"/>
            <ac:picMk id="5" creationId="{DDBCB5A6-EF50-981D-CBA0-D51DFE7786D0}"/>
          </ac:picMkLst>
        </pc:picChg>
        <pc:picChg chg="add del mod ord">
          <ac:chgData name="Lee, Samantha" userId="44983747-3aaf-47a7-8c4d-b7ff06699b8b" providerId="ADAL" clId="{2F01B721-0503-4B24-926C-4F752F6BD644}" dt="2023-01-27T19:39:41.471" v="344" actId="478"/>
          <ac:picMkLst>
            <pc:docMk/>
            <pc:sldMk cId="1040203231" sldId="2147470782"/>
            <ac:picMk id="9" creationId="{F8EDE1E4-186A-1856-285F-83CFA55B79D1}"/>
          </ac:picMkLst>
        </pc:picChg>
        <pc:picChg chg="add del mod ord">
          <ac:chgData name="Lee, Samantha" userId="44983747-3aaf-47a7-8c4d-b7ff06699b8b" providerId="ADAL" clId="{2F01B721-0503-4B24-926C-4F752F6BD644}" dt="2023-01-27T19:43:29.029" v="659" actId="478"/>
          <ac:picMkLst>
            <pc:docMk/>
            <pc:sldMk cId="1040203231" sldId="2147470782"/>
            <ac:picMk id="16" creationId="{193FC505-5A9E-BA37-9966-4F117E729190}"/>
          </ac:picMkLst>
        </pc:picChg>
        <pc:picChg chg="add mod ord">
          <ac:chgData name="Lee, Samantha" userId="44983747-3aaf-47a7-8c4d-b7ff06699b8b" providerId="ADAL" clId="{2F01B721-0503-4B24-926C-4F752F6BD644}" dt="2023-01-27T20:33:22.970" v="1422"/>
          <ac:picMkLst>
            <pc:docMk/>
            <pc:sldMk cId="1040203231" sldId="2147470782"/>
            <ac:picMk id="18" creationId="{4E7EC4F1-967C-4CEC-3349-FD92DE0BED1F}"/>
          </ac:picMkLst>
        </pc:picChg>
        <pc:picChg chg="del mod ord">
          <ac:chgData name="Lee, Samantha" userId="44983747-3aaf-47a7-8c4d-b7ff06699b8b" providerId="ADAL" clId="{2F01B721-0503-4B24-926C-4F752F6BD644}" dt="2023-01-27T20:25:36.721" v="870" actId="478"/>
          <ac:picMkLst>
            <pc:docMk/>
            <pc:sldMk cId="1040203231" sldId="2147470782"/>
            <ac:picMk id="197" creationId="{62A3984A-D226-E814-AE7D-D7D0128417EB}"/>
          </ac:picMkLst>
        </pc:picChg>
        <pc:picChg chg="del">
          <ac:chgData name="Lee, Samantha" userId="44983747-3aaf-47a7-8c4d-b7ff06699b8b" providerId="ADAL" clId="{2F01B721-0503-4B24-926C-4F752F6BD644}" dt="2023-01-27T19:38:00.628" v="2" actId="478"/>
          <ac:picMkLst>
            <pc:docMk/>
            <pc:sldMk cId="1040203231" sldId="2147470782"/>
            <ac:picMk id="277" creationId="{D6209E36-7EE0-4003-880C-97F0A35B84B7}"/>
          </ac:picMkLst>
        </pc:picChg>
        <pc:cxnChg chg="mod ord">
          <ac:chgData name="Lee, Samantha" userId="44983747-3aaf-47a7-8c4d-b7ff06699b8b" providerId="ADAL" clId="{2F01B721-0503-4B24-926C-4F752F6BD644}" dt="2023-01-27T20:33:22.988" v="1498"/>
          <ac:cxnSpMkLst>
            <pc:docMk/>
            <pc:sldMk cId="1040203231" sldId="2147470782"/>
            <ac:cxnSpMk id="23" creationId="{98AAA7B2-981D-5572-AC00-31C7AB6FD7D1}"/>
          </ac:cxnSpMkLst>
        </pc:cxnChg>
        <pc:cxnChg chg="mod ord">
          <ac:chgData name="Lee, Samantha" userId="44983747-3aaf-47a7-8c4d-b7ff06699b8b" providerId="ADAL" clId="{2F01B721-0503-4B24-926C-4F752F6BD644}" dt="2023-01-27T20:33:22.987" v="1496"/>
          <ac:cxnSpMkLst>
            <pc:docMk/>
            <pc:sldMk cId="1040203231" sldId="2147470782"/>
            <ac:cxnSpMk id="24" creationId="{D0F14571-F5EF-E366-A1E7-BBD6FC079F7F}"/>
          </ac:cxnSpMkLst>
        </pc:cxnChg>
        <pc:cxnChg chg="mod ord">
          <ac:chgData name="Lee, Samantha" userId="44983747-3aaf-47a7-8c4d-b7ff06699b8b" providerId="ADAL" clId="{2F01B721-0503-4B24-926C-4F752F6BD644}" dt="2023-01-27T20:33:22.987" v="1494"/>
          <ac:cxnSpMkLst>
            <pc:docMk/>
            <pc:sldMk cId="1040203231" sldId="2147470782"/>
            <ac:cxnSpMk id="25" creationId="{BF5519A3-795B-CB21-348E-9F5552B44B55}"/>
          </ac:cxnSpMkLst>
        </pc:cxnChg>
        <pc:cxnChg chg="mod ord">
          <ac:chgData name="Lee, Samantha" userId="44983747-3aaf-47a7-8c4d-b7ff06699b8b" providerId="ADAL" clId="{2F01B721-0503-4B24-926C-4F752F6BD644}" dt="2023-01-27T20:33:22.988" v="1502"/>
          <ac:cxnSpMkLst>
            <pc:docMk/>
            <pc:sldMk cId="1040203231" sldId="2147470782"/>
            <ac:cxnSpMk id="26" creationId="{74AC654E-E2FB-6881-D698-9633DE4B9DCB}"/>
          </ac:cxnSpMkLst>
        </pc:cxnChg>
        <pc:cxnChg chg="mod ord">
          <ac:chgData name="Lee, Samantha" userId="44983747-3aaf-47a7-8c4d-b7ff06699b8b" providerId="ADAL" clId="{2F01B721-0503-4B24-926C-4F752F6BD644}" dt="2023-01-27T20:33:22.988" v="1500"/>
          <ac:cxnSpMkLst>
            <pc:docMk/>
            <pc:sldMk cId="1040203231" sldId="2147470782"/>
            <ac:cxnSpMk id="27" creationId="{F01E310E-31D3-2B17-7CC9-E469356D8DE2}"/>
          </ac:cxnSpMkLst>
        </pc:cxnChg>
        <pc:cxnChg chg="mod ord">
          <ac:chgData name="Lee, Samantha" userId="44983747-3aaf-47a7-8c4d-b7ff06699b8b" providerId="ADAL" clId="{2F01B721-0503-4B24-926C-4F752F6BD644}" dt="2023-01-27T20:33:22.989" v="1504"/>
          <ac:cxnSpMkLst>
            <pc:docMk/>
            <pc:sldMk cId="1040203231" sldId="2147470782"/>
            <ac:cxnSpMk id="28" creationId="{44D4F7E9-F209-BC21-6916-A442E1F9CE75}"/>
          </ac:cxnSpMkLst>
        </pc:cxnChg>
        <pc:cxnChg chg="mod ord">
          <ac:chgData name="Lee, Samantha" userId="44983747-3aaf-47a7-8c4d-b7ff06699b8b" providerId="ADAL" clId="{2F01B721-0503-4B24-926C-4F752F6BD644}" dt="2023-01-27T20:33:22.992" v="1519"/>
          <ac:cxnSpMkLst>
            <pc:docMk/>
            <pc:sldMk cId="1040203231" sldId="2147470782"/>
            <ac:cxnSpMk id="38" creationId="{89D803E8-2E28-F6A4-A99D-CBA5B6373165}"/>
          </ac:cxnSpMkLst>
        </pc:cxnChg>
        <pc:cxnChg chg="mod ord">
          <ac:chgData name="Lee, Samantha" userId="44983747-3aaf-47a7-8c4d-b7ff06699b8b" providerId="ADAL" clId="{2F01B721-0503-4B24-926C-4F752F6BD644}" dt="2023-01-27T20:33:22.993" v="1521"/>
          <ac:cxnSpMkLst>
            <pc:docMk/>
            <pc:sldMk cId="1040203231" sldId="2147470782"/>
            <ac:cxnSpMk id="39" creationId="{5741DF36-3FF5-7258-F038-D9DA32DDDE86}"/>
          </ac:cxnSpMkLst>
        </pc:cxnChg>
        <pc:cxnChg chg="mod ord">
          <ac:chgData name="Lee, Samantha" userId="44983747-3aaf-47a7-8c4d-b7ff06699b8b" providerId="ADAL" clId="{2F01B721-0503-4B24-926C-4F752F6BD644}" dt="2023-01-27T20:33:22.992" v="1517"/>
          <ac:cxnSpMkLst>
            <pc:docMk/>
            <pc:sldMk cId="1040203231" sldId="2147470782"/>
            <ac:cxnSpMk id="40" creationId="{B45032C7-F928-6D40-5CA6-A511BFCCC7C5}"/>
          </ac:cxnSpMkLst>
        </pc:cxnChg>
        <pc:cxnChg chg="mod ord">
          <ac:chgData name="Lee, Samantha" userId="44983747-3aaf-47a7-8c4d-b7ff06699b8b" providerId="ADAL" clId="{2F01B721-0503-4B24-926C-4F752F6BD644}" dt="2023-01-27T20:33:22.972" v="1428"/>
          <ac:cxnSpMkLst>
            <pc:docMk/>
            <pc:sldMk cId="1040203231" sldId="2147470782"/>
            <ac:cxnSpMk id="50" creationId="{B7CB22FF-96DE-E679-A464-B15A859623B5}"/>
          </ac:cxnSpMkLst>
        </pc:cxnChg>
        <pc:cxnChg chg="mod ord">
          <ac:chgData name="Lee, Samantha" userId="44983747-3aaf-47a7-8c4d-b7ff06699b8b" providerId="ADAL" clId="{2F01B721-0503-4B24-926C-4F752F6BD644}" dt="2023-01-27T20:33:22.978" v="1454"/>
          <ac:cxnSpMkLst>
            <pc:docMk/>
            <pc:sldMk cId="1040203231" sldId="2147470782"/>
            <ac:cxnSpMk id="121" creationId="{B779A411-4926-F1FF-6FF9-A5F62A021316}"/>
          </ac:cxnSpMkLst>
        </pc:cxnChg>
        <pc:cxnChg chg="mod ord">
          <ac:chgData name="Lee, Samantha" userId="44983747-3aaf-47a7-8c4d-b7ff06699b8b" providerId="ADAL" clId="{2F01B721-0503-4B24-926C-4F752F6BD644}" dt="2023-01-27T20:28:10.108" v="1278" actId="164"/>
          <ac:cxnSpMkLst>
            <pc:docMk/>
            <pc:sldMk cId="1040203231" sldId="2147470782"/>
            <ac:cxnSpMk id="149" creationId="{5A9BB167-B72A-47B8-80A1-E66AE66EDC34}"/>
          </ac:cxnSpMkLst>
        </pc:cxnChg>
        <pc:cxnChg chg="mod ord">
          <ac:chgData name="Lee, Samantha" userId="44983747-3aaf-47a7-8c4d-b7ff06699b8b" providerId="ADAL" clId="{2F01B721-0503-4B24-926C-4F752F6BD644}" dt="2023-01-27T20:28:10.108" v="1278" actId="164"/>
          <ac:cxnSpMkLst>
            <pc:docMk/>
            <pc:sldMk cId="1040203231" sldId="2147470782"/>
            <ac:cxnSpMk id="152" creationId="{5C6C6171-67AB-4D83-B59E-752CD104D5C4}"/>
          </ac:cxnSpMkLst>
        </pc:cxnChg>
        <pc:cxnChg chg="mod ord">
          <ac:chgData name="Lee, Samantha" userId="44983747-3aaf-47a7-8c4d-b7ff06699b8b" providerId="ADAL" clId="{2F01B721-0503-4B24-926C-4F752F6BD644}" dt="2023-01-27T20:33:22.977" v="1450"/>
          <ac:cxnSpMkLst>
            <pc:docMk/>
            <pc:sldMk cId="1040203231" sldId="2147470782"/>
            <ac:cxnSpMk id="154" creationId="{C51B4D09-A16E-42EC-B3D2-90546881B4BE}"/>
          </ac:cxnSpMkLst>
        </pc:cxnChg>
        <pc:cxnChg chg="mod ord">
          <ac:chgData name="Lee, Samantha" userId="44983747-3aaf-47a7-8c4d-b7ff06699b8b" providerId="ADAL" clId="{2F01B721-0503-4B24-926C-4F752F6BD644}" dt="2023-01-27T20:33:22.975" v="1442"/>
          <ac:cxnSpMkLst>
            <pc:docMk/>
            <pc:sldMk cId="1040203231" sldId="2147470782"/>
            <ac:cxnSpMk id="227" creationId="{908D7A08-62E2-4C44-B9AE-A2CF41D3E2C5}"/>
          </ac:cxnSpMkLst>
        </pc:cxnChg>
        <pc:cxnChg chg="mod ord">
          <ac:chgData name="Lee, Samantha" userId="44983747-3aaf-47a7-8c4d-b7ff06699b8b" providerId="ADAL" clId="{2F01B721-0503-4B24-926C-4F752F6BD644}" dt="2023-01-27T20:33:22.971" v="1424"/>
          <ac:cxnSpMkLst>
            <pc:docMk/>
            <pc:sldMk cId="1040203231" sldId="2147470782"/>
            <ac:cxnSpMk id="276" creationId="{2E3A50F0-4C89-4595-8294-9E34E4E4F897}"/>
          </ac:cxnSpMkLst>
        </pc:cxnChg>
      </pc:sldChg>
      <pc:sldChg chg="addSp delSp modSp mod">
        <pc:chgData name="Lee, Samantha" userId="44983747-3aaf-47a7-8c4d-b7ff06699b8b" providerId="ADAL" clId="{2F01B721-0503-4B24-926C-4F752F6BD644}" dt="2023-01-30T20:53:06.526" v="1763" actId="1036"/>
        <pc:sldMkLst>
          <pc:docMk/>
          <pc:sldMk cId="2771943399" sldId="2147470785"/>
        </pc:sldMkLst>
        <pc:spChg chg="mod ord">
          <ac:chgData name="Lee, Samantha" userId="44983747-3aaf-47a7-8c4d-b7ff06699b8b" providerId="ADAL" clId="{2F01B721-0503-4B24-926C-4F752F6BD644}" dt="2023-01-30T20:52:55.954" v="1637"/>
          <ac:spMkLst>
            <pc:docMk/>
            <pc:sldMk cId="2771943399" sldId="2147470785"/>
            <ac:spMk id="2" creationId="{5C65516F-8E92-47FF-B0B2-AFCD4F7F3CAF}"/>
          </ac:spMkLst>
        </pc:spChg>
        <pc:spChg chg="mod ord">
          <ac:chgData name="Lee, Samantha" userId="44983747-3aaf-47a7-8c4d-b7ff06699b8b" providerId="ADAL" clId="{2F01B721-0503-4B24-926C-4F752F6BD644}" dt="2023-01-30T20:52:55.954" v="1639"/>
          <ac:spMkLst>
            <pc:docMk/>
            <pc:sldMk cId="2771943399" sldId="2147470785"/>
            <ac:spMk id="3" creationId="{C42C2A29-C949-4DF3-8DD7-DEADFD3F2A41}"/>
          </ac:spMkLst>
        </pc:spChg>
        <pc:spChg chg="mod ord">
          <ac:chgData name="Lee, Samantha" userId="44983747-3aaf-47a7-8c4d-b7ff06699b8b" providerId="ADAL" clId="{2F01B721-0503-4B24-926C-4F752F6BD644}" dt="2023-01-30T20:52:55.986" v="1710"/>
          <ac:spMkLst>
            <pc:docMk/>
            <pc:sldMk cId="2771943399" sldId="2147470785"/>
            <ac:spMk id="4" creationId="{1E9E9CDC-37BA-3BEB-ACAD-A3B91F9E53F0}"/>
          </ac:spMkLst>
        </pc:spChg>
        <pc:spChg chg="mod">
          <ac:chgData name="Lee, Samantha" userId="44983747-3aaf-47a7-8c4d-b7ff06699b8b" providerId="ADAL" clId="{2F01B721-0503-4B24-926C-4F752F6BD644}" dt="2023-01-30T20:52:55.986" v="1717"/>
          <ac:spMkLst>
            <pc:docMk/>
            <pc:sldMk cId="2771943399" sldId="2147470785"/>
            <ac:spMk id="11" creationId="{6B37D8D0-275F-137F-0C47-0C64260E428B}"/>
          </ac:spMkLst>
        </pc:spChg>
        <pc:spChg chg="add mod replST">
          <ac:chgData name="Lee, Samantha" userId="44983747-3aaf-47a7-8c4d-b7ff06699b8b" providerId="ADAL" clId="{2F01B721-0503-4B24-926C-4F752F6BD644}" dt="2023-01-30T20:52:55.986" v="1745"/>
          <ac:spMkLst>
            <pc:docMk/>
            <pc:sldMk cId="2771943399" sldId="2147470785"/>
            <ac:spMk id="13" creationId="{70BC83DF-F3E2-2078-2DC1-06A1E62EB4A3}"/>
          </ac:spMkLst>
        </pc:spChg>
        <pc:spChg chg="add mod replST">
          <ac:chgData name="Lee, Samantha" userId="44983747-3aaf-47a7-8c4d-b7ff06699b8b" providerId="ADAL" clId="{2F01B721-0503-4B24-926C-4F752F6BD644}" dt="2023-01-30T20:52:55.986" v="1746"/>
          <ac:spMkLst>
            <pc:docMk/>
            <pc:sldMk cId="2771943399" sldId="2147470785"/>
            <ac:spMk id="14" creationId="{D2016420-2164-D9D2-019B-94A084459F9D}"/>
          </ac:spMkLst>
        </pc:spChg>
        <pc:spChg chg="add mod ord">
          <ac:chgData name="Lee, Samantha" userId="44983747-3aaf-47a7-8c4d-b7ff06699b8b" providerId="ADAL" clId="{2F01B721-0503-4B24-926C-4F752F6BD644}" dt="2023-01-30T20:53:06.526" v="1763" actId="1036"/>
          <ac:spMkLst>
            <pc:docMk/>
            <pc:sldMk cId="2771943399" sldId="2147470785"/>
            <ac:spMk id="15" creationId="{BD8AED8B-B711-EF33-9DDD-0717482FE116}"/>
          </ac:spMkLst>
        </pc:spChg>
        <pc:spChg chg="mod">
          <ac:chgData name="Lee, Samantha" userId="44983747-3aaf-47a7-8c4d-b7ff06699b8b" providerId="ADAL" clId="{2F01B721-0503-4B24-926C-4F752F6BD644}" dt="2023-01-30T20:52:55.986" v="1716"/>
          <ac:spMkLst>
            <pc:docMk/>
            <pc:sldMk cId="2771943399" sldId="2147470785"/>
            <ac:spMk id="16" creationId="{8AE1811F-19F9-ED78-2A9A-DFC44D9C7B68}"/>
          </ac:spMkLst>
        </pc:spChg>
        <pc:spChg chg="mod">
          <ac:chgData name="Lee, Samantha" userId="44983747-3aaf-47a7-8c4d-b7ff06699b8b" providerId="ADAL" clId="{2F01B721-0503-4B24-926C-4F752F6BD644}" dt="2023-01-30T20:52:55.986" v="1714"/>
          <ac:spMkLst>
            <pc:docMk/>
            <pc:sldMk cId="2771943399" sldId="2147470785"/>
            <ac:spMk id="17" creationId="{0EFCC914-75F7-A020-90C8-37A5EECCA40C}"/>
          </ac:spMkLst>
        </pc:spChg>
        <pc:spChg chg="add mod ord">
          <ac:chgData name="Lee, Samantha" userId="44983747-3aaf-47a7-8c4d-b7ff06699b8b" providerId="ADAL" clId="{2F01B721-0503-4B24-926C-4F752F6BD644}" dt="2023-01-30T20:52:55.986" v="1750"/>
          <ac:spMkLst>
            <pc:docMk/>
            <pc:sldMk cId="2771943399" sldId="2147470785"/>
            <ac:spMk id="18" creationId="{715D3EAE-D519-BE04-A1B7-6DFB8350EAE1}"/>
          </ac:spMkLst>
        </pc:spChg>
        <pc:spChg chg="mod">
          <ac:chgData name="Lee, Samantha" userId="44983747-3aaf-47a7-8c4d-b7ff06699b8b" providerId="ADAL" clId="{2F01B721-0503-4B24-926C-4F752F6BD644}" dt="2023-01-30T20:52:55.986" v="1715"/>
          <ac:spMkLst>
            <pc:docMk/>
            <pc:sldMk cId="2771943399" sldId="2147470785"/>
            <ac:spMk id="20" creationId="{F498C4CF-7E7A-FC9F-C1D7-D87806711541}"/>
          </ac:spMkLst>
        </pc:spChg>
        <pc:spChg chg="mod">
          <ac:chgData name="Lee, Samantha" userId="44983747-3aaf-47a7-8c4d-b7ff06699b8b" providerId="ADAL" clId="{2F01B721-0503-4B24-926C-4F752F6BD644}" dt="2023-01-30T20:52:55.986" v="1718"/>
          <ac:spMkLst>
            <pc:docMk/>
            <pc:sldMk cId="2771943399" sldId="2147470785"/>
            <ac:spMk id="21" creationId="{12DD4B3E-E566-1F4C-1DC3-534F27F6699E}"/>
          </ac:spMkLst>
        </pc:spChg>
        <pc:spChg chg="mod ord">
          <ac:chgData name="Lee, Samantha" userId="44983747-3aaf-47a7-8c4d-b7ff06699b8b" providerId="ADAL" clId="{2F01B721-0503-4B24-926C-4F752F6BD644}" dt="2023-01-30T20:52:55.986" v="1720"/>
          <ac:spMkLst>
            <pc:docMk/>
            <pc:sldMk cId="2771943399" sldId="2147470785"/>
            <ac:spMk id="22" creationId="{477084FB-C354-F29E-24AA-2BB21F69709D}"/>
          </ac:spMkLst>
        </pc:spChg>
        <pc:spChg chg="mod ord">
          <ac:chgData name="Lee, Samantha" userId="44983747-3aaf-47a7-8c4d-b7ff06699b8b" providerId="ADAL" clId="{2F01B721-0503-4B24-926C-4F752F6BD644}" dt="2023-01-30T20:52:55.986" v="1722"/>
          <ac:spMkLst>
            <pc:docMk/>
            <pc:sldMk cId="2771943399" sldId="2147470785"/>
            <ac:spMk id="23" creationId="{34AFCEA8-945D-FCF5-8D99-DE56CF7F2161}"/>
          </ac:spMkLst>
        </pc:spChg>
        <pc:spChg chg="mod ord">
          <ac:chgData name="Lee, Samantha" userId="44983747-3aaf-47a7-8c4d-b7ff06699b8b" providerId="ADAL" clId="{2F01B721-0503-4B24-926C-4F752F6BD644}" dt="2023-01-30T20:52:55.986" v="1726"/>
          <ac:spMkLst>
            <pc:docMk/>
            <pc:sldMk cId="2771943399" sldId="2147470785"/>
            <ac:spMk id="25" creationId="{2942C13B-C1A3-7D9B-3421-0C2A8BDC64EC}"/>
          </ac:spMkLst>
        </pc:spChg>
        <pc:spChg chg="add mod ord">
          <ac:chgData name="Lee, Samantha" userId="44983747-3aaf-47a7-8c4d-b7ff06699b8b" providerId="ADAL" clId="{2F01B721-0503-4B24-926C-4F752F6BD644}" dt="2023-01-30T20:52:55.986" v="1752"/>
          <ac:spMkLst>
            <pc:docMk/>
            <pc:sldMk cId="2771943399" sldId="2147470785"/>
            <ac:spMk id="26" creationId="{C2D2CB46-99FF-D09E-9353-8298B6948664}"/>
          </ac:spMkLst>
        </pc:spChg>
        <pc:spChg chg="add del mod modVis">
          <ac:chgData name="Lee, Samantha" userId="44983747-3aaf-47a7-8c4d-b7ff06699b8b" providerId="ADAL" clId="{2F01B721-0503-4B24-926C-4F752F6BD644}" dt="2023-01-30T20:52:55.986" v="1756"/>
          <ac:spMkLst>
            <pc:docMk/>
            <pc:sldMk cId="2771943399" sldId="2147470785"/>
            <ac:spMk id="27" creationId="{48A41D41-61DC-0EA2-3B71-3E6C659C6428}"/>
          </ac:spMkLst>
        </pc:spChg>
        <pc:spChg chg="mod ord">
          <ac:chgData name="Lee, Samantha" userId="44983747-3aaf-47a7-8c4d-b7ff06699b8b" providerId="ADAL" clId="{2F01B721-0503-4B24-926C-4F752F6BD644}" dt="2023-01-30T20:52:55.986" v="1728"/>
          <ac:spMkLst>
            <pc:docMk/>
            <pc:sldMk cId="2771943399" sldId="2147470785"/>
            <ac:spMk id="31" creationId="{B15F486F-0A39-CC1A-2200-CC2C51A3AE2E}"/>
          </ac:spMkLst>
        </pc:spChg>
        <pc:spChg chg="mod ord">
          <ac:chgData name="Lee, Samantha" userId="44983747-3aaf-47a7-8c4d-b7ff06699b8b" providerId="ADAL" clId="{2F01B721-0503-4B24-926C-4F752F6BD644}" dt="2023-01-30T20:52:55.986" v="1730"/>
          <ac:spMkLst>
            <pc:docMk/>
            <pc:sldMk cId="2771943399" sldId="2147470785"/>
            <ac:spMk id="32" creationId="{67F6D554-56D1-76C6-7173-2DDB6CD41178}"/>
          </ac:spMkLst>
        </pc:spChg>
        <pc:spChg chg="mod ord">
          <ac:chgData name="Lee, Samantha" userId="44983747-3aaf-47a7-8c4d-b7ff06699b8b" providerId="ADAL" clId="{2F01B721-0503-4B24-926C-4F752F6BD644}" dt="2023-01-30T20:52:55.986" v="1732"/>
          <ac:spMkLst>
            <pc:docMk/>
            <pc:sldMk cId="2771943399" sldId="2147470785"/>
            <ac:spMk id="33" creationId="{7D184548-4A46-C92E-BEE6-43184D3D9D96}"/>
          </ac:spMkLst>
        </pc:spChg>
        <pc:spChg chg="mod ord">
          <ac:chgData name="Lee, Samantha" userId="44983747-3aaf-47a7-8c4d-b7ff06699b8b" providerId="ADAL" clId="{2F01B721-0503-4B24-926C-4F752F6BD644}" dt="2023-01-30T20:52:55.986" v="1734"/>
          <ac:spMkLst>
            <pc:docMk/>
            <pc:sldMk cId="2771943399" sldId="2147470785"/>
            <ac:spMk id="34" creationId="{99E5D368-74D5-07F1-F3AE-1B8D579F5C97}"/>
          </ac:spMkLst>
        </pc:spChg>
        <pc:spChg chg="mod ord">
          <ac:chgData name="Lee, Samantha" userId="44983747-3aaf-47a7-8c4d-b7ff06699b8b" providerId="ADAL" clId="{2F01B721-0503-4B24-926C-4F752F6BD644}" dt="2023-01-30T20:52:55.986" v="1736"/>
          <ac:spMkLst>
            <pc:docMk/>
            <pc:sldMk cId="2771943399" sldId="2147470785"/>
            <ac:spMk id="35" creationId="{5974BE31-3F6A-8583-7E99-109925321BED}"/>
          </ac:spMkLst>
        </pc:spChg>
        <pc:spChg chg="mod ord">
          <ac:chgData name="Lee, Samantha" userId="44983747-3aaf-47a7-8c4d-b7ff06699b8b" providerId="ADAL" clId="{2F01B721-0503-4B24-926C-4F752F6BD644}" dt="2023-01-30T20:52:55.986" v="1738"/>
          <ac:spMkLst>
            <pc:docMk/>
            <pc:sldMk cId="2771943399" sldId="2147470785"/>
            <ac:spMk id="38" creationId="{7BBC76DC-A63B-DBD2-F166-317184E81345}"/>
          </ac:spMkLst>
        </pc:spChg>
        <pc:spChg chg="mod ord">
          <ac:chgData name="Lee, Samantha" userId="44983747-3aaf-47a7-8c4d-b7ff06699b8b" providerId="ADAL" clId="{2F01B721-0503-4B24-926C-4F752F6BD644}" dt="2023-01-30T20:52:55.986" v="1740"/>
          <ac:spMkLst>
            <pc:docMk/>
            <pc:sldMk cId="2771943399" sldId="2147470785"/>
            <ac:spMk id="39" creationId="{1195C1A4-693A-449F-ACDA-D884BEDE5DBD}"/>
          </ac:spMkLst>
        </pc:spChg>
        <pc:spChg chg="mod ord">
          <ac:chgData name="Lee, Samantha" userId="44983747-3aaf-47a7-8c4d-b7ff06699b8b" providerId="ADAL" clId="{2F01B721-0503-4B24-926C-4F752F6BD644}" dt="2023-01-30T20:52:55.970" v="1649"/>
          <ac:spMkLst>
            <pc:docMk/>
            <pc:sldMk cId="2771943399" sldId="2147470785"/>
            <ac:spMk id="41" creationId="{58C6CD06-1778-47C4-B8E5-6D00325D596A}"/>
          </ac:spMkLst>
        </pc:spChg>
        <pc:spChg chg="mod ord">
          <ac:chgData name="Lee, Samantha" userId="44983747-3aaf-47a7-8c4d-b7ff06699b8b" providerId="ADAL" clId="{2F01B721-0503-4B24-926C-4F752F6BD644}" dt="2023-01-30T20:52:55.970" v="1651"/>
          <ac:spMkLst>
            <pc:docMk/>
            <pc:sldMk cId="2771943399" sldId="2147470785"/>
            <ac:spMk id="44" creationId="{71ADDB22-034E-4C59-BA57-F0AD6E84BAB8}"/>
          </ac:spMkLst>
        </pc:spChg>
        <pc:spChg chg="mod ord">
          <ac:chgData name="Lee, Samantha" userId="44983747-3aaf-47a7-8c4d-b7ff06699b8b" providerId="ADAL" clId="{2F01B721-0503-4B24-926C-4F752F6BD644}" dt="2023-01-30T20:52:55.970" v="1653"/>
          <ac:spMkLst>
            <pc:docMk/>
            <pc:sldMk cId="2771943399" sldId="2147470785"/>
            <ac:spMk id="45" creationId="{D7CEB44B-3E41-4D86-8DC4-F840F494D84F}"/>
          </ac:spMkLst>
        </pc:spChg>
        <pc:spChg chg="mod ord">
          <ac:chgData name="Lee, Samantha" userId="44983747-3aaf-47a7-8c4d-b7ff06699b8b" providerId="ADAL" clId="{2F01B721-0503-4B24-926C-4F752F6BD644}" dt="2023-01-30T20:52:55.970" v="1655"/>
          <ac:spMkLst>
            <pc:docMk/>
            <pc:sldMk cId="2771943399" sldId="2147470785"/>
            <ac:spMk id="47" creationId="{B721A1AD-281D-4905-8717-E273172FE591}"/>
          </ac:spMkLst>
        </pc:spChg>
        <pc:spChg chg="mod ord">
          <ac:chgData name="Lee, Samantha" userId="44983747-3aaf-47a7-8c4d-b7ff06699b8b" providerId="ADAL" clId="{2F01B721-0503-4B24-926C-4F752F6BD644}" dt="2023-01-30T20:52:55.970" v="1657"/>
          <ac:spMkLst>
            <pc:docMk/>
            <pc:sldMk cId="2771943399" sldId="2147470785"/>
            <ac:spMk id="48" creationId="{EFD82F58-2B0B-41C4-A7B0-67ABAB044101}"/>
          </ac:spMkLst>
        </pc:spChg>
        <pc:spChg chg="del">
          <ac:chgData name="Lee, Samantha" userId="44983747-3aaf-47a7-8c4d-b7ff06699b8b" providerId="ADAL" clId="{2F01B721-0503-4B24-926C-4F752F6BD644}" dt="2023-01-30T20:52:55.233" v="1554"/>
          <ac:spMkLst>
            <pc:docMk/>
            <pc:sldMk cId="2771943399" sldId="2147470785"/>
            <ac:spMk id="53" creationId="{8C23B9F3-9CC7-408F-949F-B72781FCE869}"/>
          </ac:spMkLst>
        </pc:spChg>
        <pc:spChg chg="del">
          <ac:chgData name="Lee, Samantha" userId="44983747-3aaf-47a7-8c4d-b7ff06699b8b" providerId="ADAL" clId="{2F01B721-0503-4B24-926C-4F752F6BD644}" dt="2023-01-30T20:52:55.233" v="1553"/>
          <ac:spMkLst>
            <pc:docMk/>
            <pc:sldMk cId="2771943399" sldId="2147470785"/>
            <ac:spMk id="56" creationId="{9230A2FF-3D3F-4DF5-916B-5DA431769E9C}"/>
          </ac:spMkLst>
        </pc:spChg>
        <pc:spChg chg="mod ord">
          <ac:chgData name="Lee, Samantha" userId="44983747-3aaf-47a7-8c4d-b7ff06699b8b" providerId="ADAL" clId="{2F01B721-0503-4B24-926C-4F752F6BD644}" dt="2023-01-30T20:52:55.970" v="1659"/>
          <ac:spMkLst>
            <pc:docMk/>
            <pc:sldMk cId="2771943399" sldId="2147470785"/>
            <ac:spMk id="62" creationId="{13F32275-8369-4409-BDEF-AE06AF7AA789}"/>
          </ac:spMkLst>
        </pc:spChg>
        <pc:spChg chg="mod ord">
          <ac:chgData name="Lee, Samantha" userId="44983747-3aaf-47a7-8c4d-b7ff06699b8b" providerId="ADAL" clId="{2F01B721-0503-4B24-926C-4F752F6BD644}" dt="2023-01-30T20:52:55.954" v="1641"/>
          <ac:spMkLst>
            <pc:docMk/>
            <pc:sldMk cId="2771943399" sldId="2147470785"/>
            <ac:spMk id="72" creationId="{6A4EE674-B31F-4888-AD37-B799469CCD03}"/>
          </ac:spMkLst>
        </pc:spChg>
        <pc:spChg chg="mod ord">
          <ac:chgData name="Lee, Samantha" userId="44983747-3aaf-47a7-8c4d-b7ff06699b8b" providerId="ADAL" clId="{2F01B721-0503-4B24-926C-4F752F6BD644}" dt="2023-01-30T20:52:55.954" v="1643"/>
          <ac:spMkLst>
            <pc:docMk/>
            <pc:sldMk cId="2771943399" sldId="2147470785"/>
            <ac:spMk id="73" creationId="{420DED51-99C8-41F0-B55D-28DB84046673}"/>
          </ac:spMkLst>
        </pc:spChg>
        <pc:spChg chg="mod ord">
          <ac:chgData name="Lee, Samantha" userId="44983747-3aaf-47a7-8c4d-b7ff06699b8b" providerId="ADAL" clId="{2F01B721-0503-4B24-926C-4F752F6BD644}" dt="2023-01-30T20:52:55.954" v="1645"/>
          <ac:spMkLst>
            <pc:docMk/>
            <pc:sldMk cId="2771943399" sldId="2147470785"/>
            <ac:spMk id="74" creationId="{E9F6C549-545F-43AC-BDE5-2FB873A41662}"/>
          </ac:spMkLst>
        </pc:spChg>
        <pc:spChg chg="mod ord">
          <ac:chgData name="Lee, Samantha" userId="44983747-3aaf-47a7-8c4d-b7ff06699b8b" providerId="ADAL" clId="{2F01B721-0503-4B24-926C-4F752F6BD644}" dt="2023-01-30T20:52:55.954" v="1647"/>
          <ac:spMkLst>
            <pc:docMk/>
            <pc:sldMk cId="2771943399" sldId="2147470785"/>
            <ac:spMk id="75" creationId="{B26B53E0-4089-4ED8-9BED-F2021827E48D}"/>
          </ac:spMkLst>
        </pc:spChg>
        <pc:spChg chg="del">
          <ac:chgData name="Lee, Samantha" userId="44983747-3aaf-47a7-8c4d-b7ff06699b8b" providerId="ADAL" clId="{2F01B721-0503-4B24-926C-4F752F6BD644}" dt="2023-01-30T20:52:55.230" v="1548"/>
          <ac:spMkLst>
            <pc:docMk/>
            <pc:sldMk cId="2771943399" sldId="2147470785"/>
            <ac:spMk id="104" creationId="{8D75467F-D2FD-4C8D-ABAC-18FDBF73B359}"/>
          </ac:spMkLst>
        </pc:spChg>
        <pc:spChg chg="del">
          <ac:chgData name="Lee, Samantha" userId="44983747-3aaf-47a7-8c4d-b7ff06699b8b" providerId="ADAL" clId="{2F01B721-0503-4B24-926C-4F752F6BD644}" dt="2023-01-30T20:52:55.232" v="1552"/>
          <ac:spMkLst>
            <pc:docMk/>
            <pc:sldMk cId="2771943399" sldId="2147470785"/>
            <ac:spMk id="105" creationId="{016CFAEB-8B92-4470-8B5B-87F6065EE599}"/>
          </ac:spMkLst>
        </pc:spChg>
        <pc:spChg chg="mod ord">
          <ac:chgData name="Lee, Samantha" userId="44983747-3aaf-47a7-8c4d-b7ff06699b8b" providerId="ADAL" clId="{2F01B721-0503-4B24-926C-4F752F6BD644}" dt="2023-01-30T20:52:55.970" v="1665"/>
          <ac:spMkLst>
            <pc:docMk/>
            <pc:sldMk cId="2771943399" sldId="2147470785"/>
            <ac:spMk id="116" creationId="{29E70DC1-3868-4939-95D1-BB9300A02553}"/>
          </ac:spMkLst>
        </pc:spChg>
        <pc:spChg chg="mod ord">
          <ac:chgData name="Lee, Samantha" userId="44983747-3aaf-47a7-8c4d-b7ff06699b8b" providerId="ADAL" clId="{2F01B721-0503-4B24-926C-4F752F6BD644}" dt="2023-01-30T20:52:55.970" v="1667"/>
          <ac:spMkLst>
            <pc:docMk/>
            <pc:sldMk cId="2771943399" sldId="2147470785"/>
            <ac:spMk id="117" creationId="{242E52CF-CEE8-4EFE-A015-B977346DE050}"/>
          </ac:spMkLst>
        </pc:spChg>
        <pc:spChg chg="mod">
          <ac:chgData name="Lee, Samantha" userId="44983747-3aaf-47a7-8c4d-b7ff06699b8b" providerId="ADAL" clId="{2F01B721-0503-4B24-926C-4F752F6BD644}" dt="2023-01-30T20:52:55.970" v="1702"/>
          <ac:spMkLst>
            <pc:docMk/>
            <pc:sldMk cId="2771943399" sldId="2147470785"/>
            <ac:spMk id="119" creationId="{BC4E146E-7028-49D8-9618-E62091DC3A67}"/>
          </ac:spMkLst>
        </pc:spChg>
        <pc:spChg chg="mod">
          <ac:chgData name="Lee, Samantha" userId="44983747-3aaf-47a7-8c4d-b7ff06699b8b" providerId="ADAL" clId="{2F01B721-0503-4B24-926C-4F752F6BD644}" dt="2023-01-30T20:52:55.970" v="1705"/>
          <ac:spMkLst>
            <pc:docMk/>
            <pc:sldMk cId="2771943399" sldId="2147470785"/>
            <ac:spMk id="120" creationId="{9DB3D9D3-241A-46C1-9035-EC0CF7B81922}"/>
          </ac:spMkLst>
        </pc:spChg>
        <pc:spChg chg="mod">
          <ac:chgData name="Lee, Samantha" userId="44983747-3aaf-47a7-8c4d-b7ff06699b8b" providerId="ADAL" clId="{2F01B721-0503-4B24-926C-4F752F6BD644}" dt="2023-01-30T20:52:55.970" v="1703"/>
          <ac:spMkLst>
            <pc:docMk/>
            <pc:sldMk cId="2771943399" sldId="2147470785"/>
            <ac:spMk id="121" creationId="{25417633-B091-4093-BE91-8DC7860942F5}"/>
          </ac:spMkLst>
        </pc:spChg>
        <pc:spChg chg="mod">
          <ac:chgData name="Lee, Samantha" userId="44983747-3aaf-47a7-8c4d-b7ff06699b8b" providerId="ADAL" clId="{2F01B721-0503-4B24-926C-4F752F6BD644}" dt="2023-01-30T20:52:55.970" v="1704"/>
          <ac:spMkLst>
            <pc:docMk/>
            <pc:sldMk cId="2771943399" sldId="2147470785"/>
            <ac:spMk id="122" creationId="{31750F94-5042-4D1F-84F8-26B58DC86A2A}"/>
          </ac:spMkLst>
        </pc:spChg>
        <pc:spChg chg="mod">
          <ac:chgData name="Lee, Samantha" userId="44983747-3aaf-47a7-8c4d-b7ff06699b8b" providerId="ADAL" clId="{2F01B721-0503-4B24-926C-4F752F6BD644}" dt="2023-01-30T20:52:55.970" v="1706"/>
          <ac:spMkLst>
            <pc:docMk/>
            <pc:sldMk cId="2771943399" sldId="2147470785"/>
            <ac:spMk id="124" creationId="{F3A48377-403B-4A66-94F0-21A76B2FA57C}"/>
          </ac:spMkLst>
        </pc:spChg>
        <pc:spChg chg="mod">
          <ac:chgData name="Lee, Samantha" userId="44983747-3aaf-47a7-8c4d-b7ff06699b8b" providerId="ADAL" clId="{2F01B721-0503-4B24-926C-4F752F6BD644}" dt="2023-01-30T20:52:55.970" v="1701"/>
          <ac:spMkLst>
            <pc:docMk/>
            <pc:sldMk cId="2771943399" sldId="2147470785"/>
            <ac:spMk id="125" creationId="{8E79BDE1-6A34-4D32-96B0-B91F8A0B0CAA}"/>
          </ac:spMkLst>
        </pc:spChg>
        <pc:spChg chg="mod ord">
          <ac:chgData name="Lee, Samantha" userId="44983747-3aaf-47a7-8c4d-b7ff06699b8b" providerId="ADAL" clId="{2F01B721-0503-4B24-926C-4F752F6BD644}" dt="2023-01-30T20:52:55.970" v="1671"/>
          <ac:spMkLst>
            <pc:docMk/>
            <pc:sldMk cId="2771943399" sldId="2147470785"/>
            <ac:spMk id="126" creationId="{16F2D9E1-3F02-4F94-BB1E-02270A348B27}"/>
          </ac:spMkLst>
        </pc:spChg>
        <pc:spChg chg="mod ord">
          <ac:chgData name="Lee, Samantha" userId="44983747-3aaf-47a7-8c4d-b7ff06699b8b" providerId="ADAL" clId="{2F01B721-0503-4B24-926C-4F752F6BD644}" dt="2023-01-30T20:52:55.970" v="1673"/>
          <ac:spMkLst>
            <pc:docMk/>
            <pc:sldMk cId="2771943399" sldId="2147470785"/>
            <ac:spMk id="127" creationId="{116308D9-9C15-49D6-919C-9751ADF6AC37}"/>
          </ac:spMkLst>
        </pc:spChg>
        <pc:spChg chg="mod ord">
          <ac:chgData name="Lee, Samantha" userId="44983747-3aaf-47a7-8c4d-b7ff06699b8b" providerId="ADAL" clId="{2F01B721-0503-4B24-926C-4F752F6BD644}" dt="2023-01-30T20:52:55.970" v="1675"/>
          <ac:spMkLst>
            <pc:docMk/>
            <pc:sldMk cId="2771943399" sldId="2147470785"/>
            <ac:spMk id="128" creationId="{2A951BC1-3CC6-4A63-B24D-C926D424CD43}"/>
          </ac:spMkLst>
        </pc:spChg>
        <pc:spChg chg="mod ord">
          <ac:chgData name="Lee, Samantha" userId="44983747-3aaf-47a7-8c4d-b7ff06699b8b" providerId="ADAL" clId="{2F01B721-0503-4B24-926C-4F752F6BD644}" dt="2023-01-30T20:52:55.970" v="1677"/>
          <ac:spMkLst>
            <pc:docMk/>
            <pc:sldMk cId="2771943399" sldId="2147470785"/>
            <ac:spMk id="161" creationId="{857E5E0D-8E51-42AF-847C-08EAFDBC22A6}"/>
          </ac:spMkLst>
        </pc:spChg>
        <pc:spChg chg="mod ord">
          <ac:chgData name="Lee, Samantha" userId="44983747-3aaf-47a7-8c4d-b7ff06699b8b" providerId="ADAL" clId="{2F01B721-0503-4B24-926C-4F752F6BD644}" dt="2023-01-30T20:52:55.970" v="1679"/>
          <ac:spMkLst>
            <pc:docMk/>
            <pc:sldMk cId="2771943399" sldId="2147470785"/>
            <ac:spMk id="166" creationId="{8D757F08-74D5-41DB-A06F-7F8192EFF506}"/>
          </ac:spMkLst>
        </pc:spChg>
        <pc:spChg chg="mod ord">
          <ac:chgData name="Lee, Samantha" userId="44983747-3aaf-47a7-8c4d-b7ff06699b8b" providerId="ADAL" clId="{2F01B721-0503-4B24-926C-4F752F6BD644}" dt="2023-01-30T20:52:55.970" v="1681"/>
          <ac:spMkLst>
            <pc:docMk/>
            <pc:sldMk cId="2771943399" sldId="2147470785"/>
            <ac:spMk id="168" creationId="{301F23D5-314A-4740-A224-F3C20CAF977C}"/>
          </ac:spMkLst>
        </pc:spChg>
        <pc:spChg chg="mod ord">
          <ac:chgData name="Lee, Samantha" userId="44983747-3aaf-47a7-8c4d-b7ff06699b8b" providerId="ADAL" clId="{2F01B721-0503-4B24-926C-4F752F6BD644}" dt="2023-01-30T20:52:55.970" v="1683"/>
          <ac:spMkLst>
            <pc:docMk/>
            <pc:sldMk cId="2771943399" sldId="2147470785"/>
            <ac:spMk id="170" creationId="{0D926B4E-7266-4E5C-A6C2-E6302A1B1F05}"/>
          </ac:spMkLst>
        </pc:spChg>
        <pc:spChg chg="mod ord">
          <ac:chgData name="Lee, Samantha" userId="44983747-3aaf-47a7-8c4d-b7ff06699b8b" providerId="ADAL" clId="{2F01B721-0503-4B24-926C-4F752F6BD644}" dt="2023-01-30T20:52:55.970" v="1685"/>
          <ac:spMkLst>
            <pc:docMk/>
            <pc:sldMk cId="2771943399" sldId="2147470785"/>
            <ac:spMk id="174" creationId="{C29A0D52-5212-4D20-9140-818F881F9C1A}"/>
          </ac:spMkLst>
        </pc:spChg>
        <pc:spChg chg="mod ord">
          <ac:chgData name="Lee, Samantha" userId="44983747-3aaf-47a7-8c4d-b7ff06699b8b" providerId="ADAL" clId="{2F01B721-0503-4B24-926C-4F752F6BD644}" dt="2023-01-30T20:52:55.970" v="1687"/>
          <ac:spMkLst>
            <pc:docMk/>
            <pc:sldMk cId="2771943399" sldId="2147470785"/>
            <ac:spMk id="176" creationId="{A476E7D0-FECA-43FB-9BCA-00807E0297F0}"/>
          </ac:spMkLst>
        </pc:spChg>
        <pc:spChg chg="mod ord">
          <ac:chgData name="Lee, Samantha" userId="44983747-3aaf-47a7-8c4d-b7ff06699b8b" providerId="ADAL" clId="{2F01B721-0503-4B24-926C-4F752F6BD644}" dt="2023-01-30T20:52:55.970" v="1689"/>
          <ac:spMkLst>
            <pc:docMk/>
            <pc:sldMk cId="2771943399" sldId="2147470785"/>
            <ac:spMk id="182" creationId="{62FFD987-56F8-4A1E-B28B-1CFBD1248979}"/>
          </ac:spMkLst>
        </pc:spChg>
        <pc:spChg chg="mod ord">
          <ac:chgData name="Lee, Samantha" userId="44983747-3aaf-47a7-8c4d-b7ff06699b8b" providerId="ADAL" clId="{2F01B721-0503-4B24-926C-4F752F6BD644}" dt="2023-01-30T20:52:55.970" v="1693"/>
          <ac:spMkLst>
            <pc:docMk/>
            <pc:sldMk cId="2771943399" sldId="2147470785"/>
            <ac:spMk id="208" creationId="{C06A3800-856F-4FB8-8C57-A50FC51EC15B}"/>
          </ac:spMkLst>
        </pc:spChg>
        <pc:spChg chg="mod ord">
          <ac:chgData name="Lee, Samantha" userId="44983747-3aaf-47a7-8c4d-b7ff06699b8b" providerId="ADAL" clId="{2F01B721-0503-4B24-926C-4F752F6BD644}" dt="2023-01-30T20:52:55.970" v="1695"/>
          <ac:spMkLst>
            <pc:docMk/>
            <pc:sldMk cId="2771943399" sldId="2147470785"/>
            <ac:spMk id="210" creationId="{3FF6F13F-EC09-4459-A108-23C431AF3260}"/>
          </ac:spMkLst>
        </pc:spChg>
        <pc:grpChg chg="mod ord">
          <ac:chgData name="Lee, Samantha" userId="44983747-3aaf-47a7-8c4d-b7ff06699b8b" providerId="ADAL" clId="{2F01B721-0503-4B24-926C-4F752F6BD644}" dt="2023-01-30T20:52:55.970" v="1699"/>
          <ac:grpSpMkLst>
            <pc:docMk/>
            <pc:sldMk cId="2771943399" sldId="2147470785"/>
            <ac:grpSpMk id="7" creationId="{7F2522AB-AF7B-4456-BC85-95B57663095D}"/>
          </ac:grpSpMkLst>
        </pc:grpChg>
        <pc:grpChg chg="mod ord">
          <ac:chgData name="Lee, Samantha" userId="44983747-3aaf-47a7-8c4d-b7ff06699b8b" providerId="ADAL" clId="{2F01B721-0503-4B24-926C-4F752F6BD644}" dt="2023-01-30T20:52:55.970" v="1661"/>
          <ac:grpSpMkLst>
            <pc:docMk/>
            <pc:sldMk cId="2771943399" sldId="2147470785"/>
            <ac:grpSpMk id="231" creationId="{84420D77-43D4-40BE-8414-BAE5DE5E62DD}"/>
          </ac:grpSpMkLst>
        </pc:grpChg>
        <pc:grpChg chg="mod ord">
          <ac:chgData name="Lee, Samantha" userId="44983747-3aaf-47a7-8c4d-b7ff06699b8b" providerId="ADAL" clId="{2F01B721-0503-4B24-926C-4F752F6BD644}" dt="2023-01-30T20:52:55.970" v="1691"/>
          <ac:grpSpMkLst>
            <pc:docMk/>
            <pc:sldMk cId="2771943399" sldId="2147470785"/>
            <ac:grpSpMk id="233" creationId="{9D57DBAB-2FAE-444C-BB6A-EB14B1C07B45}"/>
          </ac:grpSpMkLst>
        </pc:grpChg>
        <pc:grpChg chg="mod ord">
          <ac:chgData name="Lee, Samantha" userId="44983747-3aaf-47a7-8c4d-b7ff06699b8b" providerId="ADAL" clId="{2F01B721-0503-4B24-926C-4F752F6BD644}" dt="2023-01-30T20:52:55.970" v="1663"/>
          <ac:grpSpMkLst>
            <pc:docMk/>
            <pc:sldMk cId="2771943399" sldId="2147470785"/>
            <ac:grpSpMk id="236" creationId="{A5E13142-252C-4DA3-A579-5CF918328D5E}"/>
          </ac:grpSpMkLst>
        </pc:grpChg>
        <pc:graphicFrameChg chg="del">
          <ac:chgData name="Lee, Samantha" userId="44983747-3aaf-47a7-8c4d-b7ff06699b8b" providerId="ADAL" clId="{2F01B721-0503-4B24-926C-4F752F6BD644}" dt="2023-01-30T20:52:55.234" v="1556"/>
          <ac:graphicFrameMkLst>
            <pc:docMk/>
            <pc:sldMk cId="2771943399" sldId="2147470785"/>
            <ac:graphicFrameMk id="5" creationId="{45D243F0-5230-8A0A-5576-BF33816874DD}"/>
          </ac:graphicFrameMkLst>
        </pc:graphicFrameChg>
        <pc:graphicFrameChg chg="mod">
          <ac:chgData name="Lee, Samantha" userId="44983747-3aaf-47a7-8c4d-b7ff06699b8b" providerId="ADAL" clId="{2F01B721-0503-4B24-926C-4F752F6BD644}" dt="2023-01-30T20:52:55.970" v="1700"/>
          <ac:graphicFrameMkLst>
            <pc:docMk/>
            <pc:sldMk cId="2771943399" sldId="2147470785"/>
            <ac:graphicFrameMk id="8" creationId="{1B71DA40-141F-846C-6F4E-13C9C4BBB1F4}"/>
          </ac:graphicFrameMkLst>
        </pc:graphicFrameChg>
        <pc:graphicFrameChg chg="add mod">
          <ac:chgData name="Lee, Samantha" userId="44983747-3aaf-47a7-8c4d-b7ff06699b8b" providerId="ADAL" clId="{2F01B721-0503-4B24-926C-4F752F6BD644}" dt="2023-01-30T20:52:55.986" v="1743"/>
          <ac:graphicFrameMkLst>
            <pc:docMk/>
            <pc:sldMk cId="2771943399" sldId="2147470785"/>
            <ac:graphicFrameMk id="9" creationId="{E3DA279D-FF5C-4036-2465-50A5C5B91E3F}"/>
          </ac:graphicFrameMkLst>
        </pc:graphicFrameChg>
        <pc:graphicFrameChg chg="add del mod replST">
          <ac:chgData name="Lee, Samantha" userId="44983747-3aaf-47a7-8c4d-b7ff06699b8b" providerId="ADAL" clId="{2F01B721-0503-4B24-926C-4F752F6BD644}" dt="2023-01-30T20:52:55.922" v="1627"/>
          <ac:graphicFrameMkLst>
            <pc:docMk/>
            <pc:sldMk cId="2771943399" sldId="2147470785"/>
            <ac:graphicFrameMk id="12" creationId="{EBDB3D12-D3B9-778B-6289-C91CAFC1FA2D}"/>
          </ac:graphicFrameMkLst>
        </pc:graphicFrameChg>
        <pc:graphicFrameChg chg="add mod replST">
          <ac:chgData name="Lee, Samantha" userId="44983747-3aaf-47a7-8c4d-b7ff06699b8b" providerId="ADAL" clId="{2F01B721-0503-4B24-926C-4F752F6BD644}" dt="2023-01-30T20:52:55.986" v="1744"/>
          <ac:graphicFrameMkLst>
            <pc:docMk/>
            <pc:sldMk cId="2771943399" sldId="2147470785"/>
            <ac:graphicFrameMk id="28" creationId="{D9DD9BD9-1435-EA9E-3F62-DC4FBE07BDE3}"/>
          </ac:graphicFrameMkLst>
        </pc:graphicFrameChg>
        <pc:graphicFrameChg chg="mod">
          <ac:chgData name="Lee, Samantha" userId="44983747-3aaf-47a7-8c4d-b7ff06699b8b" providerId="ADAL" clId="{2F01B721-0503-4B24-926C-4F752F6BD644}" dt="2023-01-30T20:52:55.986" v="1711"/>
          <ac:graphicFrameMkLst>
            <pc:docMk/>
            <pc:sldMk cId="2771943399" sldId="2147470785"/>
            <ac:graphicFrameMk id="30" creationId="{8E64678C-9C5B-D876-B479-D66B7210C5D0}"/>
          </ac:graphicFrameMkLst>
        </pc:graphicFrameChg>
        <pc:graphicFrameChg chg="mod">
          <ac:chgData name="Lee, Samantha" userId="44983747-3aaf-47a7-8c4d-b7ff06699b8b" providerId="ADAL" clId="{2F01B721-0503-4B24-926C-4F752F6BD644}" dt="2023-01-30T20:52:56.002" v="1758"/>
          <ac:graphicFrameMkLst>
            <pc:docMk/>
            <pc:sldMk cId="2771943399" sldId="2147470785"/>
            <ac:graphicFrameMk id="37" creationId="{C25A6650-8F22-4C9B-B473-701BA2F3E2FD}"/>
          </ac:graphicFrameMkLst>
        </pc:graphicFrameChg>
        <pc:graphicFrameChg chg="del">
          <ac:chgData name="Lee, Samantha" userId="44983747-3aaf-47a7-8c4d-b7ff06699b8b" providerId="ADAL" clId="{2F01B721-0503-4B24-926C-4F752F6BD644}" dt="2023-01-30T20:52:55.231" v="1550"/>
          <ac:graphicFrameMkLst>
            <pc:docMk/>
            <pc:sldMk cId="2771943399" sldId="2147470785"/>
            <ac:graphicFrameMk id="115" creationId="{491C01F1-D037-4886-BBED-7983469943D2}"/>
          </ac:graphicFrameMkLst>
        </pc:graphicFrameChg>
        <pc:graphicFrameChg chg="mod ord">
          <ac:chgData name="Lee, Samantha" userId="44983747-3aaf-47a7-8c4d-b7ff06699b8b" providerId="ADAL" clId="{2F01B721-0503-4B24-926C-4F752F6BD644}" dt="2023-01-30T20:52:55.970" v="1669"/>
          <ac:graphicFrameMkLst>
            <pc:docMk/>
            <pc:sldMk cId="2771943399" sldId="2147470785"/>
            <ac:graphicFrameMk id="123" creationId="{87EFDAC6-C4B3-41B6-848A-41BFEEEC2881}"/>
          </ac:graphicFrameMkLst>
        </pc:graphicFrameChg>
        <pc:picChg chg="mod ord">
          <ac:chgData name="Lee, Samantha" userId="44983747-3aaf-47a7-8c4d-b7ff06699b8b" providerId="ADAL" clId="{2F01B721-0503-4B24-926C-4F752F6BD644}" dt="2023-01-30T20:52:55.954" v="1635"/>
          <ac:picMkLst>
            <pc:docMk/>
            <pc:sldMk cId="2771943399" sldId="2147470785"/>
            <ac:picMk id="6" creationId="{8468019F-649B-46AB-A5AC-14E5DA4D40FE}"/>
          </ac:picMkLst>
        </pc:picChg>
        <pc:cxnChg chg="mod ord">
          <ac:chgData name="Lee, Samantha" userId="44983747-3aaf-47a7-8c4d-b7ff06699b8b" providerId="ADAL" clId="{2F01B721-0503-4B24-926C-4F752F6BD644}" dt="2023-01-30T20:52:55.986" v="1713"/>
          <ac:cxnSpMkLst>
            <pc:docMk/>
            <pc:sldMk cId="2771943399" sldId="2147470785"/>
            <ac:cxnSpMk id="10" creationId="{A76FDB78-D860-BCEE-F514-143687D94D1C}"/>
          </ac:cxnSpMkLst>
        </pc:cxnChg>
        <pc:cxnChg chg="mod ord">
          <ac:chgData name="Lee, Samantha" userId="44983747-3aaf-47a7-8c4d-b7ff06699b8b" providerId="ADAL" clId="{2F01B721-0503-4B24-926C-4F752F6BD644}" dt="2023-01-30T20:52:55.986" v="1724"/>
          <ac:cxnSpMkLst>
            <pc:docMk/>
            <pc:sldMk cId="2771943399" sldId="2147470785"/>
            <ac:cxnSpMk id="24" creationId="{ECEFE753-0E0B-E472-E7A2-8D4BA7258AD8}"/>
          </ac:cxnSpMkLst>
        </pc:cxnChg>
        <pc:cxnChg chg="mod ord">
          <ac:chgData name="Lee, Samantha" userId="44983747-3aaf-47a7-8c4d-b7ff06699b8b" providerId="ADAL" clId="{2F01B721-0503-4B24-926C-4F752F6BD644}" dt="2023-01-30T20:52:55.986" v="1742"/>
          <ac:cxnSpMkLst>
            <pc:docMk/>
            <pc:sldMk cId="2771943399" sldId="2147470785"/>
            <ac:cxnSpMk id="40" creationId="{AAF02E19-CDB6-DCBC-CBCF-4C5061335615}"/>
          </ac:cxnSpMkLst>
        </pc:cxnChg>
        <pc:cxnChg chg="mod ord">
          <ac:chgData name="Lee, Samantha" userId="44983747-3aaf-47a7-8c4d-b7ff06699b8b" providerId="ADAL" clId="{2F01B721-0503-4B24-926C-4F752F6BD644}" dt="2023-01-30T20:52:55.970" v="1708"/>
          <ac:cxnSpMkLst>
            <pc:docMk/>
            <pc:sldMk cId="2771943399" sldId="2147470785"/>
            <ac:cxnSpMk id="71" creationId="{191447FF-A93A-A013-9CCF-222211E8C10C}"/>
          </ac:cxnSpMkLst>
        </pc:cxnChg>
        <pc:cxnChg chg="mod ord">
          <ac:chgData name="Lee, Samantha" userId="44983747-3aaf-47a7-8c4d-b7ff06699b8b" providerId="ADAL" clId="{2F01B721-0503-4B24-926C-4F752F6BD644}" dt="2023-01-30T20:52:55.970" v="1697"/>
          <ac:cxnSpMkLst>
            <pc:docMk/>
            <pc:sldMk cId="2771943399" sldId="2147470785"/>
            <ac:cxnSpMk id="227" creationId="{58C2B296-44C0-4E6E-8469-BA9C380A11B9}"/>
          </ac:cxnSpMkLst>
        </pc:cxnChg>
      </pc:sldChg>
      <pc:sldChg chg="add del">
        <pc:chgData name="Lee, Samantha" userId="44983747-3aaf-47a7-8c4d-b7ff06699b8b" providerId="ADAL" clId="{2F01B721-0503-4B24-926C-4F752F6BD644}" dt="2023-01-30T21:01:45.468" v="1980" actId="47"/>
        <pc:sldMkLst>
          <pc:docMk/>
          <pc:sldMk cId="436551558" sldId="2147470786"/>
        </pc:sldMkLst>
      </pc:sldChg>
    </pc:docChg>
  </pc:docChgLst>
  <pc:docChgLst>
    <pc:chgData name="Lee, Samantha" userId="S::lees@oge.com::8697162a-f9f7-495a-acfb-b029ea413f4a" providerId="AD" clId="Web-{CCF04C05-691F-4F22-6EF1-10A69B43F380}"/>
    <pc:docChg chg="modSld">
      <pc:chgData name="Lee, Samantha" userId="S::lees@oge.com::8697162a-f9f7-495a-acfb-b029ea413f4a" providerId="AD" clId="Web-{CCF04C05-691F-4F22-6EF1-10A69B43F380}" dt="2023-02-21T19:45:13.304" v="170" actId="14100"/>
      <pc:docMkLst>
        <pc:docMk/>
      </pc:docMkLst>
      <pc:sldChg chg="addSp delSp modSp">
        <pc:chgData name="Lee, Samantha" userId="S::lees@oge.com::8697162a-f9f7-495a-acfb-b029ea413f4a" providerId="AD" clId="Web-{CCF04C05-691F-4F22-6EF1-10A69B43F380}" dt="2023-02-21T19:45:13.304" v="170" actId="14100"/>
        <pc:sldMkLst>
          <pc:docMk/>
          <pc:sldMk cId="1040203231" sldId="2147470782"/>
        </pc:sldMkLst>
        <pc:spChg chg="add mod">
          <ac:chgData name="Lee, Samantha" userId="S::lees@oge.com::8697162a-f9f7-495a-acfb-b029ea413f4a" providerId="AD" clId="Web-{CCF04C05-691F-4F22-6EF1-10A69B43F380}" dt="2023-02-21T19:45:13.304" v="170" actId="14100"/>
          <ac:spMkLst>
            <pc:docMk/>
            <pc:sldMk cId="1040203231" sldId="2147470782"/>
            <ac:spMk id="4" creationId="{F67CD42F-C900-0CEC-7538-A7BB16973A03}"/>
          </ac:spMkLst>
        </pc:spChg>
        <pc:spChg chg="add del mod">
          <ac:chgData name="Lee, Samantha" userId="S::lees@oge.com::8697162a-f9f7-495a-acfb-b029ea413f4a" providerId="AD" clId="Web-{CCF04C05-691F-4F22-6EF1-10A69B43F380}" dt="2023-02-21T19:44:22.865" v="144"/>
          <ac:spMkLst>
            <pc:docMk/>
            <pc:sldMk cId="1040203231" sldId="2147470782"/>
            <ac:spMk id="7" creationId="{B2517A04-C1A5-00CC-702B-B747971FEA7B}"/>
          </ac:spMkLst>
        </pc:spChg>
      </pc:sldChg>
    </pc:docChg>
  </pc:docChgLst>
  <pc:docChgLst>
    <pc:chgData name="Lee, Samantha" userId="S::lees@oge.com::8697162a-f9f7-495a-acfb-b029ea413f4a" providerId="AD" clId="Web-{4784958C-058D-4279-C0AE-5A4B66670AE4}"/>
    <pc:docChg chg="modSld">
      <pc:chgData name="Lee, Samantha" userId="S::lees@oge.com::8697162a-f9f7-495a-acfb-b029ea413f4a" providerId="AD" clId="Web-{4784958C-058D-4279-C0AE-5A4B66670AE4}" dt="2023-02-21T22:46:04.858" v="6" actId="20577"/>
      <pc:docMkLst>
        <pc:docMk/>
      </pc:docMkLst>
      <pc:sldChg chg="modSp">
        <pc:chgData name="Lee, Samantha" userId="S::lees@oge.com::8697162a-f9f7-495a-acfb-b029ea413f4a" providerId="AD" clId="Web-{4784958C-058D-4279-C0AE-5A4B66670AE4}" dt="2023-02-21T22:46:04.858" v="6" actId="20577"/>
        <pc:sldMkLst>
          <pc:docMk/>
          <pc:sldMk cId="1080909560" sldId="2147470780"/>
        </pc:sldMkLst>
        <pc:spChg chg="mod">
          <ac:chgData name="Lee, Samantha" userId="S::lees@oge.com::8697162a-f9f7-495a-acfb-b029ea413f4a" providerId="AD" clId="Web-{4784958C-058D-4279-C0AE-5A4B66670AE4}" dt="2023-02-21T22:46:04.858" v="6" actId="20577"/>
          <ac:spMkLst>
            <pc:docMk/>
            <pc:sldMk cId="1080909560" sldId="2147470780"/>
            <ac:spMk id="65" creationId="{FD66B5F9-6B23-E3FA-B535-035A9B210476}"/>
          </ac:spMkLst>
        </pc:spChg>
      </pc:sldChg>
      <pc:sldChg chg="delCm">
        <pc:chgData name="Lee, Samantha" userId="S::lees@oge.com::8697162a-f9f7-495a-acfb-b029ea413f4a" providerId="AD" clId="Web-{4784958C-058D-4279-C0AE-5A4B66670AE4}" dt="2023-02-21T22:45:31.733" v="1"/>
        <pc:sldMkLst>
          <pc:docMk/>
          <pc:sldMk cId="1040203231" sldId="2147470782"/>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7FFFCDBE_3E003DDF.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7FFFCDBE_3E003DDF1.xlsb"/></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Binary_7FFFCDBE_3E003DDF2.xlsb"/></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Binary_7FFFCDBC_406D5EF8.xlsb"/></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Binary_7FFFCDBC_406D5EF83.xlsb"/></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Binary_7FFFCDC1_A5387FE7.xlsb"/></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Binary_7FFFCDC1_A5387FE71.xlsb"/></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Binary_7FFFCDC1_A5387FE72.xlsb"/></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Binary_7FFFCDC1_A5387FE73.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5581395348837205E-2"/>
          <c:y val="7.5581395348837205E-2"/>
          <c:w val="0.84883720930232553"/>
          <c:h val="0.84883720930232553"/>
        </c:manualLayout>
      </c:layout>
      <c:doughnutChart>
        <c:varyColors val="0"/>
        <c:ser>
          <c:idx val="0"/>
          <c:order val="0"/>
          <c:dPt>
            <c:idx val="0"/>
            <c:bubble3D val="0"/>
            <c:spPr>
              <a:solidFill>
                <a:srgbClr val="B2B2B2"/>
              </a:solidFill>
              <a:ln>
                <a:noFill/>
              </a:ln>
            </c:spPr>
            <c:extLst>
              <c:ext xmlns:c16="http://schemas.microsoft.com/office/drawing/2014/chart" uri="{C3380CC4-5D6E-409C-BE32-E72D297353CC}">
                <c16:uniqueId val="{00000000-6360-4671-81EF-8516E0364D2C}"/>
              </c:ext>
            </c:extLst>
          </c:dPt>
          <c:dPt>
            <c:idx val="1"/>
            <c:bubble3D val="0"/>
            <c:spPr>
              <a:solidFill>
                <a:srgbClr val="F2695E"/>
              </a:solidFill>
              <a:ln>
                <a:noFill/>
              </a:ln>
            </c:spPr>
            <c:extLst>
              <c:ext xmlns:c16="http://schemas.microsoft.com/office/drawing/2014/chart" uri="{C3380CC4-5D6E-409C-BE32-E72D297353CC}">
                <c16:uniqueId val="{00000001-6360-4671-81EF-8516E0364D2C}"/>
              </c:ext>
            </c:extLst>
          </c:dPt>
          <c:val>
            <c:numRef>
              <c:f>Sheet1!$A$1:$A$2</c:f>
              <c:numCache>
                <c:formatCode>General</c:formatCode>
                <c:ptCount val="2"/>
                <c:pt idx="0">
                  <c:v>50</c:v>
                </c:pt>
                <c:pt idx="1">
                  <c:v>50</c:v>
                </c:pt>
              </c:numCache>
            </c:numRef>
          </c:val>
          <c:extLst>
            <c:ext xmlns:c16="http://schemas.microsoft.com/office/drawing/2014/chart" uri="{C3380CC4-5D6E-409C-BE32-E72D297353CC}">
              <c16:uniqueId val="{00000002-6360-4671-81EF-8516E0364D2C}"/>
            </c:ext>
          </c:extLst>
        </c:ser>
        <c:dLbls>
          <c:showLegendKey val="0"/>
          <c:showVal val="0"/>
          <c:showCatName val="0"/>
          <c:showSerName val="0"/>
          <c:showPercent val="0"/>
          <c:showBubbleSize val="0"/>
          <c:showLeaderLines val="0"/>
        </c:dLbls>
        <c:firstSliceAng val="180"/>
        <c:holeSize val="60"/>
      </c:doughnutChart>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900975243810953E-2"/>
          <c:y val="0.10947368421052632"/>
          <c:w val="0.921980495123781"/>
          <c:h val="0.78105263157894733"/>
        </c:manualLayout>
      </c:layout>
      <c:barChart>
        <c:barDir val="col"/>
        <c:grouping val="clustered"/>
        <c:varyColors val="0"/>
        <c:ser>
          <c:idx val="0"/>
          <c:order val="0"/>
          <c:spPr>
            <a:solidFill>
              <a:srgbClr val="808080"/>
            </a:solidFill>
            <a:ln>
              <a:noFill/>
            </a:ln>
          </c:spPr>
          <c:invertIfNegative val="0"/>
          <c:val>
            <c:numRef>
              <c:f>Sheet1!$A$1:$B$1</c:f>
              <c:numCache>
                <c:formatCode>General</c:formatCode>
                <c:ptCount val="2"/>
                <c:pt idx="0">
                  <c:v>34571.325301204823</c:v>
                </c:pt>
                <c:pt idx="1">
                  <c:v>43952.325301204823</c:v>
                </c:pt>
              </c:numCache>
            </c:numRef>
          </c:val>
          <c:extLst>
            <c:ext xmlns:c16="http://schemas.microsoft.com/office/drawing/2014/chart" uri="{C3380CC4-5D6E-409C-BE32-E72D297353CC}">
              <c16:uniqueId val="{00000000-4A1A-4EA1-B681-6C78ADECCFB8}"/>
            </c:ext>
          </c:extLst>
        </c:ser>
        <c:ser>
          <c:idx val="1"/>
          <c:order val="1"/>
          <c:spPr>
            <a:solidFill>
              <a:srgbClr val="FF3246"/>
            </a:solidFill>
            <a:ln>
              <a:noFill/>
            </a:ln>
          </c:spPr>
          <c:invertIfNegative val="0"/>
          <c:val>
            <c:numRef>
              <c:f>Sheet1!$A$2:$B$2</c:f>
              <c:numCache>
                <c:formatCode>General</c:formatCode>
                <c:ptCount val="2"/>
                <c:pt idx="0">
                  <c:v>24286.325301204823</c:v>
                </c:pt>
                <c:pt idx="1">
                  <c:v>30061.325301204823</c:v>
                </c:pt>
              </c:numCache>
            </c:numRef>
          </c:val>
          <c:extLst>
            <c:ext xmlns:c16="http://schemas.microsoft.com/office/drawing/2014/chart" uri="{C3380CC4-5D6E-409C-BE32-E72D297353CC}">
              <c16:uniqueId val="{00000001-4A1A-4EA1-B681-6C78ADECCFB8}"/>
            </c:ext>
          </c:extLst>
        </c:ser>
        <c:dLbls>
          <c:showLegendKey val="0"/>
          <c:showVal val="0"/>
          <c:showCatName val="0"/>
          <c:showSerName val="0"/>
          <c:showPercent val="0"/>
          <c:showBubbleSize val="0"/>
        </c:dLbls>
        <c:gapWidth val="80"/>
        <c:axId val="393608320"/>
        <c:axId val="1"/>
      </c:barChart>
      <c:catAx>
        <c:axId val="393608320"/>
        <c:scaling>
          <c:orientation val="minMax"/>
        </c:scaling>
        <c:delete val="0"/>
        <c:axPos val="b"/>
        <c:majorGridlines>
          <c:spPr>
            <a:ln>
              <a:noFill/>
            </a:ln>
          </c:spPr>
        </c:majorGridlines>
        <c:majorTickMark val="none"/>
        <c:minorTickMark val="none"/>
        <c:tickLblPos val="none"/>
        <c:spPr>
          <a:ln w="19050" algn="ctr">
            <a:solidFill>
              <a:schemeClr val="tx1"/>
            </a:solidFill>
            <a:prstDash val="solid"/>
          </a:ln>
        </c:spPr>
        <c:crossAx val="1"/>
        <c:crosses val="min"/>
        <c:auto val="0"/>
        <c:lblAlgn val="ctr"/>
        <c:lblOffset val="100"/>
        <c:noMultiLvlLbl val="0"/>
      </c:catAx>
      <c:valAx>
        <c:axId val="1"/>
        <c:scaling>
          <c:orientation val="minMax"/>
          <c:max val="43952.325301204823"/>
          <c:min val="0"/>
        </c:scaling>
        <c:delete val="1"/>
        <c:axPos val="l"/>
        <c:numFmt formatCode="General" sourceLinked="1"/>
        <c:majorTickMark val="out"/>
        <c:minorTickMark val="none"/>
        <c:tickLblPos val="nextTo"/>
        <c:crossAx val="393608320"/>
        <c:crosses val="min"/>
        <c:crossBetween val="between"/>
      </c:valAx>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9705093833780166E-2"/>
          <c:y val="0.1793103448275862"/>
          <c:w val="0.8605898123324397"/>
          <c:h val="0.64137931034482754"/>
        </c:manualLayout>
      </c:layout>
      <c:barChart>
        <c:barDir val="col"/>
        <c:grouping val="clustered"/>
        <c:varyColors val="0"/>
        <c:ser>
          <c:idx val="0"/>
          <c:order val="0"/>
          <c:spPr>
            <a:solidFill>
              <a:srgbClr val="808080"/>
            </a:solidFill>
            <a:ln>
              <a:noFill/>
            </a:ln>
          </c:spPr>
          <c:invertIfNegative val="0"/>
          <c:val>
            <c:numRef>
              <c:f>Sheet1!$A$1</c:f>
              <c:numCache>
                <c:formatCode>General</c:formatCode>
                <c:ptCount val="1"/>
                <c:pt idx="0">
                  <c:v>2.93</c:v>
                </c:pt>
              </c:numCache>
            </c:numRef>
          </c:val>
          <c:extLst>
            <c:ext xmlns:c16="http://schemas.microsoft.com/office/drawing/2014/chart" uri="{C3380CC4-5D6E-409C-BE32-E72D297353CC}">
              <c16:uniqueId val="{00000000-4BA7-43C7-8948-52632374999D}"/>
            </c:ext>
          </c:extLst>
        </c:ser>
        <c:ser>
          <c:idx val="1"/>
          <c:order val="1"/>
          <c:spPr>
            <a:solidFill>
              <a:srgbClr val="FF3246"/>
            </a:solidFill>
            <a:ln>
              <a:noFill/>
            </a:ln>
          </c:spPr>
          <c:invertIfNegative val="0"/>
          <c:val>
            <c:numRef>
              <c:f>Sheet1!$A$2</c:f>
              <c:numCache>
                <c:formatCode>General</c:formatCode>
                <c:ptCount val="1"/>
                <c:pt idx="0">
                  <c:v>2.21</c:v>
                </c:pt>
              </c:numCache>
            </c:numRef>
          </c:val>
          <c:extLst>
            <c:ext xmlns:c16="http://schemas.microsoft.com/office/drawing/2014/chart" uri="{C3380CC4-5D6E-409C-BE32-E72D297353CC}">
              <c16:uniqueId val="{00000001-4BA7-43C7-8948-52632374999D}"/>
            </c:ext>
          </c:extLst>
        </c:ser>
        <c:dLbls>
          <c:showLegendKey val="0"/>
          <c:showVal val="0"/>
          <c:showCatName val="0"/>
          <c:showSerName val="0"/>
          <c:showPercent val="0"/>
          <c:showBubbleSize val="0"/>
        </c:dLbls>
        <c:gapWidth val="80"/>
        <c:axId val="393621632"/>
        <c:axId val="1"/>
      </c:barChart>
      <c:catAx>
        <c:axId val="393621632"/>
        <c:scaling>
          <c:orientation val="minMax"/>
        </c:scaling>
        <c:delete val="0"/>
        <c:axPos val="b"/>
        <c:majorGridlines>
          <c:spPr>
            <a:ln>
              <a:noFill/>
            </a:ln>
          </c:spPr>
        </c:majorGridlines>
        <c:majorTickMark val="none"/>
        <c:minorTickMark val="none"/>
        <c:tickLblPos val="none"/>
        <c:spPr>
          <a:ln w="19050" algn="ctr">
            <a:solidFill>
              <a:schemeClr val="tx1"/>
            </a:solidFill>
            <a:prstDash val="solid"/>
          </a:ln>
        </c:spPr>
        <c:crossAx val="1"/>
        <c:crosses val="min"/>
        <c:auto val="0"/>
        <c:lblAlgn val="ctr"/>
        <c:lblOffset val="100"/>
        <c:noMultiLvlLbl val="0"/>
      </c:catAx>
      <c:valAx>
        <c:axId val="1"/>
        <c:scaling>
          <c:orientation val="minMax"/>
          <c:max val="2.93"/>
          <c:min val="0"/>
        </c:scaling>
        <c:delete val="1"/>
        <c:axPos val="l"/>
        <c:numFmt formatCode="General" sourceLinked="1"/>
        <c:majorTickMark val="out"/>
        <c:minorTickMark val="none"/>
        <c:tickLblPos val="nextTo"/>
        <c:crossAx val="393621632"/>
        <c:crosses val="min"/>
        <c:crossBetween val="between"/>
      </c:valAx>
    </c:plotArea>
    <c:plotVisOnly val="0"/>
    <c:dispBlanksAs val="gap"/>
    <c:showDLblsOverMax val="1"/>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1237113402061855E-2"/>
          <c:y val="7.8668683812405452E-2"/>
          <c:w val="0.91752577319587625"/>
          <c:h val="0.84266263237518912"/>
        </c:manualLayout>
      </c:layout>
      <c:barChart>
        <c:barDir val="col"/>
        <c:grouping val="stacked"/>
        <c:varyColors val="0"/>
        <c:ser>
          <c:idx val="0"/>
          <c:order val="0"/>
          <c:spPr>
            <a:solidFill>
              <a:srgbClr val="F2695E"/>
            </a:solidFill>
            <a:ln>
              <a:noFill/>
            </a:ln>
          </c:spPr>
          <c:invertIfNegative val="0"/>
          <c:val>
            <c:numRef>
              <c:f>Sheet1!$A$1</c:f>
              <c:numCache>
                <c:formatCode>General</c:formatCode>
                <c:ptCount val="1"/>
                <c:pt idx="0">
                  <c:v>95.098039215686271</c:v>
                </c:pt>
              </c:numCache>
            </c:numRef>
          </c:val>
          <c:extLst>
            <c:ext xmlns:c16="http://schemas.microsoft.com/office/drawing/2014/chart" uri="{C3380CC4-5D6E-409C-BE32-E72D297353CC}">
              <c16:uniqueId val="{00000000-5074-4900-8E09-06EC932F811D}"/>
            </c:ext>
          </c:extLst>
        </c:ser>
        <c:ser>
          <c:idx val="1"/>
          <c:order val="1"/>
          <c:spPr>
            <a:solidFill>
              <a:srgbClr val="FFD0CE"/>
            </a:solidFill>
            <a:ln>
              <a:noFill/>
            </a:ln>
          </c:spPr>
          <c:invertIfNegative val="0"/>
          <c:val>
            <c:numRef>
              <c:f>Sheet1!$A$2</c:f>
              <c:numCache>
                <c:formatCode>General</c:formatCode>
                <c:ptCount val="1"/>
                <c:pt idx="0">
                  <c:v>4.9019607843137303</c:v>
                </c:pt>
              </c:numCache>
            </c:numRef>
          </c:val>
          <c:extLst>
            <c:ext xmlns:c16="http://schemas.microsoft.com/office/drawing/2014/chart" uri="{C3380CC4-5D6E-409C-BE32-E72D297353CC}">
              <c16:uniqueId val="{00000001-5074-4900-8E09-06EC932F811D}"/>
            </c:ext>
          </c:extLst>
        </c:ser>
        <c:dLbls>
          <c:showLegendKey val="0"/>
          <c:showVal val="0"/>
          <c:showCatName val="0"/>
          <c:showSerName val="0"/>
          <c:showPercent val="0"/>
          <c:showBubbleSize val="0"/>
        </c:dLbls>
        <c:gapWidth val="30"/>
        <c:overlap val="100"/>
        <c:axId val="321414816"/>
        <c:axId val="1"/>
      </c:barChart>
      <c:catAx>
        <c:axId val="321414816"/>
        <c:scaling>
          <c:orientation val="minMax"/>
        </c:scaling>
        <c:delete val="0"/>
        <c:axPos val="b"/>
        <c:majorGridlines>
          <c:spPr>
            <a:ln>
              <a:noFill/>
            </a:ln>
          </c:spPr>
        </c:majorGridlines>
        <c:majorTickMark val="none"/>
        <c:minorTickMark val="none"/>
        <c:tickLblPos val="none"/>
        <c:spPr>
          <a:ln w="19050" cmpd="sng" algn="ctr">
            <a:solidFill>
              <a:srgbClr val="000000"/>
            </a:solidFill>
            <a:prstDash val="solid"/>
          </a:ln>
        </c:spPr>
        <c:crossAx val="1"/>
        <c:crosses val="min"/>
        <c:auto val="0"/>
        <c:lblAlgn val="ctr"/>
        <c:lblOffset val="100"/>
        <c:noMultiLvlLbl val="0"/>
      </c:catAx>
      <c:valAx>
        <c:axId val="1"/>
        <c:scaling>
          <c:orientation val="minMax"/>
          <c:max val="100"/>
          <c:min val="0"/>
        </c:scaling>
        <c:delete val="1"/>
        <c:axPos val="l"/>
        <c:numFmt formatCode="General" sourceLinked="1"/>
        <c:majorTickMark val="out"/>
        <c:minorTickMark val="none"/>
        <c:tickLblPos val="nextTo"/>
        <c:crossAx val="321414816"/>
        <c:crosses val="min"/>
        <c:crossBetween val="between"/>
      </c:valAx>
    </c:plotArea>
    <c:plotVisOnly val="0"/>
    <c:dispBlanksAs val="gap"/>
    <c:showDLblsOverMax val="1"/>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8872180451127817E-2"/>
          <c:y val="4.8872180451127817E-2"/>
          <c:w val="0.90225563909774431"/>
          <c:h val="0.90225563909774431"/>
        </c:manualLayout>
      </c:layout>
      <c:doughnutChart>
        <c:varyColors val="0"/>
        <c:ser>
          <c:idx val="0"/>
          <c:order val="0"/>
          <c:dPt>
            <c:idx val="0"/>
            <c:bubble3D val="0"/>
            <c:spPr>
              <a:solidFill>
                <a:srgbClr val="5F5F5F"/>
              </a:solidFill>
              <a:ln>
                <a:noFill/>
              </a:ln>
            </c:spPr>
            <c:extLst>
              <c:ext xmlns:c16="http://schemas.microsoft.com/office/drawing/2014/chart" uri="{C3380CC4-5D6E-409C-BE32-E72D297353CC}">
                <c16:uniqueId val="{00000000-4A15-4C7F-A167-C11E00A9D8E4}"/>
              </c:ext>
            </c:extLst>
          </c:dPt>
          <c:dPt>
            <c:idx val="1"/>
            <c:bubble3D val="0"/>
            <c:spPr>
              <a:solidFill>
                <a:srgbClr val="42CBE5"/>
              </a:solidFill>
              <a:ln>
                <a:noFill/>
              </a:ln>
            </c:spPr>
            <c:extLst>
              <c:ext xmlns:c16="http://schemas.microsoft.com/office/drawing/2014/chart" uri="{C3380CC4-5D6E-409C-BE32-E72D297353CC}">
                <c16:uniqueId val="{00000001-4A15-4C7F-A167-C11E00A9D8E4}"/>
              </c:ext>
            </c:extLst>
          </c:dPt>
          <c:dPt>
            <c:idx val="2"/>
            <c:bubble3D val="0"/>
            <c:spPr>
              <a:solidFill>
                <a:srgbClr val="FCDB9B"/>
              </a:solidFill>
              <a:ln>
                <a:noFill/>
              </a:ln>
            </c:spPr>
            <c:extLst>
              <c:ext xmlns:c16="http://schemas.microsoft.com/office/drawing/2014/chart" uri="{C3380CC4-5D6E-409C-BE32-E72D297353CC}">
                <c16:uniqueId val="{00000002-4A15-4C7F-A167-C11E00A9D8E4}"/>
              </c:ext>
            </c:extLst>
          </c:dPt>
          <c:val>
            <c:numRef>
              <c:f>Sheet1!$A$1:$A$3</c:f>
              <c:numCache>
                <c:formatCode>General</c:formatCode>
                <c:ptCount val="3"/>
                <c:pt idx="0">
                  <c:v>10</c:v>
                </c:pt>
                <c:pt idx="1">
                  <c:v>14.000000000000002</c:v>
                </c:pt>
                <c:pt idx="2">
                  <c:v>76</c:v>
                </c:pt>
              </c:numCache>
            </c:numRef>
          </c:val>
          <c:extLst>
            <c:ext xmlns:c16="http://schemas.microsoft.com/office/drawing/2014/chart" uri="{C3380CC4-5D6E-409C-BE32-E72D297353CC}">
              <c16:uniqueId val="{00000003-4A15-4C7F-A167-C11E00A9D8E4}"/>
            </c:ext>
          </c:extLst>
        </c:ser>
        <c:dLbls>
          <c:showLegendKey val="0"/>
          <c:showVal val="0"/>
          <c:showCatName val="0"/>
          <c:showSerName val="0"/>
          <c:showPercent val="0"/>
          <c:showBubbleSize val="0"/>
          <c:showLeaderLines val="0"/>
        </c:dLbls>
        <c:firstSliceAng val="0"/>
        <c:holeSize val="50"/>
      </c:doughnutChart>
    </c:plotArea>
    <c:plotVisOnly val="0"/>
    <c:dispBlanksAs val="gap"/>
    <c:showDLblsOverMax val="1"/>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8288288288288286"/>
          <c:y val="6.4276885043263288E-2"/>
          <c:w val="0.23423423423423423"/>
          <c:h val="0.87144622991347342"/>
        </c:manualLayout>
      </c:layout>
      <c:barChart>
        <c:barDir val="bar"/>
        <c:grouping val="stacked"/>
        <c:varyColors val="0"/>
        <c:ser>
          <c:idx val="0"/>
          <c:order val="0"/>
          <c:spPr>
            <a:solidFill>
              <a:srgbClr val="F2F2F2"/>
            </a:solidFill>
            <a:ln w="12700" cmpd="sng" algn="ctr">
              <a:solidFill>
                <a:srgbClr val="7F7F7F"/>
              </a:solidFill>
              <a:prstDash val="solid"/>
            </a:ln>
          </c:spPr>
          <c:invertIfNegative val="0"/>
          <c:dPt>
            <c:idx val="0"/>
            <c:invertIfNegative val="0"/>
            <c:bubble3D val="0"/>
            <c:spPr>
              <a:solidFill>
                <a:srgbClr val="FFD0CE"/>
              </a:solidFill>
              <a:ln w="12700" cmpd="sng" algn="ctr">
                <a:solidFill>
                  <a:srgbClr val="7F7F7F"/>
                </a:solidFill>
                <a:prstDash val="solid"/>
              </a:ln>
            </c:spPr>
            <c:extLst>
              <c:ext xmlns:c16="http://schemas.microsoft.com/office/drawing/2014/chart" uri="{C3380CC4-5D6E-409C-BE32-E72D297353CC}">
                <c16:uniqueId val="{00000000-F027-41A3-87A3-D2185F3EC9DB}"/>
              </c:ext>
            </c:extLst>
          </c:dPt>
          <c:dPt>
            <c:idx val="1"/>
            <c:invertIfNegative val="0"/>
            <c:bubble3D val="0"/>
            <c:spPr>
              <a:solidFill>
                <a:srgbClr val="FFD0CE"/>
              </a:solidFill>
              <a:ln w="12700" cmpd="sng" algn="ctr">
                <a:solidFill>
                  <a:srgbClr val="7F7F7F"/>
                </a:solidFill>
                <a:prstDash val="solid"/>
              </a:ln>
            </c:spPr>
            <c:extLst>
              <c:ext xmlns:c16="http://schemas.microsoft.com/office/drawing/2014/chart" uri="{C3380CC4-5D6E-409C-BE32-E72D297353CC}">
                <c16:uniqueId val="{00000001-F027-41A3-87A3-D2185F3EC9DB}"/>
              </c:ext>
            </c:extLst>
          </c:dPt>
          <c:dLbls>
            <c:dLbl>
              <c:idx val="0"/>
              <c:layout>
                <c:manualLayout>
                  <c:x val="0.11981981981981982"/>
                  <c:y val="3.708281829419036E-3"/>
                </c:manualLayout>
              </c:layout>
              <c:numFmt formatCode="#,##0;&quot;-&quot;#,##0" sourceLinked="0"/>
              <c:spPr>
                <a:noFill/>
                <a:ln>
                  <a:noFill/>
                </a:ln>
              </c:spPr>
              <c:txPr>
                <a:bodyPr wrap="none"/>
                <a:lstStyle/>
                <a:p>
                  <a:pPr>
                    <a:defRPr sz="1050"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F027-41A3-87A3-D2185F3EC9DB}"/>
                </c:ext>
              </c:extLst>
            </c:dLbl>
            <c:dLbl>
              <c:idx val="1"/>
              <c:layout>
                <c:manualLayout>
                  <c:x val="0.2"/>
                  <c:y val="3.708281829419036E-3"/>
                </c:manualLayout>
              </c:layout>
              <c:numFmt formatCode="#,##0;&quot;-&quot;#,##0" sourceLinked="0"/>
              <c:spPr>
                <a:noFill/>
                <a:ln>
                  <a:noFill/>
                </a:ln>
              </c:spPr>
              <c:txPr>
                <a:bodyPr wrap="none"/>
                <a:lstStyle/>
                <a:p>
                  <a:pPr>
                    <a:defRPr sz="1050"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F027-41A3-87A3-D2185F3EC9DB}"/>
                </c:ext>
              </c:extLst>
            </c:dLbl>
            <c:dLbl>
              <c:idx val="2"/>
              <c:layout>
                <c:manualLayout>
                  <c:x val="0.15405405405405406"/>
                  <c:y val="3.708281829419036E-3"/>
                </c:manualLayout>
              </c:layout>
              <c:numFmt formatCode="#,##0;&quot;-&quot;#,##0" sourceLinked="0"/>
              <c:spPr>
                <a:noFill/>
                <a:ln>
                  <a:noFill/>
                </a:ln>
              </c:spPr>
              <c:txPr>
                <a:bodyPr wrap="none"/>
                <a:lstStyle/>
                <a:p>
                  <a:pPr>
                    <a:defRPr sz="1050"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F027-41A3-87A3-D2185F3EC9DB}"/>
                </c:ext>
              </c:extLst>
            </c:dLbl>
            <c:dLbl>
              <c:idx val="3"/>
              <c:layout>
                <c:manualLayout>
                  <c:x val="9.0090090090090086E-2"/>
                  <c:y val="3.708281829419036E-3"/>
                </c:manualLayout>
              </c:layout>
              <c:numFmt formatCode="#,##0;&quot;-&quot;#,##0" sourceLinked="0"/>
              <c:spPr>
                <a:noFill/>
                <a:ln>
                  <a:noFill/>
                </a:ln>
              </c:spPr>
              <c:txPr>
                <a:bodyPr wrap="none"/>
                <a:lstStyle/>
                <a:p>
                  <a:pPr>
                    <a:defRPr sz="1050"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F027-41A3-87A3-D2185F3EC9DB}"/>
                </c:ext>
              </c:extLst>
            </c:dLbl>
            <c:dLbl>
              <c:idx val="4"/>
              <c:layout>
                <c:manualLayout>
                  <c:x val="0.11981981981981982"/>
                  <c:y val="3.708281829419036E-3"/>
                </c:manualLayout>
              </c:layout>
              <c:numFmt formatCode="#,##0;&quot;-&quot;#,##0" sourceLinked="0"/>
              <c:spPr>
                <a:noFill/>
                <a:ln>
                  <a:noFill/>
                </a:ln>
              </c:spPr>
              <c:txPr>
                <a:bodyPr wrap="none"/>
                <a:lstStyle/>
                <a:p>
                  <a:pPr>
                    <a:defRPr sz="1050"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F027-41A3-87A3-D2185F3EC9DB}"/>
                </c:ext>
              </c:extLst>
            </c:dLbl>
            <c:dLbl>
              <c:idx val="5"/>
              <c:layout>
                <c:manualLayout>
                  <c:x val="7.8378378378378383E-2"/>
                  <c:y val="3.708281829419036E-3"/>
                </c:manualLayout>
              </c:layout>
              <c:numFmt formatCode="#,##0;&quot;-&quot;#,##0" sourceLinked="0"/>
              <c:spPr>
                <a:noFill/>
                <a:ln>
                  <a:noFill/>
                </a:ln>
              </c:spPr>
              <c:txPr>
                <a:bodyPr wrap="none"/>
                <a:lstStyle/>
                <a:p>
                  <a:pPr>
                    <a:defRPr sz="1050"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F027-41A3-87A3-D2185F3EC9DB}"/>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0">
                  <c:v>122</c:v>
                </c:pt>
                <c:pt idx="1">
                  <c:v>385</c:v>
                </c:pt>
                <c:pt idx="2">
                  <c:v>234</c:v>
                </c:pt>
                <c:pt idx="3">
                  <c:v>88</c:v>
                </c:pt>
                <c:pt idx="4">
                  <c:v>123</c:v>
                </c:pt>
                <c:pt idx="5">
                  <c:v>47</c:v>
                </c:pt>
              </c:numCache>
            </c:numRef>
          </c:val>
          <c:extLst>
            <c:ext xmlns:c16="http://schemas.microsoft.com/office/drawing/2014/chart" uri="{C3380CC4-5D6E-409C-BE32-E72D297353CC}">
              <c16:uniqueId val="{00000006-F027-41A3-87A3-D2185F3EC9DB}"/>
            </c:ext>
          </c:extLst>
        </c:ser>
        <c:dLbls>
          <c:showLegendKey val="0"/>
          <c:showVal val="0"/>
          <c:showCatName val="0"/>
          <c:showSerName val="0"/>
          <c:showPercent val="0"/>
          <c:showBubbleSize val="0"/>
        </c:dLbls>
        <c:gapWidth val="80"/>
        <c:overlap val="100"/>
        <c:axId val="278593871"/>
        <c:axId val="1"/>
      </c:barChart>
      <c:catAx>
        <c:axId val="278593871"/>
        <c:scaling>
          <c:orientation val="maxMin"/>
        </c:scaling>
        <c:delete val="0"/>
        <c:axPos val="l"/>
        <c:majorGridlines>
          <c:spPr>
            <a:ln>
              <a:noFill/>
            </a:ln>
          </c:spPr>
        </c:majorGridlines>
        <c:majorTickMark val="none"/>
        <c:minorTickMark val="none"/>
        <c:tickLblPos val="none"/>
        <c:spPr>
          <a:ln w="19050" cmpd="sng" algn="ctr">
            <a:solidFill>
              <a:schemeClr val="tx1"/>
            </a:solidFill>
            <a:prstDash val="solid"/>
          </a:ln>
        </c:spPr>
        <c:crossAx val="1"/>
        <c:crosses val="min"/>
        <c:auto val="0"/>
        <c:lblAlgn val="ctr"/>
        <c:lblOffset val="100"/>
        <c:noMultiLvlLbl val="0"/>
      </c:catAx>
      <c:valAx>
        <c:axId val="1"/>
        <c:scaling>
          <c:orientation val="minMax"/>
          <c:max val="385"/>
          <c:min val="0"/>
        </c:scaling>
        <c:delete val="1"/>
        <c:axPos val="t"/>
        <c:numFmt formatCode="General" sourceLinked="1"/>
        <c:majorTickMark val="out"/>
        <c:minorTickMark val="none"/>
        <c:tickLblPos val="nextTo"/>
        <c:crossAx val="278593871"/>
        <c:crosses val="min"/>
        <c:crossBetween val="between"/>
      </c:valAx>
    </c:plotArea>
    <c:plotVisOnly val="0"/>
    <c:dispBlanksAs val="gap"/>
    <c:showDLblsOverMax val="1"/>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0642309958750738E-2"/>
          <c:y val="0.18143459915611815"/>
          <c:w val="0.93871538008249855"/>
          <c:h val="0.74542897327707458"/>
        </c:manualLayout>
      </c:layout>
      <c:barChart>
        <c:barDir val="col"/>
        <c:grouping val="stacked"/>
        <c:varyColors val="0"/>
        <c:ser>
          <c:idx val="0"/>
          <c:order val="0"/>
          <c:spPr>
            <a:solidFill>
              <a:srgbClr val="808080"/>
            </a:solidFill>
            <a:ln>
              <a:noFill/>
            </a:ln>
          </c:spPr>
          <c:invertIfNegative val="0"/>
          <c:dLbls>
            <c:dLbl>
              <c:idx val="0"/>
              <c:layout>
                <c:manualLayout>
                  <c:x val="0"/>
                  <c:y val="-0.17721518987341772"/>
                </c:manualLayout>
              </c:layout>
              <c:numFmt formatCode="#,##0.0;&quot;-&quot;#,##0.0" sourceLinked="0"/>
              <c:spPr>
                <a:noFill/>
                <a:ln>
                  <a:noFill/>
                </a:ln>
              </c:spPr>
              <c:txPr>
                <a:bodyPr wrap="none"/>
                <a:lstStyle/>
                <a:p>
                  <a:pPr>
                    <a:defRPr sz="105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86C2-4939-9461-A8BD119DA2E4}"/>
                </c:ext>
              </c:extLst>
            </c:dLbl>
            <c:dLbl>
              <c:idx val="1"/>
              <c:layout>
                <c:manualLayout>
                  <c:x val="0"/>
                  <c:y val="-0.29957805907172996"/>
                </c:manualLayout>
              </c:layout>
              <c:numFmt formatCode="#,##0.0;&quot;-&quot;#,##0.0" sourceLinked="0"/>
              <c:spPr>
                <a:noFill/>
                <a:ln>
                  <a:noFill/>
                </a:ln>
              </c:spPr>
              <c:txPr>
                <a:bodyPr wrap="none"/>
                <a:lstStyle/>
                <a:p>
                  <a:pPr>
                    <a:defRPr sz="105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86C2-4939-9461-A8BD119DA2E4}"/>
                </c:ext>
              </c:extLst>
            </c:dLbl>
            <c:dLbl>
              <c:idx val="2"/>
              <c:layout>
                <c:manualLayout>
                  <c:x val="0"/>
                  <c:y val="-0.27144866385372712"/>
                </c:manualLayout>
              </c:layout>
              <c:numFmt formatCode="#,##0.0;&quot;-&quot;#,##0.0" sourceLinked="0"/>
              <c:spPr>
                <a:noFill/>
                <a:ln>
                  <a:noFill/>
                </a:ln>
              </c:spPr>
              <c:txPr>
                <a:bodyPr wrap="none"/>
                <a:lstStyle/>
                <a:p>
                  <a:pPr>
                    <a:defRPr sz="105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86C2-4939-9461-A8BD119DA2E4}"/>
                </c:ext>
              </c:extLst>
            </c:dLbl>
            <c:dLbl>
              <c:idx val="3"/>
              <c:layout>
                <c:manualLayout>
                  <c:x val="0"/>
                  <c:y val="-0.38537271448663851"/>
                </c:manualLayout>
              </c:layout>
              <c:numFmt formatCode="#,##0.0;&quot;-&quot;#,##0.0" sourceLinked="0"/>
              <c:spPr>
                <a:noFill/>
                <a:ln>
                  <a:noFill/>
                </a:ln>
              </c:spPr>
              <c:txPr>
                <a:bodyPr wrap="none"/>
                <a:lstStyle/>
                <a:p>
                  <a:pPr>
                    <a:defRPr sz="105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86C2-4939-9461-A8BD119DA2E4}"/>
                </c:ext>
              </c:extLst>
            </c:dLbl>
            <c:dLbl>
              <c:idx val="4"/>
              <c:layout>
                <c:manualLayout>
                  <c:x val="0"/>
                  <c:y val="-0.46413502109704641"/>
                </c:manualLayout>
              </c:layout>
              <c:numFmt formatCode="#,##0.0;&quot;-&quot;#,##0.0" sourceLinked="0"/>
              <c:spPr>
                <a:noFill/>
                <a:ln>
                  <a:noFill/>
                </a:ln>
              </c:spPr>
              <c:txPr>
                <a:bodyPr wrap="none"/>
                <a:lstStyle/>
                <a:p>
                  <a:pPr>
                    <a:defRPr sz="105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86C2-4939-9461-A8BD119DA2E4}"/>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Sheet1!$A$1:$E$1</c:f>
              <c:numCache>
                <c:formatCode>General</c:formatCode>
                <c:ptCount val="5"/>
                <c:pt idx="0">
                  <c:v>30.8</c:v>
                </c:pt>
                <c:pt idx="1">
                  <c:v>74.3</c:v>
                </c:pt>
                <c:pt idx="2">
                  <c:v>64.5</c:v>
                </c:pt>
                <c:pt idx="3">
                  <c:v>105.6</c:v>
                </c:pt>
                <c:pt idx="4">
                  <c:v>133.5</c:v>
                </c:pt>
              </c:numCache>
            </c:numRef>
          </c:val>
          <c:extLst>
            <c:ext xmlns:c16="http://schemas.microsoft.com/office/drawing/2014/chart" uri="{C3380CC4-5D6E-409C-BE32-E72D297353CC}">
              <c16:uniqueId val="{00000005-86C2-4939-9461-A8BD119DA2E4}"/>
            </c:ext>
          </c:extLst>
        </c:ser>
        <c:dLbls>
          <c:showLegendKey val="0"/>
          <c:showVal val="0"/>
          <c:showCatName val="0"/>
          <c:showSerName val="0"/>
          <c:showPercent val="0"/>
          <c:showBubbleSize val="0"/>
        </c:dLbls>
        <c:gapWidth val="80"/>
        <c:overlap val="100"/>
        <c:axId val="1262576736"/>
        <c:axId val="1"/>
      </c:barChart>
      <c:catAx>
        <c:axId val="1262576736"/>
        <c:scaling>
          <c:orientation val="minMax"/>
        </c:scaling>
        <c:delete val="0"/>
        <c:axPos val="b"/>
        <c:majorGridlines>
          <c:spPr>
            <a:ln>
              <a:noFill/>
            </a:ln>
          </c:spPr>
        </c:majorGridlines>
        <c:majorTickMark val="none"/>
        <c:minorTickMark val="none"/>
        <c:tickLblPos val="none"/>
        <c:spPr>
          <a:ln w="19050" algn="ctr">
            <a:solidFill>
              <a:schemeClr val="tx1"/>
            </a:solidFill>
            <a:prstDash val="solid"/>
          </a:ln>
        </c:spPr>
        <c:crossAx val="1"/>
        <c:crosses val="min"/>
        <c:auto val="0"/>
        <c:lblAlgn val="ctr"/>
        <c:lblOffset val="100"/>
        <c:noMultiLvlLbl val="0"/>
      </c:catAx>
      <c:valAx>
        <c:axId val="1"/>
        <c:scaling>
          <c:orientation val="minMax"/>
          <c:max val="133.5"/>
          <c:min val="0"/>
        </c:scaling>
        <c:delete val="1"/>
        <c:axPos val="l"/>
        <c:numFmt formatCode="General" sourceLinked="1"/>
        <c:majorTickMark val="out"/>
        <c:minorTickMark val="none"/>
        <c:tickLblPos val="nextTo"/>
        <c:crossAx val="1262576736"/>
        <c:crosses val="min"/>
        <c:crossBetween val="between"/>
      </c:valAx>
    </c:plotArea>
    <c:plotVisOnly val="0"/>
    <c:dispBlanksAs val="gap"/>
    <c:showDLblsOverMax val="1"/>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6644880174291937E-2"/>
          <c:y val="8.6092715231788075E-2"/>
          <c:w val="0.88671023965141615"/>
          <c:h val="0.82781456953642385"/>
        </c:manualLayout>
      </c:layout>
      <c:barChart>
        <c:barDir val="col"/>
        <c:grouping val="stacked"/>
        <c:varyColors val="0"/>
        <c:dLbls>
          <c:showLegendKey val="0"/>
          <c:showVal val="0"/>
          <c:showCatName val="0"/>
          <c:showSerName val="0"/>
          <c:showPercent val="0"/>
          <c:showBubbleSize val="0"/>
        </c:dLbls>
        <c:gapWidth val="80"/>
        <c:overlap val="100"/>
        <c:axId val="833995007"/>
        <c:axId val="1"/>
      </c:barChart>
      <c:catAx>
        <c:axId val="833995007"/>
        <c:scaling>
          <c:orientation val="minMax"/>
        </c:scaling>
        <c:delete val="0"/>
        <c:axPos val="b"/>
        <c:majorGridlines>
          <c:spPr>
            <a:ln>
              <a:noFill/>
            </a:ln>
          </c:spPr>
        </c:majorGridlines>
        <c:majorTickMark val="none"/>
        <c:minorTickMark val="none"/>
        <c:tickLblPos val="none"/>
        <c:spPr>
          <a:ln w="12700" algn="ctr">
            <a:solidFill>
              <a:schemeClr val="tx1"/>
            </a:solidFill>
            <a:prstDash val="solid"/>
          </a:ln>
        </c:spPr>
        <c:crossAx val="1"/>
        <c:crosses val="min"/>
        <c:auto val="0"/>
        <c:lblAlgn val="ctr"/>
        <c:lblOffset val="100"/>
        <c:noMultiLvlLbl val="0"/>
      </c:catAx>
      <c:valAx>
        <c:axId val="1"/>
        <c:scaling>
          <c:orientation val="minMax"/>
          <c:max val="10"/>
          <c:min val="0"/>
        </c:scaling>
        <c:delete val="1"/>
        <c:axPos val="l"/>
        <c:numFmt formatCode="General" sourceLinked="1"/>
        <c:majorTickMark val="out"/>
        <c:minorTickMark val="none"/>
        <c:tickLblPos val="nextTo"/>
        <c:crossAx val="833995007"/>
        <c:crosses val="min"/>
        <c:crossBetween val="between"/>
      </c:valAx>
    </c:plotArea>
    <c:plotVisOnly val="0"/>
    <c:dispBlanksAs val="gap"/>
    <c:showDLblsOverMax val="1"/>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6612077789150462E-2"/>
          <c:y val="0.32669322709163345"/>
          <c:w val="0.94677584442169904"/>
          <c:h val="0.56972111553784865"/>
        </c:manualLayout>
      </c:layout>
      <c:barChart>
        <c:barDir val="col"/>
        <c:grouping val="stacked"/>
        <c:varyColors val="0"/>
        <c:ser>
          <c:idx val="0"/>
          <c:order val="0"/>
          <c:spPr>
            <a:solidFill>
              <a:srgbClr val="F59992"/>
            </a:solidFill>
            <a:ln w="9525" cmpd="sng" algn="ctr">
              <a:solidFill>
                <a:srgbClr val="DDDDDD"/>
              </a:solidFill>
              <a:prstDash val="solid"/>
            </a:ln>
          </c:spPr>
          <c:invertIfNegative val="0"/>
          <c:dLbls>
            <c:dLbl>
              <c:idx val="0"/>
              <c:layout>
                <c:manualLayout>
                  <c:x val="0"/>
                  <c:y val="-0.41434262948207173"/>
                </c:manualLayout>
              </c:layout>
              <c:numFmt formatCode="#,##0&quot;%&quot;;&quot;-&quot;#,##0&quot;%&quot;" sourceLinked="0"/>
              <c:spPr>
                <a:noFill/>
                <a:ln>
                  <a:noFill/>
                </a:ln>
              </c:spPr>
              <c:txPr>
                <a:bodyPr wrap="none"/>
                <a:lstStyle/>
                <a:p>
                  <a:pPr>
                    <a:defRPr sz="1400" b="1">
                      <a:solidFill>
                        <a:srgbClr val="000000"/>
                      </a:solidFill>
                      <a:latin typeface="+mn-lt"/>
                      <a:ea typeface="Arial"/>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10F3-4340-BFB2-C166AC777E95}"/>
                </c:ext>
              </c:extLst>
            </c:dLbl>
            <c:dLbl>
              <c:idx val="1"/>
              <c:layout>
                <c:manualLayout>
                  <c:x val="0"/>
                  <c:y val="-0.45019920318725098"/>
                </c:manualLayout>
              </c:layout>
              <c:numFmt formatCode="#,##0&quot;%&quot;;&quot;-&quot;#,##0&quot;%&quot;" sourceLinked="0"/>
              <c:spPr>
                <a:noFill/>
                <a:ln>
                  <a:noFill/>
                </a:ln>
              </c:spPr>
              <c:txPr>
                <a:bodyPr wrap="none"/>
                <a:lstStyle/>
                <a:p>
                  <a:pPr>
                    <a:defRPr sz="1400" b="1">
                      <a:solidFill>
                        <a:srgbClr val="000000"/>
                      </a:solidFill>
                      <a:latin typeface="+mn-lt"/>
                      <a:ea typeface="Arial"/>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10F3-4340-BFB2-C166AC777E95}"/>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Sheet1!$A$1:$B$1</c:f>
              <c:numCache>
                <c:formatCode>General</c:formatCode>
                <c:ptCount val="2"/>
                <c:pt idx="0">
                  <c:v>70</c:v>
                </c:pt>
                <c:pt idx="1">
                  <c:v>80</c:v>
                </c:pt>
              </c:numCache>
            </c:numRef>
          </c:val>
          <c:extLst>
            <c:ext xmlns:c16="http://schemas.microsoft.com/office/drawing/2014/chart" uri="{C3380CC4-5D6E-409C-BE32-E72D297353CC}">
              <c16:uniqueId val="{00000002-10F3-4340-BFB2-C166AC777E95}"/>
            </c:ext>
          </c:extLst>
        </c:ser>
        <c:dLbls>
          <c:showLegendKey val="0"/>
          <c:showVal val="0"/>
          <c:showCatName val="0"/>
          <c:showSerName val="0"/>
          <c:showPercent val="0"/>
          <c:showBubbleSize val="0"/>
        </c:dLbls>
        <c:gapWidth val="80"/>
        <c:overlap val="100"/>
        <c:axId val="677847408"/>
        <c:axId val="1"/>
      </c:barChart>
      <c:catAx>
        <c:axId val="677847408"/>
        <c:scaling>
          <c:orientation val="minMax"/>
        </c:scaling>
        <c:delete val="0"/>
        <c:axPos val="b"/>
        <c:majorGridlines>
          <c:spPr>
            <a:ln>
              <a:noFill/>
            </a:ln>
          </c:spPr>
        </c:majorGridlines>
        <c:majorTickMark val="none"/>
        <c:minorTickMark val="none"/>
        <c:tickLblPos val="none"/>
        <c:spPr>
          <a:ln w="12700" cmpd="sng" algn="ctr">
            <a:solidFill>
              <a:schemeClr val="tx1"/>
            </a:solidFill>
            <a:prstDash val="solid"/>
          </a:ln>
        </c:spPr>
        <c:crossAx val="1"/>
        <c:crosses val="min"/>
        <c:auto val="0"/>
        <c:lblAlgn val="ctr"/>
        <c:lblOffset val="100"/>
        <c:noMultiLvlLbl val="0"/>
      </c:catAx>
      <c:valAx>
        <c:axId val="1"/>
        <c:scaling>
          <c:orientation val="minMax"/>
          <c:max val="80"/>
          <c:min val="0"/>
        </c:scaling>
        <c:delete val="1"/>
        <c:axPos val="l"/>
        <c:numFmt formatCode="General" sourceLinked="1"/>
        <c:majorTickMark val="out"/>
        <c:minorTickMark val="none"/>
        <c:tickLblPos val="nextTo"/>
        <c:crossAx val="677847408"/>
        <c:crosses val="min"/>
        <c:crossBetween val="between"/>
      </c:valAx>
    </c:plotArea>
    <c:plotVisOnly val="0"/>
    <c:dispBlanksAs val="gap"/>
    <c:showDLblsOverMax val="1"/>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4041D1C-22A1-4FB7-B27E-04024A655222}"/>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id="{3D7C82DF-6B9C-4D19-9C70-D74850F8599C}"/>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E6E7160B-08F0-4E31-A685-2764BF2ABC42}" type="datetimeFigureOut">
              <a:rPr lang="en-US" smtClean="0"/>
              <a:t>3/13/2023</a:t>
            </a:fld>
            <a:endParaRPr lang="en-US"/>
          </a:p>
        </p:txBody>
      </p:sp>
      <p:sp>
        <p:nvSpPr>
          <p:cNvPr id="4" name="Footer Placeholder 3">
            <a:extLst>
              <a:ext uri="{FF2B5EF4-FFF2-40B4-BE49-F238E27FC236}">
                <a16:creationId xmlns:a16="http://schemas.microsoft.com/office/drawing/2014/main" id="{829E12EA-EB5C-43BE-8562-691B1F0A6159}"/>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31AC043-B109-47D9-B743-9062CE33FCA6}"/>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34F605D2-C31A-4A52-A975-D50E4049AFAC}" type="slidenum">
              <a:rPr lang="en-US" smtClean="0"/>
              <a:t>‹#›</a:t>
            </a:fld>
            <a:endParaRPr lang="en-US"/>
          </a:p>
        </p:txBody>
      </p:sp>
    </p:spTree>
    <p:extLst>
      <p:ext uri="{BB962C8B-B14F-4D97-AF65-F5344CB8AC3E}">
        <p14:creationId xmlns:p14="http://schemas.microsoft.com/office/powerpoint/2010/main" val="15152661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1F660A8D-A8C1-0449-939B-F8420BEE637A}" type="datetimeFigureOut">
              <a:rPr lang="en-US" smtClean="0"/>
              <a:t>3/13/2023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23FE84FE-6E7C-974E-A77D-1BD0EAF16C19}" type="slidenum">
              <a:rPr lang="en-US" smtClean="0"/>
              <a:t>‹#›</a:t>
            </a:fld>
            <a:endParaRPr lang="en-US"/>
          </a:p>
        </p:txBody>
      </p:sp>
    </p:spTree>
    <p:extLst>
      <p:ext uri="{BB962C8B-B14F-4D97-AF65-F5344CB8AC3E}">
        <p14:creationId xmlns:p14="http://schemas.microsoft.com/office/powerpoint/2010/main" val="40103569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3FE84FE-6E7C-974E-A77D-1BD0EAF16C19}" type="slidenum">
              <a:rPr lang="en-US" smtClean="0"/>
              <a:t>1</a:t>
            </a:fld>
            <a:endParaRPr lang="en-US"/>
          </a:p>
        </p:txBody>
      </p:sp>
    </p:spTree>
    <p:extLst>
      <p:ext uri="{BB962C8B-B14F-4D97-AF65-F5344CB8AC3E}">
        <p14:creationId xmlns:p14="http://schemas.microsoft.com/office/powerpoint/2010/main" val="3062698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31774">
              <a:defRPr/>
            </a:pPr>
            <a:fld id="{23FE84FE-6E7C-974E-A77D-1BD0EAF16C19}" type="slidenum">
              <a:rPr lang="en-US">
                <a:solidFill>
                  <a:prstClr val="black"/>
                </a:solidFill>
                <a:latin typeface="Calibri" panose="020F0502020204030204"/>
              </a:rPr>
              <a:pPr defTabSz="931774">
                <a:defRPr/>
              </a:pPr>
              <a:t>2</a:t>
            </a:fld>
            <a:endParaRPr lang="en-US">
              <a:solidFill>
                <a:prstClr val="black"/>
              </a:solidFill>
              <a:latin typeface="Calibri" panose="020F0502020204030204"/>
            </a:endParaRPr>
          </a:p>
        </p:txBody>
      </p:sp>
    </p:spTree>
    <p:extLst>
      <p:ext uri="{BB962C8B-B14F-4D97-AF65-F5344CB8AC3E}">
        <p14:creationId xmlns:p14="http://schemas.microsoft.com/office/powerpoint/2010/main" val="4076868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3FE84FE-6E7C-974E-A77D-1BD0EAF16C19}" type="slidenum">
              <a:rPr lang="en-US" smtClean="0"/>
              <a:t>3</a:t>
            </a:fld>
            <a:endParaRPr lang="en-US"/>
          </a:p>
        </p:txBody>
      </p:sp>
    </p:spTree>
    <p:extLst>
      <p:ext uri="{BB962C8B-B14F-4D97-AF65-F5344CB8AC3E}">
        <p14:creationId xmlns:p14="http://schemas.microsoft.com/office/powerpoint/2010/main" val="2765121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2.vml"/><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xml"/><Relationship Id="rId1" Type="http://schemas.openxmlformats.org/officeDocument/2006/relationships/vmlDrawing" Target="../drawings/vmlDrawing4.vml"/><Relationship Id="rId5" Type="http://schemas.openxmlformats.org/officeDocument/2006/relationships/image" Target="../media/image1.emf"/><Relationship Id="rId4" Type="http://schemas.openxmlformats.org/officeDocument/2006/relationships/oleObject" Target="../embeddings/oleObject4.bin"/></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7.xml"/><Relationship Id="rId1" Type="http://schemas.openxmlformats.org/officeDocument/2006/relationships/vmlDrawing" Target="../drawings/vmlDrawing6.vml"/><Relationship Id="rId5" Type="http://schemas.openxmlformats.org/officeDocument/2006/relationships/image" Target="../media/image1.emf"/><Relationship Id="rId4" Type="http://schemas.openxmlformats.org/officeDocument/2006/relationships/oleObject" Target="../embeddings/oleObject6.bin"/></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9.xml"/><Relationship Id="rId1" Type="http://schemas.openxmlformats.org/officeDocument/2006/relationships/vmlDrawing" Target="../drawings/vmlDrawing8.vml"/><Relationship Id="rId5" Type="http://schemas.openxmlformats.org/officeDocument/2006/relationships/image" Target="../media/image1.emf"/><Relationship Id="rId4" Type="http://schemas.openxmlformats.org/officeDocument/2006/relationships/oleObject" Target="../embeddings/oleObject8.bin"/></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Slide Dark" preserve="1" userDrawn="1">
  <p:cSld name="Cover Slide Dark">
    <p:spTree>
      <p:nvGrpSpPr>
        <p:cNvPr id="1" name="Shape 8"/>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B56C4DEA-A8D2-42E0-8265-71EBF8D2F276}"/>
              </a:ext>
            </a:extLst>
          </p:cNvPr>
          <p:cNvGraphicFramePr>
            <a:graphicFrameLocks noChangeAspect="1"/>
          </p:cNvGraphicFramePr>
          <p:nvPr userDrawn="1">
            <p:custDataLst>
              <p:tags r:id="rId2"/>
            </p:custDataLst>
            <p:extLst>
              <p:ext uri="{D42A27DB-BD31-4B8C-83A1-F6EECF244321}">
                <p14:modId xmlns:p14="http://schemas.microsoft.com/office/powerpoint/2010/main" val="33438950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49" name="think-cell Slide" r:id="rId4" imgW="473" imgH="476" progId="TCLayout.ActiveDocument.1">
                  <p:embed/>
                </p:oleObj>
              </mc:Choice>
              <mc:Fallback>
                <p:oleObj name="think-cell Slide" r:id="rId4" imgW="473" imgH="476" progId="TCLayout.ActiveDocument.1">
                  <p:embed/>
                  <p:pic>
                    <p:nvPicPr>
                      <p:cNvPr id="2" name="Object 1" hidden="1">
                        <a:extLst>
                          <a:ext uri="{FF2B5EF4-FFF2-40B4-BE49-F238E27FC236}">
                            <a16:creationId xmlns:a16="http://schemas.microsoft.com/office/drawing/2014/main" id="{B56C4DEA-A8D2-42E0-8265-71EBF8D2F2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Google Shape;9;p2"/>
          <p:cNvSpPr txBox="1">
            <a:spLocks noGrp="1"/>
          </p:cNvSpPr>
          <p:nvPr>
            <p:ph type="title"/>
          </p:nvPr>
        </p:nvSpPr>
        <p:spPr>
          <a:xfrm>
            <a:off x="563880" y="2367419"/>
            <a:ext cx="5532120" cy="1503123"/>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lt1"/>
              </a:buClr>
              <a:buSzPts val="4000"/>
              <a:buFont typeface="Calibri"/>
              <a:buNone/>
              <a:defRPr sz="40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a:t>Click to edit Master title style</a:t>
            </a:r>
            <a:endParaRPr/>
          </a:p>
        </p:txBody>
      </p:sp>
      <p:sp>
        <p:nvSpPr>
          <p:cNvPr id="10" name="Google Shape;10;p2"/>
          <p:cNvSpPr txBox="1">
            <a:spLocks noGrp="1"/>
          </p:cNvSpPr>
          <p:nvPr>
            <p:ph type="body" idx="1"/>
          </p:nvPr>
        </p:nvSpPr>
        <p:spPr>
          <a:xfrm>
            <a:off x="563563" y="4008439"/>
            <a:ext cx="5532121" cy="688822"/>
          </a:xfrm>
          <a:prstGeom prst="rect">
            <a:avLst/>
          </a:prstGeom>
          <a:noFill/>
          <a:ln>
            <a:noFill/>
          </a:ln>
        </p:spPr>
        <p:txBody>
          <a:bodyPr spcFirstLastPara="1" wrap="square" lIns="0" tIns="45700" rIns="91425" bIns="45700" anchor="t" anchorCtr="0">
            <a:noAutofit/>
          </a:bodyPr>
          <a:lstStyle>
            <a:lvl1pPr marL="0" marR="0" lvl="0" indent="-228600" algn="l" rtl="0">
              <a:lnSpc>
                <a:spcPct val="90000"/>
              </a:lnSpc>
              <a:spcBef>
                <a:spcPts val="1000"/>
              </a:spcBef>
              <a:spcAft>
                <a:spcPts val="0"/>
              </a:spcAft>
              <a:buClr>
                <a:schemeClr val="dk1"/>
              </a:buClr>
              <a:buSzPts val="1800"/>
              <a:buFont typeface="Arial"/>
              <a:buNone/>
              <a:defRPr sz="2000" b="0" i="0" u="none" strike="noStrike" cap="none">
                <a:solidFill>
                  <a:schemeClr val="lt1"/>
                </a:solidFill>
                <a:latin typeface="Calibri"/>
                <a:ea typeface="Calibri"/>
                <a:cs typeface="Calibri"/>
                <a:sym typeface="Calibri"/>
              </a:defRPr>
            </a:lvl1pPr>
            <a:lvl2pPr marL="914400" marR="0" lvl="1" indent="-228600" algn="l" rtl="0">
              <a:lnSpc>
                <a:spcPct val="150000"/>
              </a:lnSpc>
              <a:spcBef>
                <a:spcPts val="500"/>
              </a:spcBef>
              <a:spcAft>
                <a:spcPts val="0"/>
              </a:spcAft>
              <a:buClr>
                <a:schemeClr val="dk1"/>
              </a:buClr>
              <a:buSzPts val="1620"/>
              <a:buFont typeface="Arial"/>
              <a:buNone/>
              <a:defRPr sz="1800" b="0" i="0" u="none" strike="noStrike" cap="none">
                <a:solidFill>
                  <a:schemeClr val="dk1"/>
                </a:solidFill>
                <a:latin typeface="Calibri"/>
                <a:ea typeface="Calibri"/>
                <a:cs typeface="Calibri"/>
                <a:sym typeface="Calibri"/>
              </a:defRPr>
            </a:lvl2pPr>
            <a:lvl3pPr marL="1371600" marR="0" lvl="2" indent="-331469" algn="l" rtl="0">
              <a:lnSpc>
                <a:spcPct val="90000"/>
              </a:lnSpc>
              <a:spcBef>
                <a:spcPts val="500"/>
              </a:spcBef>
              <a:spcAft>
                <a:spcPts val="0"/>
              </a:spcAft>
              <a:buClr>
                <a:schemeClr val="dk1"/>
              </a:buClr>
              <a:buSzPts val="1620"/>
              <a:buFont typeface="Arial"/>
              <a:buChar char="•"/>
              <a:defRPr sz="1800" b="0" i="0" u="none" strike="noStrike" cap="none">
                <a:solidFill>
                  <a:schemeClr val="dk1"/>
                </a:solidFill>
                <a:latin typeface="Calibri"/>
                <a:ea typeface="Calibri"/>
                <a:cs typeface="Calibri"/>
                <a:sym typeface="Calibri"/>
              </a:defRPr>
            </a:lvl3pPr>
            <a:lvl4pPr marL="1828800" marR="0" lvl="3" indent="-320039" algn="l" rtl="0">
              <a:lnSpc>
                <a:spcPct val="90000"/>
              </a:lnSpc>
              <a:spcBef>
                <a:spcPts val="500"/>
              </a:spcBef>
              <a:spcAft>
                <a:spcPts val="0"/>
              </a:spcAft>
              <a:buClr>
                <a:schemeClr val="dk1"/>
              </a:buClr>
              <a:buSzPts val="1440"/>
              <a:buFont typeface="Arial"/>
              <a:buChar char="•"/>
              <a:defRPr sz="1600" b="0" i="0" u="none" strike="noStrike" cap="none">
                <a:solidFill>
                  <a:schemeClr val="dk1"/>
                </a:solidFill>
                <a:latin typeface="Calibri"/>
                <a:ea typeface="Calibri"/>
                <a:cs typeface="Calibri"/>
                <a:sym typeface="Calibri"/>
              </a:defRPr>
            </a:lvl4pPr>
            <a:lvl5pPr marL="2286000" marR="0" lvl="4" indent="-331470" algn="l" rtl="0">
              <a:lnSpc>
                <a:spcPct val="90000"/>
              </a:lnSpc>
              <a:spcBef>
                <a:spcPts val="500"/>
              </a:spcBef>
              <a:spcAft>
                <a:spcPts val="0"/>
              </a:spcAft>
              <a:buClr>
                <a:schemeClr val="dk1"/>
              </a:buClr>
              <a:buSzPts val="162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11" name="Google Shape;11;p2"/>
          <p:cNvSpPr txBox="1">
            <a:spLocks noGrp="1"/>
          </p:cNvSpPr>
          <p:nvPr>
            <p:ph type="body" idx="2"/>
          </p:nvPr>
        </p:nvSpPr>
        <p:spPr>
          <a:xfrm>
            <a:off x="563563" y="5749577"/>
            <a:ext cx="2905473" cy="400702"/>
          </a:xfrm>
          <a:prstGeom prst="rect">
            <a:avLst/>
          </a:prstGeom>
          <a:noFill/>
          <a:ln>
            <a:noFill/>
          </a:ln>
        </p:spPr>
        <p:txBody>
          <a:bodyPr spcFirstLastPara="1" wrap="square" lIns="0" tIns="45700" rIns="91425" bIns="45700" anchor="t" anchorCtr="0">
            <a:noAutofit/>
          </a:bodyPr>
          <a:lstStyle>
            <a:lvl1pPr marL="0" marR="0" lvl="0" indent="-228600" algn="l" rtl="0">
              <a:lnSpc>
                <a:spcPct val="90000"/>
              </a:lnSpc>
              <a:spcBef>
                <a:spcPts val="1000"/>
              </a:spcBef>
              <a:spcAft>
                <a:spcPts val="0"/>
              </a:spcAft>
              <a:buClr>
                <a:schemeClr val="dk1"/>
              </a:buClr>
              <a:buSzPts val="1440"/>
              <a:buFont typeface="Arial"/>
              <a:buNone/>
              <a:defRPr sz="1600" b="0" i="0" u="none" strike="noStrike" cap="none">
                <a:solidFill>
                  <a:schemeClr val="lt1"/>
                </a:solidFill>
                <a:latin typeface="Calibri"/>
                <a:ea typeface="Calibri"/>
                <a:cs typeface="Calibri"/>
                <a:sym typeface="Calibri"/>
              </a:defRPr>
            </a:lvl1pPr>
            <a:lvl2pPr marL="914400" marR="0" lvl="1" indent="-228600" algn="l" rtl="0">
              <a:lnSpc>
                <a:spcPct val="150000"/>
              </a:lnSpc>
              <a:spcBef>
                <a:spcPts val="500"/>
              </a:spcBef>
              <a:spcAft>
                <a:spcPts val="0"/>
              </a:spcAft>
              <a:buClr>
                <a:schemeClr val="dk1"/>
              </a:buClr>
              <a:buSzPts val="1620"/>
              <a:buFont typeface="Arial"/>
              <a:buNone/>
              <a:defRPr sz="1800" b="0" i="0" u="none" strike="noStrike" cap="none">
                <a:solidFill>
                  <a:schemeClr val="dk1"/>
                </a:solidFill>
                <a:latin typeface="Calibri"/>
                <a:ea typeface="Calibri"/>
                <a:cs typeface="Calibri"/>
                <a:sym typeface="Calibri"/>
              </a:defRPr>
            </a:lvl2pPr>
            <a:lvl3pPr marL="1371600" marR="0" lvl="2" indent="-331469" algn="l" rtl="0">
              <a:lnSpc>
                <a:spcPct val="90000"/>
              </a:lnSpc>
              <a:spcBef>
                <a:spcPts val="500"/>
              </a:spcBef>
              <a:spcAft>
                <a:spcPts val="0"/>
              </a:spcAft>
              <a:buClr>
                <a:schemeClr val="dk1"/>
              </a:buClr>
              <a:buSzPts val="1620"/>
              <a:buFont typeface="Arial"/>
              <a:buChar char="•"/>
              <a:defRPr sz="1800" b="0" i="0" u="none" strike="noStrike" cap="none">
                <a:solidFill>
                  <a:schemeClr val="dk1"/>
                </a:solidFill>
                <a:latin typeface="Calibri"/>
                <a:ea typeface="Calibri"/>
                <a:cs typeface="Calibri"/>
                <a:sym typeface="Calibri"/>
              </a:defRPr>
            </a:lvl3pPr>
            <a:lvl4pPr marL="1828800" marR="0" lvl="3" indent="-320039" algn="l" rtl="0">
              <a:lnSpc>
                <a:spcPct val="90000"/>
              </a:lnSpc>
              <a:spcBef>
                <a:spcPts val="500"/>
              </a:spcBef>
              <a:spcAft>
                <a:spcPts val="0"/>
              </a:spcAft>
              <a:buClr>
                <a:schemeClr val="dk1"/>
              </a:buClr>
              <a:buSzPts val="1440"/>
              <a:buFont typeface="Arial"/>
              <a:buChar char="•"/>
              <a:defRPr sz="1600" b="0" i="0" u="none" strike="noStrike" cap="none">
                <a:solidFill>
                  <a:schemeClr val="dk1"/>
                </a:solidFill>
                <a:latin typeface="Calibri"/>
                <a:ea typeface="Calibri"/>
                <a:cs typeface="Calibri"/>
                <a:sym typeface="Calibri"/>
              </a:defRPr>
            </a:lvl4pPr>
            <a:lvl5pPr marL="2286000" marR="0" lvl="4" indent="-331470" algn="l" rtl="0">
              <a:lnSpc>
                <a:spcPct val="90000"/>
              </a:lnSpc>
              <a:spcBef>
                <a:spcPts val="500"/>
              </a:spcBef>
              <a:spcAft>
                <a:spcPts val="0"/>
              </a:spcAft>
              <a:buClr>
                <a:schemeClr val="dk1"/>
              </a:buClr>
              <a:buSzPts val="162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3" name="Picture Placeholder 2">
            <a:extLst>
              <a:ext uri="{FF2B5EF4-FFF2-40B4-BE49-F238E27FC236}">
                <a16:creationId xmlns:a16="http://schemas.microsoft.com/office/drawing/2014/main" id="{B75E55F1-894F-3D00-BBE3-DED4E540427E}"/>
              </a:ext>
            </a:extLst>
          </p:cNvPr>
          <p:cNvSpPr>
            <a:spLocks noGrp="1"/>
          </p:cNvSpPr>
          <p:nvPr>
            <p:ph type="pic" sz="quarter" idx="10"/>
          </p:nvPr>
        </p:nvSpPr>
        <p:spPr>
          <a:xfrm>
            <a:off x="6319520" y="0"/>
            <a:ext cx="5872480" cy="6858000"/>
          </a:xfrm>
          <a:prstGeom prst="rect">
            <a:avLst/>
          </a:prstGeom>
        </p:spPr>
        <p:txBody>
          <a:bodyPr/>
          <a:lstStyle/>
          <a:p>
            <a:endParaRPr lang="en-US"/>
          </a:p>
        </p:txBody>
      </p:sp>
    </p:spTree>
    <p:extLst>
      <p:ext uri="{BB962C8B-B14F-4D97-AF65-F5344CB8AC3E}">
        <p14:creationId xmlns:p14="http://schemas.microsoft.com/office/powerpoint/2010/main" val="3879139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Slide LIGHT" preserve="1" userDrawn="1">
  <p:cSld name="Cover Slide LIGHT">
    <p:spTree>
      <p:nvGrpSpPr>
        <p:cNvPr id="1" name="Shape 15"/>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8BDB6FC2-469F-4D34-B976-0DEECC045928}"/>
              </a:ext>
            </a:extLst>
          </p:cNvPr>
          <p:cNvGraphicFramePr>
            <a:graphicFrameLocks noChangeAspect="1"/>
          </p:cNvGraphicFramePr>
          <p:nvPr userDrawn="1">
            <p:custDataLst>
              <p:tags r:id="rId2"/>
            </p:custDataLst>
            <p:extLst>
              <p:ext uri="{D42A27DB-BD31-4B8C-83A1-F6EECF244321}">
                <p14:modId xmlns:p14="http://schemas.microsoft.com/office/powerpoint/2010/main" val="126570419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097" name="think-cell Slide" r:id="rId4" imgW="473" imgH="476" progId="TCLayout.ActiveDocument.1">
                  <p:embed/>
                </p:oleObj>
              </mc:Choice>
              <mc:Fallback>
                <p:oleObj name="think-cell Slide" r:id="rId4" imgW="473" imgH="476" progId="TCLayout.ActiveDocument.1">
                  <p:embed/>
                  <p:pic>
                    <p:nvPicPr>
                      <p:cNvPr id="2" name="Object 1" hidden="1">
                        <a:extLst>
                          <a:ext uri="{FF2B5EF4-FFF2-40B4-BE49-F238E27FC236}">
                            <a16:creationId xmlns:a16="http://schemas.microsoft.com/office/drawing/2014/main" id="{8BDB6FC2-469F-4D34-B976-0DEECC04592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6" name="Google Shape;16;p4"/>
          <p:cNvSpPr txBox="1">
            <a:spLocks noGrp="1"/>
          </p:cNvSpPr>
          <p:nvPr>
            <p:ph type="title"/>
          </p:nvPr>
        </p:nvSpPr>
        <p:spPr>
          <a:xfrm>
            <a:off x="563880" y="2367419"/>
            <a:ext cx="5532120" cy="1503123"/>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 name="Google Shape;17;p4"/>
          <p:cNvSpPr txBox="1">
            <a:spLocks noGrp="1"/>
          </p:cNvSpPr>
          <p:nvPr>
            <p:ph type="body" idx="1"/>
          </p:nvPr>
        </p:nvSpPr>
        <p:spPr>
          <a:xfrm>
            <a:off x="563564" y="4008439"/>
            <a:ext cx="5532120" cy="1239966"/>
          </a:xfrm>
          <a:prstGeom prst="rect">
            <a:avLst/>
          </a:prstGeom>
          <a:noFill/>
          <a:ln>
            <a:noFill/>
          </a:ln>
        </p:spPr>
        <p:txBody>
          <a:bodyPr spcFirstLastPara="1" wrap="square" lIns="91425" tIns="45700" rIns="91425" bIns="45700" anchor="t" anchorCtr="0">
            <a:noAutofit/>
          </a:bodyPr>
          <a:lstStyle>
            <a:lvl1pPr marL="0" marR="0" lvl="0" indent="-228600" algn="l" rtl="0">
              <a:lnSpc>
                <a:spcPct val="90000"/>
              </a:lnSpc>
              <a:spcBef>
                <a:spcPts val="10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1pPr>
            <a:lvl2pPr marL="914400" marR="0" lvl="1" indent="-228600" algn="l" rtl="0">
              <a:lnSpc>
                <a:spcPct val="150000"/>
              </a:lnSpc>
              <a:spcBef>
                <a:spcPts val="500"/>
              </a:spcBef>
              <a:spcAft>
                <a:spcPts val="0"/>
              </a:spcAft>
              <a:buClr>
                <a:schemeClr val="dk1"/>
              </a:buClr>
              <a:buSzPts val="1620"/>
              <a:buFont typeface="Arial"/>
              <a:buNone/>
              <a:defRPr sz="1800" b="0" i="0" u="none" strike="noStrike" cap="none">
                <a:solidFill>
                  <a:schemeClr val="dk1"/>
                </a:solidFill>
                <a:latin typeface="Calibri"/>
                <a:ea typeface="Calibri"/>
                <a:cs typeface="Calibri"/>
                <a:sym typeface="Calibri"/>
              </a:defRPr>
            </a:lvl2pPr>
            <a:lvl3pPr marL="1371600" marR="0" lvl="2" indent="-331469" algn="l" rtl="0">
              <a:lnSpc>
                <a:spcPct val="90000"/>
              </a:lnSpc>
              <a:spcBef>
                <a:spcPts val="500"/>
              </a:spcBef>
              <a:spcAft>
                <a:spcPts val="0"/>
              </a:spcAft>
              <a:buClr>
                <a:schemeClr val="dk1"/>
              </a:buClr>
              <a:buSzPts val="1620"/>
              <a:buFont typeface="Arial"/>
              <a:buChar char="•"/>
              <a:defRPr sz="1800" b="0" i="0" u="none" strike="noStrike" cap="none">
                <a:solidFill>
                  <a:schemeClr val="dk1"/>
                </a:solidFill>
                <a:latin typeface="Calibri"/>
                <a:ea typeface="Calibri"/>
                <a:cs typeface="Calibri"/>
                <a:sym typeface="Calibri"/>
              </a:defRPr>
            </a:lvl3pPr>
            <a:lvl4pPr marL="1828800" marR="0" lvl="3" indent="-320039" algn="l" rtl="0">
              <a:lnSpc>
                <a:spcPct val="90000"/>
              </a:lnSpc>
              <a:spcBef>
                <a:spcPts val="500"/>
              </a:spcBef>
              <a:spcAft>
                <a:spcPts val="0"/>
              </a:spcAft>
              <a:buClr>
                <a:schemeClr val="dk1"/>
              </a:buClr>
              <a:buSzPts val="1440"/>
              <a:buFont typeface="Arial"/>
              <a:buChar char="•"/>
              <a:defRPr sz="1600" b="0" i="0" u="none" strike="noStrike" cap="none">
                <a:solidFill>
                  <a:schemeClr val="dk1"/>
                </a:solidFill>
                <a:latin typeface="Calibri"/>
                <a:ea typeface="Calibri"/>
                <a:cs typeface="Calibri"/>
                <a:sym typeface="Calibri"/>
              </a:defRPr>
            </a:lvl4pPr>
            <a:lvl5pPr marL="2286000" marR="0" lvl="4" indent="-331470" algn="l" rtl="0">
              <a:lnSpc>
                <a:spcPct val="90000"/>
              </a:lnSpc>
              <a:spcBef>
                <a:spcPts val="500"/>
              </a:spcBef>
              <a:spcAft>
                <a:spcPts val="0"/>
              </a:spcAft>
              <a:buClr>
                <a:schemeClr val="dk1"/>
              </a:buClr>
              <a:buSzPts val="162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4"/>
          <p:cNvSpPr txBox="1">
            <a:spLocks noGrp="1"/>
          </p:cNvSpPr>
          <p:nvPr>
            <p:ph type="body" idx="2"/>
          </p:nvPr>
        </p:nvSpPr>
        <p:spPr>
          <a:xfrm>
            <a:off x="563563" y="5749577"/>
            <a:ext cx="2905473" cy="400702"/>
          </a:xfrm>
          <a:prstGeom prst="rect">
            <a:avLst/>
          </a:prstGeom>
          <a:noFill/>
          <a:ln>
            <a:noFill/>
          </a:ln>
        </p:spPr>
        <p:txBody>
          <a:bodyPr spcFirstLastPara="1" wrap="square" lIns="91425" tIns="45700" rIns="91425" bIns="45700" anchor="t" anchorCtr="0">
            <a:noAutofit/>
          </a:bodyPr>
          <a:lstStyle>
            <a:lvl1pPr marL="0" marR="0" lvl="0" indent="-228600" algn="l" rtl="0">
              <a:lnSpc>
                <a:spcPct val="90000"/>
              </a:lnSpc>
              <a:spcBef>
                <a:spcPts val="1000"/>
              </a:spcBef>
              <a:spcAft>
                <a:spcPts val="0"/>
              </a:spcAft>
              <a:buClr>
                <a:schemeClr val="dk1"/>
              </a:buClr>
              <a:buSzPts val="144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150000"/>
              </a:lnSpc>
              <a:spcBef>
                <a:spcPts val="500"/>
              </a:spcBef>
              <a:spcAft>
                <a:spcPts val="0"/>
              </a:spcAft>
              <a:buClr>
                <a:schemeClr val="dk1"/>
              </a:buClr>
              <a:buSzPts val="1620"/>
              <a:buFont typeface="Arial"/>
              <a:buNone/>
              <a:defRPr sz="1800" b="0" i="0" u="none" strike="noStrike" cap="none">
                <a:solidFill>
                  <a:schemeClr val="dk1"/>
                </a:solidFill>
                <a:latin typeface="Calibri"/>
                <a:ea typeface="Calibri"/>
                <a:cs typeface="Calibri"/>
                <a:sym typeface="Calibri"/>
              </a:defRPr>
            </a:lvl2pPr>
            <a:lvl3pPr marL="1371600" marR="0" lvl="2" indent="-331469" algn="l" rtl="0">
              <a:lnSpc>
                <a:spcPct val="90000"/>
              </a:lnSpc>
              <a:spcBef>
                <a:spcPts val="500"/>
              </a:spcBef>
              <a:spcAft>
                <a:spcPts val="0"/>
              </a:spcAft>
              <a:buClr>
                <a:schemeClr val="dk1"/>
              </a:buClr>
              <a:buSzPts val="1620"/>
              <a:buFont typeface="Arial"/>
              <a:buChar char="•"/>
              <a:defRPr sz="1800" b="0" i="0" u="none" strike="noStrike" cap="none">
                <a:solidFill>
                  <a:schemeClr val="dk1"/>
                </a:solidFill>
                <a:latin typeface="Calibri"/>
                <a:ea typeface="Calibri"/>
                <a:cs typeface="Calibri"/>
                <a:sym typeface="Calibri"/>
              </a:defRPr>
            </a:lvl3pPr>
            <a:lvl4pPr marL="1828800" marR="0" lvl="3" indent="-320039" algn="l" rtl="0">
              <a:lnSpc>
                <a:spcPct val="90000"/>
              </a:lnSpc>
              <a:spcBef>
                <a:spcPts val="500"/>
              </a:spcBef>
              <a:spcAft>
                <a:spcPts val="0"/>
              </a:spcAft>
              <a:buClr>
                <a:schemeClr val="dk1"/>
              </a:buClr>
              <a:buSzPts val="1440"/>
              <a:buFont typeface="Arial"/>
              <a:buChar char="•"/>
              <a:defRPr sz="1600" b="0" i="0" u="none" strike="noStrike" cap="none">
                <a:solidFill>
                  <a:schemeClr val="dk1"/>
                </a:solidFill>
                <a:latin typeface="Calibri"/>
                <a:ea typeface="Calibri"/>
                <a:cs typeface="Calibri"/>
                <a:sym typeface="Calibri"/>
              </a:defRPr>
            </a:lvl4pPr>
            <a:lvl5pPr marL="2286000" marR="0" lvl="4" indent="-331470" algn="l" rtl="0">
              <a:lnSpc>
                <a:spcPct val="90000"/>
              </a:lnSpc>
              <a:spcBef>
                <a:spcPts val="500"/>
              </a:spcBef>
              <a:spcAft>
                <a:spcPts val="0"/>
              </a:spcAft>
              <a:buClr>
                <a:schemeClr val="dk1"/>
              </a:buClr>
              <a:buSzPts val="162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 name="Picture Placeholder 2">
            <a:extLst>
              <a:ext uri="{FF2B5EF4-FFF2-40B4-BE49-F238E27FC236}">
                <a16:creationId xmlns:a16="http://schemas.microsoft.com/office/drawing/2014/main" id="{61D2D74C-0D42-6BDE-6DFF-61743E72B07D}"/>
              </a:ext>
            </a:extLst>
          </p:cNvPr>
          <p:cNvSpPr>
            <a:spLocks noGrp="1"/>
          </p:cNvSpPr>
          <p:nvPr>
            <p:ph type="pic" sz="quarter" idx="10"/>
          </p:nvPr>
        </p:nvSpPr>
        <p:spPr>
          <a:xfrm>
            <a:off x="6319520" y="0"/>
            <a:ext cx="5872480" cy="6858000"/>
          </a:xfrm>
          <a:prstGeom prst="rect">
            <a:avLst/>
          </a:prstGeom>
        </p:spPr>
        <p:txBody>
          <a:bodyPr/>
          <a:lstStyle/>
          <a:p>
            <a:endParaRPr lang="en-US"/>
          </a:p>
        </p:txBody>
      </p:sp>
    </p:spTree>
    <p:extLst>
      <p:ext uri="{BB962C8B-B14F-4D97-AF65-F5344CB8AC3E}">
        <p14:creationId xmlns:p14="http://schemas.microsoft.com/office/powerpoint/2010/main" val="2389750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Slide 1" preserve="1">
  <p:cSld name="Main Slide 1">
    <p:spTree>
      <p:nvGrpSpPr>
        <p:cNvPr id="1" name="Shape 26"/>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AFF532C-E37D-470F-AD77-1FBC3513BAB2}"/>
              </a:ext>
            </a:extLst>
          </p:cNvPr>
          <p:cNvGraphicFramePr>
            <a:graphicFrameLocks noChangeAspect="1"/>
          </p:cNvGraphicFramePr>
          <p:nvPr userDrawn="1">
            <p:custDataLst>
              <p:tags r:id="rId2"/>
            </p:custDataLst>
            <p:extLst>
              <p:ext uri="{D42A27DB-BD31-4B8C-83A1-F6EECF244321}">
                <p14:modId xmlns:p14="http://schemas.microsoft.com/office/powerpoint/2010/main" val="322669896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5" name="think-cell Slide" r:id="rId4" imgW="473" imgH="476" progId="TCLayout.ActiveDocument.1">
                  <p:embed/>
                </p:oleObj>
              </mc:Choice>
              <mc:Fallback>
                <p:oleObj name="think-cell Slide" r:id="rId4" imgW="473" imgH="476" progId="TCLayout.ActiveDocument.1">
                  <p:embed/>
                  <p:pic>
                    <p:nvPicPr>
                      <p:cNvPr id="2" name="Object 1" hidden="1">
                        <a:extLst>
                          <a:ext uri="{FF2B5EF4-FFF2-40B4-BE49-F238E27FC236}">
                            <a16:creationId xmlns:a16="http://schemas.microsoft.com/office/drawing/2014/main" id="{2AFF532C-E37D-470F-AD77-1FBC3513BAB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7" name="Google Shape;27;p6"/>
          <p:cNvSpPr txBox="1">
            <a:spLocks noGrp="1"/>
          </p:cNvSpPr>
          <p:nvPr>
            <p:ph type="body" idx="1"/>
          </p:nvPr>
        </p:nvSpPr>
        <p:spPr>
          <a:xfrm>
            <a:off x="563562" y="5950773"/>
            <a:ext cx="11064875" cy="255587"/>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SzPts val="900"/>
              <a:buNone/>
              <a:defRPr sz="1000" b="0">
                <a:latin typeface="Calibri"/>
                <a:ea typeface="Calibri"/>
                <a:cs typeface="Calibri"/>
                <a:sym typeface="Calibri"/>
              </a:defRPr>
            </a:lvl1pPr>
            <a:lvl2pPr marL="914400" lvl="1" indent="-228600" algn="l">
              <a:lnSpc>
                <a:spcPct val="150000"/>
              </a:lnSpc>
              <a:spcBef>
                <a:spcPts val="500"/>
              </a:spcBef>
              <a:spcAft>
                <a:spcPts val="0"/>
              </a:spcAft>
              <a:buSzPts val="1620"/>
              <a:buNone/>
              <a:defRPr/>
            </a:lvl2pPr>
            <a:lvl3pPr marL="1371600" lvl="2" indent="-342900" algn="l">
              <a:lnSpc>
                <a:spcPct val="90000"/>
              </a:lnSpc>
              <a:spcBef>
                <a:spcPts val="500"/>
              </a:spcBef>
              <a:spcAft>
                <a:spcPts val="0"/>
              </a:spcAft>
              <a:buSzPts val="1800"/>
              <a:buChar char="•"/>
              <a:defRPr/>
            </a:lvl3pPr>
            <a:lvl4pPr marL="1828800" lvl="3" indent="-331469" algn="l">
              <a:lnSpc>
                <a:spcPct val="90000"/>
              </a:lnSpc>
              <a:spcBef>
                <a:spcPts val="500"/>
              </a:spcBef>
              <a:spcAft>
                <a:spcPts val="0"/>
              </a:spcAft>
              <a:buSzPts val="1620"/>
              <a:buChar char="•"/>
              <a:defRPr/>
            </a:lvl4pPr>
            <a:lvl5pPr marL="2286000" lvl="4" indent="-331470" algn="l">
              <a:lnSpc>
                <a:spcPct val="90000"/>
              </a:lnSpc>
              <a:spcBef>
                <a:spcPts val="500"/>
              </a:spcBef>
              <a:spcAft>
                <a:spcPts val="0"/>
              </a:spcAft>
              <a:buSzPts val="162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6"/>
          <p:cNvSpPr txBox="1"/>
          <p:nvPr/>
        </p:nvSpPr>
        <p:spPr>
          <a:xfrm>
            <a:off x="4084320" y="5974080"/>
            <a:ext cx="0" cy="0"/>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spcBef>
                <a:spcPts val="0"/>
              </a:spcBef>
              <a:spcAft>
                <a:spcPts val="0"/>
              </a:spcAft>
              <a:buNone/>
            </a:pPr>
            <a:endParaRPr sz="1000" b="0" i="0" u="none" strike="noStrike" cap="none">
              <a:solidFill>
                <a:schemeClr val="dk1"/>
              </a:solidFill>
              <a:latin typeface="Calibri"/>
              <a:ea typeface="Calibri"/>
              <a:cs typeface="Calibri"/>
              <a:sym typeface="Calibri"/>
            </a:endParaRPr>
          </a:p>
        </p:txBody>
      </p:sp>
      <p:sp>
        <p:nvSpPr>
          <p:cNvPr id="29" name="Google Shape;29;p6"/>
          <p:cNvSpPr txBox="1">
            <a:spLocks noGrp="1"/>
          </p:cNvSpPr>
          <p:nvPr>
            <p:ph type="body" idx="2"/>
          </p:nvPr>
        </p:nvSpPr>
        <p:spPr>
          <a:xfrm>
            <a:off x="563563" y="1649095"/>
            <a:ext cx="11064875" cy="601281"/>
          </a:xfrm>
          <a:prstGeom prst="rect">
            <a:avLst/>
          </a:prstGeom>
          <a:noFill/>
          <a:ln>
            <a:noFill/>
          </a:ln>
        </p:spPr>
        <p:txBody>
          <a:bodyPr spcFirstLastPara="1" wrap="square" lIns="91425" tIns="45700" rIns="91425" bIns="45700" anchor="b" anchorCtr="0">
            <a:normAutofit/>
          </a:bodyPr>
          <a:lstStyle>
            <a:lvl1pPr marL="0" lvl="0" indent="-228600" algn="l">
              <a:lnSpc>
                <a:spcPct val="90000"/>
              </a:lnSpc>
              <a:spcBef>
                <a:spcPts val="1000"/>
              </a:spcBef>
              <a:spcAft>
                <a:spcPts val="0"/>
              </a:spcAft>
              <a:buSzPts val="1800"/>
              <a:buNone/>
              <a:defRPr>
                <a:solidFill>
                  <a:schemeClr val="dk1"/>
                </a:solidFill>
              </a:defRPr>
            </a:lvl1pPr>
            <a:lvl2pPr marL="914400" lvl="1" indent="-228600" algn="l">
              <a:lnSpc>
                <a:spcPct val="150000"/>
              </a:lnSpc>
              <a:spcBef>
                <a:spcPts val="500"/>
              </a:spcBef>
              <a:spcAft>
                <a:spcPts val="0"/>
              </a:spcAft>
              <a:buSzPts val="1620"/>
              <a:buNone/>
              <a:defRPr>
                <a:solidFill>
                  <a:schemeClr val="dk1"/>
                </a:solidFill>
              </a:defRPr>
            </a:lvl2pPr>
            <a:lvl3pPr marL="1371600" lvl="2" indent="-342900" algn="l">
              <a:lnSpc>
                <a:spcPct val="90000"/>
              </a:lnSpc>
              <a:spcBef>
                <a:spcPts val="500"/>
              </a:spcBef>
              <a:spcAft>
                <a:spcPts val="0"/>
              </a:spcAft>
              <a:buSzPts val="1800"/>
              <a:buChar char="•"/>
              <a:defRPr>
                <a:solidFill>
                  <a:schemeClr val="dk1"/>
                </a:solidFill>
              </a:defRPr>
            </a:lvl3pPr>
            <a:lvl4pPr marL="1828800" lvl="3" indent="-320039" algn="l">
              <a:lnSpc>
                <a:spcPct val="90000"/>
              </a:lnSpc>
              <a:spcBef>
                <a:spcPts val="500"/>
              </a:spcBef>
              <a:spcAft>
                <a:spcPts val="0"/>
              </a:spcAft>
              <a:buSzPts val="1440"/>
              <a:buChar char="•"/>
              <a:defRPr>
                <a:solidFill>
                  <a:schemeClr val="dk1"/>
                </a:solidFill>
              </a:defRPr>
            </a:lvl4pPr>
            <a:lvl5pPr marL="2286000" lvl="4" indent="-331470" algn="l">
              <a:lnSpc>
                <a:spcPct val="90000"/>
              </a:lnSpc>
              <a:spcBef>
                <a:spcPts val="500"/>
              </a:spcBef>
              <a:spcAft>
                <a:spcPts val="0"/>
              </a:spcAft>
              <a:buSzPts val="162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6"/>
          <p:cNvSpPr txBox="1">
            <a:spLocks noGrp="1"/>
          </p:cNvSpPr>
          <p:nvPr>
            <p:ph type="body" idx="3"/>
          </p:nvPr>
        </p:nvSpPr>
        <p:spPr>
          <a:xfrm>
            <a:off x="563562" y="2262693"/>
            <a:ext cx="11064875" cy="3315147"/>
          </a:xfrm>
          <a:prstGeom prst="rect">
            <a:avLst/>
          </a:prstGeom>
          <a:noFill/>
          <a:ln>
            <a:noFill/>
          </a:ln>
        </p:spPr>
        <p:txBody>
          <a:bodyPr spcFirstLastPara="1" wrap="square" lIns="91425" tIns="45700" rIns="91425" bIns="45700" anchor="t" anchorCtr="0">
            <a:normAutofit/>
          </a:bodyPr>
          <a:lstStyle>
            <a:lvl1pPr marL="0" lvl="0" indent="-228600" algn="l">
              <a:lnSpc>
                <a:spcPct val="90000"/>
              </a:lnSpc>
              <a:spcBef>
                <a:spcPts val="1000"/>
              </a:spcBef>
              <a:spcAft>
                <a:spcPts val="0"/>
              </a:spcAft>
              <a:buSzPts val="1620"/>
              <a:buNone/>
              <a:defRPr sz="1800" b="0">
                <a:latin typeface="Calibri"/>
                <a:ea typeface="Calibri"/>
                <a:cs typeface="Calibri"/>
                <a:sym typeface="Calibri"/>
              </a:defRPr>
            </a:lvl1pPr>
            <a:lvl2pPr marL="914400" lvl="1" indent="-228600" algn="l">
              <a:lnSpc>
                <a:spcPct val="100000"/>
              </a:lnSpc>
              <a:spcBef>
                <a:spcPts val="500"/>
              </a:spcBef>
              <a:spcAft>
                <a:spcPts val="0"/>
              </a:spcAft>
              <a:buSzPts val="1620"/>
              <a:buNone/>
              <a:defRPr/>
            </a:lvl2pPr>
            <a:lvl3pPr marL="1371600" lvl="2" indent="-342900" algn="l">
              <a:lnSpc>
                <a:spcPct val="90000"/>
              </a:lnSpc>
              <a:spcBef>
                <a:spcPts val="500"/>
              </a:spcBef>
              <a:spcAft>
                <a:spcPts val="0"/>
              </a:spcAft>
              <a:buSzPts val="1800"/>
              <a:buChar char="•"/>
              <a:defRPr/>
            </a:lvl3pPr>
            <a:lvl4pPr marL="1828800" lvl="3" indent="-331469" algn="l">
              <a:lnSpc>
                <a:spcPct val="90000"/>
              </a:lnSpc>
              <a:spcBef>
                <a:spcPts val="500"/>
              </a:spcBef>
              <a:spcAft>
                <a:spcPts val="0"/>
              </a:spcAft>
              <a:buSzPts val="1620"/>
              <a:buChar char="•"/>
              <a:defRPr/>
            </a:lvl4pPr>
            <a:lvl5pPr marL="2286000" lvl="4" indent="-331470" algn="l">
              <a:lnSpc>
                <a:spcPct val="90000"/>
              </a:lnSpc>
              <a:spcBef>
                <a:spcPts val="500"/>
              </a:spcBef>
              <a:spcAft>
                <a:spcPts val="0"/>
              </a:spcAft>
              <a:buSzPts val="162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6"/>
          <p:cNvSpPr txBox="1">
            <a:spLocks noGrp="1"/>
          </p:cNvSpPr>
          <p:nvPr>
            <p:ph type="title"/>
          </p:nvPr>
        </p:nvSpPr>
        <p:spPr>
          <a:xfrm>
            <a:off x="568960" y="110988"/>
            <a:ext cx="11064240" cy="1109981"/>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4000"/>
              <a:buFont typeface="Calibri"/>
              <a:buNone/>
              <a:defRPr sz="40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35425668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Divider DARK" preserve="1">
  <p:cSld name="Section Divider DARK">
    <p:spTree>
      <p:nvGrpSpPr>
        <p:cNvPr id="1" name="Shape 87"/>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4816D223-C474-4442-B0A8-086E494E5CF6}"/>
              </a:ext>
            </a:extLst>
          </p:cNvPr>
          <p:cNvGraphicFramePr>
            <a:graphicFrameLocks noChangeAspect="1"/>
          </p:cNvGraphicFramePr>
          <p:nvPr userDrawn="1">
            <p:custDataLst>
              <p:tags r:id="rId2"/>
            </p:custDataLst>
            <p:extLst>
              <p:ext uri="{D42A27DB-BD31-4B8C-83A1-F6EECF244321}">
                <p14:modId xmlns:p14="http://schemas.microsoft.com/office/powerpoint/2010/main" val="7763095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193" name="think-cell Slide" r:id="rId4" imgW="473" imgH="476" progId="TCLayout.ActiveDocument.1">
                  <p:embed/>
                </p:oleObj>
              </mc:Choice>
              <mc:Fallback>
                <p:oleObj name="think-cell Slide" r:id="rId4" imgW="473" imgH="476" progId="TCLayout.ActiveDocument.1">
                  <p:embed/>
                  <p:pic>
                    <p:nvPicPr>
                      <p:cNvPr id="2" name="Object 1" hidden="1">
                        <a:extLst>
                          <a:ext uri="{FF2B5EF4-FFF2-40B4-BE49-F238E27FC236}">
                            <a16:creationId xmlns:a16="http://schemas.microsoft.com/office/drawing/2014/main" id="{4816D223-C474-4442-B0A8-086E494E5CF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8" name="Google Shape;88;p16"/>
          <p:cNvSpPr txBox="1"/>
          <p:nvPr/>
        </p:nvSpPr>
        <p:spPr>
          <a:xfrm>
            <a:off x="4084320" y="5974080"/>
            <a:ext cx="0" cy="0"/>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spcBef>
                <a:spcPts val="0"/>
              </a:spcBef>
              <a:spcAft>
                <a:spcPts val="0"/>
              </a:spcAft>
              <a:buNone/>
            </a:pPr>
            <a:endParaRPr sz="1000" b="0" i="0" u="none" strike="noStrike" cap="none">
              <a:solidFill>
                <a:schemeClr val="dk1"/>
              </a:solidFill>
              <a:latin typeface="Calibri"/>
              <a:ea typeface="Calibri"/>
              <a:cs typeface="Calibri"/>
              <a:sym typeface="Calibri"/>
            </a:endParaRPr>
          </a:p>
        </p:txBody>
      </p:sp>
      <p:sp>
        <p:nvSpPr>
          <p:cNvPr id="89" name="Google Shape;89;p16"/>
          <p:cNvSpPr txBox="1">
            <a:spLocks noGrp="1"/>
          </p:cNvSpPr>
          <p:nvPr>
            <p:ph type="title"/>
          </p:nvPr>
        </p:nvSpPr>
        <p:spPr>
          <a:xfrm>
            <a:off x="563880" y="4070959"/>
            <a:ext cx="11064240" cy="990877"/>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0" name="Google Shape;90;p16"/>
          <p:cNvSpPr txBox="1">
            <a:spLocks noGrp="1"/>
          </p:cNvSpPr>
          <p:nvPr>
            <p:ph type="body" idx="1"/>
          </p:nvPr>
        </p:nvSpPr>
        <p:spPr>
          <a:xfrm>
            <a:off x="563563" y="5087973"/>
            <a:ext cx="11064875" cy="688822"/>
          </a:xfrm>
          <a:prstGeom prst="rect">
            <a:avLst/>
          </a:prstGeom>
          <a:noFill/>
          <a:ln>
            <a:noFill/>
          </a:ln>
        </p:spPr>
        <p:txBody>
          <a:bodyPr spcFirstLastPara="1" wrap="square" lIns="91425" tIns="45700" rIns="91425" bIns="45700" anchor="t" anchorCtr="0">
            <a:noAutofit/>
          </a:bodyPr>
          <a:lstStyle>
            <a:lvl1pPr marL="0" marR="0" lvl="0" indent="-228600" algn="l" rtl="0">
              <a:lnSpc>
                <a:spcPct val="90000"/>
              </a:lnSpc>
              <a:spcBef>
                <a:spcPts val="1000"/>
              </a:spcBef>
              <a:spcAft>
                <a:spcPts val="0"/>
              </a:spcAft>
              <a:buClr>
                <a:schemeClr val="dk1"/>
              </a:buClr>
              <a:buSzPts val="1800"/>
              <a:buFont typeface="Arial"/>
              <a:buNone/>
              <a:defRPr sz="2000" b="1" i="0" u="none" strike="noStrike" cap="none">
                <a:solidFill>
                  <a:schemeClr val="dk1"/>
                </a:solidFill>
                <a:latin typeface="Calibri"/>
                <a:ea typeface="Calibri"/>
                <a:cs typeface="Calibri"/>
                <a:sym typeface="Calibri"/>
              </a:defRPr>
            </a:lvl1pPr>
            <a:lvl2pPr marL="914400" marR="0" lvl="1" indent="-228600" algn="l" rtl="0">
              <a:lnSpc>
                <a:spcPct val="150000"/>
              </a:lnSpc>
              <a:spcBef>
                <a:spcPts val="500"/>
              </a:spcBef>
              <a:spcAft>
                <a:spcPts val="0"/>
              </a:spcAft>
              <a:buClr>
                <a:schemeClr val="dk1"/>
              </a:buClr>
              <a:buSzPts val="1620"/>
              <a:buFont typeface="Arial"/>
              <a:buNone/>
              <a:defRPr sz="1800" b="0" i="0" u="none" strike="noStrike" cap="none">
                <a:solidFill>
                  <a:schemeClr val="dk1"/>
                </a:solidFill>
                <a:latin typeface="Calibri"/>
                <a:ea typeface="Calibri"/>
                <a:cs typeface="Calibri"/>
                <a:sym typeface="Calibri"/>
              </a:defRPr>
            </a:lvl2pPr>
            <a:lvl3pPr marL="1371600" marR="0" lvl="2" indent="-331469" algn="l" rtl="0">
              <a:lnSpc>
                <a:spcPct val="90000"/>
              </a:lnSpc>
              <a:spcBef>
                <a:spcPts val="500"/>
              </a:spcBef>
              <a:spcAft>
                <a:spcPts val="0"/>
              </a:spcAft>
              <a:buClr>
                <a:schemeClr val="dk1"/>
              </a:buClr>
              <a:buSzPts val="1620"/>
              <a:buFont typeface="Arial"/>
              <a:buChar char="•"/>
              <a:defRPr sz="1800" b="0" i="0" u="none" strike="noStrike" cap="none">
                <a:solidFill>
                  <a:schemeClr val="dk1"/>
                </a:solidFill>
                <a:latin typeface="Calibri"/>
                <a:ea typeface="Calibri"/>
                <a:cs typeface="Calibri"/>
                <a:sym typeface="Calibri"/>
              </a:defRPr>
            </a:lvl3pPr>
            <a:lvl4pPr marL="1828800" marR="0" lvl="3" indent="-320039" algn="l" rtl="0">
              <a:lnSpc>
                <a:spcPct val="90000"/>
              </a:lnSpc>
              <a:spcBef>
                <a:spcPts val="500"/>
              </a:spcBef>
              <a:spcAft>
                <a:spcPts val="0"/>
              </a:spcAft>
              <a:buClr>
                <a:schemeClr val="dk1"/>
              </a:buClr>
              <a:buSzPts val="1440"/>
              <a:buFont typeface="Arial"/>
              <a:buChar char="•"/>
              <a:defRPr sz="1600" b="0" i="0" u="none" strike="noStrike" cap="none">
                <a:solidFill>
                  <a:schemeClr val="dk1"/>
                </a:solidFill>
                <a:latin typeface="Calibri"/>
                <a:ea typeface="Calibri"/>
                <a:cs typeface="Calibri"/>
                <a:sym typeface="Calibri"/>
              </a:defRPr>
            </a:lvl4pPr>
            <a:lvl5pPr marL="2286000" marR="0" lvl="4" indent="-331470" algn="l" rtl="0">
              <a:lnSpc>
                <a:spcPct val="90000"/>
              </a:lnSpc>
              <a:spcBef>
                <a:spcPts val="500"/>
              </a:spcBef>
              <a:spcAft>
                <a:spcPts val="0"/>
              </a:spcAft>
              <a:buClr>
                <a:schemeClr val="dk1"/>
              </a:buClr>
              <a:buSzPts val="162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42767190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Full Image Slide" preserve="1" userDrawn="1">
  <p:cSld name="Full Image Slide">
    <p:spTree>
      <p:nvGrpSpPr>
        <p:cNvPr id="1" name="Shape 106"/>
        <p:cNvGrpSpPr/>
        <p:nvPr/>
      </p:nvGrpSpPr>
      <p:grpSpPr>
        <a:xfrm>
          <a:off x="0" y="0"/>
          <a:ext cx="0" cy="0"/>
          <a:chOff x="0" y="0"/>
          <a:chExt cx="0" cy="0"/>
        </a:xfrm>
      </p:grpSpPr>
      <p:sp>
        <p:nvSpPr>
          <p:cNvPr id="3" name="Text Placeholder 2">
            <a:extLst>
              <a:ext uri="{FF2B5EF4-FFF2-40B4-BE49-F238E27FC236}">
                <a16:creationId xmlns:a16="http://schemas.microsoft.com/office/drawing/2014/main" id="{5C7D3B6B-D762-4B94-BF06-7768DDFFAA94}"/>
              </a:ext>
            </a:extLst>
          </p:cNvPr>
          <p:cNvSpPr>
            <a:spLocks noGrp="1"/>
          </p:cNvSpPr>
          <p:nvPr>
            <p:ph type="body" sz="quarter" idx="10"/>
          </p:nvPr>
        </p:nvSpPr>
        <p:spPr>
          <a:xfrm>
            <a:off x="394996" y="0"/>
            <a:ext cx="11173408" cy="654050"/>
          </a:xfrm>
        </p:spPr>
        <p:txBody>
          <a:bodyPr anchor="b">
            <a:normAutofit/>
          </a:bodyPr>
          <a:lstStyle>
            <a:lvl1pPr>
              <a:defRPr sz="3200">
                <a:solidFill>
                  <a:schemeClr val="bg2"/>
                </a:solidFill>
              </a:defRPr>
            </a:lvl1pPr>
          </a:lstStyle>
          <a:p>
            <a:pPr lvl="0"/>
            <a:r>
              <a:rPr lang="en-US"/>
              <a:t>Click to edit Master text styles</a:t>
            </a:r>
          </a:p>
        </p:txBody>
      </p:sp>
      <p:sp>
        <p:nvSpPr>
          <p:cNvPr id="5" name="Text Placeholder 4">
            <a:extLst>
              <a:ext uri="{FF2B5EF4-FFF2-40B4-BE49-F238E27FC236}">
                <a16:creationId xmlns:a16="http://schemas.microsoft.com/office/drawing/2014/main" id="{6FAD21B7-37C9-4E30-83C7-1609EE79FCF5}"/>
              </a:ext>
            </a:extLst>
          </p:cNvPr>
          <p:cNvSpPr>
            <a:spLocks noGrp="1"/>
          </p:cNvSpPr>
          <p:nvPr>
            <p:ph type="body" sz="quarter" idx="11"/>
          </p:nvPr>
        </p:nvSpPr>
        <p:spPr>
          <a:xfrm>
            <a:off x="394967" y="517333"/>
            <a:ext cx="11173466" cy="654050"/>
          </a:xfrm>
        </p:spPr>
        <p:txBody>
          <a:bodyPr/>
          <a:lstStyle/>
          <a:p>
            <a:pPr lvl="0"/>
            <a:r>
              <a:rPr lang="en-US"/>
              <a:t>Click to edit Master text styles</a:t>
            </a:r>
          </a:p>
        </p:txBody>
      </p:sp>
    </p:spTree>
    <p:extLst>
      <p:ext uri="{BB962C8B-B14F-4D97-AF65-F5344CB8AC3E}">
        <p14:creationId xmlns:p14="http://schemas.microsoft.com/office/powerpoint/2010/main" val="3196480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Full Image Slide" preserve="1" userDrawn="1">
  <p:cSld name="Full Image Slide">
    <p:spTree>
      <p:nvGrpSpPr>
        <p:cNvPr id="1" name="Shape 106"/>
        <p:cNvGrpSpPr/>
        <p:nvPr/>
      </p:nvGrpSpPr>
      <p:grpSpPr>
        <a:xfrm>
          <a:off x="0" y="0"/>
          <a:ext cx="0" cy="0"/>
          <a:chOff x="0" y="0"/>
          <a:chExt cx="0" cy="0"/>
        </a:xfrm>
      </p:grpSpPr>
      <p:sp>
        <p:nvSpPr>
          <p:cNvPr id="3" name="Text Placeholder 2">
            <a:extLst>
              <a:ext uri="{FF2B5EF4-FFF2-40B4-BE49-F238E27FC236}">
                <a16:creationId xmlns:a16="http://schemas.microsoft.com/office/drawing/2014/main" id="{5C7D3B6B-D762-4B94-BF06-7768DDFFAA94}"/>
              </a:ext>
            </a:extLst>
          </p:cNvPr>
          <p:cNvSpPr>
            <a:spLocks noGrp="1"/>
          </p:cNvSpPr>
          <p:nvPr>
            <p:ph type="body" sz="quarter" idx="10"/>
          </p:nvPr>
        </p:nvSpPr>
        <p:spPr>
          <a:xfrm>
            <a:off x="578840" y="0"/>
            <a:ext cx="11173408" cy="789636"/>
          </a:xfrm>
        </p:spPr>
        <p:txBody>
          <a:bodyPr anchor="b">
            <a:normAutofit/>
          </a:bodyPr>
          <a:lstStyle>
            <a:lvl1pPr>
              <a:defRPr sz="3200">
                <a:solidFill>
                  <a:schemeClr val="bg2"/>
                </a:solidFill>
              </a:defRPr>
            </a:lvl1pPr>
          </a:lstStyle>
          <a:p>
            <a:pPr lvl="0"/>
            <a:r>
              <a:rPr lang="en-US"/>
              <a:t>Click to edit Master text styles</a:t>
            </a:r>
          </a:p>
        </p:txBody>
      </p:sp>
      <p:sp>
        <p:nvSpPr>
          <p:cNvPr id="5" name="Text Placeholder 4">
            <a:extLst>
              <a:ext uri="{FF2B5EF4-FFF2-40B4-BE49-F238E27FC236}">
                <a16:creationId xmlns:a16="http://schemas.microsoft.com/office/drawing/2014/main" id="{6FAD21B7-37C9-4E30-83C7-1609EE79FCF5}"/>
              </a:ext>
            </a:extLst>
          </p:cNvPr>
          <p:cNvSpPr>
            <a:spLocks noGrp="1"/>
          </p:cNvSpPr>
          <p:nvPr>
            <p:ph type="body" sz="quarter" idx="11"/>
          </p:nvPr>
        </p:nvSpPr>
        <p:spPr>
          <a:xfrm>
            <a:off x="578812" y="680112"/>
            <a:ext cx="11173466" cy="654050"/>
          </a:xfrm>
        </p:spPr>
        <p:txBody>
          <a:bodyPr/>
          <a:lstStyle/>
          <a:p>
            <a:pPr lvl="0"/>
            <a:r>
              <a:rPr lang="en-US"/>
              <a:t>Click to edit Master text styles</a:t>
            </a:r>
          </a:p>
        </p:txBody>
      </p:sp>
    </p:spTree>
    <p:extLst>
      <p:ext uri="{BB962C8B-B14F-4D97-AF65-F5344CB8AC3E}">
        <p14:creationId xmlns:p14="http://schemas.microsoft.com/office/powerpoint/2010/main" val="19643578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vmlDrawing" Target="../drawings/vmlDrawing1.vml"/><Relationship Id="rId7" Type="http://schemas.openxmlformats.org/officeDocument/2006/relationships/image" Target="../media/image2.emf"/><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oleObject" Target="../embeddings/oleObject1.bin"/><Relationship Id="rId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3" Type="http://schemas.openxmlformats.org/officeDocument/2006/relationships/vmlDrawing" Target="../drawings/vmlDrawing3.vml"/><Relationship Id="rId7" Type="http://schemas.openxmlformats.org/officeDocument/2006/relationships/image" Target="../media/image3.emf"/><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1.emf"/><Relationship Id="rId5" Type="http://schemas.openxmlformats.org/officeDocument/2006/relationships/oleObject" Target="../embeddings/oleObject3.bin"/><Relationship Id="rId4" Type="http://schemas.openxmlformats.org/officeDocument/2006/relationships/tags" Target="../tags/tag4.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vmlDrawing" Target="../drawings/vmlDrawing5.vml"/><Relationship Id="rId7"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3.xml"/><Relationship Id="rId6" Type="http://schemas.openxmlformats.org/officeDocument/2006/relationships/image" Target="../media/image1.emf"/><Relationship Id="rId5" Type="http://schemas.openxmlformats.org/officeDocument/2006/relationships/oleObject" Target="../embeddings/oleObject5.bin"/><Relationship Id="rId4" Type="http://schemas.openxmlformats.org/officeDocument/2006/relationships/tags" Target="../tags/tag6.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vmlDrawing" Target="../drawings/vmlDrawing7.vml"/><Relationship Id="rId7" Type="http://schemas.openxmlformats.org/officeDocument/2006/relationships/image" Target="../media/image6.png"/><Relationship Id="rId2" Type="http://schemas.openxmlformats.org/officeDocument/2006/relationships/theme" Target="../theme/theme4.xml"/><Relationship Id="rId1" Type="http://schemas.openxmlformats.org/officeDocument/2006/relationships/slideLayout" Target="../slideLayouts/slideLayout4.xml"/><Relationship Id="rId6" Type="http://schemas.openxmlformats.org/officeDocument/2006/relationships/image" Target="../media/image1.emf"/><Relationship Id="rId5" Type="http://schemas.openxmlformats.org/officeDocument/2006/relationships/oleObject" Target="../embeddings/oleObject7.bin"/><Relationship Id="rId4" Type="http://schemas.openxmlformats.org/officeDocument/2006/relationships/tags" Target="../tags/tag8.xml"/></Relationships>
</file>

<file path=ppt/slideMasters/_rels/slideMaster5.xml.rels><?xml version="1.0" encoding="UTF-8" standalone="yes"?>
<Relationships xmlns="http://schemas.openxmlformats.org/package/2006/relationships"><Relationship Id="rId3" Type="http://schemas.openxmlformats.org/officeDocument/2006/relationships/vmlDrawing" Target="../drawings/vmlDrawing9.vml"/><Relationship Id="rId7" Type="http://schemas.openxmlformats.org/officeDocument/2006/relationships/image" Target="../media/image5.emf"/><Relationship Id="rId2" Type="http://schemas.openxmlformats.org/officeDocument/2006/relationships/theme" Target="../theme/theme5.xml"/><Relationship Id="rId1" Type="http://schemas.openxmlformats.org/officeDocument/2006/relationships/slideLayout" Target="../slideLayouts/slideLayout5.xml"/><Relationship Id="rId6" Type="http://schemas.openxmlformats.org/officeDocument/2006/relationships/image" Target="../media/image1.emf"/><Relationship Id="rId5" Type="http://schemas.openxmlformats.org/officeDocument/2006/relationships/oleObject" Target="../embeddings/oleObject9.bin"/><Relationship Id="rId4" Type="http://schemas.openxmlformats.org/officeDocument/2006/relationships/tags" Target="../tags/tag10.xml"/></Relationships>
</file>

<file path=ppt/slideMasters/_rels/slideMaster6.xml.rels><?xml version="1.0" encoding="UTF-8" standalone="yes"?>
<Relationships xmlns="http://schemas.openxmlformats.org/package/2006/relationships"><Relationship Id="rId3" Type="http://schemas.openxmlformats.org/officeDocument/2006/relationships/vmlDrawing" Target="../drawings/vmlDrawing10.vml"/><Relationship Id="rId2" Type="http://schemas.openxmlformats.org/officeDocument/2006/relationships/theme" Target="../theme/theme6.xml"/><Relationship Id="rId1" Type="http://schemas.openxmlformats.org/officeDocument/2006/relationships/slideLayout" Target="../slideLayouts/slideLayout6.xml"/><Relationship Id="rId6" Type="http://schemas.openxmlformats.org/officeDocument/2006/relationships/image" Target="../media/image1.emf"/><Relationship Id="rId5" Type="http://schemas.openxmlformats.org/officeDocument/2006/relationships/oleObject" Target="../embeddings/oleObject10.bin"/><Relationship Id="rId4" Type="http://schemas.openxmlformats.org/officeDocument/2006/relationships/tags" Target="../tags/tag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378C"/>
        </a:solidFill>
        <a:effectLst/>
      </p:bgPr>
    </p:bg>
    <p:spTree>
      <p:nvGrpSpPr>
        <p:cNvPr id="1" name="Shape 5"/>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AFEF8FB9-7ADC-4153-B240-8AC462D9D94B}"/>
              </a:ext>
            </a:extLst>
          </p:cNvPr>
          <p:cNvGraphicFramePr>
            <a:graphicFrameLocks noChangeAspect="1"/>
          </p:cNvGraphicFramePr>
          <p:nvPr userDrawn="1">
            <p:custDataLst>
              <p:tags r:id="rId4"/>
            </p:custDataLst>
            <p:extLst>
              <p:ext uri="{D42A27DB-BD31-4B8C-83A1-F6EECF244321}">
                <p14:modId xmlns:p14="http://schemas.microsoft.com/office/powerpoint/2010/main" val="15597511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5" name="think-cell Slide" r:id="rId5" imgW="473" imgH="476" progId="TCLayout.ActiveDocument.1">
                  <p:embed/>
                </p:oleObj>
              </mc:Choice>
              <mc:Fallback>
                <p:oleObj name="think-cell Slide" r:id="rId5" imgW="473" imgH="476" progId="TCLayout.ActiveDocument.1">
                  <p:embed/>
                  <p:pic>
                    <p:nvPicPr>
                      <p:cNvPr id="2" name="Object 1" hidden="1">
                        <a:extLst>
                          <a:ext uri="{FF2B5EF4-FFF2-40B4-BE49-F238E27FC236}">
                            <a16:creationId xmlns:a16="http://schemas.microsoft.com/office/drawing/2014/main" id="{AFEF8FB9-7ADC-4153-B240-8AC462D9D94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3" name="Picture 2">
            <a:extLst>
              <a:ext uri="{FF2B5EF4-FFF2-40B4-BE49-F238E27FC236}">
                <a16:creationId xmlns:a16="http://schemas.microsoft.com/office/drawing/2014/main" id="{98B0BFA4-B57C-4B20-8742-A3065FA02708}"/>
              </a:ext>
            </a:extLst>
          </p:cNvPr>
          <p:cNvPicPr>
            <a:picLocks noChangeAspect="1"/>
          </p:cNvPicPr>
          <p:nvPr userDrawn="1"/>
        </p:nvPicPr>
        <p:blipFill>
          <a:blip r:embed="rId7"/>
          <a:stretch>
            <a:fillRect/>
          </a:stretch>
        </p:blipFill>
        <p:spPr>
          <a:xfrm>
            <a:off x="501394" y="560982"/>
            <a:ext cx="2020673" cy="1143777"/>
          </a:xfrm>
          <a:prstGeom prst="rect">
            <a:avLst/>
          </a:prstGeom>
        </p:spPr>
      </p:pic>
    </p:spTree>
    <p:extLst>
      <p:ext uri="{BB962C8B-B14F-4D97-AF65-F5344CB8AC3E}">
        <p14:creationId xmlns:p14="http://schemas.microsoft.com/office/powerpoint/2010/main" val="2748804172"/>
      </p:ext>
    </p:extLst>
  </p:cSld>
  <p:clrMap bg1="lt1" tx1="dk1" bg2="dk2" tx2="lt2" accent1="accent1" accent2="accent2" accent3="accent3" accent4="accent4" accent5="accent5" accent6="accent6" hlink="hlink" folHlink="folHlink"/>
  <p:sldLayoutIdLst>
    <p:sldLayoutId id="2147483705" r:id="rId1"/>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20">
          <p15:clr>
            <a:srgbClr val="F26B43"/>
          </p15:clr>
        </p15:guide>
        <p15:guide id="2" pos="144">
          <p15:clr>
            <a:srgbClr val="F26B43"/>
          </p15:clr>
        </p15:guide>
        <p15:guide id="3" pos="7536">
          <p15:clr>
            <a:srgbClr val="F26B43"/>
          </p15:clr>
        </p15:guide>
        <p15:guide id="4" orient="horz" pos="420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2"/>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D470ECC8-2614-4677-800F-3007EE38AA87}"/>
              </a:ext>
            </a:extLst>
          </p:cNvPr>
          <p:cNvGraphicFramePr>
            <a:graphicFrameLocks noChangeAspect="1"/>
          </p:cNvGraphicFramePr>
          <p:nvPr userDrawn="1">
            <p:custDataLst>
              <p:tags r:id="rId4"/>
            </p:custDataLst>
            <p:extLst>
              <p:ext uri="{D42A27DB-BD31-4B8C-83A1-F6EECF244321}">
                <p14:modId xmlns:p14="http://schemas.microsoft.com/office/powerpoint/2010/main" val="5134864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3" name="think-cell Slide" r:id="rId5" imgW="473" imgH="476" progId="TCLayout.ActiveDocument.1">
                  <p:embed/>
                </p:oleObj>
              </mc:Choice>
              <mc:Fallback>
                <p:oleObj name="think-cell Slide" r:id="rId5" imgW="473" imgH="476" progId="TCLayout.ActiveDocument.1">
                  <p:embed/>
                  <p:pic>
                    <p:nvPicPr>
                      <p:cNvPr id="2" name="Object 1" hidden="1">
                        <a:extLst>
                          <a:ext uri="{FF2B5EF4-FFF2-40B4-BE49-F238E27FC236}">
                            <a16:creationId xmlns:a16="http://schemas.microsoft.com/office/drawing/2014/main" id="{D470ECC8-2614-4677-800F-3007EE38AA8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3" name="Picture 2">
            <a:extLst>
              <a:ext uri="{FF2B5EF4-FFF2-40B4-BE49-F238E27FC236}">
                <a16:creationId xmlns:a16="http://schemas.microsoft.com/office/drawing/2014/main" id="{E825E648-FFB7-7EF2-8D0F-70A6F0B88360}"/>
              </a:ext>
            </a:extLst>
          </p:cNvPr>
          <p:cNvPicPr>
            <a:picLocks noChangeAspect="1"/>
          </p:cNvPicPr>
          <p:nvPr userDrawn="1"/>
        </p:nvPicPr>
        <p:blipFill>
          <a:blip r:embed="rId7"/>
          <a:stretch>
            <a:fillRect/>
          </a:stretch>
        </p:blipFill>
        <p:spPr>
          <a:xfrm>
            <a:off x="542940" y="560981"/>
            <a:ext cx="2020676" cy="1095101"/>
          </a:xfrm>
          <a:prstGeom prst="rect">
            <a:avLst/>
          </a:prstGeom>
        </p:spPr>
      </p:pic>
    </p:spTree>
    <p:extLst>
      <p:ext uri="{BB962C8B-B14F-4D97-AF65-F5344CB8AC3E}">
        <p14:creationId xmlns:p14="http://schemas.microsoft.com/office/powerpoint/2010/main" val="3826219018"/>
      </p:ext>
    </p:extLst>
  </p:cSld>
  <p:clrMap bg1="lt1" tx1="dk1" bg2="dk2" tx2="lt2" accent1="accent1" accent2="accent2" accent3="accent3" accent4="accent4" accent5="accent5" accent6="accent6" hlink="hlink" folHlink="folHlink"/>
  <p:sldLayoutIdLst>
    <p:sldLayoutId id="214748370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20">
          <p15:clr>
            <a:srgbClr val="F26B43"/>
          </p15:clr>
        </p15:guide>
        <p15:guide id="2" pos="144">
          <p15:clr>
            <a:srgbClr val="F26B43"/>
          </p15:clr>
        </p15:guide>
        <p15:guide id="3" pos="7536">
          <p15:clr>
            <a:srgbClr val="F26B43"/>
          </p15:clr>
        </p15:guide>
        <p15:guide id="4" orient="horz" pos="420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9"/>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764405A1-643F-4F46-87C8-D236FB68DB5D}"/>
              </a:ext>
            </a:extLst>
          </p:cNvPr>
          <p:cNvGraphicFramePr>
            <a:graphicFrameLocks noChangeAspect="1"/>
          </p:cNvGraphicFramePr>
          <p:nvPr userDrawn="1">
            <p:custDataLst>
              <p:tags r:id="rId4"/>
            </p:custDataLst>
            <p:extLst>
              <p:ext uri="{D42A27DB-BD31-4B8C-83A1-F6EECF244321}">
                <p14:modId xmlns:p14="http://schemas.microsoft.com/office/powerpoint/2010/main" val="85844375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1" name="think-cell Slide" r:id="rId5" imgW="473" imgH="476" progId="TCLayout.ActiveDocument.1">
                  <p:embed/>
                </p:oleObj>
              </mc:Choice>
              <mc:Fallback>
                <p:oleObj name="think-cell Slide" r:id="rId5" imgW="473" imgH="476" progId="TCLayout.ActiveDocument.1">
                  <p:embed/>
                  <p:pic>
                    <p:nvPicPr>
                      <p:cNvPr id="2" name="Object 1" hidden="1">
                        <a:extLst>
                          <a:ext uri="{FF2B5EF4-FFF2-40B4-BE49-F238E27FC236}">
                            <a16:creationId xmlns:a16="http://schemas.microsoft.com/office/drawing/2014/main" id="{764405A1-643F-4F46-87C8-D236FB68DB5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2" name="Google Shape;22;p5"/>
          <p:cNvSpPr/>
          <p:nvPr/>
        </p:nvSpPr>
        <p:spPr>
          <a:xfrm rot="10800000" flipH="1">
            <a:off x="568960" y="6286673"/>
            <a:ext cx="11064240" cy="27432"/>
          </a:xfrm>
          <a:prstGeom prst="rect">
            <a:avLst/>
          </a:prstGeom>
          <a:solidFill>
            <a:schemeClr val="accent6">
              <a:lumMod val="40000"/>
              <a:lumOff val="6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b="0" i="0" u="none" strike="noStrike" cap="none">
              <a:solidFill>
                <a:schemeClr val="lt1"/>
              </a:solidFill>
              <a:latin typeface="Calibri"/>
              <a:ea typeface="Calibri"/>
              <a:cs typeface="Calibri"/>
              <a:sym typeface="Calibri"/>
            </a:endParaRPr>
          </a:p>
        </p:txBody>
      </p:sp>
      <p:sp>
        <p:nvSpPr>
          <p:cNvPr id="24" name="Google Shape;24;p5"/>
          <p:cNvSpPr txBox="1"/>
          <p:nvPr/>
        </p:nvSpPr>
        <p:spPr>
          <a:xfrm>
            <a:off x="6177280" y="6292726"/>
            <a:ext cx="5547360" cy="323125"/>
          </a:xfrm>
          <a:prstGeom prst="rect">
            <a:avLst/>
          </a:prstGeom>
          <a:noFill/>
          <a:ln>
            <a:noFill/>
          </a:ln>
        </p:spPr>
        <p:txBody>
          <a:bodyPr spcFirstLastPara="1" wrap="square" lIns="91425" tIns="45700" rIns="91425" bIns="45700" anchor="b" anchorCtr="0">
            <a:spAutoFit/>
          </a:bodyPr>
          <a:lstStyle/>
          <a:p>
            <a:pPr marL="0" marR="0" lvl="0" indent="0" algn="r" rtl="0">
              <a:lnSpc>
                <a:spcPct val="150000"/>
              </a:lnSpc>
              <a:spcBef>
                <a:spcPts val="0"/>
              </a:spcBef>
              <a:spcAft>
                <a:spcPts val="0"/>
              </a:spcAft>
              <a:buClr>
                <a:srgbClr val="061E36"/>
              </a:buClr>
              <a:buSzPts val="1000"/>
              <a:buFont typeface="Calibri"/>
              <a:buNone/>
            </a:pPr>
            <a:r>
              <a:rPr lang="en-US" sz="1000" b="0" i="0" u="none" strike="noStrike" cap="none">
                <a:solidFill>
                  <a:srgbClr val="061E36"/>
                </a:solidFill>
                <a:latin typeface="Calibri"/>
                <a:ea typeface="Calibri"/>
                <a:cs typeface="Calibri"/>
                <a:sym typeface="Calibri"/>
              </a:rPr>
              <a:t>© 2022 OGE Energy Corp | </a:t>
            </a:r>
            <a:fld id="{00000000-1234-1234-1234-123412341234}" type="slidenum">
              <a:rPr lang="en-US" sz="1000" b="0" i="0" u="none" strike="noStrike" cap="none" smtClean="0">
                <a:solidFill>
                  <a:srgbClr val="061E36"/>
                </a:solidFill>
                <a:latin typeface="Calibri"/>
                <a:ea typeface="Calibri"/>
                <a:cs typeface="Calibri"/>
                <a:sym typeface="Calibri"/>
              </a:rPr>
              <a:t>‹#›</a:t>
            </a:fld>
            <a:endParaRPr sz="1000" b="0" i="0" u="none" strike="noStrike" cap="none">
              <a:solidFill>
                <a:srgbClr val="061E36"/>
              </a:solidFill>
              <a:latin typeface="Calibri"/>
              <a:ea typeface="Calibri"/>
              <a:cs typeface="Calibri"/>
              <a:sym typeface="Calibri"/>
            </a:endParaRPr>
          </a:p>
        </p:txBody>
      </p:sp>
      <p:sp>
        <p:nvSpPr>
          <p:cNvPr id="25" name="Google Shape;25;p5"/>
          <p:cNvSpPr txBox="1">
            <a:spLocks noGrp="1"/>
          </p:cNvSpPr>
          <p:nvPr>
            <p:ph type="body" idx="1"/>
          </p:nvPr>
        </p:nvSpPr>
        <p:spPr>
          <a:xfrm>
            <a:off x="568960" y="1868145"/>
            <a:ext cx="11064240" cy="3809445"/>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1800"/>
              <a:buFont typeface="Arial"/>
              <a:buNone/>
              <a:defRPr sz="2000" b="1" i="0" u="none" strike="noStrike" cap="none">
                <a:solidFill>
                  <a:schemeClr val="dk1"/>
                </a:solidFill>
                <a:latin typeface="Calibri"/>
                <a:ea typeface="Calibri"/>
                <a:cs typeface="Calibri"/>
                <a:sym typeface="Calibri"/>
              </a:defRPr>
            </a:lvl1pPr>
            <a:lvl2pPr marL="914400" marR="0" lvl="1" indent="-228600" algn="l" rtl="0">
              <a:lnSpc>
                <a:spcPct val="150000"/>
              </a:lnSpc>
              <a:spcBef>
                <a:spcPts val="500"/>
              </a:spcBef>
              <a:spcAft>
                <a:spcPts val="0"/>
              </a:spcAft>
              <a:buClr>
                <a:schemeClr val="dk1"/>
              </a:buClr>
              <a:buSzPts val="1620"/>
              <a:buFont typeface="Arial"/>
              <a:buNone/>
              <a:defRPr sz="18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0039" algn="l" rtl="0">
              <a:lnSpc>
                <a:spcPct val="90000"/>
              </a:lnSpc>
              <a:spcBef>
                <a:spcPts val="500"/>
              </a:spcBef>
              <a:spcAft>
                <a:spcPts val="0"/>
              </a:spcAft>
              <a:buClr>
                <a:schemeClr val="dk1"/>
              </a:buClr>
              <a:buSzPts val="1440"/>
              <a:buFont typeface="Arial"/>
              <a:buChar char="•"/>
              <a:defRPr sz="1600" b="0" i="0" u="none" strike="noStrike" cap="none">
                <a:solidFill>
                  <a:schemeClr val="dk1"/>
                </a:solidFill>
                <a:latin typeface="Calibri"/>
                <a:ea typeface="Calibri"/>
                <a:cs typeface="Calibri"/>
                <a:sym typeface="Calibri"/>
              </a:defRPr>
            </a:lvl4pPr>
            <a:lvl5pPr marL="2286000" marR="0" lvl="4" indent="-331470" algn="l" rtl="0">
              <a:lnSpc>
                <a:spcPct val="90000"/>
              </a:lnSpc>
              <a:spcBef>
                <a:spcPts val="500"/>
              </a:spcBef>
              <a:spcAft>
                <a:spcPts val="0"/>
              </a:spcAft>
              <a:buClr>
                <a:schemeClr val="dk1"/>
              </a:buClr>
              <a:buSzPts val="162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 name="Google Shape;20;p5">
            <a:extLst>
              <a:ext uri="{FF2B5EF4-FFF2-40B4-BE49-F238E27FC236}">
                <a16:creationId xmlns:a16="http://schemas.microsoft.com/office/drawing/2014/main" id="{B7BF5839-9189-8E2F-A628-EF2800CEC1F6}"/>
              </a:ext>
            </a:extLst>
          </p:cNvPr>
          <p:cNvSpPr/>
          <p:nvPr userDrawn="1"/>
        </p:nvSpPr>
        <p:spPr>
          <a:xfrm>
            <a:off x="0" y="0"/>
            <a:ext cx="12192000" cy="1302707"/>
          </a:xfrm>
          <a:prstGeom prst="rect">
            <a:avLst/>
          </a:prstGeom>
          <a:solidFill>
            <a:srgbClr val="00378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b="0" i="0" u="none" strike="noStrike" cap="none">
              <a:solidFill>
                <a:schemeClr val="lt1"/>
              </a:solidFill>
              <a:latin typeface="Calibri"/>
              <a:ea typeface="Calibri"/>
              <a:cs typeface="Calibri"/>
              <a:sym typeface="Calibri"/>
            </a:endParaRPr>
          </a:p>
        </p:txBody>
      </p:sp>
      <p:pic>
        <p:nvPicPr>
          <p:cNvPr id="11" name="Google Shape;21;p5">
            <a:extLst>
              <a:ext uri="{FF2B5EF4-FFF2-40B4-BE49-F238E27FC236}">
                <a16:creationId xmlns:a16="http://schemas.microsoft.com/office/drawing/2014/main" id="{217E04DA-353D-A4C7-82E0-EDA15D77495A}"/>
              </a:ext>
            </a:extLst>
          </p:cNvPr>
          <p:cNvPicPr preferRelativeResize="0"/>
          <p:nvPr userDrawn="1"/>
        </p:nvPicPr>
        <p:blipFill rotWithShape="1">
          <a:blip r:embed="rId7">
            <a:alphaModFix/>
          </a:blip>
          <a:srcRect l="4545" r="4544"/>
          <a:stretch/>
        </p:blipFill>
        <p:spPr>
          <a:xfrm>
            <a:off x="0" y="1019224"/>
            <a:ext cx="12192000" cy="569398"/>
          </a:xfrm>
          <a:prstGeom prst="rect">
            <a:avLst/>
          </a:prstGeom>
          <a:noFill/>
          <a:ln>
            <a:noFill/>
          </a:ln>
        </p:spPr>
      </p:pic>
      <p:pic>
        <p:nvPicPr>
          <p:cNvPr id="9" name="Picture 8">
            <a:extLst>
              <a:ext uri="{FF2B5EF4-FFF2-40B4-BE49-F238E27FC236}">
                <a16:creationId xmlns:a16="http://schemas.microsoft.com/office/drawing/2014/main" id="{4B0BED90-A4FF-B586-0720-CDCEC3EC63CD}"/>
              </a:ext>
            </a:extLst>
          </p:cNvPr>
          <p:cNvPicPr>
            <a:picLocks noChangeAspect="1"/>
          </p:cNvPicPr>
          <p:nvPr userDrawn="1"/>
        </p:nvPicPr>
        <p:blipFill>
          <a:blip r:embed="rId8"/>
          <a:stretch>
            <a:fillRect/>
          </a:stretch>
        </p:blipFill>
        <p:spPr>
          <a:xfrm>
            <a:off x="563562" y="6406793"/>
            <a:ext cx="2128838" cy="268076"/>
          </a:xfrm>
          <a:prstGeom prst="rect">
            <a:avLst/>
          </a:prstGeom>
        </p:spPr>
      </p:pic>
    </p:spTree>
    <p:extLst>
      <p:ext uri="{BB962C8B-B14F-4D97-AF65-F5344CB8AC3E}">
        <p14:creationId xmlns:p14="http://schemas.microsoft.com/office/powerpoint/2010/main" val="2789402862"/>
      </p:ext>
    </p:extLst>
  </p:cSld>
  <p:clrMap bg1="lt1" tx1="dk1" bg2="dk2" tx2="lt2" accent1="accent1" accent2="accent2" accent3="accent3" accent4="accent4" accent5="accent5" accent6="accent6" hlink="hlink" folHlink="folHlink"/>
  <p:sldLayoutIdLst>
    <p:sldLayoutId id="214748370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L="0"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20">
          <p15:clr>
            <a:srgbClr val="F26B43"/>
          </p15:clr>
        </p15:guide>
        <p15:guide id="2" pos="144">
          <p15:clr>
            <a:srgbClr val="F26B43"/>
          </p15:clr>
        </p15:guide>
        <p15:guide id="3" pos="7536">
          <p15:clr>
            <a:srgbClr val="F26B43"/>
          </p15:clr>
        </p15:guide>
        <p15:guide id="4" orient="horz" pos="420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81"/>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1754F64-276A-4924-891A-7131E798610F}"/>
              </a:ext>
            </a:extLst>
          </p:cNvPr>
          <p:cNvGraphicFramePr>
            <a:graphicFrameLocks noChangeAspect="1"/>
          </p:cNvGraphicFramePr>
          <p:nvPr userDrawn="1">
            <p:custDataLst>
              <p:tags r:id="rId4"/>
            </p:custDataLst>
            <p:extLst>
              <p:ext uri="{D42A27DB-BD31-4B8C-83A1-F6EECF244321}">
                <p14:modId xmlns:p14="http://schemas.microsoft.com/office/powerpoint/2010/main" val="21731366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69" name="think-cell Slide" r:id="rId5" imgW="473" imgH="476" progId="TCLayout.ActiveDocument.1">
                  <p:embed/>
                </p:oleObj>
              </mc:Choice>
              <mc:Fallback>
                <p:oleObj name="think-cell Slide" r:id="rId5" imgW="473" imgH="476" progId="TCLayout.ActiveDocument.1">
                  <p:embed/>
                  <p:pic>
                    <p:nvPicPr>
                      <p:cNvPr id="2" name="Object 1" hidden="1">
                        <a:extLst>
                          <a:ext uri="{FF2B5EF4-FFF2-40B4-BE49-F238E27FC236}">
                            <a16:creationId xmlns:a16="http://schemas.microsoft.com/office/drawing/2014/main" id="{21754F64-276A-4924-891A-7131E798610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82" name="Google Shape;82;p15"/>
          <p:cNvSpPr/>
          <p:nvPr/>
        </p:nvSpPr>
        <p:spPr>
          <a:xfrm>
            <a:off x="0" y="0"/>
            <a:ext cx="12192000" cy="3557392"/>
          </a:xfrm>
          <a:prstGeom prst="rect">
            <a:avLst/>
          </a:prstGeom>
          <a:solidFill>
            <a:srgbClr val="00378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b="0" i="0" u="none" strike="noStrike" cap="none">
              <a:solidFill>
                <a:schemeClr val="lt1"/>
              </a:solidFill>
              <a:latin typeface="Calibri"/>
              <a:ea typeface="Calibri"/>
              <a:cs typeface="Calibri"/>
              <a:sym typeface="Calibri"/>
            </a:endParaRPr>
          </a:p>
        </p:txBody>
      </p:sp>
      <p:sp>
        <p:nvSpPr>
          <p:cNvPr id="83" name="Google Shape;83;p15"/>
          <p:cNvSpPr/>
          <p:nvPr/>
        </p:nvSpPr>
        <p:spPr>
          <a:xfrm rot="10800000" flipH="1">
            <a:off x="568960" y="6273421"/>
            <a:ext cx="11064240" cy="27432"/>
          </a:xfrm>
          <a:prstGeom prst="rect">
            <a:avLst/>
          </a:prstGeom>
          <a:solidFill>
            <a:schemeClr val="bg1">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b="0" i="0" u="none" strike="noStrike" cap="none">
              <a:solidFill>
                <a:schemeClr val="lt1"/>
              </a:solidFill>
              <a:latin typeface="Calibri"/>
              <a:ea typeface="Calibri"/>
              <a:cs typeface="Calibri"/>
              <a:sym typeface="Calibri"/>
            </a:endParaRPr>
          </a:p>
        </p:txBody>
      </p:sp>
      <p:sp>
        <p:nvSpPr>
          <p:cNvPr id="85" name="Google Shape;85;p15"/>
          <p:cNvSpPr txBox="1"/>
          <p:nvPr/>
        </p:nvSpPr>
        <p:spPr>
          <a:xfrm>
            <a:off x="6177280" y="6279474"/>
            <a:ext cx="5547360" cy="323125"/>
          </a:xfrm>
          <a:prstGeom prst="rect">
            <a:avLst/>
          </a:prstGeom>
          <a:noFill/>
          <a:ln>
            <a:noFill/>
          </a:ln>
        </p:spPr>
        <p:txBody>
          <a:bodyPr spcFirstLastPara="1" wrap="square" lIns="91425" tIns="45700" rIns="91425" bIns="45700" anchor="b" anchorCtr="0">
            <a:spAutoFit/>
          </a:bodyPr>
          <a:lstStyle/>
          <a:p>
            <a:pPr marL="0" marR="0" lvl="0" indent="0" algn="r" rtl="0">
              <a:lnSpc>
                <a:spcPct val="150000"/>
              </a:lnSpc>
              <a:spcBef>
                <a:spcPts val="0"/>
              </a:spcBef>
              <a:spcAft>
                <a:spcPts val="0"/>
              </a:spcAft>
              <a:buClr>
                <a:srgbClr val="061E36"/>
              </a:buClr>
              <a:buSzPts val="1000"/>
              <a:buFont typeface="Calibri"/>
              <a:buNone/>
            </a:pPr>
            <a:r>
              <a:rPr lang="en-US" sz="1000" b="0" i="0" u="none" strike="noStrike" cap="none">
                <a:solidFill>
                  <a:srgbClr val="061E36"/>
                </a:solidFill>
                <a:latin typeface="Calibri"/>
                <a:ea typeface="Calibri"/>
                <a:cs typeface="Calibri"/>
                <a:sym typeface="Calibri"/>
              </a:rPr>
              <a:t>© 2023 OGE Energy Corp | </a:t>
            </a:r>
            <a:fld id="{00000000-1234-1234-1234-123412341234}" type="slidenum">
              <a:rPr lang="en-US" sz="1000" b="0" i="0" u="none" strike="noStrike" cap="none" smtClean="0">
                <a:solidFill>
                  <a:srgbClr val="061E36"/>
                </a:solidFill>
                <a:latin typeface="Calibri"/>
                <a:ea typeface="Calibri"/>
                <a:cs typeface="Calibri"/>
                <a:sym typeface="Calibri"/>
              </a:rPr>
              <a:t>‹#›</a:t>
            </a:fld>
            <a:endParaRPr sz="1000" b="0" i="0" u="none" strike="noStrike" cap="none">
              <a:solidFill>
                <a:srgbClr val="061E36"/>
              </a:solidFill>
              <a:latin typeface="Calibri"/>
              <a:ea typeface="Calibri"/>
              <a:cs typeface="Calibri"/>
              <a:sym typeface="Calibri"/>
            </a:endParaRPr>
          </a:p>
        </p:txBody>
      </p:sp>
      <p:pic>
        <p:nvPicPr>
          <p:cNvPr id="86" name="Google Shape;86;p15"/>
          <p:cNvPicPr preferRelativeResize="0"/>
          <p:nvPr/>
        </p:nvPicPr>
        <p:blipFill rotWithShape="1">
          <a:blip r:embed="rId7">
            <a:alphaModFix/>
          </a:blip>
          <a:srcRect l="7183" r="5944"/>
          <a:stretch/>
        </p:blipFill>
        <p:spPr>
          <a:xfrm>
            <a:off x="0" y="2821562"/>
            <a:ext cx="12192000" cy="1439521"/>
          </a:xfrm>
          <a:prstGeom prst="rect">
            <a:avLst/>
          </a:prstGeom>
          <a:noFill/>
          <a:ln>
            <a:noFill/>
          </a:ln>
        </p:spPr>
      </p:pic>
      <p:pic>
        <p:nvPicPr>
          <p:cNvPr id="8" name="Picture 7">
            <a:extLst>
              <a:ext uri="{FF2B5EF4-FFF2-40B4-BE49-F238E27FC236}">
                <a16:creationId xmlns:a16="http://schemas.microsoft.com/office/drawing/2014/main" id="{BED139B7-8530-FD23-5A7B-29CF9F563146}"/>
              </a:ext>
            </a:extLst>
          </p:cNvPr>
          <p:cNvPicPr>
            <a:picLocks noChangeAspect="1"/>
          </p:cNvPicPr>
          <p:nvPr userDrawn="1"/>
        </p:nvPicPr>
        <p:blipFill>
          <a:blip r:embed="rId8"/>
          <a:stretch>
            <a:fillRect/>
          </a:stretch>
        </p:blipFill>
        <p:spPr>
          <a:xfrm>
            <a:off x="563562" y="6406793"/>
            <a:ext cx="2128838" cy="268076"/>
          </a:xfrm>
          <a:prstGeom prst="rect">
            <a:avLst/>
          </a:prstGeom>
        </p:spPr>
      </p:pic>
    </p:spTree>
    <p:extLst>
      <p:ext uri="{BB962C8B-B14F-4D97-AF65-F5344CB8AC3E}">
        <p14:creationId xmlns:p14="http://schemas.microsoft.com/office/powerpoint/2010/main" val="2356787335"/>
      </p:ext>
    </p:extLst>
  </p:cSld>
  <p:clrMap bg1="lt1" tx1="dk1" bg2="dk2" tx2="lt2" accent1="accent1" accent2="accent2" accent3="accent3" accent4="accent4" accent5="accent5" accent6="accent6" hlink="hlink" folHlink="folHlink"/>
  <p:sldLayoutIdLst>
    <p:sldLayoutId id="214748371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20">
          <p15:clr>
            <a:srgbClr val="F26B43"/>
          </p15:clr>
        </p15:guide>
        <p15:guide id="2" pos="144">
          <p15:clr>
            <a:srgbClr val="F26B43"/>
          </p15:clr>
        </p15:guide>
        <p15:guide id="3" pos="7536">
          <p15:clr>
            <a:srgbClr val="F26B43"/>
          </p15:clr>
        </p15:guide>
        <p15:guide id="4" orient="horz" pos="420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02"/>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F2B51D1E-7979-4D17-ADBD-DEFC5508BA5E}"/>
              </a:ext>
            </a:extLst>
          </p:cNvPr>
          <p:cNvGraphicFramePr>
            <a:graphicFrameLocks noChangeAspect="1"/>
          </p:cNvGraphicFramePr>
          <p:nvPr userDrawn="1">
            <p:custDataLst>
              <p:tags r:id="rId4"/>
            </p:custDataLst>
            <p:extLst>
              <p:ext uri="{D42A27DB-BD31-4B8C-83A1-F6EECF244321}">
                <p14:modId xmlns:p14="http://schemas.microsoft.com/office/powerpoint/2010/main" val="161767485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17" name="think-cell Slide" r:id="rId5" imgW="473" imgH="476" progId="TCLayout.ActiveDocument.1">
                  <p:embed/>
                </p:oleObj>
              </mc:Choice>
              <mc:Fallback>
                <p:oleObj name="think-cell Slide" r:id="rId5" imgW="473" imgH="476" progId="TCLayout.ActiveDocument.1">
                  <p:embed/>
                  <p:pic>
                    <p:nvPicPr>
                      <p:cNvPr id="2" name="Object 1" hidden="1">
                        <a:extLst>
                          <a:ext uri="{FF2B5EF4-FFF2-40B4-BE49-F238E27FC236}">
                            <a16:creationId xmlns:a16="http://schemas.microsoft.com/office/drawing/2014/main" id="{F2B51D1E-7979-4D17-ADBD-DEFC5508BA5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03" name="Google Shape;103;p19"/>
          <p:cNvSpPr/>
          <p:nvPr/>
        </p:nvSpPr>
        <p:spPr>
          <a:xfrm rot="10800000" flipH="1">
            <a:off x="568960" y="6286673"/>
            <a:ext cx="11064240" cy="27432"/>
          </a:xfrm>
          <a:prstGeom prst="rect">
            <a:avLst/>
          </a:prstGeom>
          <a:solidFill>
            <a:schemeClr val="accent6">
              <a:lumMod val="40000"/>
              <a:lumOff val="6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1" b="0" i="0" u="none" strike="noStrike" cap="none">
              <a:solidFill>
                <a:schemeClr val="lt1"/>
              </a:solidFill>
              <a:latin typeface="Calibri"/>
              <a:ea typeface="Calibri"/>
              <a:cs typeface="Calibri"/>
              <a:sym typeface="Calibri"/>
            </a:endParaRPr>
          </a:p>
        </p:txBody>
      </p:sp>
      <p:sp>
        <p:nvSpPr>
          <p:cNvPr id="105" name="Google Shape;105;p19"/>
          <p:cNvSpPr txBox="1"/>
          <p:nvPr/>
        </p:nvSpPr>
        <p:spPr>
          <a:xfrm>
            <a:off x="6177280" y="6292726"/>
            <a:ext cx="5547360" cy="323125"/>
          </a:xfrm>
          <a:prstGeom prst="rect">
            <a:avLst/>
          </a:prstGeom>
          <a:noFill/>
          <a:ln>
            <a:noFill/>
          </a:ln>
        </p:spPr>
        <p:txBody>
          <a:bodyPr spcFirstLastPara="1" wrap="square" lIns="91425" tIns="45700" rIns="91425" bIns="45700" anchor="b" anchorCtr="0">
            <a:spAutoFit/>
          </a:bodyPr>
          <a:lstStyle/>
          <a:p>
            <a:pPr marL="0" marR="0" lvl="0" indent="0" algn="r" rtl="0">
              <a:lnSpc>
                <a:spcPct val="150000"/>
              </a:lnSpc>
              <a:spcBef>
                <a:spcPts val="0"/>
              </a:spcBef>
              <a:spcAft>
                <a:spcPts val="0"/>
              </a:spcAft>
              <a:buClr>
                <a:srgbClr val="061E36"/>
              </a:buClr>
              <a:buSzPts val="1000"/>
              <a:buFont typeface="Calibri"/>
              <a:buNone/>
            </a:pPr>
            <a:r>
              <a:rPr lang="en-US" sz="1000" b="0" i="0" u="none" strike="noStrike" cap="none">
                <a:solidFill>
                  <a:srgbClr val="061E36"/>
                </a:solidFill>
                <a:latin typeface="Calibri"/>
                <a:ea typeface="Calibri"/>
                <a:cs typeface="Calibri"/>
                <a:sym typeface="Calibri"/>
              </a:rPr>
              <a:t>© 2023 OGE Energy Corp | </a:t>
            </a:r>
            <a:fld id="{00000000-1234-1234-1234-123412341234}" type="slidenum">
              <a:rPr lang="en-US" sz="1000" b="0" i="0" u="none" strike="noStrike" cap="none" smtClean="0">
                <a:solidFill>
                  <a:srgbClr val="061E36"/>
                </a:solidFill>
                <a:latin typeface="Calibri"/>
                <a:ea typeface="Calibri"/>
                <a:cs typeface="Calibri"/>
                <a:sym typeface="Calibri"/>
              </a:rPr>
              <a:t>‹#›</a:t>
            </a:fld>
            <a:endParaRPr sz="1000" b="0" i="0" u="none" strike="noStrike" cap="none">
              <a:solidFill>
                <a:srgbClr val="061E36"/>
              </a:solidFill>
              <a:latin typeface="Calibri"/>
              <a:ea typeface="Calibri"/>
              <a:cs typeface="Calibri"/>
              <a:sym typeface="Calibri"/>
            </a:endParaRPr>
          </a:p>
        </p:txBody>
      </p:sp>
      <p:pic>
        <p:nvPicPr>
          <p:cNvPr id="6" name="Picture 5">
            <a:extLst>
              <a:ext uri="{FF2B5EF4-FFF2-40B4-BE49-F238E27FC236}">
                <a16:creationId xmlns:a16="http://schemas.microsoft.com/office/drawing/2014/main" id="{6273235B-8A5C-F545-E2DA-9D63F7EF50AF}"/>
              </a:ext>
            </a:extLst>
          </p:cNvPr>
          <p:cNvPicPr>
            <a:picLocks noChangeAspect="1"/>
          </p:cNvPicPr>
          <p:nvPr userDrawn="1"/>
        </p:nvPicPr>
        <p:blipFill>
          <a:blip r:embed="rId7"/>
          <a:stretch>
            <a:fillRect/>
          </a:stretch>
        </p:blipFill>
        <p:spPr>
          <a:xfrm>
            <a:off x="563562" y="6406793"/>
            <a:ext cx="2128838" cy="268076"/>
          </a:xfrm>
          <a:prstGeom prst="rect">
            <a:avLst/>
          </a:prstGeom>
        </p:spPr>
      </p:pic>
      <p:sp>
        <p:nvSpPr>
          <p:cNvPr id="4" name="Title Placeholder 3">
            <a:extLst>
              <a:ext uri="{FF2B5EF4-FFF2-40B4-BE49-F238E27FC236}">
                <a16:creationId xmlns:a16="http://schemas.microsoft.com/office/drawing/2014/main" id="{B7DB5AC9-C42C-4995-884C-5D290D4814A5}"/>
              </a:ext>
            </a:extLst>
          </p:cNvPr>
          <p:cNvSpPr>
            <a:spLocks noGrp="1"/>
          </p:cNvSpPr>
          <p:nvPr>
            <p:ph type="title"/>
          </p:nvPr>
        </p:nvSpPr>
        <p:spPr>
          <a:xfrm>
            <a:off x="401637" y="-1561"/>
            <a:ext cx="10515600" cy="618249"/>
          </a:xfrm>
          <a:prstGeom prst="rect">
            <a:avLst/>
          </a:prstGeom>
        </p:spPr>
        <p:txBody>
          <a:bodyPr vert="horz" lIns="0" tIns="45720" rIns="0" bIns="45720" rtlCol="0" anchor="b">
            <a:normAutofit/>
          </a:bodyPr>
          <a:lstStyle/>
          <a:p>
            <a:r>
              <a:rPr lang="en-US"/>
              <a:t>Click to edit Master title</a:t>
            </a:r>
          </a:p>
        </p:txBody>
      </p:sp>
      <p:sp>
        <p:nvSpPr>
          <p:cNvPr id="15" name="Text Placeholder 14">
            <a:extLst>
              <a:ext uri="{FF2B5EF4-FFF2-40B4-BE49-F238E27FC236}">
                <a16:creationId xmlns:a16="http://schemas.microsoft.com/office/drawing/2014/main" id="{85AD7E07-4C43-4E72-9E94-321ED7062C57}"/>
              </a:ext>
            </a:extLst>
          </p:cNvPr>
          <p:cNvSpPr>
            <a:spLocks noGrp="1"/>
          </p:cNvSpPr>
          <p:nvPr>
            <p:ph type="body" idx="1"/>
          </p:nvPr>
        </p:nvSpPr>
        <p:spPr>
          <a:xfrm>
            <a:off x="401637" y="541191"/>
            <a:ext cx="10515600" cy="508148"/>
          </a:xfrm>
          <a:prstGeom prst="rect">
            <a:avLst/>
          </a:prstGeom>
        </p:spPr>
        <p:txBody>
          <a:bodyPr vert="horz" lIns="0" tIns="45720" rIns="0" bIns="45720" rtlCol="0">
            <a:normAutofit/>
          </a:bodyPr>
          <a:lstStyle/>
          <a:p>
            <a:pPr lvl="0"/>
            <a:r>
              <a:rPr lang="en-US"/>
              <a:t>Click to edit Master text</a:t>
            </a:r>
          </a:p>
        </p:txBody>
      </p:sp>
    </p:spTree>
    <p:extLst>
      <p:ext uri="{BB962C8B-B14F-4D97-AF65-F5344CB8AC3E}">
        <p14:creationId xmlns:p14="http://schemas.microsoft.com/office/powerpoint/2010/main" val="2310292155"/>
      </p:ext>
    </p:extLst>
  </p:cSld>
  <p:clrMap bg1="lt1" tx1="dk1" bg2="dk2" tx2="lt2" accent1="accent1" accent2="accent2" accent3="accent3" accent4="accent4" accent5="accent5" accent6="accent6" hlink="hlink" folHlink="folHlink"/>
  <p:sldLayoutIdLst>
    <p:sldLayoutId id="214748372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200" b="1"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20">
          <p15:clr>
            <a:srgbClr val="F26B43"/>
          </p15:clr>
        </p15:guide>
        <p15:guide id="2" pos="144">
          <p15:clr>
            <a:srgbClr val="F26B43"/>
          </p15:clr>
        </p15:guide>
        <p15:guide id="3" pos="7536">
          <p15:clr>
            <a:srgbClr val="F26B43"/>
          </p15:clr>
        </p15:guide>
        <p15:guide id="4" orient="horz" pos="420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02"/>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F2B51D1E-7979-4D17-ADBD-DEFC5508BA5E}"/>
              </a:ext>
            </a:extLst>
          </p:cNvPr>
          <p:cNvGraphicFramePr>
            <a:graphicFrameLocks noChangeAspect="1"/>
          </p:cNvGraphicFramePr>
          <p:nvPr userDrawn="1">
            <p:custDataLst>
              <p:tags r:id="rId4"/>
            </p:custDataLst>
            <p:extLst>
              <p:ext uri="{D42A27DB-BD31-4B8C-83A1-F6EECF244321}">
                <p14:modId xmlns:p14="http://schemas.microsoft.com/office/powerpoint/2010/main" val="396426618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265" name="think-cell Slide" r:id="rId5" imgW="473" imgH="476" progId="TCLayout.ActiveDocument.1">
                  <p:embed/>
                </p:oleObj>
              </mc:Choice>
              <mc:Fallback>
                <p:oleObj name="think-cell Slide" r:id="rId5" imgW="473" imgH="476" progId="TCLayout.ActiveDocument.1">
                  <p:embed/>
                  <p:pic>
                    <p:nvPicPr>
                      <p:cNvPr id="2" name="Object 1" hidden="1">
                        <a:extLst>
                          <a:ext uri="{FF2B5EF4-FFF2-40B4-BE49-F238E27FC236}">
                            <a16:creationId xmlns:a16="http://schemas.microsoft.com/office/drawing/2014/main" id="{F2B51D1E-7979-4D17-ADBD-DEFC5508BA5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Title Placeholder 3">
            <a:extLst>
              <a:ext uri="{FF2B5EF4-FFF2-40B4-BE49-F238E27FC236}">
                <a16:creationId xmlns:a16="http://schemas.microsoft.com/office/drawing/2014/main" id="{B7DB5AC9-C42C-4995-884C-5D290D4814A5}"/>
              </a:ext>
            </a:extLst>
          </p:cNvPr>
          <p:cNvSpPr>
            <a:spLocks noGrp="1"/>
          </p:cNvSpPr>
          <p:nvPr>
            <p:ph type="title"/>
          </p:nvPr>
        </p:nvSpPr>
        <p:spPr>
          <a:xfrm>
            <a:off x="563562" y="115885"/>
            <a:ext cx="10515600" cy="720573"/>
          </a:xfrm>
          <a:prstGeom prst="rect">
            <a:avLst/>
          </a:prstGeom>
        </p:spPr>
        <p:txBody>
          <a:bodyPr vert="horz" lIns="0" tIns="45720" rIns="0" bIns="45720" rtlCol="0" anchor="b">
            <a:normAutofit/>
          </a:bodyPr>
          <a:lstStyle/>
          <a:p>
            <a:r>
              <a:rPr lang="en-US"/>
              <a:t>Click to edit Master title</a:t>
            </a:r>
          </a:p>
        </p:txBody>
      </p:sp>
      <p:sp>
        <p:nvSpPr>
          <p:cNvPr id="15" name="Text Placeholder 14">
            <a:extLst>
              <a:ext uri="{FF2B5EF4-FFF2-40B4-BE49-F238E27FC236}">
                <a16:creationId xmlns:a16="http://schemas.microsoft.com/office/drawing/2014/main" id="{85AD7E07-4C43-4E72-9E94-321ED7062C57}"/>
              </a:ext>
            </a:extLst>
          </p:cNvPr>
          <p:cNvSpPr>
            <a:spLocks noGrp="1"/>
          </p:cNvSpPr>
          <p:nvPr>
            <p:ph type="body" idx="1"/>
          </p:nvPr>
        </p:nvSpPr>
        <p:spPr>
          <a:xfrm>
            <a:off x="563562" y="779471"/>
            <a:ext cx="10515600" cy="508148"/>
          </a:xfrm>
          <a:prstGeom prst="rect">
            <a:avLst/>
          </a:prstGeom>
        </p:spPr>
        <p:txBody>
          <a:bodyPr vert="horz" lIns="0" tIns="45720" rIns="0" bIns="45720" rtlCol="0">
            <a:normAutofit/>
          </a:bodyPr>
          <a:lstStyle/>
          <a:p>
            <a:pPr lvl="0"/>
            <a:r>
              <a:rPr lang="en-US"/>
              <a:t>Click to edit Master text</a:t>
            </a:r>
          </a:p>
        </p:txBody>
      </p:sp>
    </p:spTree>
    <p:extLst>
      <p:ext uri="{BB962C8B-B14F-4D97-AF65-F5344CB8AC3E}">
        <p14:creationId xmlns:p14="http://schemas.microsoft.com/office/powerpoint/2010/main" val="4083078762"/>
      </p:ext>
    </p:extLst>
  </p:cSld>
  <p:clrMap bg1="lt1" tx1="dk1" bg2="dk2" tx2="lt2" accent1="accent1" accent2="accent2" accent3="accent3" accent4="accent4" accent5="accent5" accent6="accent6" hlink="hlink" folHlink="folHlink"/>
  <p:sldLayoutIdLst>
    <p:sldLayoutId id="214748372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200" b="1"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20">
          <p15:clr>
            <a:srgbClr val="F26B43"/>
          </p15:clr>
        </p15:guide>
        <p15:guide id="2" pos="144">
          <p15:clr>
            <a:srgbClr val="F26B43"/>
          </p15:clr>
        </p15:guide>
        <p15:guide id="3" pos="7536">
          <p15:clr>
            <a:srgbClr val="F26B43"/>
          </p15:clr>
        </p15:guide>
        <p15:guide id="4" orient="horz" pos="4200">
          <p15:clr>
            <a:srgbClr val="F26B43"/>
          </p15:clr>
        </p15:guide>
      </p15:sldGuideLst>
    </p:ext>
  </p:extLst>
</p:sldMaster>
</file>

<file path=ppt/slides/_rels/slide1.xml.rels><?xml version="1.0" encoding="UTF-8" standalone="yes"?>
<Relationships xmlns="http://schemas.openxmlformats.org/package/2006/relationships"><Relationship Id="rId13" Type="http://schemas.openxmlformats.org/officeDocument/2006/relationships/tags" Target="../tags/tag23.xml"/><Relationship Id="rId18" Type="http://schemas.openxmlformats.org/officeDocument/2006/relationships/tags" Target="../tags/tag28.xml"/><Relationship Id="rId26" Type="http://schemas.openxmlformats.org/officeDocument/2006/relationships/tags" Target="../tags/tag36.xml"/><Relationship Id="rId39" Type="http://schemas.openxmlformats.org/officeDocument/2006/relationships/oleObject" Target="../embeddings/oleObject11.bin"/><Relationship Id="rId21" Type="http://schemas.openxmlformats.org/officeDocument/2006/relationships/tags" Target="../tags/tag31.xml"/><Relationship Id="rId34" Type="http://schemas.openxmlformats.org/officeDocument/2006/relationships/tags" Target="../tags/tag44.xml"/><Relationship Id="rId42" Type="http://schemas.openxmlformats.org/officeDocument/2006/relationships/image" Target="../media/image8.png"/><Relationship Id="rId7" Type="http://schemas.openxmlformats.org/officeDocument/2006/relationships/tags" Target="../tags/tag17.xml"/><Relationship Id="rId2" Type="http://schemas.openxmlformats.org/officeDocument/2006/relationships/tags" Target="../tags/tag12.xml"/><Relationship Id="rId16" Type="http://schemas.openxmlformats.org/officeDocument/2006/relationships/tags" Target="../tags/tag26.xml"/><Relationship Id="rId29" Type="http://schemas.openxmlformats.org/officeDocument/2006/relationships/tags" Target="../tags/tag39.xml"/><Relationship Id="rId1" Type="http://schemas.openxmlformats.org/officeDocument/2006/relationships/vmlDrawing" Target="../drawings/vmlDrawing11.vml"/><Relationship Id="rId6" Type="http://schemas.openxmlformats.org/officeDocument/2006/relationships/tags" Target="../tags/tag16.xml"/><Relationship Id="rId11" Type="http://schemas.openxmlformats.org/officeDocument/2006/relationships/tags" Target="../tags/tag21.xml"/><Relationship Id="rId24" Type="http://schemas.openxmlformats.org/officeDocument/2006/relationships/tags" Target="../tags/tag34.xml"/><Relationship Id="rId32" Type="http://schemas.openxmlformats.org/officeDocument/2006/relationships/tags" Target="../tags/tag42.xml"/><Relationship Id="rId37" Type="http://schemas.openxmlformats.org/officeDocument/2006/relationships/slideLayout" Target="../slideLayouts/slideLayout5.xml"/><Relationship Id="rId40" Type="http://schemas.openxmlformats.org/officeDocument/2006/relationships/image" Target="../media/image1.emf"/><Relationship Id="rId45" Type="http://schemas.openxmlformats.org/officeDocument/2006/relationships/chart" Target="../charts/chart3.xml"/><Relationship Id="rId5" Type="http://schemas.openxmlformats.org/officeDocument/2006/relationships/tags" Target="../tags/tag15.xml"/><Relationship Id="rId15" Type="http://schemas.openxmlformats.org/officeDocument/2006/relationships/tags" Target="../tags/tag25.xml"/><Relationship Id="rId23" Type="http://schemas.openxmlformats.org/officeDocument/2006/relationships/tags" Target="../tags/tag33.xml"/><Relationship Id="rId28" Type="http://schemas.openxmlformats.org/officeDocument/2006/relationships/tags" Target="../tags/tag38.xml"/><Relationship Id="rId36" Type="http://schemas.openxmlformats.org/officeDocument/2006/relationships/tags" Target="../tags/tag46.xml"/><Relationship Id="rId10" Type="http://schemas.openxmlformats.org/officeDocument/2006/relationships/tags" Target="../tags/tag20.xml"/><Relationship Id="rId19" Type="http://schemas.openxmlformats.org/officeDocument/2006/relationships/tags" Target="../tags/tag29.xml"/><Relationship Id="rId31" Type="http://schemas.openxmlformats.org/officeDocument/2006/relationships/tags" Target="../tags/tag41.xml"/><Relationship Id="rId44" Type="http://schemas.openxmlformats.org/officeDocument/2006/relationships/chart" Target="../charts/chart2.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tags" Target="../tags/tag24.xml"/><Relationship Id="rId22" Type="http://schemas.openxmlformats.org/officeDocument/2006/relationships/tags" Target="../tags/tag32.xml"/><Relationship Id="rId27" Type="http://schemas.openxmlformats.org/officeDocument/2006/relationships/tags" Target="../tags/tag37.xml"/><Relationship Id="rId30" Type="http://schemas.openxmlformats.org/officeDocument/2006/relationships/tags" Target="../tags/tag40.xml"/><Relationship Id="rId35" Type="http://schemas.openxmlformats.org/officeDocument/2006/relationships/tags" Target="../tags/tag45.xml"/><Relationship Id="rId43" Type="http://schemas.openxmlformats.org/officeDocument/2006/relationships/chart" Target="../charts/chart1.xml"/><Relationship Id="rId8" Type="http://schemas.openxmlformats.org/officeDocument/2006/relationships/tags" Target="../tags/tag18.xml"/><Relationship Id="rId3" Type="http://schemas.openxmlformats.org/officeDocument/2006/relationships/tags" Target="../tags/tag13.xml"/><Relationship Id="rId12" Type="http://schemas.openxmlformats.org/officeDocument/2006/relationships/tags" Target="../tags/tag22.xml"/><Relationship Id="rId17" Type="http://schemas.openxmlformats.org/officeDocument/2006/relationships/tags" Target="../tags/tag27.xml"/><Relationship Id="rId25" Type="http://schemas.openxmlformats.org/officeDocument/2006/relationships/tags" Target="../tags/tag35.xml"/><Relationship Id="rId33" Type="http://schemas.openxmlformats.org/officeDocument/2006/relationships/tags" Target="../tags/tag43.xml"/><Relationship Id="rId38" Type="http://schemas.openxmlformats.org/officeDocument/2006/relationships/notesSlide" Target="../notesSlides/notesSlide1.xml"/><Relationship Id="rId20" Type="http://schemas.openxmlformats.org/officeDocument/2006/relationships/tags" Target="../tags/tag30.xml"/><Relationship Id="rId41"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image" Target="../media/image9.png"/><Relationship Id="rId18" Type="http://schemas.openxmlformats.org/officeDocument/2006/relationships/image" Target="../media/image13.png"/><Relationship Id="rId26" Type="http://schemas.openxmlformats.org/officeDocument/2006/relationships/chart" Target="../charts/chart5.xml"/><Relationship Id="rId3" Type="http://schemas.openxmlformats.org/officeDocument/2006/relationships/tags" Target="../tags/tag48.xml"/><Relationship Id="rId21" Type="http://schemas.openxmlformats.org/officeDocument/2006/relationships/image" Target="../media/image16.svg"/><Relationship Id="rId7" Type="http://schemas.openxmlformats.org/officeDocument/2006/relationships/tags" Target="../tags/tag52.xml"/><Relationship Id="rId12" Type="http://schemas.openxmlformats.org/officeDocument/2006/relationships/image" Target="../media/image1.emf"/><Relationship Id="rId17" Type="http://schemas.openxmlformats.org/officeDocument/2006/relationships/chart" Target="../charts/chart4.xml"/><Relationship Id="rId25" Type="http://schemas.openxmlformats.org/officeDocument/2006/relationships/image" Target="../media/image20.svg"/><Relationship Id="rId2" Type="http://schemas.openxmlformats.org/officeDocument/2006/relationships/tags" Target="../tags/tag47.xml"/><Relationship Id="rId16" Type="http://schemas.openxmlformats.org/officeDocument/2006/relationships/image" Target="../media/image12.svg"/><Relationship Id="rId20" Type="http://schemas.openxmlformats.org/officeDocument/2006/relationships/image" Target="../media/image15.png"/><Relationship Id="rId1" Type="http://schemas.openxmlformats.org/officeDocument/2006/relationships/vmlDrawing" Target="../drawings/vmlDrawing12.vml"/><Relationship Id="rId6" Type="http://schemas.openxmlformats.org/officeDocument/2006/relationships/tags" Target="../tags/tag51.xml"/><Relationship Id="rId11" Type="http://schemas.openxmlformats.org/officeDocument/2006/relationships/oleObject" Target="../embeddings/oleObject12.bin"/><Relationship Id="rId24" Type="http://schemas.openxmlformats.org/officeDocument/2006/relationships/image" Target="../media/image19.png"/><Relationship Id="rId5" Type="http://schemas.openxmlformats.org/officeDocument/2006/relationships/tags" Target="../tags/tag50.xml"/><Relationship Id="rId15" Type="http://schemas.openxmlformats.org/officeDocument/2006/relationships/image" Target="../media/image11.png"/><Relationship Id="rId23" Type="http://schemas.openxmlformats.org/officeDocument/2006/relationships/image" Target="../media/image18.svg"/><Relationship Id="rId10" Type="http://schemas.openxmlformats.org/officeDocument/2006/relationships/notesSlide" Target="../notesSlides/notesSlide2.xml"/><Relationship Id="rId19" Type="http://schemas.openxmlformats.org/officeDocument/2006/relationships/image" Target="../media/image14.svg"/><Relationship Id="rId4" Type="http://schemas.openxmlformats.org/officeDocument/2006/relationships/tags" Target="../tags/tag49.xml"/><Relationship Id="rId9" Type="http://schemas.openxmlformats.org/officeDocument/2006/relationships/slideLayout" Target="../slideLayouts/slideLayout5.xml"/><Relationship Id="rId14" Type="http://schemas.openxmlformats.org/officeDocument/2006/relationships/image" Target="../media/image10.svg"/><Relationship Id="rId22" Type="http://schemas.openxmlformats.org/officeDocument/2006/relationships/image" Target="../media/image17.png"/></Relationships>
</file>

<file path=ppt/slides/_rels/slide3.xml.rels><?xml version="1.0" encoding="UTF-8" standalone="yes"?>
<Relationships xmlns="http://schemas.openxmlformats.org/package/2006/relationships"><Relationship Id="rId13" Type="http://schemas.openxmlformats.org/officeDocument/2006/relationships/tags" Target="../tags/tag65.xml"/><Relationship Id="rId18" Type="http://schemas.openxmlformats.org/officeDocument/2006/relationships/tags" Target="../tags/tag70.xml"/><Relationship Id="rId26" Type="http://schemas.openxmlformats.org/officeDocument/2006/relationships/image" Target="../media/image21.png"/><Relationship Id="rId3" Type="http://schemas.openxmlformats.org/officeDocument/2006/relationships/tags" Target="../tags/tag55.xml"/><Relationship Id="rId21" Type="http://schemas.openxmlformats.org/officeDocument/2006/relationships/tags" Target="../tags/tag73.xml"/><Relationship Id="rId34" Type="http://schemas.openxmlformats.org/officeDocument/2006/relationships/chart" Target="../charts/chart9.xml"/><Relationship Id="rId7" Type="http://schemas.openxmlformats.org/officeDocument/2006/relationships/tags" Target="../tags/tag59.xml"/><Relationship Id="rId12" Type="http://schemas.openxmlformats.org/officeDocument/2006/relationships/tags" Target="../tags/tag64.xml"/><Relationship Id="rId17" Type="http://schemas.openxmlformats.org/officeDocument/2006/relationships/tags" Target="../tags/tag69.xml"/><Relationship Id="rId25" Type="http://schemas.openxmlformats.org/officeDocument/2006/relationships/image" Target="../media/image1.emf"/><Relationship Id="rId33" Type="http://schemas.openxmlformats.org/officeDocument/2006/relationships/chart" Target="../charts/chart8.xml"/><Relationship Id="rId2" Type="http://schemas.openxmlformats.org/officeDocument/2006/relationships/tags" Target="../tags/tag54.xml"/><Relationship Id="rId16" Type="http://schemas.openxmlformats.org/officeDocument/2006/relationships/tags" Target="../tags/tag68.xml"/><Relationship Id="rId20" Type="http://schemas.openxmlformats.org/officeDocument/2006/relationships/tags" Target="../tags/tag72.xml"/><Relationship Id="rId29" Type="http://schemas.openxmlformats.org/officeDocument/2006/relationships/image" Target="../media/image22.png"/><Relationship Id="rId1" Type="http://schemas.openxmlformats.org/officeDocument/2006/relationships/vmlDrawing" Target="../drawings/vmlDrawing13.vml"/><Relationship Id="rId6" Type="http://schemas.openxmlformats.org/officeDocument/2006/relationships/tags" Target="../tags/tag58.xml"/><Relationship Id="rId11" Type="http://schemas.openxmlformats.org/officeDocument/2006/relationships/tags" Target="../tags/tag63.xml"/><Relationship Id="rId24" Type="http://schemas.openxmlformats.org/officeDocument/2006/relationships/oleObject" Target="../embeddings/oleObject13.bin"/><Relationship Id="rId32" Type="http://schemas.openxmlformats.org/officeDocument/2006/relationships/image" Target="../media/image25.svg"/><Relationship Id="rId5" Type="http://schemas.openxmlformats.org/officeDocument/2006/relationships/tags" Target="../tags/tag57.xml"/><Relationship Id="rId15" Type="http://schemas.openxmlformats.org/officeDocument/2006/relationships/tags" Target="../tags/tag67.xml"/><Relationship Id="rId23" Type="http://schemas.openxmlformats.org/officeDocument/2006/relationships/notesSlide" Target="../notesSlides/notesSlide3.xml"/><Relationship Id="rId28" Type="http://schemas.openxmlformats.org/officeDocument/2006/relationships/chart" Target="../charts/chart7.xml"/><Relationship Id="rId10" Type="http://schemas.openxmlformats.org/officeDocument/2006/relationships/tags" Target="../tags/tag62.xml"/><Relationship Id="rId19" Type="http://schemas.openxmlformats.org/officeDocument/2006/relationships/tags" Target="../tags/tag71.xml"/><Relationship Id="rId31" Type="http://schemas.openxmlformats.org/officeDocument/2006/relationships/image" Target="../media/image24.png"/><Relationship Id="rId4" Type="http://schemas.openxmlformats.org/officeDocument/2006/relationships/tags" Target="../tags/tag56.xml"/><Relationship Id="rId9" Type="http://schemas.openxmlformats.org/officeDocument/2006/relationships/tags" Target="../tags/tag61.xml"/><Relationship Id="rId14" Type="http://schemas.openxmlformats.org/officeDocument/2006/relationships/tags" Target="../tags/tag66.xml"/><Relationship Id="rId22" Type="http://schemas.openxmlformats.org/officeDocument/2006/relationships/slideLayout" Target="../slideLayouts/slideLayout5.xml"/><Relationship Id="rId27" Type="http://schemas.openxmlformats.org/officeDocument/2006/relationships/chart" Target="../charts/chart6.xml"/><Relationship Id="rId30" Type="http://schemas.openxmlformats.org/officeDocument/2006/relationships/image" Target="../media/image23.svg"/><Relationship Id="rId8" Type="http://schemas.openxmlformats.org/officeDocument/2006/relationships/tags" Target="../tags/tag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12B08591-225C-450F-A30D-40F93F3F55A9}"/>
              </a:ext>
            </a:extLst>
          </p:cNvPr>
          <p:cNvGraphicFramePr>
            <a:graphicFrameLocks noChangeAspect="1"/>
          </p:cNvGraphicFramePr>
          <p:nvPr>
            <p:custDataLst>
              <p:tags r:id="rId2"/>
            </p:custDataLst>
            <p:extLst>
              <p:ext uri="{D42A27DB-BD31-4B8C-83A1-F6EECF244321}">
                <p14:modId xmlns:p14="http://schemas.microsoft.com/office/powerpoint/2010/main" val="353182411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5361" name="think-cell Slide" r:id="rId39" imgW="473" imgH="476" progId="TCLayout.ActiveDocument.1">
                  <p:embed/>
                </p:oleObj>
              </mc:Choice>
              <mc:Fallback>
                <p:oleObj name="think-cell Slide" r:id="rId39" imgW="473" imgH="476" progId="TCLayout.ActiveDocument.1">
                  <p:embed/>
                  <p:pic>
                    <p:nvPicPr>
                      <p:cNvPr id="12" name="Object 11" hidden="1">
                        <a:extLst>
                          <a:ext uri="{FF2B5EF4-FFF2-40B4-BE49-F238E27FC236}">
                            <a16:creationId xmlns:a16="http://schemas.microsoft.com/office/drawing/2014/main" id="{12B08591-225C-450F-A30D-40F93F3F55A9}"/>
                          </a:ext>
                        </a:extLst>
                      </p:cNvPr>
                      <p:cNvPicPr/>
                      <p:nvPr/>
                    </p:nvPicPr>
                    <p:blipFill>
                      <a:blip r:embed="rId40"/>
                      <a:stretch>
                        <a:fillRect/>
                      </a:stretch>
                    </p:blipFill>
                    <p:spPr>
                      <a:xfrm>
                        <a:off x="1588" y="1588"/>
                        <a:ext cx="1588" cy="1588"/>
                      </a:xfrm>
                      <a:prstGeom prst="rect">
                        <a:avLst/>
                      </a:prstGeom>
                    </p:spPr>
                  </p:pic>
                </p:oleObj>
              </mc:Fallback>
            </mc:AlternateContent>
          </a:graphicData>
        </a:graphic>
      </p:graphicFrame>
      <p:grpSp>
        <p:nvGrpSpPr>
          <p:cNvPr id="16" name="Group 15">
            <a:extLst>
              <a:ext uri="{FF2B5EF4-FFF2-40B4-BE49-F238E27FC236}">
                <a16:creationId xmlns:a16="http://schemas.microsoft.com/office/drawing/2014/main" id="{FF4FC7C2-E98E-194F-3973-A86A4C1C2B71}"/>
              </a:ext>
            </a:extLst>
          </p:cNvPr>
          <p:cNvGrpSpPr/>
          <p:nvPr/>
        </p:nvGrpSpPr>
        <p:grpSpPr>
          <a:xfrm>
            <a:off x="404925" y="1664061"/>
            <a:ext cx="3611068" cy="2160133"/>
            <a:chOff x="404925" y="1638661"/>
            <a:chExt cx="3611068" cy="2160133"/>
          </a:xfrm>
        </p:grpSpPr>
        <p:pic>
          <p:nvPicPr>
            <p:cNvPr id="5" name="Picture 4">
              <a:extLst>
                <a:ext uri="{FF2B5EF4-FFF2-40B4-BE49-F238E27FC236}">
                  <a16:creationId xmlns:a16="http://schemas.microsoft.com/office/drawing/2014/main" id="{DDBCB5A6-EF50-981D-CBA0-D51DFE7786D0}"/>
                </a:ext>
              </a:extLst>
            </p:cNvPr>
            <p:cNvPicPr>
              <a:picLocks noChangeAspect="1"/>
            </p:cNvPicPr>
            <p:nvPr/>
          </p:nvPicPr>
          <p:blipFill>
            <a:blip r:embed="rId41"/>
            <a:stretch>
              <a:fillRect/>
            </a:stretch>
          </p:blipFill>
          <p:spPr>
            <a:xfrm>
              <a:off x="404925" y="1638661"/>
              <a:ext cx="3552589" cy="2154989"/>
            </a:xfrm>
            <a:prstGeom prst="rect">
              <a:avLst/>
            </a:prstGeom>
            <a:ln>
              <a:solidFill>
                <a:schemeClr val="tx2">
                  <a:lumMod val="90000"/>
                </a:schemeClr>
              </a:solidFill>
            </a:ln>
          </p:spPr>
        </p:pic>
        <p:grpSp>
          <p:nvGrpSpPr>
            <p:cNvPr id="14" name="Group 13">
              <a:extLst>
                <a:ext uri="{FF2B5EF4-FFF2-40B4-BE49-F238E27FC236}">
                  <a16:creationId xmlns:a16="http://schemas.microsoft.com/office/drawing/2014/main" id="{263167AC-F611-B5E7-183F-5617B7C7A598}"/>
                </a:ext>
              </a:extLst>
            </p:cNvPr>
            <p:cNvGrpSpPr/>
            <p:nvPr/>
          </p:nvGrpSpPr>
          <p:grpSpPr>
            <a:xfrm>
              <a:off x="2599739" y="3260631"/>
              <a:ext cx="1416254" cy="538163"/>
              <a:chOff x="2599739" y="3254494"/>
              <a:chExt cx="1416254" cy="538163"/>
            </a:xfrm>
          </p:grpSpPr>
          <p:sp>
            <p:nvSpPr>
              <p:cNvPr id="148" name="Rectangle 147">
                <a:extLst>
                  <a:ext uri="{FF2B5EF4-FFF2-40B4-BE49-F238E27FC236}">
                    <a16:creationId xmlns:a16="http://schemas.microsoft.com/office/drawing/2014/main" id="{3BC41438-839A-4587-BCA3-1B8164C1A14C}"/>
                  </a:ext>
                </a:extLst>
              </p:cNvPr>
              <p:cNvSpPr/>
              <p:nvPr/>
            </p:nvSpPr>
            <p:spPr>
              <a:xfrm>
                <a:off x="2664966" y="3254494"/>
                <a:ext cx="1290563" cy="538162"/>
              </a:xfrm>
              <a:prstGeom prst="rect">
                <a:avLst/>
              </a:prstGeom>
              <a:solidFill>
                <a:schemeClr val="bg1"/>
              </a:solid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200"/>
              </a:p>
            </p:txBody>
          </p:sp>
          <p:sp>
            <p:nvSpPr>
              <p:cNvPr id="151" name="TextBox 150">
                <a:extLst>
                  <a:ext uri="{FF2B5EF4-FFF2-40B4-BE49-F238E27FC236}">
                    <a16:creationId xmlns:a16="http://schemas.microsoft.com/office/drawing/2014/main" id="{0C466312-3A2F-4AA7-8C03-6D2B1EBF5425}"/>
                  </a:ext>
                </a:extLst>
              </p:cNvPr>
              <p:cNvSpPr txBox="1"/>
              <p:nvPr/>
            </p:nvSpPr>
            <p:spPr>
              <a:xfrm>
                <a:off x="2664415" y="3272987"/>
                <a:ext cx="1283059" cy="169204"/>
              </a:xfrm>
              <a:prstGeom prst="rect">
                <a:avLst/>
              </a:prstGeom>
              <a:noFill/>
            </p:spPr>
            <p:txBody>
              <a:bodyPr wrap="square" lIns="0" tIns="0" rIns="0" bIns="0" rtlCol="0">
                <a:spAutoFit/>
              </a:bodyPr>
              <a:lstStyle/>
              <a:p>
                <a:pPr algn="ctr"/>
                <a:r>
                  <a:rPr lang="en-US" sz="1100"/>
                  <a:t>Alt. Fuel Corridors:</a:t>
                </a:r>
              </a:p>
            </p:txBody>
          </p:sp>
          <p:cxnSp>
            <p:nvCxnSpPr>
              <p:cNvPr id="152" name="Straight Connector 151">
                <a:extLst>
                  <a:ext uri="{FF2B5EF4-FFF2-40B4-BE49-F238E27FC236}">
                    <a16:creationId xmlns:a16="http://schemas.microsoft.com/office/drawing/2014/main" id="{5C6C6171-67AB-4D83-B59E-752CD104D5C4}"/>
                  </a:ext>
                </a:extLst>
              </p:cNvPr>
              <p:cNvCxnSpPr>
                <a:cxnSpLocks/>
              </p:cNvCxnSpPr>
              <p:nvPr/>
            </p:nvCxnSpPr>
            <p:spPr>
              <a:xfrm>
                <a:off x="3431049" y="3522131"/>
                <a:ext cx="457200" cy="0"/>
              </a:xfrm>
              <a:prstGeom prst="line">
                <a:avLst/>
              </a:prstGeom>
              <a:ln w="28575">
                <a:solidFill>
                  <a:srgbClr val="ED4848"/>
                </a:solidFill>
                <a:prstDash val="sysDash"/>
              </a:ln>
              <a:effectLst/>
            </p:spPr>
            <p:style>
              <a:lnRef idx="2">
                <a:schemeClr val="dk1"/>
              </a:lnRef>
              <a:fillRef idx="0">
                <a:schemeClr val="dk1"/>
              </a:fillRef>
              <a:effectRef idx="1">
                <a:schemeClr val="dk1"/>
              </a:effectRef>
              <a:fontRef idx="minor">
                <a:schemeClr val="tx1"/>
              </a:fontRef>
            </p:style>
          </p:cxnSp>
          <p:sp>
            <p:nvSpPr>
              <p:cNvPr id="153" name="TextBox 152">
                <a:extLst>
                  <a:ext uri="{FF2B5EF4-FFF2-40B4-BE49-F238E27FC236}">
                    <a16:creationId xmlns:a16="http://schemas.microsoft.com/office/drawing/2014/main" id="{78255840-0766-48FD-90D2-8A4E2FE63380}"/>
                  </a:ext>
                </a:extLst>
              </p:cNvPr>
              <p:cNvSpPr txBox="1"/>
              <p:nvPr/>
            </p:nvSpPr>
            <p:spPr>
              <a:xfrm>
                <a:off x="3298990" y="3531159"/>
                <a:ext cx="717003" cy="261498"/>
              </a:xfrm>
              <a:prstGeom prst="rect">
                <a:avLst/>
              </a:prstGeom>
              <a:noFill/>
            </p:spPr>
            <p:txBody>
              <a:bodyPr wrap="square" rtlCol="0">
                <a:spAutoFit/>
              </a:bodyPr>
              <a:lstStyle/>
              <a:p>
                <a:pPr algn="ctr"/>
                <a:r>
                  <a:rPr lang="en-US" sz="1100"/>
                  <a:t>Pending</a:t>
                </a:r>
              </a:p>
            </p:txBody>
          </p:sp>
          <p:sp>
            <p:nvSpPr>
              <p:cNvPr id="158" name="TextBox 157">
                <a:extLst>
                  <a:ext uri="{FF2B5EF4-FFF2-40B4-BE49-F238E27FC236}">
                    <a16:creationId xmlns:a16="http://schemas.microsoft.com/office/drawing/2014/main" id="{79C73516-44EF-46C5-93F5-B0380D423646}"/>
                  </a:ext>
                </a:extLst>
              </p:cNvPr>
              <p:cNvSpPr txBox="1"/>
              <p:nvPr/>
            </p:nvSpPr>
            <p:spPr>
              <a:xfrm>
                <a:off x="2599739" y="3531159"/>
                <a:ext cx="717003" cy="261498"/>
              </a:xfrm>
              <a:prstGeom prst="rect">
                <a:avLst/>
              </a:prstGeom>
              <a:noFill/>
            </p:spPr>
            <p:txBody>
              <a:bodyPr wrap="square" rtlCol="0">
                <a:spAutoFit/>
              </a:bodyPr>
              <a:lstStyle/>
              <a:p>
                <a:pPr algn="ctr"/>
                <a:r>
                  <a:rPr lang="en-US" sz="1100"/>
                  <a:t>Ready</a:t>
                </a:r>
                <a:r>
                  <a:rPr lang="en-US" sz="1100" baseline="30000"/>
                  <a:t>1</a:t>
                </a:r>
              </a:p>
            </p:txBody>
          </p:sp>
          <p:cxnSp>
            <p:nvCxnSpPr>
              <p:cNvPr id="149" name="Straight Connector 148">
                <a:extLst>
                  <a:ext uri="{FF2B5EF4-FFF2-40B4-BE49-F238E27FC236}">
                    <a16:creationId xmlns:a16="http://schemas.microsoft.com/office/drawing/2014/main" id="{5A9BB167-B72A-47B8-80A1-E66AE66EDC34}"/>
                  </a:ext>
                </a:extLst>
              </p:cNvPr>
              <p:cNvCxnSpPr>
                <a:cxnSpLocks/>
              </p:cNvCxnSpPr>
              <p:nvPr/>
            </p:nvCxnSpPr>
            <p:spPr>
              <a:xfrm>
                <a:off x="2725448" y="3522131"/>
                <a:ext cx="457200" cy="0"/>
              </a:xfrm>
              <a:prstGeom prst="line">
                <a:avLst/>
              </a:prstGeom>
              <a:ln w="38100">
                <a:solidFill>
                  <a:srgbClr val="A3C32B"/>
                </a:solidFill>
              </a:ln>
              <a:effectLst/>
            </p:spPr>
            <p:style>
              <a:lnRef idx="2">
                <a:schemeClr val="dk1"/>
              </a:lnRef>
              <a:fillRef idx="0">
                <a:schemeClr val="dk1"/>
              </a:fillRef>
              <a:effectRef idx="1">
                <a:schemeClr val="dk1"/>
              </a:effectRef>
              <a:fontRef idx="minor">
                <a:schemeClr val="tx1"/>
              </a:fontRef>
            </p:style>
          </p:cxnSp>
        </p:grpSp>
      </p:grpSp>
      <p:sp>
        <p:nvSpPr>
          <p:cNvPr id="159" name="Rectangle 158">
            <a:extLst>
              <a:ext uri="{FF2B5EF4-FFF2-40B4-BE49-F238E27FC236}">
                <a16:creationId xmlns:a16="http://schemas.microsoft.com/office/drawing/2014/main" id="{395008A1-B093-41C6-B1AE-29C9C99A2F23}"/>
              </a:ext>
            </a:extLst>
          </p:cNvPr>
          <p:cNvSpPr/>
          <p:nvPr/>
        </p:nvSpPr>
        <p:spPr>
          <a:xfrm>
            <a:off x="2564851" y="1662113"/>
            <a:ext cx="1398492" cy="708025"/>
          </a:xfrm>
          <a:prstGeom prst="rect">
            <a:avLst/>
          </a:prstGeom>
          <a:solidFill>
            <a:srgbClr val="FEF1F0"/>
          </a:solidFill>
          <a:ln>
            <a:solidFill>
              <a:srgbClr val="F80000"/>
            </a:solid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400" b="1" i="1" kern="0">
                <a:solidFill>
                  <a:srgbClr val="EF4638"/>
                </a:solidFill>
                <a:sym typeface="Arial"/>
              </a:rPr>
              <a:t>1,100+ miles </a:t>
            </a:r>
            <a:r>
              <a:rPr lang="en-US" sz="1100" b="1" i="1" kern="0">
                <a:solidFill>
                  <a:schemeClr val="bg2"/>
                </a:solidFill>
                <a:sym typeface="Arial"/>
              </a:rPr>
              <a:t>of Ready/Pending Alt. Fuel Corridors within OG&amp;E’s service area</a:t>
            </a:r>
            <a:endParaRPr kumimoji="0" lang="en-US" sz="1100" b="1" i="1" u="none" strike="noStrike" kern="0" cap="none" spc="0" normalizeH="0" baseline="0" noProof="0">
              <a:ln>
                <a:noFill/>
              </a:ln>
              <a:solidFill>
                <a:schemeClr val="bg2"/>
              </a:solidFill>
              <a:effectLst/>
              <a:uLnTx/>
              <a:uFillTx/>
              <a:ea typeface="+mn-ea"/>
              <a:cs typeface="+mn-cs"/>
              <a:sym typeface="Arial"/>
            </a:endParaRPr>
          </a:p>
        </p:txBody>
      </p:sp>
      <p:pic>
        <p:nvPicPr>
          <p:cNvPr id="18" name="Picture 17">
            <a:extLst>
              <a:ext uri="{FF2B5EF4-FFF2-40B4-BE49-F238E27FC236}">
                <a16:creationId xmlns:a16="http://schemas.microsoft.com/office/drawing/2014/main" id="{4E7EC4F1-967C-4CEC-3349-FD92DE0BED1F}"/>
              </a:ext>
            </a:extLst>
          </p:cNvPr>
          <p:cNvPicPr>
            <a:picLocks noChangeAspect="1"/>
          </p:cNvPicPr>
          <p:nvPr/>
        </p:nvPicPr>
        <p:blipFill>
          <a:blip r:embed="rId42"/>
          <a:stretch>
            <a:fillRect/>
          </a:stretch>
        </p:blipFill>
        <p:spPr>
          <a:xfrm>
            <a:off x="4104522" y="1649413"/>
            <a:ext cx="4424855" cy="2077902"/>
          </a:xfrm>
          <a:prstGeom prst="rect">
            <a:avLst/>
          </a:prstGeom>
        </p:spPr>
      </p:pic>
      <p:cxnSp>
        <p:nvCxnSpPr>
          <p:cNvPr id="276" name="Straight Connector 275">
            <a:extLst>
              <a:ext uri="{FF2B5EF4-FFF2-40B4-BE49-F238E27FC236}">
                <a16:creationId xmlns:a16="http://schemas.microsoft.com/office/drawing/2014/main" id="{2E3A50F0-4C89-4595-8294-9E34E4E4F897}"/>
              </a:ext>
            </a:extLst>
          </p:cNvPr>
          <p:cNvCxnSpPr>
            <a:cxnSpLocks/>
          </p:cNvCxnSpPr>
          <p:nvPr/>
        </p:nvCxnSpPr>
        <p:spPr>
          <a:xfrm>
            <a:off x="323850" y="4859289"/>
            <a:ext cx="11612563" cy="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 name="Text Placeholder 2">
            <a:extLst>
              <a:ext uri="{FF2B5EF4-FFF2-40B4-BE49-F238E27FC236}">
                <a16:creationId xmlns:a16="http://schemas.microsoft.com/office/drawing/2014/main" id="{C42C2A29-C949-4DF3-8DD7-DEADFD3F2A41}"/>
              </a:ext>
            </a:extLst>
          </p:cNvPr>
          <p:cNvSpPr>
            <a:spLocks noGrp="1"/>
          </p:cNvSpPr>
          <p:nvPr>
            <p:ph type="body" sz="quarter" idx="11"/>
          </p:nvPr>
        </p:nvSpPr>
        <p:spPr>
          <a:xfrm>
            <a:off x="394966" y="517333"/>
            <a:ext cx="11612880" cy="654050"/>
          </a:xfrm>
        </p:spPr>
        <p:txBody>
          <a:bodyPr/>
          <a:lstStyle/>
          <a:p>
            <a:r>
              <a:rPr lang="en-US"/>
              <a:t>Department of Energy’s (DOE) Smart Grid Grant investment enhances grid flexibility, efficiency, reliability &amp; resiliency</a:t>
            </a:r>
            <a:endParaRPr lang="en-US">
              <a:highlight>
                <a:srgbClr val="FFFF00"/>
              </a:highlight>
            </a:endParaRPr>
          </a:p>
        </p:txBody>
      </p:sp>
      <p:cxnSp>
        <p:nvCxnSpPr>
          <p:cNvPr id="50" name="Straight Connector 49">
            <a:extLst>
              <a:ext uri="{FF2B5EF4-FFF2-40B4-BE49-F238E27FC236}">
                <a16:creationId xmlns:a16="http://schemas.microsoft.com/office/drawing/2014/main" id="{B7CB22FF-96DE-E679-A464-B15A859623B5}"/>
              </a:ext>
            </a:extLst>
          </p:cNvPr>
          <p:cNvCxnSpPr>
            <a:cxnSpLocks/>
          </p:cNvCxnSpPr>
          <p:nvPr/>
        </p:nvCxnSpPr>
        <p:spPr>
          <a:xfrm>
            <a:off x="409575" y="3929426"/>
            <a:ext cx="11612563" cy="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 name="Rectangle 5">
            <a:extLst>
              <a:ext uri="{FF2B5EF4-FFF2-40B4-BE49-F238E27FC236}">
                <a16:creationId xmlns:a16="http://schemas.microsoft.com/office/drawing/2014/main" id="{3FF62F8A-C299-4EDE-94CB-874356A1C3B6}"/>
              </a:ext>
            </a:extLst>
          </p:cNvPr>
          <p:cNvSpPr/>
          <p:nvPr/>
        </p:nvSpPr>
        <p:spPr>
          <a:xfrm>
            <a:off x="323848" y="5014545"/>
            <a:ext cx="8265338" cy="1222995"/>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91440" bIns="0" rtlCol="0" anchor="ctr"/>
          <a:lstStyle/>
          <a:p>
            <a:pPr algn="just">
              <a:spcAft>
                <a:spcPts val="400"/>
              </a:spcAft>
            </a:pPr>
            <a:r>
              <a:rPr lang="en-US" sz="1100">
                <a:solidFill>
                  <a:schemeClr val="tx1"/>
                </a:solidFill>
                <a:cs typeface="Calibri"/>
              </a:rPr>
              <a:t>OG&amp;E </a:t>
            </a:r>
            <a:r>
              <a:rPr lang="en-US" sz="1100">
                <a:solidFill>
                  <a:schemeClr val="bg2"/>
                </a:solidFill>
                <a:cs typeface="Calibri"/>
              </a:rPr>
              <a:t>serves </a:t>
            </a:r>
            <a:r>
              <a:rPr lang="en-US" sz="1100" b="1">
                <a:solidFill>
                  <a:srgbClr val="EF4638"/>
                </a:solidFill>
                <a:cs typeface="Calibri"/>
              </a:rPr>
              <a:t>~887,000 </a:t>
            </a:r>
            <a:r>
              <a:rPr lang="en-US" sz="1100">
                <a:solidFill>
                  <a:schemeClr val="bg2"/>
                </a:solidFill>
                <a:cs typeface="Calibri"/>
              </a:rPr>
              <a:t>customers </a:t>
            </a:r>
            <a:r>
              <a:rPr lang="en-US" sz="1100">
                <a:solidFill>
                  <a:schemeClr val="tx1"/>
                </a:solidFill>
                <a:cs typeface="Calibri"/>
              </a:rPr>
              <a:t>over a </a:t>
            </a:r>
            <a:r>
              <a:rPr lang="en-US" sz="1100" b="1">
                <a:solidFill>
                  <a:srgbClr val="EF4638"/>
                </a:solidFill>
                <a:cs typeface="Calibri"/>
              </a:rPr>
              <a:t>30,000</a:t>
            </a:r>
            <a:r>
              <a:rPr lang="en-US" sz="1100">
                <a:solidFill>
                  <a:srgbClr val="EF4638"/>
                </a:solidFill>
                <a:cs typeface="Calibri"/>
              </a:rPr>
              <a:t> </a:t>
            </a:r>
            <a:r>
              <a:rPr lang="en-US" sz="1100">
                <a:solidFill>
                  <a:schemeClr val="tx1"/>
                </a:solidFill>
                <a:cs typeface="Calibri"/>
              </a:rPr>
              <a:t>square mile service area</a:t>
            </a:r>
            <a:r>
              <a:rPr lang="en-US" sz="1100">
                <a:solidFill>
                  <a:schemeClr val="bg2"/>
                </a:solidFill>
                <a:cs typeface="Calibri"/>
              </a:rPr>
              <a:t> with </a:t>
            </a:r>
            <a:r>
              <a:rPr lang="en-US" sz="1100" b="1">
                <a:solidFill>
                  <a:srgbClr val="EF4638"/>
                </a:solidFill>
                <a:cs typeface="Calibri"/>
              </a:rPr>
              <a:t>~150 </a:t>
            </a:r>
            <a:r>
              <a:rPr lang="en-US" sz="1100">
                <a:solidFill>
                  <a:schemeClr val="bg2"/>
                </a:solidFill>
                <a:cs typeface="Calibri"/>
              </a:rPr>
              <a:t>DACs, </a:t>
            </a:r>
            <a:r>
              <a:rPr lang="en-US" sz="1100" b="1">
                <a:solidFill>
                  <a:srgbClr val="EF4638"/>
                </a:solidFill>
                <a:cs typeface="Calibri"/>
              </a:rPr>
              <a:t>19</a:t>
            </a:r>
            <a:r>
              <a:rPr lang="en-US" sz="1100">
                <a:solidFill>
                  <a:schemeClr val="bg2"/>
                </a:solidFill>
                <a:cs typeface="Calibri"/>
              </a:rPr>
              <a:t> Tribal tracts</a:t>
            </a:r>
            <a:r>
              <a:rPr lang="en-US" sz="1100" baseline="30000">
                <a:solidFill>
                  <a:schemeClr val="bg2"/>
                </a:solidFill>
                <a:cs typeface="Calibri"/>
              </a:rPr>
              <a:t>2</a:t>
            </a:r>
            <a:r>
              <a:rPr lang="en-US" sz="1100">
                <a:solidFill>
                  <a:schemeClr val="bg2"/>
                </a:solidFill>
                <a:cs typeface="Calibri"/>
              </a:rPr>
              <a:t>, and </a:t>
            </a:r>
            <a:r>
              <a:rPr lang="en-US" sz="1100" b="1">
                <a:solidFill>
                  <a:srgbClr val="EF4638"/>
                </a:solidFill>
                <a:cs typeface="Calibri"/>
              </a:rPr>
              <a:t>20</a:t>
            </a:r>
            <a:r>
              <a:rPr lang="en-US" sz="1100">
                <a:solidFill>
                  <a:schemeClr val="bg2"/>
                </a:solidFill>
                <a:cs typeface="Calibri"/>
              </a:rPr>
              <a:t> federally recognized tribes.</a:t>
            </a:r>
          </a:p>
          <a:p>
            <a:pPr algn="just">
              <a:spcAft>
                <a:spcPts val="200"/>
              </a:spcAft>
            </a:pPr>
            <a:r>
              <a:rPr lang="en-US" sz="1100">
                <a:solidFill>
                  <a:schemeClr val="bg2"/>
                </a:solidFill>
                <a:cs typeface="Calibri"/>
              </a:rPr>
              <a:t>OG&amp;E has experience implementing DOE’s </a:t>
            </a:r>
            <a:r>
              <a:rPr lang="en-US" sz="1100" kern="0">
                <a:solidFill>
                  <a:schemeClr val="bg2"/>
                </a:solidFill>
              </a:rPr>
              <a:t>Next-Generation Distribution System Platform (DSPx)</a:t>
            </a:r>
            <a:r>
              <a:rPr lang="en-US" sz="1100">
                <a:solidFill>
                  <a:schemeClr val="bg2"/>
                </a:solidFill>
                <a:cs typeface="Calibri"/>
              </a:rPr>
              <a:t> framework for energy transformation and is ready to expand these efforts. The </a:t>
            </a:r>
            <a:r>
              <a:rPr lang="en-US" sz="1100" b="1">
                <a:solidFill>
                  <a:schemeClr val="bg2"/>
                </a:solidFill>
                <a:cs typeface="Calibri"/>
              </a:rPr>
              <a:t>Adaptable Grid Project </a:t>
            </a:r>
            <a:r>
              <a:rPr lang="en-US" sz="1100">
                <a:solidFill>
                  <a:schemeClr val="bg2"/>
                </a:solidFill>
                <a:cs typeface="Calibri"/>
              </a:rPr>
              <a:t>aims to </a:t>
            </a:r>
            <a:r>
              <a:rPr lang="en-US" sz="1100" b="1">
                <a:solidFill>
                  <a:srgbClr val="EF4638"/>
                </a:solidFill>
                <a:cs typeface="Calibri"/>
              </a:rPr>
              <a:t>enhance visibility into the system, enable autonomous controls, mitigate impacts of extreme weather, and adapt to growing load demands. </a:t>
            </a:r>
            <a:r>
              <a:rPr lang="en-US" sz="1100">
                <a:solidFill>
                  <a:schemeClr val="bg2"/>
                </a:solidFill>
              </a:rPr>
              <a:t>The Project will </a:t>
            </a:r>
            <a:r>
              <a:rPr lang="en-US" sz="1100" b="1">
                <a:solidFill>
                  <a:srgbClr val="EF4638"/>
                </a:solidFill>
              </a:rPr>
              <a:t>facilitate growth of DERs in DACs and Tribal lands and support integration of EVs and alternative fuel transportation infrastructure. </a:t>
            </a:r>
            <a:r>
              <a:rPr lang="en-US" sz="1100">
                <a:solidFill>
                  <a:schemeClr val="bg2"/>
                </a:solidFill>
              </a:rPr>
              <a:t>The</a:t>
            </a:r>
            <a:r>
              <a:rPr lang="en-US" sz="1100">
                <a:solidFill>
                  <a:schemeClr val="bg2"/>
                </a:solidFill>
                <a:cs typeface="Calibri"/>
              </a:rPr>
              <a:t> Project builds on OG&amp;E’s established foundation of Smart Grid investments by combining grid automation upgrades with 2 mobile BESS</a:t>
            </a:r>
            <a:r>
              <a:rPr lang="en-US" sz="1100" baseline="30000">
                <a:solidFill>
                  <a:schemeClr val="bg2"/>
                </a:solidFill>
                <a:cs typeface="Calibri"/>
              </a:rPr>
              <a:t>3</a:t>
            </a:r>
            <a:r>
              <a:rPr lang="en-US" sz="1100">
                <a:solidFill>
                  <a:schemeClr val="bg2"/>
                </a:solidFill>
                <a:cs typeface="Calibri"/>
              </a:rPr>
              <a:t> to respond to the changing demands of the future grid.</a:t>
            </a:r>
            <a:endParaRPr lang="en-US" sz="1100">
              <a:solidFill>
                <a:schemeClr val="bg2"/>
              </a:solidFill>
              <a:highlight>
                <a:srgbClr val="FFFF00"/>
              </a:highlight>
              <a:cs typeface="Calibri"/>
            </a:endParaRPr>
          </a:p>
        </p:txBody>
      </p:sp>
      <p:sp>
        <p:nvSpPr>
          <p:cNvPr id="2" name="Text Placeholder 1">
            <a:extLst>
              <a:ext uri="{FF2B5EF4-FFF2-40B4-BE49-F238E27FC236}">
                <a16:creationId xmlns:a16="http://schemas.microsoft.com/office/drawing/2014/main" id="{5C65516F-8E92-47FF-B0B2-AFCD4F7F3CAF}"/>
              </a:ext>
            </a:extLst>
          </p:cNvPr>
          <p:cNvSpPr>
            <a:spLocks noGrp="1"/>
          </p:cNvSpPr>
          <p:nvPr>
            <p:ph type="body" sz="quarter" idx="10"/>
          </p:nvPr>
        </p:nvSpPr>
        <p:spPr/>
        <p:txBody>
          <a:bodyPr/>
          <a:lstStyle/>
          <a:p>
            <a:r>
              <a:rPr lang="en-US"/>
              <a:t>Oklahoma Gas &amp; Electric - Adaptable Grid Project</a:t>
            </a:r>
          </a:p>
        </p:txBody>
      </p:sp>
      <p:sp>
        <p:nvSpPr>
          <p:cNvPr id="10" name="Rectangle 9">
            <a:extLst>
              <a:ext uri="{FF2B5EF4-FFF2-40B4-BE49-F238E27FC236}">
                <a16:creationId xmlns:a16="http://schemas.microsoft.com/office/drawing/2014/main" id="{D6F20A09-8735-4F60-96A3-48C524647CEB}"/>
              </a:ext>
            </a:extLst>
          </p:cNvPr>
          <p:cNvSpPr/>
          <p:nvPr/>
        </p:nvSpPr>
        <p:spPr>
          <a:xfrm>
            <a:off x="493712" y="4083378"/>
            <a:ext cx="3259640" cy="5968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marL="91440" algn="ctr"/>
            <a:r>
              <a:rPr lang="en-US" sz="1100" b="1">
                <a:solidFill>
                  <a:schemeClr val="tx1"/>
                </a:solidFill>
              </a:rPr>
              <a:t>Incorporate smart devices </a:t>
            </a:r>
            <a:r>
              <a:rPr lang="en-US" sz="1100">
                <a:solidFill>
                  <a:schemeClr val="tx1"/>
                </a:solidFill>
              </a:rPr>
              <a:t>to </a:t>
            </a:r>
            <a:r>
              <a:rPr lang="en-US" sz="1100" b="1">
                <a:solidFill>
                  <a:srgbClr val="EF4638"/>
                </a:solidFill>
              </a:rPr>
              <a:t>anticipate and respond to grid variability and uncertain conditions</a:t>
            </a:r>
          </a:p>
          <a:p>
            <a:pPr marL="91440" algn="ctr"/>
            <a:r>
              <a:rPr lang="en-US" sz="1100">
                <a:solidFill>
                  <a:schemeClr val="bg2"/>
                </a:solidFill>
              </a:rPr>
              <a:t>(e.g., EVs, DERs, extreme weather, load growth)</a:t>
            </a:r>
          </a:p>
        </p:txBody>
      </p:sp>
      <p:sp>
        <p:nvSpPr>
          <p:cNvPr id="11" name="Rectangle 10">
            <a:extLst>
              <a:ext uri="{FF2B5EF4-FFF2-40B4-BE49-F238E27FC236}">
                <a16:creationId xmlns:a16="http://schemas.microsoft.com/office/drawing/2014/main" id="{ACF50255-12C2-4598-938A-BD76266F8A7C}"/>
              </a:ext>
            </a:extLst>
          </p:cNvPr>
          <p:cNvSpPr/>
          <p:nvPr/>
        </p:nvSpPr>
        <p:spPr>
          <a:xfrm>
            <a:off x="4136716" y="4083378"/>
            <a:ext cx="2049851" cy="5968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marL="91440" algn="ctr"/>
            <a:r>
              <a:rPr lang="en-US" sz="1100" b="1">
                <a:solidFill>
                  <a:schemeClr val="tx1"/>
                </a:solidFill>
              </a:rPr>
              <a:t>Stimulate economic growth and energy transformation </a:t>
            </a:r>
            <a:r>
              <a:rPr lang="en-US" sz="1100">
                <a:solidFill>
                  <a:schemeClr val="tx1"/>
                </a:solidFill>
              </a:rPr>
              <a:t>in </a:t>
            </a:r>
            <a:r>
              <a:rPr lang="en-US" sz="1100" b="1">
                <a:solidFill>
                  <a:srgbClr val="EF4638"/>
                </a:solidFill>
              </a:rPr>
              <a:t>DACs and Tribal Lands</a:t>
            </a:r>
          </a:p>
        </p:txBody>
      </p:sp>
      <p:sp>
        <p:nvSpPr>
          <p:cNvPr id="8" name="Flowchart: Alternate Process 7">
            <a:extLst>
              <a:ext uri="{FF2B5EF4-FFF2-40B4-BE49-F238E27FC236}">
                <a16:creationId xmlns:a16="http://schemas.microsoft.com/office/drawing/2014/main" id="{4EFE5F66-FE85-47E7-B999-A7248BB1BB4D}"/>
              </a:ext>
            </a:extLst>
          </p:cNvPr>
          <p:cNvSpPr/>
          <p:nvPr/>
        </p:nvSpPr>
        <p:spPr>
          <a:xfrm>
            <a:off x="4500563" y="3811157"/>
            <a:ext cx="3290888" cy="236538"/>
          </a:xfrm>
          <a:prstGeom prst="flowChartAlternateProcess">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spcBef>
                <a:spcPts val="600"/>
              </a:spcBef>
            </a:pPr>
            <a:r>
              <a:rPr lang="en-US" sz="1600" b="1">
                <a:solidFill>
                  <a:schemeClr val="bg1"/>
                </a:solidFill>
              </a:rPr>
              <a:t>Adaptable Grid Project Goals</a:t>
            </a:r>
          </a:p>
        </p:txBody>
      </p:sp>
      <p:sp>
        <p:nvSpPr>
          <p:cNvPr id="49" name="Flowchart: Alternate Process 48">
            <a:extLst>
              <a:ext uri="{FF2B5EF4-FFF2-40B4-BE49-F238E27FC236}">
                <a16:creationId xmlns:a16="http://schemas.microsoft.com/office/drawing/2014/main" id="{54840E99-A292-498A-88AE-31C0E050F8AA}"/>
              </a:ext>
            </a:extLst>
          </p:cNvPr>
          <p:cNvSpPr/>
          <p:nvPr/>
        </p:nvSpPr>
        <p:spPr>
          <a:xfrm>
            <a:off x="2781299" y="4741020"/>
            <a:ext cx="3290888" cy="236538"/>
          </a:xfrm>
          <a:prstGeom prst="flowChartAlternateProcess">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spcBef>
                <a:spcPts val="600"/>
              </a:spcBef>
            </a:pPr>
            <a:r>
              <a:rPr lang="en-US" sz="1600" b="1">
                <a:solidFill>
                  <a:schemeClr val="bg1"/>
                </a:solidFill>
              </a:rPr>
              <a:t>Key Takeaways</a:t>
            </a:r>
          </a:p>
        </p:txBody>
      </p:sp>
      <p:cxnSp>
        <p:nvCxnSpPr>
          <p:cNvPr id="227" name="Straight Connector 226">
            <a:extLst>
              <a:ext uri="{FF2B5EF4-FFF2-40B4-BE49-F238E27FC236}">
                <a16:creationId xmlns:a16="http://schemas.microsoft.com/office/drawing/2014/main" id="{908D7A08-62E2-4C44-B9AE-A2CF41D3E2C5}"/>
              </a:ext>
            </a:extLst>
          </p:cNvPr>
          <p:cNvCxnSpPr>
            <a:cxnSpLocks/>
          </p:cNvCxnSpPr>
          <p:nvPr/>
        </p:nvCxnSpPr>
        <p:spPr>
          <a:xfrm flipH="1">
            <a:off x="4052735" y="1106488"/>
            <a:ext cx="1588" cy="274320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49" name="Oval 348">
            <a:extLst>
              <a:ext uri="{FF2B5EF4-FFF2-40B4-BE49-F238E27FC236}">
                <a16:creationId xmlns:a16="http://schemas.microsoft.com/office/drawing/2014/main" id="{8C06D942-CD22-4B4B-9F9B-2D060649468B}"/>
              </a:ext>
            </a:extLst>
          </p:cNvPr>
          <p:cNvSpPr/>
          <p:nvPr/>
        </p:nvSpPr>
        <p:spPr>
          <a:xfrm>
            <a:off x="393600" y="4267504"/>
            <a:ext cx="228600" cy="228600"/>
          </a:xfrm>
          <a:prstGeom prst="ellipse">
            <a:avLst/>
          </a:prstGeom>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1</a:t>
            </a:r>
          </a:p>
        </p:txBody>
      </p:sp>
      <p:sp>
        <p:nvSpPr>
          <p:cNvPr id="350" name="Oval 349">
            <a:extLst>
              <a:ext uri="{FF2B5EF4-FFF2-40B4-BE49-F238E27FC236}">
                <a16:creationId xmlns:a16="http://schemas.microsoft.com/office/drawing/2014/main" id="{BAC38DFA-45F4-41C5-802D-1CCD0E770F70}"/>
              </a:ext>
            </a:extLst>
          </p:cNvPr>
          <p:cNvSpPr/>
          <p:nvPr/>
        </p:nvSpPr>
        <p:spPr>
          <a:xfrm>
            <a:off x="4021964" y="4267504"/>
            <a:ext cx="228600" cy="228600"/>
          </a:xfrm>
          <a:prstGeom prst="ellipse">
            <a:avLst/>
          </a:prstGeom>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2</a:t>
            </a:r>
          </a:p>
        </p:txBody>
      </p:sp>
      <p:sp>
        <p:nvSpPr>
          <p:cNvPr id="358" name="TextBox 357">
            <a:extLst>
              <a:ext uri="{FF2B5EF4-FFF2-40B4-BE49-F238E27FC236}">
                <a16:creationId xmlns:a16="http://schemas.microsoft.com/office/drawing/2014/main" id="{767913C7-5089-45E6-A286-076F31EC2C4C}"/>
              </a:ext>
            </a:extLst>
          </p:cNvPr>
          <p:cNvSpPr txBox="1"/>
          <p:nvPr/>
        </p:nvSpPr>
        <p:spPr>
          <a:xfrm>
            <a:off x="2765378" y="6326378"/>
            <a:ext cx="7298192" cy="492443"/>
          </a:xfrm>
          <a:prstGeom prst="rect">
            <a:avLst/>
          </a:prstGeom>
          <a:noFill/>
        </p:spPr>
        <p:txBody>
          <a:bodyPr wrap="square" lIns="0" tIns="0" rIns="0" bIns="0" rtlCol="0">
            <a:spAutoFit/>
          </a:bodyPr>
          <a:lstStyle/>
          <a:p>
            <a:pPr algn="just"/>
            <a:r>
              <a:rPr lang="en-US" sz="800" baseline="30000">
                <a:solidFill>
                  <a:schemeClr val="bg2"/>
                </a:solidFill>
                <a:cs typeface="Arial" panose="020B0604020202020204" pitchFamily="34" charset="0"/>
              </a:rPr>
              <a:t>1</a:t>
            </a:r>
            <a:r>
              <a:rPr lang="en-US" sz="800">
                <a:solidFill>
                  <a:schemeClr val="bg2"/>
                </a:solidFill>
                <a:cs typeface="Arial" panose="020B0604020202020204" pitchFamily="34" charset="0"/>
              </a:rPr>
              <a:t> Ready – Stations 1 mile from highway and max 50 miles apart, only DC fast EV charging public stations with at least 4 EV supply equipment (EVSE) ports with combined charging system (CCS) connectors that each support power output of 150kW; </a:t>
            </a:r>
            <a:r>
              <a:rPr lang="en-US" sz="800" baseline="30000">
                <a:solidFill>
                  <a:schemeClr val="bg2"/>
                </a:solidFill>
                <a:cs typeface="Arial" panose="020B0604020202020204" pitchFamily="34" charset="0"/>
              </a:rPr>
              <a:t>2</a:t>
            </a:r>
            <a:r>
              <a:rPr lang="en-US" sz="800">
                <a:effectLst/>
                <a:ea typeface="Calibri" panose="020F0502020204030204" pitchFamily="34" charset="0"/>
                <a:cs typeface="Arial" panose="020B0604020202020204" pitchFamily="34" charset="0"/>
              </a:rPr>
              <a:t> Tribal tracts served by OG&amp;E: Cheyenne – Arapaho, Caddo – Wichita – Delaware, Chickasaw, Choctaw, Citizen Potawatomi Nation – Absentee Shawnee, Seminole, Creek/ Seminole, Creek, Kickapoo, Iowa, Sac and Fox, Cherokee, Osage, Pawnee, Otoe – Missouria, Ponca, Kaw – Ponca, Kaw, Tonkawa;</a:t>
            </a:r>
            <a:r>
              <a:rPr lang="en-US" sz="800" baseline="30000">
                <a:effectLst/>
                <a:ea typeface="Calibri" panose="020F0502020204030204" pitchFamily="34" charset="0"/>
                <a:cs typeface="Arial" panose="020B0604020202020204" pitchFamily="34" charset="0"/>
              </a:rPr>
              <a:t> 3</a:t>
            </a:r>
            <a:r>
              <a:rPr lang="en-US" sz="800">
                <a:effectLst/>
                <a:ea typeface="Calibri" panose="020F0502020204030204" pitchFamily="34" charset="0"/>
                <a:cs typeface="Arial" panose="020B0604020202020204" pitchFamily="34" charset="0"/>
              </a:rPr>
              <a:t> BESS - </a:t>
            </a:r>
            <a:r>
              <a:rPr lang="en-US" sz="800">
                <a:solidFill>
                  <a:schemeClr val="bg2"/>
                </a:solidFill>
                <a:effectLst/>
                <a:ea typeface="Calibri" panose="020F0502020204030204" pitchFamily="34" charset="0"/>
                <a:cs typeface="Calibri"/>
              </a:rPr>
              <a:t>Battery</a:t>
            </a:r>
            <a:r>
              <a:rPr lang="en-US" sz="800">
                <a:solidFill>
                  <a:schemeClr val="bg2"/>
                </a:solidFill>
                <a:cs typeface="Calibri"/>
              </a:rPr>
              <a:t> Energy Storage Systems</a:t>
            </a:r>
            <a:r>
              <a:rPr lang="en-US" sz="800">
                <a:solidFill>
                  <a:schemeClr val="bg2"/>
                </a:solidFill>
                <a:cs typeface="Arial" panose="020B0604020202020204" pitchFamily="34" charset="0"/>
              </a:rPr>
              <a:t>, </a:t>
            </a:r>
            <a:r>
              <a:rPr lang="en-US" sz="800"/>
              <a:t>Sources: DOT Federal Highway Administration, U.S. Census Bureau</a:t>
            </a:r>
          </a:p>
        </p:txBody>
      </p:sp>
      <p:cxnSp>
        <p:nvCxnSpPr>
          <p:cNvPr id="154" name="Straight Connector 153">
            <a:extLst>
              <a:ext uri="{FF2B5EF4-FFF2-40B4-BE49-F238E27FC236}">
                <a16:creationId xmlns:a16="http://schemas.microsoft.com/office/drawing/2014/main" id="{C51B4D09-A16E-42EC-B3D2-90546881B4BE}"/>
              </a:ext>
            </a:extLst>
          </p:cNvPr>
          <p:cNvCxnSpPr>
            <a:cxnSpLocks/>
          </p:cNvCxnSpPr>
          <p:nvPr/>
        </p:nvCxnSpPr>
        <p:spPr>
          <a:xfrm>
            <a:off x="8592179" y="1106488"/>
            <a:ext cx="0" cy="274320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5" name="Rectangle 154">
            <a:extLst>
              <a:ext uri="{FF2B5EF4-FFF2-40B4-BE49-F238E27FC236}">
                <a16:creationId xmlns:a16="http://schemas.microsoft.com/office/drawing/2014/main" id="{FA811602-031D-4B62-BBA7-4A3D45A587FC}"/>
              </a:ext>
            </a:extLst>
          </p:cNvPr>
          <p:cNvSpPr/>
          <p:nvPr/>
        </p:nvSpPr>
        <p:spPr>
          <a:xfrm>
            <a:off x="8972550" y="4083378"/>
            <a:ext cx="3046413" cy="5968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marL="91440" algn="ctr"/>
            <a:r>
              <a:rPr lang="en-US" sz="1100" b="1">
                <a:solidFill>
                  <a:schemeClr val="tx1"/>
                </a:solidFill>
              </a:rPr>
              <a:t>Facilitate necessary Smart Grid investments </a:t>
            </a:r>
            <a:r>
              <a:rPr lang="en-US" sz="1100">
                <a:solidFill>
                  <a:schemeClr val="tx1"/>
                </a:solidFill>
              </a:rPr>
              <a:t>while</a:t>
            </a:r>
            <a:r>
              <a:rPr lang="en-US" sz="1100" b="1">
                <a:solidFill>
                  <a:schemeClr val="tx1"/>
                </a:solidFill>
              </a:rPr>
              <a:t> </a:t>
            </a:r>
            <a:r>
              <a:rPr lang="en-US" sz="1100">
                <a:solidFill>
                  <a:schemeClr val="tx1"/>
                </a:solidFill>
              </a:rPr>
              <a:t>ensuring every effort is made to </a:t>
            </a:r>
            <a:r>
              <a:rPr lang="en-US" sz="1100" b="1">
                <a:solidFill>
                  <a:srgbClr val="EF4638"/>
                </a:solidFill>
              </a:rPr>
              <a:t>minimize energy burden on OG&amp;E customers</a:t>
            </a:r>
            <a:endParaRPr lang="en-US"/>
          </a:p>
        </p:txBody>
      </p:sp>
      <p:cxnSp>
        <p:nvCxnSpPr>
          <p:cNvPr id="121" name="Straight Connector 120">
            <a:extLst>
              <a:ext uri="{FF2B5EF4-FFF2-40B4-BE49-F238E27FC236}">
                <a16:creationId xmlns:a16="http://schemas.microsoft.com/office/drawing/2014/main" id="{B779A411-4926-F1FF-6FF9-A5F62A021316}"/>
              </a:ext>
            </a:extLst>
          </p:cNvPr>
          <p:cNvCxnSpPr>
            <a:cxnSpLocks/>
          </p:cNvCxnSpPr>
          <p:nvPr/>
        </p:nvCxnSpPr>
        <p:spPr>
          <a:xfrm>
            <a:off x="409575" y="948849"/>
            <a:ext cx="11612563" cy="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22" name="Flowchart: Alternate Process 121">
            <a:extLst>
              <a:ext uri="{FF2B5EF4-FFF2-40B4-BE49-F238E27FC236}">
                <a16:creationId xmlns:a16="http://schemas.microsoft.com/office/drawing/2014/main" id="{ECED30E1-D15B-6C81-F4F5-E247A7AD95D3}"/>
              </a:ext>
            </a:extLst>
          </p:cNvPr>
          <p:cNvSpPr/>
          <p:nvPr/>
        </p:nvSpPr>
        <p:spPr>
          <a:xfrm>
            <a:off x="4561945" y="830580"/>
            <a:ext cx="3290888" cy="236538"/>
          </a:xfrm>
          <a:prstGeom prst="flowChartAlternateProcess">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spcBef>
                <a:spcPts val="600"/>
              </a:spcBef>
            </a:pPr>
            <a:r>
              <a:rPr lang="en-US" sz="1600" b="1">
                <a:solidFill>
                  <a:schemeClr val="bg1"/>
                </a:solidFill>
              </a:rPr>
              <a:t>Major Drivers</a:t>
            </a:r>
          </a:p>
        </p:txBody>
      </p:sp>
      <p:sp>
        <p:nvSpPr>
          <p:cNvPr id="123" name="Rectangle 122">
            <a:extLst>
              <a:ext uri="{FF2B5EF4-FFF2-40B4-BE49-F238E27FC236}">
                <a16:creationId xmlns:a16="http://schemas.microsoft.com/office/drawing/2014/main" id="{0213490D-ABE1-E12B-DA86-57F3159F18F3}"/>
              </a:ext>
            </a:extLst>
          </p:cNvPr>
          <p:cNvSpPr/>
          <p:nvPr/>
        </p:nvSpPr>
        <p:spPr>
          <a:xfrm>
            <a:off x="6287697" y="1636713"/>
            <a:ext cx="2212521" cy="493712"/>
          </a:xfrm>
          <a:prstGeom prst="rect">
            <a:avLst/>
          </a:prstGeom>
          <a:solidFill>
            <a:srgbClr val="FEF1F0"/>
          </a:solidFill>
          <a:ln>
            <a:solidFill>
              <a:srgbClr val="F8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400" b="1" i="1">
                <a:solidFill>
                  <a:srgbClr val="EF4638"/>
                </a:solidFill>
                <a:latin typeface="Calibri" panose="020F0502020204030204"/>
              </a:rPr>
              <a:t>100% </a:t>
            </a:r>
            <a:r>
              <a:rPr lang="en-US" sz="1100" b="1" i="1">
                <a:solidFill>
                  <a:srgbClr val="051E35"/>
                </a:solidFill>
                <a:latin typeface="Calibri" panose="020F0502020204030204"/>
              </a:rPr>
              <a:t>of DOE investment will benefit DACs and/or Tribal Lands</a:t>
            </a:r>
            <a:endParaRPr lang="en-US" sz="1400" b="1" i="1">
              <a:solidFill>
                <a:srgbClr val="051E35"/>
              </a:solidFill>
              <a:latin typeface="Calibri" panose="020F0502020204030204"/>
            </a:endParaRPr>
          </a:p>
        </p:txBody>
      </p:sp>
      <p:sp>
        <p:nvSpPr>
          <p:cNvPr id="53" name="Rectangle: Rounded Corners 52">
            <a:extLst>
              <a:ext uri="{FF2B5EF4-FFF2-40B4-BE49-F238E27FC236}">
                <a16:creationId xmlns:a16="http://schemas.microsoft.com/office/drawing/2014/main" id="{0C5E404D-5857-FE9C-0042-DFA6060B6C0A}"/>
              </a:ext>
            </a:extLst>
          </p:cNvPr>
          <p:cNvSpPr/>
          <p:nvPr/>
        </p:nvSpPr>
        <p:spPr>
          <a:xfrm>
            <a:off x="8677276" y="5187950"/>
            <a:ext cx="844061" cy="631825"/>
          </a:xfrm>
          <a:prstGeom prst="roundRect">
            <a:avLst/>
          </a:prstGeom>
          <a:solidFill>
            <a:srgbClr val="B2B2B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spcBef>
                <a:spcPts val="600"/>
              </a:spcBef>
            </a:pPr>
            <a:r>
              <a:rPr lang="en-US" sz="1200" b="1">
                <a:solidFill>
                  <a:schemeClr val="bg1"/>
                </a:solidFill>
              </a:rPr>
              <a:t>$50M Requested DOE Funds</a:t>
            </a:r>
          </a:p>
        </p:txBody>
      </p:sp>
      <p:sp>
        <p:nvSpPr>
          <p:cNvPr id="55" name="TextBox 54">
            <a:extLst>
              <a:ext uri="{FF2B5EF4-FFF2-40B4-BE49-F238E27FC236}">
                <a16:creationId xmlns:a16="http://schemas.microsoft.com/office/drawing/2014/main" id="{366A6DC2-92CF-7EB1-B6CD-DE142EC6CC77}"/>
              </a:ext>
            </a:extLst>
          </p:cNvPr>
          <p:cNvSpPr txBox="1"/>
          <p:nvPr/>
        </p:nvSpPr>
        <p:spPr>
          <a:xfrm>
            <a:off x="8794624" y="5989893"/>
            <a:ext cx="2789492" cy="251229"/>
          </a:xfrm>
          <a:prstGeom prst="rect">
            <a:avLst/>
          </a:prstGeom>
          <a:solidFill>
            <a:schemeClr val="bg1">
              <a:lumMod val="95000"/>
            </a:schemeClr>
          </a:solidFill>
          <a:ln w="19050">
            <a:solidFill>
              <a:schemeClr val="tx1"/>
            </a:solidFill>
            <a:prstDash val="sysDot"/>
          </a:ln>
        </p:spPr>
        <p:txBody>
          <a:bodyPr wrap="square" lIns="0" tIns="0" rIns="0" bIns="0" anchor="ctr">
            <a:noAutofit/>
          </a:bodyPr>
          <a:lstStyle/>
          <a:p>
            <a:pPr algn="ctr"/>
            <a:r>
              <a:rPr lang="en-US" sz="1200" b="1">
                <a:solidFill>
                  <a:srgbClr val="5F5F5F"/>
                </a:solidFill>
              </a:rPr>
              <a:t>49% Federal Funding</a:t>
            </a:r>
            <a:r>
              <a:rPr lang="en-US" sz="1200" b="1"/>
              <a:t> / </a:t>
            </a:r>
            <a:r>
              <a:rPr lang="en-US" sz="1200" b="1">
                <a:solidFill>
                  <a:srgbClr val="FF0000"/>
                </a:solidFill>
              </a:rPr>
              <a:t>51% OG&amp;E</a:t>
            </a:r>
            <a:endParaRPr lang="en-US" sz="1200" b="1"/>
          </a:p>
        </p:txBody>
      </p:sp>
      <p:graphicFrame>
        <p:nvGraphicFramePr>
          <p:cNvPr id="52" name="Chart 51">
            <a:extLst>
              <a:ext uri="{FF2B5EF4-FFF2-40B4-BE49-F238E27FC236}">
                <a16:creationId xmlns:a16="http://schemas.microsoft.com/office/drawing/2014/main" id="{552902FD-8E22-8D50-DC20-8E21BE75E081}"/>
              </a:ext>
            </a:extLst>
          </p:cNvPr>
          <p:cNvGraphicFramePr/>
          <p:nvPr>
            <p:custDataLst>
              <p:tags r:id="rId3"/>
            </p:custDataLst>
            <p:extLst>
              <p:ext uri="{D42A27DB-BD31-4B8C-83A1-F6EECF244321}">
                <p14:modId xmlns:p14="http://schemas.microsoft.com/office/powerpoint/2010/main" val="1449038523"/>
              </p:ext>
            </p:extLst>
          </p:nvPr>
        </p:nvGraphicFramePr>
        <p:xfrm>
          <a:off x="9667875" y="4937125"/>
          <a:ext cx="1092200" cy="1092200"/>
        </p:xfrm>
        <a:graphic>
          <a:graphicData uri="http://schemas.openxmlformats.org/drawingml/2006/chart">
            <c:chart xmlns:c="http://schemas.openxmlformats.org/drawingml/2006/chart" xmlns:r="http://schemas.openxmlformats.org/officeDocument/2006/relationships" r:id="rId43"/>
          </a:graphicData>
        </a:graphic>
      </p:graphicFrame>
      <p:sp>
        <p:nvSpPr>
          <p:cNvPr id="57" name="TextBox 56">
            <a:extLst>
              <a:ext uri="{FF2B5EF4-FFF2-40B4-BE49-F238E27FC236}">
                <a16:creationId xmlns:a16="http://schemas.microsoft.com/office/drawing/2014/main" id="{025D1061-9585-CB05-6F94-1F5D815E49B4}"/>
              </a:ext>
            </a:extLst>
          </p:cNvPr>
          <p:cNvSpPr txBox="1"/>
          <p:nvPr/>
        </p:nvSpPr>
        <p:spPr>
          <a:xfrm>
            <a:off x="9764713" y="5319713"/>
            <a:ext cx="901700" cy="368300"/>
          </a:xfrm>
          <a:prstGeom prst="rect">
            <a:avLst/>
          </a:prstGeom>
          <a:noFill/>
        </p:spPr>
        <p:txBody>
          <a:bodyPr wrap="square" lIns="0" tIns="0" rIns="0" bIns="0" rtlCol="0">
            <a:spAutoFit/>
          </a:bodyPr>
          <a:lstStyle/>
          <a:p>
            <a:pPr algn="ctr"/>
            <a:r>
              <a:rPr lang="en-US" sz="1200" b="1"/>
              <a:t>$102M</a:t>
            </a:r>
          </a:p>
          <a:p>
            <a:pPr algn="ctr"/>
            <a:r>
              <a:rPr lang="en-US" sz="1200" b="1"/>
              <a:t>Total</a:t>
            </a:r>
          </a:p>
        </p:txBody>
      </p:sp>
      <p:sp>
        <p:nvSpPr>
          <p:cNvPr id="140" name="Rectangle: Rounded Corners 139">
            <a:extLst>
              <a:ext uri="{FF2B5EF4-FFF2-40B4-BE49-F238E27FC236}">
                <a16:creationId xmlns:a16="http://schemas.microsoft.com/office/drawing/2014/main" id="{39B1CF9A-DD92-4CBA-8FB2-3DED39BFB69B}"/>
              </a:ext>
            </a:extLst>
          </p:cNvPr>
          <p:cNvSpPr/>
          <p:nvPr/>
        </p:nvSpPr>
        <p:spPr>
          <a:xfrm>
            <a:off x="10882313" y="5187950"/>
            <a:ext cx="842963" cy="631825"/>
          </a:xfrm>
          <a:prstGeom prst="roundRect">
            <a:avLst/>
          </a:prstGeom>
          <a:solidFill>
            <a:srgbClr val="F2695E"/>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spcBef>
                <a:spcPts val="600"/>
              </a:spcBef>
            </a:pPr>
            <a:r>
              <a:rPr lang="en-US" sz="1200" b="1">
                <a:solidFill>
                  <a:schemeClr val="bg1"/>
                </a:solidFill>
              </a:rPr>
              <a:t>$52M Proposed Cost Share</a:t>
            </a:r>
          </a:p>
        </p:txBody>
      </p:sp>
      <p:sp>
        <p:nvSpPr>
          <p:cNvPr id="72" name="Flowchart: Alternate Process 71">
            <a:extLst>
              <a:ext uri="{FF2B5EF4-FFF2-40B4-BE49-F238E27FC236}">
                <a16:creationId xmlns:a16="http://schemas.microsoft.com/office/drawing/2014/main" id="{840B6BE9-838A-FA3A-A1AC-2D788FF5AA0E}"/>
              </a:ext>
            </a:extLst>
          </p:cNvPr>
          <p:cNvSpPr/>
          <p:nvPr/>
        </p:nvSpPr>
        <p:spPr>
          <a:xfrm>
            <a:off x="8665370" y="4741020"/>
            <a:ext cx="3048000" cy="236538"/>
          </a:xfrm>
          <a:prstGeom prst="flowChartAlternateProcess">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spcBef>
                <a:spcPts val="600"/>
              </a:spcBef>
            </a:pPr>
            <a:r>
              <a:rPr lang="en-US" sz="1600" b="1">
                <a:solidFill>
                  <a:schemeClr val="bg1"/>
                </a:solidFill>
              </a:rPr>
              <a:t>Grant Funding &amp; Cost Share</a:t>
            </a:r>
          </a:p>
        </p:txBody>
      </p:sp>
      <p:sp>
        <p:nvSpPr>
          <p:cNvPr id="81" name="TextBox 80">
            <a:extLst>
              <a:ext uri="{FF2B5EF4-FFF2-40B4-BE49-F238E27FC236}">
                <a16:creationId xmlns:a16="http://schemas.microsoft.com/office/drawing/2014/main" id="{8C150081-856D-AE35-5ED7-C58E66FB7E94}"/>
              </a:ext>
            </a:extLst>
          </p:cNvPr>
          <p:cNvSpPr txBox="1"/>
          <p:nvPr/>
        </p:nvSpPr>
        <p:spPr>
          <a:xfrm>
            <a:off x="4130843" y="1417638"/>
            <a:ext cx="3507489" cy="261938"/>
          </a:xfrm>
          <a:prstGeom prst="rect">
            <a:avLst/>
          </a:prstGeom>
          <a:noFill/>
        </p:spPr>
        <p:txBody>
          <a:bodyPr wrap="square" lIns="0" rIns="0" rtlCol="0">
            <a:spAutoFit/>
          </a:bodyPr>
          <a:lstStyle/>
          <a:p>
            <a:r>
              <a:rPr lang="en-US" sz="1100" b="1"/>
              <a:t>DOE Justice40 Map and OG&amp;E’s Service Area</a:t>
            </a:r>
          </a:p>
        </p:txBody>
      </p:sp>
      <p:sp>
        <p:nvSpPr>
          <p:cNvPr id="118" name="Rectangle 117">
            <a:extLst>
              <a:ext uri="{FF2B5EF4-FFF2-40B4-BE49-F238E27FC236}">
                <a16:creationId xmlns:a16="http://schemas.microsoft.com/office/drawing/2014/main" id="{8DD42577-F4D9-4B34-A836-091FB7663088}"/>
              </a:ext>
            </a:extLst>
          </p:cNvPr>
          <p:cNvSpPr/>
          <p:nvPr/>
        </p:nvSpPr>
        <p:spPr>
          <a:xfrm>
            <a:off x="6569931" y="4083378"/>
            <a:ext cx="2019255" cy="5968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marL="91440" algn="ctr"/>
            <a:r>
              <a:rPr lang="en-US" sz="1100" b="1">
                <a:solidFill>
                  <a:schemeClr val="tx1"/>
                </a:solidFill>
              </a:rPr>
              <a:t>Improve system visibility </a:t>
            </a:r>
            <a:r>
              <a:rPr lang="en-US" sz="1100">
                <a:solidFill>
                  <a:schemeClr val="tx1"/>
                </a:solidFill>
              </a:rPr>
              <a:t>with </a:t>
            </a:r>
            <a:r>
              <a:rPr lang="en-US" sz="1100" b="1">
                <a:solidFill>
                  <a:srgbClr val="EF4638"/>
                </a:solidFill>
              </a:rPr>
              <a:t>autonomous controls </a:t>
            </a:r>
            <a:r>
              <a:rPr lang="en-US" sz="1100">
                <a:solidFill>
                  <a:schemeClr val="tx1"/>
                </a:solidFill>
              </a:rPr>
              <a:t>through software and sensors</a:t>
            </a:r>
            <a:endParaRPr lang="en-US" sz="1100">
              <a:solidFill>
                <a:srgbClr val="EF4638"/>
              </a:solidFill>
            </a:endParaRPr>
          </a:p>
        </p:txBody>
      </p:sp>
      <p:sp>
        <p:nvSpPr>
          <p:cNvPr id="161" name="Rectangle 160">
            <a:extLst>
              <a:ext uri="{FF2B5EF4-FFF2-40B4-BE49-F238E27FC236}">
                <a16:creationId xmlns:a16="http://schemas.microsoft.com/office/drawing/2014/main" id="{6DB6336E-9045-4381-BBA2-48FC65B56567}"/>
              </a:ext>
            </a:extLst>
          </p:cNvPr>
          <p:cNvSpPr/>
          <p:nvPr/>
        </p:nvSpPr>
        <p:spPr>
          <a:xfrm>
            <a:off x="412130" y="1417638"/>
            <a:ext cx="3715641" cy="2635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1100" b="1">
                <a:solidFill>
                  <a:schemeClr val="bg2"/>
                </a:solidFill>
              </a:rPr>
              <a:t>DOT’s Alternative Fuel Corridors and OG&amp;E’s Service Area</a:t>
            </a:r>
          </a:p>
        </p:txBody>
      </p:sp>
      <p:sp>
        <p:nvSpPr>
          <p:cNvPr id="163" name="Oval 162">
            <a:extLst>
              <a:ext uri="{FF2B5EF4-FFF2-40B4-BE49-F238E27FC236}">
                <a16:creationId xmlns:a16="http://schemas.microsoft.com/office/drawing/2014/main" id="{FDDB25CF-C1C1-4A2B-85FB-75D295CF901F}"/>
              </a:ext>
            </a:extLst>
          </p:cNvPr>
          <p:cNvSpPr/>
          <p:nvPr/>
        </p:nvSpPr>
        <p:spPr>
          <a:xfrm>
            <a:off x="8885866" y="4278137"/>
            <a:ext cx="228600" cy="228600"/>
          </a:xfrm>
          <a:prstGeom prst="ellipse">
            <a:avLst/>
          </a:prstGeom>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4</a:t>
            </a:r>
          </a:p>
        </p:txBody>
      </p:sp>
      <p:sp>
        <p:nvSpPr>
          <p:cNvPr id="13" name="TextBox 12">
            <a:extLst>
              <a:ext uri="{FF2B5EF4-FFF2-40B4-BE49-F238E27FC236}">
                <a16:creationId xmlns:a16="http://schemas.microsoft.com/office/drawing/2014/main" id="{912217F4-F81F-2988-74F4-8D1A9147468D}"/>
              </a:ext>
            </a:extLst>
          </p:cNvPr>
          <p:cNvSpPr txBox="1"/>
          <p:nvPr/>
        </p:nvSpPr>
        <p:spPr>
          <a:xfrm>
            <a:off x="4104523" y="1040345"/>
            <a:ext cx="4394106" cy="430887"/>
          </a:xfrm>
          <a:prstGeom prst="rect">
            <a:avLst/>
          </a:prstGeom>
          <a:noFill/>
        </p:spPr>
        <p:txBody>
          <a:bodyPr wrap="square">
            <a:spAutoFit/>
          </a:bodyPr>
          <a:lstStyle/>
          <a:p>
            <a:pPr algn="ctr"/>
            <a:r>
              <a:rPr lang="en-US" sz="1100" b="1" i="1" kern="0">
                <a:solidFill>
                  <a:srgbClr val="EF4638"/>
                </a:solidFill>
              </a:rPr>
              <a:t>About three quarters of OG&amp;E’s service area is within a disadvantaged community (DAC) and/or one of the largest Tribal Lands in the country</a:t>
            </a:r>
            <a:endParaRPr lang="en-US" sz="1100">
              <a:solidFill>
                <a:srgbClr val="EF4638"/>
              </a:solidFill>
            </a:endParaRPr>
          </a:p>
        </p:txBody>
      </p:sp>
      <p:sp>
        <p:nvSpPr>
          <p:cNvPr id="15" name="TextBox 14">
            <a:extLst>
              <a:ext uri="{FF2B5EF4-FFF2-40B4-BE49-F238E27FC236}">
                <a16:creationId xmlns:a16="http://schemas.microsoft.com/office/drawing/2014/main" id="{54F9B702-EE4E-640A-13AE-F3481584DFE6}"/>
              </a:ext>
            </a:extLst>
          </p:cNvPr>
          <p:cNvSpPr txBox="1"/>
          <p:nvPr/>
        </p:nvSpPr>
        <p:spPr>
          <a:xfrm>
            <a:off x="444082" y="1040345"/>
            <a:ext cx="3415920" cy="430887"/>
          </a:xfrm>
          <a:prstGeom prst="rect">
            <a:avLst/>
          </a:prstGeom>
          <a:noFill/>
        </p:spPr>
        <p:txBody>
          <a:bodyPr wrap="square">
            <a:spAutoFit/>
          </a:bodyPr>
          <a:lstStyle/>
          <a:p>
            <a:pPr algn="ctr"/>
            <a:r>
              <a:rPr lang="en-US" sz="1100" b="1" i="1" kern="0">
                <a:solidFill>
                  <a:srgbClr val="EF4638"/>
                </a:solidFill>
              </a:rPr>
              <a:t>Support Oklahoma’s goal to lead the nation in EVs and grow alternative fuel transportation infrastructure</a:t>
            </a:r>
          </a:p>
        </p:txBody>
      </p:sp>
      <p:graphicFrame>
        <p:nvGraphicFramePr>
          <p:cNvPr id="175" name="Chart 174">
            <a:extLst>
              <a:ext uri="{FF2B5EF4-FFF2-40B4-BE49-F238E27FC236}">
                <a16:creationId xmlns:a16="http://schemas.microsoft.com/office/drawing/2014/main" id="{40D72FFE-3545-D825-C5B6-E6525F56D45C}"/>
              </a:ext>
            </a:extLst>
          </p:cNvPr>
          <p:cNvGraphicFramePr/>
          <p:nvPr>
            <p:custDataLst>
              <p:tags r:id="rId4"/>
            </p:custDataLst>
            <p:extLst>
              <p:ext uri="{D42A27DB-BD31-4B8C-83A1-F6EECF244321}">
                <p14:modId xmlns:p14="http://schemas.microsoft.com/office/powerpoint/2010/main" val="261008679"/>
              </p:ext>
            </p:extLst>
          </p:nvPr>
        </p:nvGraphicFramePr>
        <p:xfrm>
          <a:off x="8572500" y="2241550"/>
          <a:ext cx="2116138" cy="754063"/>
        </p:xfrm>
        <a:graphic>
          <a:graphicData uri="http://schemas.openxmlformats.org/drawingml/2006/chart">
            <c:chart xmlns:c="http://schemas.openxmlformats.org/drawingml/2006/chart" xmlns:r="http://schemas.openxmlformats.org/officeDocument/2006/relationships" r:id="rId44"/>
          </a:graphicData>
        </a:graphic>
      </p:graphicFrame>
      <p:sp useBgFill="1">
        <p:nvSpPr>
          <p:cNvPr id="160" name="Freeform: Shape 159">
            <a:extLst>
              <a:ext uri="{FF2B5EF4-FFF2-40B4-BE49-F238E27FC236}">
                <a16:creationId xmlns:a16="http://schemas.microsoft.com/office/drawing/2014/main" id="{964B7C6D-7C32-C1AE-9B82-1D0D6A88B791}"/>
              </a:ext>
            </a:extLst>
          </p:cNvPr>
          <p:cNvSpPr/>
          <p:nvPr>
            <p:custDataLst>
              <p:tags r:id="rId5"/>
            </p:custDataLst>
          </p:nvPr>
        </p:nvSpPr>
        <p:spPr bwMode="auto">
          <a:xfrm>
            <a:off x="8739188" y="2614613"/>
            <a:ext cx="806450" cy="274638"/>
          </a:xfrm>
          <a:custGeom>
            <a:avLst/>
            <a:gdLst/>
            <a:ahLst/>
            <a:cxnLst/>
            <a:rect l="0" t="0" r="0" b="0"/>
            <a:pathLst>
              <a:path w="806451" h="274638">
                <a:moveTo>
                  <a:pt x="0" y="217487"/>
                </a:moveTo>
                <a:lnTo>
                  <a:pt x="806450" y="0"/>
                </a:lnTo>
                <a:lnTo>
                  <a:pt x="806450" y="57150"/>
                </a:lnTo>
                <a:lnTo>
                  <a:pt x="0" y="274637"/>
                </a:lnTo>
                <a:close/>
              </a:path>
            </a:pathLst>
          </a:custGeom>
          <a:ln w="25400" cap="flat" cmpd="sng" algn="ctr">
            <a:noFill/>
            <a:prstDash val="solid"/>
            <a:round/>
            <a:headEnd type="none" w="med" len="med"/>
            <a:tailEnd type="none" w="med" len="med"/>
          </a:ln>
          <a:effectLst/>
          <a:extLst>
            <a:ext uri="{91240B29-F687-4F45-9708-019B960494DF}">
              <a14:hiddenLine xmlns:a14="http://schemas.microsoft.com/office/drawing/2010/main" w="25400" cap="flat" cmpd="sng" algn="ctr">
                <a:solidFill>
                  <a:schemeClr val="accent1">
                    <a:shade val="50000"/>
                  </a:schemeClr>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5" name="Freeform: Shape 164">
            <a:extLst>
              <a:ext uri="{FF2B5EF4-FFF2-40B4-BE49-F238E27FC236}">
                <a16:creationId xmlns:a16="http://schemas.microsoft.com/office/drawing/2014/main" id="{7D9E3F99-D861-FAED-173C-47D8F26FAB46}"/>
              </a:ext>
            </a:extLst>
          </p:cNvPr>
          <p:cNvSpPr/>
          <p:nvPr>
            <p:custDataLst>
              <p:tags r:id="rId6"/>
            </p:custDataLst>
          </p:nvPr>
        </p:nvSpPr>
        <p:spPr bwMode="auto">
          <a:xfrm>
            <a:off x="9715501" y="2614613"/>
            <a:ext cx="804863" cy="274638"/>
          </a:xfrm>
          <a:custGeom>
            <a:avLst/>
            <a:gdLst/>
            <a:ahLst/>
            <a:cxnLst/>
            <a:rect l="0" t="0" r="0" b="0"/>
            <a:pathLst>
              <a:path w="804864" h="274638">
                <a:moveTo>
                  <a:pt x="0" y="217487"/>
                </a:moveTo>
                <a:lnTo>
                  <a:pt x="804863" y="0"/>
                </a:lnTo>
                <a:lnTo>
                  <a:pt x="804863" y="57150"/>
                </a:lnTo>
                <a:lnTo>
                  <a:pt x="0" y="274637"/>
                </a:lnTo>
                <a:close/>
              </a:path>
            </a:pathLst>
          </a:custGeom>
          <a:ln w="25400" cap="flat" cmpd="sng" algn="ctr">
            <a:noFill/>
            <a:prstDash val="solid"/>
            <a:round/>
            <a:headEnd type="none" w="med" len="med"/>
            <a:tailEnd type="none" w="med" len="med"/>
          </a:ln>
          <a:effectLst/>
          <a:extLst>
            <a:ext uri="{91240B29-F687-4F45-9708-019B960494DF}">
              <a14:hiddenLine xmlns:a14="http://schemas.microsoft.com/office/drawing/2010/main" w="25400" cap="flat" cmpd="sng" algn="ctr">
                <a:solidFill>
                  <a:schemeClr val="accent1">
                    <a:shade val="50000"/>
                  </a:schemeClr>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Freeform: Shape 146">
            <a:extLst>
              <a:ext uri="{FF2B5EF4-FFF2-40B4-BE49-F238E27FC236}">
                <a16:creationId xmlns:a16="http://schemas.microsoft.com/office/drawing/2014/main" id="{4CE2802B-E954-3B03-D5D9-FB36AAF0B3FB}"/>
              </a:ext>
            </a:extLst>
          </p:cNvPr>
          <p:cNvSpPr/>
          <p:nvPr>
            <p:custDataLst>
              <p:tags r:id="rId7"/>
            </p:custDataLst>
          </p:nvPr>
        </p:nvSpPr>
        <p:spPr bwMode="auto">
          <a:xfrm>
            <a:off x="8739188" y="2614613"/>
            <a:ext cx="806450" cy="217488"/>
          </a:xfrm>
          <a:custGeom>
            <a:avLst/>
            <a:gdLst/>
            <a:ahLst/>
            <a:cxnLst/>
            <a:rect l="0" t="0" r="0" b="0"/>
            <a:pathLst>
              <a:path w="806451" h="217488">
                <a:moveTo>
                  <a:pt x="0" y="217487"/>
                </a:moveTo>
                <a:lnTo>
                  <a:pt x="806450" y="0"/>
                </a:lnTo>
              </a:path>
            </a:pathLst>
          </a:custGeom>
          <a:ln w="9525" cap="flat" cmpd="sng" algn="ctr">
            <a:solidFill>
              <a:schemeClr val="tx2">
                <a:lumMod val="75000"/>
              </a:schemeClr>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7" name="Freeform: Shape 156">
            <a:extLst>
              <a:ext uri="{FF2B5EF4-FFF2-40B4-BE49-F238E27FC236}">
                <a16:creationId xmlns:a16="http://schemas.microsoft.com/office/drawing/2014/main" id="{6E69D46F-7DF0-202D-0518-8E6DF481FA53}"/>
              </a:ext>
            </a:extLst>
          </p:cNvPr>
          <p:cNvSpPr/>
          <p:nvPr>
            <p:custDataLst>
              <p:tags r:id="rId8"/>
            </p:custDataLst>
          </p:nvPr>
        </p:nvSpPr>
        <p:spPr bwMode="auto">
          <a:xfrm>
            <a:off x="8739188" y="2671763"/>
            <a:ext cx="806450" cy="217488"/>
          </a:xfrm>
          <a:custGeom>
            <a:avLst/>
            <a:gdLst/>
            <a:ahLst/>
            <a:cxnLst/>
            <a:rect l="0" t="0" r="0" b="0"/>
            <a:pathLst>
              <a:path w="806451" h="217488">
                <a:moveTo>
                  <a:pt x="0" y="217487"/>
                </a:moveTo>
                <a:lnTo>
                  <a:pt x="806450" y="0"/>
                </a:lnTo>
              </a:path>
            </a:pathLst>
          </a:custGeom>
          <a:ln w="9525" cap="flat" cmpd="sng" algn="ctr">
            <a:solidFill>
              <a:schemeClr val="tx2">
                <a:lumMod val="75000"/>
              </a:schemeClr>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2" name="Freeform: Shape 161">
            <a:extLst>
              <a:ext uri="{FF2B5EF4-FFF2-40B4-BE49-F238E27FC236}">
                <a16:creationId xmlns:a16="http://schemas.microsoft.com/office/drawing/2014/main" id="{31091A99-4D0C-11B9-6AF6-C15F86C39E6D}"/>
              </a:ext>
            </a:extLst>
          </p:cNvPr>
          <p:cNvSpPr/>
          <p:nvPr>
            <p:custDataLst>
              <p:tags r:id="rId9"/>
            </p:custDataLst>
          </p:nvPr>
        </p:nvSpPr>
        <p:spPr bwMode="auto">
          <a:xfrm>
            <a:off x="9715501" y="2614613"/>
            <a:ext cx="804863" cy="217488"/>
          </a:xfrm>
          <a:custGeom>
            <a:avLst/>
            <a:gdLst/>
            <a:ahLst/>
            <a:cxnLst/>
            <a:rect l="0" t="0" r="0" b="0"/>
            <a:pathLst>
              <a:path w="804864" h="217488">
                <a:moveTo>
                  <a:pt x="0" y="217487"/>
                </a:moveTo>
                <a:lnTo>
                  <a:pt x="804863" y="0"/>
                </a:lnTo>
              </a:path>
            </a:pathLst>
          </a:custGeom>
          <a:ln w="9525" cap="flat" cmpd="sng" algn="ctr">
            <a:solidFill>
              <a:schemeClr val="tx2">
                <a:lumMod val="75000"/>
              </a:schemeClr>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4" name="Freeform: Shape 163">
            <a:extLst>
              <a:ext uri="{FF2B5EF4-FFF2-40B4-BE49-F238E27FC236}">
                <a16:creationId xmlns:a16="http://schemas.microsoft.com/office/drawing/2014/main" id="{4B2EFA2F-16E2-3FFF-5283-221E3B15502E}"/>
              </a:ext>
            </a:extLst>
          </p:cNvPr>
          <p:cNvSpPr/>
          <p:nvPr>
            <p:custDataLst>
              <p:tags r:id="rId10"/>
            </p:custDataLst>
          </p:nvPr>
        </p:nvSpPr>
        <p:spPr bwMode="auto">
          <a:xfrm>
            <a:off x="9715501" y="2671763"/>
            <a:ext cx="804863" cy="217488"/>
          </a:xfrm>
          <a:custGeom>
            <a:avLst/>
            <a:gdLst/>
            <a:ahLst/>
            <a:cxnLst/>
            <a:rect l="0" t="0" r="0" b="0"/>
            <a:pathLst>
              <a:path w="804864" h="217488">
                <a:moveTo>
                  <a:pt x="0" y="217487"/>
                </a:moveTo>
                <a:lnTo>
                  <a:pt x="804863" y="0"/>
                </a:lnTo>
              </a:path>
            </a:pathLst>
          </a:custGeom>
          <a:ln w="9525" cap="flat" cmpd="sng" algn="ctr">
            <a:solidFill>
              <a:schemeClr val="tx2">
                <a:lumMod val="75000"/>
              </a:schemeClr>
            </a:soli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BF5519A3-795B-CB21-348E-9F5552B44B55}"/>
              </a:ext>
            </a:extLst>
          </p:cNvPr>
          <p:cNvCxnSpPr/>
          <p:nvPr>
            <p:custDataLst>
              <p:tags r:id="rId11"/>
            </p:custDataLst>
          </p:nvPr>
        </p:nvCxnSpPr>
        <p:spPr bwMode="auto">
          <a:xfrm flipV="1">
            <a:off x="8967788" y="2022475"/>
            <a:ext cx="0" cy="195263"/>
          </a:xfrm>
          <a:prstGeom prst="line">
            <a:avLst/>
          </a:prstGeom>
          <a:ln w="1270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D0F14571-F5EF-E366-A1E7-BBD6FC079F7F}"/>
              </a:ext>
            </a:extLst>
          </p:cNvPr>
          <p:cNvCxnSpPr/>
          <p:nvPr>
            <p:custDataLst>
              <p:tags r:id="rId12"/>
            </p:custDataLst>
          </p:nvPr>
        </p:nvCxnSpPr>
        <p:spPr bwMode="auto">
          <a:xfrm>
            <a:off x="8967788" y="2022475"/>
            <a:ext cx="349250" cy="0"/>
          </a:xfrm>
          <a:prstGeom prst="line">
            <a:avLst/>
          </a:prstGeom>
          <a:ln w="1270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98AAA7B2-981D-5572-AC00-31C7AB6FD7D1}"/>
              </a:ext>
            </a:extLst>
          </p:cNvPr>
          <p:cNvCxnSpPr/>
          <p:nvPr>
            <p:custDataLst>
              <p:tags r:id="rId13"/>
            </p:custDataLst>
          </p:nvPr>
        </p:nvCxnSpPr>
        <p:spPr bwMode="auto">
          <a:xfrm>
            <a:off x="9317038" y="2022475"/>
            <a:ext cx="0" cy="333375"/>
          </a:xfrm>
          <a:prstGeom prst="line">
            <a:avLst/>
          </a:prstGeom>
          <a:ln w="12700" cap="flat" cmpd="sng" algn="ctr">
            <a:solidFill>
              <a:schemeClr val="tx1"/>
            </a:solidFill>
            <a:prstDash val="solid"/>
            <a:round/>
            <a:headEnd type="none" w="med" len="med"/>
            <a:tailEnd type="triangle" w="med" len="med"/>
          </a:ln>
          <a:effectLst/>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F01E310E-31D3-2B17-7CC9-E469356D8DE2}"/>
              </a:ext>
            </a:extLst>
          </p:cNvPr>
          <p:cNvCxnSpPr/>
          <p:nvPr>
            <p:custDataLst>
              <p:tags r:id="rId14"/>
            </p:custDataLst>
          </p:nvPr>
        </p:nvCxnSpPr>
        <p:spPr bwMode="auto">
          <a:xfrm flipV="1">
            <a:off x="9944100" y="1897063"/>
            <a:ext cx="0" cy="195263"/>
          </a:xfrm>
          <a:prstGeom prst="line">
            <a:avLst/>
          </a:prstGeom>
          <a:ln w="1270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74AC654E-E2FB-6881-D698-9633DE4B9DCB}"/>
              </a:ext>
            </a:extLst>
          </p:cNvPr>
          <p:cNvCxnSpPr/>
          <p:nvPr>
            <p:custDataLst>
              <p:tags r:id="rId15"/>
            </p:custDataLst>
          </p:nvPr>
        </p:nvCxnSpPr>
        <p:spPr bwMode="auto">
          <a:xfrm>
            <a:off x="9944100" y="1897063"/>
            <a:ext cx="347663" cy="0"/>
          </a:xfrm>
          <a:prstGeom prst="line">
            <a:avLst/>
          </a:prstGeom>
          <a:ln w="1270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44D4F7E9-F209-BC21-6916-A442E1F9CE75}"/>
              </a:ext>
            </a:extLst>
          </p:cNvPr>
          <p:cNvCxnSpPr/>
          <p:nvPr>
            <p:custDataLst>
              <p:tags r:id="rId16"/>
            </p:custDataLst>
          </p:nvPr>
        </p:nvCxnSpPr>
        <p:spPr bwMode="auto">
          <a:xfrm>
            <a:off x="10291763" y="1897063"/>
            <a:ext cx="0" cy="381000"/>
          </a:xfrm>
          <a:prstGeom prst="line">
            <a:avLst/>
          </a:prstGeom>
          <a:ln w="12700" cap="flat" cmpd="sng" algn="ctr">
            <a:solidFill>
              <a:schemeClr val="tx1"/>
            </a:solidFill>
            <a:prstDash val="solid"/>
            <a:round/>
            <a:headEnd type="none" w="med" len="med"/>
            <a:tailEnd type="triangle" w="med" len="med"/>
          </a:ln>
          <a:effectLst/>
        </p:spPr>
        <p:style>
          <a:lnRef idx="1">
            <a:schemeClr val="dk1"/>
          </a:lnRef>
          <a:fillRef idx="0">
            <a:schemeClr val="dk1"/>
          </a:fillRef>
          <a:effectRef idx="0">
            <a:schemeClr val="dk1"/>
          </a:effectRef>
          <a:fontRef idx="minor">
            <a:schemeClr val="tx1"/>
          </a:fontRef>
        </p:style>
      </p:cxnSp>
      <p:sp>
        <p:nvSpPr>
          <p:cNvPr id="29" name="Text Placeholder 14">
            <a:extLst>
              <a:ext uri="{FF2B5EF4-FFF2-40B4-BE49-F238E27FC236}">
                <a16:creationId xmlns:a16="http://schemas.microsoft.com/office/drawing/2014/main" id="{3CD6184B-D41D-F25E-4746-FD7708C4A307}"/>
              </a:ext>
            </a:extLst>
          </p:cNvPr>
          <p:cNvSpPr>
            <a:spLocks noGrp="1"/>
          </p:cNvSpPr>
          <p:nvPr>
            <p:custDataLst>
              <p:tags r:id="rId17"/>
            </p:custDataLst>
          </p:nvPr>
        </p:nvSpPr>
        <p:spPr bwMode="auto">
          <a:xfrm>
            <a:off x="8993188" y="2959100"/>
            <a:ext cx="298450"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ct val="0"/>
              </a:spcBef>
              <a:spcAft>
                <a:spcPct val="0"/>
              </a:spcAft>
            </a:pPr>
            <a:fld id="{060270D0-8034-4515-9399-17A7DE38CEE6}" type="datetime'''''''2''''''''0''1''''''''''''''''''''''''''''''7'''''''">
              <a:rPr lang="en-US" altLang="en-US" sz="1100" smtClean="0">
                <a:solidFill>
                  <a:srgbClr val="000000"/>
                </a:solidFill>
                <a:ea typeface="+mn-ea"/>
                <a:cs typeface="+mn-cs"/>
              </a:rPr>
              <a:pPr algn="ctr">
                <a:spcBef>
                  <a:spcPct val="0"/>
                </a:spcBef>
                <a:spcAft>
                  <a:spcPct val="0"/>
                </a:spcAft>
              </a:pPr>
              <a:t>2017</a:t>
            </a:fld>
            <a:endParaRPr lang="nl-NL" sz="1100" kern="1200">
              <a:solidFill>
                <a:srgbClr val="000000"/>
              </a:solidFill>
              <a:ea typeface="+mn-ea"/>
              <a:cs typeface="+mn-cs"/>
            </a:endParaRPr>
          </a:p>
        </p:txBody>
      </p:sp>
      <p:sp>
        <p:nvSpPr>
          <p:cNvPr id="30" name="Text Placeholder 14">
            <a:extLst>
              <a:ext uri="{FF2B5EF4-FFF2-40B4-BE49-F238E27FC236}">
                <a16:creationId xmlns:a16="http://schemas.microsoft.com/office/drawing/2014/main" id="{939B94CB-7592-1CD2-7A59-89B239609A79}"/>
              </a:ext>
            </a:extLst>
          </p:cNvPr>
          <p:cNvSpPr>
            <a:spLocks noGrp="1"/>
          </p:cNvSpPr>
          <p:nvPr>
            <p:custDataLst>
              <p:tags r:id="rId18"/>
            </p:custDataLst>
          </p:nvPr>
        </p:nvSpPr>
        <p:spPr bwMode="auto">
          <a:xfrm>
            <a:off x="9967913" y="2959100"/>
            <a:ext cx="298450"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ct val="0"/>
              </a:spcBef>
              <a:spcAft>
                <a:spcPct val="0"/>
              </a:spcAft>
            </a:pPr>
            <a:fld id="{7E963123-2B25-4925-8D75-3F95DD370EC5}" type="datetime'2''''''''''''''''''''''''''''0''''''2''''''1'''''">
              <a:rPr lang="en-US" altLang="en-US" sz="1100" smtClean="0">
                <a:solidFill>
                  <a:srgbClr val="000000"/>
                </a:solidFill>
                <a:ea typeface="+mn-ea"/>
                <a:cs typeface="+mn-cs"/>
              </a:rPr>
              <a:pPr algn="ctr">
                <a:spcBef>
                  <a:spcPct val="0"/>
                </a:spcBef>
                <a:spcAft>
                  <a:spcPct val="0"/>
                </a:spcAft>
              </a:pPr>
              <a:t>2021</a:t>
            </a:fld>
            <a:endParaRPr lang="nl-NL" sz="1100" kern="1200">
              <a:solidFill>
                <a:srgbClr val="000000"/>
              </a:solidFill>
              <a:ea typeface="+mn-ea"/>
              <a:cs typeface="+mn-cs"/>
            </a:endParaRPr>
          </a:p>
        </p:txBody>
      </p:sp>
      <p:sp>
        <p:nvSpPr>
          <p:cNvPr id="32" name="Text Placeholder 14">
            <a:extLst>
              <a:ext uri="{FF2B5EF4-FFF2-40B4-BE49-F238E27FC236}">
                <a16:creationId xmlns:a16="http://schemas.microsoft.com/office/drawing/2014/main" id="{38C1E2F3-6370-C63B-DDFE-0D8FF0C065DC}"/>
              </a:ext>
            </a:extLst>
          </p:cNvPr>
          <p:cNvSpPr>
            <a:spLocks noGrp="1"/>
          </p:cNvSpPr>
          <p:nvPr>
            <p:custDataLst>
              <p:tags r:id="rId19"/>
            </p:custDataLst>
          </p:nvPr>
        </p:nvSpPr>
        <p:spPr bwMode="gray">
          <a:xfrm>
            <a:off x="8709025" y="2255838"/>
            <a:ext cx="434975"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0638" tIns="0" rIns="20638" bIns="0" numCol="1" spcCol="0" rtlCol="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ct val="0"/>
              </a:spcBef>
              <a:spcAft>
                <a:spcPct val="0"/>
              </a:spcAft>
            </a:pPr>
            <a:fld id="{A2DBE52A-7680-4B90-8D67-90613804320E}" type="datetime'60'''''''',''''''''''''''''3''''''''''''''''''''36'''''''">
              <a:rPr lang="en-US" altLang="en-US" sz="1100" smtClean="0">
                <a:solidFill>
                  <a:srgbClr val="000000"/>
                </a:solidFill>
                <a:ea typeface="+mn-ea"/>
                <a:cs typeface="+mn-cs"/>
              </a:rPr>
              <a:pPr algn="ctr">
                <a:spcBef>
                  <a:spcPct val="0"/>
                </a:spcBef>
                <a:spcAft>
                  <a:spcPct val="0"/>
                </a:spcAft>
              </a:pPr>
              <a:t>60,336</a:t>
            </a:fld>
            <a:endParaRPr lang="en-US" sz="1100">
              <a:solidFill>
                <a:srgbClr val="000000"/>
              </a:solidFill>
              <a:ea typeface="+mn-ea"/>
              <a:cs typeface="+mn-cs"/>
            </a:endParaRPr>
          </a:p>
        </p:txBody>
      </p:sp>
      <p:sp>
        <p:nvSpPr>
          <p:cNvPr id="31" name="Text Placeholder 14">
            <a:extLst>
              <a:ext uri="{FF2B5EF4-FFF2-40B4-BE49-F238E27FC236}">
                <a16:creationId xmlns:a16="http://schemas.microsoft.com/office/drawing/2014/main" id="{B9F74F3C-9D5C-BC51-CC1E-08A87326886C}"/>
              </a:ext>
            </a:extLst>
          </p:cNvPr>
          <p:cNvSpPr>
            <a:spLocks noGrp="1"/>
          </p:cNvSpPr>
          <p:nvPr>
            <p:custDataLst>
              <p:tags r:id="rId20"/>
            </p:custDataLst>
          </p:nvPr>
        </p:nvSpPr>
        <p:spPr bwMode="gray">
          <a:xfrm>
            <a:off x="9147175" y="2393950"/>
            <a:ext cx="434975"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0638" tIns="0" rIns="20638" bIns="0" numCol="1" spcCol="0" rtlCol="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ct val="0"/>
              </a:spcBef>
              <a:spcAft>
                <a:spcPct val="0"/>
              </a:spcAft>
            </a:pPr>
            <a:fld id="{5C0255E2-F797-4F86-A5E9-10F457A67E3D}" type="datetime'''5''''''0'''',0''''''''''''''''''''''''5''''''''''''1'''''''">
              <a:rPr lang="en-US" altLang="en-US" sz="1100" smtClean="0">
                <a:solidFill>
                  <a:srgbClr val="000000"/>
                </a:solidFill>
                <a:ea typeface="+mn-ea"/>
                <a:cs typeface="+mn-cs"/>
              </a:rPr>
              <a:pPr algn="ctr">
                <a:spcBef>
                  <a:spcPct val="0"/>
                </a:spcBef>
                <a:spcAft>
                  <a:spcPct val="0"/>
                </a:spcAft>
              </a:pPr>
              <a:t>50,051</a:t>
            </a:fld>
            <a:endParaRPr lang="en-US" sz="1100">
              <a:solidFill>
                <a:srgbClr val="000000"/>
              </a:solidFill>
              <a:ea typeface="+mn-ea"/>
              <a:cs typeface="+mn-cs"/>
            </a:endParaRPr>
          </a:p>
        </p:txBody>
      </p:sp>
      <p:sp>
        <p:nvSpPr>
          <p:cNvPr id="33" name="Text Placeholder 14">
            <a:extLst>
              <a:ext uri="{FF2B5EF4-FFF2-40B4-BE49-F238E27FC236}">
                <a16:creationId xmlns:a16="http://schemas.microsoft.com/office/drawing/2014/main" id="{67898B24-BE26-DFF9-2D27-8F337EEBDC52}"/>
              </a:ext>
            </a:extLst>
          </p:cNvPr>
          <p:cNvSpPr>
            <a:spLocks noGrp="1"/>
          </p:cNvSpPr>
          <p:nvPr>
            <p:custDataLst>
              <p:tags r:id="rId21"/>
            </p:custDataLst>
          </p:nvPr>
        </p:nvSpPr>
        <p:spPr bwMode="gray">
          <a:xfrm>
            <a:off x="9726613" y="2130425"/>
            <a:ext cx="434975"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0638" tIns="0" rIns="20638" bIns="0" numCol="1" spcCol="0" rtlCol="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ct val="0"/>
              </a:spcBef>
              <a:spcAft>
                <a:spcPct val="0"/>
              </a:spcAft>
            </a:pPr>
            <a:fld id="{0A955D8B-17B2-47F4-97E5-5B96FFEE6B5B}" type="datetime'''6''''''''''''''9'',''''''''''''''''''''''7''''''''1''7'''''">
              <a:rPr lang="en-US" altLang="en-US" sz="1100" smtClean="0">
                <a:solidFill>
                  <a:srgbClr val="000000"/>
                </a:solidFill>
                <a:ea typeface="+mn-ea"/>
                <a:cs typeface="+mn-cs"/>
              </a:rPr>
              <a:pPr algn="ctr">
                <a:spcBef>
                  <a:spcPct val="0"/>
                </a:spcBef>
                <a:spcAft>
                  <a:spcPct val="0"/>
                </a:spcAft>
              </a:pPr>
              <a:t>69,717</a:t>
            </a:fld>
            <a:endParaRPr lang="en-US" sz="1100">
              <a:solidFill>
                <a:srgbClr val="000000"/>
              </a:solidFill>
              <a:ea typeface="+mn-ea"/>
              <a:cs typeface="+mn-cs"/>
            </a:endParaRPr>
          </a:p>
        </p:txBody>
      </p:sp>
      <p:sp>
        <p:nvSpPr>
          <p:cNvPr id="34" name="Text Placeholder 14">
            <a:extLst>
              <a:ext uri="{FF2B5EF4-FFF2-40B4-BE49-F238E27FC236}">
                <a16:creationId xmlns:a16="http://schemas.microsoft.com/office/drawing/2014/main" id="{EA24B2DD-9D00-E24C-4F4C-30BEDE0EACCA}"/>
              </a:ext>
            </a:extLst>
          </p:cNvPr>
          <p:cNvSpPr>
            <a:spLocks noGrp="1"/>
          </p:cNvSpPr>
          <p:nvPr>
            <p:custDataLst>
              <p:tags r:id="rId22"/>
            </p:custDataLst>
          </p:nvPr>
        </p:nvSpPr>
        <p:spPr bwMode="gray">
          <a:xfrm>
            <a:off x="10123488" y="2316163"/>
            <a:ext cx="434975"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0638" tIns="0" rIns="20638" bIns="0" numCol="1" spcCol="0" rtlCol="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ct val="0"/>
              </a:spcBef>
              <a:spcAft>
                <a:spcPct val="0"/>
              </a:spcAft>
            </a:pPr>
            <a:fld id="{D68F409F-4690-43E6-843A-2495FA5F4E27}" type="datetime'''''''''''''''''''''''55'''',''8''2''''6'''''''''''''''''''''">
              <a:rPr lang="en-US" altLang="en-US" sz="1100" smtClean="0">
                <a:solidFill>
                  <a:srgbClr val="000000"/>
                </a:solidFill>
                <a:ea typeface="+mn-ea"/>
                <a:cs typeface="+mn-cs"/>
              </a:rPr>
              <a:pPr algn="ctr">
                <a:spcBef>
                  <a:spcPct val="0"/>
                </a:spcBef>
                <a:spcAft>
                  <a:spcPct val="0"/>
                </a:spcAft>
              </a:pPr>
              <a:t>55,826</a:t>
            </a:fld>
            <a:endParaRPr lang="en-US" sz="1100">
              <a:solidFill>
                <a:srgbClr val="000000"/>
              </a:solidFill>
              <a:ea typeface="+mn-ea"/>
              <a:cs typeface="+mn-cs"/>
            </a:endParaRPr>
          </a:p>
        </p:txBody>
      </p:sp>
      <p:sp>
        <p:nvSpPr>
          <p:cNvPr id="35" name="Text Placeholder 14">
            <a:extLst>
              <a:ext uri="{FF2B5EF4-FFF2-40B4-BE49-F238E27FC236}">
                <a16:creationId xmlns:a16="http://schemas.microsoft.com/office/drawing/2014/main" id="{74BF48D1-0306-F12F-6974-7F9573E8AA28}"/>
              </a:ext>
            </a:extLst>
          </p:cNvPr>
          <p:cNvSpPr>
            <a:spLocks noGrp="1"/>
          </p:cNvSpPr>
          <p:nvPr>
            <p:custDataLst>
              <p:tags r:id="rId23"/>
            </p:custDataLst>
          </p:nvPr>
        </p:nvSpPr>
        <p:spPr bwMode="auto">
          <a:xfrm>
            <a:off x="8939213" y="1903413"/>
            <a:ext cx="406400" cy="238125"/>
          </a:xfrm>
          <a:prstGeom prst="ellipse">
            <a:avLst/>
          </a:prstGeom>
          <a:solidFill>
            <a:srgbClr val="FFFFFF"/>
          </a:solidFill>
          <a:ln w="9525" algn="ctr">
            <a:solidFill>
              <a:schemeClr val="tx1"/>
            </a:solidFill>
          </a:ln>
          <a:effectLst/>
        </p:spPr>
        <p:txBody>
          <a:bodyPr vert="horz" wrap="none" lIns="0" tIns="0" rIns="0" bIns="0" numCol="1" spcCol="0" rtlCol="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ct val="0"/>
              </a:spcBef>
              <a:spcAft>
                <a:spcPct val="0"/>
              </a:spcAft>
            </a:pPr>
            <a:fld id="{BA9B025D-DE60-444B-BA42-0C0FCDD1F75C}" type="datetime'''''''''''''''''''''-''1''''''7''''''''%'''''''''''''''">
              <a:rPr lang="nl-NL" altLang="en-US" sz="1100" smtClean="0">
                <a:solidFill>
                  <a:schemeClr val="tx1"/>
                </a:solidFill>
                <a:effectLst/>
                <a:cs typeface="+mn-cs"/>
              </a:rPr>
              <a:pPr algn="ctr">
                <a:spcBef>
                  <a:spcPct val="0"/>
                </a:spcBef>
                <a:spcAft>
                  <a:spcPct val="0"/>
                </a:spcAft>
              </a:pPr>
              <a:t>-17%</a:t>
            </a:fld>
            <a:endParaRPr lang="nl-NL" sz="1100">
              <a:solidFill>
                <a:schemeClr val="tx1"/>
              </a:solidFill>
              <a:cs typeface="+mn-cs"/>
            </a:endParaRPr>
          </a:p>
        </p:txBody>
      </p:sp>
      <p:sp>
        <p:nvSpPr>
          <p:cNvPr id="36" name="Text Placeholder 14">
            <a:extLst>
              <a:ext uri="{FF2B5EF4-FFF2-40B4-BE49-F238E27FC236}">
                <a16:creationId xmlns:a16="http://schemas.microsoft.com/office/drawing/2014/main" id="{328D1387-5C9A-29C1-7CC4-1CD633D32B28}"/>
              </a:ext>
            </a:extLst>
          </p:cNvPr>
          <p:cNvSpPr>
            <a:spLocks noGrp="1"/>
          </p:cNvSpPr>
          <p:nvPr>
            <p:custDataLst>
              <p:tags r:id="rId24"/>
            </p:custDataLst>
          </p:nvPr>
        </p:nvSpPr>
        <p:spPr bwMode="auto">
          <a:xfrm>
            <a:off x="9913938" y="1778000"/>
            <a:ext cx="406400" cy="238125"/>
          </a:xfrm>
          <a:prstGeom prst="ellipse">
            <a:avLst/>
          </a:prstGeom>
          <a:solidFill>
            <a:srgbClr val="FFFFFF"/>
          </a:solidFill>
          <a:ln w="9525" algn="ctr">
            <a:solidFill>
              <a:schemeClr val="tx1"/>
            </a:solidFill>
          </a:ln>
          <a:effectLst/>
        </p:spPr>
        <p:txBody>
          <a:bodyPr vert="horz" wrap="none" lIns="0" tIns="0" rIns="0" bIns="0" numCol="1" spcCol="0" rtlCol="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ct val="0"/>
              </a:spcBef>
              <a:spcAft>
                <a:spcPct val="0"/>
              </a:spcAft>
            </a:pPr>
            <a:fld id="{3AC73467-E0FE-4C10-95DF-7E1891226589}" type="datetime'''-20''''''''''''''''%'''''''''''''''">
              <a:rPr lang="nl-NL" altLang="en-US" sz="1100" smtClean="0">
                <a:solidFill>
                  <a:schemeClr val="tx1"/>
                </a:solidFill>
                <a:effectLst/>
                <a:cs typeface="+mn-cs"/>
              </a:rPr>
              <a:pPr algn="ctr">
                <a:spcBef>
                  <a:spcPct val="0"/>
                </a:spcBef>
                <a:spcAft>
                  <a:spcPct val="0"/>
                </a:spcAft>
              </a:pPr>
              <a:t>-20%</a:t>
            </a:fld>
            <a:endParaRPr lang="nl-NL" sz="1100">
              <a:solidFill>
                <a:schemeClr val="tx1"/>
              </a:solidFill>
              <a:cs typeface="+mn-cs"/>
            </a:endParaRPr>
          </a:p>
        </p:txBody>
      </p:sp>
      <p:graphicFrame>
        <p:nvGraphicFramePr>
          <p:cNvPr id="179" name="Chart 178">
            <a:extLst>
              <a:ext uri="{FF2B5EF4-FFF2-40B4-BE49-F238E27FC236}">
                <a16:creationId xmlns:a16="http://schemas.microsoft.com/office/drawing/2014/main" id="{12A9E941-7922-BDDD-62F3-E8635C7A4358}"/>
              </a:ext>
            </a:extLst>
          </p:cNvPr>
          <p:cNvGraphicFramePr/>
          <p:nvPr>
            <p:custDataLst>
              <p:tags r:id="rId25"/>
            </p:custDataLst>
            <p:extLst>
              <p:ext uri="{D42A27DB-BD31-4B8C-83A1-F6EECF244321}">
                <p14:modId xmlns:p14="http://schemas.microsoft.com/office/powerpoint/2010/main" val="658849710"/>
              </p:ext>
            </p:extLst>
          </p:nvPr>
        </p:nvGraphicFramePr>
        <p:xfrm>
          <a:off x="10704513" y="2535238"/>
          <a:ext cx="1184275" cy="460375"/>
        </p:xfrm>
        <a:graphic>
          <a:graphicData uri="http://schemas.openxmlformats.org/drawingml/2006/chart">
            <c:chart xmlns:c="http://schemas.openxmlformats.org/drawingml/2006/chart" xmlns:r="http://schemas.openxmlformats.org/officeDocument/2006/relationships" r:id="rId45"/>
          </a:graphicData>
        </a:graphic>
      </p:graphicFrame>
      <p:cxnSp>
        <p:nvCxnSpPr>
          <p:cNvPr id="38" name="Straight Connector 37">
            <a:extLst>
              <a:ext uri="{FF2B5EF4-FFF2-40B4-BE49-F238E27FC236}">
                <a16:creationId xmlns:a16="http://schemas.microsoft.com/office/drawing/2014/main" id="{89D803E8-2E28-F6A4-A99D-CBA5B6373165}"/>
              </a:ext>
            </a:extLst>
          </p:cNvPr>
          <p:cNvCxnSpPr/>
          <p:nvPr>
            <p:custDataLst>
              <p:tags r:id="rId26"/>
            </p:custDataLst>
          </p:nvPr>
        </p:nvCxnSpPr>
        <p:spPr bwMode="auto">
          <a:xfrm flipV="1">
            <a:off x="11114088" y="2187575"/>
            <a:ext cx="0" cy="198438"/>
          </a:xfrm>
          <a:prstGeom prst="line">
            <a:avLst/>
          </a:prstGeom>
          <a:ln w="1270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5741DF36-3FF5-7258-F038-D9DA32DDDE86}"/>
              </a:ext>
            </a:extLst>
          </p:cNvPr>
          <p:cNvCxnSpPr/>
          <p:nvPr>
            <p:custDataLst>
              <p:tags r:id="rId27"/>
            </p:custDataLst>
          </p:nvPr>
        </p:nvCxnSpPr>
        <p:spPr bwMode="auto">
          <a:xfrm>
            <a:off x="11114088" y="2187575"/>
            <a:ext cx="363538" cy="0"/>
          </a:xfrm>
          <a:prstGeom prst="line">
            <a:avLst/>
          </a:prstGeom>
          <a:ln w="1270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B45032C7-F928-6D40-5CA6-A511BFCCC7C5}"/>
              </a:ext>
            </a:extLst>
          </p:cNvPr>
          <p:cNvCxnSpPr/>
          <p:nvPr>
            <p:custDataLst>
              <p:tags r:id="rId28"/>
            </p:custDataLst>
          </p:nvPr>
        </p:nvCxnSpPr>
        <p:spPr bwMode="auto">
          <a:xfrm>
            <a:off x="11477625" y="2187575"/>
            <a:ext cx="0" cy="271463"/>
          </a:xfrm>
          <a:prstGeom prst="line">
            <a:avLst/>
          </a:prstGeom>
          <a:ln w="12700" cap="flat" cmpd="sng" algn="ctr">
            <a:solidFill>
              <a:schemeClr val="tx1"/>
            </a:solidFill>
            <a:prstDash val="solid"/>
            <a:round/>
            <a:headEnd type="none" w="med" len="med"/>
            <a:tailEnd type="triangle" w="med" len="med"/>
          </a:ln>
          <a:effectLst/>
        </p:spPr>
        <p:style>
          <a:lnRef idx="1">
            <a:schemeClr val="dk1"/>
          </a:lnRef>
          <a:fillRef idx="0">
            <a:schemeClr val="dk1"/>
          </a:fillRef>
          <a:effectRef idx="0">
            <a:schemeClr val="dk1"/>
          </a:effectRef>
          <a:fontRef idx="minor">
            <a:schemeClr val="tx1"/>
          </a:fontRef>
        </p:style>
      </p:cxnSp>
      <p:sp>
        <p:nvSpPr>
          <p:cNvPr id="42" name="Text Placeholder 14">
            <a:extLst>
              <a:ext uri="{FF2B5EF4-FFF2-40B4-BE49-F238E27FC236}">
                <a16:creationId xmlns:a16="http://schemas.microsoft.com/office/drawing/2014/main" id="{B700841D-59D6-C5C0-9ED9-257BC8018118}"/>
              </a:ext>
            </a:extLst>
          </p:cNvPr>
          <p:cNvSpPr>
            <a:spLocks noGrp="1"/>
          </p:cNvSpPr>
          <p:nvPr>
            <p:custDataLst>
              <p:tags r:id="rId29"/>
            </p:custDataLst>
          </p:nvPr>
        </p:nvSpPr>
        <p:spPr bwMode="auto">
          <a:xfrm>
            <a:off x="10928350" y="2959100"/>
            <a:ext cx="735013"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ct val="0"/>
              </a:spcBef>
              <a:spcAft>
                <a:spcPct val="0"/>
              </a:spcAft>
            </a:pPr>
            <a:fld id="{792DF632-6B20-4509-946F-5192D8371CDB}" type="datetime'''''5 ''''Y''ear'''''''''''' ''C''''''''''''''A''G''R'''''''">
              <a:rPr lang="nl-NL" altLang="en-US" sz="1100" smtClean="0">
                <a:solidFill>
                  <a:srgbClr val="000000"/>
                </a:solidFill>
                <a:ea typeface="+mn-ea"/>
                <a:cs typeface="+mn-cs"/>
              </a:rPr>
              <a:pPr algn="ctr">
                <a:spcBef>
                  <a:spcPct val="0"/>
                </a:spcBef>
                <a:spcAft>
                  <a:spcPct val="0"/>
                </a:spcAft>
              </a:pPr>
              <a:t>5 Year CAGR</a:t>
            </a:fld>
            <a:endParaRPr lang="nl-NL" sz="1100" kern="1200">
              <a:solidFill>
                <a:srgbClr val="000000"/>
              </a:solidFill>
              <a:ea typeface="+mn-ea"/>
              <a:cs typeface="+mn-cs"/>
            </a:endParaRPr>
          </a:p>
        </p:txBody>
      </p:sp>
      <p:sp>
        <p:nvSpPr>
          <p:cNvPr id="41" name="Text Placeholder 14">
            <a:extLst>
              <a:ext uri="{FF2B5EF4-FFF2-40B4-BE49-F238E27FC236}">
                <a16:creationId xmlns:a16="http://schemas.microsoft.com/office/drawing/2014/main" id="{F272B326-850D-562B-9A8B-5A6742E3E77F}"/>
              </a:ext>
            </a:extLst>
          </p:cNvPr>
          <p:cNvSpPr>
            <a:spLocks noGrp="1"/>
          </p:cNvSpPr>
          <p:nvPr>
            <p:custDataLst>
              <p:tags r:id="rId30"/>
            </p:custDataLst>
          </p:nvPr>
        </p:nvSpPr>
        <p:spPr bwMode="gray">
          <a:xfrm>
            <a:off x="10917238" y="2424113"/>
            <a:ext cx="395288"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0638" tIns="0" rIns="20638" bIns="0" numCol="1" spcCol="0" rtlCol="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ct val="0"/>
              </a:spcBef>
              <a:spcAft>
                <a:spcPct val="0"/>
              </a:spcAft>
            </a:pPr>
            <a:fld id="{509068D8-7F15-4931-B929-B70B47F48211}" type="datetime'2''''''''''''''''.''''9''''''''''''3''''''%'''''">
              <a:rPr lang="nl-NL" altLang="en-US" sz="1100" smtClean="0">
                <a:solidFill>
                  <a:srgbClr val="000000"/>
                </a:solidFill>
                <a:ea typeface="+mn-ea"/>
                <a:cs typeface="+mn-cs"/>
              </a:rPr>
              <a:pPr algn="ctr">
                <a:spcBef>
                  <a:spcPct val="0"/>
                </a:spcBef>
                <a:spcAft>
                  <a:spcPct val="0"/>
                </a:spcAft>
              </a:pPr>
              <a:t>2.93%</a:t>
            </a:fld>
            <a:endParaRPr lang="nl-NL" sz="1100" kern="1200">
              <a:solidFill>
                <a:srgbClr val="000000"/>
              </a:solidFill>
              <a:ea typeface="+mn-ea"/>
              <a:cs typeface="+mn-cs"/>
            </a:endParaRPr>
          </a:p>
        </p:txBody>
      </p:sp>
      <p:sp>
        <p:nvSpPr>
          <p:cNvPr id="43" name="Text Placeholder 14">
            <a:extLst>
              <a:ext uri="{FF2B5EF4-FFF2-40B4-BE49-F238E27FC236}">
                <a16:creationId xmlns:a16="http://schemas.microsoft.com/office/drawing/2014/main" id="{8DB11AF2-EBBA-7768-C936-C4C332341AA6}"/>
              </a:ext>
            </a:extLst>
          </p:cNvPr>
          <p:cNvSpPr>
            <a:spLocks noGrp="1"/>
          </p:cNvSpPr>
          <p:nvPr>
            <p:custDataLst>
              <p:tags r:id="rId31"/>
            </p:custDataLst>
          </p:nvPr>
        </p:nvSpPr>
        <p:spPr bwMode="gray">
          <a:xfrm>
            <a:off x="11315700" y="2497138"/>
            <a:ext cx="395288" cy="168275"/>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vert="horz" wrap="none" lIns="20638" tIns="0" rIns="20638" bIns="0" numCol="1" spcCol="0" rtlCol="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ct val="0"/>
              </a:spcBef>
              <a:spcAft>
                <a:spcPct val="0"/>
              </a:spcAft>
            </a:pPr>
            <a:fld id="{026BBD00-05B3-4143-B97B-53ED5F6DB793}" type="datetime'''''''''2''''.''''''''2''''''''''''''''''1''%'''''''''">
              <a:rPr lang="nl-NL" altLang="en-US" sz="1100" smtClean="0">
                <a:solidFill>
                  <a:srgbClr val="000000"/>
                </a:solidFill>
                <a:ea typeface="+mn-ea"/>
                <a:cs typeface="+mn-cs"/>
              </a:rPr>
              <a:pPr algn="ctr">
                <a:spcBef>
                  <a:spcPct val="0"/>
                </a:spcBef>
                <a:spcAft>
                  <a:spcPct val="0"/>
                </a:spcAft>
              </a:pPr>
              <a:t>2.21%</a:t>
            </a:fld>
            <a:endParaRPr lang="nl-NL" sz="1100" kern="1200">
              <a:solidFill>
                <a:srgbClr val="000000"/>
              </a:solidFill>
              <a:ea typeface="+mn-ea"/>
              <a:cs typeface="+mn-cs"/>
            </a:endParaRPr>
          </a:p>
        </p:txBody>
      </p:sp>
      <p:sp>
        <p:nvSpPr>
          <p:cNvPr id="44" name="Text Placeholder 14">
            <a:extLst>
              <a:ext uri="{FF2B5EF4-FFF2-40B4-BE49-F238E27FC236}">
                <a16:creationId xmlns:a16="http://schemas.microsoft.com/office/drawing/2014/main" id="{C2BC62B0-5252-91B1-A331-0059F6EB6F0E}"/>
              </a:ext>
            </a:extLst>
          </p:cNvPr>
          <p:cNvSpPr>
            <a:spLocks noGrp="1"/>
          </p:cNvSpPr>
          <p:nvPr>
            <p:custDataLst>
              <p:tags r:id="rId32"/>
            </p:custDataLst>
          </p:nvPr>
        </p:nvSpPr>
        <p:spPr bwMode="auto">
          <a:xfrm>
            <a:off x="11091863" y="2068513"/>
            <a:ext cx="406400" cy="238125"/>
          </a:xfrm>
          <a:prstGeom prst="ellipse">
            <a:avLst/>
          </a:prstGeom>
          <a:solidFill>
            <a:srgbClr val="FFFFFF"/>
          </a:solidFill>
          <a:ln w="9525" algn="ctr">
            <a:solidFill>
              <a:schemeClr val="tx1"/>
            </a:solidFill>
          </a:ln>
          <a:effectLst/>
        </p:spPr>
        <p:txBody>
          <a:bodyPr vert="horz" wrap="none" lIns="0" tIns="0" rIns="0" bIns="0" numCol="1" spcCol="0" rtlCol="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ct val="0"/>
              </a:spcBef>
              <a:spcAft>
                <a:spcPct val="0"/>
              </a:spcAft>
            </a:pPr>
            <a:fld id="{0411E62F-FA54-4A0B-9384-C3F7B81D2650}" type="datetime'''''-''''2''''''''''''''5''''''''''''''''''''''%'''''''''''''">
              <a:rPr lang="nl-NL" altLang="en-US" sz="1100" smtClean="0">
                <a:solidFill>
                  <a:schemeClr val="tx1"/>
                </a:solidFill>
                <a:effectLst/>
                <a:cs typeface="+mn-cs"/>
              </a:rPr>
              <a:pPr algn="ctr">
                <a:spcBef>
                  <a:spcPct val="0"/>
                </a:spcBef>
                <a:spcAft>
                  <a:spcPct val="0"/>
                </a:spcAft>
              </a:pPr>
              <a:t>-25%</a:t>
            </a:fld>
            <a:endParaRPr lang="nl-NL" sz="1100">
              <a:solidFill>
                <a:schemeClr val="tx1"/>
              </a:solidFill>
              <a:cs typeface="+mn-cs"/>
            </a:endParaRPr>
          </a:p>
        </p:txBody>
      </p:sp>
      <p:sp>
        <p:nvSpPr>
          <p:cNvPr id="45" name="Rectangle 44">
            <a:extLst>
              <a:ext uri="{FF2B5EF4-FFF2-40B4-BE49-F238E27FC236}">
                <a16:creationId xmlns:a16="http://schemas.microsoft.com/office/drawing/2014/main" id="{371AE4D7-E259-4089-E10A-CF1F450547C1}"/>
              </a:ext>
            </a:extLst>
          </p:cNvPr>
          <p:cNvSpPr/>
          <p:nvPr>
            <p:custDataLst>
              <p:tags r:id="rId33"/>
            </p:custDataLst>
          </p:nvPr>
        </p:nvSpPr>
        <p:spPr bwMode="auto">
          <a:xfrm>
            <a:off x="9534525" y="3165475"/>
            <a:ext cx="196850" cy="147638"/>
          </a:xfrm>
          <a:prstGeom prst="rect">
            <a:avLst/>
          </a:prstGeom>
          <a:solidFill>
            <a:srgbClr val="808080"/>
          </a:solid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6" name="Rectangle 45">
            <a:extLst>
              <a:ext uri="{FF2B5EF4-FFF2-40B4-BE49-F238E27FC236}">
                <a16:creationId xmlns:a16="http://schemas.microsoft.com/office/drawing/2014/main" id="{2CA7A43A-DF9E-0BBD-16D3-9850C3C5787B}"/>
              </a:ext>
            </a:extLst>
          </p:cNvPr>
          <p:cNvSpPr/>
          <p:nvPr>
            <p:custDataLst>
              <p:tags r:id="rId34"/>
            </p:custDataLst>
          </p:nvPr>
        </p:nvSpPr>
        <p:spPr bwMode="auto">
          <a:xfrm>
            <a:off x="10363200" y="3165475"/>
            <a:ext cx="196850" cy="147638"/>
          </a:xfrm>
          <a:prstGeom prst="rect">
            <a:avLst/>
          </a:prstGeom>
          <a:solidFill>
            <a:srgbClr val="FF3246"/>
          </a:solid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7" name="Text Placeholder 14">
            <a:extLst>
              <a:ext uri="{FF2B5EF4-FFF2-40B4-BE49-F238E27FC236}">
                <a16:creationId xmlns:a16="http://schemas.microsoft.com/office/drawing/2014/main" id="{F71EC1CD-5F45-81A5-76D4-A5B0BB925EAE}"/>
              </a:ext>
            </a:extLst>
          </p:cNvPr>
          <p:cNvSpPr>
            <a:spLocks noGrp="1"/>
          </p:cNvSpPr>
          <p:nvPr>
            <p:custDataLst>
              <p:tags r:id="rId35"/>
            </p:custDataLst>
          </p:nvPr>
        </p:nvSpPr>
        <p:spPr bwMode="auto">
          <a:xfrm>
            <a:off x="9782175" y="3160713"/>
            <a:ext cx="479425"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ct val="0"/>
              </a:spcBef>
              <a:spcAft>
                <a:spcPct val="0"/>
              </a:spcAft>
            </a:pPr>
            <a:r>
              <a:rPr lang="nl-NL" sz="1100" b="0" kern="1200">
                <a:solidFill>
                  <a:srgbClr val="000000"/>
                </a:solidFill>
                <a:ea typeface="+mn-ea"/>
                <a:cs typeface="+mn-cs"/>
              </a:rPr>
              <a:t>National</a:t>
            </a:r>
          </a:p>
        </p:txBody>
      </p:sp>
      <p:sp>
        <p:nvSpPr>
          <p:cNvPr id="48" name="Text Placeholder 14">
            <a:extLst>
              <a:ext uri="{FF2B5EF4-FFF2-40B4-BE49-F238E27FC236}">
                <a16:creationId xmlns:a16="http://schemas.microsoft.com/office/drawing/2014/main" id="{2206A63B-EAA2-C6FB-E5A7-1904316042E4}"/>
              </a:ext>
            </a:extLst>
          </p:cNvPr>
          <p:cNvSpPr>
            <a:spLocks noGrp="1"/>
          </p:cNvSpPr>
          <p:nvPr>
            <p:custDataLst>
              <p:tags r:id="rId36"/>
            </p:custDataLst>
          </p:nvPr>
        </p:nvSpPr>
        <p:spPr bwMode="auto">
          <a:xfrm>
            <a:off x="10610850" y="3160713"/>
            <a:ext cx="609600"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ct val="0"/>
              </a:spcBef>
              <a:spcAft>
                <a:spcPct val="0"/>
              </a:spcAft>
            </a:pPr>
            <a:fld id="{6530A625-5C77-4D5D-966F-72A2B2DE3789}" type="datetime'O''''''''''k''la''''''''''''''''h''o''''''''''''''''''ma'''">
              <a:rPr lang="nl-NL" altLang="en-US" sz="1100" b="0" smtClean="0">
                <a:solidFill>
                  <a:srgbClr val="000000"/>
                </a:solidFill>
                <a:ea typeface="+mn-ea"/>
                <a:cs typeface="+mn-cs"/>
              </a:rPr>
              <a:pPr>
                <a:spcBef>
                  <a:spcPct val="0"/>
                </a:spcBef>
                <a:spcAft>
                  <a:spcPct val="0"/>
                </a:spcAft>
              </a:pPr>
              <a:t>Oklahoma</a:t>
            </a:fld>
            <a:r>
              <a:rPr lang="nl-NL" altLang="en-US" sz="1100" b="0">
                <a:solidFill>
                  <a:srgbClr val="000000"/>
                </a:solidFill>
                <a:ea typeface="+mn-ea"/>
                <a:cs typeface="+mn-cs"/>
              </a:rPr>
              <a:t> </a:t>
            </a:r>
            <a:endParaRPr lang="nl-NL" sz="1100" b="0" kern="1200">
              <a:solidFill>
                <a:srgbClr val="000000"/>
              </a:solidFill>
              <a:ea typeface="+mn-ea"/>
              <a:cs typeface="+mn-cs"/>
            </a:endParaRPr>
          </a:p>
        </p:txBody>
      </p:sp>
      <p:sp>
        <p:nvSpPr>
          <p:cNvPr id="51" name="TextBox 50">
            <a:extLst>
              <a:ext uri="{FF2B5EF4-FFF2-40B4-BE49-F238E27FC236}">
                <a16:creationId xmlns:a16="http://schemas.microsoft.com/office/drawing/2014/main" id="{A5C66E90-E68F-B14C-F5CA-36F822C59279}"/>
              </a:ext>
            </a:extLst>
          </p:cNvPr>
          <p:cNvSpPr txBox="1"/>
          <p:nvPr/>
        </p:nvSpPr>
        <p:spPr>
          <a:xfrm>
            <a:off x="8673783" y="1417638"/>
            <a:ext cx="1881884" cy="261938"/>
          </a:xfrm>
          <a:prstGeom prst="rect">
            <a:avLst/>
          </a:prstGeom>
          <a:noFill/>
        </p:spPr>
        <p:txBody>
          <a:bodyPr wrap="square" lIns="0" rIns="0" rtlCol="0">
            <a:spAutoFit/>
          </a:bodyPr>
          <a:lstStyle/>
          <a:p>
            <a:r>
              <a:rPr lang="nl-NL" sz="1100" b="1">
                <a:latin typeface="+mn-lt"/>
              </a:rPr>
              <a:t>Median Household Income</a:t>
            </a:r>
            <a:r>
              <a:rPr lang="nl-NL" sz="1100" b="1"/>
              <a:t> </a:t>
            </a:r>
            <a:r>
              <a:rPr lang="nl-NL" sz="1100" b="1">
                <a:latin typeface="+mn-lt"/>
              </a:rPr>
              <a:t>($)</a:t>
            </a:r>
          </a:p>
        </p:txBody>
      </p:sp>
      <p:sp>
        <p:nvSpPr>
          <p:cNvPr id="54" name="TextBox 53">
            <a:extLst>
              <a:ext uri="{FF2B5EF4-FFF2-40B4-BE49-F238E27FC236}">
                <a16:creationId xmlns:a16="http://schemas.microsoft.com/office/drawing/2014/main" id="{33E80EEA-2667-EE23-3936-842F3B9501F4}"/>
              </a:ext>
            </a:extLst>
          </p:cNvPr>
          <p:cNvSpPr txBox="1"/>
          <p:nvPr/>
        </p:nvSpPr>
        <p:spPr>
          <a:xfrm>
            <a:off x="10598150" y="1417638"/>
            <a:ext cx="1546225" cy="600075"/>
          </a:xfrm>
          <a:prstGeom prst="rect">
            <a:avLst/>
          </a:prstGeom>
          <a:noFill/>
        </p:spPr>
        <p:txBody>
          <a:bodyPr wrap="square" lIns="0" rIns="0" rtlCol="0">
            <a:spAutoFit/>
          </a:bodyPr>
          <a:lstStyle/>
          <a:p>
            <a:r>
              <a:rPr lang="nl-NL" sz="1100" b="1">
                <a:latin typeface="+mn-lt"/>
              </a:rPr>
              <a:t>Wage Growth Compound Annual Growth Rate</a:t>
            </a:r>
          </a:p>
          <a:p>
            <a:r>
              <a:rPr lang="nl-NL" sz="1100" b="1">
                <a:latin typeface="+mn-lt"/>
              </a:rPr>
              <a:t>2017-2021 (%)</a:t>
            </a:r>
          </a:p>
        </p:txBody>
      </p:sp>
      <p:sp>
        <p:nvSpPr>
          <p:cNvPr id="60" name="Content Placeholder 6">
            <a:extLst>
              <a:ext uri="{FF2B5EF4-FFF2-40B4-BE49-F238E27FC236}">
                <a16:creationId xmlns:a16="http://schemas.microsoft.com/office/drawing/2014/main" id="{626BB641-4B78-5941-2DF7-CF5F49AC14A8}"/>
              </a:ext>
            </a:extLst>
          </p:cNvPr>
          <p:cNvSpPr txBox="1">
            <a:spLocks/>
          </p:cNvSpPr>
          <p:nvPr/>
        </p:nvSpPr>
        <p:spPr bwMode="auto">
          <a:xfrm>
            <a:off x="8728075" y="3381375"/>
            <a:ext cx="3290888" cy="439738"/>
          </a:xfrm>
          <a:prstGeom prst="rect">
            <a:avLst/>
          </a:prstGeom>
          <a:solidFill>
            <a:srgbClr val="FDEBEA"/>
          </a:solidFill>
          <a:ln>
            <a:solidFill>
              <a:srgbClr val="FF0000"/>
            </a:solidFill>
          </a:ln>
          <a:effectLst>
            <a:outerShdw blurRad="50800" dist="38100" dir="8100000" algn="tr" rotWithShape="0">
              <a:prstClr val="black">
                <a:alpha val="40000"/>
              </a:prstClr>
            </a:outerShdw>
          </a:effectLst>
        </p:spPr>
        <p:txBody>
          <a:bodyPr wrap="square" lIns="0" tIns="0" rIns="0" bIns="0" rtlCol="0" anchor="ctr">
            <a:noAutofit/>
          </a:bodyPr>
          <a:lstStyle>
            <a:defPPr>
              <a:defRPr lang="en-US"/>
            </a:defPPr>
            <a:lvl1pPr algn="ctr">
              <a:defRPr sz="1600" b="1" i="1">
                <a:solidFill>
                  <a:srgbClr val="EF4638"/>
                </a:solidFill>
              </a:defRPr>
            </a:lvl1pPr>
            <a:lvl2pPr marL="571500" indent="-228600" algn="l" rtl="0" fontAlgn="base">
              <a:spcBef>
                <a:spcPct val="0"/>
              </a:spcBef>
              <a:spcAft>
                <a:spcPct val="10000"/>
              </a:spcAft>
              <a:buClr>
                <a:schemeClr val="tx1"/>
              </a:buClr>
              <a:buFont typeface="Times New Roman" pitchFamily="18" charset="0"/>
              <a:buChar char="–"/>
              <a:defRPr sz="1800">
                <a:solidFill>
                  <a:schemeClr val="tx1"/>
                </a:solidFill>
                <a:latin typeface="Calibri" panose="020F0502020204030204" pitchFamily="34" charset="0"/>
                <a:cs typeface="Calibri" panose="020F0502020204030204" pitchFamily="34" charset="0"/>
              </a:defRPr>
            </a:lvl2pPr>
            <a:lvl3pPr marL="914400" indent="-228600" algn="l" rtl="0" fontAlgn="base">
              <a:spcBef>
                <a:spcPct val="0"/>
              </a:spcBef>
              <a:spcAft>
                <a:spcPct val="10000"/>
              </a:spcAft>
              <a:buClr>
                <a:schemeClr val="tx1"/>
              </a:buClr>
              <a:buFont typeface="Times New Roman" pitchFamily="18" charset="0"/>
              <a:buChar char="»"/>
              <a:defRPr sz="1800">
                <a:solidFill>
                  <a:schemeClr val="tx1"/>
                </a:solidFill>
                <a:latin typeface="Calibri" panose="020F0502020204030204" pitchFamily="34" charset="0"/>
                <a:cs typeface="Calibri" panose="020F0502020204030204" pitchFamily="34" charset="0"/>
              </a:defRPr>
            </a:lvl3pPr>
            <a:lvl4pPr marL="1257300" indent="-228600" algn="l" rtl="0" fontAlgn="base">
              <a:spcBef>
                <a:spcPct val="0"/>
              </a:spcBef>
              <a:spcAft>
                <a:spcPct val="10000"/>
              </a:spcAft>
              <a:buClr>
                <a:schemeClr val="tx1"/>
              </a:buClr>
              <a:buChar char="•"/>
              <a:defRPr sz="1800">
                <a:solidFill>
                  <a:schemeClr val="tx1"/>
                </a:solidFill>
                <a:latin typeface="Calibri" panose="020F0502020204030204" pitchFamily="34" charset="0"/>
                <a:cs typeface="Calibri" panose="020F0502020204030204" pitchFamily="34" charset="0"/>
              </a:defRPr>
            </a:lvl4pPr>
            <a:lvl5pPr marL="1600200" indent="-228600" algn="l" rtl="0" fontAlgn="base">
              <a:spcBef>
                <a:spcPct val="0"/>
              </a:spcBef>
              <a:spcAft>
                <a:spcPct val="10000"/>
              </a:spcAft>
              <a:buClr>
                <a:schemeClr val="tx1"/>
              </a:buClr>
              <a:buFont typeface="Times New Roman" pitchFamily="18" charset="0"/>
              <a:buChar char="–"/>
              <a:defRPr sz="1800">
                <a:solidFill>
                  <a:schemeClr val="tx1"/>
                </a:solidFill>
                <a:latin typeface="Calibri" panose="020F0502020204030204" pitchFamily="34" charset="0"/>
                <a:cs typeface="Calibri" panose="020F0502020204030204" pitchFamily="34" charset="0"/>
              </a:defRPr>
            </a:lvl5pPr>
            <a:lvl6pPr marL="2057400" indent="-228600" algn="l" rtl="0" fontAlgn="base">
              <a:spcBef>
                <a:spcPct val="0"/>
              </a:spcBef>
              <a:spcAft>
                <a:spcPct val="10000"/>
              </a:spcAft>
              <a:buClr>
                <a:srgbClr val="000099"/>
              </a:buClr>
              <a:buFont typeface="Times New Roman" pitchFamily="18" charset="0"/>
              <a:buChar char="–"/>
              <a:defRPr sz="1400">
                <a:solidFill>
                  <a:schemeClr val="tx1"/>
                </a:solidFill>
                <a:latin typeface="+mn-lt"/>
              </a:defRPr>
            </a:lvl6pPr>
            <a:lvl7pPr marL="2514600" indent="-228600" algn="l" rtl="0" fontAlgn="base">
              <a:spcBef>
                <a:spcPct val="0"/>
              </a:spcBef>
              <a:spcAft>
                <a:spcPct val="10000"/>
              </a:spcAft>
              <a:buClr>
                <a:srgbClr val="000099"/>
              </a:buClr>
              <a:buFont typeface="Times New Roman" pitchFamily="18" charset="0"/>
              <a:buChar char="–"/>
              <a:defRPr sz="1400">
                <a:solidFill>
                  <a:schemeClr val="tx1"/>
                </a:solidFill>
                <a:latin typeface="+mn-lt"/>
              </a:defRPr>
            </a:lvl7pPr>
            <a:lvl8pPr marL="2971800" indent="-228600" algn="l" rtl="0" fontAlgn="base">
              <a:spcBef>
                <a:spcPct val="0"/>
              </a:spcBef>
              <a:spcAft>
                <a:spcPct val="10000"/>
              </a:spcAft>
              <a:buClr>
                <a:srgbClr val="000099"/>
              </a:buClr>
              <a:buFont typeface="Times New Roman" pitchFamily="18" charset="0"/>
              <a:buChar char="–"/>
              <a:defRPr sz="1400">
                <a:solidFill>
                  <a:schemeClr val="tx1"/>
                </a:solidFill>
                <a:latin typeface="+mn-lt"/>
              </a:defRPr>
            </a:lvl8pPr>
            <a:lvl9pPr marL="3429000" indent="-228600" algn="l" rtl="0" fontAlgn="base">
              <a:spcBef>
                <a:spcPct val="0"/>
              </a:spcBef>
              <a:spcAft>
                <a:spcPct val="10000"/>
              </a:spcAft>
              <a:buClr>
                <a:srgbClr val="000099"/>
              </a:buClr>
              <a:buFont typeface="Times New Roman" pitchFamily="18" charset="0"/>
              <a:buChar char="–"/>
              <a:defRPr sz="1400">
                <a:solidFill>
                  <a:schemeClr val="tx1"/>
                </a:solidFill>
                <a:latin typeface="+mn-lt"/>
              </a:defRPr>
            </a:lvl9pPr>
          </a:lstStyle>
          <a:p>
            <a:r>
              <a:rPr lang="en-US" sz="1100">
                <a:solidFill>
                  <a:schemeClr val="tx1"/>
                </a:solidFill>
              </a:rPr>
              <a:t>OK is</a:t>
            </a:r>
            <a:r>
              <a:rPr lang="en-US" sz="1400"/>
              <a:t> 8</a:t>
            </a:r>
            <a:r>
              <a:rPr lang="en-US" sz="1400" baseline="30000"/>
              <a:t>th</a:t>
            </a:r>
            <a:r>
              <a:rPr lang="en-US" sz="1400"/>
              <a:t> </a:t>
            </a:r>
            <a:r>
              <a:rPr lang="en-US" sz="1100">
                <a:solidFill>
                  <a:schemeClr val="tx1"/>
                </a:solidFill>
              </a:rPr>
              <a:t>lowest median household income state in the U.S. with </a:t>
            </a:r>
            <a:r>
              <a:rPr lang="en-US" sz="1400"/>
              <a:t>~20% </a:t>
            </a:r>
            <a:r>
              <a:rPr lang="en-US" sz="1100">
                <a:solidFill>
                  <a:schemeClr val="tx1"/>
                </a:solidFill>
              </a:rPr>
              <a:t>wage gap from the national average</a:t>
            </a:r>
            <a:endParaRPr lang="en-US" sz="1050">
              <a:solidFill>
                <a:schemeClr val="tx1"/>
              </a:solidFill>
            </a:endParaRPr>
          </a:p>
        </p:txBody>
      </p:sp>
      <p:sp>
        <p:nvSpPr>
          <p:cNvPr id="61" name="TextBox 53">
            <a:extLst>
              <a:ext uri="{FF2B5EF4-FFF2-40B4-BE49-F238E27FC236}">
                <a16:creationId xmlns:a16="http://schemas.microsoft.com/office/drawing/2014/main" id="{7F2CD44A-A66C-8D3A-9514-ADF88B2E6604}"/>
              </a:ext>
            </a:extLst>
          </p:cNvPr>
          <p:cNvSpPr txBox="1"/>
          <p:nvPr/>
        </p:nvSpPr>
        <p:spPr>
          <a:xfrm>
            <a:off x="8653463" y="1040345"/>
            <a:ext cx="3415665" cy="430887"/>
          </a:xfrm>
          <a:prstGeom prst="rect">
            <a:avLst/>
          </a:prstGeom>
          <a:noFill/>
          <a:effectLst/>
        </p:spPr>
        <p:txBody>
          <a:bodyPr wrap="square" lIns="0" r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100" b="1" i="1">
                <a:solidFill>
                  <a:srgbClr val="EF4638"/>
                </a:solidFill>
              </a:rPr>
              <a:t>Accelerate investments in grid improvements &amp; maintain low rates for one of the lowest income states in the nation</a:t>
            </a:r>
          </a:p>
        </p:txBody>
      </p:sp>
      <p:sp>
        <p:nvSpPr>
          <p:cNvPr id="156" name="Oval 155">
            <a:extLst>
              <a:ext uri="{FF2B5EF4-FFF2-40B4-BE49-F238E27FC236}">
                <a16:creationId xmlns:a16="http://schemas.microsoft.com/office/drawing/2014/main" id="{1C59974D-C4E5-4CA9-95F5-BAECEBA6ECBF}"/>
              </a:ext>
            </a:extLst>
          </p:cNvPr>
          <p:cNvSpPr/>
          <p:nvPr/>
        </p:nvSpPr>
        <p:spPr>
          <a:xfrm>
            <a:off x="6443930" y="4267504"/>
            <a:ext cx="228600" cy="228600"/>
          </a:xfrm>
          <a:prstGeom prst="ellipse">
            <a:avLst/>
          </a:prstGeom>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3</a:t>
            </a:r>
          </a:p>
        </p:txBody>
      </p:sp>
      <p:sp>
        <p:nvSpPr>
          <p:cNvPr id="4" name="Rectangle 3">
            <a:extLst>
              <a:ext uri="{FF2B5EF4-FFF2-40B4-BE49-F238E27FC236}">
                <a16:creationId xmlns:a16="http://schemas.microsoft.com/office/drawing/2014/main" id="{F67CD42F-C900-0CEC-7538-A7BB16973A03}"/>
              </a:ext>
            </a:extLst>
          </p:cNvPr>
          <p:cNvSpPr/>
          <p:nvPr/>
        </p:nvSpPr>
        <p:spPr>
          <a:xfrm>
            <a:off x="388896" y="3232086"/>
            <a:ext cx="1388465" cy="617788"/>
          </a:xfrm>
          <a:prstGeom prst="rect">
            <a:avLst/>
          </a:prstGeom>
          <a:solidFill>
            <a:srgbClr val="FEF1F0"/>
          </a:solidFill>
          <a:ln>
            <a:solidFill>
              <a:srgbClr val="F80000"/>
            </a:solidFill>
          </a:ln>
        </p:spPr>
        <p:style>
          <a:lnRef idx="1">
            <a:schemeClr val="accent4"/>
          </a:lnRef>
          <a:fillRef idx="2">
            <a:schemeClr val="accent4"/>
          </a:fillRef>
          <a:effectRef idx="1">
            <a:schemeClr val="accent4"/>
          </a:effectRef>
          <a:fontRef idx="minor">
            <a:schemeClr val="dk1"/>
          </a:fontRef>
        </p:style>
        <p:txBody>
          <a:bodyPr lIns="91440" tIns="45720" rIns="91440" bIns="45720" rtlCol="0" anchor="ctr"/>
          <a:lstStyle/>
          <a:p>
            <a:pPr algn="ctr">
              <a:buClr>
                <a:srgbClr val="000000"/>
              </a:buClr>
              <a:defRPr/>
            </a:pPr>
            <a:r>
              <a:rPr lang="en-US" sz="1200" b="1" i="1" kern="0">
                <a:solidFill>
                  <a:schemeClr val="bg2"/>
                </a:solidFill>
                <a:sym typeface="Arial"/>
              </a:rPr>
              <a:t>OG&amp;E's service area size is </a:t>
            </a:r>
            <a:r>
              <a:rPr lang="en-US" sz="1400" b="1" i="1" kern="0">
                <a:solidFill>
                  <a:srgbClr val="ED4848"/>
                </a:solidFill>
                <a:sym typeface="Arial"/>
              </a:rPr>
              <a:t>larger than 10 states </a:t>
            </a:r>
            <a:endParaRPr lang="en-US" sz="1200" b="1" i="1" kern="0">
              <a:solidFill>
                <a:schemeClr val="bg2"/>
              </a:solidFill>
              <a:cs typeface="Calibri" panose="020F0502020204030204"/>
            </a:endParaRPr>
          </a:p>
        </p:txBody>
      </p:sp>
    </p:spTree>
    <p:extLst>
      <p:ext uri="{BB962C8B-B14F-4D97-AF65-F5344CB8AC3E}">
        <p14:creationId xmlns:p14="http://schemas.microsoft.com/office/powerpoint/2010/main" val="1040203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5A86C6D7-0631-4563-A9BE-2E244C353677}"/>
              </a:ext>
            </a:extLst>
          </p:cNvPr>
          <p:cNvGraphicFramePr>
            <a:graphicFrameLocks noChangeAspect="1"/>
          </p:cNvGraphicFramePr>
          <p:nvPr>
            <p:custDataLst>
              <p:tags r:id="rId2"/>
            </p:custDataLst>
            <p:extLst>
              <p:ext uri="{D42A27DB-BD31-4B8C-83A1-F6EECF244321}">
                <p14:modId xmlns:p14="http://schemas.microsoft.com/office/powerpoint/2010/main" val="1237390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7409" name="think-cell Slide" r:id="rId11" imgW="473" imgH="476" progId="TCLayout.ActiveDocument.1">
                  <p:embed/>
                </p:oleObj>
              </mc:Choice>
              <mc:Fallback>
                <p:oleObj name="think-cell Slide" r:id="rId11" imgW="473" imgH="476" progId="TCLayout.ActiveDocument.1">
                  <p:embed/>
                  <p:pic>
                    <p:nvPicPr>
                      <p:cNvPr id="13" name="Object 12" hidden="1">
                        <a:extLst>
                          <a:ext uri="{FF2B5EF4-FFF2-40B4-BE49-F238E27FC236}">
                            <a16:creationId xmlns:a16="http://schemas.microsoft.com/office/drawing/2014/main" id="{5A86C6D7-0631-4563-A9BE-2E244C353677}"/>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grpSp>
        <p:nvGrpSpPr>
          <p:cNvPr id="247" name="Group 246">
            <a:extLst>
              <a:ext uri="{FF2B5EF4-FFF2-40B4-BE49-F238E27FC236}">
                <a16:creationId xmlns:a16="http://schemas.microsoft.com/office/drawing/2014/main" id="{548A9292-6D26-491B-8774-AB82788DB442}"/>
              </a:ext>
            </a:extLst>
          </p:cNvPr>
          <p:cNvGrpSpPr>
            <a:grpSpLocks noChangeAspect="1"/>
          </p:cNvGrpSpPr>
          <p:nvPr/>
        </p:nvGrpSpPr>
        <p:grpSpPr>
          <a:xfrm>
            <a:off x="3206359" y="5413804"/>
            <a:ext cx="630350" cy="687726"/>
            <a:chOff x="4264191" y="5279280"/>
            <a:chExt cx="736462" cy="804068"/>
          </a:xfrm>
        </p:grpSpPr>
        <p:pic>
          <p:nvPicPr>
            <p:cNvPr id="206" name="Graphic 205" descr="Farm scene with solid fill">
              <a:extLst>
                <a:ext uri="{FF2B5EF4-FFF2-40B4-BE49-F238E27FC236}">
                  <a16:creationId xmlns:a16="http://schemas.microsoft.com/office/drawing/2014/main" id="{C6F2CD00-F4B3-43C0-BDAB-A5606B2C7CF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327779" y="5410474"/>
              <a:ext cx="672874" cy="672874"/>
            </a:xfrm>
            <a:prstGeom prst="rect">
              <a:avLst/>
            </a:prstGeom>
          </p:spPr>
        </p:pic>
        <p:sp>
          <p:nvSpPr>
            <p:cNvPr id="245" name="Rectangle 244">
              <a:extLst>
                <a:ext uri="{FF2B5EF4-FFF2-40B4-BE49-F238E27FC236}">
                  <a16:creationId xmlns:a16="http://schemas.microsoft.com/office/drawing/2014/main" id="{2F2A3B3D-63A5-4272-816C-722F8010DD27}"/>
                </a:ext>
              </a:extLst>
            </p:cNvPr>
            <p:cNvSpPr/>
            <p:nvPr/>
          </p:nvSpPr>
          <p:spPr>
            <a:xfrm>
              <a:off x="4264191" y="5529524"/>
              <a:ext cx="185651" cy="4989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 name="Rectangle 245">
              <a:extLst>
                <a:ext uri="{FF2B5EF4-FFF2-40B4-BE49-F238E27FC236}">
                  <a16:creationId xmlns:a16="http://schemas.microsoft.com/office/drawing/2014/main" id="{F0F31925-B967-4E7A-B91A-8E067EE507C8}"/>
                </a:ext>
              </a:extLst>
            </p:cNvPr>
            <p:cNvSpPr/>
            <p:nvPr/>
          </p:nvSpPr>
          <p:spPr>
            <a:xfrm>
              <a:off x="4351805" y="5279280"/>
              <a:ext cx="185651" cy="4989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0" name="Rectangle 199">
            <a:extLst>
              <a:ext uri="{FF2B5EF4-FFF2-40B4-BE49-F238E27FC236}">
                <a16:creationId xmlns:a16="http://schemas.microsoft.com/office/drawing/2014/main" id="{B24EC3A7-B4E1-4C86-A571-69B9AA9DB608}"/>
              </a:ext>
            </a:extLst>
          </p:cNvPr>
          <p:cNvSpPr/>
          <p:nvPr/>
        </p:nvSpPr>
        <p:spPr>
          <a:xfrm>
            <a:off x="389347" y="4581698"/>
            <a:ext cx="2651760" cy="746269"/>
          </a:xfrm>
          <a:prstGeom prst="rect">
            <a:avLst/>
          </a:prstGeom>
          <a:solidFill>
            <a:schemeClr val="bg1"/>
          </a:solidFill>
          <a:ln>
            <a:solidFill>
              <a:srgbClr val="D0CEC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5C65516F-8E92-47FF-B0B2-AFCD4F7F3CAF}"/>
              </a:ext>
            </a:extLst>
          </p:cNvPr>
          <p:cNvSpPr>
            <a:spLocks noGrp="1"/>
          </p:cNvSpPr>
          <p:nvPr>
            <p:ph type="body" sz="quarter" idx="10"/>
          </p:nvPr>
        </p:nvSpPr>
        <p:spPr/>
        <p:txBody>
          <a:bodyPr/>
          <a:lstStyle/>
          <a:p>
            <a:r>
              <a:rPr lang="en-US"/>
              <a:t>Technology Summary &amp; Impact</a:t>
            </a:r>
          </a:p>
        </p:txBody>
      </p:sp>
      <p:sp>
        <p:nvSpPr>
          <p:cNvPr id="3" name="Text Placeholder 2">
            <a:extLst>
              <a:ext uri="{FF2B5EF4-FFF2-40B4-BE49-F238E27FC236}">
                <a16:creationId xmlns:a16="http://schemas.microsoft.com/office/drawing/2014/main" id="{C42C2A29-C949-4DF3-8DD7-DEADFD3F2A41}"/>
              </a:ext>
            </a:extLst>
          </p:cNvPr>
          <p:cNvSpPr>
            <a:spLocks noGrp="1"/>
          </p:cNvSpPr>
          <p:nvPr>
            <p:ph type="body" sz="quarter" idx="11"/>
          </p:nvPr>
        </p:nvSpPr>
        <p:spPr>
          <a:xfrm>
            <a:off x="394965" y="517333"/>
            <a:ext cx="11569219" cy="654050"/>
          </a:xfrm>
        </p:spPr>
        <p:txBody>
          <a:bodyPr>
            <a:normAutofit/>
          </a:bodyPr>
          <a:lstStyle/>
          <a:p>
            <a:r>
              <a:rPr lang="en-US"/>
              <a:t>Adaptable Grid Project will invest $102M to enable a future grid capable of serving the evolving needs of OG&amp;E customers</a:t>
            </a:r>
          </a:p>
        </p:txBody>
      </p:sp>
      <p:sp>
        <p:nvSpPr>
          <p:cNvPr id="35" name="Flowchart: Alternate Process 34">
            <a:extLst>
              <a:ext uri="{FF2B5EF4-FFF2-40B4-BE49-F238E27FC236}">
                <a16:creationId xmlns:a16="http://schemas.microsoft.com/office/drawing/2014/main" id="{0B0C5E79-903C-4D51-BEAB-B542E35D48B4}"/>
              </a:ext>
            </a:extLst>
          </p:cNvPr>
          <p:cNvSpPr/>
          <p:nvPr/>
        </p:nvSpPr>
        <p:spPr>
          <a:xfrm>
            <a:off x="394966" y="908050"/>
            <a:ext cx="5511116" cy="236538"/>
          </a:xfrm>
          <a:prstGeom prst="flowChartAlternateProcess">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Calibri" panose="020F0502020204030204"/>
                <a:ea typeface="+mn-ea"/>
                <a:cs typeface="+mn-cs"/>
              </a:rPr>
              <a:t>Technology Summary</a:t>
            </a:r>
          </a:p>
        </p:txBody>
      </p:sp>
      <p:sp>
        <p:nvSpPr>
          <p:cNvPr id="36" name="Flowchart: Alternate Process 35">
            <a:extLst>
              <a:ext uri="{FF2B5EF4-FFF2-40B4-BE49-F238E27FC236}">
                <a16:creationId xmlns:a16="http://schemas.microsoft.com/office/drawing/2014/main" id="{B9CECE81-7854-4A8A-8E7B-134569CF2879}"/>
              </a:ext>
            </a:extLst>
          </p:cNvPr>
          <p:cNvSpPr/>
          <p:nvPr/>
        </p:nvSpPr>
        <p:spPr>
          <a:xfrm>
            <a:off x="6065745" y="908050"/>
            <a:ext cx="5899665" cy="236538"/>
          </a:xfrm>
          <a:prstGeom prst="flowChartAlternateProcess">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Calibri" panose="020F0502020204030204"/>
                <a:ea typeface="+mn-ea"/>
                <a:cs typeface="+mn-cs"/>
              </a:rPr>
              <a:t>Technology Impact</a:t>
            </a:r>
          </a:p>
        </p:txBody>
      </p:sp>
      <p:sp>
        <p:nvSpPr>
          <p:cNvPr id="55" name="Rectangle 54">
            <a:extLst>
              <a:ext uri="{FF2B5EF4-FFF2-40B4-BE49-F238E27FC236}">
                <a16:creationId xmlns:a16="http://schemas.microsoft.com/office/drawing/2014/main" id="{BD868105-41E5-4BAF-82EA-59CD94619332}"/>
              </a:ext>
            </a:extLst>
          </p:cNvPr>
          <p:cNvSpPr/>
          <p:nvPr/>
        </p:nvSpPr>
        <p:spPr>
          <a:xfrm>
            <a:off x="3173241" y="1203325"/>
            <a:ext cx="2740599" cy="203200"/>
          </a:xfrm>
          <a:prstGeom prst="rect">
            <a:avLst/>
          </a:prstGeom>
          <a:solidFill>
            <a:schemeClr val="bg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alibri" panose="020F0502020204030204"/>
                <a:ea typeface="+mn-ea"/>
                <a:cs typeface="+mn-cs"/>
              </a:rPr>
              <a:t>STATISTICS</a:t>
            </a:r>
            <a:endParaRPr lang="en-US" sz="1050" u="none" strike="noStrike" kern="1200" cap="none" spc="0" normalizeH="0" baseline="0" noProof="0">
              <a:ln>
                <a:noFill/>
              </a:ln>
              <a:solidFill>
                <a:srgbClr val="FFFFFF"/>
              </a:solidFill>
              <a:effectLst/>
              <a:uLnTx/>
              <a:uFillTx/>
              <a:latin typeface="Calibri" panose="020F0502020204030204"/>
              <a:cs typeface="Calibri"/>
            </a:endParaRPr>
          </a:p>
        </p:txBody>
      </p:sp>
      <p:sp>
        <p:nvSpPr>
          <p:cNvPr id="56" name="Rectangle: Rounded Corners 55">
            <a:extLst>
              <a:ext uri="{FF2B5EF4-FFF2-40B4-BE49-F238E27FC236}">
                <a16:creationId xmlns:a16="http://schemas.microsoft.com/office/drawing/2014/main" id="{6C080E45-6998-4569-85D7-9BBB62404E22}"/>
              </a:ext>
            </a:extLst>
          </p:cNvPr>
          <p:cNvSpPr/>
          <p:nvPr/>
        </p:nvSpPr>
        <p:spPr>
          <a:xfrm>
            <a:off x="3164690" y="1477284"/>
            <a:ext cx="1272474" cy="428625"/>
          </a:xfrm>
          <a:prstGeom prst="roundRect">
            <a:avLst/>
          </a:prstGeom>
          <a:solidFill>
            <a:schemeClr val="bg1"/>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a:solidFill>
                  <a:srgbClr val="051E35"/>
                </a:solidFill>
                <a:latin typeface="Calibri" panose="020F0502020204030204"/>
              </a:rPr>
              <a:t>92</a:t>
            </a:r>
            <a:endParaRPr kumimoji="0" lang="en-US" sz="1600" b="1" i="0" u="none" strike="noStrike" kern="1200" cap="none" spc="0" normalizeH="0" baseline="0" noProof="0">
              <a:ln>
                <a:noFill/>
              </a:ln>
              <a:solidFill>
                <a:srgbClr val="051E35"/>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51E35"/>
                </a:solidFill>
                <a:effectLst/>
                <a:uLnTx/>
                <a:uFillTx/>
                <a:latin typeface="Calibri" panose="020F0502020204030204"/>
                <a:ea typeface="+mn-ea"/>
                <a:cs typeface="+mn-cs"/>
              </a:rPr>
              <a:t>Circuits</a:t>
            </a:r>
          </a:p>
        </p:txBody>
      </p:sp>
      <p:sp>
        <p:nvSpPr>
          <p:cNvPr id="57" name="Rectangle: Rounded Corners 56">
            <a:extLst>
              <a:ext uri="{FF2B5EF4-FFF2-40B4-BE49-F238E27FC236}">
                <a16:creationId xmlns:a16="http://schemas.microsoft.com/office/drawing/2014/main" id="{4268B836-E12E-420F-9E12-5B2E8C42C602}"/>
              </a:ext>
            </a:extLst>
          </p:cNvPr>
          <p:cNvSpPr/>
          <p:nvPr/>
        </p:nvSpPr>
        <p:spPr>
          <a:xfrm>
            <a:off x="4643184" y="1477284"/>
            <a:ext cx="1270657" cy="428625"/>
          </a:xfrm>
          <a:prstGeom prst="roundRect">
            <a:avLst/>
          </a:prstGeom>
          <a:solidFill>
            <a:schemeClr val="bg1"/>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a:solidFill>
                  <a:srgbClr val="051E35"/>
                </a:solidFill>
                <a:latin typeface="Calibri" panose="020F0502020204030204"/>
              </a:rPr>
              <a:t>2</a:t>
            </a:r>
            <a:endParaRPr kumimoji="0" lang="en-US" sz="1600" b="1" i="0" u="none" strike="noStrike" kern="1200" cap="none" spc="0" normalizeH="0" baseline="0" noProof="0">
              <a:ln>
                <a:noFill/>
              </a:ln>
              <a:solidFill>
                <a:srgbClr val="051E35"/>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51E35"/>
                </a:solidFill>
                <a:effectLst/>
                <a:uLnTx/>
                <a:uFillTx/>
                <a:latin typeface="Calibri" panose="020F0502020204030204"/>
                <a:ea typeface="+mn-ea"/>
                <a:cs typeface="+mn-cs"/>
              </a:rPr>
              <a:t>Mobile Batteries</a:t>
            </a:r>
          </a:p>
        </p:txBody>
      </p:sp>
      <p:sp>
        <p:nvSpPr>
          <p:cNvPr id="58" name="Rectangle: Rounded Corners 57">
            <a:extLst>
              <a:ext uri="{FF2B5EF4-FFF2-40B4-BE49-F238E27FC236}">
                <a16:creationId xmlns:a16="http://schemas.microsoft.com/office/drawing/2014/main" id="{698E36B6-95FA-4AE8-92C3-E34FCB4DAA66}"/>
              </a:ext>
            </a:extLst>
          </p:cNvPr>
          <p:cNvSpPr/>
          <p:nvPr/>
        </p:nvSpPr>
        <p:spPr>
          <a:xfrm>
            <a:off x="3164690" y="2016127"/>
            <a:ext cx="1272474" cy="430213"/>
          </a:xfrm>
          <a:prstGeom prst="roundRect">
            <a:avLst/>
          </a:prstGeom>
          <a:solidFill>
            <a:schemeClr val="bg1"/>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51E35"/>
                </a:solidFill>
                <a:effectLst/>
                <a:uLnTx/>
                <a:uFillTx/>
                <a:latin typeface="Calibri" panose="020F0502020204030204"/>
                <a:ea typeface="+mn-ea"/>
                <a:cs typeface="+mn-cs"/>
              </a:rPr>
              <a:t>26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51E35"/>
                </a:solidFill>
                <a:effectLst/>
                <a:uLnTx/>
                <a:uFillTx/>
                <a:latin typeface="Calibri" panose="020F0502020204030204"/>
                <a:ea typeface="+mn-ea"/>
                <a:cs typeface="+mn-cs"/>
              </a:rPr>
              <a:t>Substations</a:t>
            </a:r>
          </a:p>
        </p:txBody>
      </p:sp>
      <p:sp>
        <p:nvSpPr>
          <p:cNvPr id="59" name="Rectangle: Rounded Corners 58">
            <a:extLst>
              <a:ext uri="{FF2B5EF4-FFF2-40B4-BE49-F238E27FC236}">
                <a16:creationId xmlns:a16="http://schemas.microsoft.com/office/drawing/2014/main" id="{4F8807E4-3A4C-4EB3-BA09-E28662FFAB2A}"/>
              </a:ext>
            </a:extLst>
          </p:cNvPr>
          <p:cNvSpPr/>
          <p:nvPr/>
        </p:nvSpPr>
        <p:spPr>
          <a:xfrm>
            <a:off x="4643184" y="2016127"/>
            <a:ext cx="1270657" cy="430213"/>
          </a:xfrm>
          <a:prstGeom prst="roundRect">
            <a:avLst/>
          </a:prstGeom>
          <a:solidFill>
            <a:schemeClr val="bg1"/>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51E35"/>
                </a:solidFill>
                <a:effectLst/>
                <a:uLnTx/>
                <a:uFillTx/>
                <a:latin typeface="Calibri" panose="020F0502020204030204"/>
                <a:ea typeface="+mn-ea"/>
                <a:cs typeface="+mn-cs"/>
              </a:rPr>
              <a:t>460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51E35"/>
                </a:solidFill>
                <a:effectLst/>
                <a:uLnTx/>
                <a:uFillTx/>
                <a:latin typeface="Calibri" panose="020F0502020204030204"/>
                <a:ea typeface="+mn-ea"/>
                <a:cs typeface="+mn-cs"/>
              </a:rPr>
              <a:t>Intellirupters</a:t>
            </a:r>
          </a:p>
        </p:txBody>
      </p:sp>
      <p:sp>
        <p:nvSpPr>
          <p:cNvPr id="70" name="Rectangle: Rounded Corners 69">
            <a:extLst>
              <a:ext uri="{FF2B5EF4-FFF2-40B4-BE49-F238E27FC236}">
                <a16:creationId xmlns:a16="http://schemas.microsoft.com/office/drawing/2014/main" id="{D16FB5D1-2E44-40CD-A32F-10424F72094C}"/>
              </a:ext>
            </a:extLst>
          </p:cNvPr>
          <p:cNvSpPr/>
          <p:nvPr/>
        </p:nvSpPr>
        <p:spPr>
          <a:xfrm>
            <a:off x="6257851" y="5730446"/>
            <a:ext cx="2684322" cy="400110"/>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45720" rtlCol="0" anchor="t"/>
          <a:lstStyle/>
          <a:p>
            <a:pPr marL="274320">
              <a:defRPr/>
            </a:pPr>
            <a:r>
              <a:rPr kumimoji="0" lang="en-US" sz="1100" b="1" i="0" u="none" strike="noStrike" kern="1200" cap="none" spc="0" normalizeH="0" baseline="0" noProof="0">
                <a:ln>
                  <a:noFill/>
                </a:ln>
                <a:solidFill>
                  <a:srgbClr val="051E35"/>
                </a:solidFill>
                <a:effectLst/>
                <a:uLnTx/>
                <a:uFillTx/>
                <a:latin typeface="Calibri" panose="020F0502020204030204"/>
                <a:ea typeface="+mn-ea"/>
                <a:cs typeface="+mn-cs"/>
              </a:rPr>
              <a:t>Jobs Created</a:t>
            </a:r>
            <a:r>
              <a:rPr lang="en-US" sz="1100" b="1">
                <a:solidFill>
                  <a:srgbClr val="051E35"/>
                </a:solidFill>
                <a:latin typeface="Calibri" panose="020F0502020204030204"/>
              </a:rPr>
              <a:t> Across the Supply Chain</a:t>
            </a:r>
            <a:endParaRPr kumimoji="0" lang="en-US" sz="1100" b="1" i="0" u="none" strike="noStrike" kern="1200" cap="none" spc="0" normalizeH="0" baseline="0" noProof="0">
              <a:ln>
                <a:noFill/>
              </a:ln>
              <a:solidFill>
                <a:srgbClr val="051E35"/>
              </a:solidFill>
              <a:effectLst/>
              <a:uLnTx/>
              <a:uFillTx/>
              <a:latin typeface="Calibri" panose="020F0502020204030204"/>
              <a:ea typeface="+mn-ea"/>
              <a:cs typeface="+mn-cs"/>
            </a:endParaRPr>
          </a:p>
          <a:p>
            <a:pPr marL="36576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51E35"/>
                </a:solidFill>
                <a:effectLst/>
                <a:uLnTx/>
                <a:uFillTx/>
                <a:latin typeface="Calibri" panose="020F0502020204030204"/>
                <a:ea typeface="+mn-ea"/>
                <a:cs typeface="+mn-cs"/>
              </a:rPr>
              <a:t>Total: ~</a:t>
            </a:r>
            <a:r>
              <a:rPr lang="en-US" sz="1100" b="1">
                <a:solidFill>
                  <a:srgbClr val="051E35"/>
                </a:solidFill>
                <a:latin typeface="Calibri" panose="020F0502020204030204"/>
              </a:rPr>
              <a:t>1</a:t>
            </a:r>
            <a:r>
              <a:rPr kumimoji="0" lang="en-US" sz="1100" b="1" i="0" u="none" strike="noStrike" kern="1200" cap="none" spc="0" normalizeH="0" baseline="0" noProof="0">
                <a:ln>
                  <a:noFill/>
                </a:ln>
                <a:solidFill>
                  <a:srgbClr val="051E35"/>
                </a:solidFill>
                <a:effectLst/>
                <a:uLnTx/>
                <a:uFillTx/>
                <a:latin typeface="Calibri" panose="020F0502020204030204"/>
                <a:ea typeface="+mn-ea"/>
                <a:cs typeface="+mn-cs"/>
              </a:rPr>
              <a:t>,000 Jobs </a:t>
            </a:r>
            <a:r>
              <a:rPr kumimoji="0" lang="en-US" sz="1100" b="0" i="0" u="none" strike="noStrike" kern="1200" cap="none" spc="0" normalizeH="0" baseline="0" noProof="0">
                <a:ln>
                  <a:noFill/>
                </a:ln>
                <a:solidFill>
                  <a:srgbClr val="051E35"/>
                </a:solidFill>
                <a:effectLst/>
                <a:uLnTx/>
                <a:uFillTx/>
                <a:latin typeface="Calibri" panose="020F0502020204030204"/>
                <a:ea typeface="+mn-ea"/>
                <a:cs typeface="+mn-cs"/>
              </a:rPr>
              <a:t>(5-year impact)</a:t>
            </a:r>
            <a:endParaRPr lang="en-US" sz="1100" b="0" i="0" u="none" strike="noStrike" kern="1200" cap="none" spc="0" normalizeH="0" baseline="0" noProof="0">
              <a:ln>
                <a:noFill/>
              </a:ln>
              <a:solidFill>
                <a:srgbClr val="051E35"/>
              </a:solidFill>
              <a:effectLst/>
              <a:uLnTx/>
              <a:uFillTx/>
              <a:latin typeface="Calibri" panose="020F0502020204030204"/>
              <a:cs typeface="Calibri"/>
            </a:endParaRPr>
          </a:p>
          <a:p>
            <a:pPr marL="73152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rgbClr val="051E35"/>
              </a:solidFill>
              <a:effectLst/>
              <a:uLnTx/>
              <a:uFillTx/>
              <a:latin typeface="Calibri" panose="020F0502020204030204"/>
              <a:ea typeface="+mn-ea"/>
              <a:cs typeface="+mn-cs"/>
            </a:endParaRPr>
          </a:p>
        </p:txBody>
      </p:sp>
      <p:sp>
        <p:nvSpPr>
          <p:cNvPr id="71" name="Oval 70">
            <a:extLst>
              <a:ext uri="{FF2B5EF4-FFF2-40B4-BE49-F238E27FC236}">
                <a16:creationId xmlns:a16="http://schemas.microsoft.com/office/drawing/2014/main" id="{9E690AC3-EE69-4371-8ADF-B6F473794EF7}"/>
              </a:ext>
            </a:extLst>
          </p:cNvPr>
          <p:cNvSpPr/>
          <p:nvPr/>
        </p:nvSpPr>
        <p:spPr>
          <a:xfrm>
            <a:off x="6035583" y="5703887"/>
            <a:ext cx="457121" cy="457200"/>
          </a:xfrm>
          <a:prstGeom prst="ellipse">
            <a:avLst/>
          </a:prstGeom>
          <a:solidFill>
            <a:srgbClr val="F8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72" name="Graphic 71" descr="Construction worker male with solid fill">
            <a:extLst>
              <a:ext uri="{FF2B5EF4-FFF2-40B4-BE49-F238E27FC236}">
                <a16:creationId xmlns:a16="http://schemas.microsoft.com/office/drawing/2014/main" id="{A3E2B691-E748-47BF-9C24-B9A886D810D6}"/>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6085877" y="5754190"/>
            <a:ext cx="356532" cy="356594"/>
          </a:xfrm>
          <a:prstGeom prst="rect">
            <a:avLst/>
          </a:prstGeom>
        </p:spPr>
      </p:pic>
      <p:sp>
        <p:nvSpPr>
          <p:cNvPr id="87" name="Rectangle: Rounded Corners 86">
            <a:extLst>
              <a:ext uri="{FF2B5EF4-FFF2-40B4-BE49-F238E27FC236}">
                <a16:creationId xmlns:a16="http://schemas.microsoft.com/office/drawing/2014/main" id="{F565C1F0-D814-4B12-99BF-80E1287B1D09}"/>
              </a:ext>
            </a:extLst>
          </p:cNvPr>
          <p:cNvSpPr/>
          <p:nvPr/>
        </p:nvSpPr>
        <p:spPr>
          <a:xfrm>
            <a:off x="10599199" y="3222295"/>
            <a:ext cx="1334677" cy="706014"/>
          </a:xfrm>
          <a:prstGeom prst="roundRect">
            <a:avLst/>
          </a:prstGeom>
          <a:solidFill>
            <a:schemeClr val="bg1"/>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a:solidFill>
                  <a:srgbClr val="051E35"/>
                </a:solidFill>
              </a:rPr>
              <a:t>100%</a:t>
            </a:r>
          </a:p>
          <a:p>
            <a:pPr algn="ctr"/>
            <a:r>
              <a:rPr lang="en-US" sz="1200">
                <a:solidFill>
                  <a:srgbClr val="051E35"/>
                </a:solidFill>
              </a:rPr>
              <a:t>Benefits generated in DAC</a:t>
            </a:r>
            <a:r>
              <a:rPr lang="en-US" sz="1200" baseline="30000">
                <a:solidFill>
                  <a:srgbClr val="051E35"/>
                </a:solidFill>
              </a:rPr>
              <a:t>5</a:t>
            </a:r>
            <a:r>
              <a:rPr lang="en-US" sz="1200">
                <a:solidFill>
                  <a:srgbClr val="051E35"/>
                </a:solidFill>
              </a:rPr>
              <a:t> / Tribal Land</a:t>
            </a:r>
          </a:p>
        </p:txBody>
      </p:sp>
      <p:sp>
        <p:nvSpPr>
          <p:cNvPr id="91" name="Rectangle 90">
            <a:extLst>
              <a:ext uri="{FF2B5EF4-FFF2-40B4-BE49-F238E27FC236}">
                <a16:creationId xmlns:a16="http://schemas.microsoft.com/office/drawing/2014/main" id="{24011849-05FE-4D13-88CC-27D7A3057CD3}"/>
              </a:ext>
            </a:extLst>
          </p:cNvPr>
          <p:cNvSpPr/>
          <p:nvPr/>
        </p:nvSpPr>
        <p:spPr>
          <a:xfrm>
            <a:off x="6065746" y="2955169"/>
            <a:ext cx="5899665" cy="203200"/>
          </a:xfrm>
          <a:prstGeom prst="rect">
            <a:avLst/>
          </a:prstGeom>
          <a:solidFill>
            <a:srgbClr val="7F7F7F"/>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alibri" panose="020F0502020204030204"/>
                <a:ea typeface="+mn-ea"/>
                <a:cs typeface="+mn-cs"/>
              </a:rPr>
              <a:t>BENEFIT ESTIMATES</a:t>
            </a:r>
            <a:r>
              <a:rPr lang="en-US" sz="1200" b="1" baseline="30000">
                <a:solidFill>
                  <a:srgbClr val="FFFFFF"/>
                </a:solidFill>
                <a:latin typeface="Calibri" panose="020F0502020204030204"/>
              </a:rPr>
              <a:t>2</a:t>
            </a:r>
            <a:endParaRPr lang="en-US" sz="1100" u="none" strike="noStrike" kern="1200" cap="none" spc="0" normalizeH="0" noProof="0">
              <a:ln>
                <a:noFill/>
              </a:ln>
              <a:solidFill>
                <a:srgbClr val="FFFFFF"/>
              </a:solidFill>
              <a:effectLst/>
              <a:uLnTx/>
              <a:uFillTx/>
              <a:latin typeface="Calibri" panose="020F0502020204030204"/>
              <a:cs typeface="Calibri"/>
            </a:endParaRPr>
          </a:p>
        </p:txBody>
      </p:sp>
      <p:sp>
        <p:nvSpPr>
          <p:cNvPr id="216" name="TextBox 215">
            <a:extLst>
              <a:ext uri="{FF2B5EF4-FFF2-40B4-BE49-F238E27FC236}">
                <a16:creationId xmlns:a16="http://schemas.microsoft.com/office/drawing/2014/main" id="{95F0A278-04AB-4AD5-9332-E98106F83D1A}"/>
              </a:ext>
            </a:extLst>
          </p:cNvPr>
          <p:cNvSpPr txBox="1"/>
          <p:nvPr/>
        </p:nvSpPr>
        <p:spPr>
          <a:xfrm>
            <a:off x="3092824" y="6302437"/>
            <a:ext cx="6813176" cy="507831"/>
          </a:xfrm>
          <a:prstGeom prst="rect">
            <a:avLst/>
          </a:prstGeom>
          <a:noFill/>
        </p:spPr>
        <p:txBody>
          <a:bodyPr wrap="square" lIns="0" tIns="45720" rIns="91440" bIns="4572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900" baseline="30000">
                <a:solidFill>
                  <a:srgbClr val="051E35"/>
                </a:solidFill>
                <a:latin typeface="Calibri" panose="020F0502020204030204"/>
                <a:cs typeface="Calibri"/>
              </a:rPr>
              <a:t>1 </a:t>
            </a:r>
            <a:r>
              <a:rPr lang="en-US" sz="900">
                <a:solidFill>
                  <a:srgbClr val="051E35"/>
                </a:solidFill>
                <a:latin typeface="Calibri" panose="020F0502020204030204"/>
                <a:cs typeface="Calibri"/>
              </a:rPr>
              <a:t>BESS – Battery Energy Storage Systems, </a:t>
            </a:r>
            <a:r>
              <a:rPr lang="en-US" sz="900" baseline="30000">
                <a:solidFill>
                  <a:srgbClr val="051E35"/>
                </a:solidFill>
                <a:latin typeface="Calibri" panose="020F0502020204030204"/>
                <a:cs typeface="Calibri"/>
              </a:rPr>
              <a:t>2</a:t>
            </a:r>
            <a:r>
              <a:rPr kumimoji="0" lang="en-US" sz="900" b="0" i="0" u="none" strike="noStrike" kern="1200" cap="none" spc="0" normalizeH="0" baseline="30000" noProof="0">
                <a:ln>
                  <a:noFill/>
                </a:ln>
                <a:solidFill>
                  <a:srgbClr val="051E35"/>
                </a:solidFill>
                <a:effectLst/>
                <a:uLnTx/>
                <a:uFillTx/>
                <a:latin typeface="Calibri" panose="020F0502020204030204"/>
                <a:ea typeface="+mn-ea"/>
                <a:cs typeface="Calibri"/>
              </a:rPr>
              <a:t> </a:t>
            </a:r>
            <a:r>
              <a:rPr kumimoji="0" lang="en-US" sz="900" b="0" i="0" u="none" strike="noStrike" kern="1200" cap="none" spc="0" normalizeH="0" baseline="0" noProof="0">
                <a:ln>
                  <a:noFill/>
                </a:ln>
                <a:solidFill>
                  <a:srgbClr val="051E35"/>
                </a:solidFill>
                <a:effectLst/>
                <a:uLnTx/>
                <a:uFillTx/>
                <a:latin typeface="Calibri" panose="020F0502020204030204"/>
                <a:ea typeface="+mn-ea"/>
                <a:cs typeface="Calibri"/>
              </a:rPr>
              <a:t>Figures are rounded to nearest increment of 1k customers or $25M as needed, </a:t>
            </a:r>
            <a:r>
              <a:rPr kumimoji="0" lang="en-US" sz="900" b="0" i="0" u="none" strike="noStrike" kern="1200" cap="none" spc="0" normalizeH="0" baseline="30000" noProof="0">
                <a:ln>
                  <a:noFill/>
                </a:ln>
                <a:solidFill>
                  <a:srgbClr val="051E35"/>
                </a:solidFill>
                <a:effectLst/>
                <a:uLnTx/>
                <a:uFillTx/>
                <a:latin typeface="Calibri" panose="020F0502020204030204"/>
                <a:ea typeface="+mn-ea"/>
                <a:cs typeface="Calibri"/>
              </a:rPr>
              <a:t>3</a:t>
            </a:r>
            <a:r>
              <a:rPr lang="en-US" sz="900" baseline="30000">
                <a:solidFill>
                  <a:srgbClr val="051E35"/>
                </a:solidFill>
                <a:latin typeface="Calibri" panose="020F0502020204030204"/>
                <a:cs typeface="Calibri"/>
              </a:rPr>
              <a:t> </a:t>
            </a:r>
            <a:r>
              <a:rPr lang="en-US" sz="900">
                <a:solidFill>
                  <a:srgbClr val="051E35"/>
                </a:solidFill>
                <a:latin typeface="Calibri" panose="020F0502020204030204"/>
                <a:cs typeface="Calibri"/>
              </a:rPr>
              <a:t>Downstream costs are calculated by the ICE calculator, figure represents the 5th year (2028) once 100% funding is applied</a:t>
            </a:r>
            <a:r>
              <a:rPr kumimoji="0" lang="en-US" sz="900" b="0" i="0" u="none" strike="noStrike" kern="1200" cap="none" spc="0" normalizeH="0" noProof="0">
                <a:ln>
                  <a:noFill/>
                </a:ln>
                <a:solidFill>
                  <a:srgbClr val="051E35"/>
                </a:solidFill>
                <a:effectLst/>
                <a:uLnTx/>
                <a:uFillTx/>
                <a:latin typeface="Calibri" panose="020F0502020204030204"/>
                <a:ea typeface="+mn-ea"/>
                <a:cs typeface="Calibri"/>
              </a:rPr>
              <a:t>, </a:t>
            </a:r>
            <a:r>
              <a:rPr lang="en-US" sz="900" baseline="30000">
                <a:solidFill>
                  <a:srgbClr val="051E35"/>
                </a:solidFill>
                <a:latin typeface="Calibri" panose="020F0502020204030204"/>
                <a:cs typeface="Calibri" panose="020F0502020204030204" pitchFamily="34" charset="0"/>
              </a:rPr>
              <a:t>4 </a:t>
            </a:r>
            <a:r>
              <a:rPr kumimoji="0" lang="en-US" sz="900" b="0" i="0" u="none" strike="noStrike" kern="1200" cap="none" spc="0" normalizeH="0" noProof="0">
                <a:ln>
                  <a:noFill/>
                </a:ln>
                <a:solidFill>
                  <a:srgbClr val="051E35"/>
                </a:solidFill>
                <a:effectLst/>
                <a:uLnTx/>
                <a:uFillTx/>
                <a:latin typeface="Calibri" panose="020F0502020204030204"/>
                <a:ea typeface="+mn-ea"/>
                <a:cs typeface="Calibri" panose="020F0502020204030204" pitchFamily="34" charset="0"/>
              </a:rPr>
              <a:t>Calculations include SAIDI with storms and is estimated based on 2019, 2020, and 2021 baseline years, </a:t>
            </a:r>
            <a:r>
              <a:rPr lang="en-US" sz="900" baseline="30000">
                <a:solidFill>
                  <a:srgbClr val="051E35"/>
                </a:solidFill>
                <a:latin typeface="Calibri" panose="020F0502020204030204"/>
                <a:cs typeface="Calibri"/>
              </a:rPr>
              <a:t>5</a:t>
            </a:r>
            <a:r>
              <a:rPr kumimoji="0" lang="en-US" sz="900" b="0" i="0" u="none" strike="noStrike" kern="1200" cap="none" spc="0" normalizeH="0" baseline="30000" noProof="0">
                <a:ln>
                  <a:noFill/>
                </a:ln>
                <a:solidFill>
                  <a:srgbClr val="051E35"/>
                </a:solidFill>
                <a:effectLst/>
                <a:uLnTx/>
                <a:uFillTx/>
                <a:latin typeface="Calibri" panose="020F0502020204030204"/>
                <a:ea typeface="+mn-ea"/>
                <a:cs typeface="Calibri"/>
              </a:rPr>
              <a:t> </a:t>
            </a:r>
            <a:r>
              <a:rPr kumimoji="0" lang="en-US" sz="900" b="0" i="0" u="none" strike="noStrike" kern="1200" cap="none" spc="0" normalizeH="0" noProof="0">
                <a:ln>
                  <a:noFill/>
                </a:ln>
                <a:solidFill>
                  <a:srgbClr val="051E35"/>
                </a:solidFill>
                <a:effectLst/>
                <a:uLnTx/>
                <a:uFillTx/>
                <a:latin typeface="Calibri" panose="020F0502020204030204"/>
                <a:ea typeface="+mn-ea"/>
                <a:cs typeface="Calibri"/>
              </a:rPr>
              <a:t>DAC – Disadvantaged Community, </a:t>
            </a:r>
            <a:r>
              <a:rPr kumimoji="0" lang="en-US" sz="900" b="0" i="0" u="none" strike="noStrike" kern="1200" cap="none" spc="0" normalizeH="0" baseline="30000" noProof="0">
                <a:ln>
                  <a:noFill/>
                </a:ln>
                <a:solidFill>
                  <a:srgbClr val="051E35"/>
                </a:solidFill>
                <a:effectLst/>
                <a:uLnTx/>
                <a:uFillTx/>
                <a:latin typeface="Calibri" panose="020F0502020204030204"/>
                <a:ea typeface="+mn-ea"/>
                <a:cs typeface="Calibri"/>
              </a:rPr>
              <a:t>6</a:t>
            </a:r>
            <a:r>
              <a:rPr kumimoji="0" lang="en-US" sz="900" b="0" i="0" u="none" strike="noStrike" kern="1200" cap="none" spc="0" normalizeH="0" noProof="0">
                <a:ln>
                  <a:noFill/>
                </a:ln>
                <a:solidFill>
                  <a:srgbClr val="051E35"/>
                </a:solidFill>
                <a:effectLst/>
                <a:uLnTx/>
                <a:uFillTx/>
                <a:latin typeface="Calibri" panose="020F0502020204030204"/>
                <a:ea typeface="+mn-ea"/>
                <a:cs typeface="Calibri"/>
              </a:rPr>
              <a:t> OK State Energy &amp; Environmental Plan</a:t>
            </a:r>
          </a:p>
        </p:txBody>
      </p:sp>
      <p:sp>
        <p:nvSpPr>
          <p:cNvPr id="112" name="Rectangle 111">
            <a:extLst>
              <a:ext uri="{FF2B5EF4-FFF2-40B4-BE49-F238E27FC236}">
                <a16:creationId xmlns:a16="http://schemas.microsoft.com/office/drawing/2014/main" id="{268817D0-C21C-1ABD-0BE8-8C1F61981F49}"/>
              </a:ext>
            </a:extLst>
          </p:cNvPr>
          <p:cNvSpPr/>
          <p:nvPr/>
        </p:nvSpPr>
        <p:spPr>
          <a:xfrm>
            <a:off x="6060471" y="1892544"/>
            <a:ext cx="5875942" cy="952500"/>
          </a:xfrm>
          <a:prstGeom prst="rect">
            <a:avLst/>
          </a:prstGeom>
          <a:solidFill>
            <a:srgbClr val="FFFBFB"/>
          </a:solidFill>
          <a:ln w="6350">
            <a:solidFill>
              <a:srgbClr val="EF4638"/>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0" rIns="45720" bIns="0" rtlCol="0" anchor="ctr"/>
          <a:lstStyle/>
          <a:p>
            <a:pPr marL="171450" indent="-171450">
              <a:spcBef>
                <a:spcPts val="200"/>
              </a:spcBef>
              <a:buFont typeface="Wingdings" panose="05000000000000000000" pitchFamily="2" charset="2"/>
              <a:buChar char="ü"/>
            </a:pPr>
            <a:r>
              <a:rPr lang="en-US" sz="1200">
                <a:solidFill>
                  <a:schemeClr val="tx1"/>
                </a:solidFill>
                <a:cs typeface="Calibri"/>
              </a:rPr>
              <a:t>State-of-the-art equipment installed along the line will make the grid more “aware”</a:t>
            </a:r>
          </a:p>
          <a:p>
            <a:pPr marL="171450" indent="-171450">
              <a:spcBef>
                <a:spcPts val="200"/>
              </a:spcBef>
              <a:buFont typeface="Wingdings" panose="05000000000000000000" pitchFamily="2" charset="2"/>
              <a:buChar char="ü"/>
            </a:pPr>
            <a:r>
              <a:rPr lang="en-US" sz="1200">
                <a:solidFill>
                  <a:schemeClr val="tx1"/>
                </a:solidFill>
                <a:cs typeface="Calibri"/>
              </a:rPr>
              <a:t>Smart devices will improve power delivery and enable automatic restoration</a:t>
            </a:r>
          </a:p>
          <a:p>
            <a:pPr marL="171450" indent="-171450">
              <a:spcBef>
                <a:spcPts val="200"/>
              </a:spcBef>
              <a:buFont typeface="Wingdings" panose="05000000000000000000" pitchFamily="2" charset="2"/>
              <a:buChar char="ü"/>
            </a:pPr>
            <a:r>
              <a:rPr lang="en-US" sz="1200">
                <a:solidFill>
                  <a:schemeClr val="tx1"/>
                </a:solidFill>
                <a:cs typeface="Calibri"/>
              </a:rPr>
              <a:t>Technology will provide more detailed grid information and visibility to operators</a:t>
            </a:r>
          </a:p>
          <a:p>
            <a:pPr marL="171450" indent="-171450">
              <a:spcBef>
                <a:spcPts val="200"/>
              </a:spcBef>
              <a:buFont typeface="Wingdings" panose="05000000000000000000" pitchFamily="2" charset="2"/>
              <a:buChar char="ü"/>
            </a:pPr>
            <a:r>
              <a:rPr lang="en-US" sz="1200">
                <a:solidFill>
                  <a:schemeClr val="tx1"/>
                </a:solidFill>
                <a:cs typeface="Calibri"/>
              </a:rPr>
              <a:t>Mobile BESS will provide capacity deferment on substations with increasing load growth</a:t>
            </a:r>
          </a:p>
        </p:txBody>
      </p:sp>
      <p:graphicFrame>
        <p:nvGraphicFramePr>
          <p:cNvPr id="47" name="Chart 46">
            <a:extLst>
              <a:ext uri="{FF2B5EF4-FFF2-40B4-BE49-F238E27FC236}">
                <a16:creationId xmlns:a16="http://schemas.microsoft.com/office/drawing/2014/main" id="{41F9863F-1643-CA66-A948-AA7889EFC1F4}"/>
              </a:ext>
            </a:extLst>
          </p:cNvPr>
          <p:cNvGraphicFramePr/>
          <p:nvPr>
            <p:custDataLst>
              <p:tags r:id="rId3"/>
            </p:custDataLst>
            <p:extLst>
              <p:ext uri="{D42A27DB-BD31-4B8C-83A1-F6EECF244321}">
                <p14:modId xmlns:p14="http://schemas.microsoft.com/office/powerpoint/2010/main" val="122527399"/>
              </p:ext>
            </p:extLst>
          </p:nvPr>
        </p:nvGraphicFramePr>
        <p:xfrm>
          <a:off x="312738" y="1323975"/>
          <a:ext cx="2001837" cy="1049338"/>
        </p:xfrm>
        <a:graphic>
          <a:graphicData uri="http://schemas.openxmlformats.org/drawingml/2006/chart">
            <c:chart xmlns:c="http://schemas.openxmlformats.org/drawingml/2006/chart" xmlns:r="http://schemas.openxmlformats.org/officeDocument/2006/relationships" r:id="rId17"/>
          </a:graphicData>
        </a:graphic>
      </p:graphicFrame>
      <p:sp>
        <p:nvSpPr>
          <p:cNvPr id="114" name="Text Placeholder 16">
            <a:extLst>
              <a:ext uri="{FF2B5EF4-FFF2-40B4-BE49-F238E27FC236}">
                <a16:creationId xmlns:a16="http://schemas.microsoft.com/office/drawing/2014/main" id="{D5E4A9BE-C5D7-44A1-ACFD-EDBC7DBD7ABC}"/>
              </a:ext>
            </a:extLst>
          </p:cNvPr>
          <p:cNvSpPr>
            <a:spLocks noGrp="1"/>
          </p:cNvSpPr>
          <p:nvPr>
            <p:custDataLst>
              <p:tags r:id="rId4"/>
            </p:custDataLst>
          </p:nvPr>
        </p:nvSpPr>
        <p:spPr bwMode="gray">
          <a:xfrm>
            <a:off x="1146175" y="1344613"/>
            <a:ext cx="333375" cy="165100"/>
          </a:xfrm>
          <a:prstGeom prst="rect">
            <a:avLst/>
          </a:prstGeom>
          <a:solidFill>
            <a:srgbClr val="FFD0CE"/>
          </a:solidFill>
          <a:ln>
            <a:noFill/>
          </a:ln>
          <a:effectLst/>
        </p:spPr>
        <p:txBody>
          <a:bodyPr vert="horz" wrap="none" lIns="22225" tIns="0" rIns="22225"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0A784402-C45F-44D2-8A94-B330CD0D03DB}" type="datetime'''''''''''''''$''''5''''''''''''''''''''''''''''''M'''''''">
              <a:rPr lang="en-US" altLang="en-US" sz="1200" b="1" smtClean="0">
                <a:solidFill>
                  <a:srgbClr val="000000"/>
                </a:solidFill>
                <a:effectLst/>
              </a:rPr>
              <a:pPr marL="0" indent="0" algn="ctr">
                <a:spcBef>
                  <a:spcPct val="0"/>
                </a:spcBef>
                <a:spcAft>
                  <a:spcPct val="0"/>
                </a:spcAft>
                <a:buNone/>
              </a:pPr>
              <a:t>$5M</a:t>
            </a:fld>
            <a:endParaRPr lang="en-US" sz="1200" b="1">
              <a:solidFill>
                <a:srgbClr val="000000"/>
              </a:solidFill>
            </a:endParaRPr>
          </a:p>
        </p:txBody>
      </p:sp>
      <p:sp>
        <p:nvSpPr>
          <p:cNvPr id="61" name="Text Placeholder 16">
            <a:extLst>
              <a:ext uri="{FF2B5EF4-FFF2-40B4-BE49-F238E27FC236}">
                <a16:creationId xmlns:a16="http://schemas.microsoft.com/office/drawing/2014/main" id="{C273D6C3-8E8A-4D43-8516-B5B6BC4579D2}"/>
              </a:ext>
            </a:extLst>
          </p:cNvPr>
          <p:cNvSpPr>
            <a:spLocks noGrp="1"/>
          </p:cNvSpPr>
          <p:nvPr>
            <p:custDataLst>
              <p:tags r:id="rId5"/>
            </p:custDataLst>
          </p:nvPr>
        </p:nvSpPr>
        <p:spPr bwMode="gray">
          <a:xfrm>
            <a:off x="1108076" y="1787525"/>
            <a:ext cx="411163"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BC531AED-1153-46B4-8F9B-EB249BD3C40F}" type="datetime'''$''''''''97M'''''''''">
              <a:rPr lang="en-US" altLang="en-US" sz="1200" b="1" smtClean="0">
                <a:solidFill>
                  <a:schemeClr val="bg1"/>
                </a:solidFill>
              </a:rPr>
              <a:pPr marL="0" indent="0" algn="ctr">
                <a:spcBef>
                  <a:spcPct val="0"/>
                </a:spcBef>
                <a:spcAft>
                  <a:spcPct val="0"/>
                </a:spcAft>
                <a:buNone/>
              </a:pPr>
              <a:t>$97M</a:t>
            </a:fld>
            <a:endParaRPr lang="en-US" sz="1200" b="1">
              <a:solidFill>
                <a:schemeClr val="bg1"/>
              </a:solidFill>
            </a:endParaRPr>
          </a:p>
        </p:txBody>
      </p:sp>
      <p:sp>
        <p:nvSpPr>
          <p:cNvPr id="64" name="Text Placeholder 16">
            <a:extLst>
              <a:ext uri="{FF2B5EF4-FFF2-40B4-BE49-F238E27FC236}">
                <a16:creationId xmlns:a16="http://schemas.microsoft.com/office/drawing/2014/main" id="{85963FA8-8620-44C5-A10F-A0B6CBAD13E8}"/>
              </a:ext>
            </a:extLst>
          </p:cNvPr>
          <p:cNvSpPr>
            <a:spLocks noGrp="1"/>
          </p:cNvSpPr>
          <p:nvPr>
            <p:custDataLst>
              <p:tags r:id="rId6"/>
            </p:custDataLst>
          </p:nvPr>
        </p:nvSpPr>
        <p:spPr bwMode="auto">
          <a:xfrm>
            <a:off x="517525" y="2341563"/>
            <a:ext cx="1592263"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A5198905-704D-4E96-9524-5B149931BAD9}" type="datetime'''Gra''n''''t ''F''undi''n''g ''Al''''loc''''''''''ation'''''">
              <a:rPr lang="en-US" altLang="en-US" sz="1200" b="1" smtClean="0">
                <a:solidFill>
                  <a:srgbClr val="000000"/>
                </a:solidFill>
              </a:rPr>
              <a:pPr marL="0" indent="0" algn="ctr">
                <a:spcBef>
                  <a:spcPct val="0"/>
                </a:spcBef>
                <a:spcAft>
                  <a:spcPct val="0"/>
                </a:spcAft>
                <a:buNone/>
              </a:pPr>
              <a:t>Grant Funding Allocation</a:t>
            </a:fld>
            <a:r>
              <a:rPr lang="en-US" altLang="en-US" sz="1200" b="1">
                <a:solidFill>
                  <a:srgbClr val="000000"/>
                </a:solidFill>
              </a:rPr>
              <a:t> </a:t>
            </a:r>
            <a:endParaRPr lang="en-US" sz="1200" b="1">
              <a:solidFill>
                <a:srgbClr val="000000"/>
              </a:solidFill>
            </a:endParaRPr>
          </a:p>
        </p:txBody>
      </p:sp>
      <p:sp>
        <p:nvSpPr>
          <p:cNvPr id="73" name="Text Placeholder 16">
            <a:extLst>
              <a:ext uri="{FF2B5EF4-FFF2-40B4-BE49-F238E27FC236}">
                <a16:creationId xmlns:a16="http://schemas.microsoft.com/office/drawing/2014/main" id="{E71A7A89-56D4-4F47-8CF2-5901C409D659}"/>
              </a:ext>
            </a:extLst>
          </p:cNvPr>
          <p:cNvSpPr>
            <a:spLocks noGrp="1"/>
          </p:cNvSpPr>
          <p:nvPr>
            <p:custDataLst>
              <p:tags r:id="rId7"/>
            </p:custDataLst>
          </p:nvPr>
        </p:nvSpPr>
        <p:spPr bwMode="gray">
          <a:xfrm>
            <a:off x="741363" y="1179513"/>
            <a:ext cx="1143000"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numCol="1" spcCol="0" rtlCol="0" anchor="b"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r>
              <a:rPr lang="en-US" sz="1200" b="1">
                <a:solidFill>
                  <a:srgbClr val="000000"/>
                </a:solidFill>
              </a:rPr>
              <a:t>$102M Total Cost</a:t>
            </a:r>
          </a:p>
        </p:txBody>
      </p:sp>
      <p:sp>
        <p:nvSpPr>
          <p:cNvPr id="109" name="Arrow: Chevron 108">
            <a:extLst>
              <a:ext uri="{FF2B5EF4-FFF2-40B4-BE49-F238E27FC236}">
                <a16:creationId xmlns:a16="http://schemas.microsoft.com/office/drawing/2014/main" id="{CAFBAEA7-679A-4175-81AD-21F985F15BA1}"/>
              </a:ext>
            </a:extLst>
          </p:cNvPr>
          <p:cNvSpPr/>
          <p:nvPr/>
        </p:nvSpPr>
        <p:spPr>
          <a:xfrm>
            <a:off x="2543629" y="1404937"/>
            <a:ext cx="355600" cy="889000"/>
          </a:xfrm>
          <a:prstGeom prst="chevron">
            <a:avLst>
              <a:gd name="adj" fmla="val 54495"/>
            </a:avLst>
          </a:prstGeom>
          <a:solidFill>
            <a:schemeClr val="tx2">
              <a:alpha val="52000"/>
            </a:schemeClr>
          </a:solidFill>
          <a:ln>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163" name="Rectangle 162">
            <a:extLst>
              <a:ext uri="{FF2B5EF4-FFF2-40B4-BE49-F238E27FC236}">
                <a16:creationId xmlns:a16="http://schemas.microsoft.com/office/drawing/2014/main" id="{0CAD8D85-D49A-47D0-93A6-FE3E9C332A89}"/>
              </a:ext>
            </a:extLst>
          </p:cNvPr>
          <p:cNvSpPr/>
          <p:nvPr/>
        </p:nvSpPr>
        <p:spPr>
          <a:xfrm>
            <a:off x="10013411" y="1370695"/>
            <a:ext cx="2083296" cy="2635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ln w="3175">
                  <a:noFill/>
                </a:ln>
                <a:solidFill>
                  <a:srgbClr val="EF4638"/>
                </a:solidFill>
                <a:effectLst>
                  <a:glow rad="139700">
                    <a:schemeClr val="accent3">
                      <a:satMod val="175000"/>
                      <a:alpha val="40000"/>
                    </a:schemeClr>
                  </a:glow>
                </a:effectLst>
              </a:rPr>
              <a:t>Additional Affordability</a:t>
            </a:r>
          </a:p>
        </p:txBody>
      </p:sp>
      <p:sp>
        <p:nvSpPr>
          <p:cNvPr id="162" name="Rectangle 161">
            <a:extLst>
              <a:ext uri="{FF2B5EF4-FFF2-40B4-BE49-F238E27FC236}">
                <a16:creationId xmlns:a16="http://schemas.microsoft.com/office/drawing/2014/main" id="{BCD52D61-F415-458C-9545-A218867997F3}"/>
              </a:ext>
            </a:extLst>
          </p:cNvPr>
          <p:cNvSpPr/>
          <p:nvPr/>
        </p:nvSpPr>
        <p:spPr>
          <a:xfrm>
            <a:off x="8542334" y="1370695"/>
            <a:ext cx="1670205" cy="2635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ln w="3175">
                  <a:noFill/>
                </a:ln>
                <a:solidFill>
                  <a:srgbClr val="EF4638"/>
                </a:solidFill>
                <a:effectLst>
                  <a:glow rad="139700">
                    <a:schemeClr val="accent3">
                      <a:satMod val="175000"/>
                      <a:alpha val="40000"/>
                    </a:schemeClr>
                  </a:glow>
                </a:effectLst>
              </a:rPr>
              <a:t>Enhanced Flexibility</a:t>
            </a:r>
          </a:p>
        </p:txBody>
      </p:sp>
      <p:sp>
        <p:nvSpPr>
          <p:cNvPr id="188" name="Rectangle: Rounded Corners 187">
            <a:extLst>
              <a:ext uri="{FF2B5EF4-FFF2-40B4-BE49-F238E27FC236}">
                <a16:creationId xmlns:a16="http://schemas.microsoft.com/office/drawing/2014/main" id="{F9384B2D-578D-4F42-9973-71E09A38D72F}"/>
              </a:ext>
            </a:extLst>
          </p:cNvPr>
          <p:cNvSpPr/>
          <p:nvPr/>
        </p:nvSpPr>
        <p:spPr>
          <a:xfrm>
            <a:off x="394966" y="2576037"/>
            <a:ext cx="5516735" cy="1040384"/>
          </a:xfrm>
          <a:prstGeom prst="roundRect">
            <a:avLst>
              <a:gd name="adj" fmla="val 3156"/>
            </a:avLst>
          </a:prstGeom>
          <a:solidFill>
            <a:srgbClr val="F2695E"/>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 tIns="0" rIns="45720" bIns="0" rtlCol="0" anchor="ctr"/>
          <a:lstStyle/>
          <a:p>
            <a:pPr marL="0" marR="0" lvl="0" indent="0" algn="l" defTabSz="914400" rtl="0" eaLnBrk="1" fontAlgn="auto" latinLnBrk="0" hangingPunct="1">
              <a:lnSpc>
                <a:spcPct val="100000"/>
              </a:lnSpc>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Calibri" panose="020F0502020204030204"/>
                <a:ea typeface="+mn-ea"/>
                <a:cs typeface="Calibri"/>
              </a:rPr>
              <a:t>Grid Automation ($</a:t>
            </a:r>
            <a:r>
              <a:rPr lang="en-US" sz="1200" b="1">
                <a:solidFill>
                  <a:schemeClr val="bg1"/>
                </a:solidFill>
                <a:latin typeface="Calibri" panose="020F0502020204030204"/>
                <a:cs typeface="Calibri"/>
              </a:rPr>
              <a:t>97</a:t>
            </a:r>
            <a:r>
              <a:rPr kumimoji="0" lang="en-US" sz="1200" b="1" i="0" u="none" strike="noStrike" kern="1200" cap="none" spc="0" normalizeH="0" baseline="0" noProof="0">
                <a:ln>
                  <a:noFill/>
                </a:ln>
                <a:solidFill>
                  <a:schemeClr val="bg1"/>
                </a:solidFill>
                <a:effectLst/>
                <a:uLnTx/>
                <a:uFillTx/>
                <a:latin typeface="Calibri" panose="020F0502020204030204"/>
                <a:ea typeface="+mn-ea"/>
                <a:cs typeface="Calibri"/>
              </a:rPr>
              <a:t>M): </a:t>
            </a:r>
            <a:r>
              <a:rPr kumimoji="0" lang="en-US" sz="1200" b="0" i="0" u="none" strike="noStrike" kern="1200" cap="none" spc="0" normalizeH="0" baseline="0" noProof="0">
                <a:ln>
                  <a:noFill/>
                </a:ln>
                <a:solidFill>
                  <a:schemeClr val="bg1"/>
                </a:solidFill>
                <a:effectLst/>
                <a:uLnTx/>
                <a:uFillTx/>
                <a:latin typeface="Calibri" panose="020F0502020204030204"/>
                <a:ea typeface="+mn-ea"/>
                <a:cs typeface="Calibri"/>
              </a:rPr>
              <a:t>Install smart devices on substations and circuits including S&amp;C Electric Company </a:t>
            </a:r>
            <a:r>
              <a:rPr kumimoji="0" lang="en-US" sz="1200" b="0" i="0" u="none" strike="noStrike" kern="1200" cap="none" spc="0" normalizeH="0" baseline="0" noProof="0" err="1">
                <a:ln>
                  <a:noFill/>
                </a:ln>
                <a:solidFill>
                  <a:schemeClr val="bg1"/>
                </a:solidFill>
                <a:effectLst/>
                <a:uLnTx/>
                <a:uFillTx/>
                <a:latin typeface="Calibri" panose="020F0502020204030204"/>
                <a:ea typeface="+mn-ea"/>
                <a:cs typeface="Calibri"/>
              </a:rPr>
              <a:t>Tripsavers</a:t>
            </a:r>
            <a:r>
              <a:rPr kumimoji="0" lang="en-US" sz="1200" b="0" i="0" u="none" strike="noStrike" kern="1200" cap="none" spc="0" normalizeH="0" baseline="0" noProof="0">
                <a:ln>
                  <a:noFill/>
                </a:ln>
                <a:solidFill>
                  <a:schemeClr val="bg1"/>
                </a:solidFill>
                <a:effectLst/>
                <a:uLnTx/>
                <a:uFillTx/>
                <a:latin typeface="Calibri" panose="020F0502020204030204"/>
                <a:ea typeface="+mn-ea"/>
                <a:cs typeface="Calibri"/>
              </a:rPr>
              <a:t> and </a:t>
            </a:r>
            <a:r>
              <a:rPr kumimoji="0" lang="en-US" sz="1200" b="0" i="0" u="none" strike="noStrike" kern="1200" cap="none" spc="0" normalizeH="0" baseline="0" noProof="0" err="1">
                <a:ln>
                  <a:noFill/>
                </a:ln>
                <a:solidFill>
                  <a:schemeClr val="bg1"/>
                </a:solidFill>
                <a:effectLst/>
                <a:uLnTx/>
                <a:uFillTx/>
                <a:latin typeface="Calibri" panose="020F0502020204030204"/>
                <a:ea typeface="+mn-ea"/>
                <a:cs typeface="Calibri"/>
              </a:rPr>
              <a:t>Intellirupters</a:t>
            </a:r>
            <a:r>
              <a:rPr kumimoji="0" lang="en-US" sz="1200" b="0" i="0" u="none" strike="noStrike" kern="1200" cap="none" spc="0" normalizeH="0" baseline="0" noProof="0">
                <a:ln>
                  <a:noFill/>
                </a:ln>
                <a:solidFill>
                  <a:schemeClr val="bg1"/>
                </a:solidFill>
                <a:effectLst/>
                <a:uLnTx/>
                <a:uFillTx/>
                <a:latin typeface="Calibri" panose="020F0502020204030204"/>
                <a:ea typeface="+mn-ea"/>
                <a:cs typeface="Calibri"/>
              </a:rPr>
              <a:t>, communications modules to existing capacitor and regulator stations, relays in distribution substations, and Supervisory Control and Data Acquisition (SCADA) equipment. These smart devices will provide the grid flexibility and adaptability to facilitate integration of EVs and DERs.</a:t>
            </a:r>
          </a:p>
        </p:txBody>
      </p:sp>
      <p:sp>
        <p:nvSpPr>
          <p:cNvPr id="189" name="Rectangle: Rounded Corners 188">
            <a:extLst>
              <a:ext uri="{FF2B5EF4-FFF2-40B4-BE49-F238E27FC236}">
                <a16:creationId xmlns:a16="http://schemas.microsoft.com/office/drawing/2014/main" id="{A4B28077-3E0B-472F-98AE-75AD7689F403}"/>
              </a:ext>
            </a:extLst>
          </p:cNvPr>
          <p:cNvSpPr/>
          <p:nvPr/>
        </p:nvSpPr>
        <p:spPr>
          <a:xfrm>
            <a:off x="389347" y="3657017"/>
            <a:ext cx="5524494" cy="618623"/>
          </a:xfrm>
          <a:prstGeom prst="roundRect">
            <a:avLst>
              <a:gd name="adj" fmla="val 3156"/>
            </a:avLst>
          </a:prstGeom>
          <a:solidFill>
            <a:srgbClr val="FFD0CE"/>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 tIns="0" rIns="45720" bIns="0" rtlCol="0" anchor="ctr"/>
          <a:lstStyle/>
          <a:p>
            <a:pPr marL="0" marR="0" lvl="0" indent="0" algn="l" defTabSz="914400" rtl="0" eaLnBrk="1" fontAlgn="auto" latinLnBrk="0" hangingPunct="1">
              <a:lnSpc>
                <a:spcPct val="100000"/>
              </a:lnSpc>
              <a:spcAft>
                <a:spcPts val="0"/>
              </a:spcAft>
              <a:buClrTx/>
              <a:buSzTx/>
              <a:buFontTx/>
              <a:buNone/>
              <a:tabLst/>
              <a:defRPr/>
            </a:pPr>
            <a:r>
              <a:rPr kumimoji="0" lang="en-US" sz="1200" b="1" i="0" u="none" strike="noStrike" kern="1200" cap="none" spc="0" normalizeH="0" baseline="0" noProof="0">
                <a:ln>
                  <a:noFill/>
                </a:ln>
                <a:solidFill>
                  <a:schemeClr val="tx1"/>
                </a:solidFill>
                <a:effectLst/>
                <a:uLnTx/>
                <a:uFillTx/>
                <a:latin typeface="Calibri" panose="020F0502020204030204"/>
                <a:ea typeface="+mn-ea"/>
                <a:cs typeface="Calibri"/>
              </a:rPr>
              <a:t>Mobile Energy Storage ($5M): </a:t>
            </a:r>
            <a:r>
              <a:rPr lang="en-US" sz="1200">
                <a:solidFill>
                  <a:schemeClr val="tx1"/>
                </a:solidFill>
                <a:latin typeface="Calibri" panose="020F0502020204030204"/>
                <a:cs typeface="Calibri"/>
              </a:rPr>
              <a:t>Purchase 2 Nomad Traveler mobile BESS</a:t>
            </a:r>
            <a:r>
              <a:rPr lang="en-US" sz="1200" baseline="30000">
                <a:solidFill>
                  <a:schemeClr val="tx1"/>
                </a:solidFill>
                <a:latin typeface="Calibri" panose="020F0502020204030204"/>
                <a:cs typeface="Calibri"/>
              </a:rPr>
              <a:t>1</a:t>
            </a:r>
            <a:r>
              <a:rPr lang="en-US" sz="1200">
                <a:solidFill>
                  <a:schemeClr val="tx1"/>
                </a:solidFill>
                <a:latin typeface="Calibri" panose="020F0502020204030204"/>
                <a:cs typeface="Calibri"/>
              </a:rPr>
              <a:t> as a non-wire alternative to traditional infrastructure upgrades. Each BESS will provide 2MWh energy and 1MW power that can be moved to various substations based on seasonal demand. </a:t>
            </a:r>
            <a:endParaRPr kumimoji="0" lang="en-US" sz="1200" b="0" i="0" u="none" strike="noStrike" kern="1200" cap="none" spc="0" normalizeH="0" baseline="0" noProof="0">
              <a:ln>
                <a:noFill/>
              </a:ln>
              <a:solidFill>
                <a:schemeClr val="tx1"/>
              </a:solidFill>
              <a:effectLst/>
              <a:uLnTx/>
              <a:uFillTx/>
              <a:latin typeface="Calibri" panose="020F0502020204030204"/>
              <a:ea typeface="+mn-ea"/>
              <a:cs typeface="Calibri"/>
            </a:endParaRPr>
          </a:p>
        </p:txBody>
      </p:sp>
      <p:sp>
        <p:nvSpPr>
          <p:cNvPr id="51" name="Rectangle: Rounded Corners 50">
            <a:extLst>
              <a:ext uri="{FF2B5EF4-FFF2-40B4-BE49-F238E27FC236}">
                <a16:creationId xmlns:a16="http://schemas.microsoft.com/office/drawing/2014/main" id="{B5334EF1-D56F-FE70-86E1-6CB76DC55CD8}"/>
              </a:ext>
            </a:extLst>
          </p:cNvPr>
          <p:cNvSpPr/>
          <p:nvPr/>
        </p:nvSpPr>
        <p:spPr>
          <a:xfrm>
            <a:off x="6256600" y="5161266"/>
            <a:ext cx="2683969" cy="400110"/>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45720" rtlCol="0" anchor="t"/>
          <a:lstStyle/>
          <a:p>
            <a:pPr marL="27432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051E35"/>
                </a:solidFill>
                <a:effectLst/>
                <a:uLnTx/>
                <a:uFillTx/>
                <a:latin typeface="Calibri" panose="020F0502020204030204"/>
                <a:ea typeface="+mn-ea"/>
                <a:cs typeface="+mn-cs"/>
              </a:rPr>
              <a:t>Avoided Customer Outage Minutes</a:t>
            </a:r>
          </a:p>
          <a:p>
            <a:pPr marL="347663" marR="0" lvl="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51E35"/>
                </a:solidFill>
                <a:effectLst/>
                <a:uLnTx/>
                <a:uFillTx/>
                <a:latin typeface="Calibri" panose="020F0502020204030204"/>
                <a:ea typeface="+mn-ea"/>
                <a:cs typeface="Calibri"/>
              </a:rPr>
              <a:t>Avg Annual (incl. storms)</a:t>
            </a:r>
            <a:r>
              <a:rPr kumimoji="0" lang="en-US" sz="1100" b="0" i="0" u="none" strike="noStrike" kern="1200" cap="none" spc="0" normalizeH="0" baseline="30000" noProof="0">
                <a:ln>
                  <a:noFill/>
                </a:ln>
                <a:solidFill>
                  <a:srgbClr val="051E35"/>
                </a:solidFill>
                <a:effectLst/>
                <a:uLnTx/>
                <a:uFillTx/>
                <a:latin typeface="Calibri" panose="020F0502020204030204"/>
                <a:ea typeface="+mn-ea"/>
                <a:cs typeface="Calibri"/>
              </a:rPr>
              <a:t>4</a:t>
            </a:r>
            <a:r>
              <a:rPr kumimoji="0" lang="en-US" sz="1100" b="0" i="0" u="none" strike="noStrike" kern="1200" cap="none" spc="0" normalizeH="0" baseline="0" noProof="0">
                <a:ln>
                  <a:noFill/>
                </a:ln>
                <a:solidFill>
                  <a:srgbClr val="051E35"/>
                </a:solidFill>
                <a:effectLst/>
                <a:uLnTx/>
                <a:uFillTx/>
                <a:latin typeface="Calibri" panose="020F0502020204030204"/>
                <a:ea typeface="+mn-ea"/>
                <a:cs typeface="Calibri"/>
              </a:rPr>
              <a:t>: </a:t>
            </a:r>
            <a:r>
              <a:rPr kumimoji="0" lang="en-US" sz="1100" b="1" i="0" u="none" strike="noStrike" kern="1200" cap="none" spc="0" normalizeH="0" baseline="0" noProof="0">
                <a:ln>
                  <a:noFill/>
                </a:ln>
                <a:solidFill>
                  <a:srgbClr val="051E35"/>
                </a:solidFill>
                <a:effectLst/>
                <a:uLnTx/>
                <a:uFillTx/>
                <a:latin typeface="Calibri" panose="020F0502020204030204"/>
                <a:ea typeface="+mn-ea"/>
                <a:cs typeface="Calibri"/>
              </a:rPr>
              <a:t>50,000,000+</a:t>
            </a:r>
          </a:p>
        </p:txBody>
      </p:sp>
      <p:sp>
        <p:nvSpPr>
          <p:cNvPr id="52" name="Oval 51">
            <a:extLst>
              <a:ext uri="{FF2B5EF4-FFF2-40B4-BE49-F238E27FC236}">
                <a16:creationId xmlns:a16="http://schemas.microsoft.com/office/drawing/2014/main" id="{E2AF5FAB-0273-FC15-7584-6D9FD3077AB9}"/>
              </a:ext>
            </a:extLst>
          </p:cNvPr>
          <p:cNvSpPr/>
          <p:nvPr/>
        </p:nvSpPr>
        <p:spPr>
          <a:xfrm>
            <a:off x="6035582" y="5134707"/>
            <a:ext cx="457061" cy="457200"/>
          </a:xfrm>
          <a:prstGeom prst="ellipse">
            <a:avLst/>
          </a:prstGeom>
          <a:solidFill>
            <a:srgbClr val="F8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4" name="Graphic 13" descr="Lights On with solid fill">
            <a:extLst>
              <a:ext uri="{FF2B5EF4-FFF2-40B4-BE49-F238E27FC236}">
                <a16:creationId xmlns:a16="http://schemas.microsoft.com/office/drawing/2014/main" id="{31ABD41D-0F47-4808-B343-47368E79560D}"/>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083401" y="5182541"/>
            <a:ext cx="361423" cy="361533"/>
          </a:xfrm>
          <a:prstGeom prst="rect">
            <a:avLst/>
          </a:prstGeom>
        </p:spPr>
      </p:pic>
      <p:sp>
        <p:nvSpPr>
          <p:cNvPr id="6" name="Rectangle 5">
            <a:extLst>
              <a:ext uri="{FF2B5EF4-FFF2-40B4-BE49-F238E27FC236}">
                <a16:creationId xmlns:a16="http://schemas.microsoft.com/office/drawing/2014/main" id="{F7607080-BC06-896D-3BA5-C862DAAE5160}"/>
              </a:ext>
            </a:extLst>
          </p:cNvPr>
          <p:cNvSpPr/>
          <p:nvPr/>
        </p:nvSpPr>
        <p:spPr>
          <a:xfrm>
            <a:off x="389348" y="4329113"/>
            <a:ext cx="5516734" cy="203200"/>
          </a:xfrm>
          <a:prstGeom prst="rect">
            <a:avLst/>
          </a:prstGeom>
          <a:solidFill>
            <a:srgbClr val="7F7F7F"/>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alibri" panose="020F0502020204030204"/>
                <a:ea typeface="+mn-ea"/>
                <a:cs typeface="+mn-cs"/>
              </a:rPr>
              <a:t>GREATER COMMUNITY BENEFITS ANTICIPATED</a:t>
            </a:r>
            <a:endParaRPr kumimoji="0" lang="en-US" sz="700" i="1" u="none" strike="noStrike" kern="1200" cap="none" spc="0" normalizeH="0" baseline="30000" noProof="0">
              <a:ln>
                <a:noFill/>
              </a:ln>
              <a:solidFill>
                <a:srgbClr val="FFFFFF"/>
              </a:solidFill>
              <a:effectLst/>
              <a:uLnTx/>
              <a:uFillTx/>
              <a:latin typeface="Calibri" panose="020F0502020204030204"/>
              <a:ea typeface="+mn-ea"/>
              <a:cs typeface="Calibri"/>
            </a:endParaRPr>
          </a:p>
        </p:txBody>
      </p:sp>
      <p:sp>
        <p:nvSpPr>
          <p:cNvPr id="182" name="Rectangle: Rounded Corners 181">
            <a:extLst>
              <a:ext uri="{FF2B5EF4-FFF2-40B4-BE49-F238E27FC236}">
                <a16:creationId xmlns:a16="http://schemas.microsoft.com/office/drawing/2014/main" id="{9A395D4C-0634-4FC6-80EC-8BFCCB576E04}"/>
              </a:ext>
            </a:extLst>
          </p:cNvPr>
          <p:cNvSpPr/>
          <p:nvPr/>
        </p:nvSpPr>
        <p:spPr>
          <a:xfrm>
            <a:off x="389347" y="5493491"/>
            <a:ext cx="2651760" cy="712836"/>
          </a:xfrm>
          <a:prstGeom prst="roundRect">
            <a:avLst>
              <a:gd name="adj" fmla="val 0"/>
            </a:avLst>
          </a:prstGeom>
          <a:solidFill>
            <a:srgbClr val="FFFBFB"/>
          </a:solidFill>
          <a:ln>
            <a:solidFill>
              <a:srgbClr val="F80000"/>
            </a:solidFill>
          </a:ln>
        </p:spPr>
        <p:style>
          <a:lnRef idx="1">
            <a:schemeClr val="accent4"/>
          </a:lnRef>
          <a:fillRef idx="2">
            <a:schemeClr val="accent4"/>
          </a:fillRef>
          <a:effectRef idx="1">
            <a:schemeClr val="accent4"/>
          </a:effectRef>
          <a:fontRef idx="minor">
            <a:schemeClr val="dk1"/>
          </a:fontRef>
        </p:style>
        <p:txBody>
          <a:bodyPr lIns="45720" tIns="0" rIns="45720" bIns="0" rtlCol="0" anchor="ctr"/>
          <a:lstStyle/>
          <a:p>
            <a:pPr algn="ctr">
              <a:buClr>
                <a:srgbClr val="000000"/>
              </a:buClr>
            </a:pPr>
            <a:r>
              <a:rPr lang="en-US" sz="1100" kern="0">
                <a:solidFill>
                  <a:schemeClr val="bg2"/>
                </a:solidFill>
              </a:rPr>
              <a:t>The</a:t>
            </a:r>
            <a:r>
              <a:rPr lang="en-US" sz="1100" b="1" kern="0">
                <a:solidFill>
                  <a:schemeClr val="bg2"/>
                </a:solidFill>
              </a:rPr>
              <a:t> Project </a:t>
            </a:r>
            <a:r>
              <a:rPr lang="en-US" sz="1100" kern="0">
                <a:solidFill>
                  <a:schemeClr val="bg2"/>
                </a:solidFill>
              </a:rPr>
              <a:t>will support state initiatives</a:t>
            </a:r>
            <a:r>
              <a:rPr lang="en-US" sz="1100" kern="0" baseline="30000">
                <a:solidFill>
                  <a:schemeClr val="bg2"/>
                </a:solidFill>
              </a:rPr>
              <a:t>6</a:t>
            </a:r>
          </a:p>
          <a:p>
            <a:pPr algn="ctr">
              <a:buClr>
                <a:srgbClr val="000000"/>
              </a:buClr>
            </a:pPr>
            <a:r>
              <a:rPr lang="en-US" sz="1100" kern="0">
                <a:solidFill>
                  <a:schemeClr val="bg2"/>
                </a:solidFill>
              </a:rPr>
              <a:t>to increase the </a:t>
            </a:r>
            <a:r>
              <a:rPr lang="en-US" sz="1100" b="1" kern="0">
                <a:solidFill>
                  <a:schemeClr val="bg2"/>
                </a:solidFill>
              </a:rPr>
              <a:t>adoption of electric</a:t>
            </a:r>
          </a:p>
          <a:p>
            <a:pPr algn="ctr">
              <a:buClr>
                <a:srgbClr val="000000"/>
              </a:buClr>
            </a:pPr>
            <a:r>
              <a:rPr lang="en-US" sz="1100" b="1" kern="0">
                <a:solidFill>
                  <a:schemeClr val="bg2"/>
                </a:solidFill>
              </a:rPr>
              <a:t>vehicles (EVs) and grow alternative fuel transportation infrastructure.</a:t>
            </a:r>
          </a:p>
        </p:txBody>
      </p:sp>
      <p:sp>
        <p:nvSpPr>
          <p:cNvPr id="201" name="Rectangle: Rounded Corners 200">
            <a:extLst>
              <a:ext uri="{FF2B5EF4-FFF2-40B4-BE49-F238E27FC236}">
                <a16:creationId xmlns:a16="http://schemas.microsoft.com/office/drawing/2014/main" id="{08E73F6A-C62F-4295-A348-7C3C9E889CFE}"/>
              </a:ext>
            </a:extLst>
          </p:cNvPr>
          <p:cNvSpPr/>
          <p:nvPr/>
        </p:nvSpPr>
        <p:spPr>
          <a:xfrm>
            <a:off x="1137658" y="4624631"/>
            <a:ext cx="1876424" cy="660402"/>
          </a:xfrm>
          <a:prstGeom prst="roundRect">
            <a:avLst>
              <a:gd name="adj" fmla="val 0"/>
            </a:avLst>
          </a:prstGeom>
          <a:noFill/>
          <a:ln>
            <a:noFill/>
          </a:ln>
          <a:effectLst/>
        </p:spPr>
        <p:style>
          <a:lnRef idx="1">
            <a:schemeClr val="accent4"/>
          </a:lnRef>
          <a:fillRef idx="2">
            <a:schemeClr val="accent4"/>
          </a:fillRef>
          <a:effectRef idx="1">
            <a:schemeClr val="accent4"/>
          </a:effectRef>
          <a:fontRef idx="minor">
            <a:schemeClr val="dk1"/>
          </a:fontRef>
        </p:style>
        <p:txBody>
          <a:bodyPr lIns="0" tIns="0" rIns="0" bIns="0" rtlCol="0" anchor="ctr"/>
          <a:lstStyle/>
          <a:p>
            <a:pPr algn="ctr">
              <a:buClr>
                <a:srgbClr val="000000"/>
              </a:buClr>
            </a:pPr>
            <a:r>
              <a:rPr lang="en-US" sz="1100" kern="0">
                <a:solidFill>
                  <a:schemeClr val="bg2"/>
                </a:solidFill>
              </a:rPr>
              <a:t>EVs require grid flexibility to quickly answer changes in</a:t>
            </a:r>
          </a:p>
          <a:p>
            <a:pPr algn="ctr">
              <a:buClr>
                <a:srgbClr val="000000"/>
              </a:buClr>
            </a:pPr>
            <a:r>
              <a:rPr lang="en-US" sz="1100" kern="0">
                <a:solidFill>
                  <a:schemeClr val="bg2"/>
                </a:solidFill>
              </a:rPr>
              <a:t>power supply and demand related to EV charging.</a:t>
            </a:r>
          </a:p>
        </p:txBody>
      </p:sp>
      <p:sp>
        <p:nvSpPr>
          <p:cNvPr id="204" name="Isosceles Triangle 203">
            <a:extLst>
              <a:ext uri="{FF2B5EF4-FFF2-40B4-BE49-F238E27FC236}">
                <a16:creationId xmlns:a16="http://schemas.microsoft.com/office/drawing/2014/main" id="{6E76B56B-F29E-4A71-B2AC-4627E3DF04E8}"/>
              </a:ext>
            </a:extLst>
          </p:cNvPr>
          <p:cNvSpPr/>
          <p:nvPr/>
        </p:nvSpPr>
        <p:spPr>
          <a:xfrm rot="10800000">
            <a:off x="389346" y="5367154"/>
            <a:ext cx="2651760" cy="103053"/>
          </a:xfrm>
          <a:prstGeom prst="triangle">
            <a:avLst/>
          </a:prstGeom>
          <a:solidFill>
            <a:schemeClr val="tx2">
              <a:lumMod val="9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166" name="Freeform 35">
            <a:extLst>
              <a:ext uri="{FF2B5EF4-FFF2-40B4-BE49-F238E27FC236}">
                <a16:creationId xmlns:a16="http://schemas.microsoft.com/office/drawing/2014/main" id="{8D4EDC27-B8B8-4E76-8A94-7BBB01F4BFFC}"/>
              </a:ext>
            </a:extLst>
          </p:cNvPr>
          <p:cNvSpPr>
            <a:spLocks noEditPoints="1"/>
          </p:cNvSpPr>
          <p:nvPr/>
        </p:nvSpPr>
        <p:spPr bwMode="auto">
          <a:xfrm>
            <a:off x="526841" y="4630686"/>
            <a:ext cx="548640" cy="640080"/>
          </a:xfrm>
          <a:custGeom>
            <a:avLst/>
            <a:gdLst>
              <a:gd name="T0" fmla="*/ 115 w 139"/>
              <a:gd name="T1" fmla="*/ 35 h 152"/>
              <a:gd name="T2" fmla="*/ 132 w 139"/>
              <a:gd name="T3" fmla="*/ 83 h 152"/>
              <a:gd name="T4" fmla="*/ 7 w 139"/>
              <a:gd name="T5" fmla="*/ 83 h 152"/>
              <a:gd name="T6" fmla="*/ 63 w 139"/>
              <a:gd name="T7" fmla="*/ 31 h 152"/>
              <a:gd name="T8" fmla="*/ 94 w 139"/>
              <a:gd name="T9" fmla="*/ 34 h 152"/>
              <a:gd name="T10" fmla="*/ 97 w 139"/>
              <a:gd name="T11" fmla="*/ 27 h 152"/>
              <a:gd name="T12" fmla="*/ 111 w 139"/>
              <a:gd name="T13" fmla="*/ 24 h 152"/>
              <a:gd name="T14" fmla="*/ 97 w 139"/>
              <a:gd name="T15" fmla="*/ 20 h 152"/>
              <a:gd name="T16" fmla="*/ 108 w 139"/>
              <a:gd name="T17" fmla="*/ 14 h 152"/>
              <a:gd name="T18" fmla="*/ 108 w 139"/>
              <a:gd name="T19" fmla="*/ 7 h 152"/>
              <a:gd name="T20" fmla="*/ 97 w 139"/>
              <a:gd name="T21" fmla="*/ 3 h 152"/>
              <a:gd name="T22" fmla="*/ 66 w 139"/>
              <a:gd name="T23" fmla="*/ 0 h 152"/>
              <a:gd name="T24" fmla="*/ 63 w 139"/>
              <a:gd name="T25" fmla="*/ 14 h 152"/>
              <a:gd name="T26" fmla="*/ 70 w 139"/>
              <a:gd name="T27" fmla="*/ 152 h 152"/>
              <a:gd name="T28" fmla="*/ 120 w 139"/>
              <a:gd name="T29" fmla="*/ 35 h 152"/>
              <a:gd name="T30" fmla="*/ 90 w 139"/>
              <a:gd name="T31" fmla="*/ 7 h 152"/>
              <a:gd name="T32" fmla="*/ 70 w 139"/>
              <a:gd name="T33" fmla="*/ 27 h 152"/>
              <a:gd name="T34" fmla="*/ 87 w 139"/>
              <a:gd name="T35" fmla="*/ 121 h 152"/>
              <a:gd name="T36" fmla="*/ 104 w 139"/>
              <a:gd name="T37" fmla="*/ 118 h 152"/>
              <a:gd name="T38" fmla="*/ 108 w 139"/>
              <a:gd name="T39" fmla="*/ 111 h 152"/>
              <a:gd name="T40" fmla="*/ 111 w 139"/>
              <a:gd name="T41" fmla="*/ 86 h 152"/>
              <a:gd name="T42" fmla="*/ 97 w 139"/>
              <a:gd name="T43" fmla="*/ 77 h 152"/>
              <a:gd name="T44" fmla="*/ 87 w 139"/>
              <a:gd name="T45" fmla="*/ 55 h 152"/>
              <a:gd name="T46" fmla="*/ 49 w 139"/>
              <a:gd name="T47" fmla="*/ 58 h 152"/>
              <a:gd name="T48" fmla="*/ 30 w 139"/>
              <a:gd name="T49" fmla="*/ 83 h 152"/>
              <a:gd name="T50" fmla="*/ 28 w 139"/>
              <a:gd name="T51" fmla="*/ 107 h 152"/>
              <a:gd name="T52" fmla="*/ 35 w 139"/>
              <a:gd name="T53" fmla="*/ 111 h 152"/>
              <a:gd name="T54" fmla="*/ 38 w 139"/>
              <a:gd name="T55" fmla="*/ 121 h 152"/>
              <a:gd name="T56" fmla="*/ 56 w 139"/>
              <a:gd name="T57" fmla="*/ 118 h 152"/>
              <a:gd name="T58" fmla="*/ 83 w 139"/>
              <a:gd name="T59" fmla="*/ 111 h 152"/>
              <a:gd name="T60" fmla="*/ 87 w 139"/>
              <a:gd name="T61" fmla="*/ 121 h 152"/>
              <a:gd name="T62" fmla="*/ 90 w 139"/>
              <a:gd name="T63" fmla="*/ 114 h 152"/>
              <a:gd name="T64" fmla="*/ 97 w 139"/>
              <a:gd name="T65" fmla="*/ 111 h 152"/>
              <a:gd name="T66" fmla="*/ 55 w 139"/>
              <a:gd name="T67" fmla="*/ 62 h 152"/>
              <a:gd name="T68" fmla="*/ 89 w 139"/>
              <a:gd name="T69" fmla="*/ 76 h 152"/>
              <a:gd name="T70" fmla="*/ 55 w 139"/>
              <a:gd name="T71" fmla="*/ 62 h 152"/>
              <a:gd name="T72" fmla="*/ 93 w 139"/>
              <a:gd name="T73" fmla="*/ 83 h 152"/>
              <a:gd name="T74" fmla="*/ 104 w 139"/>
              <a:gd name="T75" fmla="*/ 90 h 152"/>
              <a:gd name="T76" fmla="*/ 87 w 139"/>
              <a:gd name="T77" fmla="*/ 93 h 152"/>
              <a:gd name="T78" fmla="*/ 104 w 139"/>
              <a:gd name="T79" fmla="*/ 97 h 152"/>
              <a:gd name="T80" fmla="*/ 101 w 139"/>
              <a:gd name="T81" fmla="*/ 104 h 152"/>
              <a:gd name="T82" fmla="*/ 52 w 139"/>
              <a:gd name="T83" fmla="*/ 104 h 152"/>
              <a:gd name="T84" fmla="*/ 35 w 139"/>
              <a:gd name="T85" fmla="*/ 104 h 152"/>
              <a:gd name="T86" fmla="*/ 49 w 139"/>
              <a:gd name="T87" fmla="*/ 97 h 152"/>
              <a:gd name="T88" fmla="*/ 49 w 139"/>
              <a:gd name="T89" fmla="*/ 90 h 152"/>
              <a:gd name="T90" fmla="*/ 35 w 139"/>
              <a:gd name="T91" fmla="*/ 89 h 152"/>
              <a:gd name="T92" fmla="*/ 49 w 139"/>
              <a:gd name="T93" fmla="*/ 114 h 152"/>
              <a:gd name="T94" fmla="*/ 42 w 139"/>
              <a:gd name="T95" fmla="*/ 111 h 152"/>
              <a:gd name="T96" fmla="*/ 49 w 139"/>
              <a:gd name="T97" fmla="*/ 11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9" h="152">
                <a:moveTo>
                  <a:pt x="120" y="35"/>
                </a:moveTo>
                <a:cubicBezTo>
                  <a:pt x="119" y="34"/>
                  <a:pt x="117" y="34"/>
                  <a:pt x="115" y="35"/>
                </a:cubicBezTo>
                <a:cubicBezTo>
                  <a:pt x="114" y="37"/>
                  <a:pt x="114" y="39"/>
                  <a:pt x="115" y="40"/>
                </a:cubicBezTo>
                <a:cubicBezTo>
                  <a:pt x="126" y="52"/>
                  <a:pt x="132" y="67"/>
                  <a:pt x="132" y="83"/>
                </a:cubicBezTo>
                <a:cubicBezTo>
                  <a:pt x="132" y="117"/>
                  <a:pt x="104" y="145"/>
                  <a:pt x="70" y="145"/>
                </a:cubicBezTo>
                <a:cubicBezTo>
                  <a:pt x="35" y="145"/>
                  <a:pt x="7" y="117"/>
                  <a:pt x="7" y="83"/>
                </a:cubicBezTo>
                <a:cubicBezTo>
                  <a:pt x="7" y="51"/>
                  <a:pt x="31" y="24"/>
                  <a:pt x="63" y="21"/>
                </a:cubicBezTo>
                <a:cubicBezTo>
                  <a:pt x="63" y="31"/>
                  <a:pt x="63" y="31"/>
                  <a:pt x="63" y="31"/>
                </a:cubicBezTo>
                <a:cubicBezTo>
                  <a:pt x="63" y="33"/>
                  <a:pt x="64" y="34"/>
                  <a:pt x="66" y="34"/>
                </a:cubicBezTo>
                <a:cubicBezTo>
                  <a:pt x="94" y="34"/>
                  <a:pt x="94" y="34"/>
                  <a:pt x="94" y="34"/>
                </a:cubicBezTo>
                <a:cubicBezTo>
                  <a:pt x="96" y="34"/>
                  <a:pt x="97" y="33"/>
                  <a:pt x="97" y="31"/>
                </a:cubicBezTo>
                <a:cubicBezTo>
                  <a:pt x="97" y="27"/>
                  <a:pt x="97" y="27"/>
                  <a:pt x="97" y="27"/>
                </a:cubicBezTo>
                <a:cubicBezTo>
                  <a:pt x="108" y="27"/>
                  <a:pt x="108" y="27"/>
                  <a:pt x="108" y="27"/>
                </a:cubicBezTo>
                <a:cubicBezTo>
                  <a:pt x="110" y="27"/>
                  <a:pt x="111" y="26"/>
                  <a:pt x="111" y="24"/>
                </a:cubicBezTo>
                <a:cubicBezTo>
                  <a:pt x="111" y="22"/>
                  <a:pt x="110" y="20"/>
                  <a:pt x="108" y="20"/>
                </a:cubicBezTo>
                <a:cubicBezTo>
                  <a:pt x="97" y="20"/>
                  <a:pt x="97" y="20"/>
                  <a:pt x="97" y="20"/>
                </a:cubicBezTo>
                <a:cubicBezTo>
                  <a:pt x="97" y="14"/>
                  <a:pt x="97" y="14"/>
                  <a:pt x="97" y="14"/>
                </a:cubicBezTo>
                <a:cubicBezTo>
                  <a:pt x="108" y="14"/>
                  <a:pt x="108" y="14"/>
                  <a:pt x="108" y="14"/>
                </a:cubicBezTo>
                <a:cubicBezTo>
                  <a:pt x="110" y="14"/>
                  <a:pt x="111" y="12"/>
                  <a:pt x="111" y="10"/>
                </a:cubicBezTo>
                <a:cubicBezTo>
                  <a:pt x="111" y="8"/>
                  <a:pt x="110" y="7"/>
                  <a:pt x="108" y="7"/>
                </a:cubicBezTo>
                <a:cubicBezTo>
                  <a:pt x="97" y="7"/>
                  <a:pt x="97" y="7"/>
                  <a:pt x="97" y="7"/>
                </a:cubicBezTo>
                <a:cubicBezTo>
                  <a:pt x="97" y="3"/>
                  <a:pt x="97" y="3"/>
                  <a:pt x="97" y="3"/>
                </a:cubicBezTo>
                <a:cubicBezTo>
                  <a:pt x="97" y="1"/>
                  <a:pt x="96" y="0"/>
                  <a:pt x="94" y="0"/>
                </a:cubicBezTo>
                <a:cubicBezTo>
                  <a:pt x="66" y="0"/>
                  <a:pt x="66" y="0"/>
                  <a:pt x="66" y="0"/>
                </a:cubicBezTo>
                <a:cubicBezTo>
                  <a:pt x="64" y="0"/>
                  <a:pt x="63" y="1"/>
                  <a:pt x="63" y="3"/>
                </a:cubicBezTo>
                <a:cubicBezTo>
                  <a:pt x="63" y="14"/>
                  <a:pt x="63" y="14"/>
                  <a:pt x="63" y="14"/>
                </a:cubicBezTo>
                <a:cubicBezTo>
                  <a:pt x="27" y="17"/>
                  <a:pt x="0" y="47"/>
                  <a:pt x="0" y="83"/>
                </a:cubicBezTo>
                <a:cubicBezTo>
                  <a:pt x="0" y="121"/>
                  <a:pt x="31" y="152"/>
                  <a:pt x="70" y="152"/>
                </a:cubicBezTo>
                <a:cubicBezTo>
                  <a:pt x="108" y="152"/>
                  <a:pt x="139" y="121"/>
                  <a:pt x="139" y="83"/>
                </a:cubicBezTo>
                <a:cubicBezTo>
                  <a:pt x="139" y="65"/>
                  <a:pt x="132" y="48"/>
                  <a:pt x="120" y="35"/>
                </a:cubicBezTo>
                <a:close/>
                <a:moveTo>
                  <a:pt x="70" y="7"/>
                </a:moveTo>
                <a:cubicBezTo>
                  <a:pt x="90" y="7"/>
                  <a:pt x="90" y="7"/>
                  <a:pt x="90" y="7"/>
                </a:cubicBezTo>
                <a:cubicBezTo>
                  <a:pt x="90" y="27"/>
                  <a:pt x="90" y="27"/>
                  <a:pt x="90" y="27"/>
                </a:cubicBezTo>
                <a:cubicBezTo>
                  <a:pt x="70" y="27"/>
                  <a:pt x="70" y="27"/>
                  <a:pt x="70" y="27"/>
                </a:cubicBezTo>
                <a:lnTo>
                  <a:pt x="70" y="7"/>
                </a:lnTo>
                <a:close/>
                <a:moveTo>
                  <a:pt x="87" y="121"/>
                </a:moveTo>
                <a:cubicBezTo>
                  <a:pt x="101" y="121"/>
                  <a:pt x="101" y="121"/>
                  <a:pt x="101" y="121"/>
                </a:cubicBezTo>
                <a:cubicBezTo>
                  <a:pt x="103" y="121"/>
                  <a:pt x="104" y="120"/>
                  <a:pt x="104" y="118"/>
                </a:cubicBezTo>
                <a:cubicBezTo>
                  <a:pt x="104" y="111"/>
                  <a:pt x="104" y="111"/>
                  <a:pt x="104" y="111"/>
                </a:cubicBezTo>
                <a:cubicBezTo>
                  <a:pt x="108" y="111"/>
                  <a:pt x="108" y="111"/>
                  <a:pt x="108" y="111"/>
                </a:cubicBezTo>
                <a:cubicBezTo>
                  <a:pt x="110" y="111"/>
                  <a:pt x="111" y="109"/>
                  <a:pt x="111" y="107"/>
                </a:cubicBezTo>
                <a:cubicBezTo>
                  <a:pt x="111" y="86"/>
                  <a:pt x="111" y="86"/>
                  <a:pt x="111" y="86"/>
                </a:cubicBezTo>
                <a:cubicBezTo>
                  <a:pt x="111" y="85"/>
                  <a:pt x="110" y="84"/>
                  <a:pt x="109" y="83"/>
                </a:cubicBezTo>
                <a:cubicBezTo>
                  <a:pt x="97" y="77"/>
                  <a:pt x="97" y="77"/>
                  <a:pt x="97" y="77"/>
                </a:cubicBezTo>
                <a:cubicBezTo>
                  <a:pt x="90" y="58"/>
                  <a:pt x="90" y="58"/>
                  <a:pt x="90" y="58"/>
                </a:cubicBezTo>
                <a:cubicBezTo>
                  <a:pt x="90" y="56"/>
                  <a:pt x="88" y="55"/>
                  <a:pt x="87" y="55"/>
                </a:cubicBezTo>
                <a:cubicBezTo>
                  <a:pt x="52" y="55"/>
                  <a:pt x="52" y="55"/>
                  <a:pt x="52" y="55"/>
                </a:cubicBezTo>
                <a:cubicBezTo>
                  <a:pt x="51" y="55"/>
                  <a:pt x="49" y="56"/>
                  <a:pt x="49" y="58"/>
                </a:cubicBezTo>
                <a:cubicBezTo>
                  <a:pt x="42" y="77"/>
                  <a:pt x="42" y="77"/>
                  <a:pt x="42" y="77"/>
                </a:cubicBezTo>
                <a:cubicBezTo>
                  <a:pt x="30" y="83"/>
                  <a:pt x="30" y="83"/>
                  <a:pt x="30" y="83"/>
                </a:cubicBezTo>
                <a:cubicBezTo>
                  <a:pt x="29" y="84"/>
                  <a:pt x="28" y="85"/>
                  <a:pt x="28" y="86"/>
                </a:cubicBezTo>
                <a:cubicBezTo>
                  <a:pt x="28" y="107"/>
                  <a:pt x="28" y="107"/>
                  <a:pt x="28" y="107"/>
                </a:cubicBezTo>
                <a:cubicBezTo>
                  <a:pt x="28" y="109"/>
                  <a:pt x="29" y="111"/>
                  <a:pt x="31" y="111"/>
                </a:cubicBezTo>
                <a:cubicBezTo>
                  <a:pt x="35" y="111"/>
                  <a:pt x="35" y="111"/>
                  <a:pt x="35" y="111"/>
                </a:cubicBezTo>
                <a:cubicBezTo>
                  <a:pt x="35" y="118"/>
                  <a:pt x="35" y="118"/>
                  <a:pt x="35" y="118"/>
                </a:cubicBezTo>
                <a:cubicBezTo>
                  <a:pt x="35" y="120"/>
                  <a:pt x="36" y="121"/>
                  <a:pt x="38" y="121"/>
                </a:cubicBezTo>
                <a:cubicBezTo>
                  <a:pt x="52" y="121"/>
                  <a:pt x="52" y="121"/>
                  <a:pt x="52" y="121"/>
                </a:cubicBezTo>
                <a:cubicBezTo>
                  <a:pt x="54" y="121"/>
                  <a:pt x="56" y="120"/>
                  <a:pt x="56" y="118"/>
                </a:cubicBezTo>
                <a:cubicBezTo>
                  <a:pt x="56" y="111"/>
                  <a:pt x="56" y="111"/>
                  <a:pt x="56" y="111"/>
                </a:cubicBezTo>
                <a:cubicBezTo>
                  <a:pt x="83" y="111"/>
                  <a:pt x="83" y="111"/>
                  <a:pt x="83" y="111"/>
                </a:cubicBezTo>
                <a:cubicBezTo>
                  <a:pt x="83" y="118"/>
                  <a:pt x="83" y="118"/>
                  <a:pt x="83" y="118"/>
                </a:cubicBezTo>
                <a:cubicBezTo>
                  <a:pt x="83" y="120"/>
                  <a:pt x="85" y="121"/>
                  <a:pt x="87" y="121"/>
                </a:cubicBezTo>
                <a:close/>
                <a:moveTo>
                  <a:pt x="97" y="114"/>
                </a:moveTo>
                <a:cubicBezTo>
                  <a:pt x="90" y="114"/>
                  <a:pt x="90" y="114"/>
                  <a:pt x="90" y="114"/>
                </a:cubicBezTo>
                <a:cubicBezTo>
                  <a:pt x="90" y="111"/>
                  <a:pt x="90" y="111"/>
                  <a:pt x="90" y="111"/>
                </a:cubicBezTo>
                <a:cubicBezTo>
                  <a:pt x="97" y="111"/>
                  <a:pt x="97" y="111"/>
                  <a:pt x="97" y="111"/>
                </a:cubicBezTo>
                <a:lnTo>
                  <a:pt x="97" y="114"/>
                </a:lnTo>
                <a:close/>
                <a:moveTo>
                  <a:pt x="55" y="62"/>
                </a:moveTo>
                <a:cubicBezTo>
                  <a:pt x="84" y="62"/>
                  <a:pt x="84" y="62"/>
                  <a:pt x="84" y="62"/>
                </a:cubicBezTo>
                <a:cubicBezTo>
                  <a:pt x="89" y="76"/>
                  <a:pt x="89" y="76"/>
                  <a:pt x="89" y="76"/>
                </a:cubicBezTo>
                <a:cubicBezTo>
                  <a:pt x="50" y="76"/>
                  <a:pt x="50" y="76"/>
                  <a:pt x="50" y="76"/>
                </a:cubicBezTo>
                <a:lnTo>
                  <a:pt x="55" y="62"/>
                </a:lnTo>
                <a:close/>
                <a:moveTo>
                  <a:pt x="46" y="83"/>
                </a:moveTo>
                <a:cubicBezTo>
                  <a:pt x="93" y="83"/>
                  <a:pt x="93" y="83"/>
                  <a:pt x="93" y="83"/>
                </a:cubicBezTo>
                <a:cubicBezTo>
                  <a:pt x="104" y="89"/>
                  <a:pt x="104" y="89"/>
                  <a:pt x="104" y="89"/>
                </a:cubicBezTo>
                <a:cubicBezTo>
                  <a:pt x="104" y="90"/>
                  <a:pt x="104" y="90"/>
                  <a:pt x="104" y="90"/>
                </a:cubicBezTo>
                <a:cubicBezTo>
                  <a:pt x="90" y="90"/>
                  <a:pt x="90" y="90"/>
                  <a:pt x="90" y="90"/>
                </a:cubicBezTo>
                <a:cubicBezTo>
                  <a:pt x="88" y="90"/>
                  <a:pt x="87" y="91"/>
                  <a:pt x="87" y="93"/>
                </a:cubicBezTo>
                <a:cubicBezTo>
                  <a:pt x="87" y="95"/>
                  <a:pt x="88" y="97"/>
                  <a:pt x="90" y="97"/>
                </a:cubicBezTo>
                <a:cubicBezTo>
                  <a:pt x="104" y="97"/>
                  <a:pt x="104" y="97"/>
                  <a:pt x="104" y="97"/>
                </a:cubicBezTo>
                <a:cubicBezTo>
                  <a:pt x="104" y="104"/>
                  <a:pt x="104" y="104"/>
                  <a:pt x="104" y="104"/>
                </a:cubicBezTo>
                <a:cubicBezTo>
                  <a:pt x="101" y="104"/>
                  <a:pt x="101" y="104"/>
                  <a:pt x="101" y="104"/>
                </a:cubicBezTo>
                <a:cubicBezTo>
                  <a:pt x="87" y="104"/>
                  <a:pt x="87" y="104"/>
                  <a:pt x="87" y="104"/>
                </a:cubicBezTo>
                <a:cubicBezTo>
                  <a:pt x="52" y="104"/>
                  <a:pt x="52" y="104"/>
                  <a:pt x="52" y="104"/>
                </a:cubicBezTo>
                <a:cubicBezTo>
                  <a:pt x="38" y="104"/>
                  <a:pt x="38" y="104"/>
                  <a:pt x="38" y="104"/>
                </a:cubicBezTo>
                <a:cubicBezTo>
                  <a:pt x="35" y="104"/>
                  <a:pt x="35" y="104"/>
                  <a:pt x="35" y="104"/>
                </a:cubicBezTo>
                <a:cubicBezTo>
                  <a:pt x="35" y="97"/>
                  <a:pt x="35" y="97"/>
                  <a:pt x="35" y="97"/>
                </a:cubicBezTo>
                <a:cubicBezTo>
                  <a:pt x="49" y="97"/>
                  <a:pt x="49" y="97"/>
                  <a:pt x="49" y="97"/>
                </a:cubicBezTo>
                <a:cubicBezTo>
                  <a:pt x="51" y="97"/>
                  <a:pt x="52" y="95"/>
                  <a:pt x="52" y="93"/>
                </a:cubicBezTo>
                <a:cubicBezTo>
                  <a:pt x="52" y="91"/>
                  <a:pt x="51" y="90"/>
                  <a:pt x="49" y="90"/>
                </a:cubicBezTo>
                <a:cubicBezTo>
                  <a:pt x="35" y="90"/>
                  <a:pt x="35" y="90"/>
                  <a:pt x="35" y="90"/>
                </a:cubicBezTo>
                <a:cubicBezTo>
                  <a:pt x="35" y="89"/>
                  <a:pt x="35" y="89"/>
                  <a:pt x="35" y="89"/>
                </a:cubicBezTo>
                <a:lnTo>
                  <a:pt x="46" y="83"/>
                </a:lnTo>
                <a:close/>
                <a:moveTo>
                  <a:pt x="49" y="114"/>
                </a:moveTo>
                <a:cubicBezTo>
                  <a:pt x="42" y="114"/>
                  <a:pt x="42" y="114"/>
                  <a:pt x="42" y="114"/>
                </a:cubicBezTo>
                <a:cubicBezTo>
                  <a:pt x="42" y="111"/>
                  <a:pt x="42" y="111"/>
                  <a:pt x="42" y="111"/>
                </a:cubicBezTo>
                <a:cubicBezTo>
                  <a:pt x="49" y="111"/>
                  <a:pt x="49" y="111"/>
                  <a:pt x="49" y="111"/>
                </a:cubicBezTo>
                <a:lnTo>
                  <a:pt x="49" y="114"/>
                </a:lnTo>
                <a:close/>
              </a:path>
            </a:pathLst>
          </a:custGeom>
          <a:solidFill>
            <a:srgbClr val="EF4638"/>
          </a:solidFill>
          <a:ln>
            <a:noFill/>
          </a:ln>
        </p:spPr>
        <p:txBody>
          <a:bodyPr vert="horz" wrap="square" lIns="91440" tIns="45720" rIns="91440" bIns="45720" numCol="1" anchor="t" anchorCtr="0" compatLnSpc="1">
            <a:prstTxWarp prst="textNoShape">
              <a:avLst/>
            </a:prstTxWarp>
          </a:bodyPr>
          <a:lstStyle/>
          <a:p>
            <a:endParaRPr lang="en-AU"/>
          </a:p>
        </p:txBody>
      </p:sp>
      <p:cxnSp>
        <p:nvCxnSpPr>
          <p:cNvPr id="207" name="Straight Connector 206">
            <a:extLst>
              <a:ext uri="{FF2B5EF4-FFF2-40B4-BE49-F238E27FC236}">
                <a16:creationId xmlns:a16="http://schemas.microsoft.com/office/drawing/2014/main" id="{597B0CE5-B8DD-4557-BB70-4C52A90F5CA9}"/>
              </a:ext>
            </a:extLst>
          </p:cNvPr>
          <p:cNvCxnSpPr>
            <a:cxnSpLocks/>
          </p:cNvCxnSpPr>
          <p:nvPr/>
        </p:nvCxnSpPr>
        <p:spPr>
          <a:xfrm>
            <a:off x="3135809" y="4581697"/>
            <a:ext cx="23813" cy="164592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9" name="Rectangle: Rounded Corners 278">
            <a:extLst>
              <a:ext uri="{FF2B5EF4-FFF2-40B4-BE49-F238E27FC236}">
                <a16:creationId xmlns:a16="http://schemas.microsoft.com/office/drawing/2014/main" id="{B04EE23F-3E5A-4AA6-9C71-FB2A2634E425}"/>
              </a:ext>
            </a:extLst>
          </p:cNvPr>
          <p:cNvSpPr/>
          <p:nvPr/>
        </p:nvSpPr>
        <p:spPr>
          <a:xfrm>
            <a:off x="3220806" y="6046095"/>
            <a:ext cx="759493" cy="275759"/>
          </a:xfrm>
          <a:prstGeom prst="roundRect">
            <a:avLst>
              <a:gd name="adj" fmla="val 0"/>
            </a:avLst>
          </a:prstGeom>
          <a:noFill/>
          <a:ln>
            <a:noFill/>
          </a:ln>
          <a:effectLst/>
        </p:spPr>
        <p:style>
          <a:lnRef idx="1">
            <a:schemeClr val="accent4"/>
          </a:lnRef>
          <a:fillRef idx="2">
            <a:schemeClr val="accent4"/>
          </a:fillRef>
          <a:effectRef idx="1">
            <a:schemeClr val="accent4"/>
          </a:effectRef>
          <a:fontRef idx="minor">
            <a:schemeClr val="dk1"/>
          </a:fontRef>
        </p:style>
        <p:txBody>
          <a:bodyPr lIns="45720" tIns="0" rIns="45720" bIns="0" rtlCol="0" anchor="ctr"/>
          <a:lstStyle/>
          <a:p>
            <a:pPr algn="ctr">
              <a:buClr>
                <a:srgbClr val="000000"/>
              </a:buClr>
            </a:pPr>
            <a:r>
              <a:rPr lang="en-US" sz="1100" b="1" i="1" kern="0">
                <a:solidFill>
                  <a:srgbClr val="EF4638"/>
                </a:solidFill>
              </a:rPr>
              <a:t>Agriculture</a:t>
            </a:r>
          </a:p>
        </p:txBody>
      </p:sp>
      <p:grpSp>
        <p:nvGrpSpPr>
          <p:cNvPr id="253" name="Group 99">
            <a:extLst>
              <a:ext uri="{FF2B5EF4-FFF2-40B4-BE49-F238E27FC236}">
                <a16:creationId xmlns:a16="http://schemas.microsoft.com/office/drawing/2014/main" id="{AB018CA8-331C-4465-A408-D9B264085DA6}"/>
              </a:ext>
            </a:extLst>
          </p:cNvPr>
          <p:cNvGrpSpPr>
            <a:grpSpLocks noChangeAspect="1"/>
          </p:cNvGrpSpPr>
          <p:nvPr/>
        </p:nvGrpSpPr>
        <p:grpSpPr bwMode="auto">
          <a:xfrm>
            <a:off x="4052942" y="5758044"/>
            <a:ext cx="453742" cy="444461"/>
            <a:chOff x="2593" y="1945"/>
            <a:chExt cx="440" cy="431"/>
          </a:xfrm>
          <a:solidFill>
            <a:srgbClr val="7F7F7F"/>
          </a:solidFill>
        </p:grpSpPr>
        <p:sp>
          <p:nvSpPr>
            <p:cNvPr id="254" name="Freeform 100">
              <a:extLst>
                <a:ext uri="{FF2B5EF4-FFF2-40B4-BE49-F238E27FC236}">
                  <a16:creationId xmlns:a16="http://schemas.microsoft.com/office/drawing/2014/main" id="{7F746F2E-673B-43CB-AF27-6CDCA79B4833}"/>
                </a:ext>
              </a:extLst>
            </p:cNvPr>
            <p:cNvSpPr>
              <a:spLocks/>
            </p:cNvSpPr>
            <p:nvPr/>
          </p:nvSpPr>
          <p:spPr bwMode="auto">
            <a:xfrm>
              <a:off x="2905" y="2124"/>
              <a:ext cx="18" cy="252"/>
            </a:xfrm>
            <a:custGeom>
              <a:avLst/>
              <a:gdLst>
                <a:gd name="T0" fmla="*/ 6 w 12"/>
                <a:gd name="T1" fmla="*/ 169 h 169"/>
                <a:gd name="T2" fmla="*/ 0 w 12"/>
                <a:gd name="T3" fmla="*/ 163 h 169"/>
                <a:gd name="T4" fmla="*/ 0 w 12"/>
                <a:gd name="T5" fmla="*/ 6 h 169"/>
                <a:gd name="T6" fmla="*/ 6 w 12"/>
                <a:gd name="T7" fmla="*/ 0 h 169"/>
                <a:gd name="T8" fmla="*/ 12 w 12"/>
                <a:gd name="T9" fmla="*/ 6 h 169"/>
                <a:gd name="T10" fmla="*/ 12 w 12"/>
                <a:gd name="T11" fmla="*/ 163 h 169"/>
                <a:gd name="T12" fmla="*/ 6 w 12"/>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12" h="169">
                  <a:moveTo>
                    <a:pt x="6" y="169"/>
                  </a:moveTo>
                  <a:cubicBezTo>
                    <a:pt x="3" y="169"/>
                    <a:pt x="0" y="166"/>
                    <a:pt x="0" y="163"/>
                  </a:cubicBezTo>
                  <a:cubicBezTo>
                    <a:pt x="0" y="6"/>
                    <a:pt x="0" y="6"/>
                    <a:pt x="0" y="6"/>
                  </a:cubicBezTo>
                  <a:cubicBezTo>
                    <a:pt x="0" y="3"/>
                    <a:pt x="3" y="0"/>
                    <a:pt x="6" y="0"/>
                  </a:cubicBezTo>
                  <a:cubicBezTo>
                    <a:pt x="10" y="0"/>
                    <a:pt x="12" y="3"/>
                    <a:pt x="12" y="6"/>
                  </a:cubicBezTo>
                  <a:cubicBezTo>
                    <a:pt x="12" y="163"/>
                    <a:pt x="12" y="163"/>
                    <a:pt x="12" y="163"/>
                  </a:cubicBezTo>
                  <a:cubicBezTo>
                    <a:pt x="12" y="166"/>
                    <a:pt x="10" y="169"/>
                    <a:pt x="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55" name="Freeform 101">
              <a:extLst>
                <a:ext uri="{FF2B5EF4-FFF2-40B4-BE49-F238E27FC236}">
                  <a16:creationId xmlns:a16="http://schemas.microsoft.com/office/drawing/2014/main" id="{60DBDCD5-988A-4E66-BF8F-C55E9D8151E9}"/>
                </a:ext>
              </a:extLst>
            </p:cNvPr>
            <p:cNvSpPr>
              <a:spLocks/>
            </p:cNvSpPr>
            <p:nvPr/>
          </p:nvSpPr>
          <p:spPr bwMode="auto">
            <a:xfrm>
              <a:off x="2703" y="2124"/>
              <a:ext cx="18" cy="252"/>
            </a:xfrm>
            <a:custGeom>
              <a:avLst/>
              <a:gdLst>
                <a:gd name="T0" fmla="*/ 6 w 12"/>
                <a:gd name="T1" fmla="*/ 169 h 169"/>
                <a:gd name="T2" fmla="*/ 0 w 12"/>
                <a:gd name="T3" fmla="*/ 163 h 169"/>
                <a:gd name="T4" fmla="*/ 0 w 12"/>
                <a:gd name="T5" fmla="*/ 6 h 169"/>
                <a:gd name="T6" fmla="*/ 6 w 12"/>
                <a:gd name="T7" fmla="*/ 0 h 169"/>
                <a:gd name="T8" fmla="*/ 12 w 12"/>
                <a:gd name="T9" fmla="*/ 6 h 169"/>
                <a:gd name="T10" fmla="*/ 12 w 12"/>
                <a:gd name="T11" fmla="*/ 163 h 169"/>
                <a:gd name="T12" fmla="*/ 6 w 12"/>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12" h="169">
                  <a:moveTo>
                    <a:pt x="6" y="169"/>
                  </a:moveTo>
                  <a:cubicBezTo>
                    <a:pt x="3" y="169"/>
                    <a:pt x="0" y="166"/>
                    <a:pt x="0" y="163"/>
                  </a:cubicBezTo>
                  <a:cubicBezTo>
                    <a:pt x="0" y="6"/>
                    <a:pt x="0" y="6"/>
                    <a:pt x="0" y="6"/>
                  </a:cubicBezTo>
                  <a:cubicBezTo>
                    <a:pt x="0" y="3"/>
                    <a:pt x="3" y="0"/>
                    <a:pt x="6" y="0"/>
                  </a:cubicBezTo>
                  <a:cubicBezTo>
                    <a:pt x="10" y="0"/>
                    <a:pt x="12" y="3"/>
                    <a:pt x="12" y="6"/>
                  </a:cubicBezTo>
                  <a:cubicBezTo>
                    <a:pt x="12" y="163"/>
                    <a:pt x="12" y="163"/>
                    <a:pt x="12" y="163"/>
                  </a:cubicBezTo>
                  <a:cubicBezTo>
                    <a:pt x="12" y="166"/>
                    <a:pt x="10" y="169"/>
                    <a:pt x="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56" name="Freeform 102">
              <a:extLst>
                <a:ext uri="{FF2B5EF4-FFF2-40B4-BE49-F238E27FC236}">
                  <a16:creationId xmlns:a16="http://schemas.microsoft.com/office/drawing/2014/main" id="{C326892C-F6EF-4B0D-AB27-B08927AC2BF4}"/>
                </a:ext>
              </a:extLst>
            </p:cNvPr>
            <p:cNvSpPr>
              <a:spLocks/>
            </p:cNvSpPr>
            <p:nvPr/>
          </p:nvSpPr>
          <p:spPr bwMode="auto">
            <a:xfrm>
              <a:off x="2905" y="2161"/>
              <a:ext cx="128" cy="215"/>
            </a:xfrm>
            <a:custGeom>
              <a:avLst/>
              <a:gdLst>
                <a:gd name="T0" fmla="*/ 78 w 84"/>
                <a:gd name="T1" fmla="*/ 144 h 144"/>
                <a:gd name="T2" fmla="*/ 72 w 84"/>
                <a:gd name="T3" fmla="*/ 138 h 144"/>
                <a:gd name="T4" fmla="*/ 72 w 84"/>
                <a:gd name="T5" fmla="*/ 12 h 144"/>
                <a:gd name="T6" fmla="*/ 12 w 84"/>
                <a:gd name="T7" fmla="*/ 12 h 144"/>
                <a:gd name="T8" fmla="*/ 12 w 84"/>
                <a:gd name="T9" fmla="*/ 138 h 144"/>
                <a:gd name="T10" fmla="*/ 6 w 84"/>
                <a:gd name="T11" fmla="*/ 144 h 144"/>
                <a:gd name="T12" fmla="*/ 0 w 84"/>
                <a:gd name="T13" fmla="*/ 138 h 144"/>
                <a:gd name="T14" fmla="*/ 0 w 84"/>
                <a:gd name="T15" fmla="*/ 6 h 144"/>
                <a:gd name="T16" fmla="*/ 6 w 84"/>
                <a:gd name="T17" fmla="*/ 0 h 144"/>
                <a:gd name="T18" fmla="*/ 78 w 84"/>
                <a:gd name="T19" fmla="*/ 0 h 144"/>
                <a:gd name="T20" fmla="*/ 84 w 84"/>
                <a:gd name="T21" fmla="*/ 6 h 144"/>
                <a:gd name="T22" fmla="*/ 84 w 84"/>
                <a:gd name="T23" fmla="*/ 138 h 144"/>
                <a:gd name="T24" fmla="*/ 78 w 84"/>
                <a:gd name="T2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44">
                  <a:moveTo>
                    <a:pt x="78" y="144"/>
                  </a:moveTo>
                  <a:cubicBezTo>
                    <a:pt x="75" y="144"/>
                    <a:pt x="72" y="141"/>
                    <a:pt x="72" y="138"/>
                  </a:cubicBezTo>
                  <a:cubicBezTo>
                    <a:pt x="72" y="12"/>
                    <a:pt x="72" y="12"/>
                    <a:pt x="72" y="12"/>
                  </a:cubicBezTo>
                  <a:cubicBezTo>
                    <a:pt x="12" y="12"/>
                    <a:pt x="12" y="12"/>
                    <a:pt x="12" y="12"/>
                  </a:cubicBezTo>
                  <a:cubicBezTo>
                    <a:pt x="12" y="138"/>
                    <a:pt x="12" y="138"/>
                    <a:pt x="12" y="138"/>
                  </a:cubicBezTo>
                  <a:cubicBezTo>
                    <a:pt x="12" y="141"/>
                    <a:pt x="10" y="144"/>
                    <a:pt x="6" y="144"/>
                  </a:cubicBezTo>
                  <a:cubicBezTo>
                    <a:pt x="3" y="144"/>
                    <a:pt x="0" y="141"/>
                    <a:pt x="0" y="138"/>
                  </a:cubicBezTo>
                  <a:cubicBezTo>
                    <a:pt x="0" y="6"/>
                    <a:pt x="0" y="6"/>
                    <a:pt x="0" y="6"/>
                  </a:cubicBezTo>
                  <a:cubicBezTo>
                    <a:pt x="0" y="3"/>
                    <a:pt x="3" y="0"/>
                    <a:pt x="6" y="0"/>
                  </a:cubicBezTo>
                  <a:cubicBezTo>
                    <a:pt x="78" y="0"/>
                    <a:pt x="78" y="0"/>
                    <a:pt x="78" y="0"/>
                  </a:cubicBezTo>
                  <a:cubicBezTo>
                    <a:pt x="82" y="0"/>
                    <a:pt x="84" y="3"/>
                    <a:pt x="84" y="6"/>
                  </a:cubicBezTo>
                  <a:cubicBezTo>
                    <a:pt x="84" y="138"/>
                    <a:pt x="84" y="138"/>
                    <a:pt x="84" y="138"/>
                  </a:cubicBezTo>
                  <a:cubicBezTo>
                    <a:pt x="84" y="141"/>
                    <a:pt x="82" y="144"/>
                    <a:pt x="78"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57" name="Freeform 103">
              <a:extLst>
                <a:ext uri="{FF2B5EF4-FFF2-40B4-BE49-F238E27FC236}">
                  <a16:creationId xmlns:a16="http://schemas.microsoft.com/office/drawing/2014/main" id="{BE8F75E4-23CD-4F84-BF27-4B582806AFF9}"/>
                </a:ext>
              </a:extLst>
            </p:cNvPr>
            <p:cNvSpPr>
              <a:spLocks/>
            </p:cNvSpPr>
            <p:nvPr/>
          </p:nvSpPr>
          <p:spPr bwMode="auto">
            <a:xfrm>
              <a:off x="2593" y="2161"/>
              <a:ext cx="128" cy="215"/>
            </a:xfrm>
            <a:custGeom>
              <a:avLst/>
              <a:gdLst>
                <a:gd name="T0" fmla="*/ 78 w 84"/>
                <a:gd name="T1" fmla="*/ 144 h 144"/>
                <a:gd name="T2" fmla="*/ 72 w 84"/>
                <a:gd name="T3" fmla="*/ 138 h 144"/>
                <a:gd name="T4" fmla="*/ 72 w 84"/>
                <a:gd name="T5" fmla="*/ 12 h 144"/>
                <a:gd name="T6" fmla="*/ 12 w 84"/>
                <a:gd name="T7" fmla="*/ 12 h 144"/>
                <a:gd name="T8" fmla="*/ 12 w 84"/>
                <a:gd name="T9" fmla="*/ 138 h 144"/>
                <a:gd name="T10" fmla="*/ 6 w 84"/>
                <a:gd name="T11" fmla="*/ 144 h 144"/>
                <a:gd name="T12" fmla="*/ 0 w 84"/>
                <a:gd name="T13" fmla="*/ 138 h 144"/>
                <a:gd name="T14" fmla="*/ 0 w 84"/>
                <a:gd name="T15" fmla="*/ 6 h 144"/>
                <a:gd name="T16" fmla="*/ 6 w 84"/>
                <a:gd name="T17" fmla="*/ 0 h 144"/>
                <a:gd name="T18" fmla="*/ 78 w 84"/>
                <a:gd name="T19" fmla="*/ 0 h 144"/>
                <a:gd name="T20" fmla="*/ 84 w 84"/>
                <a:gd name="T21" fmla="*/ 6 h 144"/>
                <a:gd name="T22" fmla="*/ 84 w 84"/>
                <a:gd name="T23" fmla="*/ 138 h 144"/>
                <a:gd name="T24" fmla="*/ 78 w 84"/>
                <a:gd name="T2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44">
                  <a:moveTo>
                    <a:pt x="78" y="144"/>
                  </a:moveTo>
                  <a:cubicBezTo>
                    <a:pt x="75" y="144"/>
                    <a:pt x="72" y="141"/>
                    <a:pt x="72" y="138"/>
                  </a:cubicBezTo>
                  <a:cubicBezTo>
                    <a:pt x="72" y="12"/>
                    <a:pt x="72" y="12"/>
                    <a:pt x="72" y="12"/>
                  </a:cubicBezTo>
                  <a:cubicBezTo>
                    <a:pt x="12" y="12"/>
                    <a:pt x="12" y="12"/>
                    <a:pt x="12" y="12"/>
                  </a:cubicBezTo>
                  <a:cubicBezTo>
                    <a:pt x="12" y="138"/>
                    <a:pt x="12" y="138"/>
                    <a:pt x="12" y="138"/>
                  </a:cubicBezTo>
                  <a:cubicBezTo>
                    <a:pt x="12" y="141"/>
                    <a:pt x="10" y="144"/>
                    <a:pt x="6" y="144"/>
                  </a:cubicBezTo>
                  <a:cubicBezTo>
                    <a:pt x="3" y="144"/>
                    <a:pt x="0" y="141"/>
                    <a:pt x="0" y="138"/>
                  </a:cubicBezTo>
                  <a:cubicBezTo>
                    <a:pt x="0" y="6"/>
                    <a:pt x="0" y="6"/>
                    <a:pt x="0" y="6"/>
                  </a:cubicBezTo>
                  <a:cubicBezTo>
                    <a:pt x="0" y="3"/>
                    <a:pt x="3" y="0"/>
                    <a:pt x="6" y="0"/>
                  </a:cubicBezTo>
                  <a:cubicBezTo>
                    <a:pt x="78" y="0"/>
                    <a:pt x="78" y="0"/>
                    <a:pt x="78" y="0"/>
                  </a:cubicBezTo>
                  <a:cubicBezTo>
                    <a:pt x="82" y="0"/>
                    <a:pt x="84" y="3"/>
                    <a:pt x="84" y="6"/>
                  </a:cubicBezTo>
                  <a:cubicBezTo>
                    <a:pt x="84" y="138"/>
                    <a:pt x="84" y="138"/>
                    <a:pt x="84" y="138"/>
                  </a:cubicBezTo>
                  <a:cubicBezTo>
                    <a:pt x="84" y="141"/>
                    <a:pt x="82" y="144"/>
                    <a:pt x="78"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58" name="Freeform 104">
              <a:extLst>
                <a:ext uri="{FF2B5EF4-FFF2-40B4-BE49-F238E27FC236}">
                  <a16:creationId xmlns:a16="http://schemas.microsoft.com/office/drawing/2014/main" id="{FED6298F-6BC9-428F-BDED-8F648E850944}"/>
                </a:ext>
              </a:extLst>
            </p:cNvPr>
            <p:cNvSpPr>
              <a:spLocks/>
            </p:cNvSpPr>
            <p:nvPr/>
          </p:nvSpPr>
          <p:spPr bwMode="auto">
            <a:xfrm>
              <a:off x="2593" y="2359"/>
              <a:ext cx="440" cy="17"/>
            </a:xfrm>
            <a:custGeom>
              <a:avLst/>
              <a:gdLst>
                <a:gd name="T0" fmla="*/ 282 w 288"/>
                <a:gd name="T1" fmla="*/ 12 h 12"/>
                <a:gd name="T2" fmla="*/ 6 w 288"/>
                <a:gd name="T3" fmla="*/ 12 h 12"/>
                <a:gd name="T4" fmla="*/ 0 w 288"/>
                <a:gd name="T5" fmla="*/ 6 h 12"/>
                <a:gd name="T6" fmla="*/ 6 w 288"/>
                <a:gd name="T7" fmla="*/ 0 h 12"/>
                <a:gd name="T8" fmla="*/ 282 w 288"/>
                <a:gd name="T9" fmla="*/ 0 h 12"/>
                <a:gd name="T10" fmla="*/ 288 w 288"/>
                <a:gd name="T11" fmla="*/ 6 h 12"/>
                <a:gd name="T12" fmla="*/ 282 w 28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88" h="12">
                  <a:moveTo>
                    <a:pt x="282" y="12"/>
                  </a:moveTo>
                  <a:cubicBezTo>
                    <a:pt x="6" y="12"/>
                    <a:pt x="6" y="12"/>
                    <a:pt x="6" y="12"/>
                  </a:cubicBezTo>
                  <a:cubicBezTo>
                    <a:pt x="3" y="12"/>
                    <a:pt x="0" y="9"/>
                    <a:pt x="0" y="6"/>
                  </a:cubicBezTo>
                  <a:cubicBezTo>
                    <a:pt x="0" y="3"/>
                    <a:pt x="3" y="0"/>
                    <a:pt x="6" y="0"/>
                  </a:cubicBezTo>
                  <a:cubicBezTo>
                    <a:pt x="282" y="0"/>
                    <a:pt x="282" y="0"/>
                    <a:pt x="282" y="0"/>
                  </a:cubicBezTo>
                  <a:cubicBezTo>
                    <a:pt x="286" y="0"/>
                    <a:pt x="288" y="3"/>
                    <a:pt x="288" y="6"/>
                  </a:cubicBezTo>
                  <a:cubicBezTo>
                    <a:pt x="288" y="9"/>
                    <a:pt x="286" y="12"/>
                    <a:pt x="28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59" name="Freeform 105">
              <a:extLst>
                <a:ext uri="{FF2B5EF4-FFF2-40B4-BE49-F238E27FC236}">
                  <a16:creationId xmlns:a16="http://schemas.microsoft.com/office/drawing/2014/main" id="{6FBBF22C-0BBD-4EC7-8300-311F79162326}"/>
                </a:ext>
              </a:extLst>
            </p:cNvPr>
            <p:cNvSpPr>
              <a:spLocks noEditPoints="1"/>
            </p:cNvSpPr>
            <p:nvPr/>
          </p:nvSpPr>
          <p:spPr bwMode="auto">
            <a:xfrm>
              <a:off x="2685" y="1945"/>
              <a:ext cx="257" cy="252"/>
            </a:xfrm>
            <a:custGeom>
              <a:avLst/>
              <a:gdLst>
                <a:gd name="T0" fmla="*/ 84 w 168"/>
                <a:gd name="T1" fmla="*/ 168 h 168"/>
                <a:gd name="T2" fmla="*/ 0 w 168"/>
                <a:gd name="T3" fmla="*/ 84 h 168"/>
                <a:gd name="T4" fmla="*/ 84 w 168"/>
                <a:gd name="T5" fmla="*/ 0 h 168"/>
                <a:gd name="T6" fmla="*/ 168 w 168"/>
                <a:gd name="T7" fmla="*/ 84 h 168"/>
                <a:gd name="T8" fmla="*/ 84 w 168"/>
                <a:gd name="T9" fmla="*/ 168 h 168"/>
                <a:gd name="T10" fmla="*/ 84 w 168"/>
                <a:gd name="T11" fmla="*/ 12 h 168"/>
                <a:gd name="T12" fmla="*/ 12 w 168"/>
                <a:gd name="T13" fmla="*/ 84 h 168"/>
                <a:gd name="T14" fmla="*/ 84 w 168"/>
                <a:gd name="T15" fmla="*/ 156 h 168"/>
                <a:gd name="T16" fmla="*/ 156 w 168"/>
                <a:gd name="T17" fmla="*/ 84 h 168"/>
                <a:gd name="T18" fmla="*/ 84 w 168"/>
                <a:gd name="T19" fmla="*/ 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168"/>
                  </a:moveTo>
                  <a:cubicBezTo>
                    <a:pt x="38" y="168"/>
                    <a:pt x="0" y="130"/>
                    <a:pt x="0" y="84"/>
                  </a:cubicBezTo>
                  <a:cubicBezTo>
                    <a:pt x="0" y="38"/>
                    <a:pt x="38" y="0"/>
                    <a:pt x="84" y="0"/>
                  </a:cubicBezTo>
                  <a:cubicBezTo>
                    <a:pt x="131" y="0"/>
                    <a:pt x="168" y="38"/>
                    <a:pt x="168" y="84"/>
                  </a:cubicBezTo>
                  <a:cubicBezTo>
                    <a:pt x="168" y="130"/>
                    <a:pt x="131" y="168"/>
                    <a:pt x="84" y="168"/>
                  </a:cubicBezTo>
                  <a:close/>
                  <a:moveTo>
                    <a:pt x="84" y="12"/>
                  </a:moveTo>
                  <a:cubicBezTo>
                    <a:pt x="45" y="12"/>
                    <a:pt x="12" y="44"/>
                    <a:pt x="12" y="84"/>
                  </a:cubicBezTo>
                  <a:cubicBezTo>
                    <a:pt x="12" y="124"/>
                    <a:pt x="45" y="156"/>
                    <a:pt x="84" y="156"/>
                  </a:cubicBezTo>
                  <a:cubicBezTo>
                    <a:pt x="124" y="156"/>
                    <a:pt x="156" y="124"/>
                    <a:pt x="156" y="84"/>
                  </a:cubicBezTo>
                  <a:cubicBezTo>
                    <a:pt x="156" y="44"/>
                    <a:pt x="124" y="12"/>
                    <a:pt x="8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60" name="Freeform 106">
              <a:extLst>
                <a:ext uri="{FF2B5EF4-FFF2-40B4-BE49-F238E27FC236}">
                  <a16:creationId xmlns:a16="http://schemas.microsoft.com/office/drawing/2014/main" id="{10F17F3D-2D4B-4718-B276-1DCDA5622D46}"/>
                </a:ext>
              </a:extLst>
            </p:cNvPr>
            <p:cNvSpPr>
              <a:spLocks noEditPoints="1"/>
            </p:cNvSpPr>
            <p:nvPr/>
          </p:nvSpPr>
          <p:spPr bwMode="auto">
            <a:xfrm>
              <a:off x="2740" y="1999"/>
              <a:ext cx="147" cy="144"/>
            </a:xfrm>
            <a:custGeom>
              <a:avLst/>
              <a:gdLst>
                <a:gd name="T0" fmla="*/ 66 w 96"/>
                <a:gd name="T1" fmla="*/ 96 h 96"/>
                <a:gd name="T2" fmla="*/ 30 w 96"/>
                <a:gd name="T3" fmla="*/ 96 h 96"/>
                <a:gd name="T4" fmla="*/ 24 w 96"/>
                <a:gd name="T5" fmla="*/ 90 h 96"/>
                <a:gd name="T6" fmla="*/ 24 w 96"/>
                <a:gd name="T7" fmla="*/ 72 h 96"/>
                <a:gd name="T8" fmla="*/ 6 w 96"/>
                <a:gd name="T9" fmla="*/ 72 h 96"/>
                <a:gd name="T10" fmla="*/ 0 w 96"/>
                <a:gd name="T11" fmla="*/ 66 h 96"/>
                <a:gd name="T12" fmla="*/ 0 w 96"/>
                <a:gd name="T13" fmla="*/ 30 h 96"/>
                <a:gd name="T14" fmla="*/ 6 w 96"/>
                <a:gd name="T15" fmla="*/ 24 h 96"/>
                <a:gd name="T16" fmla="*/ 24 w 96"/>
                <a:gd name="T17" fmla="*/ 24 h 96"/>
                <a:gd name="T18" fmla="*/ 24 w 96"/>
                <a:gd name="T19" fmla="*/ 6 h 96"/>
                <a:gd name="T20" fmla="*/ 30 w 96"/>
                <a:gd name="T21" fmla="*/ 0 h 96"/>
                <a:gd name="T22" fmla="*/ 66 w 96"/>
                <a:gd name="T23" fmla="*/ 0 h 96"/>
                <a:gd name="T24" fmla="*/ 71 w 96"/>
                <a:gd name="T25" fmla="*/ 2 h 96"/>
                <a:gd name="T26" fmla="*/ 72 w 96"/>
                <a:gd name="T27" fmla="*/ 6 h 96"/>
                <a:gd name="T28" fmla="*/ 72 w 96"/>
                <a:gd name="T29" fmla="*/ 24 h 96"/>
                <a:gd name="T30" fmla="*/ 90 w 96"/>
                <a:gd name="T31" fmla="*/ 24 h 96"/>
                <a:gd name="T32" fmla="*/ 96 w 96"/>
                <a:gd name="T33" fmla="*/ 30 h 96"/>
                <a:gd name="T34" fmla="*/ 96 w 96"/>
                <a:gd name="T35" fmla="*/ 66 h 96"/>
                <a:gd name="T36" fmla="*/ 90 w 96"/>
                <a:gd name="T37" fmla="*/ 72 h 96"/>
                <a:gd name="T38" fmla="*/ 72 w 96"/>
                <a:gd name="T39" fmla="*/ 72 h 96"/>
                <a:gd name="T40" fmla="*/ 72 w 96"/>
                <a:gd name="T41" fmla="*/ 90 h 96"/>
                <a:gd name="T42" fmla="*/ 66 w 96"/>
                <a:gd name="T43" fmla="*/ 96 h 96"/>
                <a:gd name="T44" fmla="*/ 36 w 96"/>
                <a:gd name="T45" fmla="*/ 84 h 96"/>
                <a:gd name="T46" fmla="*/ 60 w 96"/>
                <a:gd name="T47" fmla="*/ 84 h 96"/>
                <a:gd name="T48" fmla="*/ 60 w 96"/>
                <a:gd name="T49" fmla="*/ 66 h 96"/>
                <a:gd name="T50" fmla="*/ 66 w 96"/>
                <a:gd name="T51" fmla="*/ 60 h 96"/>
                <a:gd name="T52" fmla="*/ 84 w 96"/>
                <a:gd name="T53" fmla="*/ 60 h 96"/>
                <a:gd name="T54" fmla="*/ 84 w 96"/>
                <a:gd name="T55" fmla="*/ 36 h 96"/>
                <a:gd name="T56" fmla="*/ 66 w 96"/>
                <a:gd name="T57" fmla="*/ 36 h 96"/>
                <a:gd name="T58" fmla="*/ 62 w 96"/>
                <a:gd name="T59" fmla="*/ 34 h 96"/>
                <a:gd name="T60" fmla="*/ 60 w 96"/>
                <a:gd name="T61" fmla="*/ 30 h 96"/>
                <a:gd name="T62" fmla="*/ 60 w 96"/>
                <a:gd name="T63" fmla="*/ 12 h 96"/>
                <a:gd name="T64" fmla="*/ 36 w 96"/>
                <a:gd name="T65" fmla="*/ 12 h 96"/>
                <a:gd name="T66" fmla="*/ 36 w 96"/>
                <a:gd name="T67" fmla="*/ 30 h 96"/>
                <a:gd name="T68" fmla="*/ 30 w 96"/>
                <a:gd name="T69" fmla="*/ 36 h 96"/>
                <a:gd name="T70" fmla="*/ 12 w 96"/>
                <a:gd name="T71" fmla="*/ 36 h 96"/>
                <a:gd name="T72" fmla="*/ 12 w 96"/>
                <a:gd name="T73" fmla="*/ 60 h 96"/>
                <a:gd name="T74" fmla="*/ 30 w 96"/>
                <a:gd name="T75" fmla="*/ 60 h 96"/>
                <a:gd name="T76" fmla="*/ 36 w 96"/>
                <a:gd name="T77" fmla="*/ 66 h 96"/>
                <a:gd name="T78" fmla="*/ 36 w 96"/>
                <a:gd name="T79" fmla="*/ 8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6">
                  <a:moveTo>
                    <a:pt x="66" y="96"/>
                  </a:moveTo>
                  <a:cubicBezTo>
                    <a:pt x="30" y="96"/>
                    <a:pt x="30" y="96"/>
                    <a:pt x="30" y="96"/>
                  </a:cubicBezTo>
                  <a:cubicBezTo>
                    <a:pt x="27" y="96"/>
                    <a:pt x="24" y="93"/>
                    <a:pt x="24" y="90"/>
                  </a:cubicBezTo>
                  <a:cubicBezTo>
                    <a:pt x="24" y="72"/>
                    <a:pt x="24" y="72"/>
                    <a:pt x="24" y="72"/>
                  </a:cubicBezTo>
                  <a:cubicBezTo>
                    <a:pt x="6" y="72"/>
                    <a:pt x="6" y="72"/>
                    <a:pt x="6" y="72"/>
                  </a:cubicBezTo>
                  <a:cubicBezTo>
                    <a:pt x="3" y="72"/>
                    <a:pt x="0" y="69"/>
                    <a:pt x="0" y="66"/>
                  </a:cubicBezTo>
                  <a:cubicBezTo>
                    <a:pt x="0" y="30"/>
                    <a:pt x="0" y="30"/>
                    <a:pt x="0" y="30"/>
                  </a:cubicBezTo>
                  <a:cubicBezTo>
                    <a:pt x="0" y="27"/>
                    <a:pt x="3" y="24"/>
                    <a:pt x="6" y="24"/>
                  </a:cubicBezTo>
                  <a:cubicBezTo>
                    <a:pt x="24" y="24"/>
                    <a:pt x="24" y="24"/>
                    <a:pt x="24" y="24"/>
                  </a:cubicBezTo>
                  <a:cubicBezTo>
                    <a:pt x="24" y="6"/>
                    <a:pt x="24" y="6"/>
                    <a:pt x="24" y="6"/>
                  </a:cubicBezTo>
                  <a:cubicBezTo>
                    <a:pt x="24" y="3"/>
                    <a:pt x="27" y="0"/>
                    <a:pt x="30" y="0"/>
                  </a:cubicBezTo>
                  <a:cubicBezTo>
                    <a:pt x="66" y="0"/>
                    <a:pt x="66" y="0"/>
                    <a:pt x="66" y="0"/>
                  </a:cubicBezTo>
                  <a:cubicBezTo>
                    <a:pt x="68" y="0"/>
                    <a:pt x="69" y="1"/>
                    <a:pt x="71" y="2"/>
                  </a:cubicBezTo>
                  <a:cubicBezTo>
                    <a:pt x="72" y="3"/>
                    <a:pt x="72" y="4"/>
                    <a:pt x="72" y="6"/>
                  </a:cubicBezTo>
                  <a:cubicBezTo>
                    <a:pt x="72" y="24"/>
                    <a:pt x="72" y="24"/>
                    <a:pt x="72" y="24"/>
                  </a:cubicBezTo>
                  <a:cubicBezTo>
                    <a:pt x="90" y="24"/>
                    <a:pt x="90" y="24"/>
                    <a:pt x="90" y="24"/>
                  </a:cubicBezTo>
                  <a:cubicBezTo>
                    <a:pt x="94" y="24"/>
                    <a:pt x="96" y="27"/>
                    <a:pt x="96" y="30"/>
                  </a:cubicBezTo>
                  <a:cubicBezTo>
                    <a:pt x="96" y="66"/>
                    <a:pt x="96" y="66"/>
                    <a:pt x="96" y="66"/>
                  </a:cubicBezTo>
                  <a:cubicBezTo>
                    <a:pt x="96" y="69"/>
                    <a:pt x="94" y="72"/>
                    <a:pt x="90" y="72"/>
                  </a:cubicBezTo>
                  <a:cubicBezTo>
                    <a:pt x="72" y="72"/>
                    <a:pt x="72" y="72"/>
                    <a:pt x="72" y="72"/>
                  </a:cubicBezTo>
                  <a:cubicBezTo>
                    <a:pt x="72" y="90"/>
                    <a:pt x="72" y="90"/>
                    <a:pt x="72" y="90"/>
                  </a:cubicBezTo>
                  <a:cubicBezTo>
                    <a:pt x="72" y="93"/>
                    <a:pt x="70" y="96"/>
                    <a:pt x="66" y="96"/>
                  </a:cubicBezTo>
                  <a:close/>
                  <a:moveTo>
                    <a:pt x="36" y="84"/>
                  </a:moveTo>
                  <a:cubicBezTo>
                    <a:pt x="60" y="84"/>
                    <a:pt x="60" y="84"/>
                    <a:pt x="60" y="84"/>
                  </a:cubicBezTo>
                  <a:cubicBezTo>
                    <a:pt x="60" y="66"/>
                    <a:pt x="60" y="66"/>
                    <a:pt x="60" y="66"/>
                  </a:cubicBezTo>
                  <a:cubicBezTo>
                    <a:pt x="60" y="63"/>
                    <a:pt x="63" y="60"/>
                    <a:pt x="66" y="60"/>
                  </a:cubicBezTo>
                  <a:cubicBezTo>
                    <a:pt x="84" y="60"/>
                    <a:pt x="84" y="60"/>
                    <a:pt x="84" y="60"/>
                  </a:cubicBezTo>
                  <a:cubicBezTo>
                    <a:pt x="84" y="36"/>
                    <a:pt x="84" y="36"/>
                    <a:pt x="84" y="36"/>
                  </a:cubicBezTo>
                  <a:cubicBezTo>
                    <a:pt x="66" y="36"/>
                    <a:pt x="66" y="36"/>
                    <a:pt x="66" y="36"/>
                  </a:cubicBezTo>
                  <a:cubicBezTo>
                    <a:pt x="65" y="36"/>
                    <a:pt x="63" y="35"/>
                    <a:pt x="62" y="34"/>
                  </a:cubicBezTo>
                  <a:cubicBezTo>
                    <a:pt x="61" y="33"/>
                    <a:pt x="60" y="32"/>
                    <a:pt x="60" y="30"/>
                  </a:cubicBezTo>
                  <a:cubicBezTo>
                    <a:pt x="60" y="12"/>
                    <a:pt x="60" y="12"/>
                    <a:pt x="60" y="12"/>
                  </a:cubicBezTo>
                  <a:cubicBezTo>
                    <a:pt x="36" y="12"/>
                    <a:pt x="36" y="12"/>
                    <a:pt x="36" y="12"/>
                  </a:cubicBezTo>
                  <a:cubicBezTo>
                    <a:pt x="36" y="30"/>
                    <a:pt x="36" y="30"/>
                    <a:pt x="36" y="30"/>
                  </a:cubicBezTo>
                  <a:cubicBezTo>
                    <a:pt x="36" y="33"/>
                    <a:pt x="34" y="36"/>
                    <a:pt x="30" y="36"/>
                  </a:cubicBezTo>
                  <a:cubicBezTo>
                    <a:pt x="12" y="36"/>
                    <a:pt x="12" y="36"/>
                    <a:pt x="12" y="36"/>
                  </a:cubicBezTo>
                  <a:cubicBezTo>
                    <a:pt x="12" y="60"/>
                    <a:pt x="12" y="60"/>
                    <a:pt x="12" y="60"/>
                  </a:cubicBezTo>
                  <a:cubicBezTo>
                    <a:pt x="30" y="60"/>
                    <a:pt x="30" y="60"/>
                    <a:pt x="30" y="60"/>
                  </a:cubicBezTo>
                  <a:cubicBezTo>
                    <a:pt x="34" y="60"/>
                    <a:pt x="36" y="63"/>
                    <a:pt x="36" y="66"/>
                  </a:cubicBezTo>
                  <a:lnTo>
                    <a:pt x="36"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61" name="Freeform 107">
              <a:extLst>
                <a:ext uri="{FF2B5EF4-FFF2-40B4-BE49-F238E27FC236}">
                  <a16:creationId xmlns:a16="http://schemas.microsoft.com/office/drawing/2014/main" id="{8AEA40E1-C6FF-4FDB-9ABD-CB2DBDD9DBFD}"/>
                </a:ext>
              </a:extLst>
            </p:cNvPr>
            <p:cNvSpPr>
              <a:spLocks/>
            </p:cNvSpPr>
            <p:nvPr/>
          </p:nvSpPr>
          <p:spPr bwMode="auto">
            <a:xfrm>
              <a:off x="2629" y="2197"/>
              <a:ext cx="56"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4" y="0"/>
                    <a:pt x="36" y="3"/>
                    <a:pt x="36" y="6"/>
                  </a:cubicBezTo>
                  <a:cubicBezTo>
                    <a:pt x="36" y="9"/>
                    <a:pt x="34"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62" name="Freeform 108">
              <a:extLst>
                <a:ext uri="{FF2B5EF4-FFF2-40B4-BE49-F238E27FC236}">
                  <a16:creationId xmlns:a16="http://schemas.microsoft.com/office/drawing/2014/main" id="{215A846B-AF4A-4BCE-A268-39F61B80E83A}"/>
                </a:ext>
              </a:extLst>
            </p:cNvPr>
            <p:cNvSpPr>
              <a:spLocks/>
            </p:cNvSpPr>
            <p:nvPr/>
          </p:nvSpPr>
          <p:spPr bwMode="auto">
            <a:xfrm>
              <a:off x="2629" y="2233"/>
              <a:ext cx="56"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4" y="0"/>
                    <a:pt x="36" y="3"/>
                    <a:pt x="36" y="6"/>
                  </a:cubicBezTo>
                  <a:cubicBezTo>
                    <a:pt x="36" y="9"/>
                    <a:pt x="34"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63" name="Freeform 109">
              <a:extLst>
                <a:ext uri="{FF2B5EF4-FFF2-40B4-BE49-F238E27FC236}">
                  <a16:creationId xmlns:a16="http://schemas.microsoft.com/office/drawing/2014/main" id="{094E0358-164D-42D3-B162-E822B6AE0D5A}"/>
                </a:ext>
              </a:extLst>
            </p:cNvPr>
            <p:cNvSpPr>
              <a:spLocks/>
            </p:cNvSpPr>
            <p:nvPr/>
          </p:nvSpPr>
          <p:spPr bwMode="auto">
            <a:xfrm>
              <a:off x="2629" y="2269"/>
              <a:ext cx="56"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4" y="0"/>
                    <a:pt x="36" y="3"/>
                    <a:pt x="36" y="6"/>
                  </a:cubicBezTo>
                  <a:cubicBezTo>
                    <a:pt x="36" y="9"/>
                    <a:pt x="34"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64" name="Freeform 110">
              <a:extLst>
                <a:ext uri="{FF2B5EF4-FFF2-40B4-BE49-F238E27FC236}">
                  <a16:creationId xmlns:a16="http://schemas.microsoft.com/office/drawing/2014/main" id="{4B44D328-C19D-4E33-A3AB-AE7B2E8A0FAA}"/>
                </a:ext>
              </a:extLst>
            </p:cNvPr>
            <p:cNvSpPr>
              <a:spLocks/>
            </p:cNvSpPr>
            <p:nvPr/>
          </p:nvSpPr>
          <p:spPr bwMode="auto">
            <a:xfrm>
              <a:off x="2629" y="2305"/>
              <a:ext cx="56"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4" y="0"/>
                    <a:pt x="36" y="3"/>
                    <a:pt x="36" y="6"/>
                  </a:cubicBezTo>
                  <a:cubicBezTo>
                    <a:pt x="36" y="9"/>
                    <a:pt x="34"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65" name="Freeform 111">
              <a:extLst>
                <a:ext uri="{FF2B5EF4-FFF2-40B4-BE49-F238E27FC236}">
                  <a16:creationId xmlns:a16="http://schemas.microsoft.com/office/drawing/2014/main" id="{5F150391-B93E-4F13-881E-364858293BCE}"/>
                </a:ext>
              </a:extLst>
            </p:cNvPr>
            <p:cNvSpPr>
              <a:spLocks/>
            </p:cNvSpPr>
            <p:nvPr/>
          </p:nvSpPr>
          <p:spPr bwMode="auto">
            <a:xfrm>
              <a:off x="2942" y="2197"/>
              <a:ext cx="55"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4" y="0"/>
                    <a:pt x="36" y="3"/>
                    <a:pt x="36" y="6"/>
                  </a:cubicBezTo>
                  <a:cubicBezTo>
                    <a:pt x="36" y="9"/>
                    <a:pt x="34"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66" name="Freeform 112">
              <a:extLst>
                <a:ext uri="{FF2B5EF4-FFF2-40B4-BE49-F238E27FC236}">
                  <a16:creationId xmlns:a16="http://schemas.microsoft.com/office/drawing/2014/main" id="{2A680A95-BD46-4035-A903-00FD23E2649F}"/>
                </a:ext>
              </a:extLst>
            </p:cNvPr>
            <p:cNvSpPr>
              <a:spLocks/>
            </p:cNvSpPr>
            <p:nvPr/>
          </p:nvSpPr>
          <p:spPr bwMode="auto">
            <a:xfrm>
              <a:off x="2942" y="2233"/>
              <a:ext cx="55"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4" y="0"/>
                    <a:pt x="36" y="3"/>
                    <a:pt x="36" y="6"/>
                  </a:cubicBezTo>
                  <a:cubicBezTo>
                    <a:pt x="36" y="9"/>
                    <a:pt x="34"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67" name="Freeform 113">
              <a:extLst>
                <a:ext uri="{FF2B5EF4-FFF2-40B4-BE49-F238E27FC236}">
                  <a16:creationId xmlns:a16="http://schemas.microsoft.com/office/drawing/2014/main" id="{8EFC0BE9-A713-435A-A151-DD1F77034EF8}"/>
                </a:ext>
              </a:extLst>
            </p:cNvPr>
            <p:cNvSpPr>
              <a:spLocks/>
            </p:cNvSpPr>
            <p:nvPr/>
          </p:nvSpPr>
          <p:spPr bwMode="auto">
            <a:xfrm>
              <a:off x="2942" y="2269"/>
              <a:ext cx="55"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4" y="0"/>
                    <a:pt x="36" y="3"/>
                    <a:pt x="36" y="6"/>
                  </a:cubicBezTo>
                  <a:cubicBezTo>
                    <a:pt x="36" y="9"/>
                    <a:pt x="34"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68" name="Freeform 114">
              <a:extLst>
                <a:ext uri="{FF2B5EF4-FFF2-40B4-BE49-F238E27FC236}">
                  <a16:creationId xmlns:a16="http://schemas.microsoft.com/office/drawing/2014/main" id="{40EFF3E2-62AE-403D-9BDB-0BCCDB2A8A76}"/>
                </a:ext>
              </a:extLst>
            </p:cNvPr>
            <p:cNvSpPr>
              <a:spLocks/>
            </p:cNvSpPr>
            <p:nvPr/>
          </p:nvSpPr>
          <p:spPr bwMode="auto">
            <a:xfrm>
              <a:off x="2942" y="2305"/>
              <a:ext cx="55" cy="18"/>
            </a:xfrm>
            <a:custGeom>
              <a:avLst/>
              <a:gdLst>
                <a:gd name="T0" fmla="*/ 30 w 36"/>
                <a:gd name="T1" fmla="*/ 12 h 12"/>
                <a:gd name="T2" fmla="*/ 6 w 36"/>
                <a:gd name="T3" fmla="*/ 12 h 12"/>
                <a:gd name="T4" fmla="*/ 0 w 36"/>
                <a:gd name="T5" fmla="*/ 6 h 12"/>
                <a:gd name="T6" fmla="*/ 6 w 36"/>
                <a:gd name="T7" fmla="*/ 0 h 12"/>
                <a:gd name="T8" fmla="*/ 30 w 36"/>
                <a:gd name="T9" fmla="*/ 0 h 12"/>
                <a:gd name="T10" fmla="*/ 36 w 36"/>
                <a:gd name="T11" fmla="*/ 6 h 12"/>
                <a:gd name="T12" fmla="*/ 30 w 36"/>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12"/>
                  </a:moveTo>
                  <a:cubicBezTo>
                    <a:pt x="6" y="12"/>
                    <a:pt x="6" y="12"/>
                    <a:pt x="6" y="12"/>
                  </a:cubicBezTo>
                  <a:cubicBezTo>
                    <a:pt x="3" y="12"/>
                    <a:pt x="0" y="9"/>
                    <a:pt x="0" y="6"/>
                  </a:cubicBezTo>
                  <a:cubicBezTo>
                    <a:pt x="0" y="3"/>
                    <a:pt x="3" y="0"/>
                    <a:pt x="6" y="0"/>
                  </a:cubicBezTo>
                  <a:cubicBezTo>
                    <a:pt x="30" y="0"/>
                    <a:pt x="30" y="0"/>
                    <a:pt x="30" y="0"/>
                  </a:cubicBezTo>
                  <a:cubicBezTo>
                    <a:pt x="34" y="0"/>
                    <a:pt x="36" y="3"/>
                    <a:pt x="36" y="6"/>
                  </a:cubicBezTo>
                  <a:cubicBezTo>
                    <a:pt x="36" y="9"/>
                    <a:pt x="34" y="12"/>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69" name="Freeform 115">
              <a:extLst>
                <a:ext uri="{FF2B5EF4-FFF2-40B4-BE49-F238E27FC236}">
                  <a16:creationId xmlns:a16="http://schemas.microsoft.com/office/drawing/2014/main" id="{2D5BCA1A-6D5D-40F6-9A1C-FE4203598FD0}"/>
                </a:ext>
              </a:extLst>
            </p:cNvPr>
            <p:cNvSpPr>
              <a:spLocks/>
            </p:cNvSpPr>
            <p:nvPr/>
          </p:nvSpPr>
          <p:spPr bwMode="auto">
            <a:xfrm>
              <a:off x="2740" y="2215"/>
              <a:ext cx="36"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70" name="Freeform 116">
              <a:extLst>
                <a:ext uri="{FF2B5EF4-FFF2-40B4-BE49-F238E27FC236}">
                  <a16:creationId xmlns:a16="http://schemas.microsoft.com/office/drawing/2014/main" id="{93A1035B-DEAE-4FC3-A9B1-1746C82DF5C4}"/>
                </a:ext>
              </a:extLst>
            </p:cNvPr>
            <p:cNvSpPr>
              <a:spLocks/>
            </p:cNvSpPr>
            <p:nvPr/>
          </p:nvSpPr>
          <p:spPr bwMode="auto">
            <a:xfrm>
              <a:off x="2740" y="2251"/>
              <a:ext cx="36"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71" name="Freeform 117">
              <a:extLst>
                <a:ext uri="{FF2B5EF4-FFF2-40B4-BE49-F238E27FC236}">
                  <a16:creationId xmlns:a16="http://schemas.microsoft.com/office/drawing/2014/main" id="{15372CCD-058C-45D9-A7AD-65983E72EEF7}"/>
                </a:ext>
              </a:extLst>
            </p:cNvPr>
            <p:cNvSpPr>
              <a:spLocks/>
            </p:cNvSpPr>
            <p:nvPr/>
          </p:nvSpPr>
          <p:spPr bwMode="auto">
            <a:xfrm>
              <a:off x="2740" y="2287"/>
              <a:ext cx="36"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72" name="Freeform 118">
              <a:extLst>
                <a:ext uri="{FF2B5EF4-FFF2-40B4-BE49-F238E27FC236}">
                  <a16:creationId xmlns:a16="http://schemas.microsoft.com/office/drawing/2014/main" id="{11744F76-E230-4B39-A30D-AD0C12BA9C99}"/>
                </a:ext>
              </a:extLst>
            </p:cNvPr>
            <p:cNvSpPr>
              <a:spLocks/>
            </p:cNvSpPr>
            <p:nvPr/>
          </p:nvSpPr>
          <p:spPr bwMode="auto">
            <a:xfrm>
              <a:off x="2795" y="2215"/>
              <a:ext cx="36"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73" name="Freeform 119">
              <a:extLst>
                <a:ext uri="{FF2B5EF4-FFF2-40B4-BE49-F238E27FC236}">
                  <a16:creationId xmlns:a16="http://schemas.microsoft.com/office/drawing/2014/main" id="{A0BE7F46-2922-483F-B8EE-2EFBDCA527F8}"/>
                </a:ext>
              </a:extLst>
            </p:cNvPr>
            <p:cNvSpPr>
              <a:spLocks/>
            </p:cNvSpPr>
            <p:nvPr/>
          </p:nvSpPr>
          <p:spPr bwMode="auto">
            <a:xfrm>
              <a:off x="2795" y="2251"/>
              <a:ext cx="36"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74" name="Freeform 120">
              <a:extLst>
                <a:ext uri="{FF2B5EF4-FFF2-40B4-BE49-F238E27FC236}">
                  <a16:creationId xmlns:a16="http://schemas.microsoft.com/office/drawing/2014/main" id="{7BE2667F-9854-438A-AFCA-76DCA3C99CCC}"/>
                </a:ext>
              </a:extLst>
            </p:cNvPr>
            <p:cNvSpPr>
              <a:spLocks/>
            </p:cNvSpPr>
            <p:nvPr/>
          </p:nvSpPr>
          <p:spPr bwMode="auto">
            <a:xfrm>
              <a:off x="2795" y="2287"/>
              <a:ext cx="36"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75" name="Freeform 121">
              <a:extLst>
                <a:ext uri="{FF2B5EF4-FFF2-40B4-BE49-F238E27FC236}">
                  <a16:creationId xmlns:a16="http://schemas.microsoft.com/office/drawing/2014/main" id="{8ED462FE-2082-40B5-995F-B054FC3AB115}"/>
                </a:ext>
              </a:extLst>
            </p:cNvPr>
            <p:cNvSpPr>
              <a:spLocks/>
            </p:cNvSpPr>
            <p:nvPr/>
          </p:nvSpPr>
          <p:spPr bwMode="auto">
            <a:xfrm>
              <a:off x="2850" y="2215"/>
              <a:ext cx="37"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76" name="Freeform 122">
              <a:extLst>
                <a:ext uri="{FF2B5EF4-FFF2-40B4-BE49-F238E27FC236}">
                  <a16:creationId xmlns:a16="http://schemas.microsoft.com/office/drawing/2014/main" id="{C897C07C-EADF-4B04-9335-62AB67EF4035}"/>
                </a:ext>
              </a:extLst>
            </p:cNvPr>
            <p:cNvSpPr>
              <a:spLocks/>
            </p:cNvSpPr>
            <p:nvPr/>
          </p:nvSpPr>
          <p:spPr bwMode="auto">
            <a:xfrm>
              <a:off x="2850" y="2251"/>
              <a:ext cx="37"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77" name="Freeform 123">
              <a:extLst>
                <a:ext uri="{FF2B5EF4-FFF2-40B4-BE49-F238E27FC236}">
                  <a16:creationId xmlns:a16="http://schemas.microsoft.com/office/drawing/2014/main" id="{1264A0CC-8A48-4D29-966A-D386382A3507}"/>
                </a:ext>
              </a:extLst>
            </p:cNvPr>
            <p:cNvSpPr>
              <a:spLocks/>
            </p:cNvSpPr>
            <p:nvPr/>
          </p:nvSpPr>
          <p:spPr bwMode="auto">
            <a:xfrm>
              <a:off x="2850" y="2287"/>
              <a:ext cx="37" cy="18"/>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2" y="0"/>
                    <a:pt x="24" y="3"/>
                    <a:pt x="24" y="6"/>
                  </a:cubicBezTo>
                  <a:cubicBezTo>
                    <a:pt x="24" y="9"/>
                    <a:pt x="22" y="1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sp>
          <p:nvSpPr>
            <p:cNvPr id="278" name="Freeform 124">
              <a:extLst>
                <a:ext uri="{FF2B5EF4-FFF2-40B4-BE49-F238E27FC236}">
                  <a16:creationId xmlns:a16="http://schemas.microsoft.com/office/drawing/2014/main" id="{769A16FD-EB59-4C3A-BAA6-AA463A6B05FE}"/>
                </a:ext>
              </a:extLst>
            </p:cNvPr>
            <p:cNvSpPr>
              <a:spLocks noEditPoints="1"/>
            </p:cNvSpPr>
            <p:nvPr/>
          </p:nvSpPr>
          <p:spPr bwMode="auto">
            <a:xfrm>
              <a:off x="2776" y="2323"/>
              <a:ext cx="74" cy="53"/>
            </a:xfrm>
            <a:custGeom>
              <a:avLst/>
              <a:gdLst>
                <a:gd name="T0" fmla="*/ 42 w 48"/>
                <a:gd name="T1" fmla="*/ 36 h 36"/>
                <a:gd name="T2" fmla="*/ 6 w 48"/>
                <a:gd name="T3" fmla="*/ 36 h 36"/>
                <a:gd name="T4" fmla="*/ 0 w 48"/>
                <a:gd name="T5" fmla="*/ 30 h 36"/>
                <a:gd name="T6" fmla="*/ 0 w 48"/>
                <a:gd name="T7" fmla="*/ 6 h 36"/>
                <a:gd name="T8" fmla="*/ 6 w 48"/>
                <a:gd name="T9" fmla="*/ 0 h 36"/>
                <a:gd name="T10" fmla="*/ 42 w 48"/>
                <a:gd name="T11" fmla="*/ 0 h 36"/>
                <a:gd name="T12" fmla="*/ 48 w 48"/>
                <a:gd name="T13" fmla="*/ 6 h 36"/>
                <a:gd name="T14" fmla="*/ 48 w 48"/>
                <a:gd name="T15" fmla="*/ 30 h 36"/>
                <a:gd name="T16" fmla="*/ 42 w 48"/>
                <a:gd name="T17" fmla="*/ 36 h 36"/>
                <a:gd name="T18" fmla="*/ 12 w 48"/>
                <a:gd name="T19" fmla="*/ 24 h 36"/>
                <a:gd name="T20" fmla="*/ 36 w 48"/>
                <a:gd name="T21" fmla="*/ 24 h 36"/>
                <a:gd name="T22" fmla="*/ 36 w 48"/>
                <a:gd name="T23" fmla="*/ 12 h 36"/>
                <a:gd name="T24" fmla="*/ 12 w 48"/>
                <a:gd name="T25" fmla="*/ 12 h 36"/>
                <a:gd name="T26" fmla="*/ 12 w 48"/>
                <a:gd name="T27"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36">
                  <a:moveTo>
                    <a:pt x="42" y="36"/>
                  </a:moveTo>
                  <a:cubicBezTo>
                    <a:pt x="6" y="36"/>
                    <a:pt x="6" y="36"/>
                    <a:pt x="6" y="36"/>
                  </a:cubicBezTo>
                  <a:cubicBezTo>
                    <a:pt x="3" y="36"/>
                    <a:pt x="0" y="33"/>
                    <a:pt x="0" y="30"/>
                  </a:cubicBezTo>
                  <a:cubicBezTo>
                    <a:pt x="0" y="6"/>
                    <a:pt x="0" y="6"/>
                    <a:pt x="0" y="6"/>
                  </a:cubicBezTo>
                  <a:cubicBezTo>
                    <a:pt x="0" y="3"/>
                    <a:pt x="3" y="0"/>
                    <a:pt x="6" y="0"/>
                  </a:cubicBezTo>
                  <a:cubicBezTo>
                    <a:pt x="42" y="0"/>
                    <a:pt x="42" y="0"/>
                    <a:pt x="42" y="0"/>
                  </a:cubicBezTo>
                  <a:cubicBezTo>
                    <a:pt x="46" y="0"/>
                    <a:pt x="48" y="3"/>
                    <a:pt x="48" y="6"/>
                  </a:cubicBezTo>
                  <a:cubicBezTo>
                    <a:pt x="48" y="30"/>
                    <a:pt x="48" y="30"/>
                    <a:pt x="48" y="30"/>
                  </a:cubicBezTo>
                  <a:cubicBezTo>
                    <a:pt x="48" y="33"/>
                    <a:pt x="46" y="36"/>
                    <a:pt x="42" y="36"/>
                  </a:cubicBezTo>
                  <a:close/>
                  <a:moveTo>
                    <a:pt x="12" y="24"/>
                  </a:moveTo>
                  <a:cubicBezTo>
                    <a:pt x="36" y="24"/>
                    <a:pt x="36" y="24"/>
                    <a:pt x="36" y="24"/>
                  </a:cubicBezTo>
                  <a:cubicBezTo>
                    <a:pt x="36" y="12"/>
                    <a:pt x="36" y="12"/>
                    <a:pt x="36" y="12"/>
                  </a:cubicBezTo>
                  <a:cubicBezTo>
                    <a:pt x="12" y="12"/>
                    <a:pt x="12" y="12"/>
                    <a:pt x="12" y="12"/>
                  </a:cubicBez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US"/>
            </a:p>
          </p:txBody>
        </p:sp>
      </p:grpSp>
      <p:sp>
        <p:nvSpPr>
          <p:cNvPr id="280" name="Rectangle: Rounded Corners 279">
            <a:extLst>
              <a:ext uri="{FF2B5EF4-FFF2-40B4-BE49-F238E27FC236}">
                <a16:creationId xmlns:a16="http://schemas.microsoft.com/office/drawing/2014/main" id="{4E35B15E-F879-4A45-BBD6-852648762A3E}"/>
              </a:ext>
            </a:extLst>
          </p:cNvPr>
          <p:cNvSpPr/>
          <p:nvPr/>
        </p:nvSpPr>
        <p:spPr>
          <a:xfrm>
            <a:off x="3906721" y="5506034"/>
            <a:ext cx="772790" cy="276225"/>
          </a:xfrm>
          <a:prstGeom prst="roundRect">
            <a:avLst>
              <a:gd name="adj" fmla="val 0"/>
            </a:avLst>
          </a:prstGeom>
          <a:noFill/>
          <a:ln>
            <a:noFill/>
          </a:ln>
          <a:effectLst/>
        </p:spPr>
        <p:style>
          <a:lnRef idx="1">
            <a:schemeClr val="accent4"/>
          </a:lnRef>
          <a:fillRef idx="2">
            <a:schemeClr val="accent4"/>
          </a:fillRef>
          <a:effectRef idx="1">
            <a:schemeClr val="accent4"/>
          </a:effectRef>
          <a:fontRef idx="minor">
            <a:schemeClr val="dk1"/>
          </a:fontRef>
        </p:style>
        <p:txBody>
          <a:bodyPr lIns="45720" tIns="0" rIns="45720" bIns="0" rtlCol="0" anchor="ctr"/>
          <a:lstStyle/>
          <a:p>
            <a:pPr algn="ctr">
              <a:buClr>
                <a:srgbClr val="000000"/>
              </a:buClr>
            </a:pPr>
            <a:r>
              <a:rPr lang="en-US" sz="1100" b="1" i="1" kern="0">
                <a:solidFill>
                  <a:srgbClr val="EF4638"/>
                </a:solidFill>
              </a:rPr>
              <a:t>Healthcare</a:t>
            </a:r>
          </a:p>
        </p:txBody>
      </p:sp>
      <p:grpSp>
        <p:nvGrpSpPr>
          <p:cNvPr id="281" name="Group 200">
            <a:extLst>
              <a:ext uri="{FF2B5EF4-FFF2-40B4-BE49-F238E27FC236}">
                <a16:creationId xmlns:a16="http://schemas.microsoft.com/office/drawing/2014/main" id="{4322F074-935B-4715-A57E-64559684B0D4}"/>
              </a:ext>
            </a:extLst>
          </p:cNvPr>
          <p:cNvGrpSpPr>
            <a:grpSpLocks noChangeAspect="1"/>
          </p:cNvGrpSpPr>
          <p:nvPr/>
        </p:nvGrpSpPr>
        <p:grpSpPr bwMode="auto">
          <a:xfrm>
            <a:off x="4722917" y="5608151"/>
            <a:ext cx="432715" cy="432715"/>
            <a:chOff x="6539" y="3000"/>
            <a:chExt cx="426" cy="426"/>
          </a:xfrm>
          <a:solidFill>
            <a:srgbClr val="7F7F7F"/>
          </a:solidFill>
        </p:grpSpPr>
        <p:sp>
          <p:nvSpPr>
            <p:cNvPr id="282" name="Freeform 201">
              <a:extLst>
                <a:ext uri="{FF2B5EF4-FFF2-40B4-BE49-F238E27FC236}">
                  <a16:creationId xmlns:a16="http://schemas.microsoft.com/office/drawing/2014/main" id="{C0F3BB1A-2847-498B-A1EE-3F9193BB142A}"/>
                </a:ext>
              </a:extLst>
            </p:cNvPr>
            <p:cNvSpPr>
              <a:spLocks noEditPoints="1"/>
            </p:cNvSpPr>
            <p:nvPr/>
          </p:nvSpPr>
          <p:spPr bwMode="auto">
            <a:xfrm>
              <a:off x="6645" y="3107"/>
              <a:ext cx="214" cy="213"/>
            </a:xfrm>
            <a:custGeom>
              <a:avLst/>
              <a:gdLst>
                <a:gd name="T0" fmla="*/ 138 w 144"/>
                <a:gd name="T1" fmla="*/ 144 h 144"/>
                <a:gd name="T2" fmla="*/ 6 w 144"/>
                <a:gd name="T3" fmla="*/ 144 h 144"/>
                <a:gd name="T4" fmla="*/ 0 w 144"/>
                <a:gd name="T5" fmla="*/ 138 h 144"/>
                <a:gd name="T6" fmla="*/ 0 w 144"/>
                <a:gd name="T7" fmla="*/ 6 h 144"/>
                <a:gd name="T8" fmla="*/ 6 w 144"/>
                <a:gd name="T9" fmla="*/ 0 h 144"/>
                <a:gd name="T10" fmla="*/ 138 w 144"/>
                <a:gd name="T11" fmla="*/ 0 h 144"/>
                <a:gd name="T12" fmla="*/ 144 w 144"/>
                <a:gd name="T13" fmla="*/ 6 h 144"/>
                <a:gd name="T14" fmla="*/ 144 w 144"/>
                <a:gd name="T15" fmla="*/ 138 h 144"/>
                <a:gd name="T16" fmla="*/ 138 w 144"/>
                <a:gd name="T17" fmla="*/ 144 h 144"/>
                <a:gd name="T18" fmla="*/ 12 w 144"/>
                <a:gd name="T19" fmla="*/ 132 h 144"/>
                <a:gd name="T20" fmla="*/ 132 w 144"/>
                <a:gd name="T21" fmla="*/ 132 h 144"/>
                <a:gd name="T22" fmla="*/ 132 w 144"/>
                <a:gd name="T23" fmla="*/ 12 h 144"/>
                <a:gd name="T24" fmla="*/ 12 w 144"/>
                <a:gd name="T25" fmla="*/ 12 h 144"/>
                <a:gd name="T26" fmla="*/ 12 w 144"/>
                <a:gd name="T27" fmla="*/ 13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44">
                  <a:moveTo>
                    <a:pt x="138" y="144"/>
                  </a:moveTo>
                  <a:cubicBezTo>
                    <a:pt x="6" y="144"/>
                    <a:pt x="6" y="144"/>
                    <a:pt x="6" y="144"/>
                  </a:cubicBezTo>
                  <a:cubicBezTo>
                    <a:pt x="2" y="144"/>
                    <a:pt x="0" y="142"/>
                    <a:pt x="0" y="138"/>
                  </a:cubicBezTo>
                  <a:cubicBezTo>
                    <a:pt x="0" y="6"/>
                    <a:pt x="0" y="6"/>
                    <a:pt x="0" y="6"/>
                  </a:cubicBezTo>
                  <a:cubicBezTo>
                    <a:pt x="0" y="3"/>
                    <a:pt x="2" y="0"/>
                    <a:pt x="6" y="0"/>
                  </a:cubicBezTo>
                  <a:cubicBezTo>
                    <a:pt x="138" y="0"/>
                    <a:pt x="138" y="0"/>
                    <a:pt x="138" y="0"/>
                  </a:cubicBezTo>
                  <a:cubicBezTo>
                    <a:pt x="141" y="0"/>
                    <a:pt x="144" y="3"/>
                    <a:pt x="144" y="6"/>
                  </a:cubicBezTo>
                  <a:cubicBezTo>
                    <a:pt x="144" y="138"/>
                    <a:pt x="144" y="138"/>
                    <a:pt x="144" y="138"/>
                  </a:cubicBezTo>
                  <a:cubicBezTo>
                    <a:pt x="144" y="142"/>
                    <a:pt x="141" y="144"/>
                    <a:pt x="138" y="144"/>
                  </a:cubicBezTo>
                  <a:close/>
                  <a:moveTo>
                    <a:pt x="12" y="132"/>
                  </a:moveTo>
                  <a:cubicBezTo>
                    <a:pt x="132" y="132"/>
                    <a:pt x="132" y="132"/>
                    <a:pt x="132" y="132"/>
                  </a:cubicBezTo>
                  <a:cubicBezTo>
                    <a:pt x="132" y="12"/>
                    <a:pt x="132" y="12"/>
                    <a:pt x="132" y="12"/>
                  </a:cubicBezTo>
                  <a:cubicBezTo>
                    <a:pt x="12" y="12"/>
                    <a:pt x="12" y="12"/>
                    <a:pt x="12" y="12"/>
                  </a:cubicBezTo>
                  <a:lnTo>
                    <a:pt x="1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AU"/>
            </a:p>
          </p:txBody>
        </p:sp>
        <p:sp>
          <p:nvSpPr>
            <p:cNvPr id="283" name="Freeform 202">
              <a:extLst>
                <a:ext uri="{FF2B5EF4-FFF2-40B4-BE49-F238E27FC236}">
                  <a16:creationId xmlns:a16="http://schemas.microsoft.com/office/drawing/2014/main" id="{1AD386D7-17BF-42FB-BD56-0450B277D1B1}"/>
                </a:ext>
              </a:extLst>
            </p:cNvPr>
            <p:cNvSpPr>
              <a:spLocks noEditPoints="1"/>
            </p:cNvSpPr>
            <p:nvPr/>
          </p:nvSpPr>
          <p:spPr bwMode="auto">
            <a:xfrm>
              <a:off x="6645" y="3302"/>
              <a:ext cx="214" cy="124"/>
            </a:xfrm>
            <a:custGeom>
              <a:avLst/>
              <a:gdLst>
                <a:gd name="T0" fmla="*/ 138 w 144"/>
                <a:gd name="T1" fmla="*/ 84 h 84"/>
                <a:gd name="T2" fmla="*/ 6 w 144"/>
                <a:gd name="T3" fmla="*/ 84 h 84"/>
                <a:gd name="T4" fmla="*/ 0 w 144"/>
                <a:gd name="T5" fmla="*/ 78 h 84"/>
                <a:gd name="T6" fmla="*/ 0 w 144"/>
                <a:gd name="T7" fmla="*/ 6 h 84"/>
                <a:gd name="T8" fmla="*/ 6 w 144"/>
                <a:gd name="T9" fmla="*/ 0 h 84"/>
                <a:gd name="T10" fmla="*/ 138 w 144"/>
                <a:gd name="T11" fmla="*/ 0 h 84"/>
                <a:gd name="T12" fmla="*/ 144 w 144"/>
                <a:gd name="T13" fmla="*/ 6 h 84"/>
                <a:gd name="T14" fmla="*/ 144 w 144"/>
                <a:gd name="T15" fmla="*/ 78 h 84"/>
                <a:gd name="T16" fmla="*/ 138 w 144"/>
                <a:gd name="T17" fmla="*/ 84 h 84"/>
                <a:gd name="T18" fmla="*/ 12 w 144"/>
                <a:gd name="T19" fmla="*/ 72 h 84"/>
                <a:gd name="T20" fmla="*/ 132 w 144"/>
                <a:gd name="T21" fmla="*/ 72 h 84"/>
                <a:gd name="T22" fmla="*/ 132 w 144"/>
                <a:gd name="T23" fmla="*/ 12 h 84"/>
                <a:gd name="T24" fmla="*/ 12 w 144"/>
                <a:gd name="T25" fmla="*/ 12 h 84"/>
                <a:gd name="T26" fmla="*/ 12 w 144"/>
                <a:gd name="T27" fmla="*/ 7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84">
                  <a:moveTo>
                    <a:pt x="138" y="84"/>
                  </a:moveTo>
                  <a:cubicBezTo>
                    <a:pt x="6" y="84"/>
                    <a:pt x="6" y="84"/>
                    <a:pt x="6" y="84"/>
                  </a:cubicBezTo>
                  <a:cubicBezTo>
                    <a:pt x="2" y="84"/>
                    <a:pt x="0" y="82"/>
                    <a:pt x="0" y="78"/>
                  </a:cubicBezTo>
                  <a:cubicBezTo>
                    <a:pt x="0" y="6"/>
                    <a:pt x="0" y="6"/>
                    <a:pt x="0" y="6"/>
                  </a:cubicBezTo>
                  <a:cubicBezTo>
                    <a:pt x="0" y="3"/>
                    <a:pt x="2" y="0"/>
                    <a:pt x="6" y="0"/>
                  </a:cubicBezTo>
                  <a:cubicBezTo>
                    <a:pt x="138" y="0"/>
                    <a:pt x="138" y="0"/>
                    <a:pt x="138" y="0"/>
                  </a:cubicBezTo>
                  <a:cubicBezTo>
                    <a:pt x="141" y="0"/>
                    <a:pt x="144" y="3"/>
                    <a:pt x="144" y="6"/>
                  </a:cubicBezTo>
                  <a:cubicBezTo>
                    <a:pt x="144" y="78"/>
                    <a:pt x="144" y="78"/>
                    <a:pt x="144" y="78"/>
                  </a:cubicBezTo>
                  <a:cubicBezTo>
                    <a:pt x="144" y="82"/>
                    <a:pt x="141" y="84"/>
                    <a:pt x="138" y="84"/>
                  </a:cubicBezTo>
                  <a:close/>
                  <a:moveTo>
                    <a:pt x="12" y="72"/>
                  </a:moveTo>
                  <a:cubicBezTo>
                    <a:pt x="132" y="72"/>
                    <a:pt x="132" y="72"/>
                    <a:pt x="132" y="72"/>
                  </a:cubicBezTo>
                  <a:cubicBezTo>
                    <a:pt x="132" y="12"/>
                    <a:pt x="132" y="12"/>
                    <a:pt x="132" y="12"/>
                  </a:cubicBezTo>
                  <a:cubicBezTo>
                    <a:pt x="12" y="12"/>
                    <a:pt x="12" y="12"/>
                    <a:pt x="12" y="12"/>
                  </a:cubicBezTo>
                  <a:lnTo>
                    <a:pt x="1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AU"/>
            </a:p>
          </p:txBody>
        </p:sp>
        <p:sp>
          <p:nvSpPr>
            <p:cNvPr id="284" name="Freeform 203">
              <a:extLst>
                <a:ext uri="{FF2B5EF4-FFF2-40B4-BE49-F238E27FC236}">
                  <a16:creationId xmlns:a16="http://schemas.microsoft.com/office/drawing/2014/main" id="{721BB010-7414-4FD2-9F21-FC7DED579639}"/>
                </a:ext>
              </a:extLst>
            </p:cNvPr>
            <p:cNvSpPr>
              <a:spLocks/>
            </p:cNvSpPr>
            <p:nvPr/>
          </p:nvSpPr>
          <p:spPr bwMode="auto">
            <a:xfrm>
              <a:off x="6539" y="3302"/>
              <a:ext cx="426" cy="18"/>
            </a:xfrm>
            <a:custGeom>
              <a:avLst/>
              <a:gdLst>
                <a:gd name="T0" fmla="*/ 282 w 288"/>
                <a:gd name="T1" fmla="*/ 12 h 12"/>
                <a:gd name="T2" fmla="*/ 6 w 288"/>
                <a:gd name="T3" fmla="*/ 12 h 12"/>
                <a:gd name="T4" fmla="*/ 0 w 288"/>
                <a:gd name="T5" fmla="*/ 6 h 12"/>
                <a:gd name="T6" fmla="*/ 6 w 288"/>
                <a:gd name="T7" fmla="*/ 0 h 12"/>
                <a:gd name="T8" fmla="*/ 282 w 288"/>
                <a:gd name="T9" fmla="*/ 0 h 12"/>
                <a:gd name="T10" fmla="*/ 288 w 288"/>
                <a:gd name="T11" fmla="*/ 6 h 12"/>
                <a:gd name="T12" fmla="*/ 282 w 28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88" h="12">
                  <a:moveTo>
                    <a:pt x="282" y="12"/>
                  </a:moveTo>
                  <a:cubicBezTo>
                    <a:pt x="6" y="12"/>
                    <a:pt x="6" y="12"/>
                    <a:pt x="6" y="12"/>
                  </a:cubicBezTo>
                  <a:cubicBezTo>
                    <a:pt x="2" y="12"/>
                    <a:pt x="0" y="10"/>
                    <a:pt x="0" y="6"/>
                  </a:cubicBezTo>
                  <a:cubicBezTo>
                    <a:pt x="0" y="3"/>
                    <a:pt x="2" y="0"/>
                    <a:pt x="6" y="0"/>
                  </a:cubicBezTo>
                  <a:cubicBezTo>
                    <a:pt x="282" y="0"/>
                    <a:pt x="282" y="0"/>
                    <a:pt x="282" y="0"/>
                  </a:cubicBezTo>
                  <a:cubicBezTo>
                    <a:pt x="285" y="0"/>
                    <a:pt x="288" y="3"/>
                    <a:pt x="288" y="6"/>
                  </a:cubicBezTo>
                  <a:cubicBezTo>
                    <a:pt x="288" y="10"/>
                    <a:pt x="285" y="12"/>
                    <a:pt x="28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AU"/>
            </a:p>
          </p:txBody>
        </p:sp>
        <p:sp>
          <p:nvSpPr>
            <p:cNvPr id="285" name="Freeform 204">
              <a:extLst>
                <a:ext uri="{FF2B5EF4-FFF2-40B4-BE49-F238E27FC236}">
                  <a16:creationId xmlns:a16="http://schemas.microsoft.com/office/drawing/2014/main" id="{C8377834-364D-4E62-A973-1274F9A4E873}"/>
                </a:ext>
              </a:extLst>
            </p:cNvPr>
            <p:cNvSpPr>
              <a:spLocks/>
            </p:cNvSpPr>
            <p:nvPr/>
          </p:nvSpPr>
          <p:spPr bwMode="auto">
            <a:xfrm>
              <a:off x="6539" y="3213"/>
              <a:ext cx="115" cy="18"/>
            </a:xfrm>
            <a:custGeom>
              <a:avLst/>
              <a:gdLst>
                <a:gd name="T0" fmla="*/ 72 w 78"/>
                <a:gd name="T1" fmla="*/ 12 h 12"/>
                <a:gd name="T2" fmla="*/ 6 w 78"/>
                <a:gd name="T3" fmla="*/ 12 h 12"/>
                <a:gd name="T4" fmla="*/ 0 w 78"/>
                <a:gd name="T5" fmla="*/ 6 h 12"/>
                <a:gd name="T6" fmla="*/ 6 w 78"/>
                <a:gd name="T7" fmla="*/ 0 h 12"/>
                <a:gd name="T8" fmla="*/ 72 w 78"/>
                <a:gd name="T9" fmla="*/ 0 h 12"/>
                <a:gd name="T10" fmla="*/ 78 w 78"/>
                <a:gd name="T11" fmla="*/ 6 h 12"/>
                <a:gd name="T12" fmla="*/ 72 w 7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8" h="12">
                  <a:moveTo>
                    <a:pt x="72" y="12"/>
                  </a:moveTo>
                  <a:cubicBezTo>
                    <a:pt x="6" y="12"/>
                    <a:pt x="6" y="12"/>
                    <a:pt x="6" y="12"/>
                  </a:cubicBezTo>
                  <a:cubicBezTo>
                    <a:pt x="2" y="12"/>
                    <a:pt x="0" y="10"/>
                    <a:pt x="0" y="6"/>
                  </a:cubicBezTo>
                  <a:cubicBezTo>
                    <a:pt x="0" y="3"/>
                    <a:pt x="2" y="0"/>
                    <a:pt x="6" y="0"/>
                  </a:cubicBezTo>
                  <a:cubicBezTo>
                    <a:pt x="72" y="0"/>
                    <a:pt x="72" y="0"/>
                    <a:pt x="72" y="0"/>
                  </a:cubicBezTo>
                  <a:cubicBezTo>
                    <a:pt x="75" y="0"/>
                    <a:pt x="78" y="3"/>
                    <a:pt x="78" y="6"/>
                  </a:cubicBezTo>
                  <a:cubicBezTo>
                    <a:pt x="78" y="10"/>
                    <a:pt x="75" y="12"/>
                    <a:pt x="7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AU"/>
            </a:p>
          </p:txBody>
        </p:sp>
        <p:sp>
          <p:nvSpPr>
            <p:cNvPr id="286" name="Freeform 205">
              <a:extLst>
                <a:ext uri="{FF2B5EF4-FFF2-40B4-BE49-F238E27FC236}">
                  <a16:creationId xmlns:a16="http://schemas.microsoft.com/office/drawing/2014/main" id="{958E6F97-3915-40E7-990A-51268D1DD84F}"/>
                </a:ext>
              </a:extLst>
            </p:cNvPr>
            <p:cNvSpPr>
              <a:spLocks/>
            </p:cNvSpPr>
            <p:nvPr/>
          </p:nvSpPr>
          <p:spPr bwMode="auto">
            <a:xfrm>
              <a:off x="6850" y="3213"/>
              <a:ext cx="115" cy="18"/>
            </a:xfrm>
            <a:custGeom>
              <a:avLst/>
              <a:gdLst>
                <a:gd name="T0" fmla="*/ 72 w 78"/>
                <a:gd name="T1" fmla="*/ 12 h 12"/>
                <a:gd name="T2" fmla="*/ 6 w 78"/>
                <a:gd name="T3" fmla="*/ 12 h 12"/>
                <a:gd name="T4" fmla="*/ 0 w 78"/>
                <a:gd name="T5" fmla="*/ 6 h 12"/>
                <a:gd name="T6" fmla="*/ 6 w 78"/>
                <a:gd name="T7" fmla="*/ 0 h 12"/>
                <a:gd name="T8" fmla="*/ 72 w 78"/>
                <a:gd name="T9" fmla="*/ 0 h 12"/>
                <a:gd name="T10" fmla="*/ 78 w 78"/>
                <a:gd name="T11" fmla="*/ 6 h 12"/>
                <a:gd name="T12" fmla="*/ 72 w 7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8" h="12">
                  <a:moveTo>
                    <a:pt x="72" y="12"/>
                  </a:moveTo>
                  <a:cubicBezTo>
                    <a:pt x="6" y="12"/>
                    <a:pt x="6" y="12"/>
                    <a:pt x="6" y="12"/>
                  </a:cubicBezTo>
                  <a:cubicBezTo>
                    <a:pt x="2" y="12"/>
                    <a:pt x="0" y="10"/>
                    <a:pt x="0" y="6"/>
                  </a:cubicBezTo>
                  <a:cubicBezTo>
                    <a:pt x="0" y="3"/>
                    <a:pt x="2" y="0"/>
                    <a:pt x="6" y="0"/>
                  </a:cubicBezTo>
                  <a:cubicBezTo>
                    <a:pt x="72" y="0"/>
                    <a:pt x="72" y="0"/>
                    <a:pt x="72" y="0"/>
                  </a:cubicBezTo>
                  <a:cubicBezTo>
                    <a:pt x="75" y="0"/>
                    <a:pt x="78" y="3"/>
                    <a:pt x="78" y="6"/>
                  </a:cubicBezTo>
                  <a:cubicBezTo>
                    <a:pt x="78" y="10"/>
                    <a:pt x="75" y="12"/>
                    <a:pt x="7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AU"/>
            </a:p>
          </p:txBody>
        </p:sp>
        <p:sp>
          <p:nvSpPr>
            <p:cNvPr id="287" name="Freeform 206">
              <a:extLst>
                <a:ext uri="{FF2B5EF4-FFF2-40B4-BE49-F238E27FC236}">
                  <a16:creationId xmlns:a16="http://schemas.microsoft.com/office/drawing/2014/main" id="{1FF877BE-B9B4-41D9-A375-27BF0E0C11F9}"/>
                </a:ext>
              </a:extLst>
            </p:cNvPr>
            <p:cNvSpPr>
              <a:spLocks/>
            </p:cNvSpPr>
            <p:nvPr/>
          </p:nvSpPr>
          <p:spPr bwMode="auto">
            <a:xfrm>
              <a:off x="6841" y="3213"/>
              <a:ext cx="89" cy="213"/>
            </a:xfrm>
            <a:custGeom>
              <a:avLst/>
              <a:gdLst>
                <a:gd name="T0" fmla="*/ 54 w 60"/>
                <a:gd name="T1" fmla="*/ 144 h 144"/>
                <a:gd name="T2" fmla="*/ 0 w 60"/>
                <a:gd name="T3" fmla="*/ 144 h 144"/>
                <a:gd name="T4" fmla="*/ 0 w 60"/>
                <a:gd name="T5" fmla="*/ 132 h 144"/>
                <a:gd name="T6" fmla="*/ 48 w 60"/>
                <a:gd name="T7" fmla="*/ 132 h 144"/>
                <a:gd name="T8" fmla="*/ 48 w 60"/>
                <a:gd name="T9" fmla="*/ 12 h 144"/>
                <a:gd name="T10" fmla="*/ 6 w 60"/>
                <a:gd name="T11" fmla="*/ 12 h 144"/>
                <a:gd name="T12" fmla="*/ 6 w 60"/>
                <a:gd name="T13" fmla="*/ 0 h 144"/>
                <a:gd name="T14" fmla="*/ 54 w 60"/>
                <a:gd name="T15" fmla="*/ 0 h 144"/>
                <a:gd name="T16" fmla="*/ 60 w 60"/>
                <a:gd name="T17" fmla="*/ 6 h 144"/>
                <a:gd name="T18" fmla="*/ 60 w 60"/>
                <a:gd name="T19" fmla="*/ 138 h 144"/>
                <a:gd name="T20" fmla="*/ 54 w 60"/>
                <a:gd name="T21"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144">
                  <a:moveTo>
                    <a:pt x="54" y="144"/>
                  </a:moveTo>
                  <a:cubicBezTo>
                    <a:pt x="0" y="144"/>
                    <a:pt x="0" y="144"/>
                    <a:pt x="0" y="144"/>
                  </a:cubicBezTo>
                  <a:cubicBezTo>
                    <a:pt x="0" y="132"/>
                    <a:pt x="0" y="132"/>
                    <a:pt x="0" y="132"/>
                  </a:cubicBezTo>
                  <a:cubicBezTo>
                    <a:pt x="48" y="132"/>
                    <a:pt x="48" y="132"/>
                    <a:pt x="48" y="132"/>
                  </a:cubicBezTo>
                  <a:cubicBezTo>
                    <a:pt x="48" y="12"/>
                    <a:pt x="48" y="12"/>
                    <a:pt x="48" y="12"/>
                  </a:cubicBezTo>
                  <a:cubicBezTo>
                    <a:pt x="6" y="12"/>
                    <a:pt x="6" y="12"/>
                    <a:pt x="6" y="12"/>
                  </a:cubicBezTo>
                  <a:cubicBezTo>
                    <a:pt x="6" y="0"/>
                    <a:pt x="6" y="0"/>
                    <a:pt x="6" y="0"/>
                  </a:cubicBezTo>
                  <a:cubicBezTo>
                    <a:pt x="54" y="0"/>
                    <a:pt x="54" y="0"/>
                    <a:pt x="54" y="0"/>
                  </a:cubicBezTo>
                  <a:cubicBezTo>
                    <a:pt x="57" y="0"/>
                    <a:pt x="60" y="3"/>
                    <a:pt x="60" y="6"/>
                  </a:cubicBezTo>
                  <a:cubicBezTo>
                    <a:pt x="60" y="138"/>
                    <a:pt x="60" y="138"/>
                    <a:pt x="60" y="138"/>
                  </a:cubicBezTo>
                  <a:cubicBezTo>
                    <a:pt x="60" y="142"/>
                    <a:pt x="57" y="144"/>
                    <a:pt x="54"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AU"/>
            </a:p>
          </p:txBody>
        </p:sp>
        <p:sp>
          <p:nvSpPr>
            <p:cNvPr id="288" name="Freeform 207">
              <a:extLst>
                <a:ext uri="{FF2B5EF4-FFF2-40B4-BE49-F238E27FC236}">
                  <a16:creationId xmlns:a16="http://schemas.microsoft.com/office/drawing/2014/main" id="{E7501457-0A2E-4B54-9AD1-3BF03C8F0580}"/>
                </a:ext>
              </a:extLst>
            </p:cNvPr>
            <p:cNvSpPr>
              <a:spLocks/>
            </p:cNvSpPr>
            <p:nvPr/>
          </p:nvSpPr>
          <p:spPr bwMode="auto">
            <a:xfrm>
              <a:off x="6574" y="3213"/>
              <a:ext cx="89" cy="213"/>
            </a:xfrm>
            <a:custGeom>
              <a:avLst/>
              <a:gdLst>
                <a:gd name="T0" fmla="*/ 60 w 60"/>
                <a:gd name="T1" fmla="*/ 144 h 144"/>
                <a:gd name="T2" fmla="*/ 6 w 60"/>
                <a:gd name="T3" fmla="*/ 144 h 144"/>
                <a:gd name="T4" fmla="*/ 0 w 60"/>
                <a:gd name="T5" fmla="*/ 138 h 144"/>
                <a:gd name="T6" fmla="*/ 0 w 60"/>
                <a:gd name="T7" fmla="*/ 6 h 144"/>
                <a:gd name="T8" fmla="*/ 6 w 60"/>
                <a:gd name="T9" fmla="*/ 0 h 144"/>
                <a:gd name="T10" fmla="*/ 54 w 60"/>
                <a:gd name="T11" fmla="*/ 0 h 144"/>
                <a:gd name="T12" fmla="*/ 54 w 60"/>
                <a:gd name="T13" fmla="*/ 12 h 144"/>
                <a:gd name="T14" fmla="*/ 12 w 60"/>
                <a:gd name="T15" fmla="*/ 12 h 144"/>
                <a:gd name="T16" fmla="*/ 12 w 60"/>
                <a:gd name="T17" fmla="*/ 132 h 144"/>
                <a:gd name="T18" fmla="*/ 60 w 60"/>
                <a:gd name="T19" fmla="*/ 132 h 144"/>
                <a:gd name="T20" fmla="*/ 60 w 60"/>
                <a:gd name="T21"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144">
                  <a:moveTo>
                    <a:pt x="60" y="144"/>
                  </a:moveTo>
                  <a:cubicBezTo>
                    <a:pt x="6" y="144"/>
                    <a:pt x="6" y="144"/>
                    <a:pt x="6" y="144"/>
                  </a:cubicBezTo>
                  <a:cubicBezTo>
                    <a:pt x="2" y="144"/>
                    <a:pt x="0" y="142"/>
                    <a:pt x="0" y="138"/>
                  </a:cubicBezTo>
                  <a:cubicBezTo>
                    <a:pt x="0" y="6"/>
                    <a:pt x="0" y="6"/>
                    <a:pt x="0" y="6"/>
                  </a:cubicBezTo>
                  <a:cubicBezTo>
                    <a:pt x="0" y="3"/>
                    <a:pt x="2" y="0"/>
                    <a:pt x="6" y="0"/>
                  </a:cubicBezTo>
                  <a:cubicBezTo>
                    <a:pt x="54" y="0"/>
                    <a:pt x="54" y="0"/>
                    <a:pt x="54" y="0"/>
                  </a:cubicBezTo>
                  <a:cubicBezTo>
                    <a:pt x="54" y="12"/>
                    <a:pt x="54" y="12"/>
                    <a:pt x="54" y="12"/>
                  </a:cubicBezTo>
                  <a:cubicBezTo>
                    <a:pt x="12" y="12"/>
                    <a:pt x="12" y="12"/>
                    <a:pt x="12" y="12"/>
                  </a:cubicBezTo>
                  <a:cubicBezTo>
                    <a:pt x="12" y="132"/>
                    <a:pt x="12" y="132"/>
                    <a:pt x="12" y="132"/>
                  </a:cubicBezTo>
                  <a:cubicBezTo>
                    <a:pt x="60" y="132"/>
                    <a:pt x="60" y="132"/>
                    <a:pt x="60" y="132"/>
                  </a:cubicBezTo>
                  <a:lnTo>
                    <a:pt x="60"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AU"/>
            </a:p>
          </p:txBody>
        </p:sp>
        <p:sp>
          <p:nvSpPr>
            <p:cNvPr id="289" name="Freeform 208">
              <a:extLst>
                <a:ext uri="{FF2B5EF4-FFF2-40B4-BE49-F238E27FC236}">
                  <a16:creationId xmlns:a16="http://schemas.microsoft.com/office/drawing/2014/main" id="{26B70507-1701-4F56-B10D-FE26B8551795}"/>
                </a:ext>
              </a:extLst>
            </p:cNvPr>
            <p:cNvSpPr>
              <a:spLocks noEditPoints="1"/>
            </p:cNvSpPr>
            <p:nvPr/>
          </p:nvSpPr>
          <p:spPr bwMode="auto">
            <a:xfrm>
              <a:off x="6610" y="3071"/>
              <a:ext cx="284" cy="54"/>
            </a:xfrm>
            <a:custGeom>
              <a:avLst/>
              <a:gdLst>
                <a:gd name="T0" fmla="*/ 186 w 192"/>
                <a:gd name="T1" fmla="*/ 36 h 36"/>
                <a:gd name="T2" fmla="*/ 6 w 192"/>
                <a:gd name="T3" fmla="*/ 36 h 36"/>
                <a:gd name="T4" fmla="*/ 0 w 192"/>
                <a:gd name="T5" fmla="*/ 30 h 36"/>
                <a:gd name="T6" fmla="*/ 0 w 192"/>
                <a:gd name="T7" fmla="*/ 6 h 36"/>
                <a:gd name="T8" fmla="*/ 6 w 192"/>
                <a:gd name="T9" fmla="*/ 0 h 36"/>
                <a:gd name="T10" fmla="*/ 186 w 192"/>
                <a:gd name="T11" fmla="*/ 0 h 36"/>
                <a:gd name="T12" fmla="*/ 192 w 192"/>
                <a:gd name="T13" fmla="*/ 6 h 36"/>
                <a:gd name="T14" fmla="*/ 192 w 192"/>
                <a:gd name="T15" fmla="*/ 30 h 36"/>
                <a:gd name="T16" fmla="*/ 186 w 192"/>
                <a:gd name="T17" fmla="*/ 36 h 36"/>
                <a:gd name="T18" fmla="*/ 12 w 192"/>
                <a:gd name="T19" fmla="*/ 24 h 36"/>
                <a:gd name="T20" fmla="*/ 180 w 192"/>
                <a:gd name="T21" fmla="*/ 24 h 36"/>
                <a:gd name="T22" fmla="*/ 180 w 192"/>
                <a:gd name="T23" fmla="*/ 12 h 36"/>
                <a:gd name="T24" fmla="*/ 12 w 192"/>
                <a:gd name="T25" fmla="*/ 12 h 36"/>
                <a:gd name="T26" fmla="*/ 12 w 192"/>
                <a:gd name="T27"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2" h="36">
                  <a:moveTo>
                    <a:pt x="186" y="36"/>
                  </a:moveTo>
                  <a:cubicBezTo>
                    <a:pt x="6" y="36"/>
                    <a:pt x="6" y="36"/>
                    <a:pt x="6" y="36"/>
                  </a:cubicBezTo>
                  <a:cubicBezTo>
                    <a:pt x="2" y="36"/>
                    <a:pt x="0" y="34"/>
                    <a:pt x="0" y="30"/>
                  </a:cubicBezTo>
                  <a:cubicBezTo>
                    <a:pt x="0" y="6"/>
                    <a:pt x="0" y="6"/>
                    <a:pt x="0" y="6"/>
                  </a:cubicBezTo>
                  <a:cubicBezTo>
                    <a:pt x="0" y="3"/>
                    <a:pt x="2" y="0"/>
                    <a:pt x="6" y="0"/>
                  </a:cubicBezTo>
                  <a:cubicBezTo>
                    <a:pt x="186" y="0"/>
                    <a:pt x="186" y="0"/>
                    <a:pt x="186" y="0"/>
                  </a:cubicBezTo>
                  <a:cubicBezTo>
                    <a:pt x="189" y="0"/>
                    <a:pt x="192" y="3"/>
                    <a:pt x="192" y="6"/>
                  </a:cubicBezTo>
                  <a:cubicBezTo>
                    <a:pt x="192" y="30"/>
                    <a:pt x="192" y="30"/>
                    <a:pt x="192" y="30"/>
                  </a:cubicBezTo>
                  <a:cubicBezTo>
                    <a:pt x="192" y="34"/>
                    <a:pt x="189" y="36"/>
                    <a:pt x="186" y="36"/>
                  </a:cubicBezTo>
                  <a:close/>
                  <a:moveTo>
                    <a:pt x="12" y="24"/>
                  </a:moveTo>
                  <a:cubicBezTo>
                    <a:pt x="180" y="24"/>
                    <a:pt x="180" y="24"/>
                    <a:pt x="180" y="24"/>
                  </a:cubicBezTo>
                  <a:cubicBezTo>
                    <a:pt x="180" y="12"/>
                    <a:pt x="180" y="12"/>
                    <a:pt x="180" y="12"/>
                  </a:cubicBezTo>
                  <a:cubicBezTo>
                    <a:pt x="12" y="12"/>
                    <a:pt x="12" y="12"/>
                    <a:pt x="12" y="12"/>
                  </a:cubicBez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AU"/>
            </a:p>
          </p:txBody>
        </p:sp>
        <p:sp>
          <p:nvSpPr>
            <p:cNvPr id="290" name="Freeform 209">
              <a:extLst>
                <a:ext uri="{FF2B5EF4-FFF2-40B4-BE49-F238E27FC236}">
                  <a16:creationId xmlns:a16="http://schemas.microsoft.com/office/drawing/2014/main" id="{EFE3E6D6-7C9D-4285-8A2E-2ACADB8FD2C1}"/>
                </a:ext>
              </a:extLst>
            </p:cNvPr>
            <p:cNvSpPr>
              <a:spLocks noEditPoints="1"/>
            </p:cNvSpPr>
            <p:nvPr/>
          </p:nvSpPr>
          <p:spPr bwMode="auto">
            <a:xfrm>
              <a:off x="6734" y="3000"/>
              <a:ext cx="71" cy="54"/>
            </a:xfrm>
            <a:custGeom>
              <a:avLst/>
              <a:gdLst>
                <a:gd name="T0" fmla="*/ 42 w 48"/>
                <a:gd name="T1" fmla="*/ 36 h 36"/>
                <a:gd name="T2" fmla="*/ 6 w 48"/>
                <a:gd name="T3" fmla="*/ 36 h 36"/>
                <a:gd name="T4" fmla="*/ 0 w 48"/>
                <a:gd name="T5" fmla="*/ 30 h 36"/>
                <a:gd name="T6" fmla="*/ 0 w 48"/>
                <a:gd name="T7" fmla="*/ 6 h 36"/>
                <a:gd name="T8" fmla="*/ 6 w 48"/>
                <a:gd name="T9" fmla="*/ 0 h 36"/>
                <a:gd name="T10" fmla="*/ 42 w 48"/>
                <a:gd name="T11" fmla="*/ 0 h 36"/>
                <a:gd name="T12" fmla="*/ 48 w 48"/>
                <a:gd name="T13" fmla="*/ 6 h 36"/>
                <a:gd name="T14" fmla="*/ 48 w 48"/>
                <a:gd name="T15" fmla="*/ 30 h 36"/>
                <a:gd name="T16" fmla="*/ 42 w 48"/>
                <a:gd name="T17" fmla="*/ 36 h 36"/>
                <a:gd name="T18" fmla="*/ 12 w 48"/>
                <a:gd name="T19" fmla="*/ 24 h 36"/>
                <a:gd name="T20" fmla="*/ 36 w 48"/>
                <a:gd name="T21" fmla="*/ 24 h 36"/>
                <a:gd name="T22" fmla="*/ 36 w 48"/>
                <a:gd name="T23" fmla="*/ 12 h 36"/>
                <a:gd name="T24" fmla="*/ 12 w 48"/>
                <a:gd name="T25" fmla="*/ 12 h 36"/>
                <a:gd name="T26" fmla="*/ 12 w 48"/>
                <a:gd name="T27"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36">
                  <a:moveTo>
                    <a:pt x="42" y="36"/>
                  </a:moveTo>
                  <a:cubicBezTo>
                    <a:pt x="6" y="36"/>
                    <a:pt x="6" y="36"/>
                    <a:pt x="6" y="36"/>
                  </a:cubicBezTo>
                  <a:cubicBezTo>
                    <a:pt x="2" y="36"/>
                    <a:pt x="0" y="34"/>
                    <a:pt x="0" y="30"/>
                  </a:cubicBezTo>
                  <a:cubicBezTo>
                    <a:pt x="0" y="6"/>
                    <a:pt x="0" y="6"/>
                    <a:pt x="0" y="6"/>
                  </a:cubicBezTo>
                  <a:cubicBezTo>
                    <a:pt x="0" y="3"/>
                    <a:pt x="2" y="0"/>
                    <a:pt x="6" y="0"/>
                  </a:cubicBezTo>
                  <a:cubicBezTo>
                    <a:pt x="42" y="0"/>
                    <a:pt x="42" y="0"/>
                    <a:pt x="42" y="0"/>
                  </a:cubicBezTo>
                  <a:cubicBezTo>
                    <a:pt x="45" y="0"/>
                    <a:pt x="48" y="3"/>
                    <a:pt x="48" y="6"/>
                  </a:cubicBezTo>
                  <a:cubicBezTo>
                    <a:pt x="48" y="30"/>
                    <a:pt x="48" y="30"/>
                    <a:pt x="48" y="30"/>
                  </a:cubicBezTo>
                  <a:cubicBezTo>
                    <a:pt x="48" y="34"/>
                    <a:pt x="45" y="36"/>
                    <a:pt x="42" y="36"/>
                  </a:cubicBezTo>
                  <a:close/>
                  <a:moveTo>
                    <a:pt x="12" y="24"/>
                  </a:moveTo>
                  <a:cubicBezTo>
                    <a:pt x="36" y="24"/>
                    <a:pt x="36" y="24"/>
                    <a:pt x="36" y="24"/>
                  </a:cubicBezTo>
                  <a:cubicBezTo>
                    <a:pt x="36" y="12"/>
                    <a:pt x="36" y="12"/>
                    <a:pt x="36" y="12"/>
                  </a:cubicBezTo>
                  <a:cubicBezTo>
                    <a:pt x="12" y="12"/>
                    <a:pt x="12" y="12"/>
                    <a:pt x="12" y="12"/>
                  </a:cubicBez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AU"/>
            </a:p>
          </p:txBody>
        </p:sp>
        <p:sp>
          <p:nvSpPr>
            <p:cNvPr id="291" name="Rectangle 210">
              <a:extLst>
                <a:ext uri="{FF2B5EF4-FFF2-40B4-BE49-F238E27FC236}">
                  <a16:creationId xmlns:a16="http://schemas.microsoft.com/office/drawing/2014/main" id="{384BDCB0-5497-497D-ACF2-B87BC3B67996}"/>
                </a:ext>
              </a:extLst>
            </p:cNvPr>
            <p:cNvSpPr>
              <a:spLocks noChangeArrowheads="1"/>
            </p:cNvSpPr>
            <p:nvPr/>
          </p:nvSpPr>
          <p:spPr bwMode="auto">
            <a:xfrm>
              <a:off x="6734" y="3018"/>
              <a:ext cx="18" cy="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en-AU"/>
            </a:p>
          </p:txBody>
        </p:sp>
        <p:sp>
          <p:nvSpPr>
            <p:cNvPr id="292" name="Freeform 211">
              <a:extLst>
                <a:ext uri="{FF2B5EF4-FFF2-40B4-BE49-F238E27FC236}">
                  <a16:creationId xmlns:a16="http://schemas.microsoft.com/office/drawing/2014/main" id="{7B86CE63-38D8-4C24-BA6E-FB89BC6C4F3B}"/>
                </a:ext>
              </a:extLst>
            </p:cNvPr>
            <p:cNvSpPr>
              <a:spLocks noEditPoints="1"/>
            </p:cNvSpPr>
            <p:nvPr/>
          </p:nvSpPr>
          <p:spPr bwMode="auto">
            <a:xfrm>
              <a:off x="6681" y="3142"/>
              <a:ext cx="53" cy="53"/>
            </a:xfrm>
            <a:custGeom>
              <a:avLst/>
              <a:gdLst>
                <a:gd name="T0" fmla="*/ 30 w 36"/>
                <a:gd name="T1" fmla="*/ 36 h 36"/>
                <a:gd name="T2" fmla="*/ 6 w 36"/>
                <a:gd name="T3" fmla="*/ 36 h 36"/>
                <a:gd name="T4" fmla="*/ 0 w 36"/>
                <a:gd name="T5" fmla="*/ 30 h 36"/>
                <a:gd name="T6" fmla="*/ 0 w 36"/>
                <a:gd name="T7" fmla="*/ 6 h 36"/>
                <a:gd name="T8" fmla="*/ 6 w 36"/>
                <a:gd name="T9" fmla="*/ 0 h 36"/>
                <a:gd name="T10" fmla="*/ 30 w 36"/>
                <a:gd name="T11" fmla="*/ 0 h 36"/>
                <a:gd name="T12" fmla="*/ 36 w 36"/>
                <a:gd name="T13" fmla="*/ 6 h 36"/>
                <a:gd name="T14" fmla="*/ 36 w 36"/>
                <a:gd name="T15" fmla="*/ 30 h 36"/>
                <a:gd name="T16" fmla="*/ 30 w 36"/>
                <a:gd name="T17" fmla="*/ 36 h 36"/>
                <a:gd name="T18" fmla="*/ 12 w 36"/>
                <a:gd name="T19" fmla="*/ 24 h 36"/>
                <a:gd name="T20" fmla="*/ 24 w 36"/>
                <a:gd name="T21" fmla="*/ 24 h 36"/>
                <a:gd name="T22" fmla="*/ 24 w 36"/>
                <a:gd name="T23" fmla="*/ 12 h 36"/>
                <a:gd name="T24" fmla="*/ 12 w 36"/>
                <a:gd name="T25" fmla="*/ 12 h 36"/>
                <a:gd name="T26" fmla="*/ 12 w 36"/>
                <a:gd name="T27"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30" y="36"/>
                  </a:moveTo>
                  <a:cubicBezTo>
                    <a:pt x="6" y="36"/>
                    <a:pt x="6" y="36"/>
                    <a:pt x="6" y="36"/>
                  </a:cubicBezTo>
                  <a:cubicBezTo>
                    <a:pt x="2" y="36"/>
                    <a:pt x="0" y="34"/>
                    <a:pt x="0" y="30"/>
                  </a:cubicBezTo>
                  <a:cubicBezTo>
                    <a:pt x="0" y="6"/>
                    <a:pt x="0" y="6"/>
                    <a:pt x="0" y="6"/>
                  </a:cubicBezTo>
                  <a:cubicBezTo>
                    <a:pt x="0" y="3"/>
                    <a:pt x="2" y="0"/>
                    <a:pt x="6" y="0"/>
                  </a:cubicBezTo>
                  <a:cubicBezTo>
                    <a:pt x="30" y="0"/>
                    <a:pt x="30" y="0"/>
                    <a:pt x="30" y="0"/>
                  </a:cubicBezTo>
                  <a:cubicBezTo>
                    <a:pt x="33" y="0"/>
                    <a:pt x="36" y="3"/>
                    <a:pt x="36" y="6"/>
                  </a:cubicBezTo>
                  <a:cubicBezTo>
                    <a:pt x="36" y="30"/>
                    <a:pt x="36" y="30"/>
                    <a:pt x="36" y="30"/>
                  </a:cubicBezTo>
                  <a:cubicBezTo>
                    <a:pt x="36" y="34"/>
                    <a:pt x="33" y="36"/>
                    <a:pt x="30" y="36"/>
                  </a:cubicBezTo>
                  <a:close/>
                  <a:moveTo>
                    <a:pt x="12" y="24"/>
                  </a:moveTo>
                  <a:cubicBezTo>
                    <a:pt x="24" y="24"/>
                    <a:pt x="24" y="24"/>
                    <a:pt x="24" y="24"/>
                  </a:cubicBezTo>
                  <a:cubicBezTo>
                    <a:pt x="24" y="12"/>
                    <a:pt x="24" y="12"/>
                    <a:pt x="24" y="12"/>
                  </a:cubicBezTo>
                  <a:cubicBezTo>
                    <a:pt x="12" y="12"/>
                    <a:pt x="12" y="12"/>
                    <a:pt x="12" y="12"/>
                  </a:cubicBez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AU"/>
            </a:p>
          </p:txBody>
        </p:sp>
        <p:sp>
          <p:nvSpPr>
            <p:cNvPr id="293" name="Freeform 212">
              <a:extLst>
                <a:ext uri="{FF2B5EF4-FFF2-40B4-BE49-F238E27FC236}">
                  <a16:creationId xmlns:a16="http://schemas.microsoft.com/office/drawing/2014/main" id="{514593A5-B681-4D68-AC2F-49403AF30C61}"/>
                </a:ext>
              </a:extLst>
            </p:cNvPr>
            <p:cNvSpPr>
              <a:spLocks noEditPoints="1"/>
            </p:cNvSpPr>
            <p:nvPr/>
          </p:nvSpPr>
          <p:spPr bwMode="auto">
            <a:xfrm>
              <a:off x="6770" y="3142"/>
              <a:ext cx="53" cy="53"/>
            </a:xfrm>
            <a:custGeom>
              <a:avLst/>
              <a:gdLst>
                <a:gd name="T0" fmla="*/ 30 w 36"/>
                <a:gd name="T1" fmla="*/ 36 h 36"/>
                <a:gd name="T2" fmla="*/ 6 w 36"/>
                <a:gd name="T3" fmla="*/ 36 h 36"/>
                <a:gd name="T4" fmla="*/ 0 w 36"/>
                <a:gd name="T5" fmla="*/ 30 h 36"/>
                <a:gd name="T6" fmla="*/ 0 w 36"/>
                <a:gd name="T7" fmla="*/ 6 h 36"/>
                <a:gd name="T8" fmla="*/ 6 w 36"/>
                <a:gd name="T9" fmla="*/ 0 h 36"/>
                <a:gd name="T10" fmla="*/ 30 w 36"/>
                <a:gd name="T11" fmla="*/ 0 h 36"/>
                <a:gd name="T12" fmla="*/ 36 w 36"/>
                <a:gd name="T13" fmla="*/ 6 h 36"/>
                <a:gd name="T14" fmla="*/ 36 w 36"/>
                <a:gd name="T15" fmla="*/ 30 h 36"/>
                <a:gd name="T16" fmla="*/ 30 w 36"/>
                <a:gd name="T17" fmla="*/ 36 h 36"/>
                <a:gd name="T18" fmla="*/ 12 w 36"/>
                <a:gd name="T19" fmla="*/ 24 h 36"/>
                <a:gd name="T20" fmla="*/ 24 w 36"/>
                <a:gd name="T21" fmla="*/ 24 h 36"/>
                <a:gd name="T22" fmla="*/ 24 w 36"/>
                <a:gd name="T23" fmla="*/ 12 h 36"/>
                <a:gd name="T24" fmla="*/ 12 w 36"/>
                <a:gd name="T25" fmla="*/ 12 h 36"/>
                <a:gd name="T26" fmla="*/ 12 w 36"/>
                <a:gd name="T27"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30" y="36"/>
                  </a:moveTo>
                  <a:cubicBezTo>
                    <a:pt x="6" y="36"/>
                    <a:pt x="6" y="36"/>
                    <a:pt x="6" y="36"/>
                  </a:cubicBezTo>
                  <a:cubicBezTo>
                    <a:pt x="2" y="36"/>
                    <a:pt x="0" y="34"/>
                    <a:pt x="0" y="30"/>
                  </a:cubicBezTo>
                  <a:cubicBezTo>
                    <a:pt x="0" y="6"/>
                    <a:pt x="0" y="6"/>
                    <a:pt x="0" y="6"/>
                  </a:cubicBezTo>
                  <a:cubicBezTo>
                    <a:pt x="0" y="3"/>
                    <a:pt x="2" y="0"/>
                    <a:pt x="6" y="0"/>
                  </a:cubicBezTo>
                  <a:cubicBezTo>
                    <a:pt x="30" y="0"/>
                    <a:pt x="30" y="0"/>
                    <a:pt x="30" y="0"/>
                  </a:cubicBezTo>
                  <a:cubicBezTo>
                    <a:pt x="33" y="0"/>
                    <a:pt x="36" y="3"/>
                    <a:pt x="36" y="6"/>
                  </a:cubicBezTo>
                  <a:cubicBezTo>
                    <a:pt x="36" y="30"/>
                    <a:pt x="36" y="30"/>
                    <a:pt x="36" y="30"/>
                  </a:cubicBezTo>
                  <a:cubicBezTo>
                    <a:pt x="36" y="34"/>
                    <a:pt x="33" y="36"/>
                    <a:pt x="30" y="36"/>
                  </a:cubicBezTo>
                  <a:close/>
                  <a:moveTo>
                    <a:pt x="12" y="24"/>
                  </a:moveTo>
                  <a:cubicBezTo>
                    <a:pt x="24" y="24"/>
                    <a:pt x="24" y="24"/>
                    <a:pt x="24" y="24"/>
                  </a:cubicBezTo>
                  <a:cubicBezTo>
                    <a:pt x="24" y="12"/>
                    <a:pt x="24" y="12"/>
                    <a:pt x="24" y="12"/>
                  </a:cubicBezTo>
                  <a:cubicBezTo>
                    <a:pt x="12" y="12"/>
                    <a:pt x="12" y="12"/>
                    <a:pt x="12" y="12"/>
                  </a:cubicBez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AU"/>
            </a:p>
          </p:txBody>
        </p:sp>
        <p:sp>
          <p:nvSpPr>
            <p:cNvPr id="294" name="Freeform 213">
              <a:extLst>
                <a:ext uri="{FF2B5EF4-FFF2-40B4-BE49-F238E27FC236}">
                  <a16:creationId xmlns:a16="http://schemas.microsoft.com/office/drawing/2014/main" id="{219ACF11-6AEA-4205-967B-50F092539FB7}"/>
                </a:ext>
              </a:extLst>
            </p:cNvPr>
            <p:cNvSpPr>
              <a:spLocks noEditPoints="1"/>
            </p:cNvSpPr>
            <p:nvPr/>
          </p:nvSpPr>
          <p:spPr bwMode="auto">
            <a:xfrm>
              <a:off x="6681" y="3213"/>
              <a:ext cx="53" cy="53"/>
            </a:xfrm>
            <a:custGeom>
              <a:avLst/>
              <a:gdLst>
                <a:gd name="T0" fmla="*/ 30 w 36"/>
                <a:gd name="T1" fmla="*/ 36 h 36"/>
                <a:gd name="T2" fmla="*/ 6 w 36"/>
                <a:gd name="T3" fmla="*/ 36 h 36"/>
                <a:gd name="T4" fmla="*/ 0 w 36"/>
                <a:gd name="T5" fmla="*/ 30 h 36"/>
                <a:gd name="T6" fmla="*/ 0 w 36"/>
                <a:gd name="T7" fmla="*/ 6 h 36"/>
                <a:gd name="T8" fmla="*/ 6 w 36"/>
                <a:gd name="T9" fmla="*/ 0 h 36"/>
                <a:gd name="T10" fmla="*/ 30 w 36"/>
                <a:gd name="T11" fmla="*/ 0 h 36"/>
                <a:gd name="T12" fmla="*/ 36 w 36"/>
                <a:gd name="T13" fmla="*/ 6 h 36"/>
                <a:gd name="T14" fmla="*/ 36 w 36"/>
                <a:gd name="T15" fmla="*/ 30 h 36"/>
                <a:gd name="T16" fmla="*/ 30 w 36"/>
                <a:gd name="T17" fmla="*/ 36 h 36"/>
                <a:gd name="T18" fmla="*/ 12 w 36"/>
                <a:gd name="T19" fmla="*/ 24 h 36"/>
                <a:gd name="T20" fmla="*/ 24 w 36"/>
                <a:gd name="T21" fmla="*/ 24 h 36"/>
                <a:gd name="T22" fmla="*/ 24 w 36"/>
                <a:gd name="T23" fmla="*/ 12 h 36"/>
                <a:gd name="T24" fmla="*/ 12 w 36"/>
                <a:gd name="T25" fmla="*/ 12 h 36"/>
                <a:gd name="T26" fmla="*/ 12 w 36"/>
                <a:gd name="T27"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30" y="36"/>
                  </a:moveTo>
                  <a:cubicBezTo>
                    <a:pt x="6" y="36"/>
                    <a:pt x="6" y="36"/>
                    <a:pt x="6" y="36"/>
                  </a:cubicBezTo>
                  <a:cubicBezTo>
                    <a:pt x="2" y="36"/>
                    <a:pt x="0" y="34"/>
                    <a:pt x="0" y="30"/>
                  </a:cubicBezTo>
                  <a:cubicBezTo>
                    <a:pt x="0" y="6"/>
                    <a:pt x="0" y="6"/>
                    <a:pt x="0" y="6"/>
                  </a:cubicBezTo>
                  <a:cubicBezTo>
                    <a:pt x="0" y="3"/>
                    <a:pt x="2" y="0"/>
                    <a:pt x="6" y="0"/>
                  </a:cubicBezTo>
                  <a:cubicBezTo>
                    <a:pt x="30" y="0"/>
                    <a:pt x="30" y="0"/>
                    <a:pt x="30" y="0"/>
                  </a:cubicBezTo>
                  <a:cubicBezTo>
                    <a:pt x="33" y="0"/>
                    <a:pt x="36" y="3"/>
                    <a:pt x="36" y="6"/>
                  </a:cubicBezTo>
                  <a:cubicBezTo>
                    <a:pt x="36" y="30"/>
                    <a:pt x="36" y="30"/>
                    <a:pt x="36" y="30"/>
                  </a:cubicBezTo>
                  <a:cubicBezTo>
                    <a:pt x="36" y="34"/>
                    <a:pt x="33" y="36"/>
                    <a:pt x="30" y="36"/>
                  </a:cubicBezTo>
                  <a:close/>
                  <a:moveTo>
                    <a:pt x="12" y="24"/>
                  </a:moveTo>
                  <a:cubicBezTo>
                    <a:pt x="24" y="24"/>
                    <a:pt x="24" y="24"/>
                    <a:pt x="24" y="24"/>
                  </a:cubicBezTo>
                  <a:cubicBezTo>
                    <a:pt x="24" y="12"/>
                    <a:pt x="24" y="12"/>
                    <a:pt x="24" y="12"/>
                  </a:cubicBezTo>
                  <a:cubicBezTo>
                    <a:pt x="12" y="12"/>
                    <a:pt x="12" y="12"/>
                    <a:pt x="12" y="12"/>
                  </a:cubicBez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AU"/>
            </a:p>
          </p:txBody>
        </p:sp>
        <p:sp>
          <p:nvSpPr>
            <p:cNvPr id="295" name="Freeform 214">
              <a:extLst>
                <a:ext uri="{FF2B5EF4-FFF2-40B4-BE49-F238E27FC236}">
                  <a16:creationId xmlns:a16="http://schemas.microsoft.com/office/drawing/2014/main" id="{B39D0518-E149-49B2-AE93-8A1FEA6A7F0E}"/>
                </a:ext>
              </a:extLst>
            </p:cNvPr>
            <p:cNvSpPr>
              <a:spLocks noEditPoints="1"/>
            </p:cNvSpPr>
            <p:nvPr/>
          </p:nvSpPr>
          <p:spPr bwMode="auto">
            <a:xfrm>
              <a:off x="6770" y="3213"/>
              <a:ext cx="53" cy="53"/>
            </a:xfrm>
            <a:custGeom>
              <a:avLst/>
              <a:gdLst>
                <a:gd name="T0" fmla="*/ 30 w 36"/>
                <a:gd name="T1" fmla="*/ 36 h 36"/>
                <a:gd name="T2" fmla="*/ 6 w 36"/>
                <a:gd name="T3" fmla="*/ 36 h 36"/>
                <a:gd name="T4" fmla="*/ 0 w 36"/>
                <a:gd name="T5" fmla="*/ 30 h 36"/>
                <a:gd name="T6" fmla="*/ 0 w 36"/>
                <a:gd name="T7" fmla="*/ 6 h 36"/>
                <a:gd name="T8" fmla="*/ 6 w 36"/>
                <a:gd name="T9" fmla="*/ 0 h 36"/>
                <a:gd name="T10" fmla="*/ 30 w 36"/>
                <a:gd name="T11" fmla="*/ 0 h 36"/>
                <a:gd name="T12" fmla="*/ 36 w 36"/>
                <a:gd name="T13" fmla="*/ 6 h 36"/>
                <a:gd name="T14" fmla="*/ 36 w 36"/>
                <a:gd name="T15" fmla="*/ 30 h 36"/>
                <a:gd name="T16" fmla="*/ 30 w 36"/>
                <a:gd name="T17" fmla="*/ 36 h 36"/>
                <a:gd name="T18" fmla="*/ 12 w 36"/>
                <a:gd name="T19" fmla="*/ 24 h 36"/>
                <a:gd name="T20" fmla="*/ 24 w 36"/>
                <a:gd name="T21" fmla="*/ 24 h 36"/>
                <a:gd name="T22" fmla="*/ 24 w 36"/>
                <a:gd name="T23" fmla="*/ 12 h 36"/>
                <a:gd name="T24" fmla="*/ 12 w 36"/>
                <a:gd name="T25" fmla="*/ 12 h 36"/>
                <a:gd name="T26" fmla="*/ 12 w 36"/>
                <a:gd name="T27"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30" y="36"/>
                  </a:moveTo>
                  <a:cubicBezTo>
                    <a:pt x="6" y="36"/>
                    <a:pt x="6" y="36"/>
                    <a:pt x="6" y="36"/>
                  </a:cubicBezTo>
                  <a:cubicBezTo>
                    <a:pt x="2" y="36"/>
                    <a:pt x="0" y="34"/>
                    <a:pt x="0" y="30"/>
                  </a:cubicBezTo>
                  <a:cubicBezTo>
                    <a:pt x="0" y="6"/>
                    <a:pt x="0" y="6"/>
                    <a:pt x="0" y="6"/>
                  </a:cubicBezTo>
                  <a:cubicBezTo>
                    <a:pt x="0" y="3"/>
                    <a:pt x="2" y="0"/>
                    <a:pt x="6" y="0"/>
                  </a:cubicBezTo>
                  <a:cubicBezTo>
                    <a:pt x="30" y="0"/>
                    <a:pt x="30" y="0"/>
                    <a:pt x="30" y="0"/>
                  </a:cubicBezTo>
                  <a:cubicBezTo>
                    <a:pt x="33" y="0"/>
                    <a:pt x="36" y="3"/>
                    <a:pt x="36" y="6"/>
                  </a:cubicBezTo>
                  <a:cubicBezTo>
                    <a:pt x="36" y="30"/>
                    <a:pt x="36" y="30"/>
                    <a:pt x="36" y="30"/>
                  </a:cubicBezTo>
                  <a:cubicBezTo>
                    <a:pt x="36" y="34"/>
                    <a:pt x="33" y="36"/>
                    <a:pt x="30" y="36"/>
                  </a:cubicBezTo>
                  <a:close/>
                  <a:moveTo>
                    <a:pt x="12" y="24"/>
                  </a:moveTo>
                  <a:cubicBezTo>
                    <a:pt x="24" y="24"/>
                    <a:pt x="24" y="24"/>
                    <a:pt x="24" y="24"/>
                  </a:cubicBezTo>
                  <a:cubicBezTo>
                    <a:pt x="24" y="12"/>
                    <a:pt x="24" y="12"/>
                    <a:pt x="24" y="12"/>
                  </a:cubicBezTo>
                  <a:cubicBezTo>
                    <a:pt x="12" y="12"/>
                    <a:pt x="12" y="12"/>
                    <a:pt x="12" y="12"/>
                  </a:cubicBez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AU"/>
            </a:p>
          </p:txBody>
        </p:sp>
        <p:sp>
          <p:nvSpPr>
            <p:cNvPr id="296" name="Freeform 215">
              <a:extLst>
                <a:ext uri="{FF2B5EF4-FFF2-40B4-BE49-F238E27FC236}">
                  <a16:creationId xmlns:a16="http://schemas.microsoft.com/office/drawing/2014/main" id="{9E4E2314-9F64-42F9-BC9E-4AC4E6C95099}"/>
                </a:ext>
              </a:extLst>
            </p:cNvPr>
            <p:cNvSpPr>
              <a:spLocks noEditPoints="1"/>
            </p:cNvSpPr>
            <p:nvPr/>
          </p:nvSpPr>
          <p:spPr bwMode="auto">
            <a:xfrm>
              <a:off x="6681" y="3337"/>
              <a:ext cx="53" cy="54"/>
            </a:xfrm>
            <a:custGeom>
              <a:avLst/>
              <a:gdLst>
                <a:gd name="T0" fmla="*/ 30 w 36"/>
                <a:gd name="T1" fmla="*/ 36 h 36"/>
                <a:gd name="T2" fmla="*/ 6 w 36"/>
                <a:gd name="T3" fmla="*/ 36 h 36"/>
                <a:gd name="T4" fmla="*/ 0 w 36"/>
                <a:gd name="T5" fmla="*/ 30 h 36"/>
                <a:gd name="T6" fmla="*/ 0 w 36"/>
                <a:gd name="T7" fmla="*/ 6 h 36"/>
                <a:gd name="T8" fmla="*/ 6 w 36"/>
                <a:gd name="T9" fmla="*/ 0 h 36"/>
                <a:gd name="T10" fmla="*/ 30 w 36"/>
                <a:gd name="T11" fmla="*/ 0 h 36"/>
                <a:gd name="T12" fmla="*/ 36 w 36"/>
                <a:gd name="T13" fmla="*/ 6 h 36"/>
                <a:gd name="T14" fmla="*/ 36 w 36"/>
                <a:gd name="T15" fmla="*/ 30 h 36"/>
                <a:gd name="T16" fmla="*/ 30 w 36"/>
                <a:gd name="T17" fmla="*/ 36 h 36"/>
                <a:gd name="T18" fmla="*/ 12 w 36"/>
                <a:gd name="T19" fmla="*/ 24 h 36"/>
                <a:gd name="T20" fmla="*/ 24 w 36"/>
                <a:gd name="T21" fmla="*/ 24 h 36"/>
                <a:gd name="T22" fmla="*/ 24 w 36"/>
                <a:gd name="T23" fmla="*/ 12 h 36"/>
                <a:gd name="T24" fmla="*/ 12 w 36"/>
                <a:gd name="T25" fmla="*/ 12 h 36"/>
                <a:gd name="T26" fmla="*/ 12 w 36"/>
                <a:gd name="T27"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30" y="36"/>
                  </a:moveTo>
                  <a:cubicBezTo>
                    <a:pt x="6" y="36"/>
                    <a:pt x="6" y="36"/>
                    <a:pt x="6" y="36"/>
                  </a:cubicBezTo>
                  <a:cubicBezTo>
                    <a:pt x="2" y="36"/>
                    <a:pt x="0" y="34"/>
                    <a:pt x="0" y="30"/>
                  </a:cubicBezTo>
                  <a:cubicBezTo>
                    <a:pt x="0" y="6"/>
                    <a:pt x="0" y="6"/>
                    <a:pt x="0" y="6"/>
                  </a:cubicBezTo>
                  <a:cubicBezTo>
                    <a:pt x="0" y="3"/>
                    <a:pt x="2" y="0"/>
                    <a:pt x="6" y="0"/>
                  </a:cubicBezTo>
                  <a:cubicBezTo>
                    <a:pt x="30" y="0"/>
                    <a:pt x="30" y="0"/>
                    <a:pt x="30" y="0"/>
                  </a:cubicBezTo>
                  <a:cubicBezTo>
                    <a:pt x="33" y="0"/>
                    <a:pt x="36" y="3"/>
                    <a:pt x="36" y="6"/>
                  </a:cubicBezTo>
                  <a:cubicBezTo>
                    <a:pt x="36" y="30"/>
                    <a:pt x="36" y="30"/>
                    <a:pt x="36" y="30"/>
                  </a:cubicBezTo>
                  <a:cubicBezTo>
                    <a:pt x="36" y="34"/>
                    <a:pt x="33" y="36"/>
                    <a:pt x="30" y="36"/>
                  </a:cubicBezTo>
                  <a:close/>
                  <a:moveTo>
                    <a:pt x="12" y="24"/>
                  </a:moveTo>
                  <a:cubicBezTo>
                    <a:pt x="24" y="24"/>
                    <a:pt x="24" y="24"/>
                    <a:pt x="24" y="24"/>
                  </a:cubicBezTo>
                  <a:cubicBezTo>
                    <a:pt x="24" y="12"/>
                    <a:pt x="24" y="12"/>
                    <a:pt x="24" y="12"/>
                  </a:cubicBezTo>
                  <a:cubicBezTo>
                    <a:pt x="12" y="12"/>
                    <a:pt x="12" y="12"/>
                    <a:pt x="12" y="12"/>
                  </a:cubicBez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AU"/>
            </a:p>
          </p:txBody>
        </p:sp>
        <p:sp>
          <p:nvSpPr>
            <p:cNvPr id="297" name="Freeform 216">
              <a:extLst>
                <a:ext uri="{FF2B5EF4-FFF2-40B4-BE49-F238E27FC236}">
                  <a16:creationId xmlns:a16="http://schemas.microsoft.com/office/drawing/2014/main" id="{2B175FBB-E063-409D-AB12-E606A5000080}"/>
                </a:ext>
              </a:extLst>
            </p:cNvPr>
            <p:cNvSpPr>
              <a:spLocks noEditPoints="1"/>
            </p:cNvSpPr>
            <p:nvPr/>
          </p:nvSpPr>
          <p:spPr bwMode="auto">
            <a:xfrm>
              <a:off x="6770" y="3337"/>
              <a:ext cx="53" cy="54"/>
            </a:xfrm>
            <a:custGeom>
              <a:avLst/>
              <a:gdLst>
                <a:gd name="T0" fmla="*/ 30 w 36"/>
                <a:gd name="T1" fmla="*/ 36 h 36"/>
                <a:gd name="T2" fmla="*/ 6 w 36"/>
                <a:gd name="T3" fmla="*/ 36 h 36"/>
                <a:gd name="T4" fmla="*/ 0 w 36"/>
                <a:gd name="T5" fmla="*/ 30 h 36"/>
                <a:gd name="T6" fmla="*/ 0 w 36"/>
                <a:gd name="T7" fmla="*/ 6 h 36"/>
                <a:gd name="T8" fmla="*/ 6 w 36"/>
                <a:gd name="T9" fmla="*/ 0 h 36"/>
                <a:gd name="T10" fmla="*/ 30 w 36"/>
                <a:gd name="T11" fmla="*/ 0 h 36"/>
                <a:gd name="T12" fmla="*/ 36 w 36"/>
                <a:gd name="T13" fmla="*/ 6 h 36"/>
                <a:gd name="T14" fmla="*/ 36 w 36"/>
                <a:gd name="T15" fmla="*/ 30 h 36"/>
                <a:gd name="T16" fmla="*/ 30 w 36"/>
                <a:gd name="T17" fmla="*/ 36 h 36"/>
                <a:gd name="T18" fmla="*/ 12 w 36"/>
                <a:gd name="T19" fmla="*/ 24 h 36"/>
                <a:gd name="T20" fmla="*/ 24 w 36"/>
                <a:gd name="T21" fmla="*/ 24 h 36"/>
                <a:gd name="T22" fmla="*/ 24 w 36"/>
                <a:gd name="T23" fmla="*/ 12 h 36"/>
                <a:gd name="T24" fmla="*/ 12 w 36"/>
                <a:gd name="T25" fmla="*/ 12 h 36"/>
                <a:gd name="T26" fmla="*/ 12 w 36"/>
                <a:gd name="T27"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30" y="36"/>
                  </a:moveTo>
                  <a:cubicBezTo>
                    <a:pt x="6" y="36"/>
                    <a:pt x="6" y="36"/>
                    <a:pt x="6" y="36"/>
                  </a:cubicBezTo>
                  <a:cubicBezTo>
                    <a:pt x="2" y="36"/>
                    <a:pt x="0" y="34"/>
                    <a:pt x="0" y="30"/>
                  </a:cubicBezTo>
                  <a:cubicBezTo>
                    <a:pt x="0" y="6"/>
                    <a:pt x="0" y="6"/>
                    <a:pt x="0" y="6"/>
                  </a:cubicBezTo>
                  <a:cubicBezTo>
                    <a:pt x="0" y="3"/>
                    <a:pt x="2" y="0"/>
                    <a:pt x="6" y="0"/>
                  </a:cubicBezTo>
                  <a:cubicBezTo>
                    <a:pt x="30" y="0"/>
                    <a:pt x="30" y="0"/>
                    <a:pt x="30" y="0"/>
                  </a:cubicBezTo>
                  <a:cubicBezTo>
                    <a:pt x="33" y="0"/>
                    <a:pt x="36" y="3"/>
                    <a:pt x="36" y="6"/>
                  </a:cubicBezTo>
                  <a:cubicBezTo>
                    <a:pt x="36" y="30"/>
                    <a:pt x="36" y="30"/>
                    <a:pt x="36" y="30"/>
                  </a:cubicBezTo>
                  <a:cubicBezTo>
                    <a:pt x="36" y="34"/>
                    <a:pt x="33" y="36"/>
                    <a:pt x="30" y="36"/>
                  </a:cubicBezTo>
                  <a:close/>
                  <a:moveTo>
                    <a:pt x="12" y="24"/>
                  </a:moveTo>
                  <a:cubicBezTo>
                    <a:pt x="24" y="24"/>
                    <a:pt x="24" y="24"/>
                    <a:pt x="24" y="24"/>
                  </a:cubicBezTo>
                  <a:cubicBezTo>
                    <a:pt x="24" y="12"/>
                    <a:pt x="24" y="12"/>
                    <a:pt x="24" y="12"/>
                  </a:cubicBezTo>
                  <a:cubicBezTo>
                    <a:pt x="12" y="12"/>
                    <a:pt x="12" y="12"/>
                    <a:pt x="12" y="12"/>
                  </a:cubicBez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en-AU"/>
            </a:p>
          </p:txBody>
        </p:sp>
      </p:grpSp>
      <p:sp>
        <p:nvSpPr>
          <p:cNvPr id="298" name="Rectangle: Rounded Corners 297">
            <a:extLst>
              <a:ext uri="{FF2B5EF4-FFF2-40B4-BE49-F238E27FC236}">
                <a16:creationId xmlns:a16="http://schemas.microsoft.com/office/drawing/2014/main" id="{0A355C2C-C184-4925-8F85-CF9A0F5B7DC4}"/>
              </a:ext>
            </a:extLst>
          </p:cNvPr>
          <p:cNvSpPr/>
          <p:nvPr/>
        </p:nvSpPr>
        <p:spPr>
          <a:xfrm>
            <a:off x="4605933" y="6045629"/>
            <a:ext cx="693384" cy="276225"/>
          </a:xfrm>
          <a:prstGeom prst="roundRect">
            <a:avLst>
              <a:gd name="adj" fmla="val 0"/>
            </a:avLst>
          </a:prstGeom>
          <a:noFill/>
          <a:ln>
            <a:noFill/>
          </a:ln>
          <a:effectLst/>
        </p:spPr>
        <p:style>
          <a:lnRef idx="1">
            <a:schemeClr val="accent4"/>
          </a:lnRef>
          <a:fillRef idx="2">
            <a:schemeClr val="accent4"/>
          </a:fillRef>
          <a:effectRef idx="1">
            <a:schemeClr val="accent4"/>
          </a:effectRef>
          <a:fontRef idx="minor">
            <a:schemeClr val="dk1"/>
          </a:fontRef>
        </p:style>
        <p:txBody>
          <a:bodyPr lIns="45720" tIns="0" rIns="45720" bIns="0" rtlCol="0" anchor="ctr"/>
          <a:lstStyle/>
          <a:p>
            <a:pPr algn="ctr">
              <a:buClr>
                <a:srgbClr val="000000"/>
              </a:buClr>
            </a:pPr>
            <a:r>
              <a:rPr lang="en-US" sz="1100" b="1" i="1" kern="0">
                <a:solidFill>
                  <a:srgbClr val="EF4638"/>
                </a:solidFill>
              </a:rPr>
              <a:t>Education</a:t>
            </a:r>
          </a:p>
        </p:txBody>
      </p:sp>
      <p:sp>
        <p:nvSpPr>
          <p:cNvPr id="213" name="Rectangle: Rounded Corners 212">
            <a:extLst>
              <a:ext uri="{FF2B5EF4-FFF2-40B4-BE49-F238E27FC236}">
                <a16:creationId xmlns:a16="http://schemas.microsoft.com/office/drawing/2014/main" id="{C87D027A-C2B4-4A8D-9A1E-15EBBACCB769}"/>
              </a:ext>
            </a:extLst>
          </p:cNvPr>
          <p:cNvSpPr/>
          <p:nvPr/>
        </p:nvSpPr>
        <p:spPr>
          <a:xfrm>
            <a:off x="3254322" y="4581698"/>
            <a:ext cx="2651760" cy="895246"/>
          </a:xfrm>
          <a:prstGeom prst="roundRect">
            <a:avLst>
              <a:gd name="adj" fmla="val 0"/>
            </a:avLst>
          </a:prstGeom>
          <a:solidFill>
            <a:srgbClr val="FFFBFB"/>
          </a:solidFill>
          <a:ln>
            <a:solidFill>
              <a:srgbClr val="F80000"/>
            </a:solidFill>
          </a:ln>
        </p:spPr>
        <p:style>
          <a:lnRef idx="1">
            <a:schemeClr val="accent4"/>
          </a:lnRef>
          <a:fillRef idx="2">
            <a:schemeClr val="accent4"/>
          </a:fillRef>
          <a:effectRef idx="1">
            <a:schemeClr val="accent4"/>
          </a:effectRef>
          <a:fontRef idx="minor">
            <a:schemeClr val="dk1"/>
          </a:fontRef>
        </p:style>
        <p:txBody>
          <a:bodyPr lIns="0" tIns="0" rIns="0" bIns="0" rtlCol="0" anchor="ctr"/>
          <a:lstStyle/>
          <a:p>
            <a:pPr algn="ctr">
              <a:buClr>
                <a:srgbClr val="000000"/>
              </a:buClr>
            </a:pPr>
            <a:r>
              <a:rPr lang="en-US" sz="1100" kern="0">
                <a:solidFill>
                  <a:schemeClr val="bg2"/>
                </a:solidFill>
              </a:rPr>
              <a:t>The </a:t>
            </a:r>
            <a:r>
              <a:rPr lang="en-US" sz="1100" b="1" kern="0">
                <a:solidFill>
                  <a:schemeClr val="bg2"/>
                </a:solidFill>
              </a:rPr>
              <a:t>Adaptable Grid Project </a:t>
            </a:r>
            <a:r>
              <a:rPr lang="en-US" sz="1100" kern="0">
                <a:solidFill>
                  <a:schemeClr val="bg2"/>
                </a:solidFill>
              </a:rPr>
              <a:t>will deliver benefits to customers </a:t>
            </a:r>
            <a:r>
              <a:rPr lang="en-US" sz="1100" u="sng" kern="0">
                <a:solidFill>
                  <a:schemeClr val="bg2"/>
                </a:solidFill>
              </a:rPr>
              <a:t>and</a:t>
            </a:r>
            <a:r>
              <a:rPr lang="en-US" sz="1100" kern="0">
                <a:solidFill>
                  <a:schemeClr val="bg2"/>
                </a:solidFill>
              </a:rPr>
              <a:t> other members of the community through enhanced power reliability and resiliency for critical economic segments and infrastructure.</a:t>
            </a:r>
          </a:p>
        </p:txBody>
      </p:sp>
      <p:sp>
        <p:nvSpPr>
          <p:cNvPr id="301" name="TextBox 300">
            <a:extLst>
              <a:ext uri="{FF2B5EF4-FFF2-40B4-BE49-F238E27FC236}">
                <a16:creationId xmlns:a16="http://schemas.microsoft.com/office/drawing/2014/main" id="{8B877C6C-526D-4CCD-95AC-BF66DF4D3FC6}"/>
              </a:ext>
            </a:extLst>
          </p:cNvPr>
          <p:cNvSpPr txBox="1"/>
          <p:nvPr/>
        </p:nvSpPr>
        <p:spPr>
          <a:xfrm>
            <a:off x="9061861" y="4013880"/>
            <a:ext cx="2966475" cy="338138"/>
          </a:xfrm>
          <a:prstGeom prst="rect">
            <a:avLst/>
          </a:prstGeom>
          <a:noFill/>
        </p:spPr>
        <p:txBody>
          <a:bodyPr wrap="square" lIns="0" tIns="0" rIns="0" bIns="0" rtlCol="0">
            <a:spAutoFit/>
          </a:bodyPr>
          <a:lstStyle/>
          <a:p>
            <a:r>
              <a:rPr lang="en-US" sz="1200" b="1"/>
              <a:t>Project Benefits Allocation</a:t>
            </a:r>
          </a:p>
          <a:p>
            <a:r>
              <a:rPr lang="en-US" sz="1000"/>
              <a:t>$M investment</a:t>
            </a:r>
          </a:p>
        </p:txBody>
      </p:sp>
      <p:grpSp>
        <p:nvGrpSpPr>
          <p:cNvPr id="328" name="Group 140">
            <a:extLst>
              <a:ext uri="{FF2B5EF4-FFF2-40B4-BE49-F238E27FC236}">
                <a16:creationId xmlns:a16="http://schemas.microsoft.com/office/drawing/2014/main" id="{248676A2-19BB-4B0B-837C-2A5B342EC625}"/>
              </a:ext>
            </a:extLst>
          </p:cNvPr>
          <p:cNvGrpSpPr>
            <a:grpSpLocks noChangeAspect="1"/>
          </p:cNvGrpSpPr>
          <p:nvPr/>
        </p:nvGrpSpPr>
        <p:grpSpPr bwMode="auto">
          <a:xfrm>
            <a:off x="5371865" y="5806215"/>
            <a:ext cx="416608" cy="390749"/>
            <a:chOff x="1369" y="3008"/>
            <a:chExt cx="435" cy="408"/>
          </a:xfrm>
          <a:solidFill>
            <a:srgbClr val="7F7F7F"/>
          </a:solidFill>
        </p:grpSpPr>
        <p:sp>
          <p:nvSpPr>
            <p:cNvPr id="329" name="Freeform 141">
              <a:extLst>
                <a:ext uri="{FF2B5EF4-FFF2-40B4-BE49-F238E27FC236}">
                  <a16:creationId xmlns:a16="http://schemas.microsoft.com/office/drawing/2014/main" id="{72D51498-CF92-42C5-BCFA-3CD9AE01FDAD}"/>
                </a:ext>
              </a:extLst>
            </p:cNvPr>
            <p:cNvSpPr>
              <a:spLocks noEditPoints="1"/>
            </p:cNvSpPr>
            <p:nvPr/>
          </p:nvSpPr>
          <p:spPr bwMode="auto">
            <a:xfrm>
              <a:off x="1369" y="3008"/>
              <a:ext cx="435" cy="408"/>
            </a:xfrm>
            <a:custGeom>
              <a:avLst/>
              <a:gdLst>
                <a:gd name="T0" fmla="*/ 291 w 294"/>
                <a:gd name="T1" fmla="*/ 103 h 276"/>
                <a:gd name="T2" fmla="*/ 285 w 294"/>
                <a:gd name="T3" fmla="*/ 103 h 276"/>
                <a:gd name="T4" fmla="*/ 221 w 294"/>
                <a:gd name="T5" fmla="*/ 141 h 276"/>
                <a:gd name="T6" fmla="*/ 221 w 294"/>
                <a:gd name="T7" fmla="*/ 109 h 276"/>
                <a:gd name="T8" fmla="*/ 218 w 294"/>
                <a:gd name="T9" fmla="*/ 103 h 276"/>
                <a:gd name="T10" fmla="*/ 212 w 294"/>
                <a:gd name="T11" fmla="*/ 104 h 276"/>
                <a:gd name="T12" fmla="*/ 148 w 294"/>
                <a:gd name="T13" fmla="*/ 145 h 276"/>
                <a:gd name="T14" fmla="*/ 148 w 294"/>
                <a:gd name="T15" fmla="*/ 109 h 276"/>
                <a:gd name="T16" fmla="*/ 145 w 294"/>
                <a:gd name="T17" fmla="*/ 103 h 276"/>
                <a:gd name="T18" fmla="*/ 139 w 294"/>
                <a:gd name="T19" fmla="*/ 104 h 276"/>
                <a:gd name="T20" fmla="*/ 75 w 294"/>
                <a:gd name="T21" fmla="*/ 144 h 276"/>
                <a:gd name="T22" fmla="*/ 70 w 294"/>
                <a:gd name="T23" fmla="*/ 6 h 276"/>
                <a:gd name="T24" fmla="*/ 65 w 294"/>
                <a:gd name="T25" fmla="*/ 0 h 276"/>
                <a:gd name="T26" fmla="*/ 15 w 294"/>
                <a:gd name="T27" fmla="*/ 0 h 276"/>
                <a:gd name="T28" fmla="*/ 9 w 294"/>
                <a:gd name="T29" fmla="*/ 6 h 276"/>
                <a:gd name="T30" fmla="*/ 0 w 294"/>
                <a:gd name="T31" fmla="*/ 270 h 276"/>
                <a:gd name="T32" fmla="*/ 1 w 294"/>
                <a:gd name="T33" fmla="*/ 275 h 276"/>
                <a:gd name="T34" fmla="*/ 6 w 294"/>
                <a:gd name="T35" fmla="*/ 276 h 276"/>
                <a:gd name="T36" fmla="*/ 74 w 294"/>
                <a:gd name="T37" fmla="*/ 276 h 276"/>
                <a:gd name="T38" fmla="*/ 74 w 294"/>
                <a:gd name="T39" fmla="*/ 276 h 276"/>
                <a:gd name="T40" fmla="*/ 74 w 294"/>
                <a:gd name="T41" fmla="*/ 276 h 276"/>
                <a:gd name="T42" fmla="*/ 288 w 294"/>
                <a:gd name="T43" fmla="*/ 276 h 276"/>
                <a:gd name="T44" fmla="*/ 294 w 294"/>
                <a:gd name="T45" fmla="*/ 271 h 276"/>
                <a:gd name="T46" fmla="*/ 294 w 294"/>
                <a:gd name="T47" fmla="*/ 109 h 276"/>
                <a:gd name="T48" fmla="*/ 291 w 294"/>
                <a:gd name="T49" fmla="*/ 103 h 276"/>
                <a:gd name="T50" fmla="*/ 59 w 294"/>
                <a:gd name="T51" fmla="*/ 12 h 276"/>
                <a:gd name="T52" fmla="*/ 61 w 294"/>
                <a:gd name="T53" fmla="*/ 70 h 276"/>
                <a:gd name="T54" fmla="*/ 18 w 294"/>
                <a:gd name="T55" fmla="*/ 70 h 276"/>
                <a:gd name="T56" fmla="*/ 20 w 294"/>
                <a:gd name="T57" fmla="*/ 12 h 276"/>
                <a:gd name="T58" fmla="*/ 59 w 294"/>
                <a:gd name="T59" fmla="*/ 12 h 276"/>
                <a:gd name="T60" fmla="*/ 12 w 294"/>
                <a:gd name="T61" fmla="*/ 265 h 276"/>
                <a:gd name="T62" fmla="*/ 18 w 294"/>
                <a:gd name="T63" fmla="*/ 82 h 276"/>
                <a:gd name="T64" fmla="*/ 61 w 294"/>
                <a:gd name="T65" fmla="*/ 82 h 276"/>
                <a:gd name="T66" fmla="*/ 68 w 294"/>
                <a:gd name="T67" fmla="*/ 265 h 276"/>
                <a:gd name="T68" fmla="*/ 12 w 294"/>
                <a:gd name="T69" fmla="*/ 265 h 276"/>
                <a:gd name="T70" fmla="*/ 76 w 294"/>
                <a:gd name="T71" fmla="*/ 158 h 276"/>
                <a:gd name="T72" fmla="*/ 136 w 294"/>
                <a:gd name="T73" fmla="*/ 119 h 276"/>
                <a:gd name="T74" fmla="*/ 136 w 294"/>
                <a:gd name="T75" fmla="*/ 155 h 276"/>
                <a:gd name="T76" fmla="*/ 136 w 294"/>
                <a:gd name="T77" fmla="*/ 265 h 276"/>
                <a:gd name="T78" fmla="*/ 79 w 294"/>
                <a:gd name="T79" fmla="*/ 265 h 276"/>
                <a:gd name="T80" fmla="*/ 76 w 294"/>
                <a:gd name="T81" fmla="*/ 158 h 276"/>
                <a:gd name="T82" fmla="*/ 209 w 294"/>
                <a:gd name="T83" fmla="*/ 265 h 276"/>
                <a:gd name="T84" fmla="*/ 148 w 294"/>
                <a:gd name="T85" fmla="*/ 265 h 276"/>
                <a:gd name="T86" fmla="*/ 148 w 294"/>
                <a:gd name="T87" fmla="*/ 159 h 276"/>
                <a:gd name="T88" fmla="*/ 209 w 294"/>
                <a:gd name="T89" fmla="*/ 119 h 276"/>
                <a:gd name="T90" fmla="*/ 209 w 294"/>
                <a:gd name="T91" fmla="*/ 151 h 276"/>
                <a:gd name="T92" fmla="*/ 209 w 294"/>
                <a:gd name="T93" fmla="*/ 155 h 276"/>
                <a:gd name="T94" fmla="*/ 209 w 294"/>
                <a:gd name="T95" fmla="*/ 265 h 276"/>
                <a:gd name="T96" fmla="*/ 282 w 294"/>
                <a:gd name="T97" fmla="*/ 265 h 276"/>
                <a:gd name="T98" fmla="*/ 221 w 294"/>
                <a:gd name="T99" fmla="*/ 265 h 276"/>
                <a:gd name="T100" fmla="*/ 221 w 294"/>
                <a:gd name="T101" fmla="*/ 155 h 276"/>
                <a:gd name="T102" fmla="*/ 221 w 294"/>
                <a:gd name="T103" fmla="*/ 154 h 276"/>
                <a:gd name="T104" fmla="*/ 282 w 294"/>
                <a:gd name="T105" fmla="*/ 119 h 276"/>
                <a:gd name="T106" fmla="*/ 282 w 294"/>
                <a:gd name="T107" fmla="*/ 265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4" h="276">
                  <a:moveTo>
                    <a:pt x="291" y="103"/>
                  </a:moveTo>
                  <a:cubicBezTo>
                    <a:pt x="289" y="102"/>
                    <a:pt x="287" y="102"/>
                    <a:pt x="285" y="103"/>
                  </a:cubicBezTo>
                  <a:cubicBezTo>
                    <a:pt x="221" y="141"/>
                    <a:pt x="221" y="141"/>
                    <a:pt x="221" y="141"/>
                  </a:cubicBezTo>
                  <a:cubicBezTo>
                    <a:pt x="221" y="109"/>
                    <a:pt x="221" y="109"/>
                    <a:pt x="221" y="109"/>
                  </a:cubicBezTo>
                  <a:cubicBezTo>
                    <a:pt x="221" y="106"/>
                    <a:pt x="220" y="104"/>
                    <a:pt x="218" y="103"/>
                  </a:cubicBezTo>
                  <a:cubicBezTo>
                    <a:pt x="216" y="102"/>
                    <a:pt x="214" y="102"/>
                    <a:pt x="212" y="104"/>
                  </a:cubicBezTo>
                  <a:cubicBezTo>
                    <a:pt x="148" y="145"/>
                    <a:pt x="148" y="145"/>
                    <a:pt x="148" y="145"/>
                  </a:cubicBezTo>
                  <a:cubicBezTo>
                    <a:pt x="148" y="109"/>
                    <a:pt x="148" y="109"/>
                    <a:pt x="148" y="109"/>
                  </a:cubicBezTo>
                  <a:cubicBezTo>
                    <a:pt x="148" y="106"/>
                    <a:pt x="146" y="104"/>
                    <a:pt x="145" y="103"/>
                  </a:cubicBezTo>
                  <a:cubicBezTo>
                    <a:pt x="143" y="102"/>
                    <a:pt x="140" y="102"/>
                    <a:pt x="139" y="104"/>
                  </a:cubicBezTo>
                  <a:cubicBezTo>
                    <a:pt x="75" y="144"/>
                    <a:pt x="75" y="144"/>
                    <a:pt x="75" y="144"/>
                  </a:cubicBezTo>
                  <a:cubicBezTo>
                    <a:pt x="70" y="6"/>
                    <a:pt x="70" y="6"/>
                    <a:pt x="70" y="6"/>
                  </a:cubicBezTo>
                  <a:cubicBezTo>
                    <a:pt x="70" y="3"/>
                    <a:pt x="68" y="0"/>
                    <a:pt x="65" y="0"/>
                  </a:cubicBezTo>
                  <a:cubicBezTo>
                    <a:pt x="15" y="0"/>
                    <a:pt x="15" y="0"/>
                    <a:pt x="15" y="0"/>
                  </a:cubicBezTo>
                  <a:cubicBezTo>
                    <a:pt x="11" y="0"/>
                    <a:pt x="9" y="3"/>
                    <a:pt x="9" y="6"/>
                  </a:cubicBezTo>
                  <a:cubicBezTo>
                    <a:pt x="0" y="270"/>
                    <a:pt x="0" y="270"/>
                    <a:pt x="0" y="270"/>
                  </a:cubicBezTo>
                  <a:cubicBezTo>
                    <a:pt x="0" y="272"/>
                    <a:pt x="0" y="274"/>
                    <a:pt x="1" y="275"/>
                  </a:cubicBezTo>
                  <a:cubicBezTo>
                    <a:pt x="2" y="276"/>
                    <a:pt x="4" y="276"/>
                    <a:pt x="6" y="276"/>
                  </a:cubicBezTo>
                  <a:cubicBezTo>
                    <a:pt x="74" y="276"/>
                    <a:pt x="74" y="276"/>
                    <a:pt x="74" y="276"/>
                  </a:cubicBezTo>
                  <a:cubicBezTo>
                    <a:pt x="74" y="276"/>
                    <a:pt x="74" y="276"/>
                    <a:pt x="74" y="276"/>
                  </a:cubicBezTo>
                  <a:cubicBezTo>
                    <a:pt x="74" y="276"/>
                    <a:pt x="74" y="276"/>
                    <a:pt x="74" y="276"/>
                  </a:cubicBezTo>
                  <a:cubicBezTo>
                    <a:pt x="288" y="276"/>
                    <a:pt x="288" y="276"/>
                    <a:pt x="288" y="276"/>
                  </a:cubicBezTo>
                  <a:cubicBezTo>
                    <a:pt x="291" y="276"/>
                    <a:pt x="294" y="274"/>
                    <a:pt x="294" y="271"/>
                  </a:cubicBezTo>
                  <a:cubicBezTo>
                    <a:pt x="294" y="109"/>
                    <a:pt x="294" y="109"/>
                    <a:pt x="294" y="109"/>
                  </a:cubicBezTo>
                  <a:cubicBezTo>
                    <a:pt x="294" y="106"/>
                    <a:pt x="292" y="104"/>
                    <a:pt x="291" y="103"/>
                  </a:cubicBezTo>
                  <a:close/>
                  <a:moveTo>
                    <a:pt x="59" y="12"/>
                  </a:moveTo>
                  <a:cubicBezTo>
                    <a:pt x="61" y="70"/>
                    <a:pt x="61" y="70"/>
                    <a:pt x="61" y="70"/>
                  </a:cubicBezTo>
                  <a:cubicBezTo>
                    <a:pt x="18" y="70"/>
                    <a:pt x="18" y="70"/>
                    <a:pt x="18" y="70"/>
                  </a:cubicBezTo>
                  <a:cubicBezTo>
                    <a:pt x="20" y="12"/>
                    <a:pt x="20" y="12"/>
                    <a:pt x="20" y="12"/>
                  </a:cubicBezTo>
                  <a:lnTo>
                    <a:pt x="59" y="12"/>
                  </a:lnTo>
                  <a:close/>
                  <a:moveTo>
                    <a:pt x="12" y="265"/>
                  </a:moveTo>
                  <a:cubicBezTo>
                    <a:pt x="18" y="82"/>
                    <a:pt x="18" y="82"/>
                    <a:pt x="18" y="82"/>
                  </a:cubicBezTo>
                  <a:cubicBezTo>
                    <a:pt x="61" y="82"/>
                    <a:pt x="61" y="82"/>
                    <a:pt x="61" y="82"/>
                  </a:cubicBezTo>
                  <a:cubicBezTo>
                    <a:pt x="68" y="265"/>
                    <a:pt x="68" y="265"/>
                    <a:pt x="68" y="265"/>
                  </a:cubicBezTo>
                  <a:lnTo>
                    <a:pt x="12" y="265"/>
                  </a:lnTo>
                  <a:close/>
                  <a:moveTo>
                    <a:pt x="76" y="158"/>
                  </a:moveTo>
                  <a:cubicBezTo>
                    <a:pt x="136" y="119"/>
                    <a:pt x="136" y="119"/>
                    <a:pt x="136" y="119"/>
                  </a:cubicBezTo>
                  <a:cubicBezTo>
                    <a:pt x="136" y="155"/>
                    <a:pt x="136" y="155"/>
                    <a:pt x="136" y="155"/>
                  </a:cubicBezTo>
                  <a:cubicBezTo>
                    <a:pt x="136" y="265"/>
                    <a:pt x="136" y="265"/>
                    <a:pt x="136" y="265"/>
                  </a:cubicBezTo>
                  <a:cubicBezTo>
                    <a:pt x="79" y="265"/>
                    <a:pt x="79" y="265"/>
                    <a:pt x="79" y="265"/>
                  </a:cubicBezTo>
                  <a:lnTo>
                    <a:pt x="76" y="158"/>
                  </a:lnTo>
                  <a:close/>
                  <a:moveTo>
                    <a:pt x="209" y="265"/>
                  </a:moveTo>
                  <a:cubicBezTo>
                    <a:pt x="148" y="265"/>
                    <a:pt x="148" y="265"/>
                    <a:pt x="148" y="265"/>
                  </a:cubicBezTo>
                  <a:cubicBezTo>
                    <a:pt x="148" y="159"/>
                    <a:pt x="148" y="159"/>
                    <a:pt x="148" y="159"/>
                  </a:cubicBezTo>
                  <a:cubicBezTo>
                    <a:pt x="209" y="119"/>
                    <a:pt x="209" y="119"/>
                    <a:pt x="209" y="119"/>
                  </a:cubicBezTo>
                  <a:cubicBezTo>
                    <a:pt x="209" y="151"/>
                    <a:pt x="209" y="151"/>
                    <a:pt x="209" y="151"/>
                  </a:cubicBezTo>
                  <a:cubicBezTo>
                    <a:pt x="209" y="155"/>
                    <a:pt x="209" y="155"/>
                    <a:pt x="209" y="155"/>
                  </a:cubicBezTo>
                  <a:lnTo>
                    <a:pt x="209" y="265"/>
                  </a:lnTo>
                  <a:close/>
                  <a:moveTo>
                    <a:pt x="282" y="265"/>
                  </a:moveTo>
                  <a:cubicBezTo>
                    <a:pt x="221" y="265"/>
                    <a:pt x="221" y="265"/>
                    <a:pt x="221" y="265"/>
                  </a:cubicBezTo>
                  <a:cubicBezTo>
                    <a:pt x="221" y="155"/>
                    <a:pt x="221" y="155"/>
                    <a:pt x="221" y="155"/>
                  </a:cubicBezTo>
                  <a:cubicBezTo>
                    <a:pt x="221" y="154"/>
                    <a:pt x="221" y="154"/>
                    <a:pt x="221" y="154"/>
                  </a:cubicBezTo>
                  <a:cubicBezTo>
                    <a:pt x="282" y="119"/>
                    <a:pt x="282" y="119"/>
                    <a:pt x="282" y="119"/>
                  </a:cubicBezTo>
                  <a:lnTo>
                    <a:pt x="282"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000000"/>
                </a:solidFill>
                <a:effectLst/>
                <a:uLnTx/>
                <a:uFillTx/>
                <a:latin typeface="Arial" charset="0"/>
                <a:cs typeface="Arial" charset="0"/>
              </a:endParaRPr>
            </a:p>
          </p:txBody>
        </p:sp>
        <p:sp>
          <p:nvSpPr>
            <p:cNvPr id="330" name="Freeform 142">
              <a:extLst>
                <a:ext uri="{FF2B5EF4-FFF2-40B4-BE49-F238E27FC236}">
                  <a16:creationId xmlns:a16="http://schemas.microsoft.com/office/drawing/2014/main" id="{D508AC5C-280E-4010-AB4F-8AB4CF0F6FAD}"/>
                </a:ext>
              </a:extLst>
            </p:cNvPr>
            <p:cNvSpPr>
              <a:spLocks/>
            </p:cNvSpPr>
            <p:nvPr/>
          </p:nvSpPr>
          <p:spPr bwMode="auto">
            <a:xfrm>
              <a:off x="1508" y="3261"/>
              <a:ext cx="36" cy="18"/>
            </a:xfrm>
            <a:custGeom>
              <a:avLst/>
              <a:gdLst>
                <a:gd name="T0" fmla="*/ 18 w 24"/>
                <a:gd name="T1" fmla="*/ 0 h 12"/>
                <a:gd name="T2" fmla="*/ 6 w 24"/>
                <a:gd name="T3" fmla="*/ 0 h 12"/>
                <a:gd name="T4" fmla="*/ 0 w 24"/>
                <a:gd name="T5" fmla="*/ 6 h 12"/>
                <a:gd name="T6" fmla="*/ 6 w 24"/>
                <a:gd name="T7" fmla="*/ 12 h 12"/>
                <a:gd name="T8" fmla="*/ 18 w 24"/>
                <a:gd name="T9" fmla="*/ 12 h 12"/>
                <a:gd name="T10" fmla="*/ 24 w 24"/>
                <a:gd name="T11" fmla="*/ 6 h 12"/>
                <a:gd name="T12" fmla="*/ 18 w 24"/>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0"/>
                  </a:moveTo>
                  <a:cubicBezTo>
                    <a:pt x="6" y="0"/>
                    <a:pt x="6" y="0"/>
                    <a:pt x="6" y="0"/>
                  </a:cubicBezTo>
                  <a:cubicBezTo>
                    <a:pt x="3" y="0"/>
                    <a:pt x="0" y="3"/>
                    <a:pt x="0" y="6"/>
                  </a:cubicBezTo>
                  <a:cubicBezTo>
                    <a:pt x="0" y="9"/>
                    <a:pt x="3" y="12"/>
                    <a:pt x="6" y="12"/>
                  </a:cubicBezTo>
                  <a:cubicBezTo>
                    <a:pt x="18" y="12"/>
                    <a:pt x="18" y="12"/>
                    <a:pt x="18" y="12"/>
                  </a:cubicBezTo>
                  <a:cubicBezTo>
                    <a:pt x="21" y="12"/>
                    <a:pt x="24" y="9"/>
                    <a:pt x="24" y="6"/>
                  </a:cubicBezTo>
                  <a:cubicBezTo>
                    <a:pt x="24" y="3"/>
                    <a:pt x="21"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000000"/>
                </a:solidFill>
                <a:effectLst/>
                <a:uLnTx/>
                <a:uFillTx/>
                <a:latin typeface="Arial" charset="0"/>
                <a:cs typeface="Arial" charset="0"/>
              </a:endParaRPr>
            </a:p>
          </p:txBody>
        </p:sp>
        <p:sp>
          <p:nvSpPr>
            <p:cNvPr id="331" name="Freeform 143">
              <a:extLst>
                <a:ext uri="{FF2B5EF4-FFF2-40B4-BE49-F238E27FC236}">
                  <a16:creationId xmlns:a16="http://schemas.microsoft.com/office/drawing/2014/main" id="{1C4989DA-F099-4482-B3CD-A44F29D36E74}"/>
                </a:ext>
              </a:extLst>
            </p:cNvPr>
            <p:cNvSpPr>
              <a:spLocks/>
            </p:cNvSpPr>
            <p:nvPr/>
          </p:nvSpPr>
          <p:spPr bwMode="auto">
            <a:xfrm>
              <a:off x="1616" y="3261"/>
              <a:ext cx="34" cy="18"/>
            </a:xfrm>
            <a:custGeom>
              <a:avLst/>
              <a:gdLst>
                <a:gd name="T0" fmla="*/ 17 w 23"/>
                <a:gd name="T1" fmla="*/ 0 h 12"/>
                <a:gd name="T2" fmla="*/ 5 w 23"/>
                <a:gd name="T3" fmla="*/ 0 h 12"/>
                <a:gd name="T4" fmla="*/ 0 w 23"/>
                <a:gd name="T5" fmla="*/ 6 h 12"/>
                <a:gd name="T6" fmla="*/ 5 w 23"/>
                <a:gd name="T7" fmla="*/ 12 h 12"/>
                <a:gd name="T8" fmla="*/ 17 w 23"/>
                <a:gd name="T9" fmla="*/ 12 h 12"/>
                <a:gd name="T10" fmla="*/ 23 w 23"/>
                <a:gd name="T11" fmla="*/ 6 h 12"/>
                <a:gd name="T12" fmla="*/ 17 w 2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17" y="0"/>
                  </a:moveTo>
                  <a:cubicBezTo>
                    <a:pt x="5" y="0"/>
                    <a:pt x="5" y="0"/>
                    <a:pt x="5" y="0"/>
                  </a:cubicBezTo>
                  <a:cubicBezTo>
                    <a:pt x="2" y="0"/>
                    <a:pt x="0" y="3"/>
                    <a:pt x="0" y="6"/>
                  </a:cubicBezTo>
                  <a:cubicBezTo>
                    <a:pt x="0" y="9"/>
                    <a:pt x="2" y="12"/>
                    <a:pt x="5" y="12"/>
                  </a:cubicBezTo>
                  <a:cubicBezTo>
                    <a:pt x="17" y="12"/>
                    <a:pt x="17" y="12"/>
                    <a:pt x="17" y="12"/>
                  </a:cubicBezTo>
                  <a:cubicBezTo>
                    <a:pt x="21" y="12"/>
                    <a:pt x="23" y="9"/>
                    <a:pt x="23" y="6"/>
                  </a:cubicBezTo>
                  <a:cubicBezTo>
                    <a:pt x="23" y="3"/>
                    <a:pt x="21"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000000"/>
                </a:solidFill>
                <a:effectLst/>
                <a:uLnTx/>
                <a:uFillTx/>
                <a:latin typeface="Arial" charset="0"/>
                <a:cs typeface="Arial" charset="0"/>
              </a:endParaRPr>
            </a:p>
          </p:txBody>
        </p:sp>
        <p:sp>
          <p:nvSpPr>
            <p:cNvPr id="332" name="Freeform 144">
              <a:extLst>
                <a:ext uri="{FF2B5EF4-FFF2-40B4-BE49-F238E27FC236}">
                  <a16:creationId xmlns:a16="http://schemas.microsoft.com/office/drawing/2014/main" id="{3DD1892D-6E4D-4057-8FBD-0425D58D18D1}"/>
                </a:ext>
              </a:extLst>
            </p:cNvPr>
            <p:cNvSpPr>
              <a:spLocks/>
            </p:cNvSpPr>
            <p:nvPr/>
          </p:nvSpPr>
          <p:spPr bwMode="auto">
            <a:xfrm>
              <a:off x="1723" y="3261"/>
              <a:ext cx="35" cy="18"/>
            </a:xfrm>
            <a:custGeom>
              <a:avLst/>
              <a:gdLst>
                <a:gd name="T0" fmla="*/ 6 w 24"/>
                <a:gd name="T1" fmla="*/ 12 h 12"/>
                <a:gd name="T2" fmla="*/ 18 w 24"/>
                <a:gd name="T3" fmla="*/ 12 h 12"/>
                <a:gd name="T4" fmla="*/ 24 w 24"/>
                <a:gd name="T5" fmla="*/ 6 h 12"/>
                <a:gd name="T6" fmla="*/ 18 w 24"/>
                <a:gd name="T7" fmla="*/ 0 h 12"/>
                <a:gd name="T8" fmla="*/ 6 w 24"/>
                <a:gd name="T9" fmla="*/ 0 h 12"/>
                <a:gd name="T10" fmla="*/ 0 w 24"/>
                <a:gd name="T11" fmla="*/ 6 h 12"/>
                <a:gd name="T12" fmla="*/ 6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6" y="12"/>
                  </a:moveTo>
                  <a:cubicBezTo>
                    <a:pt x="18" y="12"/>
                    <a:pt x="18" y="12"/>
                    <a:pt x="18" y="12"/>
                  </a:cubicBezTo>
                  <a:cubicBezTo>
                    <a:pt x="21" y="12"/>
                    <a:pt x="24" y="9"/>
                    <a:pt x="24" y="6"/>
                  </a:cubicBezTo>
                  <a:cubicBezTo>
                    <a:pt x="24" y="3"/>
                    <a:pt x="21" y="0"/>
                    <a:pt x="18" y="0"/>
                  </a:cubicBezTo>
                  <a:cubicBezTo>
                    <a:pt x="6" y="0"/>
                    <a:pt x="6" y="0"/>
                    <a:pt x="6" y="0"/>
                  </a:cubicBezTo>
                  <a:cubicBezTo>
                    <a:pt x="2" y="0"/>
                    <a:pt x="0" y="3"/>
                    <a:pt x="0" y="6"/>
                  </a:cubicBezTo>
                  <a:cubicBezTo>
                    <a:pt x="0" y="9"/>
                    <a:pt x="2" y="12"/>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000000"/>
                </a:solidFill>
                <a:effectLst/>
                <a:uLnTx/>
                <a:uFillTx/>
                <a:latin typeface="Arial" charset="0"/>
                <a:cs typeface="Arial" charset="0"/>
              </a:endParaRPr>
            </a:p>
          </p:txBody>
        </p:sp>
      </p:grpSp>
      <p:sp>
        <p:nvSpPr>
          <p:cNvPr id="333" name="Rectangle: Rounded Corners 332">
            <a:extLst>
              <a:ext uri="{FF2B5EF4-FFF2-40B4-BE49-F238E27FC236}">
                <a16:creationId xmlns:a16="http://schemas.microsoft.com/office/drawing/2014/main" id="{B06CD13C-BF8F-4B2E-BF4E-BF0B4CC6DBAA}"/>
              </a:ext>
            </a:extLst>
          </p:cNvPr>
          <p:cNvSpPr/>
          <p:nvPr/>
        </p:nvSpPr>
        <p:spPr>
          <a:xfrm>
            <a:off x="5225740" y="5506034"/>
            <a:ext cx="708858" cy="275759"/>
          </a:xfrm>
          <a:prstGeom prst="roundRect">
            <a:avLst>
              <a:gd name="adj" fmla="val 0"/>
            </a:avLst>
          </a:prstGeom>
          <a:noFill/>
          <a:ln>
            <a:noFill/>
          </a:ln>
          <a:effectLst/>
        </p:spPr>
        <p:style>
          <a:lnRef idx="1">
            <a:schemeClr val="accent4"/>
          </a:lnRef>
          <a:fillRef idx="2">
            <a:schemeClr val="accent4"/>
          </a:fillRef>
          <a:effectRef idx="1">
            <a:schemeClr val="accent4"/>
          </a:effectRef>
          <a:fontRef idx="minor">
            <a:schemeClr val="dk1"/>
          </a:fontRef>
        </p:style>
        <p:txBody>
          <a:bodyPr lIns="45720" tIns="0" rIns="45720" bIns="0" rtlCol="0" anchor="ctr"/>
          <a:lstStyle/>
          <a:p>
            <a:pPr algn="ctr">
              <a:buClr>
                <a:srgbClr val="000000"/>
              </a:buClr>
            </a:pPr>
            <a:r>
              <a:rPr lang="en-US" sz="1100" b="1" i="1" kern="0">
                <a:solidFill>
                  <a:srgbClr val="EF4638"/>
                </a:solidFill>
              </a:rPr>
              <a:t>Industrial</a:t>
            </a:r>
          </a:p>
        </p:txBody>
      </p:sp>
      <p:cxnSp>
        <p:nvCxnSpPr>
          <p:cNvPr id="150" name="Straight Connector 149">
            <a:extLst>
              <a:ext uri="{FF2B5EF4-FFF2-40B4-BE49-F238E27FC236}">
                <a16:creationId xmlns:a16="http://schemas.microsoft.com/office/drawing/2014/main" id="{20D02C14-74F9-4AAF-91AF-45FC5015F9E6}"/>
              </a:ext>
            </a:extLst>
          </p:cNvPr>
          <p:cNvCxnSpPr>
            <a:cxnSpLocks/>
          </p:cNvCxnSpPr>
          <p:nvPr/>
        </p:nvCxnSpPr>
        <p:spPr>
          <a:xfrm flipH="1" flipV="1">
            <a:off x="10396538" y="4575175"/>
            <a:ext cx="92075" cy="26988"/>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74" name="Rectangle: Rounded Corners 73">
            <a:extLst>
              <a:ext uri="{FF2B5EF4-FFF2-40B4-BE49-F238E27FC236}">
                <a16:creationId xmlns:a16="http://schemas.microsoft.com/office/drawing/2014/main" id="{9F9F01D3-B388-4C2D-8469-3C15AE122F35}"/>
              </a:ext>
            </a:extLst>
          </p:cNvPr>
          <p:cNvSpPr/>
          <p:nvPr/>
        </p:nvSpPr>
        <p:spPr>
          <a:xfrm>
            <a:off x="6256600" y="3841930"/>
            <a:ext cx="2683969" cy="400110"/>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45720" rtlCol="0" anchor="t"/>
          <a:lstStyle/>
          <a:p>
            <a:pPr marL="27432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051E35"/>
                </a:solidFill>
                <a:effectLst/>
                <a:uLnTx/>
                <a:uFillTx/>
                <a:latin typeface="Calibri" panose="020F0502020204030204"/>
                <a:ea typeface="+mn-ea"/>
                <a:cs typeface="+mn-cs"/>
              </a:rPr>
              <a:t>Avoided Customer Outage Costs</a:t>
            </a:r>
          </a:p>
          <a:p>
            <a:pPr marL="36576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51E35"/>
                </a:solidFill>
                <a:effectLst/>
                <a:uLnTx/>
                <a:uFillTx/>
                <a:latin typeface="Calibri" panose="020F0502020204030204"/>
                <a:ea typeface="+mn-ea"/>
                <a:cs typeface="+mn-cs"/>
              </a:rPr>
              <a:t>Total (2028E)</a:t>
            </a:r>
            <a:r>
              <a:rPr lang="en-US" sz="1100" baseline="30000">
                <a:solidFill>
                  <a:srgbClr val="051E35"/>
                </a:solidFill>
                <a:latin typeface="Calibri" panose="020F0502020204030204"/>
              </a:rPr>
              <a:t>3</a:t>
            </a:r>
            <a:r>
              <a:rPr kumimoji="0" lang="en-US" sz="1100" b="0" i="0" u="none" strike="noStrike" kern="1200" cap="none" spc="0" normalizeH="0" baseline="0" noProof="0">
                <a:ln>
                  <a:noFill/>
                </a:ln>
                <a:solidFill>
                  <a:srgbClr val="051E35"/>
                </a:solidFill>
                <a:effectLst/>
                <a:uLnTx/>
                <a:uFillTx/>
                <a:latin typeface="Calibri" panose="020F0502020204030204"/>
                <a:ea typeface="+mn-ea"/>
                <a:cs typeface="+mn-cs"/>
              </a:rPr>
              <a:t>: </a:t>
            </a:r>
            <a:r>
              <a:rPr kumimoji="0" lang="en-US" sz="1100" b="1" i="0" u="none" strike="noStrike" kern="1200" cap="none" spc="0" normalizeH="0" baseline="0" noProof="0">
                <a:ln>
                  <a:noFill/>
                </a:ln>
                <a:solidFill>
                  <a:srgbClr val="051E35"/>
                </a:solidFill>
                <a:effectLst/>
                <a:uLnTx/>
                <a:uFillTx/>
                <a:latin typeface="Calibri" panose="020F0502020204030204"/>
                <a:ea typeface="+mn-ea"/>
                <a:cs typeface="+mn-cs"/>
              </a:rPr>
              <a:t>$17M+ / year</a:t>
            </a:r>
            <a:endParaRPr kumimoji="0" lang="en-US" sz="1100" i="0" u="none" strike="noStrike" kern="1200" cap="none" spc="0" normalizeH="0" baseline="30000" noProof="0">
              <a:ln>
                <a:noFill/>
              </a:ln>
              <a:solidFill>
                <a:srgbClr val="051E35"/>
              </a:solidFill>
              <a:effectLst/>
              <a:uLnTx/>
              <a:uFillTx/>
              <a:latin typeface="Calibri" panose="020F0502020204030204"/>
              <a:ea typeface="+mn-ea"/>
              <a:cs typeface="Calibri"/>
            </a:endParaRPr>
          </a:p>
          <a:p>
            <a:pPr marL="45720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51E35"/>
              </a:solidFill>
              <a:effectLst/>
              <a:uLnTx/>
              <a:uFillTx/>
              <a:latin typeface="Calibri" panose="020F0502020204030204"/>
              <a:ea typeface="+mn-ea"/>
              <a:cs typeface="Calibri"/>
            </a:endParaRPr>
          </a:p>
        </p:txBody>
      </p:sp>
      <p:sp>
        <p:nvSpPr>
          <p:cNvPr id="75" name="Oval 74">
            <a:extLst>
              <a:ext uri="{FF2B5EF4-FFF2-40B4-BE49-F238E27FC236}">
                <a16:creationId xmlns:a16="http://schemas.microsoft.com/office/drawing/2014/main" id="{10E62EB1-85BC-48E0-AB55-ED62CB4F9107}"/>
              </a:ext>
            </a:extLst>
          </p:cNvPr>
          <p:cNvSpPr/>
          <p:nvPr/>
        </p:nvSpPr>
        <p:spPr>
          <a:xfrm>
            <a:off x="6035582" y="3815371"/>
            <a:ext cx="457061" cy="457200"/>
          </a:xfrm>
          <a:prstGeom prst="ellipse">
            <a:avLst/>
          </a:prstGeom>
          <a:solidFill>
            <a:srgbClr val="F8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76" name="Graphic 75" descr="Handshake with solid fill">
            <a:extLst>
              <a:ext uri="{FF2B5EF4-FFF2-40B4-BE49-F238E27FC236}">
                <a16:creationId xmlns:a16="http://schemas.microsoft.com/office/drawing/2014/main" id="{54A67977-A76B-42DF-B750-463A73E437C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090807" y="3875552"/>
            <a:ext cx="356485" cy="356594"/>
          </a:xfrm>
          <a:prstGeom prst="rect">
            <a:avLst/>
          </a:prstGeom>
        </p:spPr>
      </p:pic>
      <p:sp>
        <p:nvSpPr>
          <p:cNvPr id="78" name="Rectangle: Rounded Corners 77">
            <a:extLst>
              <a:ext uri="{FF2B5EF4-FFF2-40B4-BE49-F238E27FC236}">
                <a16:creationId xmlns:a16="http://schemas.microsoft.com/office/drawing/2014/main" id="{142F630D-0794-40E2-B2FD-6E54190C5EA5}"/>
              </a:ext>
            </a:extLst>
          </p:cNvPr>
          <p:cNvSpPr/>
          <p:nvPr/>
        </p:nvSpPr>
        <p:spPr>
          <a:xfrm>
            <a:off x="6256599" y="4435006"/>
            <a:ext cx="2683969" cy="400110"/>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45720" rtlCol="0" anchor="t"/>
          <a:lstStyle/>
          <a:p>
            <a:pPr marL="27432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051E35"/>
                </a:solidFill>
                <a:effectLst/>
                <a:uLnTx/>
                <a:uFillTx/>
                <a:latin typeface="Calibri" panose="020F0502020204030204"/>
                <a:ea typeface="+mn-ea"/>
                <a:cs typeface="+mn-cs"/>
              </a:rPr>
              <a:t>Economic Impact from Jobs</a:t>
            </a:r>
          </a:p>
          <a:p>
            <a:pPr marL="36576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51E35"/>
                </a:solidFill>
                <a:effectLst/>
                <a:uLnTx/>
                <a:uFillTx/>
                <a:latin typeface="Calibri" panose="020F0502020204030204"/>
                <a:ea typeface="+mn-ea"/>
                <a:cs typeface="+mn-cs"/>
              </a:rPr>
              <a:t>Total: ~</a:t>
            </a:r>
            <a:r>
              <a:rPr kumimoji="0" lang="en-US" sz="1100" b="1" i="0" u="none" strike="noStrike" kern="1200" cap="none" spc="0" normalizeH="0" baseline="0" noProof="0">
                <a:ln>
                  <a:noFill/>
                </a:ln>
                <a:solidFill>
                  <a:srgbClr val="051E35"/>
                </a:solidFill>
                <a:effectLst/>
                <a:uLnTx/>
                <a:uFillTx/>
                <a:latin typeface="Calibri" panose="020F0502020204030204"/>
                <a:ea typeface="+mn-ea"/>
                <a:cs typeface="+mn-cs"/>
              </a:rPr>
              <a:t>$</a:t>
            </a:r>
            <a:r>
              <a:rPr lang="en-US" sz="1100" b="1">
                <a:solidFill>
                  <a:srgbClr val="051E35"/>
                </a:solidFill>
                <a:latin typeface="Calibri" panose="020F0502020204030204"/>
              </a:rPr>
              <a:t>50</a:t>
            </a:r>
            <a:r>
              <a:rPr kumimoji="0" lang="en-US" sz="1100" b="1" i="0" u="none" strike="noStrike" kern="1200" cap="none" spc="0" normalizeH="0" baseline="0" noProof="0">
                <a:ln>
                  <a:noFill/>
                </a:ln>
                <a:solidFill>
                  <a:srgbClr val="051E35"/>
                </a:solidFill>
                <a:effectLst/>
                <a:uLnTx/>
                <a:uFillTx/>
                <a:latin typeface="Calibri" panose="020F0502020204030204"/>
                <a:ea typeface="+mn-ea"/>
                <a:cs typeface="+mn-cs"/>
              </a:rPr>
              <a:t>M </a:t>
            </a:r>
            <a:r>
              <a:rPr kumimoji="0" lang="en-US" sz="1100" b="0" i="0" u="none" strike="noStrike" kern="1200" cap="none" spc="0" normalizeH="0" baseline="0" noProof="0">
                <a:ln>
                  <a:noFill/>
                </a:ln>
                <a:solidFill>
                  <a:srgbClr val="051E35"/>
                </a:solidFill>
                <a:effectLst/>
                <a:uLnTx/>
                <a:uFillTx/>
                <a:latin typeface="Calibri" panose="020F0502020204030204"/>
                <a:ea typeface="+mn-ea"/>
                <a:cs typeface="+mn-cs"/>
              </a:rPr>
              <a:t>(5-year impact)</a:t>
            </a:r>
            <a:endParaRPr kumimoji="0" lang="en-US" sz="1100" b="0" i="0" u="none" strike="noStrike" kern="1200" cap="none" spc="0" normalizeH="0" baseline="0" noProof="0">
              <a:ln>
                <a:noFill/>
              </a:ln>
              <a:solidFill>
                <a:srgbClr val="051E35"/>
              </a:solidFill>
              <a:effectLst/>
              <a:uLnTx/>
              <a:uFillTx/>
              <a:latin typeface="Calibri" panose="020F0502020204030204"/>
              <a:ea typeface="+mn-ea"/>
              <a:cs typeface="Calibri"/>
            </a:endParaRPr>
          </a:p>
          <a:p>
            <a:pPr marL="45720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51E35"/>
              </a:solidFill>
              <a:effectLst/>
              <a:uLnTx/>
              <a:uFillTx/>
              <a:latin typeface="Calibri" panose="020F0502020204030204"/>
              <a:ea typeface="+mn-ea"/>
              <a:cs typeface="+mn-cs"/>
            </a:endParaRPr>
          </a:p>
        </p:txBody>
      </p:sp>
      <p:sp>
        <p:nvSpPr>
          <p:cNvPr id="79" name="Oval 78">
            <a:extLst>
              <a:ext uri="{FF2B5EF4-FFF2-40B4-BE49-F238E27FC236}">
                <a16:creationId xmlns:a16="http://schemas.microsoft.com/office/drawing/2014/main" id="{021BBB78-9528-4E11-B99D-250B2EC252AE}"/>
              </a:ext>
            </a:extLst>
          </p:cNvPr>
          <p:cNvSpPr/>
          <p:nvPr/>
        </p:nvSpPr>
        <p:spPr>
          <a:xfrm>
            <a:off x="6035581" y="4408447"/>
            <a:ext cx="457061" cy="457200"/>
          </a:xfrm>
          <a:prstGeom prst="ellipse">
            <a:avLst/>
          </a:prstGeom>
          <a:solidFill>
            <a:srgbClr val="F8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80" name="Graphic 79" descr="Upward trend with solid fill">
            <a:extLst>
              <a:ext uri="{FF2B5EF4-FFF2-40B4-BE49-F238E27FC236}">
                <a16:creationId xmlns:a16="http://schemas.microsoft.com/office/drawing/2014/main" id="{54D3927B-D2F7-46CC-A66E-DB565EBF71BA}"/>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085869" y="4458750"/>
            <a:ext cx="356485" cy="356594"/>
          </a:xfrm>
          <a:prstGeom prst="rect">
            <a:avLst/>
          </a:prstGeom>
        </p:spPr>
      </p:pic>
      <p:grpSp>
        <p:nvGrpSpPr>
          <p:cNvPr id="4" name="Group 3">
            <a:extLst>
              <a:ext uri="{FF2B5EF4-FFF2-40B4-BE49-F238E27FC236}">
                <a16:creationId xmlns:a16="http://schemas.microsoft.com/office/drawing/2014/main" id="{B2A46638-2194-9B3C-1557-30CF3A32A4D7}"/>
              </a:ext>
            </a:extLst>
          </p:cNvPr>
          <p:cNvGrpSpPr/>
          <p:nvPr/>
        </p:nvGrpSpPr>
        <p:grpSpPr>
          <a:xfrm>
            <a:off x="6035584" y="3222295"/>
            <a:ext cx="2904985" cy="457200"/>
            <a:chOff x="6010184" y="3222295"/>
            <a:chExt cx="2904985" cy="457200"/>
          </a:xfrm>
        </p:grpSpPr>
        <p:sp>
          <p:nvSpPr>
            <p:cNvPr id="110" name="Rectangle: Rounded Corners 109">
              <a:extLst>
                <a:ext uri="{FF2B5EF4-FFF2-40B4-BE49-F238E27FC236}">
                  <a16:creationId xmlns:a16="http://schemas.microsoft.com/office/drawing/2014/main" id="{FF51BDB0-B2F4-4626-92C3-30B988318078}"/>
                </a:ext>
              </a:extLst>
            </p:cNvPr>
            <p:cNvSpPr/>
            <p:nvPr/>
          </p:nvSpPr>
          <p:spPr>
            <a:xfrm>
              <a:off x="6231200" y="3248854"/>
              <a:ext cx="2683969" cy="400110"/>
            </a:xfrm>
            <a:prstGeom prst="roundRect">
              <a:avLst/>
            </a:prstGeom>
            <a:solidFill>
              <a:schemeClr val="bg1"/>
            </a:solidFill>
            <a:ln>
              <a:solidFill>
                <a:srgbClr val="F8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45720" rtlCol="0" anchor="t"/>
            <a:lstStyle/>
            <a:p>
              <a:pPr marL="27432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051E35"/>
                  </a:solidFill>
                  <a:effectLst/>
                  <a:uLnTx/>
                  <a:uFillTx/>
                  <a:latin typeface="Calibri" panose="020F0502020204030204"/>
                  <a:ea typeface="+mn-ea"/>
                  <a:cs typeface="+mn-cs"/>
                </a:rPr>
                <a:t>Social Benefits</a:t>
              </a:r>
            </a:p>
            <a:p>
              <a:pPr marL="36576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51E35"/>
                  </a:solidFill>
                  <a:effectLst/>
                  <a:uLnTx/>
                  <a:uFillTx/>
                  <a:latin typeface="Calibri" panose="020F0502020204030204"/>
                  <a:ea typeface="+mn-ea"/>
                  <a:cs typeface="+mn-cs"/>
                </a:rPr>
                <a:t>Total: ~</a:t>
              </a:r>
              <a:r>
                <a:rPr kumimoji="0" lang="en-US" sz="1100" b="1" i="0" u="none" strike="noStrike" kern="1200" cap="none" spc="0" normalizeH="0" baseline="0" noProof="0">
                  <a:ln>
                    <a:noFill/>
                  </a:ln>
                  <a:solidFill>
                    <a:srgbClr val="051E35"/>
                  </a:solidFill>
                  <a:effectLst/>
                  <a:uLnTx/>
                  <a:uFillTx/>
                  <a:latin typeface="Calibri" panose="020F0502020204030204"/>
                  <a:ea typeface="+mn-ea"/>
                  <a:cs typeface="+mn-cs"/>
                </a:rPr>
                <a:t>$225M (20-year Present Value) </a:t>
              </a:r>
            </a:p>
          </p:txBody>
        </p:sp>
        <p:sp>
          <p:nvSpPr>
            <p:cNvPr id="111" name="Oval 110">
              <a:extLst>
                <a:ext uri="{FF2B5EF4-FFF2-40B4-BE49-F238E27FC236}">
                  <a16:creationId xmlns:a16="http://schemas.microsoft.com/office/drawing/2014/main" id="{F3EC8F07-E729-472C-B19F-647DFE7BC54C}"/>
                </a:ext>
              </a:extLst>
            </p:cNvPr>
            <p:cNvSpPr/>
            <p:nvPr/>
          </p:nvSpPr>
          <p:spPr>
            <a:xfrm>
              <a:off x="6010184" y="3222295"/>
              <a:ext cx="457061" cy="457200"/>
            </a:xfrm>
            <a:prstGeom prst="ellipse">
              <a:avLst/>
            </a:prstGeom>
            <a:solidFill>
              <a:srgbClr val="F8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12" name="Graphic 211" descr="Neighborhood with solid fill">
              <a:extLst>
                <a:ext uri="{FF2B5EF4-FFF2-40B4-BE49-F238E27FC236}">
                  <a16:creationId xmlns:a16="http://schemas.microsoft.com/office/drawing/2014/main" id="{60D9BF36-7EB3-4D6F-8D0A-9467F29A2BC7}"/>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052632" y="3256705"/>
              <a:ext cx="365649" cy="365760"/>
            </a:xfrm>
            <a:prstGeom prst="rect">
              <a:avLst/>
            </a:prstGeom>
            <a:effectLst/>
          </p:spPr>
        </p:pic>
      </p:grpSp>
      <p:sp>
        <p:nvSpPr>
          <p:cNvPr id="154" name="Isosceles Triangle 153">
            <a:extLst>
              <a:ext uri="{FF2B5EF4-FFF2-40B4-BE49-F238E27FC236}">
                <a16:creationId xmlns:a16="http://schemas.microsoft.com/office/drawing/2014/main" id="{2F27E47B-C05B-42DB-B079-44B50D9F450B}"/>
              </a:ext>
            </a:extLst>
          </p:cNvPr>
          <p:cNvSpPr/>
          <p:nvPr/>
        </p:nvSpPr>
        <p:spPr>
          <a:xfrm>
            <a:off x="6694849" y="4277120"/>
            <a:ext cx="1586459" cy="126778"/>
          </a:xfrm>
          <a:prstGeom prst="triangle">
            <a:avLst/>
          </a:prstGeom>
          <a:solidFill>
            <a:srgbClr val="FFD0CE">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155" name="Isosceles Triangle 154">
            <a:extLst>
              <a:ext uri="{FF2B5EF4-FFF2-40B4-BE49-F238E27FC236}">
                <a16:creationId xmlns:a16="http://schemas.microsoft.com/office/drawing/2014/main" id="{8971E5AE-68DB-41D2-8C4B-2ACE533DFAD5}"/>
              </a:ext>
            </a:extLst>
          </p:cNvPr>
          <p:cNvSpPr/>
          <p:nvPr/>
        </p:nvSpPr>
        <p:spPr>
          <a:xfrm>
            <a:off x="6694849" y="3684044"/>
            <a:ext cx="1586459" cy="126778"/>
          </a:xfrm>
          <a:prstGeom prst="triangle">
            <a:avLst/>
          </a:prstGeom>
          <a:solidFill>
            <a:srgbClr val="FFD0CE">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cxnSp>
        <p:nvCxnSpPr>
          <p:cNvPr id="157" name="Straight Connector 156">
            <a:extLst>
              <a:ext uri="{FF2B5EF4-FFF2-40B4-BE49-F238E27FC236}">
                <a16:creationId xmlns:a16="http://schemas.microsoft.com/office/drawing/2014/main" id="{EBD7546C-E8C1-47FE-BDF1-8CFE89329FF3}"/>
              </a:ext>
            </a:extLst>
          </p:cNvPr>
          <p:cNvCxnSpPr>
            <a:cxnSpLocks/>
          </p:cNvCxnSpPr>
          <p:nvPr/>
        </p:nvCxnSpPr>
        <p:spPr>
          <a:xfrm>
            <a:off x="6077584" y="4997186"/>
            <a:ext cx="2820988" cy="474"/>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308D3CB1-A595-4DFD-3905-381195DDB044}"/>
              </a:ext>
            </a:extLst>
          </p:cNvPr>
          <p:cNvSpPr/>
          <p:nvPr/>
        </p:nvSpPr>
        <p:spPr>
          <a:xfrm>
            <a:off x="10093105" y="1140172"/>
            <a:ext cx="1923908" cy="259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solidFill>
                  <a:schemeClr val="bg2"/>
                </a:solidFill>
              </a:rPr>
              <a:t>Greater Resilience</a:t>
            </a:r>
          </a:p>
        </p:txBody>
      </p:sp>
      <p:sp>
        <p:nvSpPr>
          <p:cNvPr id="11" name="Rectangle 10">
            <a:extLst>
              <a:ext uri="{FF2B5EF4-FFF2-40B4-BE49-F238E27FC236}">
                <a16:creationId xmlns:a16="http://schemas.microsoft.com/office/drawing/2014/main" id="{334544B0-E7A3-306B-419D-83B4A0382365}"/>
              </a:ext>
            </a:extLst>
          </p:cNvPr>
          <p:cNvSpPr/>
          <p:nvPr/>
        </p:nvSpPr>
        <p:spPr>
          <a:xfrm>
            <a:off x="8495271" y="1614326"/>
            <a:ext cx="1764331" cy="241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solidFill>
                  <a:schemeClr val="bg2"/>
                </a:solidFill>
              </a:rPr>
              <a:t>Improved Reliability</a:t>
            </a:r>
          </a:p>
        </p:txBody>
      </p:sp>
      <p:sp>
        <p:nvSpPr>
          <p:cNvPr id="16" name="Rectangle 15">
            <a:extLst>
              <a:ext uri="{FF2B5EF4-FFF2-40B4-BE49-F238E27FC236}">
                <a16:creationId xmlns:a16="http://schemas.microsoft.com/office/drawing/2014/main" id="{91CB316E-5F17-5187-0537-014CBF247EFC}"/>
              </a:ext>
            </a:extLst>
          </p:cNvPr>
          <p:cNvSpPr/>
          <p:nvPr/>
        </p:nvSpPr>
        <p:spPr>
          <a:xfrm>
            <a:off x="8495271" y="1149479"/>
            <a:ext cx="1764331" cy="241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solidFill>
                  <a:schemeClr val="bg2"/>
                </a:solidFill>
              </a:rPr>
              <a:t>Increased Efficiency</a:t>
            </a:r>
          </a:p>
        </p:txBody>
      </p:sp>
      <p:sp>
        <p:nvSpPr>
          <p:cNvPr id="17" name="Rectangle 16">
            <a:extLst>
              <a:ext uri="{FF2B5EF4-FFF2-40B4-BE49-F238E27FC236}">
                <a16:creationId xmlns:a16="http://schemas.microsoft.com/office/drawing/2014/main" id="{29CB024E-7073-50AD-E286-9FBC9DCEA7D2}"/>
              </a:ext>
            </a:extLst>
          </p:cNvPr>
          <p:cNvSpPr/>
          <p:nvPr/>
        </p:nvSpPr>
        <p:spPr>
          <a:xfrm>
            <a:off x="10078076" y="1597858"/>
            <a:ext cx="1953967" cy="2740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solidFill>
                  <a:schemeClr val="bg2"/>
                </a:solidFill>
              </a:rPr>
              <a:t>Expanded Customer Engagement</a:t>
            </a:r>
          </a:p>
        </p:txBody>
      </p:sp>
      <p:sp>
        <p:nvSpPr>
          <p:cNvPr id="20" name="Rectangle 19">
            <a:extLst>
              <a:ext uri="{FF2B5EF4-FFF2-40B4-BE49-F238E27FC236}">
                <a16:creationId xmlns:a16="http://schemas.microsoft.com/office/drawing/2014/main" id="{7244FB8A-36EB-E032-1B49-9327286C86E8}"/>
              </a:ext>
            </a:extLst>
          </p:cNvPr>
          <p:cNvSpPr/>
          <p:nvPr/>
        </p:nvSpPr>
        <p:spPr>
          <a:xfrm>
            <a:off x="6068964" y="1213958"/>
            <a:ext cx="2398994" cy="591769"/>
          </a:xfrm>
          <a:prstGeom prst="rect">
            <a:avLst/>
          </a:prstGeom>
          <a:solidFill>
            <a:srgbClr val="FDECEC"/>
          </a:solidFill>
          <a:ln>
            <a:solidFill>
              <a:srgbClr val="F80000"/>
            </a:solidFill>
          </a:ln>
        </p:spPr>
        <p:style>
          <a:lnRef idx="1">
            <a:schemeClr val="accent4"/>
          </a:lnRef>
          <a:fillRef idx="2">
            <a:schemeClr val="accent4"/>
          </a:fillRef>
          <a:effectRef idx="1">
            <a:schemeClr val="accent4"/>
          </a:effectRef>
          <a:fontRef idx="minor">
            <a:schemeClr val="dk1"/>
          </a:fontRef>
        </p:style>
        <p:txBody>
          <a:bodyPr lIns="0" rIns="0" rtlCol="0" anchor="ctr"/>
          <a:lstStyle/>
          <a:p>
            <a:pPr algn="ctr"/>
            <a:r>
              <a:rPr lang="en-US" sz="1050" b="1" i="1" kern="0">
                <a:solidFill>
                  <a:schemeClr val="bg2"/>
                </a:solidFill>
              </a:rPr>
              <a:t>Furthers OG&amp;E’s </a:t>
            </a:r>
            <a:r>
              <a:rPr lang="en-US" sz="1050" b="1" i="1" kern="0">
                <a:solidFill>
                  <a:srgbClr val="EF4638"/>
                </a:solidFill>
              </a:rPr>
              <a:t>Future Grid Objectives </a:t>
            </a:r>
            <a:r>
              <a:rPr lang="en-US" sz="1050" b="1" i="1" kern="0">
                <a:solidFill>
                  <a:schemeClr val="bg2"/>
                </a:solidFill>
              </a:rPr>
              <a:t>Using DOE’s Next-Generation Distribution System Platform (DSPx) as a Guide</a:t>
            </a:r>
            <a:endParaRPr lang="en-US" sz="1050">
              <a:solidFill>
                <a:schemeClr val="bg2"/>
              </a:solidFill>
            </a:endParaRPr>
          </a:p>
        </p:txBody>
      </p:sp>
      <p:sp>
        <p:nvSpPr>
          <p:cNvPr id="18" name="Isosceles Triangle 17">
            <a:extLst>
              <a:ext uri="{FF2B5EF4-FFF2-40B4-BE49-F238E27FC236}">
                <a16:creationId xmlns:a16="http://schemas.microsoft.com/office/drawing/2014/main" id="{79C48986-CD60-3DFF-AD22-4C4D817C1A16}"/>
              </a:ext>
            </a:extLst>
          </p:cNvPr>
          <p:cNvSpPr/>
          <p:nvPr/>
        </p:nvSpPr>
        <p:spPr>
          <a:xfrm rot="5400000">
            <a:off x="8308716" y="1430878"/>
            <a:ext cx="556286" cy="157928"/>
          </a:xfrm>
          <a:prstGeom prst="triangle">
            <a:avLst/>
          </a:prstGeom>
          <a:solidFill>
            <a:schemeClr val="tx2">
              <a:alpha val="52000"/>
            </a:schemeClr>
          </a:solidFill>
          <a:ln>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cxnSp>
        <p:nvCxnSpPr>
          <p:cNvPr id="30" name="Straight Connector 29">
            <a:extLst>
              <a:ext uri="{FF2B5EF4-FFF2-40B4-BE49-F238E27FC236}">
                <a16:creationId xmlns:a16="http://schemas.microsoft.com/office/drawing/2014/main" id="{D721C2A4-F3C6-A26E-A2F1-FA5A670898D5}"/>
              </a:ext>
            </a:extLst>
          </p:cNvPr>
          <p:cNvCxnSpPr>
            <a:cxnSpLocks/>
          </p:cNvCxnSpPr>
          <p:nvPr/>
        </p:nvCxnSpPr>
        <p:spPr>
          <a:xfrm flipH="1">
            <a:off x="10661195" y="4303713"/>
            <a:ext cx="266474" cy="171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88" name="Chart 87">
            <a:extLst>
              <a:ext uri="{FF2B5EF4-FFF2-40B4-BE49-F238E27FC236}">
                <a16:creationId xmlns:a16="http://schemas.microsoft.com/office/drawing/2014/main" id="{3F8E75E1-E854-C0B8-BEC9-46278D83C5E5}"/>
              </a:ext>
            </a:extLst>
          </p:cNvPr>
          <p:cNvGraphicFramePr/>
          <p:nvPr>
            <p:custDataLst>
              <p:tags r:id="rId8"/>
            </p:custDataLst>
            <p:extLst>
              <p:ext uri="{D42A27DB-BD31-4B8C-83A1-F6EECF244321}">
                <p14:modId xmlns:p14="http://schemas.microsoft.com/office/powerpoint/2010/main" val="266375091"/>
              </p:ext>
            </p:extLst>
          </p:nvPr>
        </p:nvGraphicFramePr>
        <p:xfrm>
          <a:off x="9480550" y="4306888"/>
          <a:ext cx="1689100" cy="1689100"/>
        </p:xfrm>
        <a:graphic>
          <a:graphicData uri="http://schemas.openxmlformats.org/drawingml/2006/chart">
            <c:chart xmlns:c="http://schemas.openxmlformats.org/drawingml/2006/chart" xmlns:r="http://schemas.openxmlformats.org/officeDocument/2006/relationships" r:id="rId26"/>
          </a:graphicData>
        </a:graphic>
      </p:graphicFrame>
      <p:sp>
        <p:nvSpPr>
          <p:cNvPr id="32" name="TextBox 31">
            <a:extLst>
              <a:ext uri="{FF2B5EF4-FFF2-40B4-BE49-F238E27FC236}">
                <a16:creationId xmlns:a16="http://schemas.microsoft.com/office/drawing/2014/main" id="{BAB65348-158B-2459-F1B6-76286EE45946}"/>
              </a:ext>
            </a:extLst>
          </p:cNvPr>
          <p:cNvSpPr txBox="1"/>
          <p:nvPr/>
        </p:nvSpPr>
        <p:spPr>
          <a:xfrm>
            <a:off x="9674225" y="4954588"/>
            <a:ext cx="1296988" cy="369888"/>
          </a:xfrm>
          <a:prstGeom prst="rect">
            <a:avLst/>
          </a:prstGeom>
          <a:noFill/>
        </p:spPr>
        <p:txBody>
          <a:bodyPr wrap="square" rtlCol="0">
            <a:spAutoFit/>
          </a:bodyPr>
          <a:lstStyle/>
          <a:p>
            <a:pPr algn="ctr"/>
            <a:r>
              <a:rPr lang="en-US" b="1"/>
              <a:t>$102M</a:t>
            </a:r>
          </a:p>
        </p:txBody>
      </p:sp>
      <p:sp>
        <p:nvSpPr>
          <p:cNvPr id="33" name="TextBox 32">
            <a:extLst>
              <a:ext uri="{FF2B5EF4-FFF2-40B4-BE49-F238E27FC236}">
                <a16:creationId xmlns:a16="http://schemas.microsoft.com/office/drawing/2014/main" id="{B414164B-D014-7F89-DC93-03BB1361FB99}"/>
              </a:ext>
            </a:extLst>
          </p:cNvPr>
          <p:cNvSpPr txBox="1"/>
          <p:nvPr/>
        </p:nvSpPr>
        <p:spPr>
          <a:xfrm>
            <a:off x="8941650" y="5737225"/>
            <a:ext cx="1077913" cy="461963"/>
          </a:xfrm>
          <a:prstGeom prst="rect">
            <a:avLst/>
          </a:prstGeom>
          <a:noFill/>
        </p:spPr>
        <p:txBody>
          <a:bodyPr wrap="square" rtlCol="0">
            <a:spAutoFit/>
          </a:bodyPr>
          <a:lstStyle/>
          <a:p>
            <a:pPr algn="ctr"/>
            <a:r>
              <a:rPr lang="en-US" sz="1200" b="1"/>
              <a:t>Tribal Lands</a:t>
            </a:r>
          </a:p>
          <a:p>
            <a:pPr algn="ctr"/>
            <a:r>
              <a:rPr lang="en-US" sz="1200" b="1"/>
              <a:t>(76%)</a:t>
            </a:r>
          </a:p>
        </p:txBody>
      </p:sp>
      <p:sp>
        <p:nvSpPr>
          <p:cNvPr id="34" name="TextBox 33">
            <a:extLst>
              <a:ext uri="{FF2B5EF4-FFF2-40B4-BE49-F238E27FC236}">
                <a16:creationId xmlns:a16="http://schemas.microsoft.com/office/drawing/2014/main" id="{5953CBB1-E7F4-DBB5-1EA5-618B8CA96067}"/>
              </a:ext>
            </a:extLst>
          </p:cNvPr>
          <p:cNvSpPr txBox="1"/>
          <p:nvPr/>
        </p:nvSpPr>
        <p:spPr>
          <a:xfrm>
            <a:off x="10766993" y="4129088"/>
            <a:ext cx="1296988" cy="461963"/>
          </a:xfrm>
          <a:prstGeom prst="rect">
            <a:avLst/>
          </a:prstGeom>
          <a:noFill/>
        </p:spPr>
        <p:txBody>
          <a:bodyPr wrap="square" rtlCol="0">
            <a:spAutoFit/>
          </a:bodyPr>
          <a:lstStyle/>
          <a:p>
            <a:pPr algn="ctr"/>
            <a:r>
              <a:rPr lang="en-US" sz="1200" b="1"/>
              <a:t>DACs &amp; Tribal Lands (10%)</a:t>
            </a:r>
          </a:p>
        </p:txBody>
      </p:sp>
      <p:sp>
        <p:nvSpPr>
          <p:cNvPr id="37" name="TextBox 36">
            <a:extLst>
              <a:ext uri="{FF2B5EF4-FFF2-40B4-BE49-F238E27FC236}">
                <a16:creationId xmlns:a16="http://schemas.microsoft.com/office/drawing/2014/main" id="{0EDE9366-735A-B242-193F-C4C0E7F1C5F5}"/>
              </a:ext>
            </a:extLst>
          </p:cNvPr>
          <p:cNvSpPr txBox="1"/>
          <p:nvPr/>
        </p:nvSpPr>
        <p:spPr>
          <a:xfrm>
            <a:off x="11052960" y="4662488"/>
            <a:ext cx="911225" cy="461963"/>
          </a:xfrm>
          <a:prstGeom prst="rect">
            <a:avLst/>
          </a:prstGeom>
          <a:noFill/>
        </p:spPr>
        <p:txBody>
          <a:bodyPr wrap="square" rtlCol="0">
            <a:spAutoFit/>
          </a:bodyPr>
          <a:lstStyle/>
          <a:p>
            <a:pPr algn="ctr"/>
            <a:r>
              <a:rPr lang="en-US" sz="1200" b="1"/>
              <a:t>DACs</a:t>
            </a:r>
          </a:p>
          <a:p>
            <a:pPr algn="ctr"/>
            <a:r>
              <a:rPr lang="en-US" sz="1200" b="1"/>
              <a:t> (14%)</a:t>
            </a:r>
          </a:p>
        </p:txBody>
      </p:sp>
      <p:cxnSp>
        <p:nvCxnSpPr>
          <p:cNvPr id="45" name="Straight Connector 44">
            <a:extLst>
              <a:ext uri="{FF2B5EF4-FFF2-40B4-BE49-F238E27FC236}">
                <a16:creationId xmlns:a16="http://schemas.microsoft.com/office/drawing/2014/main" id="{637A89B9-6BA0-D204-E627-75654DF1E846}"/>
              </a:ext>
            </a:extLst>
          </p:cNvPr>
          <p:cNvCxnSpPr>
            <a:cxnSpLocks/>
          </p:cNvCxnSpPr>
          <p:nvPr/>
        </p:nvCxnSpPr>
        <p:spPr>
          <a:xfrm flipV="1">
            <a:off x="11012714" y="4835116"/>
            <a:ext cx="253823" cy="337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50ADF45B-F6B5-8376-FA6E-1F89CAB28A03}"/>
              </a:ext>
            </a:extLst>
          </p:cNvPr>
          <p:cNvCxnSpPr>
            <a:cxnSpLocks/>
          </p:cNvCxnSpPr>
          <p:nvPr/>
        </p:nvCxnSpPr>
        <p:spPr>
          <a:xfrm flipH="1">
            <a:off x="9509066" y="5570538"/>
            <a:ext cx="153988" cy="2095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Rectangle: Rounded Corners 64">
            <a:extLst>
              <a:ext uri="{FF2B5EF4-FFF2-40B4-BE49-F238E27FC236}">
                <a16:creationId xmlns:a16="http://schemas.microsoft.com/office/drawing/2014/main" id="{FD66B5F9-6B23-E3FA-B535-035A9B210476}"/>
              </a:ext>
            </a:extLst>
          </p:cNvPr>
          <p:cNvSpPr/>
          <p:nvPr/>
        </p:nvSpPr>
        <p:spPr>
          <a:xfrm>
            <a:off x="9061861" y="3222295"/>
            <a:ext cx="1334677" cy="706014"/>
          </a:xfrm>
          <a:prstGeom prst="roundRect">
            <a:avLst/>
          </a:prstGeom>
          <a:solidFill>
            <a:schemeClr val="bg1"/>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a:solidFill>
                  <a:srgbClr val="051E35"/>
                </a:solidFill>
              </a:rPr>
              <a:t>~90,000</a:t>
            </a:r>
          </a:p>
          <a:p>
            <a:pPr algn="ctr"/>
            <a:r>
              <a:rPr lang="en-US" sz="1200">
                <a:solidFill>
                  <a:srgbClr val="051E35"/>
                </a:solidFill>
              </a:rPr>
              <a:t>Customers Benefitted</a:t>
            </a:r>
          </a:p>
        </p:txBody>
      </p:sp>
    </p:spTree>
    <p:extLst>
      <p:ext uri="{BB962C8B-B14F-4D97-AF65-F5344CB8AC3E}">
        <p14:creationId xmlns:p14="http://schemas.microsoft.com/office/powerpoint/2010/main" val="1080909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 name="Object 36" hidden="1">
            <a:extLst>
              <a:ext uri="{FF2B5EF4-FFF2-40B4-BE49-F238E27FC236}">
                <a16:creationId xmlns:a16="http://schemas.microsoft.com/office/drawing/2014/main" id="{C25A6650-8F22-4C9B-B473-701BA2F3E2FD}"/>
              </a:ext>
            </a:extLst>
          </p:cNvPr>
          <p:cNvGraphicFramePr>
            <a:graphicFrameLocks noChangeAspect="1"/>
          </p:cNvGraphicFramePr>
          <p:nvPr>
            <p:custDataLst>
              <p:tags r:id="rId2"/>
            </p:custDataLst>
            <p:extLst>
              <p:ext uri="{D42A27DB-BD31-4B8C-83A1-F6EECF244321}">
                <p14:modId xmlns:p14="http://schemas.microsoft.com/office/powerpoint/2010/main" val="10041766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9457" name="think-cell Slide" r:id="rId24" imgW="473" imgH="476" progId="TCLayout.ActiveDocument.1">
                  <p:embed/>
                </p:oleObj>
              </mc:Choice>
              <mc:Fallback>
                <p:oleObj name="think-cell Slide" r:id="rId24" imgW="473" imgH="476" progId="TCLayout.ActiveDocument.1">
                  <p:embed/>
                  <p:pic>
                    <p:nvPicPr>
                      <p:cNvPr id="37" name="Object 36" hidden="1">
                        <a:extLst>
                          <a:ext uri="{FF2B5EF4-FFF2-40B4-BE49-F238E27FC236}">
                            <a16:creationId xmlns:a16="http://schemas.microsoft.com/office/drawing/2014/main" id="{C25A6650-8F22-4C9B-B473-701BA2F3E2FD}"/>
                          </a:ext>
                        </a:extLst>
                      </p:cNvPr>
                      <p:cNvPicPr/>
                      <p:nvPr/>
                    </p:nvPicPr>
                    <p:blipFill>
                      <a:blip r:embed="rId25"/>
                      <a:stretch>
                        <a:fillRect/>
                      </a:stretch>
                    </p:blipFill>
                    <p:spPr>
                      <a:xfrm>
                        <a:off x="1588" y="1588"/>
                        <a:ext cx="1588" cy="1588"/>
                      </a:xfrm>
                      <a:prstGeom prst="rect">
                        <a:avLst/>
                      </a:prstGeom>
                    </p:spPr>
                  </p:pic>
                </p:oleObj>
              </mc:Fallback>
            </mc:AlternateContent>
          </a:graphicData>
        </a:graphic>
      </p:graphicFrame>
      <p:sp>
        <p:nvSpPr>
          <p:cNvPr id="2" name="Text Placeholder 1">
            <a:extLst>
              <a:ext uri="{FF2B5EF4-FFF2-40B4-BE49-F238E27FC236}">
                <a16:creationId xmlns:a16="http://schemas.microsoft.com/office/drawing/2014/main" id="{5C65516F-8E92-47FF-B0B2-AFCD4F7F3CAF}"/>
              </a:ext>
            </a:extLst>
          </p:cNvPr>
          <p:cNvSpPr>
            <a:spLocks noGrp="1"/>
          </p:cNvSpPr>
          <p:nvPr>
            <p:ph type="body" sz="quarter" idx="10"/>
          </p:nvPr>
        </p:nvSpPr>
        <p:spPr/>
        <p:txBody>
          <a:bodyPr/>
          <a:lstStyle/>
          <a:p>
            <a:r>
              <a:rPr lang="en-US"/>
              <a:t>Community Benefits Plan, Buy America &amp; Key Personnel</a:t>
            </a:r>
          </a:p>
        </p:txBody>
      </p:sp>
      <p:sp>
        <p:nvSpPr>
          <p:cNvPr id="3" name="Text Placeholder 2">
            <a:extLst>
              <a:ext uri="{FF2B5EF4-FFF2-40B4-BE49-F238E27FC236}">
                <a16:creationId xmlns:a16="http://schemas.microsoft.com/office/drawing/2014/main" id="{C42C2A29-C949-4DF3-8DD7-DEADFD3F2A41}"/>
              </a:ext>
            </a:extLst>
          </p:cNvPr>
          <p:cNvSpPr>
            <a:spLocks noGrp="1"/>
          </p:cNvSpPr>
          <p:nvPr>
            <p:ph type="body" sz="quarter" idx="11"/>
          </p:nvPr>
        </p:nvSpPr>
        <p:spPr/>
        <p:txBody>
          <a:bodyPr/>
          <a:lstStyle/>
          <a:p>
            <a:r>
              <a:rPr lang="en-US"/>
              <a:t>OG&amp;E is a longstanding, trusted, and essential partner of the communities in which we serve, work, and live</a:t>
            </a:r>
          </a:p>
        </p:txBody>
      </p:sp>
      <p:sp>
        <p:nvSpPr>
          <p:cNvPr id="41" name="Flowchart: Alternate Process 40">
            <a:extLst>
              <a:ext uri="{FF2B5EF4-FFF2-40B4-BE49-F238E27FC236}">
                <a16:creationId xmlns:a16="http://schemas.microsoft.com/office/drawing/2014/main" id="{58C6CD06-1778-47C4-B8E5-6D00325D596A}"/>
              </a:ext>
            </a:extLst>
          </p:cNvPr>
          <p:cNvSpPr/>
          <p:nvPr/>
        </p:nvSpPr>
        <p:spPr>
          <a:xfrm>
            <a:off x="406510" y="3685814"/>
            <a:ext cx="3965465" cy="236174"/>
          </a:xfrm>
          <a:prstGeom prst="flowChartAlternateProcess">
            <a:avLst/>
          </a:prstGeom>
          <a:solidFill>
            <a:schemeClr val="accent1"/>
          </a:solidFill>
          <a:ln w="6350">
            <a:solidFill>
              <a:srgbClr val="EF463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spcBef>
                <a:spcPts val="600"/>
              </a:spcBef>
            </a:pPr>
            <a:r>
              <a:rPr lang="en-US" sz="1600" b="1">
                <a:solidFill>
                  <a:schemeClr val="bg1"/>
                </a:solidFill>
              </a:rPr>
              <a:t>3. DEIA</a:t>
            </a:r>
            <a:r>
              <a:rPr lang="en-US" sz="1600" b="1" baseline="30000">
                <a:solidFill>
                  <a:schemeClr val="bg1"/>
                </a:solidFill>
              </a:rPr>
              <a:t>3</a:t>
            </a:r>
          </a:p>
        </p:txBody>
      </p:sp>
      <p:sp>
        <p:nvSpPr>
          <p:cNvPr id="44" name="Flowchart: Alternate Process 43">
            <a:extLst>
              <a:ext uri="{FF2B5EF4-FFF2-40B4-BE49-F238E27FC236}">
                <a16:creationId xmlns:a16="http://schemas.microsoft.com/office/drawing/2014/main" id="{71ADDB22-034E-4C59-BA57-F0AD6E84BAB8}"/>
              </a:ext>
            </a:extLst>
          </p:cNvPr>
          <p:cNvSpPr/>
          <p:nvPr/>
        </p:nvSpPr>
        <p:spPr>
          <a:xfrm>
            <a:off x="4694238" y="3685814"/>
            <a:ext cx="3965575" cy="236174"/>
          </a:xfrm>
          <a:prstGeom prst="flowChartAlternateProcess">
            <a:avLst/>
          </a:prstGeom>
          <a:solidFill>
            <a:schemeClr val="accent1"/>
          </a:solidFill>
          <a:ln w="6350">
            <a:solidFill>
              <a:srgbClr val="EF463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spcBef>
                <a:spcPts val="600"/>
              </a:spcBef>
            </a:pPr>
            <a:r>
              <a:rPr lang="en-US" sz="1600" b="1">
                <a:solidFill>
                  <a:schemeClr val="bg1"/>
                </a:solidFill>
              </a:rPr>
              <a:t>4. Justice40 Initiative</a:t>
            </a:r>
          </a:p>
        </p:txBody>
      </p:sp>
      <p:sp>
        <p:nvSpPr>
          <p:cNvPr id="45" name="Flowchart: Alternate Process 44">
            <a:extLst>
              <a:ext uri="{FF2B5EF4-FFF2-40B4-BE49-F238E27FC236}">
                <a16:creationId xmlns:a16="http://schemas.microsoft.com/office/drawing/2014/main" id="{D7CEB44B-3E41-4D86-8DC4-F840F494D84F}"/>
              </a:ext>
            </a:extLst>
          </p:cNvPr>
          <p:cNvSpPr/>
          <p:nvPr/>
        </p:nvSpPr>
        <p:spPr>
          <a:xfrm>
            <a:off x="406510" y="935038"/>
            <a:ext cx="3965465" cy="236538"/>
          </a:xfrm>
          <a:prstGeom prst="flowChartAlternateProcess">
            <a:avLst/>
          </a:prstGeom>
          <a:solidFill>
            <a:schemeClr val="accent1"/>
          </a:solidFill>
          <a:ln w="6350">
            <a:solidFill>
              <a:srgbClr val="EF463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spcBef>
                <a:spcPts val="600"/>
              </a:spcBef>
            </a:pPr>
            <a:r>
              <a:rPr lang="en-US" sz="1600" b="1">
                <a:solidFill>
                  <a:schemeClr val="bg1"/>
                </a:solidFill>
              </a:rPr>
              <a:t>1. Community &amp; Labor Engagement</a:t>
            </a:r>
          </a:p>
        </p:txBody>
      </p:sp>
      <p:sp>
        <p:nvSpPr>
          <p:cNvPr id="47" name="Flowchart: Alternate Process 46">
            <a:extLst>
              <a:ext uri="{FF2B5EF4-FFF2-40B4-BE49-F238E27FC236}">
                <a16:creationId xmlns:a16="http://schemas.microsoft.com/office/drawing/2014/main" id="{B721A1AD-281D-4905-8717-E273172FE591}"/>
              </a:ext>
            </a:extLst>
          </p:cNvPr>
          <p:cNvSpPr/>
          <p:nvPr/>
        </p:nvSpPr>
        <p:spPr>
          <a:xfrm>
            <a:off x="4702175" y="935038"/>
            <a:ext cx="3965575" cy="236538"/>
          </a:xfrm>
          <a:prstGeom prst="flowChartAlternateProcess">
            <a:avLst/>
          </a:prstGeom>
          <a:solidFill>
            <a:schemeClr val="accent1"/>
          </a:solidFill>
          <a:ln w="6350">
            <a:solidFill>
              <a:srgbClr val="EF463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spcBef>
                <a:spcPts val="600"/>
              </a:spcBef>
            </a:pPr>
            <a:r>
              <a:rPr lang="en-US" sz="1600" b="1">
                <a:solidFill>
                  <a:schemeClr val="bg1"/>
                </a:solidFill>
              </a:rPr>
              <a:t>2. Investing in the American Workforce</a:t>
            </a:r>
          </a:p>
        </p:txBody>
      </p:sp>
      <p:sp>
        <p:nvSpPr>
          <p:cNvPr id="116" name="Rectangle: Rounded Corners 115">
            <a:extLst>
              <a:ext uri="{FF2B5EF4-FFF2-40B4-BE49-F238E27FC236}">
                <a16:creationId xmlns:a16="http://schemas.microsoft.com/office/drawing/2014/main" id="{29E70DC1-3868-4939-95D1-BB9300A02553}"/>
              </a:ext>
            </a:extLst>
          </p:cNvPr>
          <p:cNvSpPr/>
          <p:nvPr/>
        </p:nvSpPr>
        <p:spPr>
          <a:xfrm>
            <a:off x="4733924" y="1239278"/>
            <a:ext cx="1685926" cy="297007"/>
          </a:xfrm>
          <a:prstGeom prst="roundRect">
            <a:avLst/>
          </a:prstGeom>
          <a:solidFill>
            <a:schemeClr val="bg1"/>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51E35"/>
                </a:solidFill>
                <a:effectLst/>
                <a:uLnTx/>
                <a:uFillTx/>
                <a:latin typeface="Calibri" panose="020F0502020204030204"/>
                <a:ea typeface="+mn-ea"/>
                <a:cs typeface="+mn-cs"/>
              </a:rPr>
              <a:t>2</a:t>
            </a:r>
            <a:r>
              <a:rPr kumimoji="0" lang="en-US" sz="1600" b="1" i="0" u="none" strike="noStrike" kern="1200" cap="none" spc="0" normalizeH="0" baseline="30000" noProof="0">
                <a:ln>
                  <a:noFill/>
                </a:ln>
                <a:solidFill>
                  <a:srgbClr val="051E35"/>
                </a:solidFill>
                <a:effectLst/>
                <a:uLnTx/>
                <a:uFillTx/>
                <a:latin typeface="Calibri" panose="020F0502020204030204"/>
                <a:ea typeface="+mn-ea"/>
                <a:cs typeface="+mn-cs"/>
              </a:rPr>
              <a:t>nd </a:t>
            </a:r>
            <a:r>
              <a:rPr kumimoji="0" lang="en-US" sz="1050" i="0" u="none" strike="noStrike" kern="1200" cap="none" spc="0" normalizeH="0" baseline="0" noProof="0">
                <a:ln>
                  <a:noFill/>
                </a:ln>
                <a:solidFill>
                  <a:srgbClr val="051E35"/>
                </a:solidFill>
                <a:effectLst/>
                <a:uLnTx/>
                <a:uFillTx/>
                <a:latin typeface="Calibri" panose="020F0502020204030204"/>
                <a:ea typeface="+mn-ea"/>
                <a:cs typeface="+mn-cs"/>
              </a:rPr>
              <a:t>Best Employer in OK</a:t>
            </a:r>
            <a:r>
              <a:rPr kumimoji="0" lang="en-US" sz="1050" i="0" u="none" strike="noStrike" kern="1200" cap="none" spc="0" normalizeH="0" baseline="30000" noProof="0">
                <a:ln>
                  <a:noFill/>
                </a:ln>
                <a:solidFill>
                  <a:srgbClr val="051E35"/>
                </a:solidFill>
                <a:effectLst/>
                <a:uLnTx/>
                <a:uFillTx/>
                <a:latin typeface="Calibri" panose="020F0502020204030204"/>
                <a:ea typeface="+mn-ea"/>
                <a:cs typeface="+mn-cs"/>
              </a:rPr>
              <a:t>1</a:t>
            </a:r>
          </a:p>
        </p:txBody>
      </p:sp>
      <p:sp>
        <p:nvSpPr>
          <p:cNvPr id="117" name="TextBox 116">
            <a:extLst>
              <a:ext uri="{FF2B5EF4-FFF2-40B4-BE49-F238E27FC236}">
                <a16:creationId xmlns:a16="http://schemas.microsoft.com/office/drawing/2014/main" id="{242E52CF-CEE8-4EFE-A015-B977346DE050}"/>
              </a:ext>
            </a:extLst>
          </p:cNvPr>
          <p:cNvSpPr txBox="1"/>
          <p:nvPr/>
        </p:nvSpPr>
        <p:spPr>
          <a:xfrm>
            <a:off x="2744469" y="6309717"/>
            <a:ext cx="8115066" cy="507831"/>
          </a:xfrm>
          <a:prstGeom prst="rect">
            <a:avLst/>
          </a:prstGeom>
          <a:noFill/>
        </p:spPr>
        <p:txBody>
          <a:bodyPr wrap="square" lIns="0" tIns="45720" rIns="91440" bIns="4572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30000" noProof="0">
                <a:ln>
                  <a:noFill/>
                </a:ln>
                <a:solidFill>
                  <a:srgbClr val="051E35"/>
                </a:solidFill>
                <a:effectLst/>
                <a:uLnTx/>
                <a:uFillTx/>
                <a:latin typeface="Calibri" panose="020F0502020204030204"/>
                <a:ea typeface="+mn-ea"/>
                <a:cs typeface="Calibri"/>
              </a:rPr>
              <a:t>1 </a:t>
            </a:r>
            <a:r>
              <a:rPr kumimoji="0" lang="en-US" sz="900" b="0" i="0" u="none" strike="noStrike" kern="1200" cap="none" spc="0" normalizeH="0" baseline="0" noProof="0">
                <a:ln>
                  <a:noFill/>
                </a:ln>
                <a:solidFill>
                  <a:srgbClr val="051E35"/>
                </a:solidFill>
                <a:effectLst/>
                <a:uLnTx/>
                <a:uFillTx/>
                <a:latin typeface="Calibri" panose="020F0502020204030204"/>
                <a:ea typeface="+mn-ea"/>
                <a:cs typeface="Calibri"/>
              </a:rPr>
              <a:t>Forbes 2022 ranking</a:t>
            </a:r>
            <a:r>
              <a:rPr kumimoji="0" lang="en-US" sz="900" b="0" i="0" u="none" strike="noStrike" kern="1200" cap="none" spc="0" normalizeH="0" baseline="0" noProof="0">
                <a:ln>
                  <a:noFill/>
                </a:ln>
                <a:solidFill>
                  <a:schemeClr val="bg2"/>
                </a:solidFill>
                <a:effectLst/>
                <a:uLnTx/>
                <a:uFillTx/>
                <a:latin typeface="Calibri" panose="020F0502020204030204"/>
                <a:ea typeface="+mn-ea"/>
                <a:cs typeface="Calibri"/>
              </a:rPr>
              <a:t>, </a:t>
            </a:r>
            <a:r>
              <a:rPr kumimoji="0" lang="en-US" sz="900" b="0" i="0" u="none" strike="noStrike" kern="1200" cap="none" spc="0" normalizeH="0" baseline="30000" noProof="0">
                <a:ln>
                  <a:noFill/>
                </a:ln>
                <a:solidFill>
                  <a:schemeClr val="bg2"/>
                </a:solidFill>
                <a:effectLst/>
                <a:uLnTx/>
                <a:uFillTx/>
                <a:latin typeface="Calibri" panose="020F0502020204030204"/>
                <a:ea typeface="+mn-ea"/>
                <a:cs typeface="Calibri"/>
              </a:rPr>
              <a:t>2 </a:t>
            </a:r>
            <a:r>
              <a:rPr kumimoji="0" lang="en-US" sz="900" b="0" i="0" u="none" strike="noStrike" kern="1200" cap="none" spc="0" normalizeH="0" baseline="0" noProof="0">
                <a:ln>
                  <a:noFill/>
                </a:ln>
                <a:solidFill>
                  <a:schemeClr val="bg2"/>
                </a:solidFill>
                <a:effectLst/>
                <a:uLnTx/>
                <a:uFillTx/>
                <a:latin typeface="Calibri" panose="020F0502020204030204"/>
                <a:ea typeface="+mn-ea"/>
                <a:cs typeface="Calibri"/>
              </a:rPr>
              <a:t>Inclusive of bonus and 401k match. 2021 Median household income for West South-Central</a:t>
            </a:r>
            <a:r>
              <a:rPr lang="en-US" sz="900">
                <a:solidFill>
                  <a:schemeClr val="bg2"/>
                </a:solidFill>
                <a:latin typeface="Calibri" panose="020F0502020204030204"/>
                <a:cs typeface="Calibri"/>
              </a:rPr>
              <a:t> </a:t>
            </a:r>
            <a:r>
              <a:rPr kumimoji="0" lang="en-US" sz="900" b="0" i="0" u="none" strike="noStrike" kern="1200" cap="none" spc="0" normalizeH="0" baseline="0" noProof="0">
                <a:ln>
                  <a:noFill/>
                </a:ln>
                <a:solidFill>
                  <a:schemeClr val="bg2"/>
                </a:solidFill>
                <a:effectLst/>
                <a:uLnTx/>
                <a:uFillTx/>
                <a:latin typeface="Calibri" panose="020F0502020204030204"/>
                <a:ea typeface="+mn-ea"/>
                <a:cs typeface="Calibri"/>
              </a:rPr>
              <a:t>region is $54</a:t>
            </a:r>
            <a:r>
              <a:rPr lang="en-US" sz="900">
                <a:solidFill>
                  <a:schemeClr val="bg2"/>
                </a:solidFill>
                <a:latin typeface="Calibri" panose="020F0502020204030204"/>
                <a:cs typeface="Calibri"/>
              </a:rPr>
              <a:t>,177, </a:t>
            </a:r>
            <a:r>
              <a:rPr lang="en-US" sz="900" baseline="30000">
                <a:solidFill>
                  <a:schemeClr val="bg2"/>
                </a:solidFill>
                <a:latin typeface="Calibri" panose="020F0502020204030204"/>
                <a:cs typeface="Calibri"/>
              </a:rPr>
              <a:t>3 </a:t>
            </a:r>
            <a:r>
              <a:rPr kumimoji="0" lang="en-US" sz="900" b="0" i="0" u="none" strike="noStrike" kern="1200" cap="none" spc="0" normalizeH="0" baseline="0" noProof="0">
                <a:ln>
                  <a:noFill/>
                </a:ln>
                <a:solidFill>
                  <a:schemeClr val="bg2"/>
                </a:solidFill>
                <a:effectLst/>
                <a:uLnTx/>
                <a:uFillTx/>
                <a:latin typeface="Calibri" panose="020F0502020204030204"/>
                <a:ea typeface="+mn-ea"/>
                <a:cs typeface="Calibri"/>
              </a:rPr>
              <a:t>DEIA - </a:t>
            </a:r>
            <a:r>
              <a:rPr lang="en-US" sz="900">
                <a:solidFill>
                  <a:schemeClr val="bg2"/>
                </a:solidFill>
              </a:rPr>
              <a:t>Diversity,</a:t>
            </a:r>
          </a:p>
          <a:p>
            <a:pPr marL="0" marR="0" lvl="0" indent="0" defTabSz="914400" rtl="0" eaLnBrk="1" fontAlgn="auto" latinLnBrk="0" hangingPunct="1">
              <a:lnSpc>
                <a:spcPct val="100000"/>
              </a:lnSpc>
              <a:spcBef>
                <a:spcPts val="0"/>
              </a:spcBef>
              <a:spcAft>
                <a:spcPts val="0"/>
              </a:spcAft>
              <a:buClrTx/>
              <a:buSzTx/>
              <a:buFontTx/>
              <a:buNone/>
              <a:tabLst/>
              <a:defRPr/>
            </a:pPr>
            <a:r>
              <a:rPr lang="en-US" sz="900">
                <a:solidFill>
                  <a:schemeClr val="bg2"/>
                </a:solidFill>
              </a:rPr>
              <a:t>Equity, Inclusion &amp; Accessibility, </a:t>
            </a:r>
            <a:r>
              <a:rPr lang="en-US" sz="900" baseline="30000">
                <a:solidFill>
                  <a:schemeClr val="bg2"/>
                </a:solidFill>
              </a:rPr>
              <a:t>4 </a:t>
            </a:r>
            <a:r>
              <a:rPr lang="en-US" sz="900">
                <a:solidFill>
                  <a:schemeClr val="bg2"/>
                </a:solidFill>
              </a:rPr>
              <a:t>DAC – Disadvantaged Community</a:t>
            </a:r>
            <a:r>
              <a:rPr lang="en-US" sz="900">
                <a:solidFill>
                  <a:schemeClr val="bg2"/>
                </a:solidFill>
                <a:latin typeface="Calibri" panose="020F0502020204030204"/>
                <a:cs typeface="Calibri"/>
              </a:rPr>
              <a:t>, </a:t>
            </a:r>
            <a:r>
              <a:rPr lang="en-US" sz="900" baseline="30000">
                <a:solidFill>
                  <a:schemeClr val="bg2"/>
                </a:solidFill>
                <a:latin typeface="Calibri" panose="020F0502020204030204"/>
                <a:cs typeface="Calibri"/>
              </a:rPr>
              <a:t>5</a:t>
            </a:r>
            <a:r>
              <a:rPr lang="en-US" sz="900" baseline="30000"/>
              <a:t> </a:t>
            </a:r>
            <a:r>
              <a:rPr lang="en-US" sz="900">
                <a:solidFill>
                  <a:schemeClr val="bg2"/>
                </a:solidFill>
                <a:latin typeface="Calibri" panose="020F0502020204030204"/>
                <a:cs typeface="Calibri"/>
              </a:rPr>
              <a:t>Compound Annual Growth Rate, </a:t>
            </a:r>
            <a:r>
              <a:rPr kumimoji="0" lang="en-US" sz="900" b="0" i="0" u="none" strike="noStrike" kern="1200" cap="none" spc="0" normalizeH="0" baseline="0" noProof="0">
                <a:ln>
                  <a:noFill/>
                </a:ln>
                <a:solidFill>
                  <a:srgbClr val="051E35"/>
                </a:solidFill>
                <a:effectLst/>
                <a:uLnTx/>
                <a:uFillTx/>
                <a:latin typeface="Calibri" panose="020F0502020204030204"/>
                <a:ea typeface="+mn-ea"/>
                <a:cs typeface="Calibri"/>
              </a:rPr>
              <a:t>Sources: 15M Infrastructure Jobs: An Economic Shot in</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51E35"/>
                </a:solidFill>
                <a:effectLst/>
                <a:uLnTx/>
                <a:uFillTx/>
                <a:latin typeface="Calibri" panose="020F0502020204030204"/>
                <a:ea typeface="+mn-ea"/>
                <a:cs typeface="Calibri"/>
              </a:rPr>
              <a:t>the Arm to the COVID-19 Recession; Georgetown University, Economic Impact Study; UPenn – Wharton Study, Marginal Propensity to Consume, U.S. Census Bureau</a:t>
            </a:r>
          </a:p>
        </p:txBody>
      </p:sp>
      <p:graphicFrame>
        <p:nvGraphicFramePr>
          <p:cNvPr id="123" name="Table 123">
            <a:extLst>
              <a:ext uri="{FF2B5EF4-FFF2-40B4-BE49-F238E27FC236}">
                <a16:creationId xmlns:a16="http://schemas.microsoft.com/office/drawing/2014/main" id="{87EFDAC6-C4B3-41B6-848A-41BFEEEC2881}"/>
              </a:ext>
            </a:extLst>
          </p:cNvPr>
          <p:cNvGraphicFramePr>
            <a:graphicFrameLocks noGrp="1"/>
          </p:cNvGraphicFramePr>
          <p:nvPr>
            <p:extLst>
              <p:ext uri="{D42A27DB-BD31-4B8C-83A1-F6EECF244321}">
                <p14:modId xmlns:p14="http://schemas.microsoft.com/office/powerpoint/2010/main" val="440381300"/>
              </p:ext>
            </p:extLst>
          </p:nvPr>
        </p:nvGraphicFramePr>
        <p:xfrm>
          <a:off x="4733924" y="1605819"/>
          <a:ext cx="1685927" cy="1997674"/>
        </p:xfrm>
        <a:graphic>
          <a:graphicData uri="http://schemas.openxmlformats.org/drawingml/2006/table">
            <a:tbl>
              <a:tblPr firstRow="1" bandRow="1">
                <a:tableStyleId>{5C22544A-7EE6-4342-B048-85BDC9FD1C3A}</a:tableStyleId>
              </a:tblPr>
              <a:tblGrid>
                <a:gridCol w="1685927">
                  <a:extLst>
                    <a:ext uri="{9D8B030D-6E8A-4147-A177-3AD203B41FA5}">
                      <a16:colId xmlns:a16="http://schemas.microsoft.com/office/drawing/2014/main" val="881910368"/>
                    </a:ext>
                  </a:extLst>
                </a:gridCol>
              </a:tblGrid>
              <a:tr h="229575">
                <a:tc>
                  <a:txBody>
                    <a:bodyPr/>
                    <a:lstStyle/>
                    <a:p>
                      <a:pPr algn="ctr"/>
                      <a:r>
                        <a:rPr lang="en-US" sz="1050">
                          <a:solidFill>
                            <a:schemeClr val="bg2"/>
                          </a:solidFill>
                        </a:rPr>
                        <a:t>Benefits Package</a:t>
                      </a:r>
                    </a:p>
                  </a:txBody>
                  <a:tcPr marL="0" marR="0" marT="0" marB="0" anchor="ctr">
                    <a:lnL w="28575" cap="flat" cmpd="sng" algn="ctr">
                      <a:solidFill>
                        <a:schemeClr val="bg1">
                          <a:lumMod val="50000"/>
                        </a:schemeClr>
                      </a:solidFill>
                      <a:prstDash val="solid"/>
                      <a:round/>
                      <a:headEnd type="none" w="med" len="med"/>
                      <a:tailEnd type="none" w="med" len="med"/>
                    </a:lnL>
                    <a:lnR w="28575" cap="flat" cmpd="sng" algn="ctr">
                      <a:solidFill>
                        <a:schemeClr val="bg1">
                          <a:lumMod val="50000"/>
                        </a:schemeClr>
                      </a:solidFill>
                      <a:prstDash val="solid"/>
                      <a:round/>
                      <a:headEnd type="none" w="med" len="med"/>
                      <a:tailEnd type="none" w="med" len="med"/>
                    </a:lnR>
                    <a:lnT w="28575"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365004221"/>
                  </a:ext>
                </a:extLst>
              </a:tr>
              <a:tr h="229575">
                <a:tc>
                  <a:txBody>
                    <a:bodyPr/>
                    <a:lstStyle/>
                    <a:p>
                      <a:pPr algn="ctr"/>
                      <a:r>
                        <a:rPr lang="en-US" sz="1050">
                          <a:solidFill>
                            <a:schemeClr val="bg2"/>
                          </a:solidFill>
                        </a:rPr>
                        <a:t>Median Salary</a:t>
                      </a:r>
                      <a:r>
                        <a:rPr lang="en-US" sz="1050" baseline="30000">
                          <a:solidFill>
                            <a:schemeClr val="bg2"/>
                          </a:solidFill>
                        </a:rPr>
                        <a:t> </a:t>
                      </a:r>
                      <a:r>
                        <a:rPr lang="en-US" sz="1050">
                          <a:solidFill>
                            <a:schemeClr val="bg2"/>
                          </a:solidFill>
                        </a:rPr>
                        <a:t>About $125k</a:t>
                      </a:r>
                      <a:r>
                        <a:rPr lang="en-US" sz="1050" baseline="30000">
                          <a:solidFill>
                            <a:schemeClr val="bg2"/>
                          </a:solidFill>
                        </a:rPr>
                        <a:t>2</a:t>
                      </a:r>
                    </a:p>
                  </a:txBody>
                  <a:tcPr marL="0" marR="0" marT="0" marB="0" anchor="ctr">
                    <a:lnL w="28575" cap="flat" cmpd="sng" algn="ctr">
                      <a:solidFill>
                        <a:schemeClr val="bg1">
                          <a:lumMod val="50000"/>
                        </a:schemeClr>
                      </a:solidFill>
                      <a:prstDash val="solid"/>
                      <a:round/>
                      <a:headEnd type="none" w="med" len="med"/>
                      <a:tailEnd type="none" w="med" len="med"/>
                    </a:lnL>
                    <a:lnR w="28575"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rgbClr val="FDF5F5"/>
                    </a:solidFill>
                  </a:tcPr>
                </a:tc>
                <a:extLst>
                  <a:ext uri="{0D108BD9-81ED-4DB2-BD59-A6C34878D82A}">
                    <a16:rowId xmlns:a16="http://schemas.microsoft.com/office/drawing/2014/main" val="1891528883"/>
                  </a:ext>
                </a:extLst>
              </a:tr>
              <a:tr h="328034">
                <a:tc>
                  <a:txBody>
                    <a:bodyPr/>
                    <a:lstStyle/>
                    <a:p>
                      <a:pPr algn="ctr"/>
                      <a:r>
                        <a:rPr lang="en-US" sz="1050">
                          <a:solidFill>
                            <a:schemeClr val="bg2"/>
                          </a:solidFill>
                        </a:rPr>
                        <a:t>401k Plan with</a:t>
                      </a:r>
                    </a:p>
                    <a:p>
                      <a:pPr algn="ctr"/>
                      <a:r>
                        <a:rPr lang="en-US" sz="1050">
                          <a:solidFill>
                            <a:schemeClr val="bg2"/>
                          </a:solidFill>
                        </a:rPr>
                        <a:t>200% Company Match</a:t>
                      </a:r>
                    </a:p>
                  </a:txBody>
                  <a:tcPr marL="0" marR="0" marT="0" marB="0" anchor="ctr">
                    <a:lnL w="28575" cap="flat" cmpd="sng" algn="ctr">
                      <a:solidFill>
                        <a:schemeClr val="bg1">
                          <a:lumMod val="50000"/>
                        </a:schemeClr>
                      </a:solidFill>
                      <a:prstDash val="solid"/>
                      <a:round/>
                      <a:headEnd type="none" w="med" len="med"/>
                      <a:tailEnd type="none" w="med" len="med"/>
                    </a:lnL>
                    <a:lnR w="28575" cap="flat" cmpd="sng" algn="ctr">
                      <a:solidFill>
                        <a:schemeClr val="bg1">
                          <a:lumMod val="5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rgbClr val="FDF5F5"/>
                    </a:solidFill>
                  </a:tcPr>
                </a:tc>
                <a:extLst>
                  <a:ext uri="{0D108BD9-81ED-4DB2-BD59-A6C34878D82A}">
                    <a16:rowId xmlns:a16="http://schemas.microsoft.com/office/drawing/2014/main" val="4057205201"/>
                  </a:ext>
                </a:extLst>
              </a:tr>
              <a:tr h="229575">
                <a:tc>
                  <a:txBody>
                    <a:bodyPr/>
                    <a:lstStyle/>
                    <a:p>
                      <a:pPr algn="ctr"/>
                      <a:r>
                        <a:rPr lang="en-US" sz="1050">
                          <a:solidFill>
                            <a:schemeClr val="bg2"/>
                          </a:solidFill>
                        </a:rPr>
                        <a:t>Medical Plan Options</a:t>
                      </a:r>
                    </a:p>
                  </a:txBody>
                  <a:tcPr marL="0" marR="0" marT="0" marB="0" anchor="ctr">
                    <a:lnL w="28575" cap="flat" cmpd="sng" algn="ctr">
                      <a:solidFill>
                        <a:schemeClr val="bg1">
                          <a:lumMod val="50000"/>
                        </a:schemeClr>
                      </a:solidFill>
                      <a:prstDash val="solid"/>
                      <a:round/>
                      <a:headEnd type="none" w="med" len="med"/>
                      <a:tailEnd type="none" w="med" len="med"/>
                    </a:lnL>
                    <a:lnR w="28575" cap="flat" cmpd="sng" algn="ctr">
                      <a:solidFill>
                        <a:schemeClr val="bg1">
                          <a:lumMod val="5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rgbClr val="FDF5F5"/>
                    </a:solidFill>
                  </a:tcPr>
                </a:tc>
                <a:extLst>
                  <a:ext uri="{0D108BD9-81ED-4DB2-BD59-A6C34878D82A}">
                    <a16:rowId xmlns:a16="http://schemas.microsoft.com/office/drawing/2014/main" val="3016066027"/>
                  </a:ext>
                </a:extLst>
              </a:tr>
              <a:tr h="229575">
                <a:tc>
                  <a:txBody>
                    <a:bodyPr/>
                    <a:lstStyle/>
                    <a:p>
                      <a:pPr algn="ctr"/>
                      <a:r>
                        <a:rPr lang="en-US" sz="1050">
                          <a:solidFill>
                            <a:schemeClr val="bg2"/>
                          </a:solidFill>
                        </a:rPr>
                        <a:t>Generous Paid Leave</a:t>
                      </a:r>
                    </a:p>
                  </a:txBody>
                  <a:tcPr marL="0" marR="0" marT="0" marB="0" anchor="ctr">
                    <a:lnL w="28575" cap="flat" cmpd="sng" algn="ctr">
                      <a:solidFill>
                        <a:schemeClr val="bg1">
                          <a:lumMod val="50000"/>
                        </a:schemeClr>
                      </a:solidFill>
                      <a:prstDash val="solid"/>
                      <a:round/>
                      <a:headEnd type="none" w="med" len="med"/>
                      <a:tailEnd type="none" w="med" len="med"/>
                    </a:lnL>
                    <a:lnR w="28575" cap="flat" cmpd="sng" algn="ctr">
                      <a:solidFill>
                        <a:schemeClr val="bg1">
                          <a:lumMod val="5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rgbClr val="FDF5F5"/>
                    </a:solidFill>
                  </a:tcPr>
                </a:tc>
                <a:extLst>
                  <a:ext uri="{0D108BD9-81ED-4DB2-BD59-A6C34878D82A}">
                    <a16:rowId xmlns:a16="http://schemas.microsoft.com/office/drawing/2014/main" val="832116393"/>
                  </a:ext>
                </a:extLst>
              </a:tr>
              <a:tr h="375670">
                <a:tc>
                  <a:txBody>
                    <a:bodyPr/>
                    <a:lstStyle/>
                    <a:p>
                      <a:pPr algn="ctr"/>
                      <a:r>
                        <a:rPr lang="en-US" sz="1050">
                          <a:solidFill>
                            <a:schemeClr val="bg2"/>
                          </a:solidFill>
                        </a:rPr>
                        <a:t>Opportunities for Tuition Reimbursement</a:t>
                      </a:r>
                    </a:p>
                  </a:txBody>
                  <a:tcPr marL="0" marR="0" marT="0" marB="0" anchor="ctr">
                    <a:lnL w="28575" cap="flat" cmpd="sng" algn="ctr">
                      <a:solidFill>
                        <a:schemeClr val="bg1">
                          <a:lumMod val="50000"/>
                        </a:schemeClr>
                      </a:solidFill>
                      <a:prstDash val="solid"/>
                      <a:round/>
                      <a:headEnd type="none" w="med" len="med"/>
                      <a:tailEnd type="none" w="med" len="med"/>
                    </a:lnL>
                    <a:lnR w="28575" cap="flat" cmpd="sng" algn="ctr">
                      <a:solidFill>
                        <a:schemeClr val="bg1">
                          <a:lumMod val="5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12700" cap="flat" cmpd="sng" algn="ctr">
                      <a:solidFill>
                        <a:schemeClr val="tx2">
                          <a:lumMod val="90000"/>
                        </a:schemeClr>
                      </a:solidFill>
                      <a:prstDash val="solid"/>
                      <a:round/>
                      <a:headEnd type="none" w="med" len="med"/>
                      <a:tailEnd type="none" w="med" len="med"/>
                    </a:lnB>
                    <a:solidFill>
                      <a:srgbClr val="FDF5F5"/>
                    </a:solidFill>
                  </a:tcPr>
                </a:tc>
                <a:extLst>
                  <a:ext uri="{0D108BD9-81ED-4DB2-BD59-A6C34878D82A}">
                    <a16:rowId xmlns:a16="http://schemas.microsoft.com/office/drawing/2014/main" val="1751248390"/>
                  </a:ext>
                </a:extLst>
              </a:tr>
              <a:tr h="375670">
                <a:tc>
                  <a:txBody>
                    <a:bodyPr/>
                    <a:lstStyle/>
                    <a:p>
                      <a:pPr algn="ctr"/>
                      <a:r>
                        <a:rPr lang="en-US" sz="1050">
                          <a:solidFill>
                            <a:schemeClr val="bg2"/>
                          </a:solidFill>
                        </a:rPr>
                        <a:t>Training and Career Development</a:t>
                      </a:r>
                    </a:p>
                  </a:txBody>
                  <a:tcPr marL="0" marR="0" marT="0" marB="0" anchor="ctr">
                    <a:lnL w="28575" cap="flat" cmpd="sng" algn="ctr">
                      <a:solidFill>
                        <a:schemeClr val="bg1">
                          <a:lumMod val="50000"/>
                        </a:schemeClr>
                      </a:solidFill>
                      <a:prstDash val="solid"/>
                      <a:round/>
                      <a:headEnd type="none" w="med" len="med"/>
                      <a:tailEnd type="none" w="med" len="med"/>
                    </a:lnL>
                    <a:lnR w="28575" cap="flat" cmpd="sng" algn="ctr">
                      <a:solidFill>
                        <a:schemeClr val="bg1">
                          <a:lumMod val="50000"/>
                        </a:schemeClr>
                      </a:solidFill>
                      <a:prstDash val="solid"/>
                      <a:round/>
                      <a:headEnd type="none" w="med" len="med"/>
                      <a:tailEnd type="none" w="med" len="med"/>
                    </a:lnR>
                    <a:lnT w="12700" cap="flat" cmpd="sng" algn="ctr">
                      <a:solidFill>
                        <a:schemeClr val="tx2">
                          <a:lumMod val="90000"/>
                        </a:schemeClr>
                      </a:solidFill>
                      <a:prstDash val="solid"/>
                      <a:round/>
                      <a:headEnd type="none" w="med" len="med"/>
                      <a:tailEnd type="none" w="med" len="med"/>
                    </a:lnT>
                    <a:lnB w="28575" cap="flat" cmpd="sng" algn="ctr">
                      <a:solidFill>
                        <a:schemeClr val="bg1">
                          <a:lumMod val="50000"/>
                        </a:schemeClr>
                      </a:solidFill>
                      <a:prstDash val="solid"/>
                      <a:round/>
                      <a:headEnd type="none" w="med" len="med"/>
                      <a:tailEnd type="none" w="med" len="med"/>
                    </a:lnB>
                    <a:solidFill>
                      <a:srgbClr val="FDF5F5"/>
                    </a:solidFill>
                  </a:tcPr>
                </a:tc>
                <a:extLst>
                  <a:ext uri="{0D108BD9-81ED-4DB2-BD59-A6C34878D82A}">
                    <a16:rowId xmlns:a16="http://schemas.microsoft.com/office/drawing/2014/main" val="1702709605"/>
                  </a:ext>
                </a:extLst>
              </a:tr>
            </a:tbl>
          </a:graphicData>
        </a:graphic>
      </p:graphicFrame>
      <p:sp>
        <p:nvSpPr>
          <p:cNvPr id="126" name="Rectangle: Rounded Corners 125">
            <a:extLst>
              <a:ext uri="{FF2B5EF4-FFF2-40B4-BE49-F238E27FC236}">
                <a16:creationId xmlns:a16="http://schemas.microsoft.com/office/drawing/2014/main" id="{16F2D9E1-3F02-4F94-BB1E-02270A348B27}"/>
              </a:ext>
            </a:extLst>
          </p:cNvPr>
          <p:cNvSpPr/>
          <p:nvPr/>
        </p:nvSpPr>
        <p:spPr>
          <a:xfrm>
            <a:off x="6521450" y="1227138"/>
            <a:ext cx="1033463" cy="604838"/>
          </a:xfrm>
          <a:prstGeom prst="roundRect">
            <a:avLst/>
          </a:prstGeom>
          <a:solidFill>
            <a:schemeClr val="bg1"/>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51E35"/>
                </a:solidFill>
                <a:effectLst/>
                <a:uLnTx/>
                <a:uFillTx/>
                <a:latin typeface="Calibri" panose="020F0502020204030204"/>
                <a:ea typeface="+mn-ea"/>
                <a:cs typeface="+mn-cs"/>
              </a:rPr>
              <a:t>~1,000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51E35"/>
                </a:solidFill>
                <a:effectLst/>
                <a:uLnTx/>
                <a:uFillTx/>
                <a:latin typeface="Calibri" panose="020F0502020204030204"/>
                <a:ea typeface="+mn-ea"/>
                <a:cs typeface="+mn-cs"/>
              </a:rPr>
              <a:t>External Jobs Created</a:t>
            </a:r>
            <a:endParaRPr kumimoji="0" lang="en-US" sz="1050" b="0" i="0" u="none" strike="noStrike" kern="1200" cap="none" spc="0" normalizeH="0" baseline="30000" noProof="0">
              <a:ln>
                <a:noFill/>
              </a:ln>
              <a:solidFill>
                <a:srgbClr val="051E35"/>
              </a:solidFill>
              <a:effectLst/>
              <a:uLnTx/>
              <a:uFillTx/>
              <a:latin typeface="Calibri" panose="020F0502020204030204"/>
              <a:ea typeface="+mn-ea"/>
              <a:cs typeface="+mn-cs"/>
            </a:endParaRPr>
          </a:p>
        </p:txBody>
      </p:sp>
      <p:sp>
        <p:nvSpPr>
          <p:cNvPr id="127" name="Rectangle: Rounded Corners 126">
            <a:extLst>
              <a:ext uri="{FF2B5EF4-FFF2-40B4-BE49-F238E27FC236}">
                <a16:creationId xmlns:a16="http://schemas.microsoft.com/office/drawing/2014/main" id="{116308D9-9C15-49D6-919C-9751ADF6AC37}"/>
              </a:ext>
            </a:extLst>
          </p:cNvPr>
          <p:cNvSpPr/>
          <p:nvPr/>
        </p:nvSpPr>
        <p:spPr>
          <a:xfrm>
            <a:off x="7621588" y="1227138"/>
            <a:ext cx="1033463" cy="604838"/>
          </a:xfrm>
          <a:prstGeom prst="roundRect">
            <a:avLst/>
          </a:prstGeom>
          <a:solidFill>
            <a:schemeClr val="bg1"/>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51E35"/>
                </a:solidFill>
                <a:effectLst/>
                <a:uLnTx/>
                <a:uFillTx/>
                <a:latin typeface="Calibri" panose="020F0502020204030204"/>
                <a:ea typeface="+mn-ea"/>
                <a:cs typeface="+mn-cs"/>
              </a:rPr>
              <a:t>~$</a:t>
            </a:r>
            <a:r>
              <a:rPr lang="en-US" sz="1600" b="1">
                <a:solidFill>
                  <a:srgbClr val="051E35"/>
                </a:solidFill>
                <a:latin typeface="Calibri" panose="020F0502020204030204"/>
              </a:rPr>
              <a:t>50</a:t>
            </a:r>
            <a:r>
              <a:rPr kumimoji="0" lang="en-US" sz="1600" b="1" i="0" u="none" strike="noStrike" kern="1200" cap="none" spc="0" normalizeH="0" baseline="0" noProof="0">
                <a:ln>
                  <a:noFill/>
                </a:ln>
                <a:solidFill>
                  <a:srgbClr val="051E35"/>
                </a:solidFill>
                <a:effectLst/>
                <a:uLnTx/>
                <a:uFillTx/>
                <a:latin typeface="Calibri" panose="020F0502020204030204"/>
                <a:ea typeface="+mn-ea"/>
                <a:cs typeface="+mn-cs"/>
              </a:rPr>
              <a:t>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51E35"/>
                </a:solidFill>
                <a:effectLst/>
                <a:uLnTx/>
                <a:uFillTx/>
                <a:latin typeface="Calibri" panose="020F0502020204030204"/>
                <a:ea typeface="+mn-ea"/>
                <a:cs typeface="+mn-cs"/>
              </a:rPr>
              <a:t>Economic Impact over 5 years</a:t>
            </a:r>
            <a:endParaRPr kumimoji="0" lang="en-US" sz="1050" b="0" i="0" u="none" strike="noStrike" kern="1200" cap="none" spc="0" normalizeH="0" baseline="30000" noProof="0">
              <a:ln>
                <a:noFill/>
              </a:ln>
              <a:solidFill>
                <a:srgbClr val="051E35"/>
              </a:solidFill>
              <a:effectLst/>
              <a:uLnTx/>
              <a:uFillTx/>
              <a:latin typeface="Calibri" panose="020F0502020204030204"/>
              <a:ea typeface="+mn-ea"/>
              <a:cs typeface="+mn-cs"/>
            </a:endParaRPr>
          </a:p>
        </p:txBody>
      </p:sp>
      <p:sp>
        <p:nvSpPr>
          <p:cNvPr id="128" name="Isosceles Triangle 127">
            <a:extLst>
              <a:ext uri="{FF2B5EF4-FFF2-40B4-BE49-F238E27FC236}">
                <a16:creationId xmlns:a16="http://schemas.microsoft.com/office/drawing/2014/main" id="{2A951BC1-3CC6-4A63-B24D-C926D424CD43}"/>
              </a:ext>
            </a:extLst>
          </p:cNvPr>
          <p:cNvSpPr/>
          <p:nvPr/>
        </p:nvSpPr>
        <p:spPr>
          <a:xfrm rot="10800000">
            <a:off x="6569075" y="1885950"/>
            <a:ext cx="2082800" cy="182563"/>
          </a:xfrm>
          <a:prstGeom prst="triangle">
            <a:avLst/>
          </a:prstGeom>
          <a:solidFill>
            <a:schemeClr val="tx2">
              <a:alpha val="52000"/>
            </a:schemeClr>
          </a:solidFill>
          <a:ln>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1" name="Rectangle 160">
            <a:extLst>
              <a:ext uri="{FF2B5EF4-FFF2-40B4-BE49-F238E27FC236}">
                <a16:creationId xmlns:a16="http://schemas.microsoft.com/office/drawing/2014/main" id="{857E5E0D-8E51-42AF-847C-08EAFDBC22A6}"/>
              </a:ext>
            </a:extLst>
          </p:cNvPr>
          <p:cNvSpPr/>
          <p:nvPr/>
        </p:nvSpPr>
        <p:spPr>
          <a:xfrm>
            <a:off x="6518275" y="2138363"/>
            <a:ext cx="2149475" cy="3222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r>
              <a:rPr lang="en-US" sz="1050" b="1" u="sng">
                <a:solidFill>
                  <a:schemeClr val="tx1"/>
                </a:solidFill>
              </a:rPr>
              <a:t>Jobs Created By Education Level</a:t>
            </a:r>
            <a:endParaRPr lang="en-US" sz="1050" u="sng">
              <a:solidFill>
                <a:schemeClr val="tx1"/>
              </a:solidFill>
            </a:endParaRPr>
          </a:p>
        </p:txBody>
      </p:sp>
      <p:sp>
        <p:nvSpPr>
          <p:cNvPr id="166" name="Rectangle 165">
            <a:extLst>
              <a:ext uri="{FF2B5EF4-FFF2-40B4-BE49-F238E27FC236}">
                <a16:creationId xmlns:a16="http://schemas.microsoft.com/office/drawing/2014/main" id="{8D757F08-74D5-41DB-A06F-7F8192EFF506}"/>
              </a:ext>
            </a:extLst>
          </p:cNvPr>
          <p:cNvSpPr/>
          <p:nvPr/>
        </p:nvSpPr>
        <p:spPr>
          <a:xfrm>
            <a:off x="321937" y="4178226"/>
            <a:ext cx="1004078" cy="3769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a:solidFill>
                  <a:srgbClr val="EF4638"/>
                </a:solidFill>
              </a:rPr>
              <a:t>Employee Engagement</a:t>
            </a:r>
          </a:p>
        </p:txBody>
      </p:sp>
      <p:sp>
        <p:nvSpPr>
          <p:cNvPr id="168" name="Rectangle 167">
            <a:extLst>
              <a:ext uri="{FF2B5EF4-FFF2-40B4-BE49-F238E27FC236}">
                <a16:creationId xmlns:a16="http://schemas.microsoft.com/office/drawing/2014/main" id="{301F23D5-314A-4740-A224-F3C20CAF977C}"/>
              </a:ext>
            </a:extLst>
          </p:cNvPr>
          <p:cNvSpPr/>
          <p:nvPr/>
        </p:nvSpPr>
        <p:spPr>
          <a:xfrm>
            <a:off x="1223371" y="4178226"/>
            <a:ext cx="1004078" cy="3769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a:solidFill>
                  <a:srgbClr val="EF4638"/>
                </a:solidFill>
              </a:rPr>
              <a:t>Talent Mgmt. &amp; Workforce Development</a:t>
            </a:r>
          </a:p>
        </p:txBody>
      </p:sp>
      <p:sp>
        <p:nvSpPr>
          <p:cNvPr id="170" name="Rectangle 169">
            <a:extLst>
              <a:ext uri="{FF2B5EF4-FFF2-40B4-BE49-F238E27FC236}">
                <a16:creationId xmlns:a16="http://schemas.microsoft.com/office/drawing/2014/main" id="{0D926B4E-7266-4E5C-A6C2-E6302A1B1F05}"/>
              </a:ext>
            </a:extLst>
          </p:cNvPr>
          <p:cNvSpPr/>
          <p:nvPr/>
        </p:nvSpPr>
        <p:spPr>
          <a:xfrm>
            <a:off x="2124805" y="4178226"/>
            <a:ext cx="1004078" cy="3769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a:solidFill>
                  <a:srgbClr val="EF4638"/>
                </a:solidFill>
              </a:rPr>
              <a:t>Community Engagement</a:t>
            </a:r>
          </a:p>
        </p:txBody>
      </p:sp>
      <p:sp>
        <p:nvSpPr>
          <p:cNvPr id="174" name="Rectangle 173">
            <a:extLst>
              <a:ext uri="{FF2B5EF4-FFF2-40B4-BE49-F238E27FC236}">
                <a16:creationId xmlns:a16="http://schemas.microsoft.com/office/drawing/2014/main" id="{C29A0D52-5212-4D20-9140-818F881F9C1A}"/>
              </a:ext>
            </a:extLst>
          </p:cNvPr>
          <p:cNvSpPr/>
          <p:nvPr/>
        </p:nvSpPr>
        <p:spPr>
          <a:xfrm>
            <a:off x="3026239" y="4178226"/>
            <a:ext cx="767563" cy="3769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a:solidFill>
                  <a:srgbClr val="EF4638"/>
                </a:solidFill>
              </a:rPr>
              <a:t>Customer Focus</a:t>
            </a:r>
          </a:p>
        </p:txBody>
      </p:sp>
      <p:sp>
        <p:nvSpPr>
          <p:cNvPr id="176" name="Rectangle 175">
            <a:extLst>
              <a:ext uri="{FF2B5EF4-FFF2-40B4-BE49-F238E27FC236}">
                <a16:creationId xmlns:a16="http://schemas.microsoft.com/office/drawing/2014/main" id="{A476E7D0-FECA-43FB-9BCA-00807E0297F0}"/>
              </a:ext>
            </a:extLst>
          </p:cNvPr>
          <p:cNvSpPr/>
          <p:nvPr/>
        </p:nvSpPr>
        <p:spPr>
          <a:xfrm>
            <a:off x="3659258" y="4178226"/>
            <a:ext cx="904436" cy="3769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a:solidFill>
                  <a:srgbClr val="EF4638"/>
                </a:solidFill>
              </a:rPr>
              <a:t>Supplier Diversity</a:t>
            </a:r>
          </a:p>
        </p:txBody>
      </p:sp>
      <p:sp>
        <p:nvSpPr>
          <p:cNvPr id="182" name="Rectangle 181">
            <a:extLst>
              <a:ext uri="{FF2B5EF4-FFF2-40B4-BE49-F238E27FC236}">
                <a16:creationId xmlns:a16="http://schemas.microsoft.com/office/drawing/2014/main" id="{62FFD987-56F8-4A1E-B28B-1CFBD1248979}"/>
              </a:ext>
            </a:extLst>
          </p:cNvPr>
          <p:cNvSpPr/>
          <p:nvPr/>
        </p:nvSpPr>
        <p:spPr>
          <a:xfrm>
            <a:off x="414449" y="3914125"/>
            <a:ext cx="3957526" cy="2807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0" numCol="1" rtlCol="0" anchor="ctr"/>
          <a:lstStyle/>
          <a:p>
            <a:pPr algn="ctr"/>
            <a:r>
              <a:rPr lang="en-US" sz="1050" b="1">
                <a:solidFill>
                  <a:schemeClr val="tx1"/>
                </a:solidFill>
              </a:rPr>
              <a:t>OG&amp;E’s </a:t>
            </a:r>
            <a:r>
              <a:rPr lang="en-US" sz="1050" b="1">
                <a:solidFill>
                  <a:srgbClr val="EF4638"/>
                </a:solidFill>
              </a:rPr>
              <a:t>5-pillar plan </a:t>
            </a:r>
            <a:r>
              <a:rPr lang="en-US" sz="1050" b="1">
                <a:solidFill>
                  <a:schemeClr val="tx1"/>
                </a:solidFill>
              </a:rPr>
              <a:t>develops initiatives across landscape of DEIA: </a:t>
            </a:r>
            <a:endParaRPr lang="en-US" sz="1050">
              <a:solidFill>
                <a:schemeClr val="tx1"/>
              </a:solidFill>
            </a:endParaRPr>
          </a:p>
        </p:txBody>
      </p:sp>
      <p:pic>
        <p:nvPicPr>
          <p:cNvPr id="6" name="Picture 5">
            <a:extLst>
              <a:ext uri="{FF2B5EF4-FFF2-40B4-BE49-F238E27FC236}">
                <a16:creationId xmlns:a16="http://schemas.microsoft.com/office/drawing/2014/main" id="{8468019F-649B-46AB-A5AC-14E5DA4D40FE}"/>
              </a:ext>
            </a:extLst>
          </p:cNvPr>
          <p:cNvPicPr>
            <a:picLocks noChangeAspect="1"/>
          </p:cNvPicPr>
          <p:nvPr/>
        </p:nvPicPr>
        <p:blipFill>
          <a:blip r:embed="rId26"/>
          <a:srcRect/>
          <a:stretch/>
        </p:blipFill>
        <p:spPr>
          <a:xfrm>
            <a:off x="4719496" y="3996910"/>
            <a:ext cx="3957526" cy="2031452"/>
          </a:xfrm>
          <a:prstGeom prst="rect">
            <a:avLst/>
          </a:prstGeom>
        </p:spPr>
      </p:pic>
      <p:sp>
        <p:nvSpPr>
          <p:cNvPr id="208" name="Rectangle: Rounded Corners 207">
            <a:extLst>
              <a:ext uri="{FF2B5EF4-FFF2-40B4-BE49-F238E27FC236}">
                <a16:creationId xmlns:a16="http://schemas.microsoft.com/office/drawing/2014/main" id="{C06A3800-856F-4FB8-8C57-A50FC51EC15B}"/>
              </a:ext>
            </a:extLst>
          </p:cNvPr>
          <p:cNvSpPr/>
          <p:nvPr/>
        </p:nvSpPr>
        <p:spPr>
          <a:xfrm>
            <a:off x="7171639" y="5274667"/>
            <a:ext cx="1496112" cy="682927"/>
          </a:xfrm>
          <a:prstGeom prst="roundRect">
            <a:avLst>
              <a:gd name="adj" fmla="val 0"/>
            </a:avLst>
          </a:prstGeom>
          <a:solidFill>
            <a:srgbClr val="FDF5F5"/>
          </a:solidFill>
          <a:ln>
            <a:solidFill>
              <a:srgbClr val="F80000"/>
            </a:solidFill>
          </a:ln>
        </p:spPr>
        <p:style>
          <a:lnRef idx="1">
            <a:schemeClr val="accent4"/>
          </a:lnRef>
          <a:fillRef idx="2">
            <a:schemeClr val="accent4"/>
          </a:fillRef>
          <a:effectRef idx="1">
            <a:schemeClr val="accent4"/>
          </a:effectRef>
          <a:fontRef idx="minor">
            <a:schemeClr val="dk1"/>
          </a:fontRef>
        </p:style>
        <p:txBody>
          <a:bodyPr lIns="0" tIns="0" rIns="0" bIns="0" rtlCol="0" anchor="ctr"/>
          <a:lstStyle/>
          <a:p>
            <a:pPr algn="ctr">
              <a:buClr>
                <a:srgbClr val="000000"/>
              </a:buClr>
            </a:pPr>
            <a:r>
              <a:rPr lang="en-US" sz="1050" kern="0">
                <a:solidFill>
                  <a:schemeClr val="bg2"/>
                </a:solidFill>
              </a:rPr>
              <a:t>The</a:t>
            </a:r>
            <a:r>
              <a:rPr lang="en-US" sz="1050" b="1" kern="0">
                <a:solidFill>
                  <a:schemeClr val="bg2"/>
                </a:solidFill>
              </a:rPr>
              <a:t> Project </a:t>
            </a:r>
            <a:r>
              <a:rPr lang="en-US" sz="1050" kern="0">
                <a:solidFill>
                  <a:schemeClr val="bg2"/>
                </a:solidFill>
              </a:rPr>
              <a:t>aims to bring benefits directly to</a:t>
            </a:r>
            <a:r>
              <a:rPr lang="en-US" sz="1050" b="1" kern="0">
                <a:solidFill>
                  <a:schemeClr val="bg2"/>
                </a:solidFill>
              </a:rPr>
              <a:t> OG&amp;E customers in DACs and Tribal Lands.</a:t>
            </a:r>
            <a:endParaRPr lang="en-US" sz="1050" kern="0">
              <a:solidFill>
                <a:schemeClr val="bg2"/>
              </a:solidFill>
            </a:endParaRPr>
          </a:p>
        </p:txBody>
      </p:sp>
      <p:sp>
        <p:nvSpPr>
          <p:cNvPr id="210" name="Rectangle: Rounded Corners 209">
            <a:extLst>
              <a:ext uri="{FF2B5EF4-FFF2-40B4-BE49-F238E27FC236}">
                <a16:creationId xmlns:a16="http://schemas.microsoft.com/office/drawing/2014/main" id="{3FF6F13F-EC09-4459-A108-23C431AF3260}"/>
              </a:ext>
            </a:extLst>
          </p:cNvPr>
          <p:cNvSpPr/>
          <p:nvPr/>
        </p:nvSpPr>
        <p:spPr>
          <a:xfrm>
            <a:off x="6271507" y="3960627"/>
            <a:ext cx="2400216" cy="426862"/>
          </a:xfrm>
          <a:prstGeom prst="roundRect">
            <a:avLst/>
          </a:prstGeom>
          <a:solidFill>
            <a:schemeClr val="bg1"/>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a:solidFill>
                  <a:srgbClr val="051E35"/>
                </a:solidFill>
                <a:latin typeface="Calibri" panose="020F0502020204030204"/>
              </a:rPr>
              <a:t>100%</a:t>
            </a:r>
          </a:p>
          <a:p>
            <a:pPr algn="ctr"/>
            <a:r>
              <a:rPr lang="en-US" sz="1050">
                <a:solidFill>
                  <a:srgbClr val="051E35"/>
                </a:solidFill>
                <a:latin typeface="Calibri" panose="020F0502020204030204"/>
              </a:rPr>
              <a:t>Benefits generated in DAC</a:t>
            </a:r>
            <a:r>
              <a:rPr lang="en-US" sz="1050" baseline="30000">
                <a:solidFill>
                  <a:srgbClr val="051E35"/>
                </a:solidFill>
                <a:latin typeface="Calibri" panose="020F0502020204030204"/>
              </a:rPr>
              <a:t>4</a:t>
            </a:r>
            <a:r>
              <a:rPr lang="en-US" sz="1050">
                <a:solidFill>
                  <a:srgbClr val="051E35"/>
                </a:solidFill>
                <a:latin typeface="Calibri" panose="020F0502020204030204"/>
              </a:rPr>
              <a:t> / Tribal Land</a:t>
            </a:r>
          </a:p>
        </p:txBody>
      </p:sp>
      <p:grpSp>
        <p:nvGrpSpPr>
          <p:cNvPr id="58" name="Group 57">
            <a:extLst>
              <a:ext uri="{FF2B5EF4-FFF2-40B4-BE49-F238E27FC236}">
                <a16:creationId xmlns:a16="http://schemas.microsoft.com/office/drawing/2014/main" id="{9CDFF8F5-0942-7627-33C6-0E23E71FEEBD}"/>
              </a:ext>
            </a:extLst>
          </p:cNvPr>
          <p:cNvGrpSpPr/>
          <p:nvPr/>
        </p:nvGrpSpPr>
        <p:grpSpPr>
          <a:xfrm>
            <a:off x="4719495" y="6027897"/>
            <a:ext cx="4056605" cy="253916"/>
            <a:chOff x="4719495" y="6027897"/>
            <a:chExt cx="4056605" cy="253916"/>
          </a:xfrm>
        </p:grpSpPr>
        <p:sp>
          <p:nvSpPr>
            <p:cNvPr id="96" name="TextBox 95">
              <a:extLst>
                <a:ext uri="{FF2B5EF4-FFF2-40B4-BE49-F238E27FC236}">
                  <a16:creationId xmlns:a16="http://schemas.microsoft.com/office/drawing/2014/main" id="{A1FB3410-6C97-4255-BEBD-5F69E994B8D1}"/>
                </a:ext>
              </a:extLst>
            </p:cNvPr>
            <p:cNvSpPr txBox="1"/>
            <p:nvPr/>
          </p:nvSpPr>
          <p:spPr>
            <a:xfrm>
              <a:off x="4908191" y="6027897"/>
              <a:ext cx="296516" cy="253916"/>
            </a:xfrm>
            <a:prstGeom prst="rect">
              <a:avLst/>
            </a:prstGeom>
            <a:noFill/>
          </p:spPr>
          <p:txBody>
            <a:bodyPr wrap="square" lIns="0" rIns="0" rtlCol="0">
              <a:spAutoFit/>
            </a:bodyPr>
            <a:lstStyle/>
            <a:p>
              <a:r>
                <a:rPr lang="en-US" sz="1000"/>
                <a:t>DAC</a:t>
              </a:r>
            </a:p>
          </p:txBody>
        </p:sp>
        <p:sp>
          <p:nvSpPr>
            <p:cNvPr id="100" name="Rectangle 99">
              <a:extLst>
                <a:ext uri="{FF2B5EF4-FFF2-40B4-BE49-F238E27FC236}">
                  <a16:creationId xmlns:a16="http://schemas.microsoft.com/office/drawing/2014/main" id="{7D065289-F00F-4EA8-9E26-F72AF2EBE0B1}"/>
                </a:ext>
              </a:extLst>
            </p:cNvPr>
            <p:cNvSpPr/>
            <p:nvPr/>
          </p:nvSpPr>
          <p:spPr bwMode="auto">
            <a:xfrm>
              <a:off x="4719495" y="6076750"/>
              <a:ext cx="136525" cy="137160"/>
            </a:xfrm>
            <a:prstGeom prst="rect">
              <a:avLst/>
            </a:prstGeom>
            <a:solidFill>
              <a:srgbClr val="42CBE5"/>
            </a:solidFill>
            <a:ln w="12700" cap="flat" cmpd="sng" algn="ctr">
              <a:noFill/>
              <a:prstDash val="solid"/>
              <a:round/>
              <a:headEnd type="none" w="med" len="med"/>
              <a:tailEnd type="none" w="med" len="med"/>
            </a:ln>
            <a:effectLst/>
          </p:spPr>
          <p:txBody>
            <a:bodyPr vert="horz" wrap="square" lIns="58293" tIns="29146" rIns="58293" bIns="29146" numCol="1" rtlCol="0" anchor="ctr" anchorCtr="0" compatLnSpc="1">
              <a:prstTxWarp prst="textNoShape">
                <a:avLst/>
              </a:prstTxWarp>
            </a:bodyPr>
            <a:lstStyle/>
            <a:p>
              <a:pPr defTabSz="582930" fontAlgn="base">
                <a:spcBef>
                  <a:spcPct val="0"/>
                </a:spcBef>
                <a:spcAft>
                  <a:spcPct val="0"/>
                </a:spcAft>
              </a:pPr>
              <a:endParaRPr lang="en-US" sz="1050">
                <a:solidFill>
                  <a:schemeClr val="bg1"/>
                </a:solidFill>
                <a:latin typeface="Calbri"/>
              </a:endParaRPr>
            </a:p>
          </p:txBody>
        </p:sp>
        <p:sp>
          <p:nvSpPr>
            <p:cNvPr id="101" name="TextBox 100">
              <a:extLst>
                <a:ext uri="{FF2B5EF4-FFF2-40B4-BE49-F238E27FC236}">
                  <a16:creationId xmlns:a16="http://schemas.microsoft.com/office/drawing/2014/main" id="{81183E0F-EDA6-45E1-960C-9FDC07F24C25}"/>
                </a:ext>
              </a:extLst>
            </p:cNvPr>
            <p:cNvSpPr txBox="1"/>
            <p:nvPr/>
          </p:nvSpPr>
          <p:spPr>
            <a:xfrm>
              <a:off x="5515114" y="6027897"/>
              <a:ext cx="636614" cy="253916"/>
            </a:xfrm>
            <a:prstGeom prst="rect">
              <a:avLst/>
            </a:prstGeom>
            <a:noFill/>
          </p:spPr>
          <p:txBody>
            <a:bodyPr wrap="square" lIns="0" rIns="0" rtlCol="0">
              <a:spAutoFit/>
            </a:bodyPr>
            <a:lstStyle/>
            <a:p>
              <a:r>
                <a:rPr lang="en-US" sz="1000"/>
                <a:t>Tribal Land</a:t>
              </a:r>
            </a:p>
          </p:txBody>
        </p:sp>
        <p:sp>
          <p:nvSpPr>
            <p:cNvPr id="102" name="Rectangle 101">
              <a:extLst>
                <a:ext uri="{FF2B5EF4-FFF2-40B4-BE49-F238E27FC236}">
                  <a16:creationId xmlns:a16="http://schemas.microsoft.com/office/drawing/2014/main" id="{40BC7CB7-9219-4CE0-8412-A941B9FC8C0E}"/>
                </a:ext>
              </a:extLst>
            </p:cNvPr>
            <p:cNvSpPr/>
            <p:nvPr/>
          </p:nvSpPr>
          <p:spPr bwMode="auto">
            <a:xfrm>
              <a:off x="5340482" y="6076750"/>
              <a:ext cx="136525" cy="137160"/>
            </a:xfrm>
            <a:prstGeom prst="rect">
              <a:avLst/>
            </a:prstGeom>
            <a:solidFill>
              <a:srgbClr val="FCDB9B"/>
            </a:solidFill>
            <a:ln w="12700" cap="flat" cmpd="sng" algn="ctr">
              <a:noFill/>
              <a:prstDash val="solid"/>
              <a:round/>
              <a:headEnd type="none" w="med" len="med"/>
              <a:tailEnd type="none" w="med" len="med"/>
            </a:ln>
            <a:effectLst/>
          </p:spPr>
          <p:txBody>
            <a:bodyPr vert="horz" wrap="square" lIns="58293" tIns="29146" rIns="58293" bIns="29146" numCol="1" rtlCol="0" anchor="ctr" anchorCtr="0" compatLnSpc="1">
              <a:prstTxWarp prst="textNoShape">
                <a:avLst/>
              </a:prstTxWarp>
            </a:bodyPr>
            <a:lstStyle/>
            <a:p>
              <a:pPr defTabSz="582930" fontAlgn="base">
                <a:spcBef>
                  <a:spcPct val="0"/>
                </a:spcBef>
                <a:spcAft>
                  <a:spcPct val="0"/>
                </a:spcAft>
              </a:pPr>
              <a:endParaRPr lang="en-US" sz="1050">
                <a:solidFill>
                  <a:schemeClr val="bg1"/>
                </a:solidFill>
                <a:latin typeface="Calbri"/>
              </a:endParaRPr>
            </a:p>
          </p:txBody>
        </p:sp>
        <p:cxnSp>
          <p:nvCxnSpPr>
            <p:cNvPr id="103" name="Straight Connector 102">
              <a:extLst>
                <a:ext uri="{FF2B5EF4-FFF2-40B4-BE49-F238E27FC236}">
                  <a16:creationId xmlns:a16="http://schemas.microsoft.com/office/drawing/2014/main" id="{0EB4C026-ECCE-4A05-A69E-269485788FD8}"/>
                </a:ext>
              </a:extLst>
            </p:cNvPr>
            <p:cNvCxnSpPr>
              <a:cxnSpLocks/>
            </p:cNvCxnSpPr>
            <p:nvPr/>
          </p:nvCxnSpPr>
          <p:spPr>
            <a:xfrm>
              <a:off x="6298528" y="6145330"/>
              <a:ext cx="138113" cy="0"/>
            </a:xfrm>
            <a:prstGeom prst="line">
              <a:avLst/>
            </a:prstGeom>
            <a:ln/>
          </p:spPr>
          <p:style>
            <a:lnRef idx="2">
              <a:schemeClr val="dk1"/>
            </a:lnRef>
            <a:fillRef idx="0">
              <a:schemeClr val="dk1"/>
            </a:fillRef>
            <a:effectRef idx="1">
              <a:schemeClr val="dk1"/>
            </a:effectRef>
            <a:fontRef idx="minor">
              <a:schemeClr val="tx1"/>
            </a:fontRef>
          </p:style>
        </p:cxnSp>
        <p:sp>
          <p:nvSpPr>
            <p:cNvPr id="106" name="TextBox 105">
              <a:extLst>
                <a:ext uri="{FF2B5EF4-FFF2-40B4-BE49-F238E27FC236}">
                  <a16:creationId xmlns:a16="http://schemas.microsoft.com/office/drawing/2014/main" id="{FC3C2E4B-7E5A-4E5F-A9FC-01FBDD428879}"/>
                </a:ext>
              </a:extLst>
            </p:cNvPr>
            <p:cNvSpPr txBox="1"/>
            <p:nvPr/>
          </p:nvSpPr>
          <p:spPr>
            <a:xfrm>
              <a:off x="6484617" y="6027897"/>
              <a:ext cx="1260827" cy="253916"/>
            </a:xfrm>
            <a:prstGeom prst="rect">
              <a:avLst/>
            </a:prstGeom>
            <a:noFill/>
          </p:spPr>
          <p:txBody>
            <a:bodyPr wrap="square" lIns="0" rIns="0" rtlCol="0">
              <a:spAutoFit/>
            </a:bodyPr>
            <a:lstStyle/>
            <a:p>
              <a:r>
                <a:rPr lang="en-US" sz="1000"/>
                <a:t>OG&amp;E Service Area</a:t>
              </a:r>
            </a:p>
          </p:txBody>
        </p:sp>
        <p:sp>
          <p:nvSpPr>
            <p:cNvPr id="107" name="TextBox 106">
              <a:extLst>
                <a:ext uri="{FF2B5EF4-FFF2-40B4-BE49-F238E27FC236}">
                  <a16:creationId xmlns:a16="http://schemas.microsoft.com/office/drawing/2014/main" id="{564E01BA-62C4-4CC1-A653-784511D9817A}"/>
                </a:ext>
              </a:extLst>
            </p:cNvPr>
            <p:cNvSpPr txBox="1"/>
            <p:nvPr/>
          </p:nvSpPr>
          <p:spPr>
            <a:xfrm>
              <a:off x="7860283" y="6027897"/>
              <a:ext cx="915817" cy="253916"/>
            </a:xfrm>
            <a:prstGeom prst="rect">
              <a:avLst/>
            </a:prstGeom>
            <a:noFill/>
          </p:spPr>
          <p:txBody>
            <a:bodyPr wrap="square" lIns="0" rIns="0" rtlCol="0">
              <a:spAutoFit/>
            </a:bodyPr>
            <a:lstStyle/>
            <a:p>
              <a:r>
                <a:rPr lang="en-US" sz="1000"/>
                <a:t>Project Location</a:t>
              </a:r>
            </a:p>
          </p:txBody>
        </p:sp>
        <p:sp>
          <p:nvSpPr>
            <p:cNvPr id="114" name="Star: 5 Points 113">
              <a:extLst>
                <a:ext uri="{FF2B5EF4-FFF2-40B4-BE49-F238E27FC236}">
                  <a16:creationId xmlns:a16="http://schemas.microsoft.com/office/drawing/2014/main" id="{6FFDC3F2-D7E9-4993-9540-0E7A618A3A5C}"/>
                </a:ext>
              </a:extLst>
            </p:cNvPr>
            <p:cNvSpPr/>
            <p:nvPr/>
          </p:nvSpPr>
          <p:spPr>
            <a:xfrm>
              <a:off x="7642461" y="6064508"/>
              <a:ext cx="158410" cy="161644"/>
            </a:xfrm>
            <a:prstGeom prst="star5">
              <a:avLst>
                <a:gd name="adj" fmla="val 26851"/>
                <a:gd name="hf" fmla="val 105146"/>
                <a:gd name="vf" fmla="val 110557"/>
              </a:avLst>
            </a:prstGeom>
            <a:solidFill>
              <a:srgbClr val="00BE00"/>
            </a:solidFill>
            <a:ln w="3175">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aphicFrame>
        <p:nvGraphicFramePr>
          <p:cNvPr id="38" name="Chart 37">
            <a:extLst>
              <a:ext uri="{FF2B5EF4-FFF2-40B4-BE49-F238E27FC236}">
                <a16:creationId xmlns:a16="http://schemas.microsoft.com/office/drawing/2014/main" id="{3FE2240F-4463-E04E-2F5D-6D5826A0BE43}"/>
              </a:ext>
            </a:extLst>
          </p:cNvPr>
          <p:cNvGraphicFramePr/>
          <p:nvPr>
            <p:custDataLst>
              <p:tags r:id="rId3"/>
            </p:custDataLst>
            <p:extLst>
              <p:ext uri="{D42A27DB-BD31-4B8C-83A1-F6EECF244321}">
                <p14:modId xmlns:p14="http://schemas.microsoft.com/office/powerpoint/2010/main" val="1994500755"/>
              </p:ext>
            </p:extLst>
          </p:nvPr>
        </p:nvGraphicFramePr>
        <p:xfrm>
          <a:off x="7319963" y="2354263"/>
          <a:ext cx="1762125" cy="1284287"/>
        </p:xfrm>
        <a:graphic>
          <a:graphicData uri="http://schemas.openxmlformats.org/drawingml/2006/chart">
            <c:chart xmlns:c="http://schemas.openxmlformats.org/drawingml/2006/chart" xmlns:r="http://schemas.openxmlformats.org/officeDocument/2006/relationships" r:id="rId27"/>
          </a:graphicData>
        </a:graphic>
      </p:graphicFrame>
      <p:sp>
        <p:nvSpPr>
          <p:cNvPr id="121" name="Text Placeholder 2">
            <a:extLst>
              <a:ext uri="{FF2B5EF4-FFF2-40B4-BE49-F238E27FC236}">
                <a16:creationId xmlns:a16="http://schemas.microsoft.com/office/drawing/2014/main" id="{25417633-B091-4093-BE91-8DC7860942F5}"/>
              </a:ext>
            </a:extLst>
          </p:cNvPr>
          <p:cNvSpPr>
            <a:spLocks noGrp="1"/>
          </p:cNvSpPr>
          <p:nvPr>
            <p:custDataLst>
              <p:tags r:id="rId4"/>
            </p:custDataLst>
          </p:nvPr>
        </p:nvSpPr>
        <p:spPr bwMode="auto">
          <a:xfrm>
            <a:off x="6530975" y="2459038"/>
            <a:ext cx="1169988" cy="1444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fld id="{63810AE4-C846-405E-A7EE-A1EDA489E2A0}" type="datetime'''''L''''''ess tha''n'' H''i''g''''h S''ch''''''''''''o''ol'''">
              <a:rPr lang="en-US" altLang="en-US" sz="1050" smtClean="0">
                <a:solidFill>
                  <a:srgbClr val="000000"/>
                </a:solidFill>
              </a:rPr>
              <a:pPr marL="0" indent="0">
                <a:spcBef>
                  <a:spcPct val="0"/>
                </a:spcBef>
                <a:spcAft>
                  <a:spcPct val="0"/>
                </a:spcAft>
                <a:buNone/>
              </a:pPr>
              <a:t>Less than High School</a:t>
            </a:fld>
            <a:endParaRPr lang="en-US" sz="1050">
              <a:solidFill>
                <a:srgbClr val="000000"/>
              </a:solidFill>
            </a:endParaRPr>
          </a:p>
        </p:txBody>
      </p:sp>
      <p:sp>
        <p:nvSpPr>
          <p:cNvPr id="122" name="Text Placeholder 2">
            <a:extLst>
              <a:ext uri="{FF2B5EF4-FFF2-40B4-BE49-F238E27FC236}">
                <a16:creationId xmlns:a16="http://schemas.microsoft.com/office/drawing/2014/main" id="{31750F94-5042-4D1F-84F8-26B58DC86A2A}"/>
              </a:ext>
            </a:extLst>
          </p:cNvPr>
          <p:cNvSpPr>
            <a:spLocks noGrp="1"/>
          </p:cNvSpPr>
          <p:nvPr>
            <p:custDataLst>
              <p:tags r:id="rId5"/>
            </p:custDataLst>
          </p:nvPr>
        </p:nvSpPr>
        <p:spPr bwMode="auto">
          <a:xfrm>
            <a:off x="6530975" y="2644775"/>
            <a:ext cx="1117600" cy="1444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fld id="{F447E861-EC80-4691-9437-9839CD5037CE}" type="datetime'''''Hi''g''''''''h S''''''ch''oo''''''l ''D''iplom''a'''''">
              <a:rPr lang="en-US" altLang="en-US" sz="1050" smtClean="0">
                <a:solidFill>
                  <a:srgbClr val="000000"/>
                </a:solidFill>
              </a:rPr>
              <a:pPr marL="0" indent="0">
                <a:spcBef>
                  <a:spcPct val="0"/>
                </a:spcBef>
                <a:spcAft>
                  <a:spcPct val="0"/>
                </a:spcAft>
                <a:buNone/>
              </a:pPr>
              <a:t>High School Diploma</a:t>
            </a:fld>
            <a:endParaRPr lang="en-US" sz="1050">
              <a:solidFill>
                <a:srgbClr val="000000"/>
              </a:solidFill>
            </a:endParaRPr>
          </a:p>
        </p:txBody>
      </p:sp>
      <p:sp>
        <p:nvSpPr>
          <p:cNvPr id="124" name="Text Placeholder 2">
            <a:extLst>
              <a:ext uri="{FF2B5EF4-FFF2-40B4-BE49-F238E27FC236}">
                <a16:creationId xmlns:a16="http://schemas.microsoft.com/office/drawing/2014/main" id="{F3A48377-403B-4A66-94F0-21A76B2FA57C}"/>
              </a:ext>
            </a:extLst>
          </p:cNvPr>
          <p:cNvSpPr>
            <a:spLocks noGrp="1"/>
          </p:cNvSpPr>
          <p:nvPr>
            <p:custDataLst>
              <p:tags r:id="rId6"/>
            </p:custDataLst>
          </p:nvPr>
        </p:nvSpPr>
        <p:spPr bwMode="auto">
          <a:xfrm>
            <a:off x="6530975" y="2832100"/>
            <a:ext cx="1374775" cy="1444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fld id="{CF216E47-305A-438F-A879-1BA0B37D484C}" type="datetime'''Some'' ''Co''''ll''''''e''''ge, No'' D''''e''''g''ree'''''''">
              <a:rPr lang="en-US" altLang="en-US" sz="1050" smtClean="0">
                <a:solidFill>
                  <a:srgbClr val="000000"/>
                </a:solidFill>
              </a:rPr>
              <a:pPr marL="0" indent="0">
                <a:spcBef>
                  <a:spcPct val="0"/>
                </a:spcBef>
                <a:spcAft>
                  <a:spcPct val="0"/>
                </a:spcAft>
                <a:buNone/>
              </a:pPr>
              <a:t>Some College, No Degree</a:t>
            </a:fld>
            <a:endParaRPr lang="en-US" sz="1050">
              <a:solidFill>
                <a:srgbClr val="000000"/>
              </a:solidFill>
            </a:endParaRPr>
          </a:p>
        </p:txBody>
      </p:sp>
      <p:sp>
        <p:nvSpPr>
          <p:cNvPr id="119" name="Text Placeholder 2">
            <a:extLst>
              <a:ext uri="{FF2B5EF4-FFF2-40B4-BE49-F238E27FC236}">
                <a16:creationId xmlns:a16="http://schemas.microsoft.com/office/drawing/2014/main" id="{BC4E146E-7028-49D8-9618-E62091DC3A67}"/>
              </a:ext>
            </a:extLst>
          </p:cNvPr>
          <p:cNvSpPr>
            <a:spLocks noGrp="1"/>
          </p:cNvSpPr>
          <p:nvPr>
            <p:custDataLst>
              <p:tags r:id="rId7"/>
            </p:custDataLst>
          </p:nvPr>
        </p:nvSpPr>
        <p:spPr bwMode="auto">
          <a:xfrm>
            <a:off x="6530975" y="3017838"/>
            <a:ext cx="1022350" cy="1444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fld id="{36C65714-598D-4879-8FF4-2E807ED1A2A1}" type="datetime'A''''sso''''c''iate''''''''''''’s'''''' ''D''''''egree'''''''">
              <a:rPr lang="en-US" altLang="en-US" sz="1050" smtClean="0">
                <a:solidFill>
                  <a:srgbClr val="000000"/>
                </a:solidFill>
              </a:rPr>
              <a:pPr marL="0" indent="0">
                <a:spcBef>
                  <a:spcPct val="0"/>
                </a:spcBef>
                <a:spcAft>
                  <a:spcPct val="0"/>
                </a:spcAft>
                <a:buNone/>
              </a:pPr>
              <a:t>Associate’s Degree</a:t>
            </a:fld>
            <a:endParaRPr lang="en-US" sz="1050">
              <a:solidFill>
                <a:srgbClr val="000000"/>
              </a:solidFill>
            </a:endParaRPr>
          </a:p>
        </p:txBody>
      </p:sp>
      <p:sp>
        <p:nvSpPr>
          <p:cNvPr id="120" name="Text Placeholder 2">
            <a:extLst>
              <a:ext uri="{FF2B5EF4-FFF2-40B4-BE49-F238E27FC236}">
                <a16:creationId xmlns:a16="http://schemas.microsoft.com/office/drawing/2014/main" id="{9DB3D9D3-241A-46C1-9035-EC0CF7B81922}"/>
              </a:ext>
            </a:extLst>
          </p:cNvPr>
          <p:cNvSpPr>
            <a:spLocks noGrp="1"/>
          </p:cNvSpPr>
          <p:nvPr>
            <p:custDataLst>
              <p:tags r:id="rId8"/>
            </p:custDataLst>
          </p:nvPr>
        </p:nvSpPr>
        <p:spPr bwMode="auto">
          <a:xfrm>
            <a:off x="6530975" y="3205163"/>
            <a:ext cx="984250" cy="1444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fld id="{E160C4C1-5EF7-4CEB-A63B-E95EF9D26CA1}" type="datetime'B''''''a''''''''''''''''''''''''''''che''''lor''’s ''De''gree'">
              <a:rPr lang="en-US" altLang="en-US" sz="1050" smtClean="0">
                <a:solidFill>
                  <a:srgbClr val="000000"/>
                </a:solidFill>
              </a:rPr>
              <a:pPr marL="0" indent="0">
                <a:spcBef>
                  <a:spcPct val="0"/>
                </a:spcBef>
                <a:spcAft>
                  <a:spcPct val="0"/>
                </a:spcAft>
                <a:buNone/>
              </a:pPr>
              <a:t>Bachelor’s Degree</a:t>
            </a:fld>
            <a:endParaRPr lang="en-US" sz="1050">
              <a:solidFill>
                <a:srgbClr val="000000"/>
              </a:solidFill>
            </a:endParaRPr>
          </a:p>
        </p:txBody>
      </p:sp>
      <p:sp>
        <p:nvSpPr>
          <p:cNvPr id="125" name="Text Placeholder 2">
            <a:extLst>
              <a:ext uri="{FF2B5EF4-FFF2-40B4-BE49-F238E27FC236}">
                <a16:creationId xmlns:a16="http://schemas.microsoft.com/office/drawing/2014/main" id="{8E79BDE1-6A34-4D32-96B0-B91F8A0B0CAA}"/>
              </a:ext>
            </a:extLst>
          </p:cNvPr>
          <p:cNvSpPr>
            <a:spLocks noGrp="1"/>
          </p:cNvSpPr>
          <p:nvPr>
            <p:custDataLst>
              <p:tags r:id="rId9"/>
            </p:custDataLst>
          </p:nvPr>
        </p:nvSpPr>
        <p:spPr bwMode="auto">
          <a:xfrm>
            <a:off x="6530975" y="3390900"/>
            <a:ext cx="930275" cy="1444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ct val="0"/>
              </a:spcAft>
              <a:buNone/>
            </a:pPr>
            <a:fld id="{0996D151-9F75-4888-BE05-1A57AEFB57E9}" type="datetime'''''''''''G''''rad''''u''a''''te'' ''''D''e''''''''''gree'''">
              <a:rPr lang="en-US" altLang="en-US" sz="1050" smtClean="0">
                <a:solidFill>
                  <a:srgbClr val="000000"/>
                </a:solidFill>
              </a:rPr>
              <a:pPr marL="0" indent="0">
                <a:spcBef>
                  <a:spcPct val="0"/>
                </a:spcBef>
                <a:spcAft>
                  <a:spcPct val="0"/>
                </a:spcAft>
                <a:buNone/>
              </a:pPr>
              <a:t>Graduate Degree</a:t>
            </a:fld>
            <a:endParaRPr lang="en-US" sz="1050">
              <a:solidFill>
                <a:srgbClr val="000000"/>
              </a:solidFill>
            </a:endParaRPr>
          </a:p>
        </p:txBody>
      </p:sp>
      <p:cxnSp>
        <p:nvCxnSpPr>
          <p:cNvPr id="71" name="Straight Connector 70">
            <a:extLst>
              <a:ext uri="{FF2B5EF4-FFF2-40B4-BE49-F238E27FC236}">
                <a16:creationId xmlns:a16="http://schemas.microsoft.com/office/drawing/2014/main" id="{191447FF-A93A-A013-9CCF-222211E8C10C}"/>
              </a:ext>
            </a:extLst>
          </p:cNvPr>
          <p:cNvCxnSpPr>
            <a:cxnSpLocks/>
          </p:cNvCxnSpPr>
          <p:nvPr/>
        </p:nvCxnSpPr>
        <p:spPr>
          <a:xfrm rot="16200000">
            <a:off x="2372468" y="2659986"/>
            <a:ext cx="0" cy="3931920"/>
          </a:xfrm>
          <a:prstGeom prst="line">
            <a:avLst/>
          </a:prstGeom>
          <a:ln w="19050">
            <a:solidFill>
              <a:schemeClr val="tx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Rectangle: Rounded Corners 3">
            <a:extLst>
              <a:ext uri="{FF2B5EF4-FFF2-40B4-BE49-F238E27FC236}">
                <a16:creationId xmlns:a16="http://schemas.microsoft.com/office/drawing/2014/main" id="{1E9E9CDC-37BA-3BEB-ACAD-A3B91F9E53F0}"/>
              </a:ext>
            </a:extLst>
          </p:cNvPr>
          <p:cNvSpPr/>
          <p:nvPr/>
        </p:nvSpPr>
        <p:spPr>
          <a:xfrm>
            <a:off x="406509" y="5500204"/>
            <a:ext cx="1263681" cy="731520"/>
          </a:xfrm>
          <a:prstGeom prst="roundRect">
            <a:avLst/>
          </a:prstGeom>
          <a:solidFill>
            <a:schemeClr val="bg1"/>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51E35"/>
                </a:solidFill>
                <a:effectLst/>
                <a:uLnTx/>
                <a:uFillTx/>
                <a:latin typeface="Calibri" panose="020F0502020204030204"/>
                <a:ea typeface="+mn-ea"/>
                <a:cs typeface="+mn-cs"/>
              </a:rPr>
              <a:t>25%</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a:solidFill>
                  <a:srgbClr val="051E35"/>
                </a:solidFill>
                <a:latin typeface="Calibri" panose="020F0502020204030204"/>
              </a:rPr>
              <a:t>Participation</a:t>
            </a:r>
            <a:r>
              <a:rPr kumimoji="0" lang="en-US" sz="1050" b="0" i="0" u="none" strike="noStrike" kern="1200" cap="none" spc="0" normalizeH="0" baseline="0" noProof="0">
                <a:ln>
                  <a:noFill/>
                </a:ln>
                <a:solidFill>
                  <a:srgbClr val="051E35"/>
                </a:solidFill>
                <a:effectLst/>
                <a:uLnTx/>
                <a:uFillTx/>
                <a:latin typeface="Calibri" panose="020F0502020204030204"/>
                <a:ea typeface="+mn-ea"/>
                <a:cs typeface="+mn-cs"/>
              </a:rPr>
              <a:t> in Employee Resource Groups (ERGs)</a:t>
            </a:r>
          </a:p>
        </p:txBody>
      </p:sp>
      <p:graphicFrame>
        <p:nvGraphicFramePr>
          <p:cNvPr id="30" name="Chart 29">
            <a:extLst>
              <a:ext uri="{FF2B5EF4-FFF2-40B4-BE49-F238E27FC236}">
                <a16:creationId xmlns:a16="http://schemas.microsoft.com/office/drawing/2014/main" id="{8E64678C-9C5B-D876-B479-D66B7210C5D0}"/>
              </a:ext>
            </a:extLst>
          </p:cNvPr>
          <p:cNvGraphicFramePr/>
          <p:nvPr>
            <p:custDataLst>
              <p:tags r:id="rId10"/>
            </p:custDataLst>
            <p:extLst>
              <p:ext uri="{D42A27DB-BD31-4B8C-83A1-F6EECF244321}">
                <p14:modId xmlns:p14="http://schemas.microsoft.com/office/powerpoint/2010/main" val="893705265"/>
              </p:ext>
            </p:extLst>
          </p:nvPr>
        </p:nvGraphicFramePr>
        <p:xfrm>
          <a:off x="1716088" y="5026025"/>
          <a:ext cx="2693987" cy="1128713"/>
        </p:xfrm>
        <a:graphic>
          <a:graphicData uri="http://schemas.openxmlformats.org/drawingml/2006/chart">
            <c:chart xmlns:c="http://schemas.openxmlformats.org/drawingml/2006/chart" xmlns:r="http://schemas.openxmlformats.org/officeDocument/2006/relationships" r:id="rId28"/>
          </a:graphicData>
        </a:graphic>
      </p:graphicFrame>
      <p:cxnSp>
        <p:nvCxnSpPr>
          <p:cNvPr id="10" name="Straight Connector 9">
            <a:extLst>
              <a:ext uri="{FF2B5EF4-FFF2-40B4-BE49-F238E27FC236}">
                <a16:creationId xmlns:a16="http://schemas.microsoft.com/office/drawing/2014/main" id="{A76FDB78-D860-BCEE-F514-143687D94D1C}"/>
              </a:ext>
            </a:extLst>
          </p:cNvPr>
          <p:cNvCxnSpPr/>
          <p:nvPr>
            <p:custDataLst>
              <p:tags r:id="rId11"/>
            </p:custDataLst>
          </p:nvPr>
        </p:nvCxnSpPr>
        <p:spPr bwMode="auto">
          <a:xfrm flipV="1">
            <a:off x="2051050" y="4802188"/>
            <a:ext cx="2022475" cy="647700"/>
          </a:xfrm>
          <a:prstGeom prst="line">
            <a:avLst/>
          </a:prstGeom>
          <a:ln w="28575" cap="flat" cmpd="sng" algn="ctr">
            <a:solidFill>
              <a:schemeClr val="tx1"/>
            </a:solidFill>
            <a:prstDash val="solid"/>
            <a:round/>
            <a:headEnd type="none" w="med" len="med"/>
            <a:tailEnd type="triangle" w="med" len="med"/>
          </a:ln>
          <a:effectLst/>
        </p:spPr>
        <p:style>
          <a:lnRef idx="1">
            <a:schemeClr val="dk1"/>
          </a:lnRef>
          <a:fillRef idx="0">
            <a:schemeClr val="dk1"/>
          </a:fillRef>
          <a:effectRef idx="0">
            <a:schemeClr val="dk1"/>
          </a:effectRef>
          <a:fontRef idx="minor">
            <a:schemeClr val="tx1"/>
          </a:fontRef>
        </p:style>
      </p:cxnSp>
      <p:sp>
        <p:nvSpPr>
          <p:cNvPr id="16" name="Text Placeholder 2">
            <a:extLst>
              <a:ext uri="{FF2B5EF4-FFF2-40B4-BE49-F238E27FC236}">
                <a16:creationId xmlns:a16="http://schemas.microsoft.com/office/drawing/2014/main" id="{8AE1811F-19F9-ED78-2A9A-DFC44D9C7B68}"/>
              </a:ext>
            </a:extLst>
          </p:cNvPr>
          <p:cNvSpPr>
            <a:spLocks noGrp="1"/>
          </p:cNvSpPr>
          <p:nvPr>
            <p:custDataLst>
              <p:tags r:id="rId12"/>
            </p:custDataLst>
          </p:nvPr>
        </p:nvSpPr>
        <p:spPr bwMode="auto">
          <a:xfrm>
            <a:off x="1908175" y="6116639"/>
            <a:ext cx="285750" cy="1444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EC3C0E15-E27F-44E8-8EB3-686473E752ED}" type="datetime'''''''2''''''''''01''''''''''''''''''''''''8'''''''''''''''">
              <a:rPr lang="en-US" altLang="en-US" sz="1050" smtClean="0">
                <a:solidFill>
                  <a:srgbClr val="000000"/>
                </a:solidFill>
              </a:rPr>
              <a:pPr marL="0" indent="0" algn="ctr">
                <a:spcBef>
                  <a:spcPct val="0"/>
                </a:spcBef>
                <a:spcAft>
                  <a:spcPct val="0"/>
                </a:spcAft>
                <a:buNone/>
              </a:pPr>
              <a:t>2018</a:t>
            </a:fld>
            <a:endParaRPr lang="en-US" sz="1050">
              <a:solidFill>
                <a:srgbClr val="000000"/>
              </a:solidFill>
            </a:endParaRPr>
          </a:p>
        </p:txBody>
      </p:sp>
      <p:sp>
        <p:nvSpPr>
          <p:cNvPr id="11" name="Text Placeholder 2">
            <a:extLst>
              <a:ext uri="{FF2B5EF4-FFF2-40B4-BE49-F238E27FC236}">
                <a16:creationId xmlns:a16="http://schemas.microsoft.com/office/drawing/2014/main" id="{6B37D8D0-275F-137F-0C47-0C64260E428B}"/>
              </a:ext>
            </a:extLst>
          </p:cNvPr>
          <p:cNvSpPr>
            <a:spLocks noGrp="1"/>
          </p:cNvSpPr>
          <p:nvPr>
            <p:custDataLst>
              <p:tags r:id="rId13"/>
            </p:custDataLst>
          </p:nvPr>
        </p:nvSpPr>
        <p:spPr bwMode="auto">
          <a:xfrm>
            <a:off x="2413000" y="6116639"/>
            <a:ext cx="285750" cy="1444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6B60A9DF-BFA9-49F0-BC70-EE740D6BD500}" type="datetime'''''2''''01''''''''''''''9'">
              <a:rPr lang="en-US" altLang="en-US" sz="1050" smtClean="0">
                <a:solidFill>
                  <a:srgbClr val="000000"/>
                </a:solidFill>
              </a:rPr>
              <a:pPr marL="0" indent="0" algn="ctr">
                <a:spcBef>
                  <a:spcPct val="0"/>
                </a:spcBef>
                <a:spcAft>
                  <a:spcPct val="0"/>
                </a:spcAft>
                <a:buNone/>
              </a:pPr>
              <a:t>2019</a:t>
            </a:fld>
            <a:endParaRPr lang="en-US" sz="1050">
              <a:solidFill>
                <a:srgbClr val="000000"/>
              </a:solidFill>
            </a:endParaRPr>
          </a:p>
        </p:txBody>
      </p:sp>
      <p:sp>
        <p:nvSpPr>
          <p:cNvPr id="17" name="Text Placeholder 2">
            <a:extLst>
              <a:ext uri="{FF2B5EF4-FFF2-40B4-BE49-F238E27FC236}">
                <a16:creationId xmlns:a16="http://schemas.microsoft.com/office/drawing/2014/main" id="{0EFCC914-75F7-A020-90C8-37A5EECCA40C}"/>
              </a:ext>
            </a:extLst>
          </p:cNvPr>
          <p:cNvSpPr>
            <a:spLocks noGrp="1"/>
          </p:cNvSpPr>
          <p:nvPr>
            <p:custDataLst>
              <p:tags r:id="rId14"/>
            </p:custDataLst>
          </p:nvPr>
        </p:nvSpPr>
        <p:spPr bwMode="auto">
          <a:xfrm>
            <a:off x="2919413" y="6116639"/>
            <a:ext cx="285750" cy="1444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BD958CFD-04D5-4CB9-8A4B-3116226E2083}" type="datetime'''''''''''''''''''''2''''''''''''0''2''''''0'''''''''''''''''">
              <a:rPr lang="en-US" altLang="en-US" sz="1050" smtClean="0">
                <a:solidFill>
                  <a:srgbClr val="000000"/>
                </a:solidFill>
              </a:rPr>
              <a:pPr marL="0" indent="0" algn="ctr">
                <a:spcBef>
                  <a:spcPct val="0"/>
                </a:spcBef>
                <a:spcAft>
                  <a:spcPct val="0"/>
                </a:spcAft>
                <a:buNone/>
              </a:pPr>
              <a:t>2020</a:t>
            </a:fld>
            <a:endParaRPr lang="en-US" sz="1050">
              <a:solidFill>
                <a:srgbClr val="000000"/>
              </a:solidFill>
            </a:endParaRPr>
          </a:p>
        </p:txBody>
      </p:sp>
      <p:sp>
        <p:nvSpPr>
          <p:cNvPr id="20" name="Text Placeholder 2">
            <a:extLst>
              <a:ext uri="{FF2B5EF4-FFF2-40B4-BE49-F238E27FC236}">
                <a16:creationId xmlns:a16="http://schemas.microsoft.com/office/drawing/2014/main" id="{F498C4CF-7E7A-FC9F-C1D7-D87806711541}"/>
              </a:ext>
            </a:extLst>
          </p:cNvPr>
          <p:cNvSpPr>
            <a:spLocks noGrp="1"/>
          </p:cNvSpPr>
          <p:nvPr>
            <p:custDataLst>
              <p:tags r:id="rId15"/>
            </p:custDataLst>
          </p:nvPr>
        </p:nvSpPr>
        <p:spPr bwMode="auto">
          <a:xfrm>
            <a:off x="3424238" y="6116639"/>
            <a:ext cx="285750" cy="1444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AE81A4F8-6D63-4606-818A-20331DB5F28B}" type="datetime'2''''''''''''''0''''''''''''''''''''''''''2''''''''1'''''">
              <a:rPr lang="en-US" altLang="en-US" sz="1050" smtClean="0">
                <a:solidFill>
                  <a:srgbClr val="000000"/>
                </a:solidFill>
              </a:rPr>
              <a:pPr marL="0" indent="0" algn="ctr">
                <a:spcBef>
                  <a:spcPct val="0"/>
                </a:spcBef>
                <a:spcAft>
                  <a:spcPct val="0"/>
                </a:spcAft>
                <a:buNone/>
              </a:pPr>
              <a:t>2021</a:t>
            </a:fld>
            <a:endParaRPr lang="en-US" sz="1050">
              <a:solidFill>
                <a:srgbClr val="000000"/>
              </a:solidFill>
            </a:endParaRPr>
          </a:p>
        </p:txBody>
      </p:sp>
      <p:sp>
        <p:nvSpPr>
          <p:cNvPr id="21" name="Text Placeholder 2">
            <a:extLst>
              <a:ext uri="{FF2B5EF4-FFF2-40B4-BE49-F238E27FC236}">
                <a16:creationId xmlns:a16="http://schemas.microsoft.com/office/drawing/2014/main" id="{12DD4B3E-E566-1F4C-1DC3-534F27F6699E}"/>
              </a:ext>
            </a:extLst>
          </p:cNvPr>
          <p:cNvSpPr>
            <a:spLocks noGrp="1"/>
          </p:cNvSpPr>
          <p:nvPr>
            <p:custDataLst>
              <p:tags r:id="rId16"/>
            </p:custDataLst>
          </p:nvPr>
        </p:nvSpPr>
        <p:spPr bwMode="auto">
          <a:xfrm>
            <a:off x="3930650" y="6116639"/>
            <a:ext cx="285750" cy="1444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numCol="1" spcCol="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0"/>
              </a:spcBef>
              <a:spcAft>
                <a:spcPct val="0"/>
              </a:spcAft>
              <a:buNone/>
            </a:pPr>
            <a:fld id="{D7ECE408-1D5C-4905-907E-84C773565C7C}" type="datetime'''''''''''''''''''''''202''2'">
              <a:rPr lang="en-US" altLang="en-US" sz="1050" smtClean="0">
                <a:solidFill>
                  <a:srgbClr val="000000"/>
                </a:solidFill>
              </a:rPr>
              <a:pPr marL="0" indent="0" algn="ctr">
                <a:spcBef>
                  <a:spcPct val="0"/>
                </a:spcBef>
                <a:spcAft>
                  <a:spcPct val="0"/>
                </a:spcAft>
                <a:buNone/>
              </a:pPr>
              <a:t>2022</a:t>
            </a:fld>
            <a:endParaRPr lang="en-US" sz="1050">
              <a:solidFill>
                <a:srgbClr val="000000"/>
              </a:solidFill>
            </a:endParaRPr>
          </a:p>
        </p:txBody>
      </p:sp>
      <p:sp>
        <p:nvSpPr>
          <p:cNvPr id="22" name="Text Placeholder 14">
            <a:extLst>
              <a:ext uri="{FF2B5EF4-FFF2-40B4-BE49-F238E27FC236}">
                <a16:creationId xmlns:a16="http://schemas.microsoft.com/office/drawing/2014/main" id="{477084FB-C354-F29E-24AA-2BB21F69709D}"/>
              </a:ext>
            </a:extLst>
          </p:cNvPr>
          <p:cNvSpPr>
            <a:spLocks noGrp="1"/>
          </p:cNvSpPr>
          <p:nvPr>
            <p:custDataLst>
              <p:tags r:id="rId17"/>
            </p:custDataLst>
          </p:nvPr>
        </p:nvSpPr>
        <p:spPr bwMode="auto">
          <a:xfrm>
            <a:off x="2819400" y="4997450"/>
            <a:ext cx="485775" cy="258763"/>
          </a:xfrm>
          <a:prstGeom prst="ellipse">
            <a:avLst/>
          </a:prstGeom>
          <a:solidFill>
            <a:srgbClr val="FFFFFF"/>
          </a:solidFill>
          <a:ln w="9525" algn="ctr">
            <a:solidFill>
              <a:schemeClr val="tx1"/>
            </a:solidFill>
          </a:ln>
          <a:effectLst/>
        </p:spPr>
        <p:txBody>
          <a:bodyPr vert="horz" wrap="none" lIns="0" tIns="0" rIns="0" bIns="0" numCol="1" spcCol="0" rtlCol="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00" b="1" i="0" u="none" strike="noStrike" cap="none">
                <a:solidFill>
                  <a:schemeClr val="tx2">
                    <a:lumMod val="75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ct val="0"/>
              </a:spcBef>
              <a:spcAft>
                <a:spcPct val="0"/>
              </a:spcAft>
            </a:pPr>
            <a:fld id="{AD3E5696-A828-4830-900C-933268EF717E}" type="datetime'''''''+4''''4''''''''''''''''''''''''''''''''''''''%'''''''">
              <a:rPr lang="en-US" altLang="en-US" sz="1200" smtClean="0">
                <a:solidFill>
                  <a:schemeClr val="tx1"/>
                </a:solidFill>
                <a:effectLst/>
                <a:ea typeface="+mn-ea"/>
                <a:cs typeface="+mn-cs"/>
              </a:rPr>
              <a:pPr algn="ctr">
                <a:spcBef>
                  <a:spcPct val="0"/>
                </a:spcBef>
                <a:spcAft>
                  <a:spcPct val="0"/>
                </a:spcAft>
              </a:pPr>
              <a:t>+44%</a:t>
            </a:fld>
            <a:endParaRPr lang="en-US" sz="1200">
              <a:solidFill>
                <a:schemeClr val="tx1"/>
              </a:solidFill>
              <a:ea typeface="+mn-ea"/>
              <a:cs typeface="+mn-cs"/>
            </a:endParaRPr>
          </a:p>
        </p:txBody>
      </p:sp>
      <p:sp>
        <p:nvSpPr>
          <p:cNvPr id="23" name="Rectangle: Rounded Corners 22">
            <a:extLst>
              <a:ext uri="{FF2B5EF4-FFF2-40B4-BE49-F238E27FC236}">
                <a16:creationId xmlns:a16="http://schemas.microsoft.com/office/drawing/2014/main" id="{34AFCEA8-945D-FCF5-8D99-DE56CF7F2161}"/>
              </a:ext>
            </a:extLst>
          </p:cNvPr>
          <p:cNvSpPr/>
          <p:nvPr/>
        </p:nvSpPr>
        <p:spPr>
          <a:xfrm>
            <a:off x="406506" y="4709668"/>
            <a:ext cx="1263684" cy="731520"/>
          </a:xfrm>
          <a:prstGeom prst="roundRect">
            <a:avLst/>
          </a:prstGeom>
          <a:solidFill>
            <a:schemeClr val="bg1"/>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51E35"/>
                </a:solidFill>
                <a:effectLst/>
                <a:uLnTx/>
                <a:uFillTx/>
                <a:latin typeface="Calibri" panose="020F0502020204030204"/>
                <a:ea typeface="+mn-ea"/>
                <a:cs typeface="+mn-cs"/>
              </a:rPr>
              <a:t>55%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i="0" u="none" strike="noStrike" kern="1200" cap="none" spc="0" normalizeH="0" baseline="0" noProof="0">
                <a:ln>
                  <a:noFill/>
                </a:ln>
                <a:solidFill>
                  <a:srgbClr val="051E35"/>
                </a:solidFill>
                <a:effectLst/>
                <a:uLnTx/>
                <a:uFillTx/>
                <a:latin typeface="Calibri" panose="020F0502020204030204"/>
                <a:ea typeface="+mn-ea"/>
                <a:cs typeface="+mn-cs"/>
              </a:rPr>
              <a:t>of 2022 </a:t>
            </a:r>
            <a:r>
              <a:rPr kumimoji="0" lang="en-US" sz="1050" b="0" i="0" u="none" strike="noStrike" kern="1200" cap="none" spc="0" normalizeH="0" baseline="0" noProof="0">
                <a:ln>
                  <a:noFill/>
                </a:ln>
                <a:solidFill>
                  <a:srgbClr val="051E35"/>
                </a:solidFill>
                <a:effectLst/>
                <a:uLnTx/>
                <a:uFillTx/>
                <a:latin typeface="Calibri" panose="020F0502020204030204"/>
                <a:ea typeface="+mn-ea"/>
                <a:cs typeface="+mn-cs"/>
              </a:rPr>
              <a:t>Diverse Suppliers are local from OK and AR</a:t>
            </a:r>
          </a:p>
        </p:txBody>
      </p:sp>
      <p:cxnSp>
        <p:nvCxnSpPr>
          <p:cNvPr id="24" name="Straight Connector 23">
            <a:extLst>
              <a:ext uri="{FF2B5EF4-FFF2-40B4-BE49-F238E27FC236}">
                <a16:creationId xmlns:a16="http://schemas.microsoft.com/office/drawing/2014/main" id="{ECEFE753-0E0B-E472-E7A2-8D4BA7258AD8}"/>
              </a:ext>
            </a:extLst>
          </p:cNvPr>
          <p:cNvCxnSpPr>
            <a:cxnSpLocks/>
          </p:cNvCxnSpPr>
          <p:nvPr/>
        </p:nvCxnSpPr>
        <p:spPr>
          <a:xfrm rot="16200000">
            <a:off x="2372471" y="2660650"/>
            <a:ext cx="0" cy="3931920"/>
          </a:xfrm>
          <a:prstGeom prst="line">
            <a:avLst/>
          </a:prstGeom>
          <a:ln w="19050">
            <a:solidFill>
              <a:schemeClr val="tx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2942C13B-C1A3-7D9B-3421-0C2A8BDC64EC}"/>
              </a:ext>
            </a:extLst>
          </p:cNvPr>
          <p:cNvSpPr txBox="1"/>
          <p:nvPr/>
        </p:nvSpPr>
        <p:spPr>
          <a:xfrm>
            <a:off x="1798636" y="4723949"/>
            <a:ext cx="2602417" cy="323165"/>
          </a:xfrm>
          <a:prstGeom prst="rect">
            <a:avLst/>
          </a:prstGeom>
          <a:noFill/>
        </p:spPr>
        <p:txBody>
          <a:bodyPr wrap="square" lIns="0" tIns="0" rIns="0" bIns="0" rtlCol="0">
            <a:spAutoFit/>
          </a:bodyPr>
          <a:lstStyle/>
          <a:p>
            <a:r>
              <a:rPr lang="en-US" sz="1050" b="1"/>
              <a:t>Annual Diverse Supplier Spend</a:t>
            </a:r>
          </a:p>
          <a:p>
            <a:r>
              <a:rPr lang="en-US" sz="1050"/>
              <a:t>$M, % CAGR</a:t>
            </a:r>
            <a:r>
              <a:rPr lang="en-US" sz="1050" baseline="30000"/>
              <a:t>5</a:t>
            </a:r>
            <a:endParaRPr lang="en-US" sz="1050"/>
          </a:p>
        </p:txBody>
      </p:sp>
      <p:sp>
        <p:nvSpPr>
          <p:cNvPr id="31" name="Rectangle 30">
            <a:extLst>
              <a:ext uri="{FF2B5EF4-FFF2-40B4-BE49-F238E27FC236}">
                <a16:creationId xmlns:a16="http://schemas.microsoft.com/office/drawing/2014/main" id="{B15F486F-0A39-CC1A-2200-CC2C51A3AE2E}"/>
              </a:ext>
            </a:extLst>
          </p:cNvPr>
          <p:cNvSpPr/>
          <p:nvPr/>
        </p:nvSpPr>
        <p:spPr>
          <a:xfrm>
            <a:off x="3826986" y="5394930"/>
            <a:ext cx="483208" cy="511646"/>
          </a:xfrm>
          <a:prstGeom prst="rect">
            <a:avLst/>
          </a:prstGeom>
          <a:solidFill>
            <a:srgbClr val="FEF1F0"/>
          </a:solidFill>
          <a:ln>
            <a:solidFill>
              <a:srgbClr val="F80000"/>
            </a:solidFill>
          </a:ln>
        </p:spPr>
        <p:style>
          <a:lnRef idx="1">
            <a:schemeClr val="accent4"/>
          </a:lnRef>
          <a:fillRef idx="2">
            <a:schemeClr val="accent4"/>
          </a:fillRef>
          <a:effectRef idx="1">
            <a:schemeClr val="accent4"/>
          </a:effectRef>
          <a:fontRef idx="minor">
            <a:schemeClr val="dk1"/>
          </a:fontRef>
        </p:style>
        <p:txBody>
          <a:bodyPr lIns="0" tIns="0" rIns="0" bIns="0" rtlCol="0" anchor="ctr"/>
          <a:lstStyle/>
          <a:p>
            <a:pPr algn="ctr"/>
            <a:r>
              <a:rPr lang="en-US" sz="1050" b="1" i="1">
                <a:solidFill>
                  <a:srgbClr val="EF4638"/>
                </a:solidFill>
                <a:latin typeface="Calibri" panose="020F0502020204030204"/>
              </a:rPr>
              <a:t>10.94% of Total Spend</a:t>
            </a:r>
          </a:p>
        </p:txBody>
      </p:sp>
      <p:sp>
        <p:nvSpPr>
          <p:cNvPr id="59" name="Flowchart: Alternate Process 58">
            <a:extLst>
              <a:ext uri="{FF2B5EF4-FFF2-40B4-BE49-F238E27FC236}">
                <a16:creationId xmlns:a16="http://schemas.microsoft.com/office/drawing/2014/main" id="{6A4EE674-B31F-4888-AD37-B799469CCD03}"/>
              </a:ext>
            </a:extLst>
          </p:cNvPr>
          <p:cNvSpPr/>
          <p:nvPr/>
        </p:nvSpPr>
        <p:spPr>
          <a:xfrm>
            <a:off x="8936067" y="3312540"/>
            <a:ext cx="2971800" cy="237744"/>
          </a:xfrm>
          <a:prstGeom prst="flowChartAlternateProcess">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ts val="600"/>
              </a:spcBef>
            </a:pPr>
            <a:r>
              <a:rPr lang="en-US" sz="1600" b="1">
                <a:solidFill>
                  <a:schemeClr val="bg1"/>
                </a:solidFill>
              </a:rPr>
              <a:t>Key Personnel</a:t>
            </a:r>
          </a:p>
        </p:txBody>
      </p:sp>
      <p:sp>
        <p:nvSpPr>
          <p:cNvPr id="64" name="Flowchart: Alternate Process 63">
            <a:extLst>
              <a:ext uri="{FF2B5EF4-FFF2-40B4-BE49-F238E27FC236}">
                <a16:creationId xmlns:a16="http://schemas.microsoft.com/office/drawing/2014/main" id="{EFD82F58-2B0B-41C4-A7B0-67ABAB044101}"/>
              </a:ext>
            </a:extLst>
          </p:cNvPr>
          <p:cNvSpPr/>
          <p:nvPr/>
        </p:nvSpPr>
        <p:spPr>
          <a:xfrm>
            <a:off x="8936067" y="933832"/>
            <a:ext cx="2971800" cy="237744"/>
          </a:xfrm>
          <a:prstGeom prst="flowChartAlternateProcess">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ts val="600"/>
              </a:spcBef>
            </a:pPr>
            <a:r>
              <a:rPr lang="en-US" sz="1600" b="1">
                <a:solidFill>
                  <a:schemeClr val="bg1"/>
                </a:solidFill>
              </a:rPr>
              <a:t>Buy America Compliance</a:t>
            </a:r>
          </a:p>
        </p:txBody>
      </p:sp>
      <p:cxnSp>
        <p:nvCxnSpPr>
          <p:cNvPr id="70" name="Straight Connector 69">
            <a:extLst>
              <a:ext uri="{FF2B5EF4-FFF2-40B4-BE49-F238E27FC236}">
                <a16:creationId xmlns:a16="http://schemas.microsoft.com/office/drawing/2014/main" id="{58C2B296-44C0-4E6E-8469-BA9C380A11B9}"/>
              </a:ext>
            </a:extLst>
          </p:cNvPr>
          <p:cNvCxnSpPr>
            <a:cxnSpLocks/>
          </p:cNvCxnSpPr>
          <p:nvPr/>
        </p:nvCxnSpPr>
        <p:spPr>
          <a:xfrm>
            <a:off x="8792384" y="996015"/>
            <a:ext cx="23813" cy="521208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Isosceles Triangle 4">
            <a:extLst>
              <a:ext uri="{FF2B5EF4-FFF2-40B4-BE49-F238E27FC236}">
                <a16:creationId xmlns:a16="http://schemas.microsoft.com/office/drawing/2014/main" id="{2387E159-EB8D-4AA7-9D53-86B872B8088A}"/>
              </a:ext>
            </a:extLst>
          </p:cNvPr>
          <p:cNvSpPr/>
          <p:nvPr/>
        </p:nvSpPr>
        <p:spPr>
          <a:xfrm rot="5400000">
            <a:off x="1067495" y="1453881"/>
            <a:ext cx="485195" cy="146867"/>
          </a:xfrm>
          <a:prstGeom prst="triangle">
            <a:avLst/>
          </a:prstGeom>
          <a:solidFill>
            <a:schemeClr val="tx2">
              <a:lumMod val="9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solidFill>
                <a:schemeClr val="tx1"/>
              </a:solidFill>
            </a:endParaRPr>
          </a:p>
        </p:txBody>
      </p:sp>
      <p:sp>
        <p:nvSpPr>
          <p:cNvPr id="9" name="Rectangle 8">
            <a:extLst>
              <a:ext uri="{FF2B5EF4-FFF2-40B4-BE49-F238E27FC236}">
                <a16:creationId xmlns:a16="http://schemas.microsoft.com/office/drawing/2014/main" id="{A82424FC-5C3C-4BEF-B59A-4BEB492B649E}"/>
              </a:ext>
            </a:extLst>
          </p:cNvPr>
          <p:cNvSpPr/>
          <p:nvPr/>
        </p:nvSpPr>
        <p:spPr>
          <a:xfrm>
            <a:off x="1332246" y="1601795"/>
            <a:ext cx="1587068" cy="2615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050" b="1">
                <a:solidFill>
                  <a:schemeClr val="bg2"/>
                </a:solidFill>
              </a:rPr>
              <a:t>3. Provide resources</a:t>
            </a:r>
          </a:p>
        </p:txBody>
      </p:sp>
      <p:grpSp>
        <p:nvGrpSpPr>
          <p:cNvPr id="12" name="Group 11">
            <a:extLst>
              <a:ext uri="{FF2B5EF4-FFF2-40B4-BE49-F238E27FC236}">
                <a16:creationId xmlns:a16="http://schemas.microsoft.com/office/drawing/2014/main" id="{84420D77-43D4-40BE-8414-BAE5DE5E62DD}"/>
              </a:ext>
            </a:extLst>
          </p:cNvPr>
          <p:cNvGrpSpPr/>
          <p:nvPr/>
        </p:nvGrpSpPr>
        <p:grpSpPr>
          <a:xfrm>
            <a:off x="421431" y="1871600"/>
            <a:ext cx="3965465" cy="547688"/>
            <a:chOff x="421435" y="1827213"/>
            <a:chExt cx="3965465" cy="547688"/>
          </a:xfrm>
        </p:grpSpPr>
        <p:sp>
          <p:nvSpPr>
            <p:cNvPr id="55" name="Rectangle: Rounded Corners 54">
              <a:extLst>
                <a:ext uri="{FF2B5EF4-FFF2-40B4-BE49-F238E27FC236}">
                  <a16:creationId xmlns:a16="http://schemas.microsoft.com/office/drawing/2014/main" id="{E4814EF1-CA97-4CBB-81D3-FF0D6C6B9AE0}"/>
                </a:ext>
              </a:extLst>
            </p:cNvPr>
            <p:cNvSpPr/>
            <p:nvPr/>
          </p:nvSpPr>
          <p:spPr>
            <a:xfrm>
              <a:off x="708233" y="1829196"/>
              <a:ext cx="3678667" cy="543724"/>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0" algn="l" defTabSz="914400" rtl="0" eaLnBrk="1" fontAlgn="auto" latinLnBrk="0" hangingPunct="1">
                <a:lnSpc>
                  <a:spcPct val="100000"/>
                </a:lnSpc>
                <a:spcBef>
                  <a:spcPts val="0"/>
                </a:spcBef>
                <a:spcAft>
                  <a:spcPts val="0"/>
                </a:spcAft>
                <a:buClrTx/>
                <a:buSzTx/>
                <a:buFontTx/>
                <a:buNone/>
                <a:tabLst/>
                <a:defRPr/>
              </a:pPr>
              <a:r>
                <a:rPr kumimoji="0" lang="en-US" sz="1050" i="0" u="none" strike="noStrike" kern="1200" cap="none" spc="0" normalizeH="0" baseline="0" noProof="0">
                  <a:ln>
                    <a:noFill/>
                  </a:ln>
                  <a:solidFill>
                    <a:srgbClr val="051E35"/>
                  </a:solidFill>
                  <a:effectLst/>
                  <a:uLnTx/>
                  <a:uFillTx/>
                  <a:latin typeface="Calibri" panose="020F0502020204030204"/>
                  <a:ea typeface="+mn-ea"/>
                  <a:cs typeface="+mn-cs"/>
                </a:rPr>
                <a:t>Longstanding partnerships with OSU – Oklahoma City and OSU – Institute of Technology to deliver training materials and internships for electric company worker programs</a:t>
              </a:r>
            </a:p>
          </p:txBody>
        </p:sp>
        <p:sp>
          <p:nvSpPr>
            <p:cNvPr id="56" name="Oval 55">
              <a:extLst>
                <a:ext uri="{FF2B5EF4-FFF2-40B4-BE49-F238E27FC236}">
                  <a16:creationId xmlns:a16="http://schemas.microsoft.com/office/drawing/2014/main" id="{18DCB957-BDDD-4388-BAB8-600C4AAA9CB8}"/>
                </a:ext>
              </a:extLst>
            </p:cNvPr>
            <p:cNvSpPr/>
            <p:nvPr/>
          </p:nvSpPr>
          <p:spPr>
            <a:xfrm>
              <a:off x="421435" y="1827213"/>
              <a:ext cx="548640" cy="547688"/>
            </a:xfrm>
            <a:prstGeom prst="ellipse">
              <a:avLst/>
            </a:prstGeom>
            <a:solidFill>
              <a:srgbClr val="80808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7" name="Graphic 18" descr="Graduation cap with solid fill">
              <a:extLst>
                <a:ext uri="{FF2B5EF4-FFF2-40B4-BE49-F238E27FC236}">
                  <a16:creationId xmlns:a16="http://schemas.microsoft.com/office/drawing/2014/main" id="{963EE7FD-AF83-41B7-B638-F5C918010A8C}"/>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472056" y="1874203"/>
              <a:ext cx="454497" cy="453708"/>
            </a:xfrm>
            <a:prstGeom prst="rect">
              <a:avLst/>
            </a:prstGeom>
          </p:spPr>
        </p:pic>
      </p:grpSp>
      <p:grpSp>
        <p:nvGrpSpPr>
          <p:cNvPr id="15" name="Group 14">
            <a:extLst>
              <a:ext uri="{FF2B5EF4-FFF2-40B4-BE49-F238E27FC236}">
                <a16:creationId xmlns:a16="http://schemas.microsoft.com/office/drawing/2014/main" id="{A5E13142-252C-4DA3-A579-5CF918328D5E}"/>
              </a:ext>
            </a:extLst>
          </p:cNvPr>
          <p:cNvGrpSpPr/>
          <p:nvPr/>
        </p:nvGrpSpPr>
        <p:grpSpPr>
          <a:xfrm>
            <a:off x="409888" y="2471205"/>
            <a:ext cx="3988550" cy="549275"/>
            <a:chOff x="409892" y="2416175"/>
            <a:chExt cx="3988550" cy="549275"/>
          </a:xfrm>
        </p:grpSpPr>
        <p:sp>
          <p:nvSpPr>
            <p:cNvPr id="52" name="Rectangle: Rounded Corners 51">
              <a:extLst>
                <a:ext uri="{FF2B5EF4-FFF2-40B4-BE49-F238E27FC236}">
                  <a16:creationId xmlns:a16="http://schemas.microsoft.com/office/drawing/2014/main" id="{2EA37617-0D36-4281-9B2B-ECEB80D68AE5}"/>
                </a:ext>
              </a:extLst>
            </p:cNvPr>
            <p:cNvSpPr/>
            <p:nvPr/>
          </p:nvSpPr>
          <p:spPr>
            <a:xfrm>
              <a:off x="719775" y="2418163"/>
              <a:ext cx="3678667" cy="545299"/>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a:defRPr/>
              </a:pPr>
              <a:r>
                <a:rPr kumimoji="0" lang="en-US" sz="1050" i="0" u="none" strike="noStrike" kern="1200" cap="none" spc="0" normalizeH="0" baseline="0" noProof="0">
                  <a:ln>
                    <a:noFill/>
                  </a:ln>
                  <a:solidFill>
                    <a:srgbClr val="051E35"/>
                  </a:solidFill>
                  <a:effectLst/>
                  <a:uLnTx/>
                  <a:uFillTx/>
                  <a:latin typeface="Calibri" panose="020F0502020204030204"/>
                  <a:ea typeface="+mn-ea"/>
                  <a:cs typeface="+mn-cs"/>
                </a:rPr>
                <a:t>Urban League of Greater OKC partner, providing $175K grant for energy industry training; building a pipeline of career opportunities to diversify energy sector for long-term success</a:t>
              </a:r>
            </a:p>
          </p:txBody>
        </p:sp>
        <p:sp>
          <p:nvSpPr>
            <p:cNvPr id="53" name="Oval 52">
              <a:extLst>
                <a:ext uri="{FF2B5EF4-FFF2-40B4-BE49-F238E27FC236}">
                  <a16:creationId xmlns:a16="http://schemas.microsoft.com/office/drawing/2014/main" id="{4FEFAFF0-43B4-4304-9317-4C2E6A387D84}"/>
                </a:ext>
              </a:extLst>
            </p:cNvPr>
            <p:cNvSpPr/>
            <p:nvPr/>
          </p:nvSpPr>
          <p:spPr>
            <a:xfrm>
              <a:off x="409892" y="2416175"/>
              <a:ext cx="548640" cy="549275"/>
            </a:xfrm>
            <a:prstGeom prst="ellipse">
              <a:avLst/>
            </a:prstGeom>
            <a:solidFill>
              <a:srgbClr val="80808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4" name="Graphic 98" descr="Boardroom with solid fill">
              <a:extLst>
                <a:ext uri="{FF2B5EF4-FFF2-40B4-BE49-F238E27FC236}">
                  <a16:creationId xmlns:a16="http://schemas.microsoft.com/office/drawing/2014/main" id="{B1122EEC-2089-491C-8F63-5E479EB8E285}"/>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455876" y="2462212"/>
              <a:ext cx="456672" cy="457200"/>
            </a:xfrm>
            <a:prstGeom prst="rect">
              <a:avLst/>
            </a:prstGeom>
          </p:spPr>
        </p:pic>
      </p:grpSp>
      <p:sp>
        <p:nvSpPr>
          <p:cNvPr id="18" name="Rectangle: Rounded Corners 17">
            <a:extLst>
              <a:ext uri="{FF2B5EF4-FFF2-40B4-BE49-F238E27FC236}">
                <a16:creationId xmlns:a16="http://schemas.microsoft.com/office/drawing/2014/main" id="{36BA0EB2-BAD6-4A24-A355-2BA0D7CF0D28}"/>
              </a:ext>
            </a:extLst>
          </p:cNvPr>
          <p:cNvSpPr/>
          <p:nvPr/>
        </p:nvSpPr>
        <p:spPr>
          <a:xfrm>
            <a:off x="414446" y="1239278"/>
            <a:ext cx="843680" cy="576072"/>
          </a:xfrm>
          <a:prstGeom prst="roundRect">
            <a:avLst/>
          </a:prstGeom>
          <a:solidFill>
            <a:schemeClr val="bg1"/>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51E35"/>
                </a:solidFill>
                <a:effectLst/>
                <a:uLnTx/>
                <a:uFillTx/>
                <a:latin typeface="Calibri" panose="020F0502020204030204"/>
                <a:ea typeface="+mn-ea"/>
                <a:cs typeface="+mn-cs"/>
              </a:rPr>
              <a:t>370 </a:t>
            </a:r>
            <a:r>
              <a:rPr kumimoji="0" lang="en-US" sz="1050" b="0" i="0" u="none" strike="noStrike" kern="1200" cap="none" spc="0" normalizeH="0" baseline="0" noProof="0">
                <a:ln>
                  <a:noFill/>
                </a:ln>
                <a:solidFill>
                  <a:srgbClr val="051E35"/>
                </a:solidFill>
                <a:effectLst/>
                <a:uLnTx/>
                <a:uFillTx/>
                <a:latin typeface="Calibri" panose="020F0502020204030204"/>
                <a:ea typeface="+mn-ea"/>
                <a:cs typeface="+mn-cs"/>
              </a:rPr>
              <a:t>Boards &amp; Committees</a:t>
            </a:r>
          </a:p>
        </p:txBody>
      </p:sp>
      <p:sp>
        <p:nvSpPr>
          <p:cNvPr id="26" name="Rectangle 25">
            <a:extLst>
              <a:ext uri="{FF2B5EF4-FFF2-40B4-BE49-F238E27FC236}">
                <a16:creationId xmlns:a16="http://schemas.microsoft.com/office/drawing/2014/main" id="{DAA73C1F-B022-42E8-8578-04B6528F44A5}"/>
              </a:ext>
            </a:extLst>
          </p:cNvPr>
          <p:cNvSpPr/>
          <p:nvPr/>
        </p:nvSpPr>
        <p:spPr>
          <a:xfrm>
            <a:off x="1332246" y="1188069"/>
            <a:ext cx="1587068" cy="2615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050" b="1">
                <a:solidFill>
                  <a:schemeClr val="bg2"/>
                </a:solidFill>
              </a:rPr>
              <a:t>1. Meet with community</a:t>
            </a:r>
          </a:p>
        </p:txBody>
      </p:sp>
      <p:sp>
        <p:nvSpPr>
          <p:cNvPr id="27" name="Rectangle 26">
            <a:extLst>
              <a:ext uri="{FF2B5EF4-FFF2-40B4-BE49-F238E27FC236}">
                <a16:creationId xmlns:a16="http://schemas.microsoft.com/office/drawing/2014/main" id="{BB45E42B-0659-4DE0-AEC4-33065FDA05C9}"/>
              </a:ext>
            </a:extLst>
          </p:cNvPr>
          <p:cNvSpPr/>
          <p:nvPr/>
        </p:nvSpPr>
        <p:spPr>
          <a:xfrm>
            <a:off x="1332246" y="1394932"/>
            <a:ext cx="1587068" cy="2615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050" b="1">
                <a:solidFill>
                  <a:schemeClr val="bg2"/>
                </a:solidFill>
              </a:rPr>
              <a:t>2. Build action plans</a:t>
            </a:r>
          </a:p>
        </p:txBody>
      </p:sp>
      <p:grpSp>
        <p:nvGrpSpPr>
          <p:cNvPr id="28" name="Group 27">
            <a:extLst>
              <a:ext uri="{FF2B5EF4-FFF2-40B4-BE49-F238E27FC236}">
                <a16:creationId xmlns:a16="http://schemas.microsoft.com/office/drawing/2014/main" id="{9D57DBAB-2FAE-444C-BB6A-EB14B1C07B45}"/>
              </a:ext>
            </a:extLst>
          </p:cNvPr>
          <p:cNvGrpSpPr/>
          <p:nvPr/>
        </p:nvGrpSpPr>
        <p:grpSpPr>
          <a:xfrm>
            <a:off x="406506" y="3072396"/>
            <a:ext cx="3991932" cy="549275"/>
            <a:chOff x="406510" y="3006725"/>
            <a:chExt cx="3991932" cy="549275"/>
          </a:xfrm>
        </p:grpSpPr>
        <p:sp>
          <p:nvSpPr>
            <p:cNvPr id="42" name="Rectangle: Rounded Corners 41">
              <a:extLst>
                <a:ext uri="{FF2B5EF4-FFF2-40B4-BE49-F238E27FC236}">
                  <a16:creationId xmlns:a16="http://schemas.microsoft.com/office/drawing/2014/main" id="{D1687934-F01C-4ABE-8406-483A90CA0A04}"/>
                </a:ext>
              </a:extLst>
            </p:cNvPr>
            <p:cNvSpPr/>
            <p:nvPr/>
          </p:nvSpPr>
          <p:spPr>
            <a:xfrm>
              <a:off x="719775" y="3008713"/>
              <a:ext cx="3678667" cy="545299"/>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9144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051E35"/>
                  </a:solidFill>
                  <a:latin typeface="Calibri" panose="020F0502020204030204"/>
                </a:rPr>
                <a:t>Formal agreements with U.S. military at Fort Sill to provide training to </a:t>
              </a:r>
              <a:r>
                <a:rPr kumimoji="0" lang="en-US" sz="1050" i="0" u="none" strike="noStrike" kern="1200" cap="none" spc="0" normalizeH="0" baseline="0" noProof="0">
                  <a:ln>
                    <a:noFill/>
                  </a:ln>
                  <a:solidFill>
                    <a:srgbClr val="051E35"/>
                  </a:solidFill>
                  <a:effectLst/>
                  <a:uLnTx/>
                  <a:uFillTx/>
                  <a:latin typeface="Calibri" panose="020F0502020204030204"/>
                  <a:ea typeface="+mn-ea"/>
                  <a:cs typeface="+mn-cs"/>
                </a:rPr>
                <a:t>military personnel transitioning out. Dedicated to providing jobs to veterans across many areas of our business</a:t>
              </a:r>
            </a:p>
          </p:txBody>
        </p:sp>
        <p:sp>
          <p:nvSpPr>
            <p:cNvPr id="43" name="Oval 42">
              <a:extLst>
                <a:ext uri="{FF2B5EF4-FFF2-40B4-BE49-F238E27FC236}">
                  <a16:creationId xmlns:a16="http://schemas.microsoft.com/office/drawing/2014/main" id="{DA99DD22-C81A-4D2B-9597-2AE1A2113181}"/>
                </a:ext>
              </a:extLst>
            </p:cNvPr>
            <p:cNvSpPr/>
            <p:nvPr/>
          </p:nvSpPr>
          <p:spPr>
            <a:xfrm>
              <a:off x="406510" y="3006725"/>
              <a:ext cx="548640" cy="549275"/>
            </a:xfrm>
            <a:prstGeom prst="ellipse">
              <a:avLst/>
            </a:prstGeom>
            <a:solidFill>
              <a:srgbClr val="80808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46" name="Group 45">
              <a:extLst>
                <a:ext uri="{FF2B5EF4-FFF2-40B4-BE49-F238E27FC236}">
                  <a16:creationId xmlns:a16="http://schemas.microsoft.com/office/drawing/2014/main" id="{020BE480-5829-4B0E-BB01-F241C06DA89F}"/>
                </a:ext>
              </a:extLst>
            </p:cNvPr>
            <p:cNvGrpSpPr>
              <a:grpSpLocks noChangeAspect="1"/>
            </p:cNvGrpSpPr>
            <p:nvPr/>
          </p:nvGrpSpPr>
          <p:grpSpPr>
            <a:xfrm>
              <a:off x="517269" y="3094755"/>
              <a:ext cx="327124" cy="373215"/>
              <a:chOff x="-1237197" y="3896491"/>
              <a:chExt cx="1180667" cy="1345459"/>
            </a:xfrm>
          </p:grpSpPr>
          <p:sp>
            <p:nvSpPr>
              <p:cNvPr id="48" name="Star: 5 Points 47">
                <a:extLst>
                  <a:ext uri="{FF2B5EF4-FFF2-40B4-BE49-F238E27FC236}">
                    <a16:creationId xmlns:a16="http://schemas.microsoft.com/office/drawing/2014/main" id="{D472231D-5AA2-41EE-9F63-8B986AB8F8A7}"/>
                  </a:ext>
                </a:extLst>
              </p:cNvPr>
              <p:cNvSpPr/>
              <p:nvPr/>
            </p:nvSpPr>
            <p:spPr>
              <a:xfrm>
                <a:off x="-889879" y="3896491"/>
                <a:ext cx="457200" cy="4572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9" name="Arrow: Chevron 48">
                <a:extLst>
                  <a:ext uri="{FF2B5EF4-FFF2-40B4-BE49-F238E27FC236}">
                    <a16:creationId xmlns:a16="http://schemas.microsoft.com/office/drawing/2014/main" id="{9E33552C-A679-4E51-A9E4-9E2F6B48B5FC}"/>
                  </a:ext>
                </a:extLst>
              </p:cNvPr>
              <p:cNvSpPr/>
              <p:nvPr/>
            </p:nvSpPr>
            <p:spPr>
              <a:xfrm rot="5400000">
                <a:off x="-880476" y="4156843"/>
                <a:ext cx="467225" cy="1180667"/>
              </a:xfrm>
              <a:prstGeom prst="chevron">
                <a:avLst>
                  <a:gd name="adj" fmla="val 642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sp>
            <p:nvSpPr>
              <p:cNvPr id="50" name="Arrow: Chevron 49">
                <a:extLst>
                  <a:ext uri="{FF2B5EF4-FFF2-40B4-BE49-F238E27FC236}">
                    <a16:creationId xmlns:a16="http://schemas.microsoft.com/office/drawing/2014/main" id="{EAECC0F6-52ED-41F1-A222-7FE8F7495355}"/>
                  </a:ext>
                </a:extLst>
              </p:cNvPr>
              <p:cNvSpPr/>
              <p:nvPr/>
            </p:nvSpPr>
            <p:spPr>
              <a:xfrm rot="5400000">
                <a:off x="-880476" y="4418004"/>
                <a:ext cx="467225" cy="1180667"/>
              </a:xfrm>
              <a:prstGeom prst="chevron">
                <a:avLst>
                  <a:gd name="adj" fmla="val 642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sp>
            <p:nvSpPr>
              <p:cNvPr id="51" name="Arrow: Chevron 50">
                <a:extLst>
                  <a:ext uri="{FF2B5EF4-FFF2-40B4-BE49-F238E27FC236}">
                    <a16:creationId xmlns:a16="http://schemas.microsoft.com/office/drawing/2014/main" id="{81149CB2-A13E-419E-B83F-4C925FD920A9}"/>
                  </a:ext>
                </a:extLst>
              </p:cNvPr>
              <p:cNvSpPr/>
              <p:nvPr/>
            </p:nvSpPr>
            <p:spPr>
              <a:xfrm rot="5400000">
                <a:off x="-880476" y="3895681"/>
                <a:ext cx="467225" cy="1180667"/>
              </a:xfrm>
              <a:prstGeom prst="chevron">
                <a:avLst>
                  <a:gd name="adj" fmla="val 642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grpSp>
      </p:grpSp>
      <p:sp>
        <p:nvSpPr>
          <p:cNvPr id="29" name="Rectangle: Rounded Corners 28">
            <a:extLst>
              <a:ext uri="{FF2B5EF4-FFF2-40B4-BE49-F238E27FC236}">
                <a16:creationId xmlns:a16="http://schemas.microsoft.com/office/drawing/2014/main" id="{AE584802-10CA-4CD2-3607-C60A143A669C}"/>
              </a:ext>
            </a:extLst>
          </p:cNvPr>
          <p:cNvSpPr/>
          <p:nvPr/>
        </p:nvSpPr>
        <p:spPr>
          <a:xfrm>
            <a:off x="3015714" y="1239278"/>
            <a:ext cx="1356258" cy="576072"/>
          </a:xfrm>
          <a:prstGeom prst="roundRect">
            <a:avLst/>
          </a:prstGeom>
          <a:solidFill>
            <a:schemeClr val="bg1"/>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a:solidFill>
                  <a:srgbClr val="051E35"/>
                </a:solidFill>
                <a:latin typeface="Calibri" panose="020F0502020204030204"/>
              </a:rPr>
              <a:t>$137M</a:t>
            </a:r>
            <a:r>
              <a:rPr kumimoji="0" lang="en-US" sz="1050" i="0" u="none" strike="noStrike" kern="1200" cap="none" spc="0" normalizeH="0" baseline="0" noProof="0">
                <a:ln>
                  <a:noFill/>
                </a:ln>
                <a:solidFill>
                  <a:srgbClr val="051E35"/>
                </a:solidFill>
                <a:effectLst/>
                <a:uLnTx/>
                <a:uFillTx/>
                <a:latin typeface="Calibri" panose="020F0502020204030204"/>
                <a:ea typeface="+mn-ea"/>
                <a:cs typeface="+mn-cs"/>
              </a:rPr>
              <a:t> last 3 years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i="0" u="none" strike="noStrike" kern="1200" cap="none" spc="0" normalizeH="0" baseline="0" noProof="0">
                <a:ln>
                  <a:noFill/>
                </a:ln>
                <a:solidFill>
                  <a:srgbClr val="051E35"/>
                </a:solidFill>
                <a:effectLst/>
                <a:uLnTx/>
                <a:uFillTx/>
                <a:latin typeface="Calibri" panose="020F0502020204030204"/>
                <a:ea typeface="+mn-ea"/>
                <a:cs typeface="+mn-cs"/>
              </a:rPr>
              <a:t>total spend on </a:t>
            </a:r>
            <a:r>
              <a:rPr kumimoji="0" lang="en-US" sz="1050" b="1" i="0" u="sng" strike="noStrike" kern="1200" cap="none" spc="0" normalizeH="0" baseline="0" noProof="0">
                <a:ln>
                  <a:noFill/>
                </a:ln>
                <a:solidFill>
                  <a:srgbClr val="051E35"/>
                </a:solidFill>
                <a:effectLst/>
                <a:uLnTx/>
                <a:uFillTx/>
                <a:latin typeface="Calibri" panose="020F0502020204030204"/>
                <a:ea typeface="+mn-ea"/>
                <a:cs typeface="+mn-cs"/>
              </a:rPr>
              <a:t>union</a:t>
            </a:r>
            <a:r>
              <a:rPr kumimoji="0" lang="en-US" sz="1050" i="0" u="none" strike="noStrike" kern="1200" cap="none" spc="0" normalizeH="0" baseline="0" noProof="0">
                <a:ln>
                  <a:noFill/>
                </a:ln>
                <a:solidFill>
                  <a:srgbClr val="051E35"/>
                </a:solidFill>
                <a:effectLst/>
                <a:uLnTx/>
                <a:uFillTx/>
                <a:latin typeface="Calibri" panose="020F0502020204030204"/>
                <a:ea typeface="+mn-ea"/>
                <a:cs typeface="+mn-cs"/>
              </a:rPr>
              <a:t> suppliers/contractors</a:t>
            </a:r>
          </a:p>
        </p:txBody>
      </p:sp>
      <p:cxnSp>
        <p:nvCxnSpPr>
          <p:cNvPr id="36" name="Straight Connector 35">
            <a:extLst>
              <a:ext uri="{FF2B5EF4-FFF2-40B4-BE49-F238E27FC236}">
                <a16:creationId xmlns:a16="http://schemas.microsoft.com/office/drawing/2014/main" id="{E7736187-535D-AE03-A1D2-053B2336C710}"/>
              </a:ext>
            </a:extLst>
          </p:cNvPr>
          <p:cNvCxnSpPr>
            <a:cxnSpLocks/>
          </p:cNvCxnSpPr>
          <p:nvPr/>
        </p:nvCxnSpPr>
        <p:spPr>
          <a:xfrm>
            <a:off x="2920026" y="1239278"/>
            <a:ext cx="0" cy="594360"/>
          </a:xfrm>
          <a:prstGeom prst="line">
            <a:avLst/>
          </a:prstGeom>
          <a:ln w="19050">
            <a:solidFill>
              <a:schemeClr val="tx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420DED51-99C8-41F0-B55D-28DB84046673}"/>
              </a:ext>
            </a:extLst>
          </p:cNvPr>
          <p:cNvSpPr/>
          <p:nvPr/>
        </p:nvSpPr>
        <p:spPr>
          <a:xfrm>
            <a:off x="8936067" y="5402798"/>
            <a:ext cx="2971800" cy="8134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4572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300"/>
              </a:spcAft>
            </a:pPr>
            <a:r>
              <a:rPr lang="en-US" sz="1100" b="1">
                <a:solidFill>
                  <a:schemeClr val="tx1"/>
                </a:solidFill>
                <a:cs typeface="Calibri"/>
              </a:rPr>
              <a:t>Project Manager</a:t>
            </a:r>
          </a:p>
          <a:p>
            <a:r>
              <a:rPr lang="en-US" sz="1100" b="1">
                <a:solidFill>
                  <a:srgbClr val="EF4638"/>
                </a:solidFill>
                <a:cs typeface="Calibri"/>
              </a:rPr>
              <a:t>Brian Huckabay, </a:t>
            </a:r>
            <a:r>
              <a:rPr lang="en-US" sz="1100">
                <a:solidFill>
                  <a:schemeClr val="tx1"/>
                </a:solidFill>
                <a:cs typeface="Calibri"/>
              </a:rPr>
              <a:t>Director Dist. Eng Tech Services</a:t>
            </a:r>
          </a:p>
          <a:p>
            <a:r>
              <a:rPr lang="en-US" sz="1100">
                <a:solidFill>
                  <a:schemeClr val="tx1"/>
                </a:solidFill>
                <a:cs typeface="Calibri"/>
              </a:rPr>
              <a:t>3220 S High M/C M102, Oklahoma City, OK, 73129, 405-553-4202, huckabbr@oge.com</a:t>
            </a:r>
          </a:p>
        </p:txBody>
      </p:sp>
      <p:sp>
        <p:nvSpPr>
          <p:cNvPr id="19" name="Rectangle 18">
            <a:extLst>
              <a:ext uri="{FF2B5EF4-FFF2-40B4-BE49-F238E27FC236}">
                <a16:creationId xmlns:a16="http://schemas.microsoft.com/office/drawing/2014/main" id="{E9F6C549-545F-43AC-BDE5-2FB873A41662}"/>
              </a:ext>
            </a:extLst>
          </p:cNvPr>
          <p:cNvSpPr/>
          <p:nvPr/>
        </p:nvSpPr>
        <p:spPr>
          <a:xfrm>
            <a:off x="8936067" y="3630040"/>
            <a:ext cx="2971800" cy="8134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4572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Bef>
                <a:spcPts val="400"/>
              </a:spcBef>
              <a:spcAft>
                <a:spcPts val="300"/>
              </a:spcAft>
            </a:pPr>
            <a:r>
              <a:rPr lang="en-US" sz="1100" b="1">
                <a:solidFill>
                  <a:schemeClr val="tx1"/>
                </a:solidFill>
                <a:cs typeface="Calibri"/>
              </a:rPr>
              <a:t>Business POC</a:t>
            </a:r>
          </a:p>
          <a:p>
            <a:r>
              <a:rPr lang="en-US" sz="1100" b="1">
                <a:solidFill>
                  <a:srgbClr val="EF4638"/>
                </a:solidFill>
                <a:cs typeface="Calibri"/>
              </a:rPr>
              <a:t>Kandace Smith, </a:t>
            </a:r>
            <a:r>
              <a:rPr lang="en-US" sz="1100">
                <a:solidFill>
                  <a:schemeClr val="tx1"/>
                </a:solidFill>
                <a:cs typeface="Calibri"/>
              </a:rPr>
              <a:t>Manager Grid Modernization</a:t>
            </a:r>
          </a:p>
          <a:p>
            <a:r>
              <a:rPr lang="pl-PL" sz="1100">
                <a:solidFill>
                  <a:schemeClr val="tx1"/>
                </a:solidFill>
                <a:cs typeface="Calibri"/>
              </a:rPr>
              <a:t>321 N Harvey</a:t>
            </a:r>
            <a:r>
              <a:rPr lang="en-US" sz="1100">
                <a:solidFill>
                  <a:schemeClr val="tx1"/>
                </a:solidFill>
                <a:cs typeface="Calibri"/>
              </a:rPr>
              <a:t> Ave M/C 900</a:t>
            </a:r>
            <a:r>
              <a:rPr lang="pl-PL" sz="1100">
                <a:solidFill>
                  <a:schemeClr val="tx1"/>
                </a:solidFill>
                <a:cs typeface="Calibri"/>
              </a:rPr>
              <a:t>,</a:t>
            </a:r>
            <a:r>
              <a:rPr lang="en-US" sz="1100">
                <a:solidFill>
                  <a:schemeClr val="tx1"/>
                </a:solidFill>
                <a:cs typeface="Calibri"/>
              </a:rPr>
              <a:t> </a:t>
            </a:r>
            <a:r>
              <a:rPr lang="pl-PL" sz="1100">
                <a:solidFill>
                  <a:schemeClr val="tx1"/>
                </a:solidFill>
                <a:cs typeface="Calibri"/>
              </a:rPr>
              <a:t>Oklahoma City, OK, 73102</a:t>
            </a:r>
            <a:r>
              <a:rPr lang="en-US" sz="1100">
                <a:solidFill>
                  <a:schemeClr val="tx1"/>
                </a:solidFill>
                <a:cs typeface="Calibri"/>
              </a:rPr>
              <a:t>, </a:t>
            </a:r>
            <a:r>
              <a:rPr lang="pl-PL" sz="1100">
                <a:solidFill>
                  <a:schemeClr val="tx1"/>
                </a:solidFill>
                <a:cs typeface="Calibri"/>
              </a:rPr>
              <a:t>405-553-3012</a:t>
            </a:r>
            <a:r>
              <a:rPr lang="en-US" sz="1100">
                <a:solidFill>
                  <a:schemeClr val="tx1"/>
                </a:solidFill>
                <a:cs typeface="Calibri"/>
              </a:rPr>
              <a:t>, </a:t>
            </a:r>
            <a:r>
              <a:rPr lang="pl-PL" sz="1100">
                <a:solidFill>
                  <a:schemeClr val="tx1"/>
                </a:solidFill>
                <a:cs typeface="Calibri"/>
              </a:rPr>
              <a:t>smithka@oge.com </a:t>
            </a:r>
          </a:p>
        </p:txBody>
      </p:sp>
      <p:sp>
        <p:nvSpPr>
          <p:cNvPr id="32" name="Rectangle 31">
            <a:extLst>
              <a:ext uri="{FF2B5EF4-FFF2-40B4-BE49-F238E27FC236}">
                <a16:creationId xmlns:a16="http://schemas.microsoft.com/office/drawing/2014/main" id="{B26B53E0-4089-4ED8-9BED-F2021827E48D}"/>
              </a:ext>
            </a:extLst>
          </p:cNvPr>
          <p:cNvSpPr/>
          <p:nvPr/>
        </p:nvSpPr>
        <p:spPr>
          <a:xfrm>
            <a:off x="8936067" y="4516419"/>
            <a:ext cx="2971800" cy="8134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4572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300"/>
              </a:spcAft>
            </a:pPr>
            <a:r>
              <a:rPr lang="en-US" sz="1100" b="1">
                <a:solidFill>
                  <a:schemeClr val="tx1"/>
                </a:solidFill>
                <a:cs typeface="Calibri"/>
              </a:rPr>
              <a:t>Technical POC</a:t>
            </a:r>
          </a:p>
          <a:p>
            <a:r>
              <a:rPr lang="en-US" sz="1100" b="1">
                <a:solidFill>
                  <a:srgbClr val="EF4638"/>
                </a:solidFill>
                <a:cs typeface="Calibri"/>
              </a:rPr>
              <a:t>Christopher Marts, </a:t>
            </a:r>
            <a:r>
              <a:rPr lang="en-US" sz="1100">
                <a:solidFill>
                  <a:schemeClr val="tx1"/>
                </a:solidFill>
                <a:cs typeface="Calibri"/>
              </a:rPr>
              <a:t>Grid Innovation Engineer</a:t>
            </a:r>
          </a:p>
          <a:p>
            <a:r>
              <a:rPr lang="pl-PL" sz="1100">
                <a:solidFill>
                  <a:schemeClr val="tx1"/>
                </a:solidFill>
                <a:cs typeface="Calibri"/>
              </a:rPr>
              <a:t>321 N Harvey</a:t>
            </a:r>
            <a:r>
              <a:rPr lang="en-US" sz="1100">
                <a:solidFill>
                  <a:schemeClr val="tx1"/>
                </a:solidFill>
                <a:cs typeface="Calibri"/>
              </a:rPr>
              <a:t> Ave M/C 900</a:t>
            </a:r>
            <a:r>
              <a:rPr lang="pl-PL" sz="1100">
                <a:solidFill>
                  <a:schemeClr val="tx1"/>
                </a:solidFill>
                <a:cs typeface="Calibri"/>
              </a:rPr>
              <a:t>, Oklahoma City, OK, 73102</a:t>
            </a:r>
            <a:r>
              <a:rPr lang="en-US" sz="1100">
                <a:solidFill>
                  <a:schemeClr val="tx1"/>
                </a:solidFill>
                <a:cs typeface="Calibri"/>
              </a:rPr>
              <a:t>, </a:t>
            </a:r>
            <a:r>
              <a:rPr lang="pl-PL" sz="1100">
                <a:solidFill>
                  <a:schemeClr val="tx1"/>
                </a:solidFill>
                <a:cs typeface="Calibri"/>
              </a:rPr>
              <a:t>405-553-3140</a:t>
            </a:r>
            <a:r>
              <a:rPr lang="en-US" sz="1100">
                <a:solidFill>
                  <a:schemeClr val="tx1"/>
                </a:solidFill>
                <a:cs typeface="Calibri"/>
              </a:rPr>
              <a:t>, </a:t>
            </a:r>
            <a:r>
              <a:rPr lang="pl-PL" sz="1100">
                <a:solidFill>
                  <a:schemeClr val="tx1"/>
                </a:solidFill>
                <a:cs typeface="Calibri"/>
              </a:rPr>
              <a:t>martsca@oge.com</a:t>
            </a:r>
          </a:p>
        </p:txBody>
      </p:sp>
      <p:graphicFrame>
        <p:nvGraphicFramePr>
          <p:cNvPr id="33" name="Chart 32">
            <a:extLst>
              <a:ext uri="{FF2B5EF4-FFF2-40B4-BE49-F238E27FC236}">
                <a16:creationId xmlns:a16="http://schemas.microsoft.com/office/drawing/2014/main" id="{491C01F1-D037-4886-BBED-7983469943D2}"/>
              </a:ext>
            </a:extLst>
          </p:cNvPr>
          <p:cNvGraphicFramePr/>
          <p:nvPr>
            <p:extLst>
              <p:ext uri="{D42A27DB-BD31-4B8C-83A1-F6EECF244321}">
                <p14:modId xmlns:p14="http://schemas.microsoft.com/office/powerpoint/2010/main" val="3651626786"/>
              </p:ext>
            </p:extLst>
          </p:nvPr>
        </p:nvGraphicFramePr>
        <p:xfrm>
          <a:off x="8894175" y="1762065"/>
          <a:ext cx="1457325" cy="958850"/>
        </p:xfrm>
        <a:graphic>
          <a:graphicData uri="http://schemas.openxmlformats.org/drawingml/2006/chart">
            <c:chart xmlns:c="http://schemas.openxmlformats.org/drawingml/2006/chart" xmlns:r="http://schemas.openxmlformats.org/officeDocument/2006/relationships" r:id="rId33"/>
          </a:graphicData>
        </a:graphic>
      </p:graphicFrame>
      <p:sp>
        <p:nvSpPr>
          <p:cNvPr id="61" name="TextBox 61">
            <a:extLst>
              <a:ext uri="{FF2B5EF4-FFF2-40B4-BE49-F238E27FC236}">
                <a16:creationId xmlns:a16="http://schemas.microsoft.com/office/drawing/2014/main" id="{13F32275-8369-4409-BDEF-AE06AF7AA789}"/>
              </a:ext>
            </a:extLst>
          </p:cNvPr>
          <p:cNvSpPr txBox="1"/>
          <p:nvPr/>
        </p:nvSpPr>
        <p:spPr>
          <a:xfrm>
            <a:off x="8999874" y="1215620"/>
            <a:ext cx="2903538" cy="323165"/>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a:solidFill>
                  <a:schemeClr val="bg2"/>
                </a:solidFill>
                <a:cs typeface="Arial" charset="0"/>
              </a:rPr>
              <a:t>Expected Buy America </a:t>
            </a:r>
            <a:r>
              <a:rPr kumimoji="0" lang="en-US" sz="1100" b="1" i="0" u="none" strike="noStrike" kern="1200" cap="none" spc="0" normalizeH="0" baseline="0" noProof="0">
                <a:ln>
                  <a:noFill/>
                </a:ln>
                <a:solidFill>
                  <a:schemeClr val="bg2"/>
                </a:solidFill>
                <a:effectLst/>
                <a:uLnTx/>
                <a:uFillTx/>
                <a:cs typeface="Arial" charset="0"/>
              </a:rPr>
              <a:t>Materials Expenditure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i="0" u="none" strike="noStrike" kern="1200" cap="none" spc="0" normalizeH="0" baseline="0" noProof="0">
                <a:ln>
                  <a:noFill/>
                </a:ln>
                <a:solidFill>
                  <a:schemeClr val="bg2"/>
                </a:solidFill>
                <a:effectLst/>
                <a:uLnTx/>
                <a:uFillTx/>
              </a:rPr>
              <a:t>% range of Buy America-relevant material expenditure</a:t>
            </a:r>
          </a:p>
        </p:txBody>
      </p:sp>
      <p:sp>
        <p:nvSpPr>
          <p:cNvPr id="62" name="Rectangle: Rounded Corners 61">
            <a:extLst>
              <a:ext uri="{FF2B5EF4-FFF2-40B4-BE49-F238E27FC236}">
                <a16:creationId xmlns:a16="http://schemas.microsoft.com/office/drawing/2014/main" id="{8D75467F-D2FD-4C8D-ABAC-18FDBF73B359}"/>
              </a:ext>
            </a:extLst>
          </p:cNvPr>
          <p:cNvSpPr/>
          <p:nvPr/>
        </p:nvSpPr>
        <p:spPr>
          <a:xfrm>
            <a:off x="8944643" y="2486957"/>
            <a:ext cx="2971800" cy="557343"/>
          </a:xfrm>
          <a:prstGeom prst="roundRect">
            <a:avLst/>
          </a:prstGeom>
          <a:solidFill>
            <a:schemeClr val="bg1"/>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a:ln>
                  <a:noFill/>
                </a:ln>
                <a:solidFill>
                  <a:srgbClr val="EF4638"/>
                </a:solidFill>
                <a:effectLst/>
                <a:uLnTx/>
                <a:uFillTx/>
                <a:latin typeface="Calibri" panose="020F0502020204030204"/>
                <a:ea typeface="+mn-ea"/>
                <a:cs typeface="+mn-cs"/>
              </a:rPr>
              <a:t>Buy America-Relevant Materials Include: </a:t>
            </a:r>
            <a:r>
              <a:rPr kumimoji="0" lang="en-US" sz="1050" b="0" i="0" u="none" strike="noStrike" kern="1200" cap="none" spc="0" normalizeH="0" baseline="0" noProof="0">
                <a:ln>
                  <a:noFill/>
                </a:ln>
                <a:solidFill>
                  <a:srgbClr val="051E35"/>
                </a:solidFill>
                <a:effectLst/>
                <a:uLnTx/>
                <a:uFillTx/>
                <a:latin typeface="Calibri" panose="020F0502020204030204"/>
                <a:ea typeface="+mn-ea"/>
                <a:cs typeface="+mn-cs"/>
              </a:rPr>
              <a:t>Intellirupters, Tripsavers, Substation Transformers, Mobile Batteries, Wood Poles, etc.</a:t>
            </a:r>
          </a:p>
        </p:txBody>
      </p:sp>
      <p:sp>
        <p:nvSpPr>
          <p:cNvPr id="63" name="TextBox 5">
            <a:extLst>
              <a:ext uri="{FF2B5EF4-FFF2-40B4-BE49-F238E27FC236}">
                <a16:creationId xmlns:a16="http://schemas.microsoft.com/office/drawing/2014/main" id="{B9555CCA-7C51-4839-D1D7-0C3ED9A06056}"/>
              </a:ext>
            </a:extLst>
          </p:cNvPr>
          <p:cNvSpPr txBox="1"/>
          <p:nvPr/>
        </p:nvSpPr>
        <p:spPr>
          <a:xfrm>
            <a:off x="9219613" y="3042166"/>
            <a:ext cx="2454275" cy="25391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50" i="1"/>
              <a:t>*Dependent on time of purchase factors</a:t>
            </a:r>
          </a:p>
        </p:txBody>
      </p:sp>
      <p:sp>
        <p:nvSpPr>
          <p:cNvPr id="65" name="TextBox 38">
            <a:extLst>
              <a:ext uri="{FF2B5EF4-FFF2-40B4-BE49-F238E27FC236}">
                <a16:creationId xmlns:a16="http://schemas.microsoft.com/office/drawing/2014/main" id="{671941AA-C670-F14C-073E-25A9FC4085A2}"/>
              </a:ext>
            </a:extLst>
          </p:cNvPr>
          <p:cNvSpPr txBox="1"/>
          <p:nvPr/>
        </p:nvSpPr>
        <p:spPr>
          <a:xfrm>
            <a:off x="9019157" y="2200364"/>
            <a:ext cx="2884255" cy="259606"/>
          </a:xfrm>
          <a:prstGeom prst="rect">
            <a:avLst/>
          </a:prstGeom>
          <a:noFill/>
        </p:spPr>
        <p:txBody>
          <a:bodyPr wrap="square" lIns="0" r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en-US" sz="1100" b="1">
                <a:solidFill>
                  <a:srgbClr val="000000"/>
                </a:solidFill>
                <a:latin typeface="+mn-lt"/>
                <a:cs typeface="+mn-cs"/>
              </a:rPr>
              <a:t>Range of Buy America-Relevant Expenditure*</a:t>
            </a:r>
            <a:endParaRPr lang="en-US" sz="1100"/>
          </a:p>
        </p:txBody>
      </p:sp>
      <p:graphicFrame>
        <p:nvGraphicFramePr>
          <p:cNvPr id="34" name="Chart 33">
            <a:extLst>
              <a:ext uri="{FF2B5EF4-FFF2-40B4-BE49-F238E27FC236}">
                <a16:creationId xmlns:a16="http://schemas.microsoft.com/office/drawing/2014/main" id="{9964CB34-94C3-21D2-CF66-E5C762DC0624}"/>
              </a:ext>
            </a:extLst>
          </p:cNvPr>
          <p:cNvGraphicFramePr/>
          <p:nvPr>
            <p:custDataLst>
              <p:tags r:id="rId18"/>
            </p:custDataLst>
            <p:extLst>
              <p:ext uri="{D42A27DB-BD31-4B8C-83A1-F6EECF244321}">
                <p14:modId xmlns:p14="http://schemas.microsoft.com/office/powerpoint/2010/main" val="263644147"/>
              </p:ext>
            </p:extLst>
          </p:nvPr>
        </p:nvGraphicFramePr>
        <p:xfrm>
          <a:off x="8883650" y="1485900"/>
          <a:ext cx="3101975" cy="796925"/>
        </p:xfrm>
        <a:graphic>
          <a:graphicData uri="http://schemas.openxmlformats.org/drawingml/2006/chart">
            <c:chart xmlns:c="http://schemas.openxmlformats.org/drawingml/2006/chart" xmlns:r="http://schemas.openxmlformats.org/officeDocument/2006/relationships" r:id="rId34"/>
          </a:graphicData>
        </a:graphic>
      </p:graphicFrame>
      <p:cxnSp>
        <p:nvCxnSpPr>
          <p:cNvPr id="153" name="Straight Connector 152">
            <a:extLst>
              <a:ext uri="{FF2B5EF4-FFF2-40B4-BE49-F238E27FC236}">
                <a16:creationId xmlns:a16="http://schemas.microsoft.com/office/drawing/2014/main" id="{C5F7F09F-882B-EFC3-3A52-FDE002071F01}"/>
              </a:ext>
            </a:extLst>
          </p:cNvPr>
          <p:cNvCxnSpPr/>
          <p:nvPr>
            <p:custDataLst>
              <p:tags r:id="rId19"/>
            </p:custDataLst>
          </p:nvPr>
        </p:nvCxnSpPr>
        <p:spPr bwMode="auto">
          <a:xfrm>
            <a:off x="10109200" y="1803400"/>
            <a:ext cx="366713" cy="0"/>
          </a:xfrm>
          <a:prstGeom prst="line">
            <a:avLst/>
          </a:prstGeom>
          <a:ln w="6350"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6" name="Straight Connector 145">
            <a:extLst>
              <a:ext uri="{FF2B5EF4-FFF2-40B4-BE49-F238E27FC236}">
                <a16:creationId xmlns:a16="http://schemas.microsoft.com/office/drawing/2014/main" id="{CD06ABBF-1314-5EE2-9580-B22E32531A51}"/>
              </a:ext>
            </a:extLst>
          </p:cNvPr>
          <p:cNvCxnSpPr>
            <a:cxnSpLocks/>
          </p:cNvCxnSpPr>
          <p:nvPr>
            <p:custDataLst>
              <p:tags r:id="rId20"/>
            </p:custDataLst>
          </p:nvPr>
        </p:nvCxnSpPr>
        <p:spPr bwMode="auto">
          <a:xfrm flipH="1">
            <a:off x="10390188" y="1746250"/>
            <a:ext cx="369888" cy="0"/>
          </a:xfrm>
          <a:prstGeom prst="line">
            <a:avLst/>
          </a:prstGeom>
          <a:ln w="6350"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7" name="Straight Connector 146">
            <a:extLst>
              <a:ext uri="{FF2B5EF4-FFF2-40B4-BE49-F238E27FC236}">
                <a16:creationId xmlns:a16="http://schemas.microsoft.com/office/drawing/2014/main" id="{BFA5EA78-6D6D-B63D-CE6B-B878325BA7C1}"/>
              </a:ext>
            </a:extLst>
          </p:cNvPr>
          <p:cNvCxnSpPr/>
          <p:nvPr>
            <p:custDataLst>
              <p:tags r:id="rId21"/>
            </p:custDataLst>
          </p:nvPr>
        </p:nvCxnSpPr>
        <p:spPr bwMode="white">
          <a:xfrm flipV="1">
            <a:off x="10433050" y="1743075"/>
            <a:ext cx="0" cy="63500"/>
          </a:xfrm>
          <a:prstGeom prst="line">
            <a:avLst/>
          </a:prstGeom>
          <a:ln w="28575" cap="flat" cmpd="sng" algn="ctr">
            <a:solidFill>
              <a:schemeClr val="bg1"/>
            </a:solidFill>
            <a:prstDash val="solid"/>
            <a:round/>
            <a:headEnd type="none" w="med" len="med"/>
            <a:tailEnd type="triangle" w="med" len="med"/>
          </a:ln>
          <a:effectLst/>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8B965095-0D0E-4E35-59DA-44E061B7FDF2}"/>
              </a:ext>
            </a:extLst>
          </p:cNvPr>
          <p:cNvCxnSpPr/>
          <p:nvPr/>
        </p:nvCxnSpPr>
        <p:spPr bwMode="white">
          <a:xfrm flipV="1">
            <a:off x="10451513" y="1692215"/>
            <a:ext cx="0" cy="92075"/>
          </a:xfrm>
          <a:prstGeom prst="line">
            <a:avLst/>
          </a:prstGeom>
          <a:ln w="28575" cap="flat" cmpd="sng" algn="ctr">
            <a:solidFill>
              <a:schemeClr val="bg1"/>
            </a:solidFill>
            <a:prstDash val="solid"/>
            <a:round/>
            <a:headEnd type="none" w="med" len="med"/>
            <a:tailEnd type="triangle" w="med" len="med"/>
          </a:ln>
          <a:effectLst/>
        </p:spPr>
        <p:style>
          <a:lnRef idx="1">
            <a:schemeClr val="dk1"/>
          </a:lnRef>
          <a:fillRef idx="0">
            <a:schemeClr val="dk1"/>
          </a:fillRef>
          <a:effectRef idx="0">
            <a:schemeClr val="dk1"/>
          </a:effectRef>
          <a:fontRef idx="minor">
            <a:schemeClr val="tx1"/>
          </a:fontRef>
        </p:style>
      </p:cxnSp>
      <p:cxnSp>
        <p:nvCxnSpPr>
          <p:cNvPr id="66" name="Straight Arrow Connector 65">
            <a:extLst>
              <a:ext uri="{FF2B5EF4-FFF2-40B4-BE49-F238E27FC236}">
                <a16:creationId xmlns:a16="http://schemas.microsoft.com/office/drawing/2014/main" id="{AEDA5062-A582-F275-3F6E-03BE5A58D114}"/>
              </a:ext>
            </a:extLst>
          </p:cNvPr>
          <p:cNvCxnSpPr>
            <a:cxnSpLocks/>
          </p:cNvCxnSpPr>
          <p:nvPr/>
        </p:nvCxnSpPr>
        <p:spPr>
          <a:xfrm>
            <a:off x="10433050" y="1710490"/>
            <a:ext cx="0" cy="127793"/>
          </a:xfrm>
          <a:prstGeom prst="straightConnector1">
            <a:avLst/>
          </a:prstGeom>
          <a:ln w="3175">
            <a:solidFill>
              <a:schemeClr val="bg2"/>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19433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8224&quot;&gt;&lt;version val=&quot;34950&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Day&gt;&lt;m_bNumberIsYear val=&quot;0&quot;/&gt;&lt;m_strFormatTime&gt;%#d&lt;/m_strFormatTime&gt;&lt;m_yearfmt&gt;&lt;begin val=&quot;0&quot;/&gt;&lt;end val=&quot;4&quot;/&gt;&lt;/m_yearfmt&gt;&lt;/m_precDefaultDay&gt;&lt;m_precDefaultWeek&gt;&lt;m_bNumberIsYear val=&quot;0&quot;/&gt;&lt;m_strFormatTime&gt;%4&lt;/m_strFormatTime&gt;&lt;m_yearfmt&gt;&lt;begin val=&quot;0&quot;/&gt;&lt;end val=&quot;4&quot;/&gt;&lt;/m_yearfmt&gt;&lt;/m_precDefaultWeek&gt;&lt;m_precDefaultMonth&gt;&lt;m_bNumberIsYear val=&quot;0&quot;/&gt;&lt;m_strFormatTime&gt;%1&lt;/m_strFormatTime&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24&quot;&gt;&lt;elem m_fUsage=&quot;2.19090745335975478625E+00&quot;&gt;&lt;m_msothmcolidx val=&quot;0&quot;/&gt;&lt;m_rgb r=&quot;FC&quot; g=&quot;DB&quot; b=&quot;9B&quot;/&gt;&lt;/elem&gt;&lt;elem m_fUsage=&quot;2.03339771889226694768E+00&quot;&gt;&lt;m_msothmcolidx val=&quot;0&quot;/&gt;&lt;m_rgb r=&quot;42&quot; g=&quot;CB&quot; b=&quot;E5&quot;/&gt;&lt;/elem&gt;&lt;elem m_fUsage=&quot;1.38742048900000014555E+00&quot;&gt;&lt;m_msothmcolidx val=&quot;0&quot;/&gt;&lt;m_rgb r=&quot;F5&quot; g=&quot;99&quot; b=&quot;92&quot;/&gt;&lt;/elem&gt;&lt;elem m_fUsage=&quot;8.98523922856340195864E-01&quot;&gt;&lt;m_msothmcolidx val=&quot;0&quot;/&gt;&lt;m_rgb r=&quot;FF&quot; g=&quot;D0&quot; b=&quot;CE&quot;/&gt;&lt;/elem&gt;&lt;elem m_fUsage=&quot;7.99557278063755316744E-01&quot;&gt;&lt;m_msothmcolidx val=&quot;0&quot;/&gt;&lt;m_rgb r=&quot;F2&quot; g=&quot;69&quot; b=&quot;5E&quot;/&gt;&lt;/elem&gt;&lt;elem m_fUsage=&quot;7.29000000000000092371E-01&quot;&gt;&lt;m_msothmcolidx val=&quot;0&quot;/&gt;&lt;m_rgb r=&quot;C2&quot; g=&quot;C2&quot; b=&quot;C2&quot;/&gt;&lt;/elem&gt;&lt;elem m_fUsage=&quot;3.48678440100000153201E-01&quot;&gt;&lt;m_msothmcolidx val=&quot;0&quot;/&gt;&lt;m_rgb r=&quot;FA&quot; g=&quot;C9&quot; b=&quot;C5&quot;/&gt;&lt;/elem&gt;&lt;elem m_fUsage=&quot;3.13810596090000171188E-01&quot;&gt;&lt;m_msothmcolidx val=&quot;0&quot;/&gt;&lt;m_rgb r=&quot;F7&quot; g=&quot;A2&quot; b=&quot;9B&quot;/&gt;&lt;/elem&gt;&lt;elem m_fUsage=&quot;2.05891132094649098594E-01&quot;&gt;&lt;m_msothmcolidx val=&quot;0&quot;/&gt;&lt;m_rgb r=&quot;DF&quot; g=&quot;E0&quot; b=&quot;FD&quot;/&gt;&lt;/elem&gt;&lt;elem m_fUsage=&quot;1.85302018885184188735E-01&quot;&gt;&lt;m_msothmcolidx val=&quot;0&quot;/&gt;&lt;m_rgb r=&quot;B6&quot; g=&quot;B6&quot; b=&quot;FA&quot;/&gt;&lt;/elem&gt;&lt;elem m_fUsage=&quot;1.73841467486816780852E-01&quot;&gt;&lt;m_msothmcolidx val=&quot;0&quot;/&gt;&lt;m_rgb r=&quot;0C&quot; g=&quot;0C&quot; b=&quot;B4&quot;/&gt;&lt;/elem&gt;&lt;elem m_fUsage=&quot;1.41281049353745663533E-01&quot;&gt;&lt;m_msothmcolidx val=&quot;0&quot;/&gt;&lt;m_rgb r=&quot;F2&quot; g=&quot;F2&quot; b=&quot;F2&quot;/&gt;&lt;/elem&gt;&lt;elem m_fUsage=&quot;8.86293811965250810658E-02&quot;&gt;&lt;m_msothmcolidx val=&quot;0&quot;/&gt;&lt;m_rgb r=&quot;7F&quot; g=&quot;7F&quot; b=&quot;7F&quot;/&gt;&lt;/elem&gt;&lt;elem m_fUsage=&quot;8.83498225490296357210E-02&quot;&gt;&lt;m_msothmcolidx val=&quot;0&quot;/&gt;&lt;m_rgb r=&quot;FD&quot; g=&quot;EB&quot; b=&quot;EA&quot;/&gt;&lt;/elem&gt;&lt;elem m_fUsage=&quot;7.97664430768725701837E-02&quot;&gt;&lt;m_msothmcolidx val=&quot;0&quot;/&gt;&lt;m_rgb r=&quot;9D&quot; g=&quot;9D&quot; b=&quot;9D&quot;/&gt;&lt;/elem&gt;&lt;elem m_fUsage=&quot;7.01222521856021130393E-02&quot;&gt;&lt;m_msothmcolidx val=&quot;0&quot;/&gt;&lt;m_rgb r=&quot;FF&quot; g=&quot;AC&quot; b=&quot;62&quot;/&gt;&lt;/elem&gt;&lt;elem m_fUsage=&quot;5.23347633027360994995E-02&quot;&gt;&lt;m_msothmcolidx val=&quot;0&quot;/&gt;&lt;m_rgb r=&quot;FF&quot; g=&quot;B3&quot; b=&quot;B1&quot;/&gt;&lt;/elem&gt;&lt;elem m_fUsage=&quot;3.81520424476946215520E-02&quot;&gt;&lt;m_msothmcolidx val=&quot;0&quot;/&gt;&lt;m_rgb r=&quot;E8&quot; g=&quot;E8&quot; b=&quot;E8&quot;/&gt;&lt;/elem&gt;&lt;elem m_fUsage=&quot;3.58068187142382629573E-02&quot;&gt;&lt;m_msothmcolidx val=&quot;0&quot;/&gt;&lt;m_rgb r=&quot;FF&quot; g=&quot;E2&quot; b=&quot;8C&quot;/&gt;&lt;/elem&gt;&lt;elem m_fUsage=&quot;3.56680061556483157803E-02&quot;&gt;&lt;m_msothmcolidx val=&quot;0&quot;/&gt;&lt;m_rgb r=&quot;F4&quot; g=&quot;81&quot; b=&quot;77&quot;/&gt;&lt;/elem&gt;&lt;elem m_fUsage=&quot;1.64232032682606748919E-02&quot;&gt;&lt;m_msothmcolidx val=&quot;0&quot;/&gt;&lt;m_rgb r=&quot;FF&quot; g=&quot;F7&quot; b=&quot;E1&quot;/&gt;&lt;/elem&gt;&lt;elem m_fUsage=&quot;1.47808829414346077497E-02&quot;&gt;&lt;m_msothmcolidx val=&quot;0&quot;/&gt;&lt;m_rgb r=&quot;FE&quot; g=&quot;EC&quot; b=&quot;D7&quot;/&gt;&lt;/elem&gt;&lt;elem m_fUsage=&quot;8.72796356808772273717E-03&quot;&gt;&lt;m_msothmcolidx val=&quot;0&quot;/&gt;&lt;m_rgb r=&quot;F9&quot; g=&quot;B0&quot; b=&quot;AA&quot;/&gt;&lt;/elem&gt;&lt;elem m_fUsage=&quot;6.36268544113594968631E-03&quot;&gt;&lt;m_msothmcolidx val=&quot;0&quot;/&gt;&lt;m_rgb r=&quot;E8&quot; g=&quot;BF&quot; b=&quot;FF&quot;/&gt;&lt;/elem&gt;&lt;/m_vecMRU&gt;&lt;/m_mruColor&gt;&lt;m_eweekdayFirstOfWeek val=&quot;2&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9ydQQDqIRi4183ZBKNyzG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WFgCwdh2AhY5tSZHn6sg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lJssHwke7356YGcwQF_kH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b4YLYbkcS8ZNz1.xNUp9s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cY3JHI9yo8POSWBtaec2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O887jqg_f.kKPK157QHcK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sjG41uekvrXInugclqGWO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mlCVss.wUdUS22yc9VWTn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idtLtqUPDsQAdOFosl7IO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WNps2w4EdbRZvQN2FPpF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IbnbNpv7vocTQLUdHYpMD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CVBqz6sb1B5Ok7Xi.3LnW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gq4pvxs81hDPvNUnLtDZI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LJ.Sk65f04rqikF.pnakF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7mF6N_F4PCEq6ZQ.uBpwb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gG7oy4knxQMoL9yKJvX6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q7kvuCv3hFti1OKlEUicm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8QOU8eZGT7uDt84cUWYMS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JFPASvqhvw.fxHeqhFMZV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6fmpwcGzFmO2wqEkcgmm4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aAx2gR8GSjXyfy_JH3s0l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4iuOW7gDuZO5Cs6H09asx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yaVng.5IffvqtQZl.kKVG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rGmazN3kTBUO6zetebjgA"/>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6oeu1DqWUIDKe2QJMR7_M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k22D8XZsqJJWz2vyb2M5g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GnUjwUiuNLTX0YxkLB4er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IxJIecsrJnpYsyLLTNFLo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nFoooFzMiQArAOubxDA7og"/>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GnnPWdjqhVWW3_Ez7wnWH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_nYn6HqSQ8PEnnTvudVi_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mXqOCtB_iQtJuHtm7a81Wg"/>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TUP6AXaVYI3i_FDdWnLjC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B.GOa8_qhuC1f6JSK6RnP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6peocE5Jw61sK0uK30inh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s03bBnGER.FaTeeV0r9Vs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DosaOBVcMC9dKiSF0qeqJ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oRnqE0MqiBoykD7LWzHLF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cEjRfdOdiWWBIycN6GXBjg"/>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PUa4zvJNScuKQHAyj3Kt.A"/>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WqvGF_RPmQ39NBYfdhOQJ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p9ZA8xn55n47E677MrTwn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nqv5Indrgyx_8WH7IJWfD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dNyLjDPXuOu.zVcdIa0DJ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CCqz1fDkmNN5uYhX8GwI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q8ie9R8Yuv07QxiIjuLTS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YchRwwgEHJy1KyNjzpj__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N2PL5bBUfmQ5bJP63nVOKg"/>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eRVTEZPn7l2mfgpAU0Ig9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mGewmOAEVxdnwOV_e_syzA"/>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sXdsgyYfdxPGC3x0RR0Zm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uwiUSb5UbdLpvVqpZ4sRb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30XqMZxbFg7kMr4ibcUDh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Vbt1OZFpPjneqGbIwK7lI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NpzoEPDQKenpgwCKsNVUN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7nb90LMu3mWtYS6gDTYAS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aoDgPX65ydrfsb5.ovr7XA"/>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YS.iVSk8OHfR7cMFLoA6mw"/>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VMiUljPdXX8YpnZVOc8kh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over Slide DARK IMAGE">
  <a:themeElements>
    <a:clrScheme name="OGE WEL Presentation Color Palette">
      <a:dk1>
        <a:srgbClr val="051E35"/>
      </a:dk1>
      <a:lt1>
        <a:srgbClr val="FFFFFF"/>
      </a:lt1>
      <a:dk2>
        <a:srgbClr val="000000"/>
      </a:dk2>
      <a:lt2>
        <a:srgbClr val="E7E6E6"/>
      </a:lt2>
      <a:accent1>
        <a:srgbClr val="EF4638"/>
      </a:accent1>
      <a:accent2>
        <a:srgbClr val="F99E38"/>
      </a:accent2>
      <a:accent3>
        <a:srgbClr val="FFC620"/>
      </a:accent3>
      <a:accent4>
        <a:srgbClr val="03A8DE"/>
      </a:accent4>
      <a:accent5>
        <a:srgbClr val="223E94"/>
      </a:accent5>
      <a:accent6>
        <a:srgbClr val="818081"/>
      </a:accent6>
      <a:hlink>
        <a:srgbClr val="03A8DE"/>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GE_Presentation_Template_Final" id="{D24679FE-F88D-8642-B0EB-5C5B9D72E43E}" vid="{D9FF9B90-5FE4-E046-91B6-6E4DA2DCB40B}"/>
    </a:ext>
  </a:extLst>
</a:theme>
</file>

<file path=ppt/theme/theme2.xml><?xml version="1.0" encoding="utf-8"?>
<a:theme xmlns:a="http://schemas.openxmlformats.org/drawingml/2006/main" name="Cover Slide_LIGHT IMAGE">
  <a:themeElements>
    <a:clrScheme name="OGE WEL Presentation Color Palette">
      <a:dk1>
        <a:srgbClr val="051E35"/>
      </a:dk1>
      <a:lt1>
        <a:srgbClr val="FFFFFF"/>
      </a:lt1>
      <a:dk2>
        <a:srgbClr val="000000"/>
      </a:dk2>
      <a:lt2>
        <a:srgbClr val="E7E6E6"/>
      </a:lt2>
      <a:accent1>
        <a:srgbClr val="EF4638"/>
      </a:accent1>
      <a:accent2>
        <a:srgbClr val="F99E38"/>
      </a:accent2>
      <a:accent3>
        <a:srgbClr val="FFC620"/>
      </a:accent3>
      <a:accent4>
        <a:srgbClr val="03A8DE"/>
      </a:accent4>
      <a:accent5>
        <a:srgbClr val="223E94"/>
      </a:accent5>
      <a:accent6>
        <a:srgbClr val="818081"/>
      </a:accent6>
      <a:hlink>
        <a:srgbClr val="03A8DE"/>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GE_Presentation_Template_Final" id="{D24679FE-F88D-8642-B0EB-5C5B9D72E43E}" vid="{A800EB3E-F01E-3144-9F64-4A4797C6A222}"/>
    </a:ext>
  </a:extLst>
</a:theme>
</file>

<file path=ppt/theme/theme3.xml><?xml version="1.0" encoding="utf-8"?>
<a:theme xmlns:a="http://schemas.openxmlformats.org/drawingml/2006/main" name="Main Slide Master">
  <a:themeElements>
    <a:clrScheme name="OGE WEL Presentation Color Palette">
      <a:dk1>
        <a:srgbClr val="051E35"/>
      </a:dk1>
      <a:lt1>
        <a:srgbClr val="FFFFFF"/>
      </a:lt1>
      <a:dk2>
        <a:srgbClr val="000000"/>
      </a:dk2>
      <a:lt2>
        <a:srgbClr val="E7E6E6"/>
      </a:lt2>
      <a:accent1>
        <a:srgbClr val="EF4638"/>
      </a:accent1>
      <a:accent2>
        <a:srgbClr val="F99E38"/>
      </a:accent2>
      <a:accent3>
        <a:srgbClr val="FFC620"/>
      </a:accent3>
      <a:accent4>
        <a:srgbClr val="03A8DE"/>
      </a:accent4>
      <a:accent5>
        <a:srgbClr val="223E94"/>
      </a:accent5>
      <a:accent6>
        <a:srgbClr val="818081"/>
      </a:accent6>
      <a:hlink>
        <a:srgbClr val="03A8DE"/>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GE_Presentation_Template_Final" id="{D24679FE-F88D-8642-B0EB-5C5B9D72E43E}" vid="{4AFE56CC-495E-484E-959B-12B1F207A5B9}"/>
    </a:ext>
  </a:extLst>
</a:theme>
</file>

<file path=ppt/theme/theme4.xml><?xml version="1.0" encoding="utf-8"?>
<a:theme xmlns:a="http://schemas.openxmlformats.org/drawingml/2006/main" name="Section Divider DARK">
  <a:themeElements>
    <a:clrScheme name="OGE WEL Presentation Color Palette">
      <a:dk1>
        <a:srgbClr val="051E35"/>
      </a:dk1>
      <a:lt1>
        <a:srgbClr val="FFFFFF"/>
      </a:lt1>
      <a:dk2>
        <a:srgbClr val="000000"/>
      </a:dk2>
      <a:lt2>
        <a:srgbClr val="E7E6E6"/>
      </a:lt2>
      <a:accent1>
        <a:srgbClr val="EF4638"/>
      </a:accent1>
      <a:accent2>
        <a:srgbClr val="F99E38"/>
      </a:accent2>
      <a:accent3>
        <a:srgbClr val="FFC620"/>
      </a:accent3>
      <a:accent4>
        <a:srgbClr val="03A8DE"/>
      </a:accent4>
      <a:accent5>
        <a:srgbClr val="223E94"/>
      </a:accent5>
      <a:accent6>
        <a:srgbClr val="818081"/>
      </a:accent6>
      <a:hlink>
        <a:srgbClr val="03A8DE"/>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GE_Presentation_Template_Final" id="{D24679FE-F88D-8642-B0EB-5C5B9D72E43E}" vid="{492828A5-E2CA-1448-A4C1-CBD590A92F86}"/>
    </a:ext>
  </a:extLst>
</a:theme>
</file>

<file path=ppt/theme/theme5.xml><?xml version="1.0" encoding="utf-8"?>
<a:theme xmlns:a="http://schemas.openxmlformats.org/drawingml/2006/main" name="Full Image Slides">
  <a:themeElements>
    <a:clrScheme name="OGE WEL Presentation Color Palette">
      <a:dk1>
        <a:srgbClr val="051E35"/>
      </a:dk1>
      <a:lt1>
        <a:srgbClr val="FFFFFF"/>
      </a:lt1>
      <a:dk2>
        <a:srgbClr val="000000"/>
      </a:dk2>
      <a:lt2>
        <a:srgbClr val="E7E6E6"/>
      </a:lt2>
      <a:accent1>
        <a:srgbClr val="EF4638"/>
      </a:accent1>
      <a:accent2>
        <a:srgbClr val="F99E38"/>
      </a:accent2>
      <a:accent3>
        <a:srgbClr val="FFC620"/>
      </a:accent3>
      <a:accent4>
        <a:srgbClr val="03A8DE"/>
      </a:accent4>
      <a:accent5>
        <a:srgbClr val="223E94"/>
      </a:accent5>
      <a:accent6>
        <a:srgbClr val="818081"/>
      </a:accent6>
      <a:hlink>
        <a:srgbClr val="03A8DE"/>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GE_Presentation_Template_Final" id="{D24679FE-F88D-8642-B0EB-5C5B9D72E43E}" vid="{AFDC2ADD-D510-9540-936A-C95894772013}"/>
    </a:ext>
  </a:extLst>
</a:theme>
</file>

<file path=ppt/theme/theme6.xml><?xml version="1.0" encoding="utf-8"?>
<a:theme xmlns:a="http://schemas.openxmlformats.org/drawingml/2006/main" name="1_Full Image Slides">
  <a:themeElements>
    <a:clrScheme name="OGE WEL Presentation Color Palette">
      <a:dk1>
        <a:srgbClr val="051E35"/>
      </a:dk1>
      <a:lt1>
        <a:srgbClr val="FFFFFF"/>
      </a:lt1>
      <a:dk2>
        <a:srgbClr val="000000"/>
      </a:dk2>
      <a:lt2>
        <a:srgbClr val="E7E6E6"/>
      </a:lt2>
      <a:accent1>
        <a:srgbClr val="EF4638"/>
      </a:accent1>
      <a:accent2>
        <a:srgbClr val="F99E38"/>
      </a:accent2>
      <a:accent3>
        <a:srgbClr val="FFC620"/>
      </a:accent3>
      <a:accent4>
        <a:srgbClr val="03A8DE"/>
      </a:accent4>
      <a:accent5>
        <a:srgbClr val="223E94"/>
      </a:accent5>
      <a:accent6>
        <a:srgbClr val="818081"/>
      </a:accent6>
      <a:hlink>
        <a:srgbClr val="03A8DE"/>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GE_Presentation_Template_Final" id="{D24679FE-F88D-8642-B0EB-5C5B9D72E43E}" vid="{AFDC2ADD-D510-9540-936A-C95894772013}"/>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4421e03-d25e-4162-9d76-03d58e776e96">
      <Terms xmlns="http://schemas.microsoft.com/office/infopath/2007/PartnerControls"/>
    </lcf76f155ced4ddcb4097134ff3c332f>
    <TaxCatchAll xmlns="5ad4e555-31aa-4dac-8302-2af69222992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AC8FAA3047136458F89C33DCE09F4BB" ma:contentTypeVersion="13" ma:contentTypeDescription="Create a new document." ma:contentTypeScope="" ma:versionID="4e1f3649fbfb0f1d8747382a06c523f1">
  <xsd:schema xmlns:xsd="http://www.w3.org/2001/XMLSchema" xmlns:xs="http://www.w3.org/2001/XMLSchema" xmlns:p="http://schemas.microsoft.com/office/2006/metadata/properties" xmlns:ns2="64421e03-d25e-4162-9d76-03d58e776e96" xmlns:ns3="5ad4e555-31aa-4dac-8302-2af692229922" targetNamespace="http://schemas.microsoft.com/office/2006/metadata/properties" ma:root="true" ma:fieldsID="e284abad6076be46378796c05dd574a9" ns2:_="" ns3:_="">
    <xsd:import namespace="64421e03-d25e-4162-9d76-03d58e776e96"/>
    <xsd:import namespace="5ad4e555-31aa-4dac-8302-2af69222992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element ref="ns3:SharedWithUsers" minOccurs="0"/>
                <xsd:element ref="ns3:SharedWithDetail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421e03-d25e-4162-9d76-03d58e776e9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02150e22-90a9-4e97-8ddf-699fc54521c1"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ad4e555-31aa-4dac-8302-2af69222992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a1714528-5071-4435-b6f6-ff7c385560a6}" ma:internalName="TaxCatchAll" ma:showField="CatchAllData" ma:web="5ad4e555-31aa-4dac-8302-2af692229922">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86E2422-0E9A-4282-8EA0-B518BFB119DB}">
  <ds:schemaRefs>
    <ds:schemaRef ds:uri="http://schemas.microsoft.com/sharepoint/v3/contenttype/forms"/>
  </ds:schemaRefs>
</ds:datastoreItem>
</file>

<file path=customXml/itemProps2.xml><?xml version="1.0" encoding="utf-8"?>
<ds:datastoreItem xmlns:ds="http://schemas.openxmlformats.org/officeDocument/2006/customXml" ds:itemID="{26D6EE92-30CE-4F17-8879-C3A196F7215C}">
  <ds:schemaRefs>
    <ds:schemaRef ds:uri="5ad4e555-31aa-4dac-8302-2af692229922"/>
    <ds:schemaRef ds:uri="64421e03-d25e-4162-9d76-03d58e776e9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8DF03A7-9B5F-4F47-A2F3-FA17D6966D4C}">
  <ds:schemaRefs>
    <ds:schemaRef ds:uri="5ad4e555-31aa-4dac-8302-2af692229922"/>
    <ds:schemaRef ds:uri="64421e03-d25e-4162-9d76-03d58e776e9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5fae8262-b78e-4366-8929-a5d6aac95320}" enabled="1" method="Standard" siteId="{cf36141c-ddd7-45a7-b073-111f66d0b30c}" removed="0"/>
  <clbl:label id="{e0793d39-0939-496d-b129-198edd916feb}" enabled="0" method="" siteId="{e0793d39-0939-496d-b129-198edd916feb}" removed="1"/>
</clbl:labelList>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Slides>
  <Notes>3</Notes>
  <HiddenSlides>0</HiddenSlides>
  <ScaleCrop>false</ScaleCrop>
  <HeadingPairs>
    <vt:vector size="4" baseType="variant">
      <vt:variant>
        <vt:lpstr>Theme</vt:lpstr>
      </vt:variant>
      <vt:variant>
        <vt:i4>6</vt:i4>
      </vt:variant>
      <vt:variant>
        <vt:lpstr>Slide Titles</vt:lpstr>
      </vt:variant>
      <vt:variant>
        <vt:i4>3</vt:i4>
      </vt:variant>
    </vt:vector>
  </HeadingPairs>
  <TitlesOfParts>
    <vt:vector size="9" baseType="lpstr">
      <vt:lpstr>Cover Slide DARK IMAGE</vt:lpstr>
      <vt:lpstr>Cover Slide_LIGHT IMAGE</vt:lpstr>
      <vt:lpstr>Main Slide Master</vt:lpstr>
      <vt:lpstr>Section Divider DARK</vt:lpstr>
      <vt:lpstr>Full Image Slides</vt:lpstr>
      <vt:lpstr>1_Full Image Slides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OG&amp;E - Adaptable Grid Project</dc:title>
  <dc:creator>Deniz Oker;Lee, Samantha;Rintoul, Caroline;Mansour, Gerard</dc:creator>
  <cp:revision>1</cp:revision>
  <cp:lastPrinted>2023-02-15T22:03:28Z</cp:lastPrinted>
  <dcterms:created xsi:type="dcterms:W3CDTF">2020-07-09T14:41:20Z</dcterms:created>
  <dcterms:modified xsi:type="dcterms:W3CDTF">2023-03-13T15:28:52Z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0x010100EAC8FAA3047136458F89C33DCE09F4BB</vt:lpwstr>
  </property>
  <property fmtid="{D5CDD505-2E9C-101B-9397-08002B2CF9AE}" pid="3" name="MediaServiceImageTags">
    <vt:lpwstr/>
  </property>
</Properties>
</file>