
<file path=[Content_Types].xml><?xml version="1.0" encoding="utf-8"?>
<Types xmlns="http://schemas.openxmlformats.org/package/2006/content-types">
  <Default Extension="bin" ContentType="application/vnd.openxmlformats-officedocument.oleObject"/>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2" r:id="rId5"/>
  </p:sldMasterIdLst>
  <p:notesMasterIdLst>
    <p:notesMasterId r:id="rId9"/>
  </p:notesMasterIdLst>
  <p:sldIdLst>
    <p:sldId id="2147474841" r:id="rId6"/>
    <p:sldId id="2147472988" r:id="rId7"/>
    <p:sldId id="2147474834"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D451B51-B866-2E08-D87D-160BE730E14C}" name="Ramnath, Neeta" initials="RN" userId="S::neeta.ramnath@accenture.com::6933a77a-1964-46cc-a10c-c07e761dae4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DDDE"/>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B8AD1DB-8220-4D2F-825C-C00850596C7B}" v="40" dt="2023-03-16T01:11:29.775"/>
    <p1510:client id="{A1CA1BA7-CAEE-4118-957C-18004D630902}" v="2" dt="2023-03-16T13:49:24.333"/>
    <p1510:client id="{A76F3067-7D01-46BB-B6AB-72DD34363720}" v="11" dt="2023-03-15T19:51:20.99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6317" autoAdjust="0"/>
  </p:normalViewPr>
  <p:slideViewPr>
    <p:cSldViewPr snapToGrid="0">
      <p:cViewPr varScale="1">
        <p:scale>
          <a:sx n="96" d="100"/>
          <a:sy n="96" d="100"/>
        </p:scale>
        <p:origin x="68" y="42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theme" Target="theme/theme1.xml"/><Relationship Id="rId2" Type="http://schemas.openxmlformats.org/officeDocument/2006/relationships/customXml" Target="../customXml/item2.xml"/><Relationship Id="rId16"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viewProps" Target="viewProps.xml"/><Relationship Id="rId5" Type="http://schemas.openxmlformats.org/officeDocument/2006/relationships/slideMaster" Target="slideMasters/slideMaster2.xml"/><Relationship Id="rId15" Type="http://schemas.microsoft.com/office/2015/10/relationships/revisionInfo" Target="revisionInfo.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dilla, Jill" userId="ab1bece2-83ea-4d4f-b1b6-9f55fc20e1b1" providerId="ADAL" clId="{A1CA1BA7-CAEE-4118-957C-18004D630902}"/>
    <pc:docChg chg="modSld">
      <pc:chgData name="Padilla, Jill" userId="ab1bece2-83ea-4d4f-b1b6-9f55fc20e1b1" providerId="ADAL" clId="{A1CA1BA7-CAEE-4118-957C-18004D630902}" dt="2023-03-16T13:49:33.021" v="12" actId="1037"/>
      <pc:docMkLst>
        <pc:docMk/>
      </pc:docMkLst>
      <pc:sldChg chg="addSp delSp modSp mod">
        <pc:chgData name="Padilla, Jill" userId="ab1bece2-83ea-4d4f-b1b6-9f55fc20e1b1" providerId="ADAL" clId="{A1CA1BA7-CAEE-4118-957C-18004D630902}" dt="2023-03-16T13:49:33.021" v="12" actId="1037"/>
        <pc:sldMkLst>
          <pc:docMk/>
          <pc:sldMk cId="1055171074" sldId="2147474841"/>
        </pc:sldMkLst>
        <pc:spChg chg="mod topLvl">
          <ac:chgData name="Padilla, Jill" userId="ab1bece2-83ea-4d4f-b1b6-9f55fc20e1b1" providerId="ADAL" clId="{A1CA1BA7-CAEE-4118-957C-18004D630902}" dt="2023-03-16T13:49:24.330" v="2" actId="164"/>
          <ac:spMkLst>
            <pc:docMk/>
            <pc:sldMk cId="1055171074" sldId="2147474841"/>
            <ac:spMk id="2" creationId="{A7ABE62C-C985-9961-0B27-30ADECFFA245}"/>
          </ac:spMkLst>
        </pc:spChg>
        <pc:spChg chg="mod topLvl">
          <ac:chgData name="Padilla, Jill" userId="ab1bece2-83ea-4d4f-b1b6-9f55fc20e1b1" providerId="ADAL" clId="{A1CA1BA7-CAEE-4118-957C-18004D630902}" dt="2023-03-16T13:49:24.330" v="2" actId="164"/>
          <ac:spMkLst>
            <pc:docMk/>
            <pc:sldMk cId="1055171074" sldId="2147474841"/>
            <ac:spMk id="3" creationId="{6FD1C42D-6994-5BEA-7635-1752838A7666}"/>
          </ac:spMkLst>
        </pc:spChg>
        <pc:spChg chg="mod topLvl">
          <ac:chgData name="Padilla, Jill" userId="ab1bece2-83ea-4d4f-b1b6-9f55fc20e1b1" providerId="ADAL" clId="{A1CA1BA7-CAEE-4118-957C-18004D630902}" dt="2023-03-16T13:49:24.330" v="2" actId="164"/>
          <ac:spMkLst>
            <pc:docMk/>
            <pc:sldMk cId="1055171074" sldId="2147474841"/>
            <ac:spMk id="5" creationId="{B5982126-C340-CEEE-EF4C-C8F36D27E493}"/>
          </ac:spMkLst>
        </pc:spChg>
        <pc:spChg chg="mod topLvl">
          <ac:chgData name="Padilla, Jill" userId="ab1bece2-83ea-4d4f-b1b6-9f55fc20e1b1" providerId="ADAL" clId="{A1CA1BA7-CAEE-4118-957C-18004D630902}" dt="2023-03-16T13:49:24.330" v="2" actId="164"/>
          <ac:spMkLst>
            <pc:docMk/>
            <pc:sldMk cId="1055171074" sldId="2147474841"/>
            <ac:spMk id="6" creationId="{40D9D3CE-4E85-9BA3-2FF9-0ED1A4D2864C}"/>
          </ac:spMkLst>
        </pc:spChg>
        <pc:spChg chg="mod topLvl">
          <ac:chgData name="Padilla, Jill" userId="ab1bece2-83ea-4d4f-b1b6-9f55fc20e1b1" providerId="ADAL" clId="{A1CA1BA7-CAEE-4118-957C-18004D630902}" dt="2023-03-16T13:49:24.330" v="2" actId="164"/>
          <ac:spMkLst>
            <pc:docMk/>
            <pc:sldMk cId="1055171074" sldId="2147474841"/>
            <ac:spMk id="7" creationId="{44B955F3-E5FC-27BD-9F54-FA491E72356F}"/>
          </ac:spMkLst>
        </pc:spChg>
        <pc:spChg chg="mod topLvl">
          <ac:chgData name="Padilla, Jill" userId="ab1bece2-83ea-4d4f-b1b6-9f55fc20e1b1" providerId="ADAL" clId="{A1CA1BA7-CAEE-4118-957C-18004D630902}" dt="2023-03-16T13:49:24.330" v="2" actId="164"/>
          <ac:spMkLst>
            <pc:docMk/>
            <pc:sldMk cId="1055171074" sldId="2147474841"/>
            <ac:spMk id="9" creationId="{3969112B-4DDF-D779-2261-C6BE02A83185}"/>
          </ac:spMkLst>
        </pc:spChg>
        <pc:grpChg chg="del mod">
          <ac:chgData name="Padilla, Jill" userId="ab1bece2-83ea-4d4f-b1b6-9f55fc20e1b1" providerId="ADAL" clId="{A1CA1BA7-CAEE-4118-957C-18004D630902}" dt="2023-03-16T13:48:48.509" v="1" actId="165"/>
          <ac:grpSpMkLst>
            <pc:docMk/>
            <pc:sldMk cId="1055171074" sldId="2147474841"/>
            <ac:grpSpMk id="8" creationId="{DBE86C0C-5792-4AB4-9433-29AD85B11B36}"/>
          </ac:grpSpMkLst>
        </pc:grpChg>
        <pc:grpChg chg="add mod">
          <ac:chgData name="Padilla, Jill" userId="ab1bece2-83ea-4d4f-b1b6-9f55fc20e1b1" providerId="ADAL" clId="{A1CA1BA7-CAEE-4118-957C-18004D630902}" dt="2023-03-16T13:49:33.021" v="12" actId="1037"/>
          <ac:grpSpMkLst>
            <pc:docMk/>
            <pc:sldMk cId="1055171074" sldId="2147474841"/>
            <ac:grpSpMk id="11" creationId="{43754922-83D9-8D57-5A98-73AD907C9A28}"/>
          </ac:grpSpMkLst>
        </pc:grpChg>
      </pc:sldChg>
    </pc:docChg>
  </pc:docChgLst>
  <pc:docChgLst>
    <pc:chgData name="Daly, Sharon" userId="6aaf3016-f1f9-4794-a6b3-9405ce4b0383" providerId="ADAL" clId="{65E19562-F0B6-4AD9-8AE4-56692B0B4C68}"/>
    <pc:docChg chg="modSld">
      <pc:chgData name="Daly, Sharon" userId="6aaf3016-f1f9-4794-a6b3-9405ce4b0383" providerId="ADAL" clId="{65E19562-F0B6-4AD9-8AE4-56692B0B4C68}" dt="2023-03-16T01:46:30.358" v="7" actId="20577"/>
      <pc:docMkLst>
        <pc:docMk/>
      </pc:docMkLst>
      <pc:sldChg chg="modSp mod">
        <pc:chgData name="Daly, Sharon" userId="6aaf3016-f1f9-4794-a6b3-9405ce4b0383" providerId="ADAL" clId="{65E19562-F0B6-4AD9-8AE4-56692B0B4C68}" dt="2023-03-16T01:46:30.358" v="7" actId="20577"/>
        <pc:sldMkLst>
          <pc:docMk/>
          <pc:sldMk cId="1055171074" sldId="2147474841"/>
        </pc:sldMkLst>
        <pc:spChg chg="mod">
          <ac:chgData name="Daly, Sharon" userId="6aaf3016-f1f9-4794-a6b3-9405ce4b0383" providerId="ADAL" clId="{65E19562-F0B6-4AD9-8AE4-56692B0B4C68}" dt="2023-03-16T01:46:30.358" v="7" actId="20577"/>
          <ac:spMkLst>
            <pc:docMk/>
            <pc:sldMk cId="1055171074" sldId="2147474841"/>
            <ac:spMk id="2" creationId="{A7ABE62C-C985-9961-0B27-30ADECFFA245}"/>
          </ac:spMkLst>
        </pc:spChg>
      </pc:sldChg>
    </pc:docChg>
  </pc:docChgLst>
  <pc:docChgLst>
    <pc:chgData name="Daly, Sharon" userId="6aaf3016-f1f9-4794-a6b3-9405ce4b0383" providerId="ADAL" clId="{5B8AD1DB-8220-4D2F-825C-C00850596C7B}"/>
    <pc:docChg chg="undo custSel modSld">
      <pc:chgData name="Daly, Sharon" userId="6aaf3016-f1f9-4794-a6b3-9405ce4b0383" providerId="ADAL" clId="{5B8AD1DB-8220-4D2F-825C-C00850596C7B}" dt="2023-03-16T01:20:00.997" v="683" actId="20577"/>
      <pc:docMkLst>
        <pc:docMk/>
      </pc:docMkLst>
      <pc:sldChg chg="modSp mod">
        <pc:chgData name="Daly, Sharon" userId="6aaf3016-f1f9-4794-a6b3-9405ce4b0383" providerId="ADAL" clId="{5B8AD1DB-8220-4D2F-825C-C00850596C7B}" dt="2023-03-16T01:20:00.997" v="683" actId="20577"/>
        <pc:sldMkLst>
          <pc:docMk/>
          <pc:sldMk cId="3572162748" sldId="2147472988"/>
        </pc:sldMkLst>
        <pc:spChg chg="mod">
          <ac:chgData name="Daly, Sharon" userId="6aaf3016-f1f9-4794-a6b3-9405ce4b0383" providerId="ADAL" clId="{5B8AD1DB-8220-4D2F-825C-C00850596C7B}" dt="2023-03-16T01:07:34.071" v="651" actId="20577"/>
          <ac:spMkLst>
            <pc:docMk/>
            <pc:sldMk cId="3572162748" sldId="2147472988"/>
            <ac:spMk id="10" creationId="{EFBF7EC7-1458-801D-3A02-355A20C2D27E}"/>
          </ac:spMkLst>
        </pc:spChg>
        <pc:spChg chg="mod">
          <ac:chgData name="Daly, Sharon" userId="6aaf3016-f1f9-4794-a6b3-9405ce4b0383" providerId="ADAL" clId="{5B8AD1DB-8220-4D2F-825C-C00850596C7B}" dt="2023-03-16T01:20:00.997" v="683" actId="20577"/>
          <ac:spMkLst>
            <pc:docMk/>
            <pc:sldMk cId="3572162748" sldId="2147472988"/>
            <ac:spMk id="21" creationId="{737A76F8-2FD1-4C41-BDFA-E71EFEF727F0}"/>
          </ac:spMkLst>
        </pc:spChg>
      </pc:sldChg>
      <pc:sldChg chg="addSp modSp mod">
        <pc:chgData name="Daly, Sharon" userId="6aaf3016-f1f9-4794-a6b3-9405ce4b0383" providerId="ADAL" clId="{5B8AD1DB-8220-4D2F-825C-C00850596C7B}" dt="2023-03-16T01:11:29.775" v="673" actId="164"/>
        <pc:sldMkLst>
          <pc:docMk/>
          <pc:sldMk cId="1055171074" sldId="2147474841"/>
        </pc:sldMkLst>
        <pc:spChg chg="mod">
          <ac:chgData name="Daly, Sharon" userId="6aaf3016-f1f9-4794-a6b3-9405ce4b0383" providerId="ADAL" clId="{5B8AD1DB-8220-4D2F-825C-C00850596C7B}" dt="2023-03-16T01:11:29.775" v="673" actId="164"/>
          <ac:spMkLst>
            <pc:docMk/>
            <pc:sldMk cId="1055171074" sldId="2147474841"/>
            <ac:spMk id="2" creationId="{A7ABE62C-C985-9961-0B27-30ADECFFA245}"/>
          </ac:spMkLst>
        </pc:spChg>
        <pc:spChg chg="mod">
          <ac:chgData name="Daly, Sharon" userId="6aaf3016-f1f9-4794-a6b3-9405ce4b0383" providerId="ADAL" clId="{5B8AD1DB-8220-4D2F-825C-C00850596C7B}" dt="2023-03-16T01:11:29.775" v="673" actId="164"/>
          <ac:spMkLst>
            <pc:docMk/>
            <pc:sldMk cId="1055171074" sldId="2147474841"/>
            <ac:spMk id="3" creationId="{6FD1C42D-6994-5BEA-7635-1752838A7666}"/>
          </ac:spMkLst>
        </pc:spChg>
        <pc:spChg chg="mod">
          <ac:chgData name="Daly, Sharon" userId="6aaf3016-f1f9-4794-a6b3-9405ce4b0383" providerId="ADAL" clId="{5B8AD1DB-8220-4D2F-825C-C00850596C7B}" dt="2023-03-16T00:53:20.536" v="380" actId="1036"/>
          <ac:spMkLst>
            <pc:docMk/>
            <pc:sldMk cId="1055171074" sldId="2147474841"/>
            <ac:spMk id="4" creationId="{1902D0E3-C407-F286-25CB-38CE1BDEE255}"/>
          </ac:spMkLst>
        </pc:spChg>
        <pc:spChg chg="mod">
          <ac:chgData name="Daly, Sharon" userId="6aaf3016-f1f9-4794-a6b3-9405ce4b0383" providerId="ADAL" clId="{5B8AD1DB-8220-4D2F-825C-C00850596C7B}" dt="2023-03-16T01:11:29.775" v="673" actId="164"/>
          <ac:spMkLst>
            <pc:docMk/>
            <pc:sldMk cId="1055171074" sldId="2147474841"/>
            <ac:spMk id="5" creationId="{B5982126-C340-CEEE-EF4C-C8F36D27E493}"/>
          </ac:spMkLst>
        </pc:spChg>
        <pc:spChg chg="mod">
          <ac:chgData name="Daly, Sharon" userId="6aaf3016-f1f9-4794-a6b3-9405ce4b0383" providerId="ADAL" clId="{5B8AD1DB-8220-4D2F-825C-C00850596C7B}" dt="2023-03-16T01:11:29.775" v="673" actId="164"/>
          <ac:spMkLst>
            <pc:docMk/>
            <pc:sldMk cId="1055171074" sldId="2147474841"/>
            <ac:spMk id="6" creationId="{40D9D3CE-4E85-9BA3-2FF9-0ED1A4D2864C}"/>
          </ac:spMkLst>
        </pc:spChg>
        <pc:spChg chg="mod">
          <ac:chgData name="Daly, Sharon" userId="6aaf3016-f1f9-4794-a6b3-9405ce4b0383" providerId="ADAL" clId="{5B8AD1DB-8220-4D2F-825C-C00850596C7B}" dt="2023-03-16T01:11:29.775" v="673" actId="164"/>
          <ac:spMkLst>
            <pc:docMk/>
            <pc:sldMk cId="1055171074" sldId="2147474841"/>
            <ac:spMk id="7" creationId="{44B955F3-E5FC-27BD-9F54-FA491E72356F}"/>
          </ac:spMkLst>
        </pc:spChg>
        <pc:spChg chg="mod">
          <ac:chgData name="Daly, Sharon" userId="6aaf3016-f1f9-4794-a6b3-9405ce4b0383" providerId="ADAL" clId="{5B8AD1DB-8220-4D2F-825C-C00850596C7B}" dt="2023-03-16T01:11:29.775" v="673" actId="164"/>
          <ac:spMkLst>
            <pc:docMk/>
            <pc:sldMk cId="1055171074" sldId="2147474841"/>
            <ac:spMk id="9" creationId="{3969112B-4DDF-D779-2261-C6BE02A83185}"/>
          </ac:spMkLst>
        </pc:spChg>
        <pc:spChg chg="mod">
          <ac:chgData name="Daly, Sharon" userId="6aaf3016-f1f9-4794-a6b3-9405ce4b0383" providerId="ADAL" clId="{5B8AD1DB-8220-4D2F-825C-C00850596C7B}" dt="2023-03-09T16:20:25.438" v="102" actId="20577"/>
          <ac:spMkLst>
            <pc:docMk/>
            <pc:sldMk cId="1055171074" sldId="2147474841"/>
            <ac:spMk id="10" creationId="{E8538BC3-2E6C-1F9D-7931-8FAB37D7C9E6}"/>
          </ac:spMkLst>
        </pc:spChg>
        <pc:spChg chg="mod">
          <ac:chgData name="Daly, Sharon" userId="6aaf3016-f1f9-4794-a6b3-9405ce4b0383" providerId="ADAL" clId="{5B8AD1DB-8220-4D2F-825C-C00850596C7B}" dt="2023-03-16T00:53:50.323" v="388" actId="1037"/>
          <ac:spMkLst>
            <pc:docMk/>
            <pc:sldMk cId="1055171074" sldId="2147474841"/>
            <ac:spMk id="15" creationId="{E276760D-3D8D-E996-AD00-D3B8FFCF9C82}"/>
          </ac:spMkLst>
        </pc:spChg>
        <pc:spChg chg="mod">
          <ac:chgData name="Daly, Sharon" userId="6aaf3016-f1f9-4794-a6b3-9405ce4b0383" providerId="ADAL" clId="{5B8AD1DB-8220-4D2F-825C-C00850596C7B}" dt="2023-03-16T00:51:42.386" v="342" actId="14100"/>
          <ac:spMkLst>
            <pc:docMk/>
            <pc:sldMk cId="1055171074" sldId="2147474841"/>
            <ac:spMk id="16" creationId="{73396C0F-54AA-655C-5CB7-450FBB7EDDCF}"/>
          </ac:spMkLst>
        </pc:spChg>
        <pc:spChg chg="mod">
          <ac:chgData name="Daly, Sharon" userId="6aaf3016-f1f9-4794-a6b3-9405ce4b0383" providerId="ADAL" clId="{5B8AD1DB-8220-4D2F-825C-C00850596C7B}" dt="2023-03-16T00:52:45.681" v="366" actId="14100"/>
          <ac:spMkLst>
            <pc:docMk/>
            <pc:sldMk cId="1055171074" sldId="2147474841"/>
            <ac:spMk id="17" creationId="{896F9C05-000E-6F11-2A5C-467B959A4E27}"/>
          </ac:spMkLst>
        </pc:spChg>
        <pc:spChg chg="mod">
          <ac:chgData name="Daly, Sharon" userId="6aaf3016-f1f9-4794-a6b3-9405ce4b0383" providerId="ADAL" clId="{5B8AD1DB-8220-4D2F-825C-C00850596C7B}" dt="2023-03-16T00:52:26.014" v="354" actId="1036"/>
          <ac:spMkLst>
            <pc:docMk/>
            <pc:sldMk cId="1055171074" sldId="2147474841"/>
            <ac:spMk id="18" creationId="{3AA1CA12-5B89-4DFA-35B2-97E66000A77A}"/>
          </ac:spMkLst>
        </pc:spChg>
        <pc:spChg chg="mod">
          <ac:chgData name="Daly, Sharon" userId="6aaf3016-f1f9-4794-a6b3-9405ce4b0383" providerId="ADAL" clId="{5B8AD1DB-8220-4D2F-825C-C00850596C7B}" dt="2023-03-16T00:52:26.014" v="354" actId="1036"/>
          <ac:spMkLst>
            <pc:docMk/>
            <pc:sldMk cId="1055171074" sldId="2147474841"/>
            <ac:spMk id="21" creationId="{EBC052B6-2F0A-75FA-B09E-217D6DF2621A}"/>
          </ac:spMkLst>
        </pc:spChg>
        <pc:spChg chg="mod">
          <ac:chgData name="Daly, Sharon" userId="6aaf3016-f1f9-4794-a6b3-9405ce4b0383" providerId="ADAL" clId="{5B8AD1DB-8220-4D2F-825C-C00850596C7B}" dt="2023-03-16T00:52:26.014" v="354" actId="1036"/>
          <ac:spMkLst>
            <pc:docMk/>
            <pc:sldMk cId="1055171074" sldId="2147474841"/>
            <ac:spMk id="22" creationId="{68564EE7-E36C-E338-A064-D433497884B2}"/>
          </ac:spMkLst>
        </pc:spChg>
        <pc:spChg chg="mod">
          <ac:chgData name="Daly, Sharon" userId="6aaf3016-f1f9-4794-a6b3-9405ce4b0383" providerId="ADAL" clId="{5B8AD1DB-8220-4D2F-825C-C00850596C7B}" dt="2023-03-16T00:52:26.014" v="354" actId="1036"/>
          <ac:spMkLst>
            <pc:docMk/>
            <pc:sldMk cId="1055171074" sldId="2147474841"/>
            <ac:spMk id="23" creationId="{6DB8FB35-D2A7-B15A-5C7E-C3C85A3BD016}"/>
          </ac:spMkLst>
        </pc:spChg>
        <pc:spChg chg="mod">
          <ac:chgData name="Daly, Sharon" userId="6aaf3016-f1f9-4794-a6b3-9405ce4b0383" providerId="ADAL" clId="{5B8AD1DB-8220-4D2F-825C-C00850596C7B}" dt="2023-03-16T00:52:26.014" v="354" actId="1036"/>
          <ac:spMkLst>
            <pc:docMk/>
            <pc:sldMk cId="1055171074" sldId="2147474841"/>
            <ac:spMk id="24" creationId="{D75BDF2D-AF60-D524-D438-BA76278E2015}"/>
          </ac:spMkLst>
        </pc:spChg>
        <pc:spChg chg="mod">
          <ac:chgData name="Daly, Sharon" userId="6aaf3016-f1f9-4794-a6b3-9405ce4b0383" providerId="ADAL" clId="{5B8AD1DB-8220-4D2F-825C-C00850596C7B}" dt="2023-03-16T00:52:26.014" v="354" actId="1036"/>
          <ac:spMkLst>
            <pc:docMk/>
            <pc:sldMk cId="1055171074" sldId="2147474841"/>
            <ac:spMk id="26" creationId="{379BAF91-8917-7B66-E80B-781230A2E317}"/>
          </ac:spMkLst>
        </pc:spChg>
        <pc:spChg chg="mod">
          <ac:chgData name="Daly, Sharon" userId="6aaf3016-f1f9-4794-a6b3-9405ce4b0383" providerId="ADAL" clId="{5B8AD1DB-8220-4D2F-825C-C00850596C7B}" dt="2023-03-16T00:52:26.014" v="354" actId="1036"/>
          <ac:spMkLst>
            <pc:docMk/>
            <pc:sldMk cId="1055171074" sldId="2147474841"/>
            <ac:spMk id="27" creationId="{983FB883-BF09-E9D9-E3A7-C77092EF66CA}"/>
          </ac:spMkLst>
        </pc:spChg>
        <pc:spChg chg="mod">
          <ac:chgData name="Daly, Sharon" userId="6aaf3016-f1f9-4794-a6b3-9405ce4b0383" providerId="ADAL" clId="{5B8AD1DB-8220-4D2F-825C-C00850596C7B}" dt="2023-03-16T00:52:26.014" v="354" actId="1036"/>
          <ac:spMkLst>
            <pc:docMk/>
            <pc:sldMk cId="1055171074" sldId="2147474841"/>
            <ac:spMk id="28" creationId="{7BBD563A-B7E6-24CD-B191-BBD80CE4A829}"/>
          </ac:spMkLst>
        </pc:spChg>
        <pc:spChg chg="mod">
          <ac:chgData name="Daly, Sharon" userId="6aaf3016-f1f9-4794-a6b3-9405ce4b0383" providerId="ADAL" clId="{5B8AD1DB-8220-4D2F-825C-C00850596C7B}" dt="2023-03-16T00:52:26.014" v="354" actId="1036"/>
          <ac:spMkLst>
            <pc:docMk/>
            <pc:sldMk cId="1055171074" sldId="2147474841"/>
            <ac:spMk id="29" creationId="{7BDCC47F-EFA9-D40F-EED8-3679EC8EDC40}"/>
          </ac:spMkLst>
        </pc:spChg>
        <pc:spChg chg="mod">
          <ac:chgData name="Daly, Sharon" userId="6aaf3016-f1f9-4794-a6b3-9405ce4b0383" providerId="ADAL" clId="{5B8AD1DB-8220-4D2F-825C-C00850596C7B}" dt="2023-03-16T00:52:26.014" v="354" actId="1036"/>
          <ac:spMkLst>
            <pc:docMk/>
            <pc:sldMk cId="1055171074" sldId="2147474841"/>
            <ac:spMk id="30" creationId="{A55D6767-2878-F9EF-2C6A-142ACF637547}"/>
          </ac:spMkLst>
        </pc:spChg>
        <pc:spChg chg="mod">
          <ac:chgData name="Daly, Sharon" userId="6aaf3016-f1f9-4794-a6b3-9405ce4b0383" providerId="ADAL" clId="{5B8AD1DB-8220-4D2F-825C-C00850596C7B}" dt="2023-03-16T00:52:26.014" v="354" actId="1036"/>
          <ac:spMkLst>
            <pc:docMk/>
            <pc:sldMk cId="1055171074" sldId="2147474841"/>
            <ac:spMk id="31" creationId="{C520F34A-5916-22E5-7C3F-4AEA07458AD6}"/>
          </ac:spMkLst>
        </pc:spChg>
        <pc:spChg chg="mod">
          <ac:chgData name="Daly, Sharon" userId="6aaf3016-f1f9-4794-a6b3-9405ce4b0383" providerId="ADAL" clId="{5B8AD1DB-8220-4D2F-825C-C00850596C7B}" dt="2023-03-16T00:52:26.014" v="354" actId="1036"/>
          <ac:spMkLst>
            <pc:docMk/>
            <pc:sldMk cId="1055171074" sldId="2147474841"/>
            <ac:spMk id="32" creationId="{A4E4B2B9-4D07-C116-E7AC-FC4F9A7CB52C}"/>
          </ac:spMkLst>
        </pc:spChg>
        <pc:spChg chg="mod">
          <ac:chgData name="Daly, Sharon" userId="6aaf3016-f1f9-4794-a6b3-9405ce4b0383" providerId="ADAL" clId="{5B8AD1DB-8220-4D2F-825C-C00850596C7B}" dt="2023-03-16T00:52:26.014" v="354" actId="1036"/>
          <ac:spMkLst>
            <pc:docMk/>
            <pc:sldMk cId="1055171074" sldId="2147474841"/>
            <ac:spMk id="33" creationId="{8AD18ECD-B68F-64B3-92F7-63DAA686A6A1}"/>
          </ac:spMkLst>
        </pc:spChg>
        <pc:spChg chg="mod">
          <ac:chgData name="Daly, Sharon" userId="6aaf3016-f1f9-4794-a6b3-9405ce4b0383" providerId="ADAL" clId="{5B8AD1DB-8220-4D2F-825C-C00850596C7B}" dt="2023-03-16T00:52:26.014" v="354" actId="1036"/>
          <ac:spMkLst>
            <pc:docMk/>
            <pc:sldMk cId="1055171074" sldId="2147474841"/>
            <ac:spMk id="34" creationId="{B754E0ED-32A6-2F17-20DB-583F37615652}"/>
          </ac:spMkLst>
        </pc:spChg>
        <pc:spChg chg="mod">
          <ac:chgData name="Daly, Sharon" userId="6aaf3016-f1f9-4794-a6b3-9405ce4b0383" providerId="ADAL" clId="{5B8AD1DB-8220-4D2F-825C-C00850596C7B}" dt="2023-03-16T00:52:26.014" v="354" actId="1036"/>
          <ac:spMkLst>
            <pc:docMk/>
            <pc:sldMk cId="1055171074" sldId="2147474841"/>
            <ac:spMk id="35" creationId="{9FB7A053-B464-8BE0-2C79-F1B6D890D3C9}"/>
          </ac:spMkLst>
        </pc:spChg>
        <pc:spChg chg="mod">
          <ac:chgData name="Daly, Sharon" userId="6aaf3016-f1f9-4794-a6b3-9405ce4b0383" providerId="ADAL" clId="{5B8AD1DB-8220-4D2F-825C-C00850596C7B}" dt="2023-03-16T00:52:26.014" v="354" actId="1036"/>
          <ac:spMkLst>
            <pc:docMk/>
            <pc:sldMk cId="1055171074" sldId="2147474841"/>
            <ac:spMk id="36" creationId="{57C6FA5F-98CB-1C89-C92E-6765A993FC8F}"/>
          </ac:spMkLst>
        </pc:spChg>
        <pc:spChg chg="mod">
          <ac:chgData name="Daly, Sharon" userId="6aaf3016-f1f9-4794-a6b3-9405ce4b0383" providerId="ADAL" clId="{5B8AD1DB-8220-4D2F-825C-C00850596C7B}" dt="2023-03-16T00:52:26.014" v="354" actId="1036"/>
          <ac:spMkLst>
            <pc:docMk/>
            <pc:sldMk cId="1055171074" sldId="2147474841"/>
            <ac:spMk id="37" creationId="{FF7C0894-0A35-26D3-834E-DD9AFDD72D0A}"/>
          </ac:spMkLst>
        </pc:spChg>
        <pc:spChg chg="mod">
          <ac:chgData name="Daly, Sharon" userId="6aaf3016-f1f9-4794-a6b3-9405ce4b0383" providerId="ADAL" clId="{5B8AD1DB-8220-4D2F-825C-C00850596C7B}" dt="2023-03-16T00:52:26.014" v="354" actId="1036"/>
          <ac:spMkLst>
            <pc:docMk/>
            <pc:sldMk cId="1055171074" sldId="2147474841"/>
            <ac:spMk id="39" creationId="{DA69DBEC-DF59-0AC4-D7F9-BBE4C74D034E}"/>
          </ac:spMkLst>
        </pc:spChg>
        <pc:spChg chg="mod">
          <ac:chgData name="Daly, Sharon" userId="6aaf3016-f1f9-4794-a6b3-9405ce4b0383" providerId="ADAL" clId="{5B8AD1DB-8220-4D2F-825C-C00850596C7B}" dt="2023-03-16T00:52:26.014" v="354" actId="1036"/>
          <ac:spMkLst>
            <pc:docMk/>
            <pc:sldMk cId="1055171074" sldId="2147474841"/>
            <ac:spMk id="40" creationId="{5298EDB7-B1DA-DFCF-2931-9B0A6B7611AC}"/>
          </ac:spMkLst>
        </pc:spChg>
        <pc:spChg chg="mod">
          <ac:chgData name="Daly, Sharon" userId="6aaf3016-f1f9-4794-a6b3-9405ce4b0383" providerId="ADAL" clId="{5B8AD1DB-8220-4D2F-825C-C00850596C7B}" dt="2023-03-16T00:52:26.014" v="354" actId="1036"/>
          <ac:spMkLst>
            <pc:docMk/>
            <pc:sldMk cId="1055171074" sldId="2147474841"/>
            <ac:spMk id="41" creationId="{2D47A9D4-BCA8-179A-49C0-16682A9C3768}"/>
          </ac:spMkLst>
        </pc:spChg>
        <pc:spChg chg="mod">
          <ac:chgData name="Daly, Sharon" userId="6aaf3016-f1f9-4794-a6b3-9405ce4b0383" providerId="ADAL" clId="{5B8AD1DB-8220-4D2F-825C-C00850596C7B}" dt="2023-03-16T00:53:50.323" v="388" actId="1037"/>
          <ac:spMkLst>
            <pc:docMk/>
            <pc:sldMk cId="1055171074" sldId="2147474841"/>
            <ac:spMk id="43" creationId="{9E22BA8C-722E-0AEB-C921-A3B6023E2B30}"/>
          </ac:spMkLst>
        </pc:spChg>
        <pc:spChg chg="mod">
          <ac:chgData name="Daly, Sharon" userId="6aaf3016-f1f9-4794-a6b3-9405ce4b0383" providerId="ADAL" clId="{5B8AD1DB-8220-4D2F-825C-C00850596C7B}" dt="2023-03-16T00:53:02.912" v="367" actId="14100"/>
          <ac:spMkLst>
            <pc:docMk/>
            <pc:sldMk cId="1055171074" sldId="2147474841"/>
            <ac:spMk id="44" creationId="{E197B243-5D2A-C59C-8360-B0A715ECE9A1}"/>
          </ac:spMkLst>
        </pc:spChg>
        <pc:grpChg chg="add mod">
          <ac:chgData name="Daly, Sharon" userId="6aaf3016-f1f9-4794-a6b3-9405ce4b0383" providerId="ADAL" clId="{5B8AD1DB-8220-4D2F-825C-C00850596C7B}" dt="2023-03-16T01:11:29.775" v="673" actId="164"/>
          <ac:grpSpMkLst>
            <pc:docMk/>
            <pc:sldMk cId="1055171074" sldId="2147474841"/>
            <ac:grpSpMk id="8" creationId="{DBE86C0C-5792-4AB4-9433-29AD85B11B36}"/>
          </ac:grpSpMkLst>
        </pc:grpChg>
        <pc:grpChg chg="mod">
          <ac:chgData name="Daly, Sharon" userId="6aaf3016-f1f9-4794-a6b3-9405ce4b0383" providerId="ADAL" clId="{5B8AD1DB-8220-4D2F-825C-C00850596C7B}" dt="2023-03-16T00:52:26.014" v="354" actId="1036"/>
          <ac:grpSpMkLst>
            <pc:docMk/>
            <pc:sldMk cId="1055171074" sldId="2147474841"/>
            <ac:grpSpMk id="14" creationId="{22C48A08-E154-045B-6ACA-03393BD49EDF}"/>
          </ac:grpSpMkLst>
        </pc:grpChg>
        <pc:grpChg chg="mod">
          <ac:chgData name="Daly, Sharon" userId="6aaf3016-f1f9-4794-a6b3-9405ce4b0383" providerId="ADAL" clId="{5B8AD1DB-8220-4D2F-825C-C00850596C7B}" dt="2023-03-16T00:52:26.014" v="354" actId="1036"/>
          <ac:grpSpMkLst>
            <pc:docMk/>
            <pc:sldMk cId="1055171074" sldId="2147474841"/>
            <ac:grpSpMk id="25" creationId="{1FCC67E7-3E50-D77B-033B-29C5980F19AF}"/>
          </ac:grpSpMkLst>
        </pc:grpChg>
        <pc:grpChg chg="mod">
          <ac:chgData name="Daly, Sharon" userId="6aaf3016-f1f9-4794-a6b3-9405ce4b0383" providerId="ADAL" clId="{5B8AD1DB-8220-4D2F-825C-C00850596C7B}" dt="2023-03-16T00:52:26.014" v="354" actId="1036"/>
          <ac:grpSpMkLst>
            <pc:docMk/>
            <pc:sldMk cId="1055171074" sldId="2147474841"/>
            <ac:grpSpMk id="38" creationId="{1F83AA9D-D73E-452E-9EE6-924761B0E3F8}"/>
          </ac:grpSpMkLst>
        </pc:grpChg>
      </pc:sldChg>
    </pc:docChg>
  </pc:docChgLst>
  <pc:docChgLst>
    <pc:chgData name="Padilla, Jill" userId="ab1bece2-83ea-4d4f-b1b6-9f55fc20e1b1" providerId="ADAL" clId="{A76F3067-7D01-46BB-B6AB-72DD34363720}"/>
    <pc:docChg chg="undo custSel delSld modSld">
      <pc:chgData name="Padilla, Jill" userId="ab1bece2-83ea-4d4f-b1b6-9f55fc20e1b1" providerId="ADAL" clId="{A76F3067-7D01-46BB-B6AB-72DD34363720}" dt="2023-03-15T20:57:56.826" v="295" actId="6549"/>
      <pc:docMkLst>
        <pc:docMk/>
      </pc:docMkLst>
      <pc:sldChg chg="del">
        <pc:chgData name="Padilla, Jill" userId="ab1bece2-83ea-4d4f-b1b6-9f55fc20e1b1" providerId="ADAL" clId="{A76F3067-7D01-46BB-B6AB-72DD34363720}" dt="2023-03-14T21:06:42.317" v="234" actId="47"/>
        <pc:sldMkLst>
          <pc:docMk/>
          <pc:sldMk cId="3984086510" sldId="257"/>
        </pc:sldMkLst>
      </pc:sldChg>
      <pc:sldChg chg="modSp mod">
        <pc:chgData name="Padilla, Jill" userId="ab1bece2-83ea-4d4f-b1b6-9f55fc20e1b1" providerId="ADAL" clId="{A76F3067-7D01-46BB-B6AB-72DD34363720}" dt="2023-03-15T19:32:46.848" v="287" actId="20577"/>
        <pc:sldMkLst>
          <pc:docMk/>
          <pc:sldMk cId="3572162748" sldId="2147472988"/>
        </pc:sldMkLst>
        <pc:spChg chg="mod">
          <ac:chgData name="Padilla, Jill" userId="ab1bece2-83ea-4d4f-b1b6-9f55fc20e1b1" providerId="ADAL" clId="{A76F3067-7D01-46BB-B6AB-72DD34363720}" dt="2023-03-15T19:32:35.063" v="269" actId="20577"/>
          <ac:spMkLst>
            <pc:docMk/>
            <pc:sldMk cId="3572162748" sldId="2147472988"/>
            <ac:spMk id="7" creationId="{C66205F4-C874-8ED0-EDEE-DACE91F96BE4}"/>
          </ac:spMkLst>
        </pc:spChg>
        <pc:spChg chg="mod">
          <ac:chgData name="Padilla, Jill" userId="ab1bece2-83ea-4d4f-b1b6-9f55fc20e1b1" providerId="ADAL" clId="{A76F3067-7D01-46BB-B6AB-72DD34363720}" dt="2023-03-15T19:32:00.400" v="254" actId="20577"/>
          <ac:spMkLst>
            <pc:docMk/>
            <pc:sldMk cId="3572162748" sldId="2147472988"/>
            <ac:spMk id="10" creationId="{EFBF7EC7-1458-801D-3A02-355A20C2D27E}"/>
          </ac:spMkLst>
        </pc:spChg>
        <pc:spChg chg="mod">
          <ac:chgData name="Padilla, Jill" userId="ab1bece2-83ea-4d4f-b1b6-9f55fc20e1b1" providerId="ADAL" clId="{A76F3067-7D01-46BB-B6AB-72DD34363720}" dt="2023-03-15T19:32:29.887" v="266" actId="20577"/>
          <ac:spMkLst>
            <pc:docMk/>
            <pc:sldMk cId="3572162748" sldId="2147472988"/>
            <ac:spMk id="12" creationId="{3DDBB2C5-C0E6-C67B-C18A-ADD1C7BD09C8}"/>
          </ac:spMkLst>
        </pc:spChg>
        <pc:spChg chg="mod">
          <ac:chgData name="Padilla, Jill" userId="ab1bece2-83ea-4d4f-b1b6-9f55fc20e1b1" providerId="ADAL" clId="{A76F3067-7D01-46BB-B6AB-72DD34363720}" dt="2023-03-15T19:32:46.848" v="287" actId="20577"/>
          <ac:spMkLst>
            <pc:docMk/>
            <pc:sldMk cId="3572162748" sldId="2147472988"/>
            <ac:spMk id="21" creationId="{737A76F8-2FD1-4C41-BDFA-E71EFEF727F0}"/>
          </ac:spMkLst>
        </pc:spChg>
        <pc:spChg chg="mod">
          <ac:chgData name="Padilla, Jill" userId="ab1bece2-83ea-4d4f-b1b6-9f55fc20e1b1" providerId="ADAL" clId="{A76F3067-7D01-46BB-B6AB-72DD34363720}" dt="2023-03-15T19:32:38.654" v="283" actId="1038"/>
          <ac:spMkLst>
            <pc:docMk/>
            <pc:sldMk cId="3572162748" sldId="2147472988"/>
            <ac:spMk id="31" creationId="{AD6032B1-568F-CC5C-46DE-5B32DC084268}"/>
          </ac:spMkLst>
        </pc:spChg>
      </pc:sldChg>
      <pc:sldChg chg="modSp mod modNotesTx">
        <pc:chgData name="Padilla, Jill" userId="ab1bece2-83ea-4d4f-b1b6-9f55fc20e1b1" providerId="ADAL" clId="{A76F3067-7D01-46BB-B6AB-72DD34363720}" dt="2023-03-15T19:56:00.023" v="294" actId="20577"/>
        <pc:sldMkLst>
          <pc:docMk/>
          <pc:sldMk cId="2632052280" sldId="2147474834"/>
        </pc:sldMkLst>
        <pc:spChg chg="mod">
          <ac:chgData name="Padilla, Jill" userId="ab1bece2-83ea-4d4f-b1b6-9f55fc20e1b1" providerId="ADAL" clId="{A76F3067-7D01-46BB-B6AB-72DD34363720}" dt="2023-03-15T19:56:00.023" v="294" actId="20577"/>
          <ac:spMkLst>
            <pc:docMk/>
            <pc:sldMk cId="2632052280" sldId="2147474834"/>
            <ac:spMk id="9" creationId="{13D766C1-BEEA-EBB6-D1B3-EF7C2C3E44E6}"/>
          </ac:spMkLst>
        </pc:spChg>
      </pc:sldChg>
      <pc:sldChg chg="addSp delSp modSp mod">
        <pc:chgData name="Padilla, Jill" userId="ab1bece2-83ea-4d4f-b1b6-9f55fc20e1b1" providerId="ADAL" clId="{A76F3067-7D01-46BB-B6AB-72DD34363720}" dt="2023-03-15T20:57:56.826" v="295" actId="6549"/>
        <pc:sldMkLst>
          <pc:docMk/>
          <pc:sldMk cId="1055171074" sldId="2147474841"/>
        </pc:sldMkLst>
        <pc:spChg chg="mod">
          <ac:chgData name="Padilla, Jill" userId="ab1bece2-83ea-4d4f-b1b6-9f55fc20e1b1" providerId="ADAL" clId="{A76F3067-7D01-46BB-B6AB-72DD34363720}" dt="2023-03-15T19:41:49.010" v="289" actId="20577"/>
          <ac:spMkLst>
            <pc:docMk/>
            <pc:sldMk cId="1055171074" sldId="2147474841"/>
            <ac:spMk id="3" creationId="{6FD1C42D-6994-5BEA-7635-1752838A7666}"/>
          </ac:spMkLst>
        </pc:spChg>
        <pc:spChg chg="mod">
          <ac:chgData name="Padilla, Jill" userId="ab1bece2-83ea-4d4f-b1b6-9f55fc20e1b1" providerId="ADAL" clId="{A76F3067-7D01-46BB-B6AB-72DD34363720}" dt="2023-03-15T20:57:56.826" v="295" actId="6549"/>
          <ac:spMkLst>
            <pc:docMk/>
            <pc:sldMk cId="1055171074" sldId="2147474841"/>
            <ac:spMk id="4" creationId="{1902D0E3-C407-F286-25CB-38CE1BDEE255}"/>
          </ac:spMkLst>
        </pc:spChg>
        <pc:spChg chg="add del mod">
          <ac:chgData name="Padilla, Jill" userId="ab1bece2-83ea-4d4f-b1b6-9f55fc20e1b1" providerId="ADAL" clId="{A76F3067-7D01-46BB-B6AB-72DD34363720}" dt="2023-03-15T19:51:17.962" v="291"/>
          <ac:spMkLst>
            <pc:docMk/>
            <pc:sldMk cId="1055171074" sldId="2147474841"/>
            <ac:spMk id="8" creationId="{7F28B532-6593-FC4A-F3B5-A746F04A2CBF}"/>
          </ac:spMkLst>
        </pc:spChg>
        <pc:spChg chg="add del mod">
          <ac:chgData name="Padilla, Jill" userId="ab1bece2-83ea-4d4f-b1b6-9f55fc20e1b1" providerId="ADAL" clId="{A76F3067-7D01-46BB-B6AB-72DD34363720}" dt="2023-03-15T19:51:20.992" v="293" actId="21"/>
          <ac:spMkLst>
            <pc:docMk/>
            <pc:sldMk cId="1055171074" sldId="2147474841"/>
            <ac:spMk id="10" creationId="{E8538BC3-2E6C-1F9D-7931-8FAB37D7C9E6}"/>
          </ac:spMkLst>
        </pc:spChg>
        <pc:spChg chg="mod">
          <ac:chgData name="Padilla, Jill" userId="ab1bece2-83ea-4d4f-b1b6-9f55fc20e1b1" providerId="ADAL" clId="{A76F3067-7D01-46BB-B6AB-72DD34363720}" dt="2023-03-15T19:31:53.063" v="250" actId="20577"/>
          <ac:spMkLst>
            <pc:docMk/>
            <pc:sldMk cId="1055171074" sldId="2147474841"/>
            <ac:spMk id="15" creationId="{E276760D-3D8D-E996-AD00-D3B8FFCF9C82}"/>
          </ac:spMkLst>
        </pc:spChg>
        <pc:spChg chg="mod">
          <ac:chgData name="Padilla, Jill" userId="ab1bece2-83ea-4d4f-b1b6-9f55fc20e1b1" providerId="ADAL" clId="{A76F3067-7D01-46BB-B6AB-72DD34363720}" dt="2023-03-14T21:06:28.959" v="233" actId="1076"/>
          <ac:spMkLst>
            <pc:docMk/>
            <pc:sldMk cId="1055171074" sldId="2147474841"/>
            <ac:spMk id="16" creationId="{73396C0F-54AA-655C-5CB7-450FBB7EDDCF}"/>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92C53F-6F24-4435-801B-CC48DF9DAB27}" type="datetimeFigureOut">
              <a:rPr lang="en-US" smtClean="0"/>
              <a:t>3/16/2023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85239B0-C4C6-4149-A518-8B0F83845E7D}" type="slidenum">
              <a:rPr lang="en-US" smtClean="0"/>
              <a:t>‹#›</a:t>
            </a:fld>
            <a:endParaRPr lang="en-US"/>
          </a:p>
        </p:txBody>
      </p:sp>
    </p:spTree>
    <p:extLst>
      <p:ext uri="{BB962C8B-B14F-4D97-AF65-F5344CB8AC3E}">
        <p14:creationId xmlns:p14="http://schemas.microsoft.com/office/powerpoint/2010/main" val="11326388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85239B0-C4C6-4149-A518-8B0F83845E7D}" type="slidenum">
              <a:rPr lang="en-US" smtClean="0"/>
              <a:t>1</a:t>
            </a:fld>
            <a:endParaRPr lang="en-US"/>
          </a:p>
        </p:txBody>
      </p:sp>
    </p:spTree>
    <p:extLst>
      <p:ext uri="{BB962C8B-B14F-4D97-AF65-F5344CB8AC3E}">
        <p14:creationId xmlns:p14="http://schemas.microsoft.com/office/powerpoint/2010/main" val="33546066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85239B0-C4C6-4149-A518-8B0F83845E7D}" type="slidenum">
              <a:rPr lang="en-US" smtClean="0"/>
              <a:t>2</a:t>
            </a:fld>
            <a:endParaRPr lang="en-US"/>
          </a:p>
        </p:txBody>
      </p:sp>
    </p:spTree>
    <p:extLst>
      <p:ext uri="{BB962C8B-B14F-4D97-AF65-F5344CB8AC3E}">
        <p14:creationId xmlns:p14="http://schemas.microsoft.com/office/powerpoint/2010/main" val="20903336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DBA9B03-253A-4588-87A9-6E1298D660C4}" type="slidenum">
              <a:rPr lang="en-US" smtClean="0"/>
              <a:t>3</a:t>
            </a:fld>
            <a:endParaRPr lang="en-US"/>
          </a:p>
        </p:txBody>
      </p:sp>
    </p:spTree>
    <p:extLst>
      <p:ext uri="{BB962C8B-B14F-4D97-AF65-F5344CB8AC3E}">
        <p14:creationId xmlns:p14="http://schemas.microsoft.com/office/powerpoint/2010/main" val="10240881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5.emf"/><Relationship Id="rId4" Type="http://schemas.openxmlformats.org/officeDocument/2006/relationships/oleObject" Target="../embeddings/oleObject2.bin"/></Relationships>
</file>

<file path=ppt/slideLayouts/_rels/slideLayout11.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Master" Target="../slideMasters/slideMaster1.xml"/><Relationship Id="rId1" Type="http://schemas.openxmlformats.org/officeDocument/2006/relationships/tags" Target="../tags/tag4.xml"/><Relationship Id="rId4" Type="http://schemas.openxmlformats.org/officeDocument/2006/relationships/image" Target="../media/image5.emf"/></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7.xml"/><Relationship Id="rId1" Type="http://schemas.openxmlformats.org/officeDocument/2006/relationships/tags" Target="../tags/tag6.xml"/><Relationship Id="rId5" Type="http://schemas.openxmlformats.org/officeDocument/2006/relationships/image" Target="../media/image5.emf"/><Relationship Id="rId4" Type="http://schemas.openxmlformats.org/officeDocument/2006/relationships/oleObject" Target="../embeddings/oleObject2.bin"/></Relationships>
</file>

<file path=ppt/slideLayouts/_rels/slideLayout22.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Master" Target="../slideMasters/slideMaster2.xml"/><Relationship Id="rId1" Type="http://schemas.openxmlformats.org/officeDocument/2006/relationships/tags" Target="../tags/tag8.xml"/><Relationship Id="rId4" Type="http://schemas.openxmlformats.org/officeDocument/2006/relationships/image" Target="../media/image5.emf"/></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4DC1A31-5068-457A-9EB8-1CE2FB678F7E}"/>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9861037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
            </p:custDataLst>
            <p:extLst>
              <p:ext uri="{D42A27DB-BD31-4B8C-83A1-F6EECF244321}">
                <p14:modId xmlns:p14="http://schemas.microsoft.com/office/powerpoint/2010/main" val="3909473466"/>
              </p:ext>
            </p:ext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name="think-cell Slide" r:id="rId4" imgW="286" imgH="286" progId="TCLayout.ActiveDocument.1">
                  <p:embed/>
                </p:oleObj>
              </mc:Choice>
              <mc:Fallback>
                <p:oleObj name="think-cell Slide" r:id="rId4" imgW="286" imgH="286" progId="TCLayout.ActiveDocument.1">
                  <p:embed/>
                  <p:pic>
                    <p:nvPicPr>
                      <p:cNvPr id="3" name="Object 2" hidden="1"/>
                      <p:cNvPicPr/>
                      <p:nvPr/>
                    </p:nvPicPr>
                    <p:blipFill>
                      <a:blip r:embed="rId5"/>
                      <a:stretch>
                        <a:fillRect/>
                      </a:stretch>
                    </p:blipFill>
                    <p:spPr>
                      <a:xfrm>
                        <a:off x="2118" y="2118"/>
                        <a:ext cx="2117" cy="2117"/>
                      </a:xfrm>
                      <a:prstGeom prst="rect">
                        <a:avLst/>
                      </a:prstGeom>
                    </p:spPr>
                  </p:pic>
                </p:oleObj>
              </mc:Fallback>
            </mc:AlternateContent>
          </a:graphicData>
        </a:graphic>
      </p:graphicFrame>
      <p:sp>
        <p:nvSpPr>
          <p:cNvPr id="2" name="Rectangle 1" hidden="1"/>
          <p:cNvSpPr/>
          <p:nvPr userDrawn="1">
            <p:custDataLst>
              <p:tags r:id="rId2"/>
            </p:custDataLst>
          </p:nvPr>
        </p:nvSpPr>
        <p:spPr>
          <a:xfrm>
            <a:off x="0" y="0"/>
            <a:ext cx="211667" cy="211667"/>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rtl="0" eaLnBrk="1"/>
            <a:endParaRPr lang="en-US" sz="3200" b="1" i="0" baseline="0">
              <a:solidFill>
                <a:srgbClr val="FFFFFF"/>
              </a:solidFill>
              <a:latin typeface="Arial" panose="020B0604020202020204" pitchFamily="34" charset="0"/>
              <a:ea typeface="+mj-ea"/>
              <a:cs typeface="+mj-cs"/>
              <a:sym typeface="Arial" panose="020B0604020202020204" pitchFamily="34" charset="0"/>
            </a:endParaRPr>
          </a:p>
        </p:txBody>
      </p:sp>
      <p:sp>
        <p:nvSpPr>
          <p:cNvPr id="4" name="Title 3">
            <a:extLst>
              <a:ext uri="{FF2B5EF4-FFF2-40B4-BE49-F238E27FC236}">
                <a16:creationId xmlns:a16="http://schemas.microsoft.com/office/drawing/2014/main" id="{24DC1A31-5068-457A-9EB8-1CE2FB678F7E}"/>
              </a:ext>
            </a:extLst>
          </p:cNvPr>
          <p:cNvSpPr>
            <a:spLocks noGrp="1"/>
          </p:cNvSpPr>
          <p:nvPr>
            <p:ph type="title"/>
          </p:nvPr>
        </p:nvSpPr>
        <p:spPr>
          <a:xfrm>
            <a:off x="430373" y="356765"/>
            <a:ext cx="11329827" cy="443199"/>
          </a:xfrm>
        </p:spPr>
        <p:txBody>
          <a:bodyPr vert="horz"/>
          <a:lstStyle>
            <a:lvl1pPr rtl="0">
              <a:defRPr sz="3200"/>
            </a:lvl1pPr>
          </a:lstStyle>
          <a:p>
            <a:r>
              <a:rPr lang="en-US"/>
              <a:t>Click to edit Master title style</a:t>
            </a:r>
          </a:p>
        </p:txBody>
      </p:sp>
    </p:spTree>
    <p:extLst>
      <p:ext uri="{BB962C8B-B14F-4D97-AF65-F5344CB8AC3E}">
        <p14:creationId xmlns:p14="http://schemas.microsoft.com/office/powerpoint/2010/main" val="1835099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name="think-cell Slide" r:id="rId3" imgW="286" imgH="286" progId="TCLayout.ActiveDocument.1">
                  <p:embed/>
                </p:oleObj>
              </mc:Choice>
              <mc:Fallback>
                <p:oleObj name="think-cell Slide" r:id="rId3" imgW="286" imgH="286" progId="TCLayout.ActiveDocument.1">
                  <p:embed/>
                  <p:pic>
                    <p:nvPicPr>
                      <p:cNvPr id="3" name="Object 2" hidden="1"/>
                      <p:cNvPicPr/>
                      <p:nvPr/>
                    </p:nvPicPr>
                    <p:blipFill>
                      <a:blip r:embed="rId4"/>
                      <a:stretch>
                        <a:fillRect/>
                      </a:stretch>
                    </p:blipFill>
                    <p:spPr>
                      <a:xfrm>
                        <a:off x="2118" y="2118"/>
                        <a:ext cx="2117" cy="2117"/>
                      </a:xfrm>
                      <a:prstGeom prst="rect">
                        <a:avLst/>
                      </a:prstGeom>
                    </p:spPr>
                  </p:pic>
                </p:oleObj>
              </mc:Fallback>
            </mc:AlternateContent>
          </a:graphicData>
        </a:graphic>
      </p:graphicFrame>
    </p:spTree>
    <p:extLst>
      <p:ext uri="{BB962C8B-B14F-4D97-AF65-F5344CB8AC3E}">
        <p14:creationId xmlns:p14="http://schemas.microsoft.com/office/powerpoint/2010/main" val="26931183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4DC1A31-5068-457A-9EB8-1CE2FB678F7E}"/>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3544611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wo column + 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C6AD82B2-07C2-46E9-9678-D1F4F1426BEA}"/>
              </a:ext>
            </a:extLst>
          </p:cNvPr>
          <p:cNvSpPr>
            <a:spLocks noGrp="1"/>
          </p:cNvSpPr>
          <p:nvPr>
            <p:ph type="pic" sz="quarter" idx="18" hasCustomPrompt="1"/>
          </p:nvPr>
        </p:nvSpPr>
        <p:spPr>
          <a:xfrm>
            <a:off x="8303691" y="1416053"/>
            <a:ext cx="3436199" cy="4605867"/>
          </a:xfrm>
          <a:solidFill>
            <a:schemeClr val="bg1">
              <a:lumMod val="95000"/>
            </a:schemeClr>
          </a:solidFill>
        </p:spPr>
        <p:txBody>
          <a:bodyPr anchor="ctr">
            <a:noAutofit/>
          </a:bodyPr>
          <a:lstStyle>
            <a:lvl1pPr algn="ctr">
              <a:defRPr/>
            </a:lvl1pPr>
          </a:lstStyle>
          <a:p>
            <a:r>
              <a:rPr lang="en-GB"/>
              <a:t>INSERT PICTURE</a:t>
            </a:r>
          </a:p>
        </p:txBody>
      </p:sp>
      <p:sp>
        <p:nvSpPr>
          <p:cNvPr id="2" name="Title 1">
            <a:extLst>
              <a:ext uri="{FF2B5EF4-FFF2-40B4-BE49-F238E27FC236}">
                <a16:creationId xmlns:a16="http://schemas.microsoft.com/office/drawing/2014/main" id="{96A9E21F-48B1-4B1C-A7BD-A425530A3B2D}"/>
              </a:ext>
            </a:extLst>
          </p:cNvPr>
          <p:cNvSpPr>
            <a:spLocks noGrp="1"/>
          </p:cNvSpPr>
          <p:nvPr>
            <p:ph type="title"/>
          </p:nvPr>
        </p:nvSpPr>
        <p:spPr/>
        <p:txBody>
          <a:bodyPr/>
          <a:lstStyle/>
          <a:p>
            <a:r>
              <a:rPr lang="en-US"/>
              <a:t>Click to edit Master title style</a:t>
            </a:r>
            <a:endParaRPr lang="en-GB"/>
          </a:p>
        </p:txBody>
      </p:sp>
      <p:sp>
        <p:nvSpPr>
          <p:cNvPr id="10" name="Text Placeholder 3">
            <a:extLst>
              <a:ext uri="{FF2B5EF4-FFF2-40B4-BE49-F238E27FC236}">
                <a16:creationId xmlns:a16="http://schemas.microsoft.com/office/drawing/2014/main" id="{A5B8ED1A-AF6F-4E25-AAB2-26D9DEBFF562}"/>
              </a:ext>
            </a:extLst>
          </p:cNvPr>
          <p:cNvSpPr>
            <a:spLocks noGrp="1"/>
          </p:cNvSpPr>
          <p:nvPr>
            <p:ph type="body" sz="quarter" idx="16"/>
          </p:nvPr>
        </p:nvSpPr>
        <p:spPr>
          <a:xfrm>
            <a:off x="432005" y="1416671"/>
            <a:ext cx="3456319" cy="1877608"/>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Text Placeholder 3">
            <a:extLst>
              <a:ext uri="{FF2B5EF4-FFF2-40B4-BE49-F238E27FC236}">
                <a16:creationId xmlns:a16="http://schemas.microsoft.com/office/drawing/2014/main" id="{34BB6730-51C5-4FB3-8052-D9905AB1484A}"/>
              </a:ext>
            </a:extLst>
          </p:cNvPr>
          <p:cNvSpPr>
            <a:spLocks noGrp="1"/>
          </p:cNvSpPr>
          <p:nvPr>
            <p:ph type="body" sz="quarter" idx="19"/>
          </p:nvPr>
        </p:nvSpPr>
        <p:spPr>
          <a:xfrm>
            <a:off x="4368800" y="1416671"/>
            <a:ext cx="3456000" cy="1877608"/>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14" name="Group 13">
            <a:extLst>
              <a:ext uri="{FF2B5EF4-FFF2-40B4-BE49-F238E27FC236}">
                <a16:creationId xmlns:a16="http://schemas.microsoft.com/office/drawing/2014/main" id="{566203AC-F147-41C5-B406-E8249CBBDB54}"/>
              </a:ext>
            </a:extLst>
          </p:cNvPr>
          <p:cNvGrpSpPr/>
          <p:nvPr/>
        </p:nvGrpSpPr>
        <p:grpSpPr>
          <a:xfrm>
            <a:off x="12275233" y="2"/>
            <a:ext cx="2706315" cy="1921926"/>
            <a:chOff x="3528102" y="847657"/>
            <a:chExt cx="2029736" cy="1441445"/>
          </a:xfrm>
        </p:grpSpPr>
        <p:sp>
          <p:nvSpPr>
            <p:cNvPr id="15" name="Guidance note">
              <a:extLst>
                <a:ext uri="{FF2B5EF4-FFF2-40B4-BE49-F238E27FC236}">
                  <a16:creationId xmlns:a16="http://schemas.microsoft.com/office/drawing/2014/main" id="{464C2E21-214C-4806-9F3E-C69A825582DD}"/>
                </a:ext>
              </a:extLst>
            </p:cNvPr>
            <p:cNvSpPr/>
            <p:nvPr/>
          </p:nvSpPr>
          <p:spPr>
            <a:xfrm>
              <a:off x="3528102" y="847657"/>
              <a:ext cx="2029736" cy="1441445"/>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914354" eaLnBrk="1" fontAlgn="auto" latinLnBrk="0" hangingPunct="1">
                <a:lnSpc>
                  <a:spcPct val="100000"/>
                </a:lnSpc>
                <a:spcBef>
                  <a:spcPts val="0"/>
                </a:spcBef>
                <a:spcAft>
                  <a:spcPts val="0"/>
                </a:spcAft>
                <a:buClrTx/>
                <a:buSzTx/>
                <a:buFontTx/>
                <a:buNone/>
                <a:tabLst/>
                <a:defRPr/>
              </a:pPr>
              <a:r>
                <a:rPr kumimoji="0" lang="en-GB" sz="601"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Reapplying the Slide Layout</a:t>
              </a:r>
            </a:p>
            <a:p>
              <a:pPr marL="0" marR="0" lvl="2" indent="0" defTabSz="914354" eaLnBrk="1" fontAlgn="auto" latinLnBrk="0" hangingPunct="1">
                <a:lnSpc>
                  <a:spcPct val="100000"/>
                </a:lnSpc>
                <a:spcBef>
                  <a:spcPts val="0"/>
                </a:spcBef>
                <a:spcAft>
                  <a:spcPts val="0"/>
                </a:spcAft>
                <a:buClrTx/>
                <a:buSzTx/>
                <a:buFontTx/>
                <a:buNone/>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Putting text into a placeholder not only ensures the text sits in the correct place and is formatted correctly, it also helps to update the page quickly and efficiently. </a:t>
              </a:r>
            </a:p>
            <a:p>
              <a:pPr marL="90484" marR="0" lvl="2" indent="-90484" defTabSz="914354"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 click on the page</a:t>
              </a:r>
            </a:p>
            <a:p>
              <a:pPr marL="90484" marR="0" lvl="2" indent="-90484" defTabSz="914354"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‘Layout’</a:t>
              </a:r>
            </a:p>
            <a:p>
              <a:pPr marL="90484" marR="0" lvl="2" indent="-90484" defTabSz="914354"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layout you require</a:t>
              </a:r>
            </a:p>
            <a:p>
              <a:pPr marL="0" marR="0" lvl="2" indent="0" defTabSz="914354" eaLnBrk="1" fontAlgn="auto" latinLnBrk="0" hangingPunct="1">
                <a:lnSpc>
                  <a:spcPct val="100000"/>
                </a:lnSpc>
                <a:spcBef>
                  <a:spcPts val="0"/>
                </a:spcBef>
                <a:spcAft>
                  <a:spcPts val="0"/>
                </a:spcAft>
                <a:buClrTx/>
                <a:buSzTx/>
                <a:buFontTx/>
                <a:buNone/>
                <a:tabLst/>
                <a:defRPr/>
              </a:pPr>
              <a:r>
                <a:rPr kumimoji="0" lang="en-GB" sz="601"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Text bullet formatting</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use text/bullet formatting levels correctly, use the Increase List Level and Decrease List Level buttons from the Paragraph group on the Home tab</a:t>
              </a:r>
            </a:p>
            <a:p>
              <a:pPr marL="724" marR="0" lvl="2" indent="0" defTabSz="914354" eaLnBrk="1" fontAlgn="auto" latinLnBrk="0" hangingPunct="1">
                <a:lnSpc>
                  <a:spcPct val="100000"/>
                </a:lnSpc>
                <a:spcBef>
                  <a:spcPts val="0"/>
                </a:spcBef>
                <a:spcAft>
                  <a:spcPts val="0"/>
                </a:spcAft>
                <a:buClrTx/>
                <a:buSzTx/>
                <a:buFontTx/>
                <a:buNone/>
                <a:tabLst/>
                <a:defRPr/>
              </a:pPr>
              <a:endPar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724" marR="0" lvl="2" indent="0" defTabSz="914354" eaLnBrk="1" fontAlgn="auto" latinLnBrk="0" hangingPunct="1">
                <a:lnSpc>
                  <a:spcPct val="100000"/>
                </a:lnSpc>
                <a:spcBef>
                  <a:spcPts val="0"/>
                </a:spcBef>
                <a:spcAft>
                  <a:spcPts val="0"/>
                </a:spcAft>
                <a:buClrTx/>
                <a:buSzTx/>
                <a:buFontTx/>
                <a:buNone/>
                <a:tabLst/>
                <a:defRPr/>
              </a:pPr>
              <a:endPar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724" marR="0" lvl="2" indent="0" defTabSz="914354" eaLnBrk="1" fontAlgn="auto" latinLnBrk="0" hangingPunct="1">
                <a:lnSpc>
                  <a:spcPct val="100000"/>
                </a:lnSpc>
                <a:spcBef>
                  <a:spcPts val="0"/>
                </a:spcBef>
                <a:spcAft>
                  <a:spcPts val="0"/>
                </a:spcAft>
                <a:buClrTx/>
                <a:buSzTx/>
                <a:buFontTx/>
                <a:buNone/>
                <a:tabLst/>
                <a:defRPr/>
              </a:pPr>
              <a:endPar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724" marR="0" lvl="2" indent="0" defTabSz="914354" eaLnBrk="1" fontAlgn="auto" latinLnBrk="0" hangingPunct="1">
                <a:lnSpc>
                  <a:spcPct val="100000"/>
                </a:lnSpc>
                <a:spcBef>
                  <a:spcPts val="0"/>
                </a:spcBef>
                <a:spcAft>
                  <a:spcPts val="0"/>
                </a:spcAft>
                <a:buClrTx/>
                <a:buSzTx/>
                <a:buFontTx/>
                <a:buNone/>
                <a:tabLst/>
                <a:defRPr/>
              </a:pPr>
              <a:endPar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0" marR="0" lvl="2" indent="0" defTabSz="914354" eaLnBrk="1" fontAlgn="auto" latinLnBrk="0" hangingPunct="1">
                <a:lnSpc>
                  <a:spcPct val="100000"/>
                </a:lnSpc>
                <a:spcBef>
                  <a:spcPts val="0"/>
                </a:spcBef>
                <a:spcAft>
                  <a:spcPts val="0"/>
                </a:spcAft>
                <a:buClrTx/>
                <a:buSzTx/>
                <a:buFontTx/>
                <a:buNone/>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Alternatively you can use the keyboard shortcuts:</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Shift+Alt+Right arrow key = increase level</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Shift+Alt+Left arrow key = decrease level</a:t>
              </a:r>
            </a:p>
            <a:p>
              <a:pPr marL="0" marR="0" lvl="2" indent="0" defTabSz="914354" eaLnBrk="1" fontAlgn="auto" latinLnBrk="0" hangingPunct="1">
                <a:lnSpc>
                  <a:spcPct val="100000"/>
                </a:lnSpc>
                <a:spcBef>
                  <a:spcPts val="0"/>
                </a:spcBef>
                <a:spcAft>
                  <a:spcPts val="0"/>
                </a:spcAft>
                <a:buClrTx/>
                <a:buSzTx/>
                <a:buFontTx/>
                <a:buNone/>
                <a:tabLst/>
                <a:defRPr/>
              </a:pPr>
              <a:r>
                <a:rPr kumimoji="0" lang="en-GB" sz="601"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Guides</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ensure all other elements aside from placeholders are positioned correctly, switch your drawing guides on</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Alt+F9</a:t>
              </a:r>
            </a:p>
          </p:txBody>
        </p:sp>
        <p:grpSp>
          <p:nvGrpSpPr>
            <p:cNvPr id="16" name="Group 15">
              <a:extLst>
                <a:ext uri="{FF2B5EF4-FFF2-40B4-BE49-F238E27FC236}">
                  <a16:creationId xmlns:a16="http://schemas.microsoft.com/office/drawing/2014/main" id="{DE56EF6B-B396-42F9-B229-E1E18A219AB6}"/>
                </a:ext>
              </a:extLst>
            </p:cNvPr>
            <p:cNvGrpSpPr/>
            <p:nvPr/>
          </p:nvGrpSpPr>
          <p:grpSpPr bwMode="gray">
            <a:xfrm>
              <a:off x="3568059" y="1907313"/>
              <a:ext cx="1038536" cy="360283"/>
              <a:chOff x="4736026" y="-3144621"/>
              <a:chExt cx="1698109" cy="589139"/>
            </a:xfrm>
            <a:solidFill>
              <a:srgbClr val="A5A5A5">
                <a:lumMod val="20000"/>
                <a:lumOff val="80000"/>
              </a:srgbClr>
            </a:solidFill>
          </p:grpSpPr>
          <p:pic>
            <p:nvPicPr>
              <p:cNvPr id="17" name="Picture 3">
                <a:extLst>
                  <a:ext uri="{FF2B5EF4-FFF2-40B4-BE49-F238E27FC236}">
                    <a16:creationId xmlns:a16="http://schemas.microsoft.com/office/drawing/2014/main" id="{8EB1562C-2ED4-4AC8-AFE4-22D14FADBF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314462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2" name="Rounded Rectangle 20">
                <a:extLst>
                  <a:ext uri="{FF2B5EF4-FFF2-40B4-BE49-F238E27FC236}">
                    <a16:creationId xmlns:a16="http://schemas.microsoft.com/office/drawing/2014/main" id="{E1BE0287-66BC-469E-9977-A30B88F00C15}"/>
                  </a:ext>
                </a:extLst>
              </p:cNvPr>
              <p:cNvSpPr/>
              <p:nvPr/>
            </p:nvSpPr>
            <p:spPr bwMode="gray">
              <a:xfrm>
                <a:off x="5292025" y="-3085266"/>
                <a:ext cx="346227" cy="166715"/>
              </a:xfrm>
              <a:prstGeom prst="roundRect">
                <a:avLst>
                  <a:gd name="adj" fmla="val 20963"/>
                </a:avLst>
              </a:prstGeom>
              <a:noFill/>
              <a:ln w="19050" cap="flat" cmpd="sng" algn="ctr">
                <a:solidFill>
                  <a:srgbClr val="FF0000"/>
                </a:solidFill>
                <a:prstDash val="solid"/>
                <a:miter lim="800000"/>
              </a:ln>
              <a:effectLst/>
            </p:spPr>
            <p:txBody>
              <a:bodyPr rtlCol="0" anchor="ctr"/>
              <a:lstStyle/>
              <a:p>
                <a:pPr marL="0" marR="0" lvl="0" indent="0" algn="ctr" defTabSz="914354" eaLnBrk="1" fontAlgn="auto" latinLnBrk="0" hangingPunct="1">
                  <a:lnSpc>
                    <a:spcPct val="100000"/>
                  </a:lnSpc>
                  <a:spcBef>
                    <a:spcPts val="0"/>
                  </a:spcBef>
                  <a:spcAft>
                    <a:spcPts val="273"/>
                  </a:spcAft>
                  <a:buClrTx/>
                  <a:buSzTx/>
                  <a:buFontTx/>
                  <a:buNone/>
                  <a:tabLst/>
                  <a:defRPr/>
                </a:pPr>
                <a:endParaRPr kumimoji="0" lang="en-GB" sz="601"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
        <p:nvSpPr>
          <p:cNvPr id="23" name="Round Diagonal Corner Rectangle 4">
            <a:extLst>
              <a:ext uri="{FF2B5EF4-FFF2-40B4-BE49-F238E27FC236}">
                <a16:creationId xmlns:a16="http://schemas.microsoft.com/office/drawing/2014/main" id="{529E9B37-4CA4-410B-848A-FE86FF6F9510}"/>
              </a:ext>
            </a:extLst>
          </p:cNvPr>
          <p:cNvSpPr/>
          <p:nvPr/>
        </p:nvSpPr>
        <p:spPr>
          <a:xfrm>
            <a:off x="12275240" y="2853769"/>
            <a:ext cx="2707513" cy="1934325"/>
          </a:xfrm>
          <a:prstGeom prst="rect">
            <a:avLst/>
          </a:prstGeom>
          <a:solidFill>
            <a:sysClr val="window" lastClr="FFFFFF">
              <a:lumMod val="95000"/>
            </a:sysClr>
          </a:solidFill>
          <a:ln w="6350" cap="flat" cmpd="sng" algn="ctr">
            <a:noFill/>
            <a:prstDash val="solid"/>
            <a:miter lim="800000"/>
          </a:ln>
          <a:effectLst/>
        </p:spPr>
        <p:txBody>
          <a:bodyPr wrap="square" lIns="42139" tIns="42139" rIns="42139" bIns="42139" rtlCol="0" anchor="t" anchorCtr="0">
            <a:spAutoFit/>
          </a:bodyPr>
          <a:lstStyle/>
          <a:p>
            <a:pPr marL="0" marR="0" lvl="0" indent="0" defTabSz="914354" eaLnBrk="1" fontAlgn="auto" latinLnBrk="0" hangingPunct="1">
              <a:lnSpc>
                <a:spcPct val="100000"/>
              </a:lnSpc>
              <a:spcBef>
                <a:spcPts val="0"/>
              </a:spcBef>
              <a:spcAft>
                <a:spcPts val="0"/>
              </a:spcAft>
              <a:buClrTx/>
              <a:buSzTx/>
              <a:buFontTx/>
              <a:buNone/>
              <a:tabLst/>
              <a:defRPr/>
            </a:pPr>
            <a:r>
              <a:rPr kumimoji="0" lang="en-GB" sz="601"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Image placeholders</a:t>
            </a:r>
          </a:p>
          <a:p>
            <a:pPr marL="0" marR="0" lvl="1" indent="0" defTabSz="914354" eaLnBrk="1" fontAlgn="auto" latinLnBrk="0" hangingPunct="1">
              <a:lnSpc>
                <a:spcPct val="100000"/>
              </a:lnSpc>
              <a:spcBef>
                <a:spcPts val="0"/>
              </a:spcBef>
              <a:spcAft>
                <a:spcPts val="0"/>
              </a:spcAft>
              <a:buClrTx/>
              <a:buSzTx/>
              <a:buFontTx/>
              <a:buNone/>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This layout is set with a picture placeholder for photography. To insert an image:</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‘picture placeholder icon’</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Navigate to the file and insert</a:t>
            </a:r>
          </a:p>
          <a:p>
            <a:pPr marL="0" marR="0" lvl="0" indent="0" defTabSz="914354"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1"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a:t>
            </a:r>
            <a:r>
              <a:rPr kumimoji="0" lang="en-GB" sz="601"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pdating image</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US"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image you wish to change</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US"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Delete the image</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US"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the steps as above to insert an image</a:t>
            </a:r>
          </a:p>
          <a:p>
            <a:pPr marL="0" marR="0" lvl="0" indent="0" defTabSz="914354" eaLnBrk="1" fontAlgn="auto" latinLnBrk="0" hangingPunct="1">
              <a:lnSpc>
                <a:spcPct val="100000"/>
              </a:lnSpc>
              <a:spcBef>
                <a:spcPts val="0"/>
              </a:spcBef>
              <a:spcAft>
                <a:spcPts val="0"/>
              </a:spcAft>
              <a:buClrTx/>
              <a:buSzTx/>
              <a:buFontTx/>
              <a:buNone/>
              <a:tabLst/>
              <a:defRPr/>
            </a:pPr>
            <a:r>
              <a:rPr kumimoji="0" lang="en-GB" sz="601"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Cropping image</a:t>
            </a:r>
          </a:p>
          <a:p>
            <a:pPr marL="0" marR="0" lvl="1" indent="0" defTabSz="914354" eaLnBrk="1" fontAlgn="auto" latinLnBrk="0" hangingPunct="1">
              <a:lnSpc>
                <a:spcPct val="100000"/>
              </a:lnSpc>
              <a:spcBef>
                <a:spcPts val="0"/>
              </a:spcBef>
              <a:spcAft>
                <a:spcPts val="0"/>
              </a:spcAft>
              <a:buClrTx/>
              <a:buSzTx/>
              <a:buFontTx/>
              <a:buNone/>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When the image is inserted it may not automatically show the part of the image you want. To change what is shown:</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image</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Go to ‘Format’ tab</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‘Crop’</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You can now move the image within the placeholder.</a:t>
            </a:r>
          </a:p>
          <a:p>
            <a:pPr marL="0" marR="0" lvl="0" indent="0" defTabSz="914354" eaLnBrk="1" fontAlgn="auto" latinLnBrk="0" hangingPunct="1">
              <a:lnSpc>
                <a:spcPct val="100000"/>
              </a:lnSpc>
              <a:spcBef>
                <a:spcPts val="0"/>
              </a:spcBef>
              <a:spcAft>
                <a:spcPts val="0"/>
              </a:spcAft>
              <a:buClrTx/>
              <a:buSzTx/>
              <a:buFontTx/>
              <a:buNone/>
              <a:tabLst/>
              <a:defRPr/>
            </a:pPr>
            <a:r>
              <a:rPr kumimoji="0" lang="en-GB" sz="601"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Resizing image</a:t>
            </a:r>
          </a:p>
          <a:p>
            <a:pPr marL="0" marR="0" lvl="1" indent="0" defTabSz="914354" eaLnBrk="1" fontAlgn="auto" latinLnBrk="0" hangingPunct="1">
              <a:lnSpc>
                <a:spcPct val="100000"/>
              </a:lnSpc>
              <a:spcBef>
                <a:spcPts val="0"/>
              </a:spcBef>
              <a:spcAft>
                <a:spcPts val="0"/>
              </a:spcAft>
              <a:buClrTx/>
              <a:buSzTx/>
              <a:buFontTx/>
              <a:buNone/>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If the shape of the image resizes too small or big, you can reset the placeholder by:</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Right-click on the page</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‘reset slide’ (note: Using this action will reset all of the manual formatting on the page)</a:t>
            </a:r>
          </a:p>
        </p:txBody>
      </p:sp>
    </p:spTree>
    <p:extLst>
      <p:ext uri="{BB962C8B-B14F-4D97-AF65-F5344CB8AC3E}">
        <p14:creationId xmlns:p14="http://schemas.microsoft.com/office/powerpoint/2010/main" val="1683012837"/>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Key messag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A84F1565-A4B3-45DC-B4DE-67F62117E509}"/>
              </a:ext>
            </a:extLst>
          </p:cNvPr>
          <p:cNvSpPr>
            <a:spLocks noGrp="1"/>
          </p:cNvSpPr>
          <p:nvPr>
            <p:ph type="body" sz="quarter" idx="11"/>
          </p:nvPr>
        </p:nvSpPr>
        <p:spPr>
          <a:xfrm>
            <a:off x="430377" y="1424520"/>
            <a:ext cx="7392828" cy="18776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itle 3">
            <a:extLst>
              <a:ext uri="{FF2B5EF4-FFF2-40B4-BE49-F238E27FC236}">
                <a16:creationId xmlns:a16="http://schemas.microsoft.com/office/drawing/2014/main" id="{F0DD9BE2-305C-49B6-A828-7CE17E3814A4}"/>
              </a:ext>
            </a:extLst>
          </p:cNvPr>
          <p:cNvSpPr>
            <a:spLocks noGrp="1"/>
          </p:cNvSpPr>
          <p:nvPr>
            <p:ph type="title"/>
          </p:nvPr>
        </p:nvSpPr>
        <p:spPr/>
        <p:txBody>
          <a:bodyPr/>
          <a:lstStyle/>
          <a:p>
            <a:r>
              <a:rPr lang="en-US"/>
              <a:t>Click to edit Master title style</a:t>
            </a:r>
            <a:endParaRPr lang="en-GB"/>
          </a:p>
        </p:txBody>
      </p:sp>
      <p:grpSp>
        <p:nvGrpSpPr>
          <p:cNvPr id="16" name="Group 15">
            <a:extLst>
              <a:ext uri="{FF2B5EF4-FFF2-40B4-BE49-F238E27FC236}">
                <a16:creationId xmlns:a16="http://schemas.microsoft.com/office/drawing/2014/main" id="{D3A5251B-0820-4ADA-9A19-8246D2702489}"/>
              </a:ext>
            </a:extLst>
          </p:cNvPr>
          <p:cNvGrpSpPr/>
          <p:nvPr/>
        </p:nvGrpSpPr>
        <p:grpSpPr>
          <a:xfrm>
            <a:off x="12275233" y="2"/>
            <a:ext cx="2706315" cy="1921926"/>
            <a:chOff x="3528102" y="847657"/>
            <a:chExt cx="2029736" cy="1441445"/>
          </a:xfrm>
        </p:grpSpPr>
        <p:sp>
          <p:nvSpPr>
            <p:cNvPr id="17" name="Guidance note">
              <a:extLst>
                <a:ext uri="{FF2B5EF4-FFF2-40B4-BE49-F238E27FC236}">
                  <a16:creationId xmlns:a16="http://schemas.microsoft.com/office/drawing/2014/main" id="{312A308F-3064-47BA-AC60-32EDEEDAB44B}"/>
                </a:ext>
              </a:extLst>
            </p:cNvPr>
            <p:cNvSpPr/>
            <p:nvPr/>
          </p:nvSpPr>
          <p:spPr>
            <a:xfrm>
              <a:off x="3528102" y="847657"/>
              <a:ext cx="2029736" cy="1441445"/>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914354" eaLnBrk="1" fontAlgn="auto" latinLnBrk="0" hangingPunct="1">
                <a:lnSpc>
                  <a:spcPct val="100000"/>
                </a:lnSpc>
                <a:spcBef>
                  <a:spcPts val="0"/>
                </a:spcBef>
                <a:spcAft>
                  <a:spcPts val="0"/>
                </a:spcAft>
                <a:buClrTx/>
                <a:buSzTx/>
                <a:buFontTx/>
                <a:buNone/>
                <a:tabLst/>
                <a:defRPr/>
              </a:pPr>
              <a:r>
                <a:rPr kumimoji="0" lang="en-GB" sz="601"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Reapplying the Slide Layout</a:t>
              </a:r>
            </a:p>
            <a:p>
              <a:pPr marL="0" marR="0" lvl="2" indent="0" defTabSz="914354" eaLnBrk="1" fontAlgn="auto" latinLnBrk="0" hangingPunct="1">
                <a:lnSpc>
                  <a:spcPct val="100000"/>
                </a:lnSpc>
                <a:spcBef>
                  <a:spcPts val="0"/>
                </a:spcBef>
                <a:spcAft>
                  <a:spcPts val="0"/>
                </a:spcAft>
                <a:buClrTx/>
                <a:buSzTx/>
                <a:buFontTx/>
                <a:buNone/>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Putting text into a placeholder not only ensures the text sits in the correct place and is formatted correctly, it also helps to update the page quickly and efficiently. </a:t>
              </a:r>
            </a:p>
            <a:p>
              <a:pPr marL="90484" marR="0" lvl="2" indent="-90484" defTabSz="914354"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 click on the page</a:t>
              </a:r>
            </a:p>
            <a:p>
              <a:pPr marL="90484" marR="0" lvl="2" indent="-90484" defTabSz="914354"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‘Layout’</a:t>
              </a:r>
            </a:p>
            <a:p>
              <a:pPr marL="90484" marR="0" lvl="2" indent="-90484" defTabSz="914354"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layout you require</a:t>
              </a:r>
            </a:p>
            <a:p>
              <a:pPr marL="0" marR="0" lvl="2" indent="0" defTabSz="914354" eaLnBrk="1" fontAlgn="auto" latinLnBrk="0" hangingPunct="1">
                <a:lnSpc>
                  <a:spcPct val="100000"/>
                </a:lnSpc>
                <a:spcBef>
                  <a:spcPts val="0"/>
                </a:spcBef>
                <a:spcAft>
                  <a:spcPts val="0"/>
                </a:spcAft>
                <a:buClrTx/>
                <a:buSzTx/>
                <a:buFontTx/>
                <a:buNone/>
                <a:tabLst/>
                <a:defRPr/>
              </a:pPr>
              <a:r>
                <a:rPr kumimoji="0" lang="en-GB" sz="601"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Text bullet formatting</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use text/bullet formatting levels correctly, use the Increase List Level and Decrease List Level buttons from the Paragraph group on the Home tab</a:t>
              </a:r>
            </a:p>
            <a:p>
              <a:pPr marL="724" marR="0" lvl="2" indent="0" defTabSz="914354" eaLnBrk="1" fontAlgn="auto" latinLnBrk="0" hangingPunct="1">
                <a:lnSpc>
                  <a:spcPct val="100000"/>
                </a:lnSpc>
                <a:spcBef>
                  <a:spcPts val="0"/>
                </a:spcBef>
                <a:spcAft>
                  <a:spcPts val="0"/>
                </a:spcAft>
                <a:buClrTx/>
                <a:buSzTx/>
                <a:buFontTx/>
                <a:buNone/>
                <a:tabLst/>
                <a:defRPr/>
              </a:pPr>
              <a:endPar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724" marR="0" lvl="2" indent="0" defTabSz="914354" eaLnBrk="1" fontAlgn="auto" latinLnBrk="0" hangingPunct="1">
                <a:lnSpc>
                  <a:spcPct val="100000"/>
                </a:lnSpc>
                <a:spcBef>
                  <a:spcPts val="0"/>
                </a:spcBef>
                <a:spcAft>
                  <a:spcPts val="0"/>
                </a:spcAft>
                <a:buClrTx/>
                <a:buSzTx/>
                <a:buFontTx/>
                <a:buNone/>
                <a:tabLst/>
                <a:defRPr/>
              </a:pPr>
              <a:endPar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724" marR="0" lvl="2" indent="0" defTabSz="914354" eaLnBrk="1" fontAlgn="auto" latinLnBrk="0" hangingPunct="1">
                <a:lnSpc>
                  <a:spcPct val="100000"/>
                </a:lnSpc>
                <a:spcBef>
                  <a:spcPts val="0"/>
                </a:spcBef>
                <a:spcAft>
                  <a:spcPts val="0"/>
                </a:spcAft>
                <a:buClrTx/>
                <a:buSzTx/>
                <a:buFontTx/>
                <a:buNone/>
                <a:tabLst/>
                <a:defRPr/>
              </a:pPr>
              <a:endPar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724" marR="0" lvl="2" indent="0" defTabSz="914354" eaLnBrk="1" fontAlgn="auto" latinLnBrk="0" hangingPunct="1">
                <a:lnSpc>
                  <a:spcPct val="100000"/>
                </a:lnSpc>
                <a:spcBef>
                  <a:spcPts val="0"/>
                </a:spcBef>
                <a:spcAft>
                  <a:spcPts val="0"/>
                </a:spcAft>
                <a:buClrTx/>
                <a:buSzTx/>
                <a:buFontTx/>
                <a:buNone/>
                <a:tabLst/>
                <a:defRPr/>
              </a:pPr>
              <a:endPar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0" marR="0" lvl="2" indent="0" defTabSz="914354" eaLnBrk="1" fontAlgn="auto" latinLnBrk="0" hangingPunct="1">
                <a:lnSpc>
                  <a:spcPct val="100000"/>
                </a:lnSpc>
                <a:spcBef>
                  <a:spcPts val="0"/>
                </a:spcBef>
                <a:spcAft>
                  <a:spcPts val="0"/>
                </a:spcAft>
                <a:buClrTx/>
                <a:buSzTx/>
                <a:buFontTx/>
                <a:buNone/>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Alternatively you can use the keyboard shortcuts:</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Shift+Alt+Right arrow key = increase level</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Shift+Alt+Left arrow key = decrease level</a:t>
              </a:r>
            </a:p>
            <a:p>
              <a:pPr marL="0" marR="0" lvl="2" indent="0" defTabSz="914354" eaLnBrk="1" fontAlgn="auto" latinLnBrk="0" hangingPunct="1">
                <a:lnSpc>
                  <a:spcPct val="100000"/>
                </a:lnSpc>
                <a:spcBef>
                  <a:spcPts val="0"/>
                </a:spcBef>
                <a:spcAft>
                  <a:spcPts val="0"/>
                </a:spcAft>
                <a:buClrTx/>
                <a:buSzTx/>
                <a:buFontTx/>
                <a:buNone/>
                <a:tabLst/>
                <a:defRPr/>
              </a:pPr>
              <a:r>
                <a:rPr kumimoji="0" lang="en-GB" sz="601"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Guides</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ensure all other elements aside from placeholders are positioned correctly, switch your drawing guides on</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Alt+F9</a:t>
              </a:r>
            </a:p>
          </p:txBody>
        </p:sp>
        <p:grpSp>
          <p:nvGrpSpPr>
            <p:cNvPr id="18" name="Group 17">
              <a:extLst>
                <a:ext uri="{FF2B5EF4-FFF2-40B4-BE49-F238E27FC236}">
                  <a16:creationId xmlns:a16="http://schemas.microsoft.com/office/drawing/2014/main" id="{2FAF13CC-EB75-491E-ADC5-099192BFB81F}"/>
                </a:ext>
              </a:extLst>
            </p:cNvPr>
            <p:cNvGrpSpPr/>
            <p:nvPr/>
          </p:nvGrpSpPr>
          <p:grpSpPr bwMode="gray">
            <a:xfrm>
              <a:off x="3568059" y="1907313"/>
              <a:ext cx="1038536" cy="360283"/>
              <a:chOff x="4736026" y="-3144621"/>
              <a:chExt cx="1698109" cy="589139"/>
            </a:xfrm>
            <a:solidFill>
              <a:srgbClr val="A5A5A5">
                <a:lumMod val="20000"/>
                <a:lumOff val="80000"/>
              </a:srgbClr>
            </a:solidFill>
          </p:grpSpPr>
          <p:pic>
            <p:nvPicPr>
              <p:cNvPr id="19" name="Picture 3">
                <a:extLst>
                  <a:ext uri="{FF2B5EF4-FFF2-40B4-BE49-F238E27FC236}">
                    <a16:creationId xmlns:a16="http://schemas.microsoft.com/office/drawing/2014/main" id="{A9488914-4AA4-477A-966D-3FA45BA9AD0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314462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0" name="Rounded Rectangle 20">
                <a:extLst>
                  <a:ext uri="{FF2B5EF4-FFF2-40B4-BE49-F238E27FC236}">
                    <a16:creationId xmlns:a16="http://schemas.microsoft.com/office/drawing/2014/main" id="{6261C382-D82C-4A0D-BCAA-2DFF1F81BFD8}"/>
                  </a:ext>
                </a:extLst>
              </p:cNvPr>
              <p:cNvSpPr/>
              <p:nvPr/>
            </p:nvSpPr>
            <p:spPr bwMode="gray">
              <a:xfrm>
                <a:off x="5292025" y="-3085266"/>
                <a:ext cx="346227" cy="166715"/>
              </a:xfrm>
              <a:prstGeom prst="roundRect">
                <a:avLst>
                  <a:gd name="adj" fmla="val 20963"/>
                </a:avLst>
              </a:prstGeom>
              <a:noFill/>
              <a:ln w="19050" cap="flat" cmpd="sng" algn="ctr">
                <a:solidFill>
                  <a:srgbClr val="FF0000"/>
                </a:solidFill>
                <a:prstDash val="solid"/>
                <a:miter lim="800000"/>
              </a:ln>
              <a:effectLst/>
            </p:spPr>
            <p:txBody>
              <a:bodyPr rtlCol="0" anchor="ctr"/>
              <a:lstStyle/>
              <a:p>
                <a:pPr marL="0" marR="0" lvl="0" indent="0" algn="ctr" defTabSz="914354" eaLnBrk="1" fontAlgn="auto" latinLnBrk="0" hangingPunct="1">
                  <a:lnSpc>
                    <a:spcPct val="100000"/>
                  </a:lnSpc>
                  <a:spcBef>
                    <a:spcPts val="0"/>
                  </a:spcBef>
                  <a:spcAft>
                    <a:spcPts val="273"/>
                  </a:spcAft>
                  <a:buClrTx/>
                  <a:buSzTx/>
                  <a:buFontTx/>
                  <a:buNone/>
                  <a:tabLst/>
                  <a:defRPr/>
                </a:pPr>
                <a:endParaRPr kumimoji="0" lang="en-GB" sz="601"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Tree>
    <p:extLst>
      <p:ext uri="{BB962C8B-B14F-4D97-AF65-F5344CB8AC3E}">
        <p14:creationId xmlns:p14="http://schemas.microsoft.com/office/powerpoint/2010/main" val="31870083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Full chart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D820A5-9B9A-4B03-84D6-6834D49C12D6}"/>
              </a:ext>
            </a:extLst>
          </p:cNvPr>
          <p:cNvSpPr>
            <a:spLocks noGrp="1"/>
          </p:cNvSpPr>
          <p:nvPr>
            <p:ph type="title"/>
          </p:nvPr>
        </p:nvSpPr>
        <p:spPr/>
        <p:txBody>
          <a:bodyPr/>
          <a:lstStyle/>
          <a:p>
            <a:r>
              <a:rPr lang="en-US"/>
              <a:t>Click to edit Master title style</a:t>
            </a:r>
            <a:endParaRPr lang="en-GB"/>
          </a:p>
        </p:txBody>
      </p:sp>
      <p:sp>
        <p:nvSpPr>
          <p:cNvPr id="4" name="Chart Placeholder 5">
            <a:extLst>
              <a:ext uri="{FF2B5EF4-FFF2-40B4-BE49-F238E27FC236}">
                <a16:creationId xmlns:a16="http://schemas.microsoft.com/office/drawing/2014/main" id="{BB756EA4-8862-4B57-AC57-F64C8CF382CB}"/>
              </a:ext>
            </a:extLst>
          </p:cNvPr>
          <p:cNvSpPr>
            <a:spLocks noGrp="1"/>
          </p:cNvSpPr>
          <p:nvPr>
            <p:ph type="chart" sz="quarter" idx="15" hasCustomPrompt="1"/>
          </p:nvPr>
        </p:nvSpPr>
        <p:spPr>
          <a:xfrm>
            <a:off x="431801" y="1416669"/>
            <a:ext cx="11328000" cy="4605251"/>
          </a:xfrm>
          <a:prstGeom prst="rect">
            <a:avLst/>
          </a:prstGeom>
        </p:spPr>
        <p:txBody>
          <a:bodyPr>
            <a:noAutofit/>
          </a:bodyPr>
          <a:lstStyle>
            <a:lvl1pPr>
              <a:defRPr>
                <a:solidFill>
                  <a:schemeClr val="accent1"/>
                </a:solidFill>
              </a:defRPr>
            </a:lvl1pPr>
          </a:lstStyle>
          <a:p>
            <a:r>
              <a:rPr lang="en-GB"/>
              <a:t> </a:t>
            </a:r>
          </a:p>
        </p:txBody>
      </p:sp>
      <p:sp>
        <p:nvSpPr>
          <p:cNvPr id="12" name="Guidance note">
            <a:extLst>
              <a:ext uri="{FF2B5EF4-FFF2-40B4-BE49-F238E27FC236}">
                <a16:creationId xmlns:a16="http://schemas.microsoft.com/office/drawing/2014/main" id="{DF4D906A-19FE-4A37-9F71-EBD603DB8313}"/>
              </a:ext>
            </a:extLst>
          </p:cNvPr>
          <p:cNvSpPr/>
          <p:nvPr/>
        </p:nvSpPr>
        <p:spPr>
          <a:xfrm>
            <a:off x="12275233" y="6"/>
            <a:ext cx="2706315" cy="997315"/>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914354" eaLnBrk="1" fontAlgn="auto" latinLnBrk="0" hangingPunct="1">
              <a:lnSpc>
                <a:spcPct val="100000"/>
              </a:lnSpc>
              <a:spcBef>
                <a:spcPts val="0"/>
              </a:spcBef>
              <a:spcAft>
                <a:spcPts val="0"/>
              </a:spcAft>
              <a:buClr>
                <a:srgbClr val="4472C4"/>
              </a:buClr>
              <a:buSzTx/>
              <a:buFont typeface="Arial" panose="020B0604020202020204" pitchFamily="34" charset="0"/>
              <a:buNone/>
              <a:tabLst/>
              <a:defRPr/>
            </a:pPr>
            <a:r>
              <a:rPr kumimoji="0" lang="en-GB" sz="601"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Insert a chart</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chart icon and select the chart you require</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On the Insert tab choose ‘Chart’ and from the available options choose the type of chart you require</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Format the chart</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Update the chart title text box</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Update source and notes</a:t>
            </a:r>
          </a:p>
          <a:p>
            <a:pPr marL="0" marR="0" lvl="2" indent="0" defTabSz="914354" eaLnBrk="1" fontAlgn="auto" latinLnBrk="0" hangingPunct="1">
              <a:lnSpc>
                <a:spcPct val="100000"/>
              </a:lnSpc>
              <a:spcBef>
                <a:spcPts val="0"/>
              </a:spcBef>
              <a:spcAft>
                <a:spcPts val="0"/>
              </a:spcAft>
              <a:buClr>
                <a:srgbClr val="4472C4"/>
              </a:buClr>
              <a:buSzTx/>
              <a:buFont typeface="Arial" panose="020B0604020202020204" pitchFamily="34" charset="0"/>
              <a:buNone/>
              <a:tabLst/>
              <a:defRPr/>
            </a:pPr>
            <a:r>
              <a:rPr kumimoji="0" lang="en-US" sz="601"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Update existing chart</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US"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existing chart and delete</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US"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steps for inserting a chart above</a:t>
            </a:r>
            <a:endPar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1597802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1_Cover">
    <p:bg>
      <p:bgPr>
        <a:solidFill>
          <a:schemeClr val="accent1"/>
        </a:solidFill>
        <a:effectLst/>
      </p:bgPr>
    </p:bg>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65406806-C157-486B-910B-A52A24A4AABC}"/>
              </a:ext>
            </a:extLst>
          </p:cNvPr>
          <p:cNvSpPr>
            <a:spLocks noGrp="1"/>
          </p:cNvSpPr>
          <p:nvPr>
            <p:ph type="title"/>
          </p:nvPr>
        </p:nvSpPr>
        <p:spPr>
          <a:xfrm>
            <a:off x="540935" y="1411824"/>
            <a:ext cx="5378452" cy="1157385"/>
          </a:xfrm>
        </p:spPr>
        <p:txBody>
          <a:bodyPr anchor="t" anchorCtr="0"/>
          <a:lstStyle>
            <a:lvl1pPr>
              <a:lnSpc>
                <a:spcPct val="80000"/>
              </a:lnSpc>
              <a:defRPr sz="3200">
                <a:solidFill>
                  <a:schemeClr val="bg1"/>
                </a:solidFill>
              </a:defRPr>
            </a:lvl1pPr>
          </a:lstStyle>
          <a:p>
            <a:r>
              <a:rPr lang="en-US"/>
              <a:t>Click to edit Master title style</a:t>
            </a:r>
            <a:endParaRPr lang="en-GB"/>
          </a:p>
        </p:txBody>
      </p:sp>
      <p:sp>
        <p:nvSpPr>
          <p:cNvPr id="16" name="Text Placeholder 9">
            <a:extLst>
              <a:ext uri="{FF2B5EF4-FFF2-40B4-BE49-F238E27FC236}">
                <a16:creationId xmlns:a16="http://schemas.microsoft.com/office/drawing/2014/main" id="{FF50055F-31FC-4AB6-89E2-4D2F6BB14247}"/>
              </a:ext>
            </a:extLst>
          </p:cNvPr>
          <p:cNvSpPr>
            <a:spLocks noGrp="1"/>
          </p:cNvSpPr>
          <p:nvPr>
            <p:ph type="body" sz="quarter" idx="10" hasCustomPrompt="1"/>
          </p:nvPr>
        </p:nvSpPr>
        <p:spPr>
          <a:xfrm>
            <a:off x="568765" y="3467402"/>
            <a:ext cx="5378452" cy="523391"/>
          </a:xfrm>
        </p:spPr>
        <p:txBody>
          <a:bodyPr/>
          <a:lstStyle>
            <a:lvl1pPr>
              <a:spcAft>
                <a:spcPts val="0"/>
              </a:spcAft>
              <a:defRPr>
                <a:solidFill>
                  <a:schemeClr val="bg1"/>
                </a:solidFill>
              </a:defRPr>
            </a:lvl1pPr>
            <a:lvl2pPr>
              <a:defRPr>
                <a:solidFill>
                  <a:schemeClr val="bg1"/>
                </a:solidFill>
              </a:defRPr>
            </a:lvl2pPr>
          </a:lstStyle>
          <a:p>
            <a:pPr lvl="0"/>
            <a:r>
              <a:rPr lang="en-US"/>
              <a:t>Name</a:t>
            </a:r>
          </a:p>
          <a:p>
            <a:pPr lvl="1"/>
            <a:r>
              <a:rPr lang="en-US"/>
              <a:t>Date</a:t>
            </a:r>
            <a:endParaRPr lang="en-GB"/>
          </a:p>
        </p:txBody>
      </p:sp>
      <p:grpSp>
        <p:nvGrpSpPr>
          <p:cNvPr id="7" name="Group 6"/>
          <p:cNvGrpSpPr/>
          <p:nvPr/>
        </p:nvGrpSpPr>
        <p:grpSpPr>
          <a:xfrm>
            <a:off x="568761" y="6133629"/>
            <a:ext cx="2540000" cy="401519"/>
            <a:chOff x="2910342" y="325575"/>
            <a:chExt cx="5928968" cy="1249653"/>
          </a:xfrm>
        </p:grpSpPr>
        <p:sp>
          <p:nvSpPr>
            <p:cNvPr id="8" name="Freeform: Shape 35"/>
            <p:cNvSpPr/>
            <p:nvPr/>
          </p:nvSpPr>
          <p:spPr>
            <a:xfrm>
              <a:off x="7911705" y="325575"/>
              <a:ext cx="275254" cy="275254"/>
            </a:xfrm>
            <a:custGeom>
              <a:avLst/>
              <a:gdLst>
                <a:gd name="connsiteX0" fmla="*/ 254610 w 275253"/>
                <a:gd name="connsiteY0" fmla="*/ 139003 h 275253"/>
                <a:gd name="connsiteX1" fmla="*/ 136251 w 275253"/>
                <a:gd name="connsiteY1" fmla="*/ 254610 h 275253"/>
                <a:gd name="connsiteX2" fmla="*/ 20644 w 275253"/>
                <a:gd name="connsiteY2" fmla="*/ 139003 h 275253"/>
                <a:gd name="connsiteX3" fmla="*/ 136251 w 275253"/>
                <a:gd name="connsiteY3" fmla="*/ 20644 h 275253"/>
              </a:gdLst>
              <a:ahLst/>
              <a:cxnLst>
                <a:cxn ang="0">
                  <a:pos x="connsiteX0" y="connsiteY0"/>
                </a:cxn>
                <a:cxn ang="0">
                  <a:pos x="connsiteX1" y="connsiteY1"/>
                </a:cxn>
                <a:cxn ang="0">
                  <a:pos x="connsiteX2" y="connsiteY2"/>
                </a:cxn>
                <a:cxn ang="0">
                  <a:pos x="connsiteX3" y="connsiteY3"/>
                </a:cxn>
              </a:cxnLst>
              <a:rect l="l" t="t" r="r" b="b"/>
              <a:pathLst>
                <a:path w="275253" h="275253">
                  <a:moveTo>
                    <a:pt x="254610" y="139003"/>
                  </a:moveTo>
                  <a:lnTo>
                    <a:pt x="136251" y="254610"/>
                  </a:lnTo>
                  <a:lnTo>
                    <a:pt x="20644" y="139003"/>
                  </a:lnTo>
                  <a:lnTo>
                    <a:pt x="136251" y="20644"/>
                  </a:lnTo>
                  <a:close/>
                </a:path>
              </a:pathLst>
            </a:custGeom>
            <a:solidFill>
              <a:schemeClr val="bg1"/>
            </a:solidFill>
            <a:ln w="9525" cap="flat">
              <a:noFill/>
              <a:prstDash val="solid"/>
              <a:miter/>
            </a:ln>
          </p:spPr>
          <p:txBody>
            <a:bodyPr rtlCol="0" anchor="ctr"/>
            <a:lstStyle/>
            <a:p>
              <a:endParaRPr lang="en-GB" sz="1801"/>
            </a:p>
          </p:txBody>
        </p:sp>
        <p:sp>
          <p:nvSpPr>
            <p:cNvPr id="9" name="Freeform: Shape 37"/>
            <p:cNvSpPr/>
            <p:nvPr/>
          </p:nvSpPr>
          <p:spPr>
            <a:xfrm>
              <a:off x="7947488" y="680652"/>
              <a:ext cx="192678" cy="633084"/>
            </a:xfrm>
            <a:custGeom>
              <a:avLst/>
              <a:gdLst>
                <a:gd name="connsiteX0" fmla="*/ 20644 w 192677"/>
                <a:gd name="connsiteY0" fmla="*/ 20644 h 633083"/>
                <a:gd name="connsiteX1" fmla="*/ 180291 w 192677"/>
                <a:gd name="connsiteY1" fmla="*/ 20644 h 633083"/>
                <a:gd name="connsiteX2" fmla="*/ 180291 w 192677"/>
                <a:gd name="connsiteY2" fmla="*/ 631708 h 633083"/>
                <a:gd name="connsiteX3" fmla="*/ 20644 w 192677"/>
                <a:gd name="connsiteY3" fmla="*/ 631708 h 633083"/>
              </a:gdLst>
              <a:ahLst/>
              <a:cxnLst>
                <a:cxn ang="0">
                  <a:pos x="connsiteX0" y="connsiteY0"/>
                </a:cxn>
                <a:cxn ang="0">
                  <a:pos x="connsiteX1" y="connsiteY1"/>
                </a:cxn>
                <a:cxn ang="0">
                  <a:pos x="connsiteX2" y="connsiteY2"/>
                </a:cxn>
                <a:cxn ang="0">
                  <a:pos x="connsiteX3" y="connsiteY3"/>
                </a:cxn>
              </a:cxnLst>
              <a:rect l="l" t="t" r="r" b="b"/>
              <a:pathLst>
                <a:path w="192677" h="633083">
                  <a:moveTo>
                    <a:pt x="20644" y="20644"/>
                  </a:moveTo>
                  <a:lnTo>
                    <a:pt x="180291" y="20644"/>
                  </a:lnTo>
                  <a:lnTo>
                    <a:pt x="180291" y="631708"/>
                  </a:lnTo>
                  <a:lnTo>
                    <a:pt x="20644" y="631708"/>
                  </a:lnTo>
                  <a:close/>
                </a:path>
              </a:pathLst>
            </a:custGeom>
            <a:solidFill>
              <a:schemeClr val="bg1"/>
            </a:solidFill>
            <a:ln w="9525" cap="flat">
              <a:noFill/>
              <a:prstDash val="solid"/>
              <a:miter/>
            </a:ln>
          </p:spPr>
          <p:txBody>
            <a:bodyPr rtlCol="0" anchor="ctr"/>
            <a:lstStyle/>
            <a:p>
              <a:endParaRPr lang="en-GB" sz="1801"/>
            </a:p>
          </p:txBody>
        </p:sp>
        <p:sp>
          <p:nvSpPr>
            <p:cNvPr id="13" name="Freeform: Shape 38"/>
            <p:cNvSpPr/>
            <p:nvPr/>
          </p:nvSpPr>
          <p:spPr>
            <a:xfrm>
              <a:off x="2910342"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2135 h 633083"/>
                <a:gd name="connsiteX11" fmla="*/ 92210 w 495456"/>
                <a:gd name="connsiteY11" fmla="*/ 626203 h 633083"/>
                <a:gd name="connsiteX12" fmla="*/ 20644 w 495456"/>
                <a:gd name="connsiteY12" fmla="*/ 626203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19735"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2135"/>
                  </a:cubicBezTo>
                  <a:lnTo>
                    <a:pt x="92210" y="626203"/>
                  </a:lnTo>
                  <a:lnTo>
                    <a:pt x="20644" y="626203"/>
                  </a:lnTo>
                  <a:lnTo>
                    <a:pt x="20644" y="37159"/>
                  </a:lnTo>
                  <a:close/>
                </a:path>
              </a:pathLst>
            </a:custGeom>
            <a:solidFill>
              <a:schemeClr val="bg1"/>
            </a:solidFill>
            <a:ln w="9525" cap="flat">
              <a:noFill/>
              <a:prstDash val="solid"/>
              <a:miter/>
            </a:ln>
          </p:spPr>
          <p:txBody>
            <a:bodyPr rtlCol="0" anchor="ctr"/>
            <a:lstStyle/>
            <a:p>
              <a:endParaRPr lang="en-GB" sz="1801"/>
            </a:p>
          </p:txBody>
        </p:sp>
        <p:sp>
          <p:nvSpPr>
            <p:cNvPr id="14" name="Freeform: Shape 41"/>
            <p:cNvSpPr/>
            <p:nvPr/>
          </p:nvSpPr>
          <p:spPr>
            <a:xfrm>
              <a:off x="2910342"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4888 h 633083"/>
                <a:gd name="connsiteX11" fmla="*/ 92210 w 495456"/>
                <a:gd name="connsiteY11" fmla="*/ 628955 h 633083"/>
                <a:gd name="connsiteX12" fmla="*/ 20644 w 495456"/>
                <a:gd name="connsiteY12" fmla="*/ 628955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22488"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4888"/>
                  </a:cubicBezTo>
                  <a:lnTo>
                    <a:pt x="92210" y="628955"/>
                  </a:lnTo>
                  <a:lnTo>
                    <a:pt x="20644" y="628955"/>
                  </a:lnTo>
                  <a:lnTo>
                    <a:pt x="20644" y="37159"/>
                  </a:lnTo>
                  <a:close/>
                </a:path>
              </a:pathLst>
            </a:custGeom>
            <a:solidFill>
              <a:schemeClr val="bg1"/>
            </a:solidFill>
            <a:ln w="9525" cap="flat">
              <a:noFill/>
              <a:prstDash val="solid"/>
              <a:miter/>
            </a:ln>
          </p:spPr>
          <p:txBody>
            <a:bodyPr rtlCol="0" anchor="ctr"/>
            <a:lstStyle/>
            <a:p>
              <a:endParaRPr lang="en-GB" sz="1801"/>
            </a:p>
          </p:txBody>
        </p:sp>
        <p:sp>
          <p:nvSpPr>
            <p:cNvPr id="15" name="Freeform: Shape 42"/>
            <p:cNvSpPr/>
            <p:nvPr/>
          </p:nvSpPr>
          <p:spPr>
            <a:xfrm>
              <a:off x="3488375" y="686158"/>
              <a:ext cx="578033" cy="660609"/>
            </a:xfrm>
            <a:custGeom>
              <a:avLst/>
              <a:gdLst>
                <a:gd name="connsiteX0" fmla="*/ 430772 w 578033"/>
                <a:gd name="connsiteY0" fmla="*/ 304156 h 660609"/>
                <a:gd name="connsiteX1" fmla="*/ 430772 w 578033"/>
                <a:gd name="connsiteY1" fmla="*/ 304156 h 660609"/>
                <a:gd name="connsiteX2" fmla="*/ 367464 w 578033"/>
                <a:gd name="connsiteY2" fmla="*/ 331681 h 660609"/>
                <a:gd name="connsiteX3" fmla="*/ 94963 w 578033"/>
                <a:gd name="connsiteY3" fmla="*/ 466555 h 660609"/>
                <a:gd name="connsiteX4" fmla="*/ 227084 w 578033"/>
                <a:gd name="connsiteY4" fmla="*/ 582162 h 660609"/>
                <a:gd name="connsiteX5" fmla="*/ 430772 w 578033"/>
                <a:gd name="connsiteY5" fmla="*/ 397742 h 660609"/>
                <a:gd name="connsiteX6" fmla="*/ 430772 w 578033"/>
                <a:gd name="connsiteY6" fmla="*/ 304156 h 660609"/>
                <a:gd name="connsiteX7" fmla="*/ 48169 w 578033"/>
                <a:gd name="connsiteY7" fmla="*/ 218827 h 660609"/>
                <a:gd name="connsiteX8" fmla="*/ 284888 w 578033"/>
                <a:gd name="connsiteY8" fmla="*/ 20644 h 660609"/>
                <a:gd name="connsiteX9" fmla="*/ 502338 w 578033"/>
                <a:gd name="connsiteY9" fmla="*/ 210569 h 660609"/>
                <a:gd name="connsiteX10" fmla="*/ 502338 w 578033"/>
                <a:gd name="connsiteY10" fmla="*/ 524359 h 660609"/>
                <a:gd name="connsiteX11" fmla="*/ 543626 w 578033"/>
                <a:gd name="connsiteY11" fmla="*/ 568399 h 660609"/>
                <a:gd name="connsiteX12" fmla="*/ 565647 w 578033"/>
                <a:gd name="connsiteY12" fmla="*/ 562894 h 660609"/>
                <a:gd name="connsiteX13" fmla="*/ 565647 w 578033"/>
                <a:gd name="connsiteY13" fmla="*/ 623450 h 660609"/>
                <a:gd name="connsiteX14" fmla="*/ 518854 w 578033"/>
                <a:gd name="connsiteY14" fmla="*/ 628955 h 660609"/>
                <a:gd name="connsiteX15" fmla="*/ 433525 w 578033"/>
                <a:gd name="connsiteY15" fmla="*/ 527111 h 660609"/>
                <a:gd name="connsiteX16" fmla="*/ 433525 w 578033"/>
                <a:gd name="connsiteY16" fmla="*/ 527111 h 660609"/>
                <a:gd name="connsiteX17" fmla="*/ 218827 w 578033"/>
                <a:gd name="connsiteY17" fmla="*/ 648223 h 660609"/>
                <a:gd name="connsiteX18" fmla="*/ 20644 w 578033"/>
                <a:gd name="connsiteY18" fmla="*/ 474813 h 660609"/>
                <a:gd name="connsiteX19" fmla="*/ 337186 w 578033"/>
                <a:gd name="connsiteY19" fmla="*/ 284888 h 660609"/>
                <a:gd name="connsiteX20" fmla="*/ 428020 w 578033"/>
                <a:gd name="connsiteY20" fmla="*/ 205064 h 660609"/>
                <a:gd name="connsiteX21" fmla="*/ 273878 w 578033"/>
                <a:gd name="connsiteY21" fmla="*/ 83952 h 660609"/>
                <a:gd name="connsiteX22" fmla="*/ 116983 w 578033"/>
                <a:gd name="connsiteY22" fmla="*/ 221579 h 660609"/>
                <a:gd name="connsiteX23" fmla="*/ 48169 w 578033"/>
                <a:gd name="connsiteY23" fmla="*/ 221579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78033" h="660609">
                  <a:moveTo>
                    <a:pt x="430772" y="304156"/>
                  </a:moveTo>
                  <a:lnTo>
                    <a:pt x="430772" y="304156"/>
                  </a:lnTo>
                  <a:cubicBezTo>
                    <a:pt x="419762" y="320671"/>
                    <a:pt x="386732" y="326176"/>
                    <a:pt x="367464" y="331681"/>
                  </a:cubicBezTo>
                  <a:cubicBezTo>
                    <a:pt x="246352" y="353701"/>
                    <a:pt x="94963" y="350949"/>
                    <a:pt x="94963" y="466555"/>
                  </a:cubicBezTo>
                  <a:cubicBezTo>
                    <a:pt x="94963" y="538121"/>
                    <a:pt x="158271" y="582162"/>
                    <a:pt x="227084" y="582162"/>
                  </a:cubicBezTo>
                  <a:cubicBezTo>
                    <a:pt x="337186" y="582162"/>
                    <a:pt x="433525" y="513348"/>
                    <a:pt x="430772" y="397742"/>
                  </a:cubicBezTo>
                  <a:lnTo>
                    <a:pt x="430772" y="304156"/>
                  </a:lnTo>
                  <a:close/>
                  <a:moveTo>
                    <a:pt x="48169" y="218827"/>
                  </a:moveTo>
                  <a:cubicBezTo>
                    <a:pt x="53675" y="81200"/>
                    <a:pt x="152766" y="20644"/>
                    <a:pt x="284888" y="20644"/>
                  </a:cubicBezTo>
                  <a:cubicBezTo>
                    <a:pt x="389484" y="20644"/>
                    <a:pt x="502338" y="53675"/>
                    <a:pt x="502338" y="210569"/>
                  </a:cubicBezTo>
                  <a:lnTo>
                    <a:pt x="502338" y="524359"/>
                  </a:lnTo>
                  <a:cubicBezTo>
                    <a:pt x="502338" y="551884"/>
                    <a:pt x="516101" y="568399"/>
                    <a:pt x="543626" y="568399"/>
                  </a:cubicBezTo>
                  <a:cubicBezTo>
                    <a:pt x="551884" y="568399"/>
                    <a:pt x="560142" y="565647"/>
                    <a:pt x="565647" y="562894"/>
                  </a:cubicBezTo>
                  <a:lnTo>
                    <a:pt x="565647" y="623450"/>
                  </a:lnTo>
                  <a:cubicBezTo>
                    <a:pt x="549132" y="626203"/>
                    <a:pt x="538121" y="628955"/>
                    <a:pt x="518854" y="628955"/>
                  </a:cubicBezTo>
                  <a:cubicBezTo>
                    <a:pt x="447288" y="628955"/>
                    <a:pt x="433525" y="587667"/>
                    <a:pt x="433525" y="527111"/>
                  </a:cubicBezTo>
                  <a:lnTo>
                    <a:pt x="433525" y="527111"/>
                  </a:lnTo>
                  <a:cubicBezTo>
                    <a:pt x="383979" y="604182"/>
                    <a:pt x="331681" y="648223"/>
                    <a:pt x="218827" y="648223"/>
                  </a:cubicBezTo>
                  <a:cubicBezTo>
                    <a:pt x="111478" y="648223"/>
                    <a:pt x="20644" y="593172"/>
                    <a:pt x="20644" y="474813"/>
                  </a:cubicBezTo>
                  <a:cubicBezTo>
                    <a:pt x="20644" y="309661"/>
                    <a:pt x="180291" y="304156"/>
                    <a:pt x="337186" y="284888"/>
                  </a:cubicBezTo>
                  <a:cubicBezTo>
                    <a:pt x="397742" y="279383"/>
                    <a:pt x="428020" y="271125"/>
                    <a:pt x="428020" y="205064"/>
                  </a:cubicBezTo>
                  <a:cubicBezTo>
                    <a:pt x="428020" y="108725"/>
                    <a:pt x="359206" y="83952"/>
                    <a:pt x="273878" y="83952"/>
                  </a:cubicBezTo>
                  <a:cubicBezTo>
                    <a:pt x="185796" y="83952"/>
                    <a:pt x="119735" y="125240"/>
                    <a:pt x="116983" y="221579"/>
                  </a:cubicBezTo>
                  <a:lnTo>
                    <a:pt x="48169" y="221579"/>
                  </a:lnTo>
                  <a:close/>
                </a:path>
              </a:pathLst>
            </a:custGeom>
            <a:solidFill>
              <a:schemeClr val="bg1"/>
            </a:solidFill>
            <a:ln w="9525" cap="flat">
              <a:noFill/>
              <a:prstDash val="solid"/>
              <a:miter/>
            </a:ln>
          </p:spPr>
          <p:txBody>
            <a:bodyPr rtlCol="0" anchor="ctr"/>
            <a:lstStyle/>
            <a:p>
              <a:endParaRPr lang="en-GB" sz="1801"/>
            </a:p>
          </p:txBody>
        </p:sp>
        <p:sp>
          <p:nvSpPr>
            <p:cNvPr id="17" name="Freeform: Shape 43"/>
            <p:cNvSpPr/>
            <p:nvPr/>
          </p:nvSpPr>
          <p:spPr>
            <a:xfrm>
              <a:off x="4077418" y="526510"/>
              <a:ext cx="330305" cy="798236"/>
            </a:xfrm>
            <a:custGeom>
              <a:avLst/>
              <a:gdLst>
                <a:gd name="connsiteX0" fmla="*/ 194054 w 330304"/>
                <a:gd name="connsiteY0" fmla="*/ 196807 h 798236"/>
                <a:gd name="connsiteX1" fmla="*/ 312413 w 330304"/>
                <a:gd name="connsiteY1" fmla="*/ 196807 h 798236"/>
                <a:gd name="connsiteX2" fmla="*/ 312413 w 330304"/>
                <a:gd name="connsiteY2" fmla="*/ 257362 h 798236"/>
                <a:gd name="connsiteX3" fmla="*/ 194054 w 330304"/>
                <a:gd name="connsiteY3" fmla="*/ 257362 h 798236"/>
                <a:gd name="connsiteX4" fmla="*/ 194054 w 330304"/>
                <a:gd name="connsiteY4" fmla="*/ 656480 h 798236"/>
                <a:gd name="connsiteX5" fmla="*/ 251857 w 330304"/>
                <a:gd name="connsiteY5" fmla="*/ 733552 h 798236"/>
                <a:gd name="connsiteX6" fmla="*/ 312413 w 330304"/>
                <a:gd name="connsiteY6" fmla="*/ 730799 h 798236"/>
                <a:gd name="connsiteX7" fmla="*/ 312413 w 330304"/>
                <a:gd name="connsiteY7" fmla="*/ 791355 h 798236"/>
                <a:gd name="connsiteX8" fmla="*/ 249105 w 330304"/>
                <a:gd name="connsiteY8" fmla="*/ 794107 h 798236"/>
                <a:gd name="connsiteX9" fmla="*/ 122488 w 330304"/>
                <a:gd name="connsiteY9" fmla="*/ 661986 h 798236"/>
                <a:gd name="connsiteX10" fmla="*/ 122488 w 330304"/>
                <a:gd name="connsiteY10" fmla="*/ 257362 h 798236"/>
                <a:gd name="connsiteX11" fmla="*/ 20644 w 330304"/>
                <a:gd name="connsiteY11" fmla="*/ 257362 h 798236"/>
                <a:gd name="connsiteX12" fmla="*/ 20644 w 330304"/>
                <a:gd name="connsiteY12" fmla="*/ 196807 h 798236"/>
                <a:gd name="connsiteX13" fmla="*/ 122488 w 330304"/>
                <a:gd name="connsiteY13" fmla="*/ 196807 h 798236"/>
                <a:gd name="connsiteX14" fmla="*/ 122488 w 330304"/>
                <a:gd name="connsiteY14" fmla="*/ 20644 h 798236"/>
                <a:gd name="connsiteX15" fmla="*/ 194054 w 330304"/>
                <a:gd name="connsiteY15" fmla="*/ 20644 h 798236"/>
                <a:gd name="connsiteX16" fmla="*/ 194054 w 330304"/>
                <a:gd name="connsiteY16" fmla="*/ 196807 h 79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0304" h="798236">
                  <a:moveTo>
                    <a:pt x="194054" y="196807"/>
                  </a:moveTo>
                  <a:lnTo>
                    <a:pt x="312413" y="196807"/>
                  </a:lnTo>
                  <a:lnTo>
                    <a:pt x="312413" y="257362"/>
                  </a:lnTo>
                  <a:lnTo>
                    <a:pt x="194054" y="257362"/>
                  </a:lnTo>
                  <a:lnTo>
                    <a:pt x="194054" y="656480"/>
                  </a:lnTo>
                  <a:cubicBezTo>
                    <a:pt x="194054" y="703274"/>
                    <a:pt x="202312" y="730799"/>
                    <a:pt x="251857" y="733552"/>
                  </a:cubicBezTo>
                  <a:cubicBezTo>
                    <a:pt x="271125" y="733552"/>
                    <a:pt x="293145" y="733552"/>
                    <a:pt x="312413" y="730799"/>
                  </a:cubicBezTo>
                  <a:lnTo>
                    <a:pt x="312413" y="791355"/>
                  </a:lnTo>
                  <a:cubicBezTo>
                    <a:pt x="290393" y="791355"/>
                    <a:pt x="271125" y="794107"/>
                    <a:pt x="249105" y="794107"/>
                  </a:cubicBezTo>
                  <a:cubicBezTo>
                    <a:pt x="152766" y="794107"/>
                    <a:pt x="119735" y="761077"/>
                    <a:pt x="122488" y="661986"/>
                  </a:cubicBezTo>
                  <a:lnTo>
                    <a:pt x="122488" y="257362"/>
                  </a:lnTo>
                  <a:lnTo>
                    <a:pt x="20644" y="257362"/>
                  </a:lnTo>
                  <a:lnTo>
                    <a:pt x="20644" y="196807"/>
                  </a:lnTo>
                  <a:lnTo>
                    <a:pt x="122488" y="196807"/>
                  </a:lnTo>
                  <a:lnTo>
                    <a:pt x="122488" y="20644"/>
                  </a:lnTo>
                  <a:lnTo>
                    <a:pt x="194054" y="20644"/>
                  </a:lnTo>
                  <a:lnTo>
                    <a:pt x="194054" y="196807"/>
                  </a:lnTo>
                  <a:close/>
                </a:path>
              </a:pathLst>
            </a:custGeom>
            <a:solidFill>
              <a:schemeClr val="bg1"/>
            </a:solidFill>
            <a:ln w="9525" cap="flat">
              <a:noFill/>
              <a:prstDash val="solid"/>
              <a:miter/>
            </a:ln>
          </p:spPr>
          <p:txBody>
            <a:bodyPr rtlCol="0" anchor="ctr"/>
            <a:lstStyle/>
            <a:p>
              <a:endParaRPr lang="en-GB" sz="1801"/>
            </a:p>
          </p:txBody>
        </p:sp>
        <p:sp>
          <p:nvSpPr>
            <p:cNvPr id="18" name="Freeform: Shape 45"/>
            <p:cNvSpPr/>
            <p:nvPr/>
          </p:nvSpPr>
          <p:spPr>
            <a:xfrm>
              <a:off x="4077418" y="526510"/>
              <a:ext cx="330305" cy="798236"/>
            </a:xfrm>
            <a:custGeom>
              <a:avLst/>
              <a:gdLst>
                <a:gd name="connsiteX0" fmla="*/ 194054 w 330304"/>
                <a:gd name="connsiteY0" fmla="*/ 196807 h 798236"/>
                <a:gd name="connsiteX1" fmla="*/ 312413 w 330304"/>
                <a:gd name="connsiteY1" fmla="*/ 196807 h 798236"/>
                <a:gd name="connsiteX2" fmla="*/ 312413 w 330304"/>
                <a:gd name="connsiteY2" fmla="*/ 257362 h 798236"/>
                <a:gd name="connsiteX3" fmla="*/ 194054 w 330304"/>
                <a:gd name="connsiteY3" fmla="*/ 257362 h 798236"/>
                <a:gd name="connsiteX4" fmla="*/ 194054 w 330304"/>
                <a:gd name="connsiteY4" fmla="*/ 656480 h 798236"/>
                <a:gd name="connsiteX5" fmla="*/ 251857 w 330304"/>
                <a:gd name="connsiteY5" fmla="*/ 733552 h 798236"/>
                <a:gd name="connsiteX6" fmla="*/ 312413 w 330304"/>
                <a:gd name="connsiteY6" fmla="*/ 730799 h 798236"/>
                <a:gd name="connsiteX7" fmla="*/ 312413 w 330304"/>
                <a:gd name="connsiteY7" fmla="*/ 791355 h 798236"/>
                <a:gd name="connsiteX8" fmla="*/ 249105 w 330304"/>
                <a:gd name="connsiteY8" fmla="*/ 794107 h 798236"/>
                <a:gd name="connsiteX9" fmla="*/ 122488 w 330304"/>
                <a:gd name="connsiteY9" fmla="*/ 661986 h 798236"/>
                <a:gd name="connsiteX10" fmla="*/ 122488 w 330304"/>
                <a:gd name="connsiteY10" fmla="*/ 257362 h 798236"/>
                <a:gd name="connsiteX11" fmla="*/ 20644 w 330304"/>
                <a:gd name="connsiteY11" fmla="*/ 257362 h 798236"/>
                <a:gd name="connsiteX12" fmla="*/ 20644 w 330304"/>
                <a:gd name="connsiteY12" fmla="*/ 196807 h 798236"/>
                <a:gd name="connsiteX13" fmla="*/ 122488 w 330304"/>
                <a:gd name="connsiteY13" fmla="*/ 196807 h 798236"/>
                <a:gd name="connsiteX14" fmla="*/ 122488 w 330304"/>
                <a:gd name="connsiteY14" fmla="*/ 20644 h 798236"/>
                <a:gd name="connsiteX15" fmla="*/ 194054 w 330304"/>
                <a:gd name="connsiteY15" fmla="*/ 20644 h 798236"/>
                <a:gd name="connsiteX16" fmla="*/ 194054 w 330304"/>
                <a:gd name="connsiteY16" fmla="*/ 196807 h 79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0304" h="798236">
                  <a:moveTo>
                    <a:pt x="194054" y="196807"/>
                  </a:moveTo>
                  <a:lnTo>
                    <a:pt x="312413" y="196807"/>
                  </a:lnTo>
                  <a:lnTo>
                    <a:pt x="312413" y="257362"/>
                  </a:lnTo>
                  <a:lnTo>
                    <a:pt x="194054" y="257362"/>
                  </a:lnTo>
                  <a:lnTo>
                    <a:pt x="194054" y="656480"/>
                  </a:lnTo>
                  <a:cubicBezTo>
                    <a:pt x="194054" y="703274"/>
                    <a:pt x="202312" y="730799"/>
                    <a:pt x="251857" y="733552"/>
                  </a:cubicBezTo>
                  <a:cubicBezTo>
                    <a:pt x="271125" y="733552"/>
                    <a:pt x="293145" y="733552"/>
                    <a:pt x="312413" y="730799"/>
                  </a:cubicBezTo>
                  <a:lnTo>
                    <a:pt x="312413" y="791355"/>
                  </a:lnTo>
                  <a:cubicBezTo>
                    <a:pt x="290393" y="791355"/>
                    <a:pt x="271125" y="794107"/>
                    <a:pt x="249105" y="794107"/>
                  </a:cubicBezTo>
                  <a:cubicBezTo>
                    <a:pt x="152766" y="794107"/>
                    <a:pt x="119735" y="761077"/>
                    <a:pt x="122488" y="661986"/>
                  </a:cubicBezTo>
                  <a:lnTo>
                    <a:pt x="122488" y="257362"/>
                  </a:lnTo>
                  <a:lnTo>
                    <a:pt x="20644" y="257362"/>
                  </a:lnTo>
                  <a:lnTo>
                    <a:pt x="20644" y="196807"/>
                  </a:lnTo>
                  <a:lnTo>
                    <a:pt x="122488" y="196807"/>
                  </a:lnTo>
                  <a:lnTo>
                    <a:pt x="122488" y="20644"/>
                  </a:lnTo>
                  <a:lnTo>
                    <a:pt x="194054" y="20644"/>
                  </a:lnTo>
                  <a:lnTo>
                    <a:pt x="194054" y="196807"/>
                  </a:lnTo>
                  <a:close/>
                </a:path>
              </a:pathLst>
            </a:custGeom>
            <a:solidFill>
              <a:schemeClr val="bg1"/>
            </a:solidFill>
            <a:ln w="9525" cap="flat">
              <a:noFill/>
              <a:prstDash val="solid"/>
              <a:miter/>
            </a:ln>
          </p:spPr>
          <p:txBody>
            <a:bodyPr rtlCol="0" anchor="ctr"/>
            <a:lstStyle/>
            <a:p>
              <a:endParaRPr lang="en-GB" sz="1801"/>
            </a:p>
          </p:txBody>
        </p:sp>
        <p:sp>
          <p:nvSpPr>
            <p:cNvPr id="19" name="Freeform: Shape 46"/>
            <p:cNvSpPr/>
            <p:nvPr/>
          </p:nvSpPr>
          <p:spPr>
            <a:xfrm>
              <a:off x="4501309" y="476965"/>
              <a:ext cx="110102" cy="853287"/>
            </a:xfrm>
            <a:custGeom>
              <a:avLst/>
              <a:gdLst>
                <a:gd name="connsiteX0" fmla="*/ 20644 w 110101"/>
                <a:gd name="connsiteY0" fmla="*/ 246352 h 853286"/>
                <a:gd name="connsiteX1" fmla="*/ 92210 w 110101"/>
                <a:gd name="connsiteY1" fmla="*/ 246352 h 853286"/>
                <a:gd name="connsiteX2" fmla="*/ 92210 w 110101"/>
                <a:gd name="connsiteY2" fmla="*/ 835395 h 853286"/>
                <a:gd name="connsiteX3" fmla="*/ 20644 w 110101"/>
                <a:gd name="connsiteY3" fmla="*/ 835395 h 853286"/>
                <a:gd name="connsiteX4" fmla="*/ 20644 w 110101"/>
                <a:gd name="connsiteY4" fmla="*/ 246352 h 853286"/>
                <a:gd name="connsiteX5" fmla="*/ 20644 w 110101"/>
                <a:gd name="connsiteY5" fmla="*/ 20644 h 853286"/>
                <a:gd name="connsiteX6" fmla="*/ 92210 w 110101"/>
                <a:gd name="connsiteY6" fmla="*/ 20644 h 853286"/>
                <a:gd name="connsiteX7" fmla="*/ 92210 w 110101"/>
                <a:gd name="connsiteY7" fmla="*/ 136251 h 853286"/>
                <a:gd name="connsiteX8" fmla="*/ 20644 w 110101"/>
                <a:gd name="connsiteY8" fmla="*/ 136251 h 853286"/>
                <a:gd name="connsiteX9" fmla="*/ 20644 w 110101"/>
                <a:gd name="connsiteY9" fmla="*/ 20644 h 85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101" h="853286">
                  <a:moveTo>
                    <a:pt x="20644" y="246352"/>
                  </a:moveTo>
                  <a:lnTo>
                    <a:pt x="92210" y="246352"/>
                  </a:lnTo>
                  <a:lnTo>
                    <a:pt x="92210" y="835395"/>
                  </a:lnTo>
                  <a:lnTo>
                    <a:pt x="20644" y="835395"/>
                  </a:lnTo>
                  <a:lnTo>
                    <a:pt x="20644" y="246352"/>
                  </a:lnTo>
                  <a:close/>
                  <a:moveTo>
                    <a:pt x="20644" y="20644"/>
                  </a:moveTo>
                  <a:lnTo>
                    <a:pt x="92210" y="20644"/>
                  </a:lnTo>
                  <a:lnTo>
                    <a:pt x="92210" y="136251"/>
                  </a:lnTo>
                  <a:lnTo>
                    <a:pt x="20644" y="136251"/>
                  </a:lnTo>
                  <a:lnTo>
                    <a:pt x="20644" y="20644"/>
                  </a:lnTo>
                  <a:close/>
                </a:path>
              </a:pathLst>
            </a:custGeom>
            <a:solidFill>
              <a:schemeClr val="bg1"/>
            </a:solidFill>
            <a:ln w="9525" cap="flat">
              <a:noFill/>
              <a:prstDash val="solid"/>
              <a:miter/>
            </a:ln>
          </p:spPr>
          <p:txBody>
            <a:bodyPr rtlCol="0" anchor="ctr"/>
            <a:lstStyle/>
            <a:p>
              <a:endParaRPr lang="en-GB" sz="1801"/>
            </a:p>
          </p:txBody>
        </p:sp>
        <p:sp>
          <p:nvSpPr>
            <p:cNvPr id="20" name="Freeform: Shape 47"/>
            <p:cNvSpPr/>
            <p:nvPr/>
          </p:nvSpPr>
          <p:spPr>
            <a:xfrm>
              <a:off x="4501309" y="702673"/>
              <a:ext cx="110102" cy="605559"/>
            </a:xfrm>
            <a:custGeom>
              <a:avLst/>
              <a:gdLst>
                <a:gd name="connsiteX0" fmla="*/ 20644 w 110101"/>
                <a:gd name="connsiteY0" fmla="*/ 20644 h 605558"/>
                <a:gd name="connsiteX1" fmla="*/ 92210 w 110101"/>
                <a:gd name="connsiteY1" fmla="*/ 20644 h 605558"/>
                <a:gd name="connsiteX2" fmla="*/ 92210 w 110101"/>
                <a:gd name="connsiteY2" fmla="*/ 609687 h 605558"/>
                <a:gd name="connsiteX3" fmla="*/ 20644 w 110101"/>
                <a:gd name="connsiteY3" fmla="*/ 609687 h 605558"/>
              </a:gdLst>
              <a:ahLst/>
              <a:cxnLst>
                <a:cxn ang="0">
                  <a:pos x="connsiteX0" y="connsiteY0"/>
                </a:cxn>
                <a:cxn ang="0">
                  <a:pos x="connsiteX1" y="connsiteY1"/>
                </a:cxn>
                <a:cxn ang="0">
                  <a:pos x="connsiteX2" y="connsiteY2"/>
                </a:cxn>
                <a:cxn ang="0">
                  <a:pos x="connsiteX3" y="connsiteY3"/>
                </a:cxn>
              </a:cxnLst>
              <a:rect l="l" t="t" r="r" b="b"/>
              <a:pathLst>
                <a:path w="110101" h="605558">
                  <a:moveTo>
                    <a:pt x="20644" y="20644"/>
                  </a:moveTo>
                  <a:lnTo>
                    <a:pt x="92210" y="20644"/>
                  </a:lnTo>
                  <a:lnTo>
                    <a:pt x="92210" y="609687"/>
                  </a:lnTo>
                  <a:lnTo>
                    <a:pt x="20644" y="609687"/>
                  </a:lnTo>
                  <a:close/>
                </a:path>
              </a:pathLst>
            </a:custGeom>
            <a:solidFill>
              <a:schemeClr val="bg1"/>
            </a:solidFill>
            <a:ln w="9525" cap="flat">
              <a:noFill/>
              <a:prstDash val="solid"/>
              <a:miter/>
            </a:ln>
          </p:spPr>
          <p:txBody>
            <a:bodyPr rtlCol="0" anchor="ctr"/>
            <a:lstStyle/>
            <a:p>
              <a:endParaRPr lang="en-GB" sz="1801"/>
            </a:p>
          </p:txBody>
        </p:sp>
        <p:sp>
          <p:nvSpPr>
            <p:cNvPr id="21" name="Freeform: Shape 48"/>
            <p:cNvSpPr/>
            <p:nvPr/>
          </p:nvSpPr>
          <p:spPr>
            <a:xfrm>
              <a:off x="4501309" y="476965"/>
              <a:ext cx="110102" cy="137627"/>
            </a:xfrm>
            <a:custGeom>
              <a:avLst/>
              <a:gdLst>
                <a:gd name="connsiteX0" fmla="*/ 20644 w 110101"/>
                <a:gd name="connsiteY0" fmla="*/ 20644 h 137626"/>
                <a:gd name="connsiteX1" fmla="*/ 92210 w 110101"/>
                <a:gd name="connsiteY1" fmla="*/ 20644 h 137626"/>
                <a:gd name="connsiteX2" fmla="*/ 92210 w 110101"/>
                <a:gd name="connsiteY2" fmla="*/ 136251 h 137626"/>
                <a:gd name="connsiteX3" fmla="*/ 20644 w 110101"/>
                <a:gd name="connsiteY3" fmla="*/ 136251 h 137626"/>
              </a:gdLst>
              <a:ahLst/>
              <a:cxnLst>
                <a:cxn ang="0">
                  <a:pos x="connsiteX0" y="connsiteY0"/>
                </a:cxn>
                <a:cxn ang="0">
                  <a:pos x="connsiteX1" y="connsiteY1"/>
                </a:cxn>
                <a:cxn ang="0">
                  <a:pos x="connsiteX2" y="connsiteY2"/>
                </a:cxn>
                <a:cxn ang="0">
                  <a:pos x="connsiteX3" y="connsiteY3"/>
                </a:cxn>
              </a:cxnLst>
              <a:rect l="l" t="t" r="r" b="b"/>
              <a:pathLst>
                <a:path w="110101" h="137626">
                  <a:moveTo>
                    <a:pt x="20644" y="20644"/>
                  </a:moveTo>
                  <a:lnTo>
                    <a:pt x="92210" y="20644"/>
                  </a:lnTo>
                  <a:lnTo>
                    <a:pt x="92210" y="136251"/>
                  </a:lnTo>
                  <a:lnTo>
                    <a:pt x="20644" y="136251"/>
                  </a:lnTo>
                  <a:close/>
                </a:path>
              </a:pathLst>
            </a:custGeom>
            <a:solidFill>
              <a:schemeClr val="bg1"/>
            </a:solidFill>
            <a:ln w="9525" cap="flat">
              <a:noFill/>
              <a:prstDash val="solid"/>
              <a:miter/>
            </a:ln>
          </p:spPr>
          <p:txBody>
            <a:bodyPr rtlCol="0" anchor="ctr"/>
            <a:lstStyle/>
            <a:p>
              <a:endParaRPr lang="en-GB" sz="1801"/>
            </a:p>
          </p:txBody>
        </p:sp>
        <p:sp>
          <p:nvSpPr>
            <p:cNvPr id="22" name="Freeform: Shape 49"/>
            <p:cNvSpPr/>
            <p:nvPr/>
          </p:nvSpPr>
          <p:spPr>
            <a:xfrm>
              <a:off x="4680224" y="686158"/>
              <a:ext cx="578033" cy="660609"/>
            </a:xfrm>
            <a:custGeom>
              <a:avLst/>
              <a:gdLst>
                <a:gd name="connsiteX0" fmla="*/ 92210 w 578033"/>
                <a:gd name="connsiteY0" fmla="*/ 331681 h 660609"/>
                <a:gd name="connsiteX1" fmla="*/ 298650 w 578033"/>
                <a:gd name="connsiteY1" fmla="*/ 582162 h 660609"/>
                <a:gd name="connsiteX2" fmla="*/ 505091 w 578033"/>
                <a:gd name="connsiteY2" fmla="*/ 331681 h 660609"/>
                <a:gd name="connsiteX3" fmla="*/ 298650 w 578033"/>
                <a:gd name="connsiteY3" fmla="*/ 81200 h 660609"/>
                <a:gd name="connsiteX4" fmla="*/ 92210 w 578033"/>
                <a:gd name="connsiteY4" fmla="*/ 331681 h 660609"/>
                <a:gd name="connsiteX5" fmla="*/ 576657 w 578033"/>
                <a:gd name="connsiteY5" fmla="*/ 331681 h 660609"/>
                <a:gd name="connsiteX6" fmla="*/ 298650 w 578033"/>
                <a:gd name="connsiteY6" fmla="*/ 642718 h 660609"/>
                <a:gd name="connsiteX7" fmla="*/ 20644 w 578033"/>
                <a:gd name="connsiteY7" fmla="*/ 331681 h 660609"/>
                <a:gd name="connsiteX8" fmla="*/ 298650 w 578033"/>
                <a:gd name="connsiteY8" fmla="*/ 20644 h 660609"/>
                <a:gd name="connsiteX9" fmla="*/ 576657 w 578033"/>
                <a:gd name="connsiteY9" fmla="*/ 331681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033" h="660609">
                  <a:moveTo>
                    <a:pt x="92210" y="331681"/>
                  </a:moveTo>
                  <a:cubicBezTo>
                    <a:pt x="92210" y="458298"/>
                    <a:pt x="161023" y="582162"/>
                    <a:pt x="298650" y="582162"/>
                  </a:cubicBezTo>
                  <a:cubicBezTo>
                    <a:pt x="436277" y="582162"/>
                    <a:pt x="505091" y="455545"/>
                    <a:pt x="505091" y="331681"/>
                  </a:cubicBezTo>
                  <a:cubicBezTo>
                    <a:pt x="505091" y="205064"/>
                    <a:pt x="436277" y="81200"/>
                    <a:pt x="298650" y="81200"/>
                  </a:cubicBezTo>
                  <a:cubicBezTo>
                    <a:pt x="161023" y="81200"/>
                    <a:pt x="92210" y="205064"/>
                    <a:pt x="92210" y="331681"/>
                  </a:cubicBezTo>
                  <a:moveTo>
                    <a:pt x="576657" y="331681"/>
                  </a:moveTo>
                  <a:cubicBezTo>
                    <a:pt x="576657" y="499586"/>
                    <a:pt x="477565" y="642718"/>
                    <a:pt x="298650" y="642718"/>
                  </a:cubicBezTo>
                  <a:cubicBezTo>
                    <a:pt x="119735" y="642718"/>
                    <a:pt x="20644" y="499586"/>
                    <a:pt x="20644" y="331681"/>
                  </a:cubicBezTo>
                  <a:cubicBezTo>
                    <a:pt x="20644" y="163776"/>
                    <a:pt x="119735" y="20644"/>
                    <a:pt x="298650" y="20644"/>
                  </a:cubicBezTo>
                  <a:cubicBezTo>
                    <a:pt x="477565" y="20644"/>
                    <a:pt x="576657" y="163776"/>
                    <a:pt x="576657" y="331681"/>
                  </a:cubicBezTo>
                </a:path>
              </a:pathLst>
            </a:custGeom>
            <a:solidFill>
              <a:schemeClr val="bg1"/>
            </a:solidFill>
            <a:ln w="9525" cap="flat">
              <a:noFill/>
              <a:prstDash val="solid"/>
              <a:miter/>
            </a:ln>
          </p:spPr>
          <p:txBody>
            <a:bodyPr rtlCol="0" anchor="ctr"/>
            <a:lstStyle/>
            <a:p>
              <a:endParaRPr lang="en-GB" sz="1801"/>
            </a:p>
          </p:txBody>
        </p:sp>
        <p:sp>
          <p:nvSpPr>
            <p:cNvPr id="23" name="Freeform: Shape 50"/>
            <p:cNvSpPr/>
            <p:nvPr/>
          </p:nvSpPr>
          <p:spPr>
            <a:xfrm>
              <a:off x="5340834"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2135 h 633083"/>
                <a:gd name="connsiteX11" fmla="*/ 92210 w 495456"/>
                <a:gd name="connsiteY11" fmla="*/ 626203 h 633083"/>
                <a:gd name="connsiteX12" fmla="*/ 20644 w 495456"/>
                <a:gd name="connsiteY12" fmla="*/ 626203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22488"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2135"/>
                  </a:cubicBezTo>
                  <a:lnTo>
                    <a:pt x="92210" y="626203"/>
                  </a:lnTo>
                  <a:lnTo>
                    <a:pt x="20644" y="626203"/>
                  </a:lnTo>
                  <a:lnTo>
                    <a:pt x="20644" y="37159"/>
                  </a:lnTo>
                  <a:close/>
                </a:path>
              </a:pathLst>
            </a:custGeom>
            <a:solidFill>
              <a:schemeClr val="bg1"/>
            </a:solidFill>
            <a:ln w="9525" cap="flat">
              <a:noFill/>
              <a:prstDash val="solid"/>
              <a:miter/>
            </a:ln>
          </p:spPr>
          <p:txBody>
            <a:bodyPr rtlCol="0" anchor="ctr"/>
            <a:lstStyle/>
            <a:p>
              <a:endParaRPr lang="en-GB" sz="1801"/>
            </a:p>
          </p:txBody>
        </p:sp>
        <p:sp>
          <p:nvSpPr>
            <p:cNvPr id="24" name="Freeform: Shape 51"/>
            <p:cNvSpPr/>
            <p:nvPr/>
          </p:nvSpPr>
          <p:spPr>
            <a:xfrm>
              <a:off x="5340834"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4888 h 633083"/>
                <a:gd name="connsiteX11" fmla="*/ 92210 w 495456"/>
                <a:gd name="connsiteY11" fmla="*/ 628955 h 633083"/>
                <a:gd name="connsiteX12" fmla="*/ 20644 w 495456"/>
                <a:gd name="connsiteY12" fmla="*/ 628955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22488"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4888"/>
                  </a:cubicBezTo>
                  <a:lnTo>
                    <a:pt x="92210" y="628955"/>
                  </a:lnTo>
                  <a:lnTo>
                    <a:pt x="20644" y="628955"/>
                  </a:lnTo>
                  <a:lnTo>
                    <a:pt x="20644" y="37159"/>
                  </a:lnTo>
                  <a:close/>
                </a:path>
              </a:pathLst>
            </a:custGeom>
            <a:solidFill>
              <a:schemeClr val="bg1"/>
            </a:solidFill>
            <a:ln w="9525" cap="flat">
              <a:noFill/>
              <a:prstDash val="solid"/>
              <a:miter/>
            </a:ln>
          </p:spPr>
          <p:txBody>
            <a:bodyPr rtlCol="0" anchor="ctr"/>
            <a:lstStyle/>
            <a:p>
              <a:endParaRPr lang="en-GB" sz="1801"/>
            </a:p>
          </p:txBody>
        </p:sp>
        <p:sp>
          <p:nvSpPr>
            <p:cNvPr id="25" name="Freeform: Shape 52"/>
            <p:cNvSpPr/>
            <p:nvPr/>
          </p:nvSpPr>
          <p:spPr>
            <a:xfrm>
              <a:off x="5918867" y="686158"/>
              <a:ext cx="578033" cy="660609"/>
            </a:xfrm>
            <a:custGeom>
              <a:avLst/>
              <a:gdLst>
                <a:gd name="connsiteX0" fmla="*/ 430772 w 578033"/>
                <a:gd name="connsiteY0" fmla="*/ 304156 h 660609"/>
                <a:gd name="connsiteX1" fmla="*/ 430772 w 578033"/>
                <a:gd name="connsiteY1" fmla="*/ 304156 h 660609"/>
                <a:gd name="connsiteX2" fmla="*/ 367464 w 578033"/>
                <a:gd name="connsiteY2" fmla="*/ 331681 h 660609"/>
                <a:gd name="connsiteX3" fmla="*/ 94963 w 578033"/>
                <a:gd name="connsiteY3" fmla="*/ 466555 h 660609"/>
                <a:gd name="connsiteX4" fmla="*/ 227084 w 578033"/>
                <a:gd name="connsiteY4" fmla="*/ 582162 h 660609"/>
                <a:gd name="connsiteX5" fmla="*/ 430772 w 578033"/>
                <a:gd name="connsiteY5" fmla="*/ 397742 h 660609"/>
                <a:gd name="connsiteX6" fmla="*/ 430772 w 578033"/>
                <a:gd name="connsiteY6" fmla="*/ 304156 h 660609"/>
                <a:gd name="connsiteX7" fmla="*/ 48169 w 578033"/>
                <a:gd name="connsiteY7" fmla="*/ 218827 h 660609"/>
                <a:gd name="connsiteX8" fmla="*/ 284888 w 578033"/>
                <a:gd name="connsiteY8" fmla="*/ 20644 h 660609"/>
                <a:gd name="connsiteX9" fmla="*/ 502338 w 578033"/>
                <a:gd name="connsiteY9" fmla="*/ 210569 h 660609"/>
                <a:gd name="connsiteX10" fmla="*/ 502338 w 578033"/>
                <a:gd name="connsiteY10" fmla="*/ 524359 h 660609"/>
                <a:gd name="connsiteX11" fmla="*/ 543626 w 578033"/>
                <a:gd name="connsiteY11" fmla="*/ 568399 h 660609"/>
                <a:gd name="connsiteX12" fmla="*/ 565647 w 578033"/>
                <a:gd name="connsiteY12" fmla="*/ 562894 h 660609"/>
                <a:gd name="connsiteX13" fmla="*/ 565647 w 578033"/>
                <a:gd name="connsiteY13" fmla="*/ 623450 h 660609"/>
                <a:gd name="connsiteX14" fmla="*/ 518854 w 578033"/>
                <a:gd name="connsiteY14" fmla="*/ 628955 h 660609"/>
                <a:gd name="connsiteX15" fmla="*/ 433525 w 578033"/>
                <a:gd name="connsiteY15" fmla="*/ 527111 h 660609"/>
                <a:gd name="connsiteX16" fmla="*/ 430772 w 578033"/>
                <a:gd name="connsiteY16" fmla="*/ 527111 h 660609"/>
                <a:gd name="connsiteX17" fmla="*/ 216074 w 578033"/>
                <a:gd name="connsiteY17" fmla="*/ 648223 h 660609"/>
                <a:gd name="connsiteX18" fmla="*/ 20644 w 578033"/>
                <a:gd name="connsiteY18" fmla="*/ 474813 h 660609"/>
                <a:gd name="connsiteX19" fmla="*/ 334433 w 578033"/>
                <a:gd name="connsiteY19" fmla="*/ 284888 h 660609"/>
                <a:gd name="connsiteX20" fmla="*/ 425267 w 578033"/>
                <a:gd name="connsiteY20" fmla="*/ 205064 h 660609"/>
                <a:gd name="connsiteX21" fmla="*/ 271125 w 578033"/>
                <a:gd name="connsiteY21" fmla="*/ 83952 h 660609"/>
                <a:gd name="connsiteX22" fmla="*/ 114230 w 578033"/>
                <a:gd name="connsiteY22" fmla="*/ 221579 h 660609"/>
                <a:gd name="connsiteX23" fmla="*/ 48169 w 578033"/>
                <a:gd name="connsiteY23" fmla="*/ 221579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78033" h="660609">
                  <a:moveTo>
                    <a:pt x="430772" y="304156"/>
                  </a:moveTo>
                  <a:lnTo>
                    <a:pt x="430772" y="304156"/>
                  </a:lnTo>
                  <a:cubicBezTo>
                    <a:pt x="419762" y="320671"/>
                    <a:pt x="386732" y="326176"/>
                    <a:pt x="367464" y="331681"/>
                  </a:cubicBezTo>
                  <a:cubicBezTo>
                    <a:pt x="246352" y="353701"/>
                    <a:pt x="94963" y="350949"/>
                    <a:pt x="94963" y="466555"/>
                  </a:cubicBezTo>
                  <a:cubicBezTo>
                    <a:pt x="94963" y="538121"/>
                    <a:pt x="158271" y="582162"/>
                    <a:pt x="227084" y="582162"/>
                  </a:cubicBezTo>
                  <a:cubicBezTo>
                    <a:pt x="337186" y="582162"/>
                    <a:pt x="433525" y="513348"/>
                    <a:pt x="430772" y="397742"/>
                  </a:cubicBezTo>
                  <a:lnTo>
                    <a:pt x="430772" y="304156"/>
                  </a:lnTo>
                  <a:close/>
                  <a:moveTo>
                    <a:pt x="48169" y="218827"/>
                  </a:moveTo>
                  <a:cubicBezTo>
                    <a:pt x="56427" y="81200"/>
                    <a:pt x="152766" y="20644"/>
                    <a:pt x="284888" y="20644"/>
                  </a:cubicBezTo>
                  <a:cubicBezTo>
                    <a:pt x="389484" y="20644"/>
                    <a:pt x="502338" y="53675"/>
                    <a:pt x="502338" y="210569"/>
                  </a:cubicBezTo>
                  <a:lnTo>
                    <a:pt x="502338" y="524359"/>
                  </a:lnTo>
                  <a:cubicBezTo>
                    <a:pt x="502338" y="551884"/>
                    <a:pt x="516101" y="568399"/>
                    <a:pt x="543626" y="568399"/>
                  </a:cubicBezTo>
                  <a:cubicBezTo>
                    <a:pt x="551884" y="568399"/>
                    <a:pt x="560141" y="565647"/>
                    <a:pt x="565647" y="562894"/>
                  </a:cubicBezTo>
                  <a:lnTo>
                    <a:pt x="565647" y="623450"/>
                  </a:lnTo>
                  <a:cubicBezTo>
                    <a:pt x="549131" y="626203"/>
                    <a:pt x="538121" y="628955"/>
                    <a:pt x="518854" y="628955"/>
                  </a:cubicBezTo>
                  <a:cubicBezTo>
                    <a:pt x="447288" y="628955"/>
                    <a:pt x="433525" y="587667"/>
                    <a:pt x="433525" y="527111"/>
                  </a:cubicBezTo>
                  <a:lnTo>
                    <a:pt x="430772" y="527111"/>
                  </a:lnTo>
                  <a:cubicBezTo>
                    <a:pt x="381227" y="604182"/>
                    <a:pt x="328928" y="648223"/>
                    <a:pt x="216074" y="648223"/>
                  </a:cubicBezTo>
                  <a:cubicBezTo>
                    <a:pt x="108725" y="648223"/>
                    <a:pt x="20644" y="593172"/>
                    <a:pt x="20644" y="474813"/>
                  </a:cubicBezTo>
                  <a:cubicBezTo>
                    <a:pt x="20644" y="309661"/>
                    <a:pt x="180291" y="304156"/>
                    <a:pt x="334433" y="284888"/>
                  </a:cubicBezTo>
                  <a:cubicBezTo>
                    <a:pt x="392237" y="279383"/>
                    <a:pt x="425267" y="271125"/>
                    <a:pt x="425267" y="205064"/>
                  </a:cubicBezTo>
                  <a:cubicBezTo>
                    <a:pt x="425267" y="108725"/>
                    <a:pt x="356454" y="83952"/>
                    <a:pt x="271125" y="83952"/>
                  </a:cubicBezTo>
                  <a:cubicBezTo>
                    <a:pt x="183044" y="83952"/>
                    <a:pt x="116983" y="125240"/>
                    <a:pt x="114230" y="221579"/>
                  </a:cubicBezTo>
                  <a:lnTo>
                    <a:pt x="48169" y="221579"/>
                  </a:lnTo>
                  <a:close/>
                </a:path>
              </a:pathLst>
            </a:custGeom>
            <a:solidFill>
              <a:schemeClr val="bg1"/>
            </a:solidFill>
            <a:ln w="9525" cap="flat">
              <a:noFill/>
              <a:prstDash val="solid"/>
              <a:miter/>
            </a:ln>
          </p:spPr>
          <p:txBody>
            <a:bodyPr rtlCol="0" anchor="ctr"/>
            <a:lstStyle/>
            <a:p>
              <a:endParaRPr lang="en-GB" sz="1801"/>
            </a:p>
          </p:txBody>
        </p:sp>
        <p:sp>
          <p:nvSpPr>
            <p:cNvPr id="26" name="Freeform: Shape 53"/>
            <p:cNvSpPr/>
            <p:nvPr/>
          </p:nvSpPr>
          <p:spPr>
            <a:xfrm>
              <a:off x="6582229" y="476965"/>
              <a:ext cx="110102" cy="853287"/>
            </a:xfrm>
            <a:custGeom>
              <a:avLst/>
              <a:gdLst>
                <a:gd name="connsiteX0" fmla="*/ 20644 w 110101"/>
                <a:gd name="connsiteY0" fmla="*/ 20644 h 853286"/>
                <a:gd name="connsiteX1" fmla="*/ 92210 w 110101"/>
                <a:gd name="connsiteY1" fmla="*/ 20644 h 853286"/>
                <a:gd name="connsiteX2" fmla="*/ 92210 w 110101"/>
                <a:gd name="connsiteY2" fmla="*/ 838148 h 853286"/>
                <a:gd name="connsiteX3" fmla="*/ 20644 w 110101"/>
                <a:gd name="connsiteY3" fmla="*/ 838148 h 853286"/>
              </a:gdLst>
              <a:ahLst/>
              <a:cxnLst>
                <a:cxn ang="0">
                  <a:pos x="connsiteX0" y="connsiteY0"/>
                </a:cxn>
                <a:cxn ang="0">
                  <a:pos x="connsiteX1" y="connsiteY1"/>
                </a:cxn>
                <a:cxn ang="0">
                  <a:pos x="connsiteX2" y="connsiteY2"/>
                </a:cxn>
                <a:cxn ang="0">
                  <a:pos x="connsiteX3" y="connsiteY3"/>
                </a:cxn>
              </a:cxnLst>
              <a:rect l="l" t="t" r="r" b="b"/>
              <a:pathLst>
                <a:path w="110101" h="853286">
                  <a:moveTo>
                    <a:pt x="20644" y="20644"/>
                  </a:moveTo>
                  <a:lnTo>
                    <a:pt x="92210" y="20644"/>
                  </a:lnTo>
                  <a:lnTo>
                    <a:pt x="92210" y="838148"/>
                  </a:lnTo>
                  <a:lnTo>
                    <a:pt x="20644" y="838148"/>
                  </a:lnTo>
                  <a:close/>
                </a:path>
              </a:pathLst>
            </a:custGeom>
            <a:solidFill>
              <a:schemeClr val="bg1"/>
            </a:solidFill>
            <a:ln w="9525" cap="flat">
              <a:noFill/>
              <a:prstDash val="solid"/>
              <a:miter/>
            </a:ln>
          </p:spPr>
          <p:txBody>
            <a:bodyPr rtlCol="0" anchor="ctr"/>
            <a:lstStyle/>
            <a:p>
              <a:endParaRPr lang="en-GB" sz="1801"/>
            </a:p>
          </p:txBody>
        </p:sp>
        <p:sp>
          <p:nvSpPr>
            <p:cNvPr id="27" name="Freeform: Shape 54"/>
            <p:cNvSpPr/>
            <p:nvPr/>
          </p:nvSpPr>
          <p:spPr>
            <a:xfrm>
              <a:off x="6582229" y="476965"/>
              <a:ext cx="110102" cy="853287"/>
            </a:xfrm>
            <a:custGeom>
              <a:avLst/>
              <a:gdLst>
                <a:gd name="connsiteX0" fmla="*/ 20644 w 110101"/>
                <a:gd name="connsiteY0" fmla="*/ 20644 h 853286"/>
                <a:gd name="connsiteX1" fmla="*/ 92210 w 110101"/>
                <a:gd name="connsiteY1" fmla="*/ 20644 h 853286"/>
                <a:gd name="connsiteX2" fmla="*/ 92210 w 110101"/>
                <a:gd name="connsiteY2" fmla="*/ 838148 h 853286"/>
                <a:gd name="connsiteX3" fmla="*/ 20644 w 110101"/>
                <a:gd name="connsiteY3" fmla="*/ 838148 h 853286"/>
              </a:gdLst>
              <a:ahLst/>
              <a:cxnLst>
                <a:cxn ang="0">
                  <a:pos x="connsiteX0" y="connsiteY0"/>
                </a:cxn>
                <a:cxn ang="0">
                  <a:pos x="connsiteX1" y="connsiteY1"/>
                </a:cxn>
                <a:cxn ang="0">
                  <a:pos x="connsiteX2" y="connsiteY2"/>
                </a:cxn>
                <a:cxn ang="0">
                  <a:pos x="connsiteX3" y="connsiteY3"/>
                </a:cxn>
              </a:cxnLst>
              <a:rect l="l" t="t" r="r" b="b"/>
              <a:pathLst>
                <a:path w="110101" h="853286">
                  <a:moveTo>
                    <a:pt x="20644" y="20644"/>
                  </a:moveTo>
                  <a:lnTo>
                    <a:pt x="92210" y="20644"/>
                  </a:lnTo>
                  <a:lnTo>
                    <a:pt x="92210" y="838148"/>
                  </a:lnTo>
                  <a:lnTo>
                    <a:pt x="20644" y="838148"/>
                  </a:lnTo>
                  <a:close/>
                </a:path>
              </a:pathLst>
            </a:custGeom>
            <a:solidFill>
              <a:schemeClr val="bg1"/>
            </a:solidFill>
            <a:ln w="9525" cap="flat">
              <a:noFill/>
              <a:prstDash val="solid"/>
              <a:miter/>
            </a:ln>
          </p:spPr>
          <p:txBody>
            <a:bodyPr rtlCol="0" anchor="ctr"/>
            <a:lstStyle/>
            <a:p>
              <a:endParaRPr lang="en-GB" sz="1801"/>
            </a:p>
          </p:txBody>
        </p:sp>
        <p:sp>
          <p:nvSpPr>
            <p:cNvPr id="28" name="Freeform: Shape 55"/>
            <p:cNvSpPr/>
            <p:nvPr/>
          </p:nvSpPr>
          <p:spPr>
            <a:xfrm>
              <a:off x="6766649" y="666890"/>
              <a:ext cx="605559" cy="908338"/>
            </a:xfrm>
            <a:custGeom>
              <a:avLst/>
              <a:gdLst>
                <a:gd name="connsiteX0" fmla="*/ 312413 w 605558"/>
                <a:gd name="connsiteY0" fmla="*/ 516101 h 908337"/>
                <a:gd name="connsiteX1" fmla="*/ 447288 w 605558"/>
                <a:gd name="connsiteY1" fmla="*/ 339939 h 908337"/>
                <a:gd name="connsiteX2" fmla="*/ 309661 w 605558"/>
                <a:gd name="connsiteY2" fmla="*/ 161024 h 908337"/>
                <a:gd name="connsiteX3" fmla="*/ 185796 w 605558"/>
                <a:gd name="connsiteY3" fmla="*/ 345444 h 908337"/>
                <a:gd name="connsiteX4" fmla="*/ 312413 w 605558"/>
                <a:gd name="connsiteY4" fmla="*/ 516101 h 908337"/>
                <a:gd name="connsiteX5" fmla="*/ 604182 w 605558"/>
                <a:gd name="connsiteY5" fmla="*/ 37159 h 908337"/>
                <a:gd name="connsiteX6" fmla="*/ 604182 w 605558"/>
                <a:gd name="connsiteY6" fmla="*/ 615192 h 908337"/>
                <a:gd name="connsiteX7" fmla="*/ 298650 w 605558"/>
                <a:gd name="connsiteY7" fmla="*/ 895951 h 908337"/>
                <a:gd name="connsiteX8" fmla="*/ 34407 w 605558"/>
                <a:gd name="connsiteY8" fmla="*/ 714284 h 908337"/>
                <a:gd name="connsiteX9" fmla="*/ 207816 w 605558"/>
                <a:gd name="connsiteY9" fmla="*/ 714284 h 908337"/>
                <a:gd name="connsiteX10" fmla="*/ 320671 w 605558"/>
                <a:gd name="connsiteY10" fmla="*/ 774840 h 908337"/>
                <a:gd name="connsiteX11" fmla="*/ 447288 w 605558"/>
                <a:gd name="connsiteY11" fmla="*/ 634460 h 908337"/>
                <a:gd name="connsiteX12" fmla="*/ 447288 w 605558"/>
                <a:gd name="connsiteY12" fmla="*/ 560142 h 908337"/>
                <a:gd name="connsiteX13" fmla="*/ 444535 w 605558"/>
                <a:gd name="connsiteY13" fmla="*/ 557389 h 908337"/>
                <a:gd name="connsiteX14" fmla="*/ 282135 w 605558"/>
                <a:gd name="connsiteY14" fmla="*/ 648223 h 908337"/>
                <a:gd name="connsiteX15" fmla="*/ 20644 w 605558"/>
                <a:gd name="connsiteY15" fmla="*/ 334433 h 908337"/>
                <a:gd name="connsiteX16" fmla="*/ 271125 w 605558"/>
                <a:gd name="connsiteY16" fmla="*/ 20644 h 908337"/>
                <a:gd name="connsiteX17" fmla="*/ 447288 w 605558"/>
                <a:gd name="connsiteY17" fmla="*/ 127993 h 908337"/>
                <a:gd name="connsiteX18" fmla="*/ 450040 w 605558"/>
                <a:gd name="connsiteY18" fmla="*/ 127993 h 908337"/>
                <a:gd name="connsiteX19" fmla="*/ 450040 w 605558"/>
                <a:gd name="connsiteY19" fmla="*/ 37159 h 908337"/>
                <a:gd name="connsiteX20" fmla="*/ 604182 w 605558"/>
                <a:gd name="connsiteY20" fmla="*/ 37159 h 908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5558" h="908337">
                  <a:moveTo>
                    <a:pt x="312413" y="516101"/>
                  </a:moveTo>
                  <a:cubicBezTo>
                    <a:pt x="419762" y="516101"/>
                    <a:pt x="447288" y="422515"/>
                    <a:pt x="447288" y="339939"/>
                  </a:cubicBezTo>
                  <a:cubicBezTo>
                    <a:pt x="447288" y="240847"/>
                    <a:pt x="400494" y="161024"/>
                    <a:pt x="309661" y="161024"/>
                  </a:cubicBezTo>
                  <a:cubicBezTo>
                    <a:pt x="251857" y="161024"/>
                    <a:pt x="185796" y="205064"/>
                    <a:pt x="185796" y="345444"/>
                  </a:cubicBezTo>
                  <a:cubicBezTo>
                    <a:pt x="185796" y="422515"/>
                    <a:pt x="216074" y="516101"/>
                    <a:pt x="312413" y="516101"/>
                  </a:cubicBezTo>
                  <a:moveTo>
                    <a:pt x="604182" y="37159"/>
                  </a:moveTo>
                  <a:lnTo>
                    <a:pt x="604182" y="615192"/>
                  </a:lnTo>
                  <a:cubicBezTo>
                    <a:pt x="604182" y="719789"/>
                    <a:pt x="595925" y="895951"/>
                    <a:pt x="298650" y="895951"/>
                  </a:cubicBezTo>
                  <a:cubicBezTo>
                    <a:pt x="174786" y="895951"/>
                    <a:pt x="42664" y="840901"/>
                    <a:pt x="34407" y="714284"/>
                  </a:cubicBezTo>
                  <a:lnTo>
                    <a:pt x="207816" y="714284"/>
                  </a:lnTo>
                  <a:cubicBezTo>
                    <a:pt x="216074" y="744562"/>
                    <a:pt x="227084" y="774840"/>
                    <a:pt x="320671" y="774840"/>
                  </a:cubicBezTo>
                  <a:cubicBezTo>
                    <a:pt x="405999" y="774840"/>
                    <a:pt x="447288" y="733552"/>
                    <a:pt x="447288" y="634460"/>
                  </a:cubicBezTo>
                  <a:lnTo>
                    <a:pt x="447288" y="560142"/>
                  </a:lnTo>
                  <a:lnTo>
                    <a:pt x="444535" y="557389"/>
                  </a:lnTo>
                  <a:cubicBezTo>
                    <a:pt x="419762" y="604182"/>
                    <a:pt x="378474" y="648223"/>
                    <a:pt x="282135" y="648223"/>
                  </a:cubicBezTo>
                  <a:cubicBezTo>
                    <a:pt x="136251" y="648223"/>
                    <a:pt x="20644" y="546379"/>
                    <a:pt x="20644" y="334433"/>
                  </a:cubicBezTo>
                  <a:cubicBezTo>
                    <a:pt x="20644" y="125241"/>
                    <a:pt x="139003" y="20644"/>
                    <a:pt x="271125" y="20644"/>
                  </a:cubicBezTo>
                  <a:cubicBezTo>
                    <a:pt x="383979" y="20644"/>
                    <a:pt x="428019" y="86705"/>
                    <a:pt x="447288" y="127993"/>
                  </a:cubicBezTo>
                  <a:lnTo>
                    <a:pt x="450040" y="127993"/>
                  </a:lnTo>
                  <a:lnTo>
                    <a:pt x="450040" y="37159"/>
                  </a:lnTo>
                  <a:lnTo>
                    <a:pt x="604182" y="37159"/>
                  </a:lnTo>
                  <a:close/>
                </a:path>
              </a:pathLst>
            </a:custGeom>
            <a:solidFill>
              <a:schemeClr val="bg1"/>
            </a:solidFill>
            <a:ln w="9525" cap="flat">
              <a:noFill/>
              <a:prstDash val="solid"/>
              <a:miter/>
            </a:ln>
          </p:spPr>
          <p:txBody>
            <a:bodyPr rtlCol="0" anchor="ctr"/>
            <a:lstStyle/>
            <a:p>
              <a:endParaRPr lang="en-GB" sz="1801"/>
            </a:p>
          </p:txBody>
        </p:sp>
        <p:sp>
          <p:nvSpPr>
            <p:cNvPr id="29" name="Freeform: Shape 56"/>
            <p:cNvSpPr/>
            <p:nvPr/>
          </p:nvSpPr>
          <p:spPr>
            <a:xfrm>
              <a:off x="7485061" y="666890"/>
              <a:ext cx="385355" cy="660609"/>
            </a:xfrm>
            <a:custGeom>
              <a:avLst/>
              <a:gdLst>
                <a:gd name="connsiteX0" fmla="*/ 23397 w 385355"/>
                <a:gd name="connsiteY0" fmla="*/ 37159 h 660609"/>
                <a:gd name="connsiteX1" fmla="*/ 174786 w 385355"/>
                <a:gd name="connsiteY1" fmla="*/ 37159 h 660609"/>
                <a:gd name="connsiteX2" fmla="*/ 174786 w 385355"/>
                <a:gd name="connsiteY2" fmla="*/ 141756 h 660609"/>
                <a:gd name="connsiteX3" fmla="*/ 177539 w 385355"/>
                <a:gd name="connsiteY3" fmla="*/ 141756 h 660609"/>
                <a:gd name="connsiteX4" fmla="*/ 342691 w 385355"/>
                <a:gd name="connsiteY4" fmla="*/ 20644 h 660609"/>
                <a:gd name="connsiteX5" fmla="*/ 372969 w 385355"/>
                <a:gd name="connsiteY5" fmla="*/ 23397 h 660609"/>
                <a:gd name="connsiteX6" fmla="*/ 372969 w 385355"/>
                <a:gd name="connsiteY6" fmla="*/ 185796 h 660609"/>
                <a:gd name="connsiteX7" fmla="*/ 326176 w 385355"/>
                <a:gd name="connsiteY7" fmla="*/ 183044 h 660609"/>
                <a:gd name="connsiteX8" fmla="*/ 180291 w 385355"/>
                <a:gd name="connsiteY8" fmla="*/ 328928 h 660609"/>
                <a:gd name="connsiteX9" fmla="*/ 180291 w 385355"/>
                <a:gd name="connsiteY9" fmla="*/ 645470 h 660609"/>
                <a:gd name="connsiteX10" fmla="*/ 20644 w 385355"/>
                <a:gd name="connsiteY10" fmla="*/ 645470 h 660609"/>
                <a:gd name="connsiteX11" fmla="*/ 20644 w 385355"/>
                <a:gd name="connsiteY11" fmla="*/ 37159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355" h="660609">
                  <a:moveTo>
                    <a:pt x="23397" y="37159"/>
                  </a:moveTo>
                  <a:lnTo>
                    <a:pt x="174786" y="37159"/>
                  </a:lnTo>
                  <a:lnTo>
                    <a:pt x="174786" y="141756"/>
                  </a:lnTo>
                  <a:lnTo>
                    <a:pt x="177539" y="141756"/>
                  </a:lnTo>
                  <a:cubicBezTo>
                    <a:pt x="210569" y="81200"/>
                    <a:pt x="246352" y="20644"/>
                    <a:pt x="342691" y="20644"/>
                  </a:cubicBezTo>
                  <a:cubicBezTo>
                    <a:pt x="353701" y="20644"/>
                    <a:pt x="361959" y="20644"/>
                    <a:pt x="372969" y="23397"/>
                  </a:cubicBezTo>
                  <a:lnTo>
                    <a:pt x="372969" y="185796"/>
                  </a:lnTo>
                  <a:cubicBezTo>
                    <a:pt x="359206" y="183044"/>
                    <a:pt x="342691" y="183044"/>
                    <a:pt x="326176" y="183044"/>
                  </a:cubicBezTo>
                  <a:cubicBezTo>
                    <a:pt x="202312" y="183044"/>
                    <a:pt x="180291" y="260115"/>
                    <a:pt x="180291" y="328928"/>
                  </a:cubicBezTo>
                  <a:lnTo>
                    <a:pt x="180291" y="645470"/>
                  </a:lnTo>
                  <a:lnTo>
                    <a:pt x="20644" y="645470"/>
                  </a:lnTo>
                  <a:lnTo>
                    <a:pt x="20644" y="37159"/>
                  </a:lnTo>
                  <a:close/>
                </a:path>
              </a:pathLst>
            </a:custGeom>
            <a:solidFill>
              <a:schemeClr val="bg1"/>
            </a:solidFill>
            <a:ln w="9525" cap="flat">
              <a:noFill/>
              <a:prstDash val="solid"/>
              <a:miter/>
            </a:ln>
          </p:spPr>
          <p:txBody>
            <a:bodyPr rtlCol="0" anchor="ctr"/>
            <a:lstStyle/>
            <a:p>
              <a:endParaRPr lang="en-GB" sz="1801"/>
            </a:p>
          </p:txBody>
        </p:sp>
        <p:sp>
          <p:nvSpPr>
            <p:cNvPr id="30" name="Freeform: Shape 57"/>
            <p:cNvSpPr/>
            <p:nvPr/>
          </p:nvSpPr>
          <p:spPr>
            <a:xfrm>
              <a:off x="8206226" y="471460"/>
              <a:ext cx="633084" cy="853287"/>
            </a:xfrm>
            <a:custGeom>
              <a:avLst/>
              <a:gdLst>
                <a:gd name="connsiteX0" fmla="*/ 320671 w 633083"/>
                <a:gd name="connsiteY0" fmla="*/ 725294 h 853286"/>
                <a:gd name="connsiteX1" fmla="*/ 461050 w 633083"/>
                <a:gd name="connsiteY1" fmla="*/ 549131 h 853286"/>
                <a:gd name="connsiteX2" fmla="*/ 323423 w 633083"/>
                <a:gd name="connsiteY2" fmla="*/ 353701 h 853286"/>
                <a:gd name="connsiteX3" fmla="*/ 188549 w 633083"/>
                <a:gd name="connsiteY3" fmla="*/ 540874 h 853286"/>
                <a:gd name="connsiteX4" fmla="*/ 320671 w 633083"/>
                <a:gd name="connsiteY4" fmla="*/ 725294 h 853286"/>
                <a:gd name="connsiteX5" fmla="*/ 612440 w 633083"/>
                <a:gd name="connsiteY5" fmla="*/ 840901 h 853286"/>
                <a:gd name="connsiteX6" fmla="*/ 455545 w 633083"/>
                <a:gd name="connsiteY6" fmla="*/ 840901 h 853286"/>
                <a:gd name="connsiteX7" fmla="*/ 455545 w 633083"/>
                <a:gd name="connsiteY7" fmla="*/ 763829 h 853286"/>
                <a:gd name="connsiteX8" fmla="*/ 452793 w 633083"/>
                <a:gd name="connsiteY8" fmla="*/ 763829 h 853286"/>
                <a:gd name="connsiteX9" fmla="*/ 276630 w 633083"/>
                <a:gd name="connsiteY9" fmla="*/ 857416 h 853286"/>
                <a:gd name="connsiteX10" fmla="*/ 20644 w 633083"/>
                <a:gd name="connsiteY10" fmla="*/ 529864 h 853286"/>
                <a:gd name="connsiteX11" fmla="*/ 271125 w 633083"/>
                <a:gd name="connsiteY11" fmla="*/ 216074 h 853286"/>
                <a:gd name="connsiteX12" fmla="*/ 447288 w 633083"/>
                <a:gd name="connsiteY12" fmla="*/ 309661 h 853286"/>
                <a:gd name="connsiteX13" fmla="*/ 450040 w 633083"/>
                <a:gd name="connsiteY13" fmla="*/ 309661 h 853286"/>
                <a:gd name="connsiteX14" fmla="*/ 450040 w 633083"/>
                <a:gd name="connsiteY14" fmla="*/ 20644 h 853286"/>
                <a:gd name="connsiteX15" fmla="*/ 609688 w 633083"/>
                <a:gd name="connsiteY15" fmla="*/ 20644 h 853286"/>
                <a:gd name="connsiteX16" fmla="*/ 609688 w 633083"/>
                <a:gd name="connsiteY16" fmla="*/ 840901 h 85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33083" h="853286">
                  <a:moveTo>
                    <a:pt x="320671" y="725294"/>
                  </a:moveTo>
                  <a:cubicBezTo>
                    <a:pt x="422515" y="725294"/>
                    <a:pt x="461050" y="639965"/>
                    <a:pt x="461050" y="549131"/>
                  </a:cubicBezTo>
                  <a:cubicBezTo>
                    <a:pt x="461050" y="452793"/>
                    <a:pt x="433525" y="353701"/>
                    <a:pt x="323423" y="353701"/>
                  </a:cubicBezTo>
                  <a:cubicBezTo>
                    <a:pt x="221579" y="353701"/>
                    <a:pt x="188549" y="444535"/>
                    <a:pt x="188549" y="540874"/>
                  </a:cubicBezTo>
                  <a:cubicBezTo>
                    <a:pt x="188549" y="615192"/>
                    <a:pt x="216074" y="725294"/>
                    <a:pt x="320671" y="725294"/>
                  </a:cubicBezTo>
                  <a:moveTo>
                    <a:pt x="612440" y="840901"/>
                  </a:moveTo>
                  <a:lnTo>
                    <a:pt x="455545" y="840901"/>
                  </a:lnTo>
                  <a:lnTo>
                    <a:pt x="455545" y="763829"/>
                  </a:lnTo>
                  <a:lnTo>
                    <a:pt x="452793" y="763829"/>
                  </a:lnTo>
                  <a:cubicBezTo>
                    <a:pt x="414257" y="832643"/>
                    <a:pt x="342691" y="857416"/>
                    <a:pt x="276630" y="857416"/>
                  </a:cubicBezTo>
                  <a:cubicBezTo>
                    <a:pt x="97715" y="857416"/>
                    <a:pt x="20644" y="697769"/>
                    <a:pt x="20644" y="529864"/>
                  </a:cubicBezTo>
                  <a:cubicBezTo>
                    <a:pt x="20644" y="320671"/>
                    <a:pt x="139003" y="216074"/>
                    <a:pt x="271125" y="216074"/>
                  </a:cubicBezTo>
                  <a:cubicBezTo>
                    <a:pt x="372969" y="216074"/>
                    <a:pt x="422515" y="271125"/>
                    <a:pt x="447288" y="309661"/>
                  </a:cubicBezTo>
                  <a:lnTo>
                    <a:pt x="450040" y="309661"/>
                  </a:lnTo>
                  <a:lnTo>
                    <a:pt x="450040" y="20644"/>
                  </a:lnTo>
                  <a:lnTo>
                    <a:pt x="609688" y="20644"/>
                  </a:lnTo>
                  <a:lnTo>
                    <a:pt x="609688" y="840901"/>
                  </a:lnTo>
                  <a:close/>
                </a:path>
              </a:pathLst>
            </a:custGeom>
            <a:solidFill>
              <a:schemeClr val="bg1"/>
            </a:solidFill>
            <a:ln w="9525" cap="flat">
              <a:noFill/>
              <a:prstDash val="solid"/>
              <a:miter/>
            </a:ln>
          </p:spPr>
          <p:txBody>
            <a:bodyPr rtlCol="0" anchor="ctr"/>
            <a:lstStyle/>
            <a:p>
              <a:endParaRPr lang="en-GB" sz="1801"/>
            </a:p>
          </p:txBody>
        </p:sp>
      </p:grpSp>
      <p:pic>
        <p:nvPicPr>
          <p:cNvPr id="32" name="Picture 31"/>
          <p:cNvPicPr>
            <a:picLocks noChangeAspect="1"/>
          </p:cNvPicPr>
          <p:nvPr/>
        </p:nvPicPr>
        <p:blipFill rotWithShape="1">
          <a:blip r:embed="rId2"/>
          <a:srcRect l="7480" t="27066" r="32612"/>
          <a:stretch/>
        </p:blipFill>
        <p:spPr>
          <a:xfrm flipV="1">
            <a:off x="3758270" y="2267566"/>
            <a:ext cx="8422548" cy="4607213"/>
          </a:xfrm>
          <a:prstGeom prst="rect">
            <a:avLst/>
          </a:prstGeom>
        </p:spPr>
      </p:pic>
    </p:spTree>
    <p:extLst>
      <p:ext uri="{BB962C8B-B14F-4D97-AF65-F5344CB8AC3E}">
        <p14:creationId xmlns:p14="http://schemas.microsoft.com/office/powerpoint/2010/main" val="3609332514"/>
      </p:ext>
    </p:extLst>
  </p:cSld>
  <p:clrMapOvr>
    <a:masterClrMapping/>
  </p:clrMapOvr>
  <p:extLst>
    <p:ext uri="{DCECCB84-F9BA-43D5-87BE-67443E8EF086}">
      <p15:sldGuideLst xmlns:p15="http://schemas.microsoft.com/office/powerpoint/2012/main">
        <p15:guide id="1" orient="horz" pos="162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1_Divider">
    <p:bg>
      <p:bgPr>
        <a:solidFill>
          <a:schemeClr val="accent1"/>
        </a:solidFill>
        <a:effectLst/>
      </p:bgPr>
    </p:bg>
    <p:spTree>
      <p:nvGrpSpPr>
        <p:cNvPr id="1" name=""/>
        <p:cNvGrpSpPr/>
        <p:nvPr/>
      </p:nvGrpSpPr>
      <p:grpSpPr>
        <a:xfrm>
          <a:off x="0" y="0"/>
          <a:ext cx="0" cy="0"/>
          <a:chOff x="0" y="0"/>
          <a:chExt cx="0" cy="0"/>
        </a:xfrm>
      </p:grpSpPr>
      <p:sp>
        <p:nvSpPr>
          <p:cNvPr id="6" name="Text Placeholder 6">
            <a:extLst>
              <a:ext uri="{FF2B5EF4-FFF2-40B4-BE49-F238E27FC236}">
                <a16:creationId xmlns:a16="http://schemas.microsoft.com/office/drawing/2014/main" id="{12C8DA23-E484-4D16-8C50-77D951B51DD4}"/>
              </a:ext>
            </a:extLst>
          </p:cNvPr>
          <p:cNvSpPr>
            <a:spLocks noGrp="1"/>
          </p:cNvSpPr>
          <p:nvPr>
            <p:ph type="body" sz="quarter" idx="15" hasCustomPrompt="1"/>
          </p:nvPr>
        </p:nvSpPr>
        <p:spPr>
          <a:xfrm>
            <a:off x="560003" y="3382043"/>
            <a:ext cx="3365500" cy="769612"/>
          </a:xfrm>
        </p:spPr>
        <p:txBody>
          <a:bodyPr/>
          <a:lstStyle>
            <a:lvl1pPr>
              <a:spcAft>
                <a:spcPts val="0"/>
              </a:spcAft>
              <a:defRPr lang="en-US" sz="3200" b="1" dirty="0" smtClean="0">
                <a:solidFill>
                  <a:schemeClr val="bg1"/>
                </a:solidFill>
                <a:latin typeface="+mj-lt"/>
                <a:ea typeface="+mj-ea"/>
                <a:cs typeface="+mj-cs"/>
              </a:defRPr>
            </a:lvl1pPr>
            <a:lvl2pPr>
              <a:spcAft>
                <a:spcPts val="0"/>
              </a:spcAft>
              <a:defRPr lang="en-GB" sz="1801" b="0" dirty="0">
                <a:solidFill>
                  <a:schemeClr val="bg1"/>
                </a:solidFill>
                <a:latin typeface="+mj-lt"/>
                <a:ea typeface="+mj-ea"/>
                <a:cs typeface="+mj-cs"/>
              </a:defRPr>
            </a:lvl2pPr>
          </a:lstStyle>
          <a:p>
            <a:pPr lvl="0"/>
            <a:r>
              <a:rPr lang="en-US"/>
              <a:t>Title</a:t>
            </a:r>
          </a:p>
          <a:p>
            <a:pPr lvl="1"/>
            <a:r>
              <a:rPr lang="en-US"/>
              <a:t>Sub heading</a:t>
            </a:r>
            <a:endParaRPr lang="en-GB"/>
          </a:p>
        </p:txBody>
      </p:sp>
      <p:sp>
        <p:nvSpPr>
          <p:cNvPr id="13" name="Text Placeholder 11">
            <a:extLst>
              <a:ext uri="{FF2B5EF4-FFF2-40B4-BE49-F238E27FC236}">
                <a16:creationId xmlns:a16="http://schemas.microsoft.com/office/drawing/2014/main" id="{668417C5-1CE5-43E5-9448-0B5FEF92AE09}"/>
              </a:ext>
            </a:extLst>
          </p:cNvPr>
          <p:cNvSpPr>
            <a:spLocks noGrp="1"/>
          </p:cNvSpPr>
          <p:nvPr>
            <p:ph type="body" sz="quarter" idx="17" hasCustomPrompt="1"/>
          </p:nvPr>
        </p:nvSpPr>
        <p:spPr>
          <a:xfrm>
            <a:off x="488642" y="1497029"/>
            <a:ext cx="3464991" cy="1769715"/>
          </a:xfrm>
        </p:spPr>
        <p:txBody>
          <a:bodyPr anchor="b" anchorCtr="0"/>
          <a:lstStyle>
            <a:lvl1pPr>
              <a:defRPr sz="11500">
                <a:solidFill>
                  <a:schemeClr val="bg1"/>
                </a:solidFill>
              </a:defRPr>
            </a:lvl1pPr>
          </a:lstStyle>
          <a:p>
            <a:pPr lvl="0"/>
            <a:r>
              <a:rPr lang="en-US"/>
              <a:t>1</a:t>
            </a:r>
            <a:endParaRPr lang="en-GB"/>
          </a:p>
        </p:txBody>
      </p:sp>
      <p:grpSp>
        <p:nvGrpSpPr>
          <p:cNvPr id="8" name="Group 7"/>
          <p:cNvGrpSpPr/>
          <p:nvPr/>
        </p:nvGrpSpPr>
        <p:grpSpPr>
          <a:xfrm>
            <a:off x="568761" y="6133629"/>
            <a:ext cx="2540000" cy="401519"/>
            <a:chOff x="2910342" y="325575"/>
            <a:chExt cx="5928968" cy="1249653"/>
          </a:xfrm>
        </p:grpSpPr>
        <p:sp>
          <p:nvSpPr>
            <p:cNvPr id="9" name="Freeform: Shape 35"/>
            <p:cNvSpPr/>
            <p:nvPr/>
          </p:nvSpPr>
          <p:spPr>
            <a:xfrm>
              <a:off x="7911705" y="325575"/>
              <a:ext cx="275254" cy="275254"/>
            </a:xfrm>
            <a:custGeom>
              <a:avLst/>
              <a:gdLst>
                <a:gd name="connsiteX0" fmla="*/ 254610 w 275253"/>
                <a:gd name="connsiteY0" fmla="*/ 139003 h 275253"/>
                <a:gd name="connsiteX1" fmla="*/ 136251 w 275253"/>
                <a:gd name="connsiteY1" fmla="*/ 254610 h 275253"/>
                <a:gd name="connsiteX2" fmla="*/ 20644 w 275253"/>
                <a:gd name="connsiteY2" fmla="*/ 139003 h 275253"/>
                <a:gd name="connsiteX3" fmla="*/ 136251 w 275253"/>
                <a:gd name="connsiteY3" fmla="*/ 20644 h 275253"/>
              </a:gdLst>
              <a:ahLst/>
              <a:cxnLst>
                <a:cxn ang="0">
                  <a:pos x="connsiteX0" y="connsiteY0"/>
                </a:cxn>
                <a:cxn ang="0">
                  <a:pos x="connsiteX1" y="connsiteY1"/>
                </a:cxn>
                <a:cxn ang="0">
                  <a:pos x="connsiteX2" y="connsiteY2"/>
                </a:cxn>
                <a:cxn ang="0">
                  <a:pos x="connsiteX3" y="connsiteY3"/>
                </a:cxn>
              </a:cxnLst>
              <a:rect l="l" t="t" r="r" b="b"/>
              <a:pathLst>
                <a:path w="275253" h="275253">
                  <a:moveTo>
                    <a:pt x="254610" y="139003"/>
                  </a:moveTo>
                  <a:lnTo>
                    <a:pt x="136251" y="254610"/>
                  </a:lnTo>
                  <a:lnTo>
                    <a:pt x="20644" y="139003"/>
                  </a:lnTo>
                  <a:lnTo>
                    <a:pt x="136251" y="20644"/>
                  </a:lnTo>
                  <a:close/>
                </a:path>
              </a:pathLst>
            </a:custGeom>
            <a:solidFill>
              <a:schemeClr val="bg1"/>
            </a:solidFill>
            <a:ln w="9525" cap="flat">
              <a:noFill/>
              <a:prstDash val="solid"/>
              <a:miter/>
            </a:ln>
          </p:spPr>
          <p:txBody>
            <a:bodyPr rtlCol="0" anchor="ctr"/>
            <a:lstStyle/>
            <a:p>
              <a:endParaRPr lang="en-GB" sz="1801"/>
            </a:p>
          </p:txBody>
        </p:sp>
        <p:sp>
          <p:nvSpPr>
            <p:cNvPr id="11" name="Freeform: Shape 37"/>
            <p:cNvSpPr/>
            <p:nvPr/>
          </p:nvSpPr>
          <p:spPr>
            <a:xfrm>
              <a:off x="7947488" y="680652"/>
              <a:ext cx="192678" cy="633084"/>
            </a:xfrm>
            <a:custGeom>
              <a:avLst/>
              <a:gdLst>
                <a:gd name="connsiteX0" fmla="*/ 20644 w 192677"/>
                <a:gd name="connsiteY0" fmla="*/ 20644 h 633083"/>
                <a:gd name="connsiteX1" fmla="*/ 180291 w 192677"/>
                <a:gd name="connsiteY1" fmla="*/ 20644 h 633083"/>
                <a:gd name="connsiteX2" fmla="*/ 180291 w 192677"/>
                <a:gd name="connsiteY2" fmla="*/ 631708 h 633083"/>
                <a:gd name="connsiteX3" fmla="*/ 20644 w 192677"/>
                <a:gd name="connsiteY3" fmla="*/ 631708 h 633083"/>
              </a:gdLst>
              <a:ahLst/>
              <a:cxnLst>
                <a:cxn ang="0">
                  <a:pos x="connsiteX0" y="connsiteY0"/>
                </a:cxn>
                <a:cxn ang="0">
                  <a:pos x="connsiteX1" y="connsiteY1"/>
                </a:cxn>
                <a:cxn ang="0">
                  <a:pos x="connsiteX2" y="connsiteY2"/>
                </a:cxn>
                <a:cxn ang="0">
                  <a:pos x="connsiteX3" y="connsiteY3"/>
                </a:cxn>
              </a:cxnLst>
              <a:rect l="l" t="t" r="r" b="b"/>
              <a:pathLst>
                <a:path w="192677" h="633083">
                  <a:moveTo>
                    <a:pt x="20644" y="20644"/>
                  </a:moveTo>
                  <a:lnTo>
                    <a:pt x="180291" y="20644"/>
                  </a:lnTo>
                  <a:lnTo>
                    <a:pt x="180291" y="631708"/>
                  </a:lnTo>
                  <a:lnTo>
                    <a:pt x="20644" y="631708"/>
                  </a:lnTo>
                  <a:close/>
                </a:path>
              </a:pathLst>
            </a:custGeom>
            <a:solidFill>
              <a:schemeClr val="bg1"/>
            </a:solidFill>
            <a:ln w="9525" cap="flat">
              <a:noFill/>
              <a:prstDash val="solid"/>
              <a:miter/>
            </a:ln>
          </p:spPr>
          <p:txBody>
            <a:bodyPr rtlCol="0" anchor="ctr"/>
            <a:lstStyle/>
            <a:p>
              <a:endParaRPr lang="en-GB" sz="1801"/>
            </a:p>
          </p:txBody>
        </p:sp>
        <p:sp>
          <p:nvSpPr>
            <p:cNvPr id="12" name="Freeform: Shape 38"/>
            <p:cNvSpPr/>
            <p:nvPr/>
          </p:nvSpPr>
          <p:spPr>
            <a:xfrm>
              <a:off x="2910342"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2135 h 633083"/>
                <a:gd name="connsiteX11" fmla="*/ 92210 w 495456"/>
                <a:gd name="connsiteY11" fmla="*/ 626203 h 633083"/>
                <a:gd name="connsiteX12" fmla="*/ 20644 w 495456"/>
                <a:gd name="connsiteY12" fmla="*/ 626203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19735"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2135"/>
                  </a:cubicBezTo>
                  <a:lnTo>
                    <a:pt x="92210" y="626203"/>
                  </a:lnTo>
                  <a:lnTo>
                    <a:pt x="20644" y="626203"/>
                  </a:lnTo>
                  <a:lnTo>
                    <a:pt x="20644" y="37159"/>
                  </a:lnTo>
                  <a:close/>
                </a:path>
              </a:pathLst>
            </a:custGeom>
            <a:solidFill>
              <a:schemeClr val="bg1"/>
            </a:solidFill>
            <a:ln w="9525" cap="flat">
              <a:noFill/>
              <a:prstDash val="solid"/>
              <a:miter/>
            </a:ln>
          </p:spPr>
          <p:txBody>
            <a:bodyPr rtlCol="0" anchor="ctr"/>
            <a:lstStyle/>
            <a:p>
              <a:endParaRPr lang="en-GB" sz="1801"/>
            </a:p>
          </p:txBody>
        </p:sp>
        <p:sp>
          <p:nvSpPr>
            <p:cNvPr id="15" name="Freeform: Shape 41"/>
            <p:cNvSpPr/>
            <p:nvPr/>
          </p:nvSpPr>
          <p:spPr>
            <a:xfrm>
              <a:off x="2910342"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4888 h 633083"/>
                <a:gd name="connsiteX11" fmla="*/ 92210 w 495456"/>
                <a:gd name="connsiteY11" fmla="*/ 628955 h 633083"/>
                <a:gd name="connsiteX12" fmla="*/ 20644 w 495456"/>
                <a:gd name="connsiteY12" fmla="*/ 628955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22488"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4888"/>
                  </a:cubicBezTo>
                  <a:lnTo>
                    <a:pt x="92210" y="628955"/>
                  </a:lnTo>
                  <a:lnTo>
                    <a:pt x="20644" y="628955"/>
                  </a:lnTo>
                  <a:lnTo>
                    <a:pt x="20644" y="37159"/>
                  </a:lnTo>
                  <a:close/>
                </a:path>
              </a:pathLst>
            </a:custGeom>
            <a:solidFill>
              <a:schemeClr val="bg1"/>
            </a:solidFill>
            <a:ln w="9525" cap="flat">
              <a:noFill/>
              <a:prstDash val="solid"/>
              <a:miter/>
            </a:ln>
          </p:spPr>
          <p:txBody>
            <a:bodyPr rtlCol="0" anchor="ctr"/>
            <a:lstStyle/>
            <a:p>
              <a:endParaRPr lang="en-GB" sz="1801"/>
            </a:p>
          </p:txBody>
        </p:sp>
        <p:sp>
          <p:nvSpPr>
            <p:cNvPr id="16" name="Freeform: Shape 42"/>
            <p:cNvSpPr/>
            <p:nvPr/>
          </p:nvSpPr>
          <p:spPr>
            <a:xfrm>
              <a:off x="3488375" y="686158"/>
              <a:ext cx="578033" cy="660609"/>
            </a:xfrm>
            <a:custGeom>
              <a:avLst/>
              <a:gdLst>
                <a:gd name="connsiteX0" fmla="*/ 430772 w 578033"/>
                <a:gd name="connsiteY0" fmla="*/ 304156 h 660609"/>
                <a:gd name="connsiteX1" fmla="*/ 430772 w 578033"/>
                <a:gd name="connsiteY1" fmla="*/ 304156 h 660609"/>
                <a:gd name="connsiteX2" fmla="*/ 367464 w 578033"/>
                <a:gd name="connsiteY2" fmla="*/ 331681 h 660609"/>
                <a:gd name="connsiteX3" fmla="*/ 94963 w 578033"/>
                <a:gd name="connsiteY3" fmla="*/ 466555 h 660609"/>
                <a:gd name="connsiteX4" fmla="*/ 227084 w 578033"/>
                <a:gd name="connsiteY4" fmla="*/ 582162 h 660609"/>
                <a:gd name="connsiteX5" fmla="*/ 430772 w 578033"/>
                <a:gd name="connsiteY5" fmla="*/ 397742 h 660609"/>
                <a:gd name="connsiteX6" fmla="*/ 430772 w 578033"/>
                <a:gd name="connsiteY6" fmla="*/ 304156 h 660609"/>
                <a:gd name="connsiteX7" fmla="*/ 48169 w 578033"/>
                <a:gd name="connsiteY7" fmla="*/ 218827 h 660609"/>
                <a:gd name="connsiteX8" fmla="*/ 284888 w 578033"/>
                <a:gd name="connsiteY8" fmla="*/ 20644 h 660609"/>
                <a:gd name="connsiteX9" fmla="*/ 502338 w 578033"/>
                <a:gd name="connsiteY9" fmla="*/ 210569 h 660609"/>
                <a:gd name="connsiteX10" fmla="*/ 502338 w 578033"/>
                <a:gd name="connsiteY10" fmla="*/ 524359 h 660609"/>
                <a:gd name="connsiteX11" fmla="*/ 543626 w 578033"/>
                <a:gd name="connsiteY11" fmla="*/ 568399 h 660609"/>
                <a:gd name="connsiteX12" fmla="*/ 565647 w 578033"/>
                <a:gd name="connsiteY12" fmla="*/ 562894 h 660609"/>
                <a:gd name="connsiteX13" fmla="*/ 565647 w 578033"/>
                <a:gd name="connsiteY13" fmla="*/ 623450 h 660609"/>
                <a:gd name="connsiteX14" fmla="*/ 518854 w 578033"/>
                <a:gd name="connsiteY14" fmla="*/ 628955 h 660609"/>
                <a:gd name="connsiteX15" fmla="*/ 433525 w 578033"/>
                <a:gd name="connsiteY15" fmla="*/ 527111 h 660609"/>
                <a:gd name="connsiteX16" fmla="*/ 433525 w 578033"/>
                <a:gd name="connsiteY16" fmla="*/ 527111 h 660609"/>
                <a:gd name="connsiteX17" fmla="*/ 218827 w 578033"/>
                <a:gd name="connsiteY17" fmla="*/ 648223 h 660609"/>
                <a:gd name="connsiteX18" fmla="*/ 20644 w 578033"/>
                <a:gd name="connsiteY18" fmla="*/ 474813 h 660609"/>
                <a:gd name="connsiteX19" fmla="*/ 337186 w 578033"/>
                <a:gd name="connsiteY19" fmla="*/ 284888 h 660609"/>
                <a:gd name="connsiteX20" fmla="*/ 428020 w 578033"/>
                <a:gd name="connsiteY20" fmla="*/ 205064 h 660609"/>
                <a:gd name="connsiteX21" fmla="*/ 273878 w 578033"/>
                <a:gd name="connsiteY21" fmla="*/ 83952 h 660609"/>
                <a:gd name="connsiteX22" fmla="*/ 116983 w 578033"/>
                <a:gd name="connsiteY22" fmla="*/ 221579 h 660609"/>
                <a:gd name="connsiteX23" fmla="*/ 48169 w 578033"/>
                <a:gd name="connsiteY23" fmla="*/ 221579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78033" h="660609">
                  <a:moveTo>
                    <a:pt x="430772" y="304156"/>
                  </a:moveTo>
                  <a:lnTo>
                    <a:pt x="430772" y="304156"/>
                  </a:lnTo>
                  <a:cubicBezTo>
                    <a:pt x="419762" y="320671"/>
                    <a:pt x="386732" y="326176"/>
                    <a:pt x="367464" y="331681"/>
                  </a:cubicBezTo>
                  <a:cubicBezTo>
                    <a:pt x="246352" y="353701"/>
                    <a:pt x="94963" y="350949"/>
                    <a:pt x="94963" y="466555"/>
                  </a:cubicBezTo>
                  <a:cubicBezTo>
                    <a:pt x="94963" y="538121"/>
                    <a:pt x="158271" y="582162"/>
                    <a:pt x="227084" y="582162"/>
                  </a:cubicBezTo>
                  <a:cubicBezTo>
                    <a:pt x="337186" y="582162"/>
                    <a:pt x="433525" y="513348"/>
                    <a:pt x="430772" y="397742"/>
                  </a:cubicBezTo>
                  <a:lnTo>
                    <a:pt x="430772" y="304156"/>
                  </a:lnTo>
                  <a:close/>
                  <a:moveTo>
                    <a:pt x="48169" y="218827"/>
                  </a:moveTo>
                  <a:cubicBezTo>
                    <a:pt x="53675" y="81200"/>
                    <a:pt x="152766" y="20644"/>
                    <a:pt x="284888" y="20644"/>
                  </a:cubicBezTo>
                  <a:cubicBezTo>
                    <a:pt x="389484" y="20644"/>
                    <a:pt x="502338" y="53675"/>
                    <a:pt x="502338" y="210569"/>
                  </a:cubicBezTo>
                  <a:lnTo>
                    <a:pt x="502338" y="524359"/>
                  </a:lnTo>
                  <a:cubicBezTo>
                    <a:pt x="502338" y="551884"/>
                    <a:pt x="516101" y="568399"/>
                    <a:pt x="543626" y="568399"/>
                  </a:cubicBezTo>
                  <a:cubicBezTo>
                    <a:pt x="551884" y="568399"/>
                    <a:pt x="560142" y="565647"/>
                    <a:pt x="565647" y="562894"/>
                  </a:cubicBezTo>
                  <a:lnTo>
                    <a:pt x="565647" y="623450"/>
                  </a:lnTo>
                  <a:cubicBezTo>
                    <a:pt x="549132" y="626203"/>
                    <a:pt x="538121" y="628955"/>
                    <a:pt x="518854" y="628955"/>
                  </a:cubicBezTo>
                  <a:cubicBezTo>
                    <a:pt x="447288" y="628955"/>
                    <a:pt x="433525" y="587667"/>
                    <a:pt x="433525" y="527111"/>
                  </a:cubicBezTo>
                  <a:lnTo>
                    <a:pt x="433525" y="527111"/>
                  </a:lnTo>
                  <a:cubicBezTo>
                    <a:pt x="383979" y="604182"/>
                    <a:pt x="331681" y="648223"/>
                    <a:pt x="218827" y="648223"/>
                  </a:cubicBezTo>
                  <a:cubicBezTo>
                    <a:pt x="111478" y="648223"/>
                    <a:pt x="20644" y="593172"/>
                    <a:pt x="20644" y="474813"/>
                  </a:cubicBezTo>
                  <a:cubicBezTo>
                    <a:pt x="20644" y="309661"/>
                    <a:pt x="180291" y="304156"/>
                    <a:pt x="337186" y="284888"/>
                  </a:cubicBezTo>
                  <a:cubicBezTo>
                    <a:pt x="397742" y="279383"/>
                    <a:pt x="428020" y="271125"/>
                    <a:pt x="428020" y="205064"/>
                  </a:cubicBezTo>
                  <a:cubicBezTo>
                    <a:pt x="428020" y="108725"/>
                    <a:pt x="359206" y="83952"/>
                    <a:pt x="273878" y="83952"/>
                  </a:cubicBezTo>
                  <a:cubicBezTo>
                    <a:pt x="185796" y="83952"/>
                    <a:pt x="119735" y="125240"/>
                    <a:pt x="116983" y="221579"/>
                  </a:cubicBezTo>
                  <a:lnTo>
                    <a:pt x="48169" y="221579"/>
                  </a:lnTo>
                  <a:close/>
                </a:path>
              </a:pathLst>
            </a:custGeom>
            <a:solidFill>
              <a:schemeClr val="bg1"/>
            </a:solidFill>
            <a:ln w="9525" cap="flat">
              <a:noFill/>
              <a:prstDash val="solid"/>
              <a:miter/>
            </a:ln>
          </p:spPr>
          <p:txBody>
            <a:bodyPr rtlCol="0" anchor="ctr"/>
            <a:lstStyle/>
            <a:p>
              <a:endParaRPr lang="en-GB" sz="1801"/>
            </a:p>
          </p:txBody>
        </p:sp>
        <p:sp>
          <p:nvSpPr>
            <p:cNvPr id="17" name="Freeform: Shape 43"/>
            <p:cNvSpPr/>
            <p:nvPr/>
          </p:nvSpPr>
          <p:spPr>
            <a:xfrm>
              <a:off x="4077418" y="526510"/>
              <a:ext cx="330305" cy="798236"/>
            </a:xfrm>
            <a:custGeom>
              <a:avLst/>
              <a:gdLst>
                <a:gd name="connsiteX0" fmla="*/ 194054 w 330304"/>
                <a:gd name="connsiteY0" fmla="*/ 196807 h 798236"/>
                <a:gd name="connsiteX1" fmla="*/ 312413 w 330304"/>
                <a:gd name="connsiteY1" fmla="*/ 196807 h 798236"/>
                <a:gd name="connsiteX2" fmla="*/ 312413 w 330304"/>
                <a:gd name="connsiteY2" fmla="*/ 257362 h 798236"/>
                <a:gd name="connsiteX3" fmla="*/ 194054 w 330304"/>
                <a:gd name="connsiteY3" fmla="*/ 257362 h 798236"/>
                <a:gd name="connsiteX4" fmla="*/ 194054 w 330304"/>
                <a:gd name="connsiteY4" fmla="*/ 656480 h 798236"/>
                <a:gd name="connsiteX5" fmla="*/ 251857 w 330304"/>
                <a:gd name="connsiteY5" fmla="*/ 733552 h 798236"/>
                <a:gd name="connsiteX6" fmla="*/ 312413 w 330304"/>
                <a:gd name="connsiteY6" fmla="*/ 730799 h 798236"/>
                <a:gd name="connsiteX7" fmla="*/ 312413 w 330304"/>
                <a:gd name="connsiteY7" fmla="*/ 791355 h 798236"/>
                <a:gd name="connsiteX8" fmla="*/ 249105 w 330304"/>
                <a:gd name="connsiteY8" fmla="*/ 794107 h 798236"/>
                <a:gd name="connsiteX9" fmla="*/ 122488 w 330304"/>
                <a:gd name="connsiteY9" fmla="*/ 661986 h 798236"/>
                <a:gd name="connsiteX10" fmla="*/ 122488 w 330304"/>
                <a:gd name="connsiteY10" fmla="*/ 257362 h 798236"/>
                <a:gd name="connsiteX11" fmla="*/ 20644 w 330304"/>
                <a:gd name="connsiteY11" fmla="*/ 257362 h 798236"/>
                <a:gd name="connsiteX12" fmla="*/ 20644 w 330304"/>
                <a:gd name="connsiteY12" fmla="*/ 196807 h 798236"/>
                <a:gd name="connsiteX13" fmla="*/ 122488 w 330304"/>
                <a:gd name="connsiteY13" fmla="*/ 196807 h 798236"/>
                <a:gd name="connsiteX14" fmla="*/ 122488 w 330304"/>
                <a:gd name="connsiteY14" fmla="*/ 20644 h 798236"/>
                <a:gd name="connsiteX15" fmla="*/ 194054 w 330304"/>
                <a:gd name="connsiteY15" fmla="*/ 20644 h 798236"/>
                <a:gd name="connsiteX16" fmla="*/ 194054 w 330304"/>
                <a:gd name="connsiteY16" fmla="*/ 196807 h 79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0304" h="798236">
                  <a:moveTo>
                    <a:pt x="194054" y="196807"/>
                  </a:moveTo>
                  <a:lnTo>
                    <a:pt x="312413" y="196807"/>
                  </a:lnTo>
                  <a:lnTo>
                    <a:pt x="312413" y="257362"/>
                  </a:lnTo>
                  <a:lnTo>
                    <a:pt x="194054" y="257362"/>
                  </a:lnTo>
                  <a:lnTo>
                    <a:pt x="194054" y="656480"/>
                  </a:lnTo>
                  <a:cubicBezTo>
                    <a:pt x="194054" y="703274"/>
                    <a:pt x="202312" y="730799"/>
                    <a:pt x="251857" y="733552"/>
                  </a:cubicBezTo>
                  <a:cubicBezTo>
                    <a:pt x="271125" y="733552"/>
                    <a:pt x="293145" y="733552"/>
                    <a:pt x="312413" y="730799"/>
                  </a:cubicBezTo>
                  <a:lnTo>
                    <a:pt x="312413" y="791355"/>
                  </a:lnTo>
                  <a:cubicBezTo>
                    <a:pt x="290393" y="791355"/>
                    <a:pt x="271125" y="794107"/>
                    <a:pt x="249105" y="794107"/>
                  </a:cubicBezTo>
                  <a:cubicBezTo>
                    <a:pt x="152766" y="794107"/>
                    <a:pt x="119735" y="761077"/>
                    <a:pt x="122488" y="661986"/>
                  </a:cubicBezTo>
                  <a:lnTo>
                    <a:pt x="122488" y="257362"/>
                  </a:lnTo>
                  <a:lnTo>
                    <a:pt x="20644" y="257362"/>
                  </a:lnTo>
                  <a:lnTo>
                    <a:pt x="20644" y="196807"/>
                  </a:lnTo>
                  <a:lnTo>
                    <a:pt x="122488" y="196807"/>
                  </a:lnTo>
                  <a:lnTo>
                    <a:pt x="122488" y="20644"/>
                  </a:lnTo>
                  <a:lnTo>
                    <a:pt x="194054" y="20644"/>
                  </a:lnTo>
                  <a:lnTo>
                    <a:pt x="194054" y="196807"/>
                  </a:lnTo>
                  <a:close/>
                </a:path>
              </a:pathLst>
            </a:custGeom>
            <a:solidFill>
              <a:schemeClr val="bg1"/>
            </a:solidFill>
            <a:ln w="9525" cap="flat">
              <a:noFill/>
              <a:prstDash val="solid"/>
              <a:miter/>
            </a:ln>
          </p:spPr>
          <p:txBody>
            <a:bodyPr rtlCol="0" anchor="ctr"/>
            <a:lstStyle/>
            <a:p>
              <a:endParaRPr lang="en-GB" sz="1801"/>
            </a:p>
          </p:txBody>
        </p:sp>
        <p:sp>
          <p:nvSpPr>
            <p:cNvPr id="18" name="Freeform: Shape 45"/>
            <p:cNvSpPr/>
            <p:nvPr/>
          </p:nvSpPr>
          <p:spPr>
            <a:xfrm>
              <a:off x="4077418" y="526510"/>
              <a:ext cx="330305" cy="798236"/>
            </a:xfrm>
            <a:custGeom>
              <a:avLst/>
              <a:gdLst>
                <a:gd name="connsiteX0" fmla="*/ 194054 w 330304"/>
                <a:gd name="connsiteY0" fmla="*/ 196807 h 798236"/>
                <a:gd name="connsiteX1" fmla="*/ 312413 w 330304"/>
                <a:gd name="connsiteY1" fmla="*/ 196807 h 798236"/>
                <a:gd name="connsiteX2" fmla="*/ 312413 w 330304"/>
                <a:gd name="connsiteY2" fmla="*/ 257362 h 798236"/>
                <a:gd name="connsiteX3" fmla="*/ 194054 w 330304"/>
                <a:gd name="connsiteY3" fmla="*/ 257362 h 798236"/>
                <a:gd name="connsiteX4" fmla="*/ 194054 w 330304"/>
                <a:gd name="connsiteY4" fmla="*/ 656480 h 798236"/>
                <a:gd name="connsiteX5" fmla="*/ 251857 w 330304"/>
                <a:gd name="connsiteY5" fmla="*/ 733552 h 798236"/>
                <a:gd name="connsiteX6" fmla="*/ 312413 w 330304"/>
                <a:gd name="connsiteY6" fmla="*/ 730799 h 798236"/>
                <a:gd name="connsiteX7" fmla="*/ 312413 w 330304"/>
                <a:gd name="connsiteY7" fmla="*/ 791355 h 798236"/>
                <a:gd name="connsiteX8" fmla="*/ 249105 w 330304"/>
                <a:gd name="connsiteY8" fmla="*/ 794107 h 798236"/>
                <a:gd name="connsiteX9" fmla="*/ 122488 w 330304"/>
                <a:gd name="connsiteY9" fmla="*/ 661986 h 798236"/>
                <a:gd name="connsiteX10" fmla="*/ 122488 w 330304"/>
                <a:gd name="connsiteY10" fmla="*/ 257362 h 798236"/>
                <a:gd name="connsiteX11" fmla="*/ 20644 w 330304"/>
                <a:gd name="connsiteY11" fmla="*/ 257362 h 798236"/>
                <a:gd name="connsiteX12" fmla="*/ 20644 w 330304"/>
                <a:gd name="connsiteY12" fmla="*/ 196807 h 798236"/>
                <a:gd name="connsiteX13" fmla="*/ 122488 w 330304"/>
                <a:gd name="connsiteY13" fmla="*/ 196807 h 798236"/>
                <a:gd name="connsiteX14" fmla="*/ 122488 w 330304"/>
                <a:gd name="connsiteY14" fmla="*/ 20644 h 798236"/>
                <a:gd name="connsiteX15" fmla="*/ 194054 w 330304"/>
                <a:gd name="connsiteY15" fmla="*/ 20644 h 798236"/>
                <a:gd name="connsiteX16" fmla="*/ 194054 w 330304"/>
                <a:gd name="connsiteY16" fmla="*/ 196807 h 79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0304" h="798236">
                  <a:moveTo>
                    <a:pt x="194054" y="196807"/>
                  </a:moveTo>
                  <a:lnTo>
                    <a:pt x="312413" y="196807"/>
                  </a:lnTo>
                  <a:lnTo>
                    <a:pt x="312413" y="257362"/>
                  </a:lnTo>
                  <a:lnTo>
                    <a:pt x="194054" y="257362"/>
                  </a:lnTo>
                  <a:lnTo>
                    <a:pt x="194054" y="656480"/>
                  </a:lnTo>
                  <a:cubicBezTo>
                    <a:pt x="194054" y="703274"/>
                    <a:pt x="202312" y="730799"/>
                    <a:pt x="251857" y="733552"/>
                  </a:cubicBezTo>
                  <a:cubicBezTo>
                    <a:pt x="271125" y="733552"/>
                    <a:pt x="293145" y="733552"/>
                    <a:pt x="312413" y="730799"/>
                  </a:cubicBezTo>
                  <a:lnTo>
                    <a:pt x="312413" y="791355"/>
                  </a:lnTo>
                  <a:cubicBezTo>
                    <a:pt x="290393" y="791355"/>
                    <a:pt x="271125" y="794107"/>
                    <a:pt x="249105" y="794107"/>
                  </a:cubicBezTo>
                  <a:cubicBezTo>
                    <a:pt x="152766" y="794107"/>
                    <a:pt x="119735" y="761077"/>
                    <a:pt x="122488" y="661986"/>
                  </a:cubicBezTo>
                  <a:lnTo>
                    <a:pt x="122488" y="257362"/>
                  </a:lnTo>
                  <a:lnTo>
                    <a:pt x="20644" y="257362"/>
                  </a:lnTo>
                  <a:lnTo>
                    <a:pt x="20644" y="196807"/>
                  </a:lnTo>
                  <a:lnTo>
                    <a:pt x="122488" y="196807"/>
                  </a:lnTo>
                  <a:lnTo>
                    <a:pt x="122488" y="20644"/>
                  </a:lnTo>
                  <a:lnTo>
                    <a:pt x="194054" y="20644"/>
                  </a:lnTo>
                  <a:lnTo>
                    <a:pt x="194054" y="196807"/>
                  </a:lnTo>
                  <a:close/>
                </a:path>
              </a:pathLst>
            </a:custGeom>
            <a:solidFill>
              <a:schemeClr val="bg1"/>
            </a:solidFill>
            <a:ln w="9525" cap="flat">
              <a:noFill/>
              <a:prstDash val="solid"/>
              <a:miter/>
            </a:ln>
          </p:spPr>
          <p:txBody>
            <a:bodyPr rtlCol="0" anchor="ctr"/>
            <a:lstStyle/>
            <a:p>
              <a:endParaRPr lang="en-GB" sz="1801"/>
            </a:p>
          </p:txBody>
        </p:sp>
        <p:sp>
          <p:nvSpPr>
            <p:cNvPr id="19" name="Freeform: Shape 46"/>
            <p:cNvSpPr/>
            <p:nvPr/>
          </p:nvSpPr>
          <p:spPr>
            <a:xfrm>
              <a:off x="4501309" y="476965"/>
              <a:ext cx="110102" cy="853287"/>
            </a:xfrm>
            <a:custGeom>
              <a:avLst/>
              <a:gdLst>
                <a:gd name="connsiteX0" fmla="*/ 20644 w 110101"/>
                <a:gd name="connsiteY0" fmla="*/ 246352 h 853286"/>
                <a:gd name="connsiteX1" fmla="*/ 92210 w 110101"/>
                <a:gd name="connsiteY1" fmla="*/ 246352 h 853286"/>
                <a:gd name="connsiteX2" fmla="*/ 92210 w 110101"/>
                <a:gd name="connsiteY2" fmla="*/ 835395 h 853286"/>
                <a:gd name="connsiteX3" fmla="*/ 20644 w 110101"/>
                <a:gd name="connsiteY3" fmla="*/ 835395 h 853286"/>
                <a:gd name="connsiteX4" fmla="*/ 20644 w 110101"/>
                <a:gd name="connsiteY4" fmla="*/ 246352 h 853286"/>
                <a:gd name="connsiteX5" fmla="*/ 20644 w 110101"/>
                <a:gd name="connsiteY5" fmla="*/ 20644 h 853286"/>
                <a:gd name="connsiteX6" fmla="*/ 92210 w 110101"/>
                <a:gd name="connsiteY6" fmla="*/ 20644 h 853286"/>
                <a:gd name="connsiteX7" fmla="*/ 92210 w 110101"/>
                <a:gd name="connsiteY7" fmla="*/ 136251 h 853286"/>
                <a:gd name="connsiteX8" fmla="*/ 20644 w 110101"/>
                <a:gd name="connsiteY8" fmla="*/ 136251 h 853286"/>
                <a:gd name="connsiteX9" fmla="*/ 20644 w 110101"/>
                <a:gd name="connsiteY9" fmla="*/ 20644 h 85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101" h="853286">
                  <a:moveTo>
                    <a:pt x="20644" y="246352"/>
                  </a:moveTo>
                  <a:lnTo>
                    <a:pt x="92210" y="246352"/>
                  </a:lnTo>
                  <a:lnTo>
                    <a:pt x="92210" y="835395"/>
                  </a:lnTo>
                  <a:lnTo>
                    <a:pt x="20644" y="835395"/>
                  </a:lnTo>
                  <a:lnTo>
                    <a:pt x="20644" y="246352"/>
                  </a:lnTo>
                  <a:close/>
                  <a:moveTo>
                    <a:pt x="20644" y="20644"/>
                  </a:moveTo>
                  <a:lnTo>
                    <a:pt x="92210" y="20644"/>
                  </a:lnTo>
                  <a:lnTo>
                    <a:pt x="92210" y="136251"/>
                  </a:lnTo>
                  <a:lnTo>
                    <a:pt x="20644" y="136251"/>
                  </a:lnTo>
                  <a:lnTo>
                    <a:pt x="20644" y="20644"/>
                  </a:lnTo>
                  <a:close/>
                </a:path>
              </a:pathLst>
            </a:custGeom>
            <a:solidFill>
              <a:schemeClr val="bg1"/>
            </a:solidFill>
            <a:ln w="9525" cap="flat">
              <a:noFill/>
              <a:prstDash val="solid"/>
              <a:miter/>
            </a:ln>
          </p:spPr>
          <p:txBody>
            <a:bodyPr rtlCol="0" anchor="ctr"/>
            <a:lstStyle/>
            <a:p>
              <a:endParaRPr lang="en-GB" sz="1801"/>
            </a:p>
          </p:txBody>
        </p:sp>
        <p:sp>
          <p:nvSpPr>
            <p:cNvPr id="20" name="Freeform: Shape 47"/>
            <p:cNvSpPr/>
            <p:nvPr/>
          </p:nvSpPr>
          <p:spPr>
            <a:xfrm>
              <a:off x="4501309" y="702673"/>
              <a:ext cx="110102" cy="605559"/>
            </a:xfrm>
            <a:custGeom>
              <a:avLst/>
              <a:gdLst>
                <a:gd name="connsiteX0" fmla="*/ 20644 w 110101"/>
                <a:gd name="connsiteY0" fmla="*/ 20644 h 605558"/>
                <a:gd name="connsiteX1" fmla="*/ 92210 w 110101"/>
                <a:gd name="connsiteY1" fmla="*/ 20644 h 605558"/>
                <a:gd name="connsiteX2" fmla="*/ 92210 w 110101"/>
                <a:gd name="connsiteY2" fmla="*/ 609687 h 605558"/>
                <a:gd name="connsiteX3" fmla="*/ 20644 w 110101"/>
                <a:gd name="connsiteY3" fmla="*/ 609687 h 605558"/>
              </a:gdLst>
              <a:ahLst/>
              <a:cxnLst>
                <a:cxn ang="0">
                  <a:pos x="connsiteX0" y="connsiteY0"/>
                </a:cxn>
                <a:cxn ang="0">
                  <a:pos x="connsiteX1" y="connsiteY1"/>
                </a:cxn>
                <a:cxn ang="0">
                  <a:pos x="connsiteX2" y="connsiteY2"/>
                </a:cxn>
                <a:cxn ang="0">
                  <a:pos x="connsiteX3" y="connsiteY3"/>
                </a:cxn>
              </a:cxnLst>
              <a:rect l="l" t="t" r="r" b="b"/>
              <a:pathLst>
                <a:path w="110101" h="605558">
                  <a:moveTo>
                    <a:pt x="20644" y="20644"/>
                  </a:moveTo>
                  <a:lnTo>
                    <a:pt x="92210" y="20644"/>
                  </a:lnTo>
                  <a:lnTo>
                    <a:pt x="92210" y="609687"/>
                  </a:lnTo>
                  <a:lnTo>
                    <a:pt x="20644" y="609687"/>
                  </a:lnTo>
                  <a:close/>
                </a:path>
              </a:pathLst>
            </a:custGeom>
            <a:solidFill>
              <a:schemeClr val="bg1"/>
            </a:solidFill>
            <a:ln w="9525" cap="flat">
              <a:noFill/>
              <a:prstDash val="solid"/>
              <a:miter/>
            </a:ln>
          </p:spPr>
          <p:txBody>
            <a:bodyPr rtlCol="0" anchor="ctr"/>
            <a:lstStyle/>
            <a:p>
              <a:endParaRPr lang="en-GB" sz="1801"/>
            </a:p>
          </p:txBody>
        </p:sp>
        <p:sp>
          <p:nvSpPr>
            <p:cNvPr id="21" name="Freeform: Shape 48"/>
            <p:cNvSpPr/>
            <p:nvPr/>
          </p:nvSpPr>
          <p:spPr>
            <a:xfrm>
              <a:off x="4501309" y="476965"/>
              <a:ext cx="110102" cy="137627"/>
            </a:xfrm>
            <a:custGeom>
              <a:avLst/>
              <a:gdLst>
                <a:gd name="connsiteX0" fmla="*/ 20644 w 110101"/>
                <a:gd name="connsiteY0" fmla="*/ 20644 h 137626"/>
                <a:gd name="connsiteX1" fmla="*/ 92210 w 110101"/>
                <a:gd name="connsiteY1" fmla="*/ 20644 h 137626"/>
                <a:gd name="connsiteX2" fmla="*/ 92210 w 110101"/>
                <a:gd name="connsiteY2" fmla="*/ 136251 h 137626"/>
                <a:gd name="connsiteX3" fmla="*/ 20644 w 110101"/>
                <a:gd name="connsiteY3" fmla="*/ 136251 h 137626"/>
              </a:gdLst>
              <a:ahLst/>
              <a:cxnLst>
                <a:cxn ang="0">
                  <a:pos x="connsiteX0" y="connsiteY0"/>
                </a:cxn>
                <a:cxn ang="0">
                  <a:pos x="connsiteX1" y="connsiteY1"/>
                </a:cxn>
                <a:cxn ang="0">
                  <a:pos x="connsiteX2" y="connsiteY2"/>
                </a:cxn>
                <a:cxn ang="0">
                  <a:pos x="connsiteX3" y="connsiteY3"/>
                </a:cxn>
              </a:cxnLst>
              <a:rect l="l" t="t" r="r" b="b"/>
              <a:pathLst>
                <a:path w="110101" h="137626">
                  <a:moveTo>
                    <a:pt x="20644" y="20644"/>
                  </a:moveTo>
                  <a:lnTo>
                    <a:pt x="92210" y="20644"/>
                  </a:lnTo>
                  <a:lnTo>
                    <a:pt x="92210" y="136251"/>
                  </a:lnTo>
                  <a:lnTo>
                    <a:pt x="20644" y="136251"/>
                  </a:lnTo>
                  <a:close/>
                </a:path>
              </a:pathLst>
            </a:custGeom>
            <a:solidFill>
              <a:schemeClr val="bg1"/>
            </a:solidFill>
            <a:ln w="9525" cap="flat">
              <a:noFill/>
              <a:prstDash val="solid"/>
              <a:miter/>
            </a:ln>
          </p:spPr>
          <p:txBody>
            <a:bodyPr rtlCol="0" anchor="ctr"/>
            <a:lstStyle/>
            <a:p>
              <a:endParaRPr lang="en-GB" sz="1801"/>
            </a:p>
          </p:txBody>
        </p:sp>
        <p:sp>
          <p:nvSpPr>
            <p:cNvPr id="22" name="Freeform: Shape 49"/>
            <p:cNvSpPr/>
            <p:nvPr/>
          </p:nvSpPr>
          <p:spPr>
            <a:xfrm>
              <a:off x="4680224" y="686158"/>
              <a:ext cx="578033" cy="660609"/>
            </a:xfrm>
            <a:custGeom>
              <a:avLst/>
              <a:gdLst>
                <a:gd name="connsiteX0" fmla="*/ 92210 w 578033"/>
                <a:gd name="connsiteY0" fmla="*/ 331681 h 660609"/>
                <a:gd name="connsiteX1" fmla="*/ 298650 w 578033"/>
                <a:gd name="connsiteY1" fmla="*/ 582162 h 660609"/>
                <a:gd name="connsiteX2" fmla="*/ 505091 w 578033"/>
                <a:gd name="connsiteY2" fmla="*/ 331681 h 660609"/>
                <a:gd name="connsiteX3" fmla="*/ 298650 w 578033"/>
                <a:gd name="connsiteY3" fmla="*/ 81200 h 660609"/>
                <a:gd name="connsiteX4" fmla="*/ 92210 w 578033"/>
                <a:gd name="connsiteY4" fmla="*/ 331681 h 660609"/>
                <a:gd name="connsiteX5" fmla="*/ 576657 w 578033"/>
                <a:gd name="connsiteY5" fmla="*/ 331681 h 660609"/>
                <a:gd name="connsiteX6" fmla="*/ 298650 w 578033"/>
                <a:gd name="connsiteY6" fmla="*/ 642718 h 660609"/>
                <a:gd name="connsiteX7" fmla="*/ 20644 w 578033"/>
                <a:gd name="connsiteY7" fmla="*/ 331681 h 660609"/>
                <a:gd name="connsiteX8" fmla="*/ 298650 w 578033"/>
                <a:gd name="connsiteY8" fmla="*/ 20644 h 660609"/>
                <a:gd name="connsiteX9" fmla="*/ 576657 w 578033"/>
                <a:gd name="connsiteY9" fmla="*/ 331681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033" h="660609">
                  <a:moveTo>
                    <a:pt x="92210" y="331681"/>
                  </a:moveTo>
                  <a:cubicBezTo>
                    <a:pt x="92210" y="458298"/>
                    <a:pt x="161023" y="582162"/>
                    <a:pt x="298650" y="582162"/>
                  </a:cubicBezTo>
                  <a:cubicBezTo>
                    <a:pt x="436277" y="582162"/>
                    <a:pt x="505091" y="455545"/>
                    <a:pt x="505091" y="331681"/>
                  </a:cubicBezTo>
                  <a:cubicBezTo>
                    <a:pt x="505091" y="205064"/>
                    <a:pt x="436277" y="81200"/>
                    <a:pt x="298650" y="81200"/>
                  </a:cubicBezTo>
                  <a:cubicBezTo>
                    <a:pt x="161023" y="81200"/>
                    <a:pt x="92210" y="205064"/>
                    <a:pt x="92210" y="331681"/>
                  </a:cubicBezTo>
                  <a:moveTo>
                    <a:pt x="576657" y="331681"/>
                  </a:moveTo>
                  <a:cubicBezTo>
                    <a:pt x="576657" y="499586"/>
                    <a:pt x="477565" y="642718"/>
                    <a:pt x="298650" y="642718"/>
                  </a:cubicBezTo>
                  <a:cubicBezTo>
                    <a:pt x="119735" y="642718"/>
                    <a:pt x="20644" y="499586"/>
                    <a:pt x="20644" y="331681"/>
                  </a:cubicBezTo>
                  <a:cubicBezTo>
                    <a:pt x="20644" y="163776"/>
                    <a:pt x="119735" y="20644"/>
                    <a:pt x="298650" y="20644"/>
                  </a:cubicBezTo>
                  <a:cubicBezTo>
                    <a:pt x="477565" y="20644"/>
                    <a:pt x="576657" y="163776"/>
                    <a:pt x="576657" y="331681"/>
                  </a:cubicBezTo>
                </a:path>
              </a:pathLst>
            </a:custGeom>
            <a:solidFill>
              <a:schemeClr val="bg1"/>
            </a:solidFill>
            <a:ln w="9525" cap="flat">
              <a:noFill/>
              <a:prstDash val="solid"/>
              <a:miter/>
            </a:ln>
          </p:spPr>
          <p:txBody>
            <a:bodyPr rtlCol="0" anchor="ctr"/>
            <a:lstStyle/>
            <a:p>
              <a:endParaRPr lang="en-GB" sz="1801"/>
            </a:p>
          </p:txBody>
        </p:sp>
        <p:sp>
          <p:nvSpPr>
            <p:cNvPr id="23" name="Freeform: Shape 50"/>
            <p:cNvSpPr/>
            <p:nvPr/>
          </p:nvSpPr>
          <p:spPr>
            <a:xfrm>
              <a:off x="5340834"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2135 h 633083"/>
                <a:gd name="connsiteX11" fmla="*/ 92210 w 495456"/>
                <a:gd name="connsiteY11" fmla="*/ 626203 h 633083"/>
                <a:gd name="connsiteX12" fmla="*/ 20644 w 495456"/>
                <a:gd name="connsiteY12" fmla="*/ 626203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22488"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2135"/>
                  </a:cubicBezTo>
                  <a:lnTo>
                    <a:pt x="92210" y="626203"/>
                  </a:lnTo>
                  <a:lnTo>
                    <a:pt x="20644" y="626203"/>
                  </a:lnTo>
                  <a:lnTo>
                    <a:pt x="20644" y="37159"/>
                  </a:lnTo>
                  <a:close/>
                </a:path>
              </a:pathLst>
            </a:custGeom>
            <a:solidFill>
              <a:schemeClr val="bg1"/>
            </a:solidFill>
            <a:ln w="9525" cap="flat">
              <a:noFill/>
              <a:prstDash val="solid"/>
              <a:miter/>
            </a:ln>
          </p:spPr>
          <p:txBody>
            <a:bodyPr rtlCol="0" anchor="ctr"/>
            <a:lstStyle/>
            <a:p>
              <a:endParaRPr lang="en-GB" sz="1801"/>
            </a:p>
          </p:txBody>
        </p:sp>
        <p:sp>
          <p:nvSpPr>
            <p:cNvPr id="24" name="Freeform: Shape 51"/>
            <p:cNvSpPr/>
            <p:nvPr/>
          </p:nvSpPr>
          <p:spPr>
            <a:xfrm>
              <a:off x="5340834"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4888 h 633083"/>
                <a:gd name="connsiteX11" fmla="*/ 92210 w 495456"/>
                <a:gd name="connsiteY11" fmla="*/ 628955 h 633083"/>
                <a:gd name="connsiteX12" fmla="*/ 20644 w 495456"/>
                <a:gd name="connsiteY12" fmla="*/ 628955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22488"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4888"/>
                  </a:cubicBezTo>
                  <a:lnTo>
                    <a:pt x="92210" y="628955"/>
                  </a:lnTo>
                  <a:lnTo>
                    <a:pt x="20644" y="628955"/>
                  </a:lnTo>
                  <a:lnTo>
                    <a:pt x="20644" y="37159"/>
                  </a:lnTo>
                  <a:close/>
                </a:path>
              </a:pathLst>
            </a:custGeom>
            <a:solidFill>
              <a:schemeClr val="bg1"/>
            </a:solidFill>
            <a:ln w="9525" cap="flat">
              <a:noFill/>
              <a:prstDash val="solid"/>
              <a:miter/>
            </a:ln>
          </p:spPr>
          <p:txBody>
            <a:bodyPr rtlCol="0" anchor="ctr"/>
            <a:lstStyle/>
            <a:p>
              <a:endParaRPr lang="en-GB" sz="1801"/>
            </a:p>
          </p:txBody>
        </p:sp>
        <p:sp>
          <p:nvSpPr>
            <p:cNvPr id="25" name="Freeform: Shape 52"/>
            <p:cNvSpPr/>
            <p:nvPr/>
          </p:nvSpPr>
          <p:spPr>
            <a:xfrm>
              <a:off x="5918867" y="686158"/>
              <a:ext cx="578033" cy="660609"/>
            </a:xfrm>
            <a:custGeom>
              <a:avLst/>
              <a:gdLst>
                <a:gd name="connsiteX0" fmla="*/ 430772 w 578033"/>
                <a:gd name="connsiteY0" fmla="*/ 304156 h 660609"/>
                <a:gd name="connsiteX1" fmla="*/ 430772 w 578033"/>
                <a:gd name="connsiteY1" fmla="*/ 304156 h 660609"/>
                <a:gd name="connsiteX2" fmla="*/ 367464 w 578033"/>
                <a:gd name="connsiteY2" fmla="*/ 331681 h 660609"/>
                <a:gd name="connsiteX3" fmla="*/ 94963 w 578033"/>
                <a:gd name="connsiteY3" fmla="*/ 466555 h 660609"/>
                <a:gd name="connsiteX4" fmla="*/ 227084 w 578033"/>
                <a:gd name="connsiteY4" fmla="*/ 582162 h 660609"/>
                <a:gd name="connsiteX5" fmla="*/ 430772 w 578033"/>
                <a:gd name="connsiteY5" fmla="*/ 397742 h 660609"/>
                <a:gd name="connsiteX6" fmla="*/ 430772 w 578033"/>
                <a:gd name="connsiteY6" fmla="*/ 304156 h 660609"/>
                <a:gd name="connsiteX7" fmla="*/ 48169 w 578033"/>
                <a:gd name="connsiteY7" fmla="*/ 218827 h 660609"/>
                <a:gd name="connsiteX8" fmla="*/ 284888 w 578033"/>
                <a:gd name="connsiteY8" fmla="*/ 20644 h 660609"/>
                <a:gd name="connsiteX9" fmla="*/ 502338 w 578033"/>
                <a:gd name="connsiteY9" fmla="*/ 210569 h 660609"/>
                <a:gd name="connsiteX10" fmla="*/ 502338 w 578033"/>
                <a:gd name="connsiteY10" fmla="*/ 524359 h 660609"/>
                <a:gd name="connsiteX11" fmla="*/ 543626 w 578033"/>
                <a:gd name="connsiteY11" fmla="*/ 568399 h 660609"/>
                <a:gd name="connsiteX12" fmla="*/ 565647 w 578033"/>
                <a:gd name="connsiteY12" fmla="*/ 562894 h 660609"/>
                <a:gd name="connsiteX13" fmla="*/ 565647 w 578033"/>
                <a:gd name="connsiteY13" fmla="*/ 623450 h 660609"/>
                <a:gd name="connsiteX14" fmla="*/ 518854 w 578033"/>
                <a:gd name="connsiteY14" fmla="*/ 628955 h 660609"/>
                <a:gd name="connsiteX15" fmla="*/ 433525 w 578033"/>
                <a:gd name="connsiteY15" fmla="*/ 527111 h 660609"/>
                <a:gd name="connsiteX16" fmla="*/ 430772 w 578033"/>
                <a:gd name="connsiteY16" fmla="*/ 527111 h 660609"/>
                <a:gd name="connsiteX17" fmla="*/ 216074 w 578033"/>
                <a:gd name="connsiteY17" fmla="*/ 648223 h 660609"/>
                <a:gd name="connsiteX18" fmla="*/ 20644 w 578033"/>
                <a:gd name="connsiteY18" fmla="*/ 474813 h 660609"/>
                <a:gd name="connsiteX19" fmla="*/ 334433 w 578033"/>
                <a:gd name="connsiteY19" fmla="*/ 284888 h 660609"/>
                <a:gd name="connsiteX20" fmla="*/ 425267 w 578033"/>
                <a:gd name="connsiteY20" fmla="*/ 205064 h 660609"/>
                <a:gd name="connsiteX21" fmla="*/ 271125 w 578033"/>
                <a:gd name="connsiteY21" fmla="*/ 83952 h 660609"/>
                <a:gd name="connsiteX22" fmla="*/ 114230 w 578033"/>
                <a:gd name="connsiteY22" fmla="*/ 221579 h 660609"/>
                <a:gd name="connsiteX23" fmla="*/ 48169 w 578033"/>
                <a:gd name="connsiteY23" fmla="*/ 221579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78033" h="660609">
                  <a:moveTo>
                    <a:pt x="430772" y="304156"/>
                  </a:moveTo>
                  <a:lnTo>
                    <a:pt x="430772" y="304156"/>
                  </a:lnTo>
                  <a:cubicBezTo>
                    <a:pt x="419762" y="320671"/>
                    <a:pt x="386732" y="326176"/>
                    <a:pt x="367464" y="331681"/>
                  </a:cubicBezTo>
                  <a:cubicBezTo>
                    <a:pt x="246352" y="353701"/>
                    <a:pt x="94963" y="350949"/>
                    <a:pt x="94963" y="466555"/>
                  </a:cubicBezTo>
                  <a:cubicBezTo>
                    <a:pt x="94963" y="538121"/>
                    <a:pt x="158271" y="582162"/>
                    <a:pt x="227084" y="582162"/>
                  </a:cubicBezTo>
                  <a:cubicBezTo>
                    <a:pt x="337186" y="582162"/>
                    <a:pt x="433525" y="513348"/>
                    <a:pt x="430772" y="397742"/>
                  </a:cubicBezTo>
                  <a:lnTo>
                    <a:pt x="430772" y="304156"/>
                  </a:lnTo>
                  <a:close/>
                  <a:moveTo>
                    <a:pt x="48169" y="218827"/>
                  </a:moveTo>
                  <a:cubicBezTo>
                    <a:pt x="56427" y="81200"/>
                    <a:pt x="152766" y="20644"/>
                    <a:pt x="284888" y="20644"/>
                  </a:cubicBezTo>
                  <a:cubicBezTo>
                    <a:pt x="389484" y="20644"/>
                    <a:pt x="502338" y="53675"/>
                    <a:pt x="502338" y="210569"/>
                  </a:cubicBezTo>
                  <a:lnTo>
                    <a:pt x="502338" y="524359"/>
                  </a:lnTo>
                  <a:cubicBezTo>
                    <a:pt x="502338" y="551884"/>
                    <a:pt x="516101" y="568399"/>
                    <a:pt x="543626" y="568399"/>
                  </a:cubicBezTo>
                  <a:cubicBezTo>
                    <a:pt x="551884" y="568399"/>
                    <a:pt x="560141" y="565647"/>
                    <a:pt x="565647" y="562894"/>
                  </a:cubicBezTo>
                  <a:lnTo>
                    <a:pt x="565647" y="623450"/>
                  </a:lnTo>
                  <a:cubicBezTo>
                    <a:pt x="549131" y="626203"/>
                    <a:pt x="538121" y="628955"/>
                    <a:pt x="518854" y="628955"/>
                  </a:cubicBezTo>
                  <a:cubicBezTo>
                    <a:pt x="447288" y="628955"/>
                    <a:pt x="433525" y="587667"/>
                    <a:pt x="433525" y="527111"/>
                  </a:cubicBezTo>
                  <a:lnTo>
                    <a:pt x="430772" y="527111"/>
                  </a:lnTo>
                  <a:cubicBezTo>
                    <a:pt x="381227" y="604182"/>
                    <a:pt x="328928" y="648223"/>
                    <a:pt x="216074" y="648223"/>
                  </a:cubicBezTo>
                  <a:cubicBezTo>
                    <a:pt x="108725" y="648223"/>
                    <a:pt x="20644" y="593172"/>
                    <a:pt x="20644" y="474813"/>
                  </a:cubicBezTo>
                  <a:cubicBezTo>
                    <a:pt x="20644" y="309661"/>
                    <a:pt x="180291" y="304156"/>
                    <a:pt x="334433" y="284888"/>
                  </a:cubicBezTo>
                  <a:cubicBezTo>
                    <a:pt x="392237" y="279383"/>
                    <a:pt x="425267" y="271125"/>
                    <a:pt x="425267" y="205064"/>
                  </a:cubicBezTo>
                  <a:cubicBezTo>
                    <a:pt x="425267" y="108725"/>
                    <a:pt x="356454" y="83952"/>
                    <a:pt x="271125" y="83952"/>
                  </a:cubicBezTo>
                  <a:cubicBezTo>
                    <a:pt x="183044" y="83952"/>
                    <a:pt x="116983" y="125240"/>
                    <a:pt x="114230" y="221579"/>
                  </a:cubicBezTo>
                  <a:lnTo>
                    <a:pt x="48169" y="221579"/>
                  </a:lnTo>
                  <a:close/>
                </a:path>
              </a:pathLst>
            </a:custGeom>
            <a:solidFill>
              <a:schemeClr val="bg1"/>
            </a:solidFill>
            <a:ln w="9525" cap="flat">
              <a:noFill/>
              <a:prstDash val="solid"/>
              <a:miter/>
            </a:ln>
          </p:spPr>
          <p:txBody>
            <a:bodyPr rtlCol="0" anchor="ctr"/>
            <a:lstStyle/>
            <a:p>
              <a:endParaRPr lang="en-GB" sz="1801"/>
            </a:p>
          </p:txBody>
        </p:sp>
        <p:sp>
          <p:nvSpPr>
            <p:cNvPr id="26" name="Freeform: Shape 53"/>
            <p:cNvSpPr/>
            <p:nvPr/>
          </p:nvSpPr>
          <p:spPr>
            <a:xfrm>
              <a:off x="6582229" y="476965"/>
              <a:ext cx="110102" cy="853287"/>
            </a:xfrm>
            <a:custGeom>
              <a:avLst/>
              <a:gdLst>
                <a:gd name="connsiteX0" fmla="*/ 20644 w 110101"/>
                <a:gd name="connsiteY0" fmla="*/ 20644 h 853286"/>
                <a:gd name="connsiteX1" fmla="*/ 92210 w 110101"/>
                <a:gd name="connsiteY1" fmla="*/ 20644 h 853286"/>
                <a:gd name="connsiteX2" fmla="*/ 92210 w 110101"/>
                <a:gd name="connsiteY2" fmla="*/ 838148 h 853286"/>
                <a:gd name="connsiteX3" fmla="*/ 20644 w 110101"/>
                <a:gd name="connsiteY3" fmla="*/ 838148 h 853286"/>
              </a:gdLst>
              <a:ahLst/>
              <a:cxnLst>
                <a:cxn ang="0">
                  <a:pos x="connsiteX0" y="connsiteY0"/>
                </a:cxn>
                <a:cxn ang="0">
                  <a:pos x="connsiteX1" y="connsiteY1"/>
                </a:cxn>
                <a:cxn ang="0">
                  <a:pos x="connsiteX2" y="connsiteY2"/>
                </a:cxn>
                <a:cxn ang="0">
                  <a:pos x="connsiteX3" y="connsiteY3"/>
                </a:cxn>
              </a:cxnLst>
              <a:rect l="l" t="t" r="r" b="b"/>
              <a:pathLst>
                <a:path w="110101" h="853286">
                  <a:moveTo>
                    <a:pt x="20644" y="20644"/>
                  </a:moveTo>
                  <a:lnTo>
                    <a:pt x="92210" y="20644"/>
                  </a:lnTo>
                  <a:lnTo>
                    <a:pt x="92210" y="838148"/>
                  </a:lnTo>
                  <a:lnTo>
                    <a:pt x="20644" y="838148"/>
                  </a:lnTo>
                  <a:close/>
                </a:path>
              </a:pathLst>
            </a:custGeom>
            <a:solidFill>
              <a:schemeClr val="bg1"/>
            </a:solidFill>
            <a:ln w="9525" cap="flat">
              <a:noFill/>
              <a:prstDash val="solid"/>
              <a:miter/>
            </a:ln>
          </p:spPr>
          <p:txBody>
            <a:bodyPr rtlCol="0" anchor="ctr"/>
            <a:lstStyle/>
            <a:p>
              <a:endParaRPr lang="en-GB" sz="1801"/>
            </a:p>
          </p:txBody>
        </p:sp>
        <p:sp>
          <p:nvSpPr>
            <p:cNvPr id="27" name="Freeform: Shape 54"/>
            <p:cNvSpPr/>
            <p:nvPr/>
          </p:nvSpPr>
          <p:spPr>
            <a:xfrm>
              <a:off x="6582229" y="476965"/>
              <a:ext cx="110102" cy="853287"/>
            </a:xfrm>
            <a:custGeom>
              <a:avLst/>
              <a:gdLst>
                <a:gd name="connsiteX0" fmla="*/ 20644 w 110101"/>
                <a:gd name="connsiteY0" fmla="*/ 20644 h 853286"/>
                <a:gd name="connsiteX1" fmla="*/ 92210 w 110101"/>
                <a:gd name="connsiteY1" fmla="*/ 20644 h 853286"/>
                <a:gd name="connsiteX2" fmla="*/ 92210 w 110101"/>
                <a:gd name="connsiteY2" fmla="*/ 838148 h 853286"/>
                <a:gd name="connsiteX3" fmla="*/ 20644 w 110101"/>
                <a:gd name="connsiteY3" fmla="*/ 838148 h 853286"/>
              </a:gdLst>
              <a:ahLst/>
              <a:cxnLst>
                <a:cxn ang="0">
                  <a:pos x="connsiteX0" y="connsiteY0"/>
                </a:cxn>
                <a:cxn ang="0">
                  <a:pos x="connsiteX1" y="connsiteY1"/>
                </a:cxn>
                <a:cxn ang="0">
                  <a:pos x="connsiteX2" y="connsiteY2"/>
                </a:cxn>
                <a:cxn ang="0">
                  <a:pos x="connsiteX3" y="connsiteY3"/>
                </a:cxn>
              </a:cxnLst>
              <a:rect l="l" t="t" r="r" b="b"/>
              <a:pathLst>
                <a:path w="110101" h="853286">
                  <a:moveTo>
                    <a:pt x="20644" y="20644"/>
                  </a:moveTo>
                  <a:lnTo>
                    <a:pt x="92210" y="20644"/>
                  </a:lnTo>
                  <a:lnTo>
                    <a:pt x="92210" y="838148"/>
                  </a:lnTo>
                  <a:lnTo>
                    <a:pt x="20644" y="838148"/>
                  </a:lnTo>
                  <a:close/>
                </a:path>
              </a:pathLst>
            </a:custGeom>
            <a:solidFill>
              <a:schemeClr val="bg1"/>
            </a:solidFill>
            <a:ln w="9525" cap="flat">
              <a:noFill/>
              <a:prstDash val="solid"/>
              <a:miter/>
            </a:ln>
          </p:spPr>
          <p:txBody>
            <a:bodyPr rtlCol="0" anchor="ctr"/>
            <a:lstStyle/>
            <a:p>
              <a:endParaRPr lang="en-GB" sz="1801"/>
            </a:p>
          </p:txBody>
        </p:sp>
        <p:sp>
          <p:nvSpPr>
            <p:cNvPr id="28" name="Freeform: Shape 55"/>
            <p:cNvSpPr/>
            <p:nvPr/>
          </p:nvSpPr>
          <p:spPr>
            <a:xfrm>
              <a:off x="6766649" y="666890"/>
              <a:ext cx="605559" cy="908338"/>
            </a:xfrm>
            <a:custGeom>
              <a:avLst/>
              <a:gdLst>
                <a:gd name="connsiteX0" fmla="*/ 312413 w 605558"/>
                <a:gd name="connsiteY0" fmla="*/ 516101 h 908337"/>
                <a:gd name="connsiteX1" fmla="*/ 447288 w 605558"/>
                <a:gd name="connsiteY1" fmla="*/ 339939 h 908337"/>
                <a:gd name="connsiteX2" fmla="*/ 309661 w 605558"/>
                <a:gd name="connsiteY2" fmla="*/ 161024 h 908337"/>
                <a:gd name="connsiteX3" fmla="*/ 185796 w 605558"/>
                <a:gd name="connsiteY3" fmla="*/ 345444 h 908337"/>
                <a:gd name="connsiteX4" fmla="*/ 312413 w 605558"/>
                <a:gd name="connsiteY4" fmla="*/ 516101 h 908337"/>
                <a:gd name="connsiteX5" fmla="*/ 604182 w 605558"/>
                <a:gd name="connsiteY5" fmla="*/ 37159 h 908337"/>
                <a:gd name="connsiteX6" fmla="*/ 604182 w 605558"/>
                <a:gd name="connsiteY6" fmla="*/ 615192 h 908337"/>
                <a:gd name="connsiteX7" fmla="*/ 298650 w 605558"/>
                <a:gd name="connsiteY7" fmla="*/ 895951 h 908337"/>
                <a:gd name="connsiteX8" fmla="*/ 34407 w 605558"/>
                <a:gd name="connsiteY8" fmla="*/ 714284 h 908337"/>
                <a:gd name="connsiteX9" fmla="*/ 207816 w 605558"/>
                <a:gd name="connsiteY9" fmla="*/ 714284 h 908337"/>
                <a:gd name="connsiteX10" fmla="*/ 320671 w 605558"/>
                <a:gd name="connsiteY10" fmla="*/ 774840 h 908337"/>
                <a:gd name="connsiteX11" fmla="*/ 447288 w 605558"/>
                <a:gd name="connsiteY11" fmla="*/ 634460 h 908337"/>
                <a:gd name="connsiteX12" fmla="*/ 447288 w 605558"/>
                <a:gd name="connsiteY12" fmla="*/ 560142 h 908337"/>
                <a:gd name="connsiteX13" fmla="*/ 444535 w 605558"/>
                <a:gd name="connsiteY13" fmla="*/ 557389 h 908337"/>
                <a:gd name="connsiteX14" fmla="*/ 282135 w 605558"/>
                <a:gd name="connsiteY14" fmla="*/ 648223 h 908337"/>
                <a:gd name="connsiteX15" fmla="*/ 20644 w 605558"/>
                <a:gd name="connsiteY15" fmla="*/ 334433 h 908337"/>
                <a:gd name="connsiteX16" fmla="*/ 271125 w 605558"/>
                <a:gd name="connsiteY16" fmla="*/ 20644 h 908337"/>
                <a:gd name="connsiteX17" fmla="*/ 447288 w 605558"/>
                <a:gd name="connsiteY17" fmla="*/ 127993 h 908337"/>
                <a:gd name="connsiteX18" fmla="*/ 450040 w 605558"/>
                <a:gd name="connsiteY18" fmla="*/ 127993 h 908337"/>
                <a:gd name="connsiteX19" fmla="*/ 450040 w 605558"/>
                <a:gd name="connsiteY19" fmla="*/ 37159 h 908337"/>
                <a:gd name="connsiteX20" fmla="*/ 604182 w 605558"/>
                <a:gd name="connsiteY20" fmla="*/ 37159 h 908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5558" h="908337">
                  <a:moveTo>
                    <a:pt x="312413" y="516101"/>
                  </a:moveTo>
                  <a:cubicBezTo>
                    <a:pt x="419762" y="516101"/>
                    <a:pt x="447288" y="422515"/>
                    <a:pt x="447288" y="339939"/>
                  </a:cubicBezTo>
                  <a:cubicBezTo>
                    <a:pt x="447288" y="240847"/>
                    <a:pt x="400494" y="161024"/>
                    <a:pt x="309661" y="161024"/>
                  </a:cubicBezTo>
                  <a:cubicBezTo>
                    <a:pt x="251857" y="161024"/>
                    <a:pt x="185796" y="205064"/>
                    <a:pt x="185796" y="345444"/>
                  </a:cubicBezTo>
                  <a:cubicBezTo>
                    <a:pt x="185796" y="422515"/>
                    <a:pt x="216074" y="516101"/>
                    <a:pt x="312413" y="516101"/>
                  </a:cubicBezTo>
                  <a:moveTo>
                    <a:pt x="604182" y="37159"/>
                  </a:moveTo>
                  <a:lnTo>
                    <a:pt x="604182" y="615192"/>
                  </a:lnTo>
                  <a:cubicBezTo>
                    <a:pt x="604182" y="719789"/>
                    <a:pt x="595925" y="895951"/>
                    <a:pt x="298650" y="895951"/>
                  </a:cubicBezTo>
                  <a:cubicBezTo>
                    <a:pt x="174786" y="895951"/>
                    <a:pt x="42664" y="840901"/>
                    <a:pt x="34407" y="714284"/>
                  </a:cubicBezTo>
                  <a:lnTo>
                    <a:pt x="207816" y="714284"/>
                  </a:lnTo>
                  <a:cubicBezTo>
                    <a:pt x="216074" y="744562"/>
                    <a:pt x="227084" y="774840"/>
                    <a:pt x="320671" y="774840"/>
                  </a:cubicBezTo>
                  <a:cubicBezTo>
                    <a:pt x="405999" y="774840"/>
                    <a:pt x="447288" y="733552"/>
                    <a:pt x="447288" y="634460"/>
                  </a:cubicBezTo>
                  <a:lnTo>
                    <a:pt x="447288" y="560142"/>
                  </a:lnTo>
                  <a:lnTo>
                    <a:pt x="444535" y="557389"/>
                  </a:lnTo>
                  <a:cubicBezTo>
                    <a:pt x="419762" y="604182"/>
                    <a:pt x="378474" y="648223"/>
                    <a:pt x="282135" y="648223"/>
                  </a:cubicBezTo>
                  <a:cubicBezTo>
                    <a:pt x="136251" y="648223"/>
                    <a:pt x="20644" y="546379"/>
                    <a:pt x="20644" y="334433"/>
                  </a:cubicBezTo>
                  <a:cubicBezTo>
                    <a:pt x="20644" y="125241"/>
                    <a:pt x="139003" y="20644"/>
                    <a:pt x="271125" y="20644"/>
                  </a:cubicBezTo>
                  <a:cubicBezTo>
                    <a:pt x="383979" y="20644"/>
                    <a:pt x="428019" y="86705"/>
                    <a:pt x="447288" y="127993"/>
                  </a:cubicBezTo>
                  <a:lnTo>
                    <a:pt x="450040" y="127993"/>
                  </a:lnTo>
                  <a:lnTo>
                    <a:pt x="450040" y="37159"/>
                  </a:lnTo>
                  <a:lnTo>
                    <a:pt x="604182" y="37159"/>
                  </a:lnTo>
                  <a:close/>
                </a:path>
              </a:pathLst>
            </a:custGeom>
            <a:solidFill>
              <a:schemeClr val="bg1"/>
            </a:solidFill>
            <a:ln w="9525" cap="flat">
              <a:noFill/>
              <a:prstDash val="solid"/>
              <a:miter/>
            </a:ln>
          </p:spPr>
          <p:txBody>
            <a:bodyPr rtlCol="0" anchor="ctr"/>
            <a:lstStyle/>
            <a:p>
              <a:endParaRPr lang="en-GB" sz="1801"/>
            </a:p>
          </p:txBody>
        </p:sp>
        <p:sp>
          <p:nvSpPr>
            <p:cNvPr id="29" name="Freeform: Shape 56"/>
            <p:cNvSpPr/>
            <p:nvPr/>
          </p:nvSpPr>
          <p:spPr>
            <a:xfrm>
              <a:off x="7485061" y="666890"/>
              <a:ext cx="385355" cy="660609"/>
            </a:xfrm>
            <a:custGeom>
              <a:avLst/>
              <a:gdLst>
                <a:gd name="connsiteX0" fmla="*/ 23397 w 385355"/>
                <a:gd name="connsiteY0" fmla="*/ 37159 h 660609"/>
                <a:gd name="connsiteX1" fmla="*/ 174786 w 385355"/>
                <a:gd name="connsiteY1" fmla="*/ 37159 h 660609"/>
                <a:gd name="connsiteX2" fmla="*/ 174786 w 385355"/>
                <a:gd name="connsiteY2" fmla="*/ 141756 h 660609"/>
                <a:gd name="connsiteX3" fmla="*/ 177539 w 385355"/>
                <a:gd name="connsiteY3" fmla="*/ 141756 h 660609"/>
                <a:gd name="connsiteX4" fmla="*/ 342691 w 385355"/>
                <a:gd name="connsiteY4" fmla="*/ 20644 h 660609"/>
                <a:gd name="connsiteX5" fmla="*/ 372969 w 385355"/>
                <a:gd name="connsiteY5" fmla="*/ 23397 h 660609"/>
                <a:gd name="connsiteX6" fmla="*/ 372969 w 385355"/>
                <a:gd name="connsiteY6" fmla="*/ 185796 h 660609"/>
                <a:gd name="connsiteX7" fmla="*/ 326176 w 385355"/>
                <a:gd name="connsiteY7" fmla="*/ 183044 h 660609"/>
                <a:gd name="connsiteX8" fmla="*/ 180291 w 385355"/>
                <a:gd name="connsiteY8" fmla="*/ 328928 h 660609"/>
                <a:gd name="connsiteX9" fmla="*/ 180291 w 385355"/>
                <a:gd name="connsiteY9" fmla="*/ 645470 h 660609"/>
                <a:gd name="connsiteX10" fmla="*/ 20644 w 385355"/>
                <a:gd name="connsiteY10" fmla="*/ 645470 h 660609"/>
                <a:gd name="connsiteX11" fmla="*/ 20644 w 385355"/>
                <a:gd name="connsiteY11" fmla="*/ 37159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355" h="660609">
                  <a:moveTo>
                    <a:pt x="23397" y="37159"/>
                  </a:moveTo>
                  <a:lnTo>
                    <a:pt x="174786" y="37159"/>
                  </a:lnTo>
                  <a:lnTo>
                    <a:pt x="174786" y="141756"/>
                  </a:lnTo>
                  <a:lnTo>
                    <a:pt x="177539" y="141756"/>
                  </a:lnTo>
                  <a:cubicBezTo>
                    <a:pt x="210569" y="81200"/>
                    <a:pt x="246352" y="20644"/>
                    <a:pt x="342691" y="20644"/>
                  </a:cubicBezTo>
                  <a:cubicBezTo>
                    <a:pt x="353701" y="20644"/>
                    <a:pt x="361959" y="20644"/>
                    <a:pt x="372969" y="23397"/>
                  </a:cubicBezTo>
                  <a:lnTo>
                    <a:pt x="372969" y="185796"/>
                  </a:lnTo>
                  <a:cubicBezTo>
                    <a:pt x="359206" y="183044"/>
                    <a:pt x="342691" y="183044"/>
                    <a:pt x="326176" y="183044"/>
                  </a:cubicBezTo>
                  <a:cubicBezTo>
                    <a:pt x="202312" y="183044"/>
                    <a:pt x="180291" y="260115"/>
                    <a:pt x="180291" y="328928"/>
                  </a:cubicBezTo>
                  <a:lnTo>
                    <a:pt x="180291" y="645470"/>
                  </a:lnTo>
                  <a:lnTo>
                    <a:pt x="20644" y="645470"/>
                  </a:lnTo>
                  <a:lnTo>
                    <a:pt x="20644" y="37159"/>
                  </a:lnTo>
                  <a:close/>
                </a:path>
              </a:pathLst>
            </a:custGeom>
            <a:solidFill>
              <a:schemeClr val="bg1"/>
            </a:solidFill>
            <a:ln w="9525" cap="flat">
              <a:noFill/>
              <a:prstDash val="solid"/>
              <a:miter/>
            </a:ln>
          </p:spPr>
          <p:txBody>
            <a:bodyPr rtlCol="0" anchor="ctr"/>
            <a:lstStyle/>
            <a:p>
              <a:endParaRPr lang="en-GB" sz="1801"/>
            </a:p>
          </p:txBody>
        </p:sp>
        <p:sp>
          <p:nvSpPr>
            <p:cNvPr id="30" name="Freeform: Shape 57"/>
            <p:cNvSpPr/>
            <p:nvPr/>
          </p:nvSpPr>
          <p:spPr>
            <a:xfrm>
              <a:off x="8206226" y="471460"/>
              <a:ext cx="633084" cy="853287"/>
            </a:xfrm>
            <a:custGeom>
              <a:avLst/>
              <a:gdLst>
                <a:gd name="connsiteX0" fmla="*/ 320671 w 633083"/>
                <a:gd name="connsiteY0" fmla="*/ 725294 h 853286"/>
                <a:gd name="connsiteX1" fmla="*/ 461050 w 633083"/>
                <a:gd name="connsiteY1" fmla="*/ 549131 h 853286"/>
                <a:gd name="connsiteX2" fmla="*/ 323423 w 633083"/>
                <a:gd name="connsiteY2" fmla="*/ 353701 h 853286"/>
                <a:gd name="connsiteX3" fmla="*/ 188549 w 633083"/>
                <a:gd name="connsiteY3" fmla="*/ 540874 h 853286"/>
                <a:gd name="connsiteX4" fmla="*/ 320671 w 633083"/>
                <a:gd name="connsiteY4" fmla="*/ 725294 h 853286"/>
                <a:gd name="connsiteX5" fmla="*/ 612440 w 633083"/>
                <a:gd name="connsiteY5" fmla="*/ 840901 h 853286"/>
                <a:gd name="connsiteX6" fmla="*/ 455545 w 633083"/>
                <a:gd name="connsiteY6" fmla="*/ 840901 h 853286"/>
                <a:gd name="connsiteX7" fmla="*/ 455545 w 633083"/>
                <a:gd name="connsiteY7" fmla="*/ 763829 h 853286"/>
                <a:gd name="connsiteX8" fmla="*/ 452793 w 633083"/>
                <a:gd name="connsiteY8" fmla="*/ 763829 h 853286"/>
                <a:gd name="connsiteX9" fmla="*/ 276630 w 633083"/>
                <a:gd name="connsiteY9" fmla="*/ 857416 h 853286"/>
                <a:gd name="connsiteX10" fmla="*/ 20644 w 633083"/>
                <a:gd name="connsiteY10" fmla="*/ 529864 h 853286"/>
                <a:gd name="connsiteX11" fmla="*/ 271125 w 633083"/>
                <a:gd name="connsiteY11" fmla="*/ 216074 h 853286"/>
                <a:gd name="connsiteX12" fmla="*/ 447288 w 633083"/>
                <a:gd name="connsiteY12" fmla="*/ 309661 h 853286"/>
                <a:gd name="connsiteX13" fmla="*/ 450040 w 633083"/>
                <a:gd name="connsiteY13" fmla="*/ 309661 h 853286"/>
                <a:gd name="connsiteX14" fmla="*/ 450040 w 633083"/>
                <a:gd name="connsiteY14" fmla="*/ 20644 h 853286"/>
                <a:gd name="connsiteX15" fmla="*/ 609688 w 633083"/>
                <a:gd name="connsiteY15" fmla="*/ 20644 h 853286"/>
                <a:gd name="connsiteX16" fmla="*/ 609688 w 633083"/>
                <a:gd name="connsiteY16" fmla="*/ 840901 h 85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33083" h="853286">
                  <a:moveTo>
                    <a:pt x="320671" y="725294"/>
                  </a:moveTo>
                  <a:cubicBezTo>
                    <a:pt x="422515" y="725294"/>
                    <a:pt x="461050" y="639965"/>
                    <a:pt x="461050" y="549131"/>
                  </a:cubicBezTo>
                  <a:cubicBezTo>
                    <a:pt x="461050" y="452793"/>
                    <a:pt x="433525" y="353701"/>
                    <a:pt x="323423" y="353701"/>
                  </a:cubicBezTo>
                  <a:cubicBezTo>
                    <a:pt x="221579" y="353701"/>
                    <a:pt x="188549" y="444535"/>
                    <a:pt x="188549" y="540874"/>
                  </a:cubicBezTo>
                  <a:cubicBezTo>
                    <a:pt x="188549" y="615192"/>
                    <a:pt x="216074" y="725294"/>
                    <a:pt x="320671" y="725294"/>
                  </a:cubicBezTo>
                  <a:moveTo>
                    <a:pt x="612440" y="840901"/>
                  </a:moveTo>
                  <a:lnTo>
                    <a:pt x="455545" y="840901"/>
                  </a:lnTo>
                  <a:lnTo>
                    <a:pt x="455545" y="763829"/>
                  </a:lnTo>
                  <a:lnTo>
                    <a:pt x="452793" y="763829"/>
                  </a:lnTo>
                  <a:cubicBezTo>
                    <a:pt x="414257" y="832643"/>
                    <a:pt x="342691" y="857416"/>
                    <a:pt x="276630" y="857416"/>
                  </a:cubicBezTo>
                  <a:cubicBezTo>
                    <a:pt x="97715" y="857416"/>
                    <a:pt x="20644" y="697769"/>
                    <a:pt x="20644" y="529864"/>
                  </a:cubicBezTo>
                  <a:cubicBezTo>
                    <a:pt x="20644" y="320671"/>
                    <a:pt x="139003" y="216074"/>
                    <a:pt x="271125" y="216074"/>
                  </a:cubicBezTo>
                  <a:cubicBezTo>
                    <a:pt x="372969" y="216074"/>
                    <a:pt x="422515" y="271125"/>
                    <a:pt x="447288" y="309661"/>
                  </a:cubicBezTo>
                  <a:lnTo>
                    <a:pt x="450040" y="309661"/>
                  </a:lnTo>
                  <a:lnTo>
                    <a:pt x="450040" y="20644"/>
                  </a:lnTo>
                  <a:lnTo>
                    <a:pt x="609688" y="20644"/>
                  </a:lnTo>
                  <a:lnTo>
                    <a:pt x="609688" y="840901"/>
                  </a:lnTo>
                  <a:close/>
                </a:path>
              </a:pathLst>
            </a:custGeom>
            <a:solidFill>
              <a:schemeClr val="bg1"/>
            </a:solidFill>
            <a:ln w="9525" cap="flat">
              <a:noFill/>
              <a:prstDash val="solid"/>
              <a:miter/>
            </a:ln>
          </p:spPr>
          <p:txBody>
            <a:bodyPr rtlCol="0" anchor="ctr"/>
            <a:lstStyle/>
            <a:p>
              <a:endParaRPr lang="en-GB" sz="1801"/>
            </a:p>
          </p:txBody>
        </p:sp>
      </p:grpSp>
      <p:pic>
        <p:nvPicPr>
          <p:cNvPr id="32" name="Picture 31"/>
          <p:cNvPicPr>
            <a:picLocks noChangeAspect="1"/>
          </p:cNvPicPr>
          <p:nvPr/>
        </p:nvPicPr>
        <p:blipFill rotWithShape="1">
          <a:blip r:embed="rId2"/>
          <a:srcRect r="23305" b="53486"/>
          <a:stretch/>
        </p:blipFill>
        <p:spPr>
          <a:xfrm>
            <a:off x="4587374" y="3179429"/>
            <a:ext cx="7604628" cy="3678572"/>
          </a:xfrm>
          <a:prstGeom prst="rect">
            <a:avLst/>
          </a:prstGeom>
        </p:spPr>
      </p:pic>
    </p:spTree>
    <p:extLst>
      <p:ext uri="{BB962C8B-B14F-4D97-AF65-F5344CB8AC3E}">
        <p14:creationId xmlns:p14="http://schemas.microsoft.com/office/powerpoint/2010/main" val="80374697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Back cover blue">
    <p:bg>
      <p:bgPr>
        <a:solidFill>
          <a:schemeClr val="accent1"/>
        </a:solidFill>
        <a:effectLst/>
      </p:bgPr>
    </p:bg>
    <p:spTree>
      <p:nvGrpSpPr>
        <p:cNvPr id="1" name=""/>
        <p:cNvGrpSpPr/>
        <p:nvPr/>
      </p:nvGrpSpPr>
      <p:grpSpPr>
        <a:xfrm>
          <a:off x="0" y="0"/>
          <a:ext cx="0" cy="0"/>
          <a:chOff x="0" y="0"/>
          <a:chExt cx="0" cy="0"/>
        </a:xfrm>
      </p:grpSpPr>
      <p:sp>
        <p:nvSpPr>
          <p:cNvPr id="3" name="Slide Number Placeholder 5"/>
          <p:cNvSpPr txBox="1">
            <a:spLocks/>
          </p:cNvSpPr>
          <p:nvPr/>
        </p:nvSpPr>
        <p:spPr>
          <a:xfrm>
            <a:off x="11340866" y="6371173"/>
            <a:ext cx="851140" cy="486833"/>
          </a:xfrm>
          <a:prstGeom prst="rect">
            <a:avLst/>
          </a:prstGeom>
        </p:spPr>
        <p:txBody>
          <a:bodyPr anchor="b"/>
          <a:lstStyle>
            <a:defPPr>
              <a:defRPr lang="en-GB"/>
            </a:defPPr>
            <a:lvl1pPr algn="r" rtl="0" fontAlgn="base">
              <a:spcBef>
                <a:spcPct val="0"/>
              </a:spcBef>
              <a:spcAft>
                <a:spcPct val="0"/>
              </a:spcAft>
              <a:defRPr lang="en-GB" sz="1000" b="0" kern="1200" smtClean="0">
                <a:solidFill>
                  <a:schemeClr val="tx1"/>
                </a:solidFill>
                <a:latin typeface="+mn-lt"/>
                <a:ea typeface="+mn-ea"/>
                <a:cs typeface="+mn-cs"/>
              </a:defRPr>
            </a:lvl1pPr>
            <a:lvl2pPr marL="609539" algn="l" rtl="0" fontAlgn="base">
              <a:spcBef>
                <a:spcPct val="0"/>
              </a:spcBef>
              <a:spcAft>
                <a:spcPct val="0"/>
              </a:spcAft>
              <a:defRPr sz="3700" b="1" kern="1200">
                <a:solidFill>
                  <a:srgbClr val="0079C1"/>
                </a:solidFill>
                <a:latin typeface="Arial" charset="0"/>
                <a:ea typeface="ＭＳ Ｐゴシック" pitchFamily="48" charset="-128"/>
                <a:cs typeface="+mn-cs"/>
              </a:defRPr>
            </a:lvl2pPr>
            <a:lvl3pPr marL="1219080" algn="l" rtl="0" fontAlgn="base">
              <a:spcBef>
                <a:spcPct val="0"/>
              </a:spcBef>
              <a:spcAft>
                <a:spcPct val="0"/>
              </a:spcAft>
              <a:defRPr sz="3700" b="1" kern="1200">
                <a:solidFill>
                  <a:srgbClr val="0079C1"/>
                </a:solidFill>
                <a:latin typeface="Arial" charset="0"/>
                <a:ea typeface="ＭＳ Ｐゴシック" pitchFamily="48" charset="-128"/>
                <a:cs typeface="+mn-cs"/>
              </a:defRPr>
            </a:lvl3pPr>
            <a:lvl4pPr marL="1828618" algn="l" rtl="0" fontAlgn="base">
              <a:spcBef>
                <a:spcPct val="0"/>
              </a:spcBef>
              <a:spcAft>
                <a:spcPct val="0"/>
              </a:spcAft>
              <a:defRPr sz="3700" b="1" kern="1200">
                <a:solidFill>
                  <a:srgbClr val="0079C1"/>
                </a:solidFill>
                <a:latin typeface="Arial" charset="0"/>
                <a:ea typeface="ＭＳ Ｐゴシック" pitchFamily="48" charset="-128"/>
                <a:cs typeface="+mn-cs"/>
              </a:defRPr>
            </a:lvl4pPr>
            <a:lvl5pPr marL="2438158" algn="l" rtl="0" fontAlgn="base">
              <a:spcBef>
                <a:spcPct val="0"/>
              </a:spcBef>
              <a:spcAft>
                <a:spcPct val="0"/>
              </a:spcAft>
              <a:defRPr sz="3700" b="1" kern="1200">
                <a:solidFill>
                  <a:srgbClr val="0079C1"/>
                </a:solidFill>
                <a:latin typeface="Arial" charset="0"/>
                <a:ea typeface="ＭＳ Ｐゴシック" pitchFamily="48" charset="-128"/>
                <a:cs typeface="+mn-cs"/>
              </a:defRPr>
            </a:lvl5pPr>
            <a:lvl6pPr marL="3047696" algn="l" defTabSz="1219080" rtl="0" eaLnBrk="1" latinLnBrk="0" hangingPunct="1">
              <a:defRPr sz="3700" b="1" kern="1200">
                <a:solidFill>
                  <a:srgbClr val="0079C1"/>
                </a:solidFill>
                <a:latin typeface="Arial" charset="0"/>
                <a:ea typeface="ＭＳ Ｐゴシック" pitchFamily="48" charset="-128"/>
                <a:cs typeface="+mn-cs"/>
              </a:defRPr>
            </a:lvl6pPr>
            <a:lvl7pPr marL="3657235" algn="l" defTabSz="1219080" rtl="0" eaLnBrk="1" latinLnBrk="0" hangingPunct="1">
              <a:defRPr sz="3700" b="1" kern="1200">
                <a:solidFill>
                  <a:srgbClr val="0079C1"/>
                </a:solidFill>
                <a:latin typeface="Arial" charset="0"/>
                <a:ea typeface="ＭＳ Ｐゴシック" pitchFamily="48" charset="-128"/>
                <a:cs typeface="+mn-cs"/>
              </a:defRPr>
            </a:lvl7pPr>
            <a:lvl8pPr marL="4266773" algn="l" defTabSz="1219080" rtl="0" eaLnBrk="1" latinLnBrk="0" hangingPunct="1">
              <a:defRPr sz="3700" b="1" kern="1200">
                <a:solidFill>
                  <a:srgbClr val="0079C1"/>
                </a:solidFill>
                <a:latin typeface="Arial" charset="0"/>
                <a:ea typeface="ＭＳ Ｐゴシック" pitchFamily="48" charset="-128"/>
                <a:cs typeface="+mn-cs"/>
              </a:defRPr>
            </a:lvl8pPr>
            <a:lvl9pPr marL="4876313" algn="l" defTabSz="1219080" rtl="0" eaLnBrk="1" latinLnBrk="0" hangingPunct="1">
              <a:defRPr sz="3700" b="1" kern="1200">
                <a:solidFill>
                  <a:srgbClr val="0079C1"/>
                </a:solidFill>
                <a:latin typeface="Arial" charset="0"/>
                <a:ea typeface="ＭＳ Ｐゴシック" pitchFamily="48" charset="-128"/>
                <a:cs typeface="+mn-cs"/>
              </a:defRPr>
            </a:lvl9pPr>
          </a:lstStyle>
          <a:p>
            <a:fld id="{C765D33F-A874-457A-8BB6-233806FE7182}" type="slidenum">
              <a:rPr lang="en-GB" sz="601" smtClean="0"/>
              <a:pPr/>
              <a:t>‹#›</a:t>
            </a:fld>
            <a:endParaRPr lang="en-GB" sz="601"/>
          </a:p>
        </p:txBody>
      </p:sp>
      <p:grpSp>
        <p:nvGrpSpPr>
          <p:cNvPr id="23" name="Group 22"/>
          <p:cNvGrpSpPr/>
          <p:nvPr/>
        </p:nvGrpSpPr>
        <p:grpSpPr>
          <a:xfrm>
            <a:off x="2998725" y="2873407"/>
            <a:ext cx="6155348" cy="973027"/>
            <a:chOff x="2910342" y="325575"/>
            <a:chExt cx="5928968" cy="1249653"/>
          </a:xfrm>
        </p:grpSpPr>
        <p:sp>
          <p:nvSpPr>
            <p:cNvPr id="24" name="Freeform: Shape 35"/>
            <p:cNvSpPr/>
            <p:nvPr/>
          </p:nvSpPr>
          <p:spPr>
            <a:xfrm>
              <a:off x="7911705" y="325575"/>
              <a:ext cx="275254" cy="275254"/>
            </a:xfrm>
            <a:custGeom>
              <a:avLst/>
              <a:gdLst>
                <a:gd name="connsiteX0" fmla="*/ 254610 w 275253"/>
                <a:gd name="connsiteY0" fmla="*/ 139003 h 275253"/>
                <a:gd name="connsiteX1" fmla="*/ 136251 w 275253"/>
                <a:gd name="connsiteY1" fmla="*/ 254610 h 275253"/>
                <a:gd name="connsiteX2" fmla="*/ 20644 w 275253"/>
                <a:gd name="connsiteY2" fmla="*/ 139003 h 275253"/>
                <a:gd name="connsiteX3" fmla="*/ 136251 w 275253"/>
                <a:gd name="connsiteY3" fmla="*/ 20644 h 275253"/>
              </a:gdLst>
              <a:ahLst/>
              <a:cxnLst>
                <a:cxn ang="0">
                  <a:pos x="connsiteX0" y="connsiteY0"/>
                </a:cxn>
                <a:cxn ang="0">
                  <a:pos x="connsiteX1" y="connsiteY1"/>
                </a:cxn>
                <a:cxn ang="0">
                  <a:pos x="connsiteX2" y="connsiteY2"/>
                </a:cxn>
                <a:cxn ang="0">
                  <a:pos x="connsiteX3" y="connsiteY3"/>
                </a:cxn>
              </a:cxnLst>
              <a:rect l="l" t="t" r="r" b="b"/>
              <a:pathLst>
                <a:path w="275253" h="275253">
                  <a:moveTo>
                    <a:pt x="254610" y="139003"/>
                  </a:moveTo>
                  <a:lnTo>
                    <a:pt x="136251" y="254610"/>
                  </a:lnTo>
                  <a:lnTo>
                    <a:pt x="20644" y="139003"/>
                  </a:lnTo>
                  <a:lnTo>
                    <a:pt x="136251" y="20644"/>
                  </a:lnTo>
                  <a:close/>
                </a:path>
              </a:pathLst>
            </a:custGeom>
            <a:solidFill>
              <a:schemeClr val="bg1"/>
            </a:solidFill>
            <a:ln w="9525" cap="flat">
              <a:noFill/>
              <a:prstDash val="solid"/>
              <a:miter/>
            </a:ln>
          </p:spPr>
          <p:txBody>
            <a:bodyPr rtlCol="0" anchor="ctr"/>
            <a:lstStyle/>
            <a:p>
              <a:endParaRPr lang="en-GB" sz="1801"/>
            </a:p>
          </p:txBody>
        </p:sp>
        <p:sp>
          <p:nvSpPr>
            <p:cNvPr id="25" name="Freeform: Shape 37"/>
            <p:cNvSpPr/>
            <p:nvPr/>
          </p:nvSpPr>
          <p:spPr>
            <a:xfrm>
              <a:off x="7947488" y="680652"/>
              <a:ext cx="192678" cy="633084"/>
            </a:xfrm>
            <a:custGeom>
              <a:avLst/>
              <a:gdLst>
                <a:gd name="connsiteX0" fmla="*/ 20644 w 192677"/>
                <a:gd name="connsiteY0" fmla="*/ 20644 h 633083"/>
                <a:gd name="connsiteX1" fmla="*/ 180291 w 192677"/>
                <a:gd name="connsiteY1" fmla="*/ 20644 h 633083"/>
                <a:gd name="connsiteX2" fmla="*/ 180291 w 192677"/>
                <a:gd name="connsiteY2" fmla="*/ 631708 h 633083"/>
                <a:gd name="connsiteX3" fmla="*/ 20644 w 192677"/>
                <a:gd name="connsiteY3" fmla="*/ 631708 h 633083"/>
              </a:gdLst>
              <a:ahLst/>
              <a:cxnLst>
                <a:cxn ang="0">
                  <a:pos x="connsiteX0" y="connsiteY0"/>
                </a:cxn>
                <a:cxn ang="0">
                  <a:pos x="connsiteX1" y="connsiteY1"/>
                </a:cxn>
                <a:cxn ang="0">
                  <a:pos x="connsiteX2" y="connsiteY2"/>
                </a:cxn>
                <a:cxn ang="0">
                  <a:pos x="connsiteX3" y="connsiteY3"/>
                </a:cxn>
              </a:cxnLst>
              <a:rect l="l" t="t" r="r" b="b"/>
              <a:pathLst>
                <a:path w="192677" h="633083">
                  <a:moveTo>
                    <a:pt x="20644" y="20644"/>
                  </a:moveTo>
                  <a:lnTo>
                    <a:pt x="180291" y="20644"/>
                  </a:lnTo>
                  <a:lnTo>
                    <a:pt x="180291" y="631708"/>
                  </a:lnTo>
                  <a:lnTo>
                    <a:pt x="20644" y="631708"/>
                  </a:lnTo>
                  <a:close/>
                </a:path>
              </a:pathLst>
            </a:custGeom>
            <a:solidFill>
              <a:schemeClr val="bg1"/>
            </a:solidFill>
            <a:ln w="9525" cap="flat">
              <a:noFill/>
              <a:prstDash val="solid"/>
              <a:miter/>
            </a:ln>
          </p:spPr>
          <p:txBody>
            <a:bodyPr rtlCol="0" anchor="ctr"/>
            <a:lstStyle/>
            <a:p>
              <a:endParaRPr lang="en-GB" sz="1801"/>
            </a:p>
          </p:txBody>
        </p:sp>
        <p:sp>
          <p:nvSpPr>
            <p:cNvPr id="26" name="Freeform: Shape 38"/>
            <p:cNvSpPr/>
            <p:nvPr/>
          </p:nvSpPr>
          <p:spPr>
            <a:xfrm>
              <a:off x="2910342"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2135 h 633083"/>
                <a:gd name="connsiteX11" fmla="*/ 92210 w 495456"/>
                <a:gd name="connsiteY11" fmla="*/ 626203 h 633083"/>
                <a:gd name="connsiteX12" fmla="*/ 20644 w 495456"/>
                <a:gd name="connsiteY12" fmla="*/ 626203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19735"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2135"/>
                  </a:cubicBezTo>
                  <a:lnTo>
                    <a:pt x="92210" y="626203"/>
                  </a:lnTo>
                  <a:lnTo>
                    <a:pt x="20644" y="626203"/>
                  </a:lnTo>
                  <a:lnTo>
                    <a:pt x="20644" y="37159"/>
                  </a:lnTo>
                  <a:close/>
                </a:path>
              </a:pathLst>
            </a:custGeom>
            <a:solidFill>
              <a:schemeClr val="bg1"/>
            </a:solidFill>
            <a:ln w="9525" cap="flat">
              <a:noFill/>
              <a:prstDash val="solid"/>
              <a:miter/>
            </a:ln>
          </p:spPr>
          <p:txBody>
            <a:bodyPr rtlCol="0" anchor="ctr"/>
            <a:lstStyle/>
            <a:p>
              <a:endParaRPr lang="en-GB" sz="1801"/>
            </a:p>
          </p:txBody>
        </p:sp>
        <p:sp>
          <p:nvSpPr>
            <p:cNvPr id="27" name="Freeform: Shape 41"/>
            <p:cNvSpPr/>
            <p:nvPr/>
          </p:nvSpPr>
          <p:spPr>
            <a:xfrm>
              <a:off x="2910342"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4888 h 633083"/>
                <a:gd name="connsiteX11" fmla="*/ 92210 w 495456"/>
                <a:gd name="connsiteY11" fmla="*/ 628955 h 633083"/>
                <a:gd name="connsiteX12" fmla="*/ 20644 w 495456"/>
                <a:gd name="connsiteY12" fmla="*/ 628955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22488"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4888"/>
                  </a:cubicBezTo>
                  <a:lnTo>
                    <a:pt x="92210" y="628955"/>
                  </a:lnTo>
                  <a:lnTo>
                    <a:pt x="20644" y="628955"/>
                  </a:lnTo>
                  <a:lnTo>
                    <a:pt x="20644" y="37159"/>
                  </a:lnTo>
                  <a:close/>
                </a:path>
              </a:pathLst>
            </a:custGeom>
            <a:solidFill>
              <a:schemeClr val="bg1"/>
            </a:solidFill>
            <a:ln w="9525" cap="flat">
              <a:noFill/>
              <a:prstDash val="solid"/>
              <a:miter/>
            </a:ln>
          </p:spPr>
          <p:txBody>
            <a:bodyPr rtlCol="0" anchor="ctr"/>
            <a:lstStyle/>
            <a:p>
              <a:endParaRPr lang="en-GB" sz="1801"/>
            </a:p>
          </p:txBody>
        </p:sp>
        <p:sp>
          <p:nvSpPr>
            <p:cNvPr id="28" name="Freeform: Shape 42"/>
            <p:cNvSpPr/>
            <p:nvPr/>
          </p:nvSpPr>
          <p:spPr>
            <a:xfrm>
              <a:off x="3488375" y="686158"/>
              <a:ext cx="578033" cy="660609"/>
            </a:xfrm>
            <a:custGeom>
              <a:avLst/>
              <a:gdLst>
                <a:gd name="connsiteX0" fmla="*/ 430772 w 578033"/>
                <a:gd name="connsiteY0" fmla="*/ 304156 h 660609"/>
                <a:gd name="connsiteX1" fmla="*/ 430772 w 578033"/>
                <a:gd name="connsiteY1" fmla="*/ 304156 h 660609"/>
                <a:gd name="connsiteX2" fmla="*/ 367464 w 578033"/>
                <a:gd name="connsiteY2" fmla="*/ 331681 h 660609"/>
                <a:gd name="connsiteX3" fmla="*/ 94963 w 578033"/>
                <a:gd name="connsiteY3" fmla="*/ 466555 h 660609"/>
                <a:gd name="connsiteX4" fmla="*/ 227084 w 578033"/>
                <a:gd name="connsiteY4" fmla="*/ 582162 h 660609"/>
                <a:gd name="connsiteX5" fmla="*/ 430772 w 578033"/>
                <a:gd name="connsiteY5" fmla="*/ 397742 h 660609"/>
                <a:gd name="connsiteX6" fmla="*/ 430772 w 578033"/>
                <a:gd name="connsiteY6" fmla="*/ 304156 h 660609"/>
                <a:gd name="connsiteX7" fmla="*/ 48169 w 578033"/>
                <a:gd name="connsiteY7" fmla="*/ 218827 h 660609"/>
                <a:gd name="connsiteX8" fmla="*/ 284888 w 578033"/>
                <a:gd name="connsiteY8" fmla="*/ 20644 h 660609"/>
                <a:gd name="connsiteX9" fmla="*/ 502338 w 578033"/>
                <a:gd name="connsiteY9" fmla="*/ 210569 h 660609"/>
                <a:gd name="connsiteX10" fmla="*/ 502338 w 578033"/>
                <a:gd name="connsiteY10" fmla="*/ 524359 h 660609"/>
                <a:gd name="connsiteX11" fmla="*/ 543626 w 578033"/>
                <a:gd name="connsiteY11" fmla="*/ 568399 h 660609"/>
                <a:gd name="connsiteX12" fmla="*/ 565647 w 578033"/>
                <a:gd name="connsiteY12" fmla="*/ 562894 h 660609"/>
                <a:gd name="connsiteX13" fmla="*/ 565647 w 578033"/>
                <a:gd name="connsiteY13" fmla="*/ 623450 h 660609"/>
                <a:gd name="connsiteX14" fmla="*/ 518854 w 578033"/>
                <a:gd name="connsiteY14" fmla="*/ 628955 h 660609"/>
                <a:gd name="connsiteX15" fmla="*/ 433525 w 578033"/>
                <a:gd name="connsiteY15" fmla="*/ 527111 h 660609"/>
                <a:gd name="connsiteX16" fmla="*/ 433525 w 578033"/>
                <a:gd name="connsiteY16" fmla="*/ 527111 h 660609"/>
                <a:gd name="connsiteX17" fmla="*/ 218827 w 578033"/>
                <a:gd name="connsiteY17" fmla="*/ 648223 h 660609"/>
                <a:gd name="connsiteX18" fmla="*/ 20644 w 578033"/>
                <a:gd name="connsiteY18" fmla="*/ 474813 h 660609"/>
                <a:gd name="connsiteX19" fmla="*/ 337186 w 578033"/>
                <a:gd name="connsiteY19" fmla="*/ 284888 h 660609"/>
                <a:gd name="connsiteX20" fmla="*/ 428020 w 578033"/>
                <a:gd name="connsiteY20" fmla="*/ 205064 h 660609"/>
                <a:gd name="connsiteX21" fmla="*/ 273878 w 578033"/>
                <a:gd name="connsiteY21" fmla="*/ 83952 h 660609"/>
                <a:gd name="connsiteX22" fmla="*/ 116983 w 578033"/>
                <a:gd name="connsiteY22" fmla="*/ 221579 h 660609"/>
                <a:gd name="connsiteX23" fmla="*/ 48169 w 578033"/>
                <a:gd name="connsiteY23" fmla="*/ 221579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78033" h="660609">
                  <a:moveTo>
                    <a:pt x="430772" y="304156"/>
                  </a:moveTo>
                  <a:lnTo>
                    <a:pt x="430772" y="304156"/>
                  </a:lnTo>
                  <a:cubicBezTo>
                    <a:pt x="419762" y="320671"/>
                    <a:pt x="386732" y="326176"/>
                    <a:pt x="367464" y="331681"/>
                  </a:cubicBezTo>
                  <a:cubicBezTo>
                    <a:pt x="246352" y="353701"/>
                    <a:pt x="94963" y="350949"/>
                    <a:pt x="94963" y="466555"/>
                  </a:cubicBezTo>
                  <a:cubicBezTo>
                    <a:pt x="94963" y="538121"/>
                    <a:pt x="158271" y="582162"/>
                    <a:pt x="227084" y="582162"/>
                  </a:cubicBezTo>
                  <a:cubicBezTo>
                    <a:pt x="337186" y="582162"/>
                    <a:pt x="433525" y="513348"/>
                    <a:pt x="430772" y="397742"/>
                  </a:cubicBezTo>
                  <a:lnTo>
                    <a:pt x="430772" y="304156"/>
                  </a:lnTo>
                  <a:close/>
                  <a:moveTo>
                    <a:pt x="48169" y="218827"/>
                  </a:moveTo>
                  <a:cubicBezTo>
                    <a:pt x="53675" y="81200"/>
                    <a:pt x="152766" y="20644"/>
                    <a:pt x="284888" y="20644"/>
                  </a:cubicBezTo>
                  <a:cubicBezTo>
                    <a:pt x="389484" y="20644"/>
                    <a:pt x="502338" y="53675"/>
                    <a:pt x="502338" y="210569"/>
                  </a:cubicBezTo>
                  <a:lnTo>
                    <a:pt x="502338" y="524359"/>
                  </a:lnTo>
                  <a:cubicBezTo>
                    <a:pt x="502338" y="551884"/>
                    <a:pt x="516101" y="568399"/>
                    <a:pt x="543626" y="568399"/>
                  </a:cubicBezTo>
                  <a:cubicBezTo>
                    <a:pt x="551884" y="568399"/>
                    <a:pt x="560142" y="565647"/>
                    <a:pt x="565647" y="562894"/>
                  </a:cubicBezTo>
                  <a:lnTo>
                    <a:pt x="565647" y="623450"/>
                  </a:lnTo>
                  <a:cubicBezTo>
                    <a:pt x="549132" y="626203"/>
                    <a:pt x="538121" y="628955"/>
                    <a:pt x="518854" y="628955"/>
                  </a:cubicBezTo>
                  <a:cubicBezTo>
                    <a:pt x="447288" y="628955"/>
                    <a:pt x="433525" y="587667"/>
                    <a:pt x="433525" y="527111"/>
                  </a:cubicBezTo>
                  <a:lnTo>
                    <a:pt x="433525" y="527111"/>
                  </a:lnTo>
                  <a:cubicBezTo>
                    <a:pt x="383979" y="604182"/>
                    <a:pt x="331681" y="648223"/>
                    <a:pt x="218827" y="648223"/>
                  </a:cubicBezTo>
                  <a:cubicBezTo>
                    <a:pt x="111478" y="648223"/>
                    <a:pt x="20644" y="593172"/>
                    <a:pt x="20644" y="474813"/>
                  </a:cubicBezTo>
                  <a:cubicBezTo>
                    <a:pt x="20644" y="309661"/>
                    <a:pt x="180291" y="304156"/>
                    <a:pt x="337186" y="284888"/>
                  </a:cubicBezTo>
                  <a:cubicBezTo>
                    <a:pt x="397742" y="279383"/>
                    <a:pt x="428020" y="271125"/>
                    <a:pt x="428020" y="205064"/>
                  </a:cubicBezTo>
                  <a:cubicBezTo>
                    <a:pt x="428020" y="108725"/>
                    <a:pt x="359206" y="83952"/>
                    <a:pt x="273878" y="83952"/>
                  </a:cubicBezTo>
                  <a:cubicBezTo>
                    <a:pt x="185796" y="83952"/>
                    <a:pt x="119735" y="125240"/>
                    <a:pt x="116983" y="221579"/>
                  </a:cubicBezTo>
                  <a:lnTo>
                    <a:pt x="48169" y="221579"/>
                  </a:lnTo>
                  <a:close/>
                </a:path>
              </a:pathLst>
            </a:custGeom>
            <a:solidFill>
              <a:schemeClr val="bg1"/>
            </a:solidFill>
            <a:ln w="9525" cap="flat">
              <a:noFill/>
              <a:prstDash val="solid"/>
              <a:miter/>
            </a:ln>
          </p:spPr>
          <p:txBody>
            <a:bodyPr rtlCol="0" anchor="ctr"/>
            <a:lstStyle/>
            <a:p>
              <a:endParaRPr lang="en-GB" sz="1801"/>
            </a:p>
          </p:txBody>
        </p:sp>
        <p:sp>
          <p:nvSpPr>
            <p:cNvPr id="29" name="Freeform: Shape 43"/>
            <p:cNvSpPr/>
            <p:nvPr/>
          </p:nvSpPr>
          <p:spPr>
            <a:xfrm>
              <a:off x="4077418" y="526510"/>
              <a:ext cx="330305" cy="798236"/>
            </a:xfrm>
            <a:custGeom>
              <a:avLst/>
              <a:gdLst>
                <a:gd name="connsiteX0" fmla="*/ 194054 w 330304"/>
                <a:gd name="connsiteY0" fmla="*/ 196807 h 798236"/>
                <a:gd name="connsiteX1" fmla="*/ 312413 w 330304"/>
                <a:gd name="connsiteY1" fmla="*/ 196807 h 798236"/>
                <a:gd name="connsiteX2" fmla="*/ 312413 w 330304"/>
                <a:gd name="connsiteY2" fmla="*/ 257362 h 798236"/>
                <a:gd name="connsiteX3" fmla="*/ 194054 w 330304"/>
                <a:gd name="connsiteY3" fmla="*/ 257362 h 798236"/>
                <a:gd name="connsiteX4" fmla="*/ 194054 w 330304"/>
                <a:gd name="connsiteY4" fmla="*/ 656480 h 798236"/>
                <a:gd name="connsiteX5" fmla="*/ 251857 w 330304"/>
                <a:gd name="connsiteY5" fmla="*/ 733552 h 798236"/>
                <a:gd name="connsiteX6" fmla="*/ 312413 w 330304"/>
                <a:gd name="connsiteY6" fmla="*/ 730799 h 798236"/>
                <a:gd name="connsiteX7" fmla="*/ 312413 w 330304"/>
                <a:gd name="connsiteY7" fmla="*/ 791355 h 798236"/>
                <a:gd name="connsiteX8" fmla="*/ 249105 w 330304"/>
                <a:gd name="connsiteY8" fmla="*/ 794107 h 798236"/>
                <a:gd name="connsiteX9" fmla="*/ 122488 w 330304"/>
                <a:gd name="connsiteY9" fmla="*/ 661986 h 798236"/>
                <a:gd name="connsiteX10" fmla="*/ 122488 w 330304"/>
                <a:gd name="connsiteY10" fmla="*/ 257362 h 798236"/>
                <a:gd name="connsiteX11" fmla="*/ 20644 w 330304"/>
                <a:gd name="connsiteY11" fmla="*/ 257362 h 798236"/>
                <a:gd name="connsiteX12" fmla="*/ 20644 w 330304"/>
                <a:gd name="connsiteY12" fmla="*/ 196807 h 798236"/>
                <a:gd name="connsiteX13" fmla="*/ 122488 w 330304"/>
                <a:gd name="connsiteY13" fmla="*/ 196807 h 798236"/>
                <a:gd name="connsiteX14" fmla="*/ 122488 w 330304"/>
                <a:gd name="connsiteY14" fmla="*/ 20644 h 798236"/>
                <a:gd name="connsiteX15" fmla="*/ 194054 w 330304"/>
                <a:gd name="connsiteY15" fmla="*/ 20644 h 798236"/>
                <a:gd name="connsiteX16" fmla="*/ 194054 w 330304"/>
                <a:gd name="connsiteY16" fmla="*/ 196807 h 79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0304" h="798236">
                  <a:moveTo>
                    <a:pt x="194054" y="196807"/>
                  </a:moveTo>
                  <a:lnTo>
                    <a:pt x="312413" y="196807"/>
                  </a:lnTo>
                  <a:lnTo>
                    <a:pt x="312413" y="257362"/>
                  </a:lnTo>
                  <a:lnTo>
                    <a:pt x="194054" y="257362"/>
                  </a:lnTo>
                  <a:lnTo>
                    <a:pt x="194054" y="656480"/>
                  </a:lnTo>
                  <a:cubicBezTo>
                    <a:pt x="194054" y="703274"/>
                    <a:pt x="202312" y="730799"/>
                    <a:pt x="251857" y="733552"/>
                  </a:cubicBezTo>
                  <a:cubicBezTo>
                    <a:pt x="271125" y="733552"/>
                    <a:pt x="293145" y="733552"/>
                    <a:pt x="312413" y="730799"/>
                  </a:cubicBezTo>
                  <a:lnTo>
                    <a:pt x="312413" y="791355"/>
                  </a:lnTo>
                  <a:cubicBezTo>
                    <a:pt x="290393" y="791355"/>
                    <a:pt x="271125" y="794107"/>
                    <a:pt x="249105" y="794107"/>
                  </a:cubicBezTo>
                  <a:cubicBezTo>
                    <a:pt x="152766" y="794107"/>
                    <a:pt x="119735" y="761077"/>
                    <a:pt x="122488" y="661986"/>
                  </a:cubicBezTo>
                  <a:lnTo>
                    <a:pt x="122488" y="257362"/>
                  </a:lnTo>
                  <a:lnTo>
                    <a:pt x="20644" y="257362"/>
                  </a:lnTo>
                  <a:lnTo>
                    <a:pt x="20644" y="196807"/>
                  </a:lnTo>
                  <a:lnTo>
                    <a:pt x="122488" y="196807"/>
                  </a:lnTo>
                  <a:lnTo>
                    <a:pt x="122488" y="20644"/>
                  </a:lnTo>
                  <a:lnTo>
                    <a:pt x="194054" y="20644"/>
                  </a:lnTo>
                  <a:lnTo>
                    <a:pt x="194054" y="196807"/>
                  </a:lnTo>
                  <a:close/>
                </a:path>
              </a:pathLst>
            </a:custGeom>
            <a:solidFill>
              <a:schemeClr val="bg1"/>
            </a:solidFill>
            <a:ln w="9525" cap="flat">
              <a:noFill/>
              <a:prstDash val="solid"/>
              <a:miter/>
            </a:ln>
          </p:spPr>
          <p:txBody>
            <a:bodyPr rtlCol="0" anchor="ctr"/>
            <a:lstStyle/>
            <a:p>
              <a:endParaRPr lang="en-GB" sz="1801"/>
            </a:p>
          </p:txBody>
        </p:sp>
        <p:sp>
          <p:nvSpPr>
            <p:cNvPr id="30" name="Freeform: Shape 45"/>
            <p:cNvSpPr/>
            <p:nvPr/>
          </p:nvSpPr>
          <p:spPr>
            <a:xfrm>
              <a:off x="4077418" y="526510"/>
              <a:ext cx="330305" cy="798236"/>
            </a:xfrm>
            <a:custGeom>
              <a:avLst/>
              <a:gdLst>
                <a:gd name="connsiteX0" fmla="*/ 194054 w 330304"/>
                <a:gd name="connsiteY0" fmla="*/ 196807 h 798236"/>
                <a:gd name="connsiteX1" fmla="*/ 312413 w 330304"/>
                <a:gd name="connsiteY1" fmla="*/ 196807 h 798236"/>
                <a:gd name="connsiteX2" fmla="*/ 312413 w 330304"/>
                <a:gd name="connsiteY2" fmla="*/ 257362 h 798236"/>
                <a:gd name="connsiteX3" fmla="*/ 194054 w 330304"/>
                <a:gd name="connsiteY3" fmla="*/ 257362 h 798236"/>
                <a:gd name="connsiteX4" fmla="*/ 194054 w 330304"/>
                <a:gd name="connsiteY4" fmla="*/ 656480 h 798236"/>
                <a:gd name="connsiteX5" fmla="*/ 251857 w 330304"/>
                <a:gd name="connsiteY5" fmla="*/ 733552 h 798236"/>
                <a:gd name="connsiteX6" fmla="*/ 312413 w 330304"/>
                <a:gd name="connsiteY6" fmla="*/ 730799 h 798236"/>
                <a:gd name="connsiteX7" fmla="*/ 312413 w 330304"/>
                <a:gd name="connsiteY7" fmla="*/ 791355 h 798236"/>
                <a:gd name="connsiteX8" fmla="*/ 249105 w 330304"/>
                <a:gd name="connsiteY8" fmla="*/ 794107 h 798236"/>
                <a:gd name="connsiteX9" fmla="*/ 122488 w 330304"/>
                <a:gd name="connsiteY9" fmla="*/ 661986 h 798236"/>
                <a:gd name="connsiteX10" fmla="*/ 122488 w 330304"/>
                <a:gd name="connsiteY10" fmla="*/ 257362 h 798236"/>
                <a:gd name="connsiteX11" fmla="*/ 20644 w 330304"/>
                <a:gd name="connsiteY11" fmla="*/ 257362 h 798236"/>
                <a:gd name="connsiteX12" fmla="*/ 20644 w 330304"/>
                <a:gd name="connsiteY12" fmla="*/ 196807 h 798236"/>
                <a:gd name="connsiteX13" fmla="*/ 122488 w 330304"/>
                <a:gd name="connsiteY13" fmla="*/ 196807 h 798236"/>
                <a:gd name="connsiteX14" fmla="*/ 122488 w 330304"/>
                <a:gd name="connsiteY14" fmla="*/ 20644 h 798236"/>
                <a:gd name="connsiteX15" fmla="*/ 194054 w 330304"/>
                <a:gd name="connsiteY15" fmla="*/ 20644 h 798236"/>
                <a:gd name="connsiteX16" fmla="*/ 194054 w 330304"/>
                <a:gd name="connsiteY16" fmla="*/ 196807 h 79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0304" h="798236">
                  <a:moveTo>
                    <a:pt x="194054" y="196807"/>
                  </a:moveTo>
                  <a:lnTo>
                    <a:pt x="312413" y="196807"/>
                  </a:lnTo>
                  <a:lnTo>
                    <a:pt x="312413" y="257362"/>
                  </a:lnTo>
                  <a:lnTo>
                    <a:pt x="194054" y="257362"/>
                  </a:lnTo>
                  <a:lnTo>
                    <a:pt x="194054" y="656480"/>
                  </a:lnTo>
                  <a:cubicBezTo>
                    <a:pt x="194054" y="703274"/>
                    <a:pt x="202312" y="730799"/>
                    <a:pt x="251857" y="733552"/>
                  </a:cubicBezTo>
                  <a:cubicBezTo>
                    <a:pt x="271125" y="733552"/>
                    <a:pt x="293145" y="733552"/>
                    <a:pt x="312413" y="730799"/>
                  </a:cubicBezTo>
                  <a:lnTo>
                    <a:pt x="312413" y="791355"/>
                  </a:lnTo>
                  <a:cubicBezTo>
                    <a:pt x="290393" y="791355"/>
                    <a:pt x="271125" y="794107"/>
                    <a:pt x="249105" y="794107"/>
                  </a:cubicBezTo>
                  <a:cubicBezTo>
                    <a:pt x="152766" y="794107"/>
                    <a:pt x="119735" y="761077"/>
                    <a:pt x="122488" y="661986"/>
                  </a:cubicBezTo>
                  <a:lnTo>
                    <a:pt x="122488" y="257362"/>
                  </a:lnTo>
                  <a:lnTo>
                    <a:pt x="20644" y="257362"/>
                  </a:lnTo>
                  <a:lnTo>
                    <a:pt x="20644" y="196807"/>
                  </a:lnTo>
                  <a:lnTo>
                    <a:pt x="122488" y="196807"/>
                  </a:lnTo>
                  <a:lnTo>
                    <a:pt x="122488" y="20644"/>
                  </a:lnTo>
                  <a:lnTo>
                    <a:pt x="194054" y="20644"/>
                  </a:lnTo>
                  <a:lnTo>
                    <a:pt x="194054" y="196807"/>
                  </a:lnTo>
                  <a:close/>
                </a:path>
              </a:pathLst>
            </a:custGeom>
            <a:solidFill>
              <a:schemeClr val="bg1"/>
            </a:solidFill>
            <a:ln w="9525" cap="flat">
              <a:noFill/>
              <a:prstDash val="solid"/>
              <a:miter/>
            </a:ln>
          </p:spPr>
          <p:txBody>
            <a:bodyPr rtlCol="0" anchor="ctr"/>
            <a:lstStyle/>
            <a:p>
              <a:endParaRPr lang="en-GB" sz="1801"/>
            </a:p>
          </p:txBody>
        </p:sp>
        <p:sp>
          <p:nvSpPr>
            <p:cNvPr id="51" name="Freeform: Shape 46"/>
            <p:cNvSpPr/>
            <p:nvPr/>
          </p:nvSpPr>
          <p:spPr>
            <a:xfrm>
              <a:off x="4501309" y="476965"/>
              <a:ext cx="110102" cy="853287"/>
            </a:xfrm>
            <a:custGeom>
              <a:avLst/>
              <a:gdLst>
                <a:gd name="connsiteX0" fmla="*/ 20644 w 110101"/>
                <a:gd name="connsiteY0" fmla="*/ 246352 h 853286"/>
                <a:gd name="connsiteX1" fmla="*/ 92210 w 110101"/>
                <a:gd name="connsiteY1" fmla="*/ 246352 h 853286"/>
                <a:gd name="connsiteX2" fmla="*/ 92210 w 110101"/>
                <a:gd name="connsiteY2" fmla="*/ 835395 h 853286"/>
                <a:gd name="connsiteX3" fmla="*/ 20644 w 110101"/>
                <a:gd name="connsiteY3" fmla="*/ 835395 h 853286"/>
                <a:gd name="connsiteX4" fmla="*/ 20644 w 110101"/>
                <a:gd name="connsiteY4" fmla="*/ 246352 h 853286"/>
                <a:gd name="connsiteX5" fmla="*/ 20644 w 110101"/>
                <a:gd name="connsiteY5" fmla="*/ 20644 h 853286"/>
                <a:gd name="connsiteX6" fmla="*/ 92210 w 110101"/>
                <a:gd name="connsiteY6" fmla="*/ 20644 h 853286"/>
                <a:gd name="connsiteX7" fmla="*/ 92210 w 110101"/>
                <a:gd name="connsiteY7" fmla="*/ 136251 h 853286"/>
                <a:gd name="connsiteX8" fmla="*/ 20644 w 110101"/>
                <a:gd name="connsiteY8" fmla="*/ 136251 h 853286"/>
                <a:gd name="connsiteX9" fmla="*/ 20644 w 110101"/>
                <a:gd name="connsiteY9" fmla="*/ 20644 h 85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101" h="853286">
                  <a:moveTo>
                    <a:pt x="20644" y="246352"/>
                  </a:moveTo>
                  <a:lnTo>
                    <a:pt x="92210" y="246352"/>
                  </a:lnTo>
                  <a:lnTo>
                    <a:pt x="92210" y="835395"/>
                  </a:lnTo>
                  <a:lnTo>
                    <a:pt x="20644" y="835395"/>
                  </a:lnTo>
                  <a:lnTo>
                    <a:pt x="20644" y="246352"/>
                  </a:lnTo>
                  <a:close/>
                  <a:moveTo>
                    <a:pt x="20644" y="20644"/>
                  </a:moveTo>
                  <a:lnTo>
                    <a:pt x="92210" y="20644"/>
                  </a:lnTo>
                  <a:lnTo>
                    <a:pt x="92210" y="136251"/>
                  </a:lnTo>
                  <a:lnTo>
                    <a:pt x="20644" y="136251"/>
                  </a:lnTo>
                  <a:lnTo>
                    <a:pt x="20644" y="20644"/>
                  </a:lnTo>
                  <a:close/>
                </a:path>
              </a:pathLst>
            </a:custGeom>
            <a:solidFill>
              <a:schemeClr val="bg1"/>
            </a:solidFill>
            <a:ln w="9525" cap="flat">
              <a:noFill/>
              <a:prstDash val="solid"/>
              <a:miter/>
            </a:ln>
          </p:spPr>
          <p:txBody>
            <a:bodyPr rtlCol="0" anchor="ctr"/>
            <a:lstStyle/>
            <a:p>
              <a:endParaRPr lang="en-GB" sz="1801"/>
            </a:p>
          </p:txBody>
        </p:sp>
        <p:sp>
          <p:nvSpPr>
            <p:cNvPr id="52" name="Freeform: Shape 47"/>
            <p:cNvSpPr/>
            <p:nvPr/>
          </p:nvSpPr>
          <p:spPr>
            <a:xfrm>
              <a:off x="4501309" y="702673"/>
              <a:ext cx="110102" cy="605559"/>
            </a:xfrm>
            <a:custGeom>
              <a:avLst/>
              <a:gdLst>
                <a:gd name="connsiteX0" fmla="*/ 20644 w 110101"/>
                <a:gd name="connsiteY0" fmla="*/ 20644 h 605558"/>
                <a:gd name="connsiteX1" fmla="*/ 92210 w 110101"/>
                <a:gd name="connsiteY1" fmla="*/ 20644 h 605558"/>
                <a:gd name="connsiteX2" fmla="*/ 92210 w 110101"/>
                <a:gd name="connsiteY2" fmla="*/ 609687 h 605558"/>
                <a:gd name="connsiteX3" fmla="*/ 20644 w 110101"/>
                <a:gd name="connsiteY3" fmla="*/ 609687 h 605558"/>
              </a:gdLst>
              <a:ahLst/>
              <a:cxnLst>
                <a:cxn ang="0">
                  <a:pos x="connsiteX0" y="connsiteY0"/>
                </a:cxn>
                <a:cxn ang="0">
                  <a:pos x="connsiteX1" y="connsiteY1"/>
                </a:cxn>
                <a:cxn ang="0">
                  <a:pos x="connsiteX2" y="connsiteY2"/>
                </a:cxn>
                <a:cxn ang="0">
                  <a:pos x="connsiteX3" y="connsiteY3"/>
                </a:cxn>
              </a:cxnLst>
              <a:rect l="l" t="t" r="r" b="b"/>
              <a:pathLst>
                <a:path w="110101" h="605558">
                  <a:moveTo>
                    <a:pt x="20644" y="20644"/>
                  </a:moveTo>
                  <a:lnTo>
                    <a:pt x="92210" y="20644"/>
                  </a:lnTo>
                  <a:lnTo>
                    <a:pt x="92210" y="609687"/>
                  </a:lnTo>
                  <a:lnTo>
                    <a:pt x="20644" y="609687"/>
                  </a:lnTo>
                  <a:close/>
                </a:path>
              </a:pathLst>
            </a:custGeom>
            <a:solidFill>
              <a:schemeClr val="bg1"/>
            </a:solidFill>
            <a:ln w="9525" cap="flat">
              <a:noFill/>
              <a:prstDash val="solid"/>
              <a:miter/>
            </a:ln>
          </p:spPr>
          <p:txBody>
            <a:bodyPr rtlCol="0" anchor="ctr"/>
            <a:lstStyle/>
            <a:p>
              <a:endParaRPr lang="en-GB" sz="1801"/>
            </a:p>
          </p:txBody>
        </p:sp>
        <p:sp>
          <p:nvSpPr>
            <p:cNvPr id="53" name="Freeform: Shape 48"/>
            <p:cNvSpPr/>
            <p:nvPr/>
          </p:nvSpPr>
          <p:spPr>
            <a:xfrm>
              <a:off x="4501309" y="476965"/>
              <a:ext cx="110102" cy="137627"/>
            </a:xfrm>
            <a:custGeom>
              <a:avLst/>
              <a:gdLst>
                <a:gd name="connsiteX0" fmla="*/ 20644 w 110101"/>
                <a:gd name="connsiteY0" fmla="*/ 20644 h 137626"/>
                <a:gd name="connsiteX1" fmla="*/ 92210 w 110101"/>
                <a:gd name="connsiteY1" fmla="*/ 20644 h 137626"/>
                <a:gd name="connsiteX2" fmla="*/ 92210 w 110101"/>
                <a:gd name="connsiteY2" fmla="*/ 136251 h 137626"/>
                <a:gd name="connsiteX3" fmla="*/ 20644 w 110101"/>
                <a:gd name="connsiteY3" fmla="*/ 136251 h 137626"/>
              </a:gdLst>
              <a:ahLst/>
              <a:cxnLst>
                <a:cxn ang="0">
                  <a:pos x="connsiteX0" y="connsiteY0"/>
                </a:cxn>
                <a:cxn ang="0">
                  <a:pos x="connsiteX1" y="connsiteY1"/>
                </a:cxn>
                <a:cxn ang="0">
                  <a:pos x="connsiteX2" y="connsiteY2"/>
                </a:cxn>
                <a:cxn ang="0">
                  <a:pos x="connsiteX3" y="connsiteY3"/>
                </a:cxn>
              </a:cxnLst>
              <a:rect l="l" t="t" r="r" b="b"/>
              <a:pathLst>
                <a:path w="110101" h="137626">
                  <a:moveTo>
                    <a:pt x="20644" y="20644"/>
                  </a:moveTo>
                  <a:lnTo>
                    <a:pt x="92210" y="20644"/>
                  </a:lnTo>
                  <a:lnTo>
                    <a:pt x="92210" y="136251"/>
                  </a:lnTo>
                  <a:lnTo>
                    <a:pt x="20644" y="136251"/>
                  </a:lnTo>
                  <a:close/>
                </a:path>
              </a:pathLst>
            </a:custGeom>
            <a:solidFill>
              <a:schemeClr val="bg1"/>
            </a:solidFill>
            <a:ln w="9525" cap="flat">
              <a:noFill/>
              <a:prstDash val="solid"/>
              <a:miter/>
            </a:ln>
          </p:spPr>
          <p:txBody>
            <a:bodyPr rtlCol="0" anchor="ctr"/>
            <a:lstStyle/>
            <a:p>
              <a:endParaRPr lang="en-GB" sz="1801"/>
            </a:p>
          </p:txBody>
        </p:sp>
        <p:sp>
          <p:nvSpPr>
            <p:cNvPr id="54" name="Freeform: Shape 49"/>
            <p:cNvSpPr/>
            <p:nvPr/>
          </p:nvSpPr>
          <p:spPr>
            <a:xfrm>
              <a:off x="4680224" y="686158"/>
              <a:ext cx="578033" cy="660609"/>
            </a:xfrm>
            <a:custGeom>
              <a:avLst/>
              <a:gdLst>
                <a:gd name="connsiteX0" fmla="*/ 92210 w 578033"/>
                <a:gd name="connsiteY0" fmla="*/ 331681 h 660609"/>
                <a:gd name="connsiteX1" fmla="*/ 298650 w 578033"/>
                <a:gd name="connsiteY1" fmla="*/ 582162 h 660609"/>
                <a:gd name="connsiteX2" fmla="*/ 505091 w 578033"/>
                <a:gd name="connsiteY2" fmla="*/ 331681 h 660609"/>
                <a:gd name="connsiteX3" fmla="*/ 298650 w 578033"/>
                <a:gd name="connsiteY3" fmla="*/ 81200 h 660609"/>
                <a:gd name="connsiteX4" fmla="*/ 92210 w 578033"/>
                <a:gd name="connsiteY4" fmla="*/ 331681 h 660609"/>
                <a:gd name="connsiteX5" fmla="*/ 576657 w 578033"/>
                <a:gd name="connsiteY5" fmla="*/ 331681 h 660609"/>
                <a:gd name="connsiteX6" fmla="*/ 298650 w 578033"/>
                <a:gd name="connsiteY6" fmla="*/ 642718 h 660609"/>
                <a:gd name="connsiteX7" fmla="*/ 20644 w 578033"/>
                <a:gd name="connsiteY7" fmla="*/ 331681 h 660609"/>
                <a:gd name="connsiteX8" fmla="*/ 298650 w 578033"/>
                <a:gd name="connsiteY8" fmla="*/ 20644 h 660609"/>
                <a:gd name="connsiteX9" fmla="*/ 576657 w 578033"/>
                <a:gd name="connsiteY9" fmla="*/ 331681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033" h="660609">
                  <a:moveTo>
                    <a:pt x="92210" y="331681"/>
                  </a:moveTo>
                  <a:cubicBezTo>
                    <a:pt x="92210" y="458298"/>
                    <a:pt x="161023" y="582162"/>
                    <a:pt x="298650" y="582162"/>
                  </a:cubicBezTo>
                  <a:cubicBezTo>
                    <a:pt x="436277" y="582162"/>
                    <a:pt x="505091" y="455545"/>
                    <a:pt x="505091" y="331681"/>
                  </a:cubicBezTo>
                  <a:cubicBezTo>
                    <a:pt x="505091" y="205064"/>
                    <a:pt x="436277" y="81200"/>
                    <a:pt x="298650" y="81200"/>
                  </a:cubicBezTo>
                  <a:cubicBezTo>
                    <a:pt x="161023" y="81200"/>
                    <a:pt x="92210" y="205064"/>
                    <a:pt x="92210" y="331681"/>
                  </a:cubicBezTo>
                  <a:moveTo>
                    <a:pt x="576657" y="331681"/>
                  </a:moveTo>
                  <a:cubicBezTo>
                    <a:pt x="576657" y="499586"/>
                    <a:pt x="477565" y="642718"/>
                    <a:pt x="298650" y="642718"/>
                  </a:cubicBezTo>
                  <a:cubicBezTo>
                    <a:pt x="119735" y="642718"/>
                    <a:pt x="20644" y="499586"/>
                    <a:pt x="20644" y="331681"/>
                  </a:cubicBezTo>
                  <a:cubicBezTo>
                    <a:pt x="20644" y="163776"/>
                    <a:pt x="119735" y="20644"/>
                    <a:pt x="298650" y="20644"/>
                  </a:cubicBezTo>
                  <a:cubicBezTo>
                    <a:pt x="477565" y="20644"/>
                    <a:pt x="576657" y="163776"/>
                    <a:pt x="576657" y="331681"/>
                  </a:cubicBezTo>
                </a:path>
              </a:pathLst>
            </a:custGeom>
            <a:solidFill>
              <a:schemeClr val="bg1"/>
            </a:solidFill>
            <a:ln w="9525" cap="flat">
              <a:noFill/>
              <a:prstDash val="solid"/>
              <a:miter/>
            </a:ln>
          </p:spPr>
          <p:txBody>
            <a:bodyPr rtlCol="0" anchor="ctr"/>
            <a:lstStyle/>
            <a:p>
              <a:endParaRPr lang="en-GB" sz="1801"/>
            </a:p>
          </p:txBody>
        </p:sp>
        <p:sp>
          <p:nvSpPr>
            <p:cNvPr id="55" name="Freeform: Shape 50"/>
            <p:cNvSpPr/>
            <p:nvPr/>
          </p:nvSpPr>
          <p:spPr>
            <a:xfrm>
              <a:off x="5340834"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2135 h 633083"/>
                <a:gd name="connsiteX11" fmla="*/ 92210 w 495456"/>
                <a:gd name="connsiteY11" fmla="*/ 626203 h 633083"/>
                <a:gd name="connsiteX12" fmla="*/ 20644 w 495456"/>
                <a:gd name="connsiteY12" fmla="*/ 626203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22488"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2135"/>
                  </a:cubicBezTo>
                  <a:lnTo>
                    <a:pt x="92210" y="626203"/>
                  </a:lnTo>
                  <a:lnTo>
                    <a:pt x="20644" y="626203"/>
                  </a:lnTo>
                  <a:lnTo>
                    <a:pt x="20644" y="37159"/>
                  </a:lnTo>
                  <a:close/>
                </a:path>
              </a:pathLst>
            </a:custGeom>
            <a:solidFill>
              <a:schemeClr val="bg1"/>
            </a:solidFill>
            <a:ln w="9525" cap="flat">
              <a:noFill/>
              <a:prstDash val="solid"/>
              <a:miter/>
            </a:ln>
          </p:spPr>
          <p:txBody>
            <a:bodyPr rtlCol="0" anchor="ctr"/>
            <a:lstStyle/>
            <a:p>
              <a:endParaRPr lang="en-GB" sz="1801"/>
            </a:p>
          </p:txBody>
        </p:sp>
        <p:sp>
          <p:nvSpPr>
            <p:cNvPr id="56" name="Freeform: Shape 51"/>
            <p:cNvSpPr/>
            <p:nvPr/>
          </p:nvSpPr>
          <p:spPr>
            <a:xfrm>
              <a:off x="5340834"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4888 h 633083"/>
                <a:gd name="connsiteX11" fmla="*/ 92210 w 495456"/>
                <a:gd name="connsiteY11" fmla="*/ 628955 h 633083"/>
                <a:gd name="connsiteX12" fmla="*/ 20644 w 495456"/>
                <a:gd name="connsiteY12" fmla="*/ 628955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22488"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4888"/>
                  </a:cubicBezTo>
                  <a:lnTo>
                    <a:pt x="92210" y="628955"/>
                  </a:lnTo>
                  <a:lnTo>
                    <a:pt x="20644" y="628955"/>
                  </a:lnTo>
                  <a:lnTo>
                    <a:pt x="20644" y="37159"/>
                  </a:lnTo>
                  <a:close/>
                </a:path>
              </a:pathLst>
            </a:custGeom>
            <a:solidFill>
              <a:schemeClr val="bg1"/>
            </a:solidFill>
            <a:ln w="9525" cap="flat">
              <a:noFill/>
              <a:prstDash val="solid"/>
              <a:miter/>
            </a:ln>
          </p:spPr>
          <p:txBody>
            <a:bodyPr rtlCol="0" anchor="ctr"/>
            <a:lstStyle/>
            <a:p>
              <a:endParaRPr lang="en-GB" sz="1801"/>
            </a:p>
          </p:txBody>
        </p:sp>
        <p:sp>
          <p:nvSpPr>
            <p:cNvPr id="57" name="Freeform: Shape 52"/>
            <p:cNvSpPr/>
            <p:nvPr/>
          </p:nvSpPr>
          <p:spPr>
            <a:xfrm>
              <a:off x="5918867" y="686158"/>
              <a:ext cx="578033" cy="660609"/>
            </a:xfrm>
            <a:custGeom>
              <a:avLst/>
              <a:gdLst>
                <a:gd name="connsiteX0" fmla="*/ 430772 w 578033"/>
                <a:gd name="connsiteY0" fmla="*/ 304156 h 660609"/>
                <a:gd name="connsiteX1" fmla="*/ 430772 w 578033"/>
                <a:gd name="connsiteY1" fmla="*/ 304156 h 660609"/>
                <a:gd name="connsiteX2" fmla="*/ 367464 w 578033"/>
                <a:gd name="connsiteY2" fmla="*/ 331681 h 660609"/>
                <a:gd name="connsiteX3" fmla="*/ 94963 w 578033"/>
                <a:gd name="connsiteY3" fmla="*/ 466555 h 660609"/>
                <a:gd name="connsiteX4" fmla="*/ 227084 w 578033"/>
                <a:gd name="connsiteY4" fmla="*/ 582162 h 660609"/>
                <a:gd name="connsiteX5" fmla="*/ 430772 w 578033"/>
                <a:gd name="connsiteY5" fmla="*/ 397742 h 660609"/>
                <a:gd name="connsiteX6" fmla="*/ 430772 w 578033"/>
                <a:gd name="connsiteY6" fmla="*/ 304156 h 660609"/>
                <a:gd name="connsiteX7" fmla="*/ 48169 w 578033"/>
                <a:gd name="connsiteY7" fmla="*/ 218827 h 660609"/>
                <a:gd name="connsiteX8" fmla="*/ 284888 w 578033"/>
                <a:gd name="connsiteY8" fmla="*/ 20644 h 660609"/>
                <a:gd name="connsiteX9" fmla="*/ 502338 w 578033"/>
                <a:gd name="connsiteY9" fmla="*/ 210569 h 660609"/>
                <a:gd name="connsiteX10" fmla="*/ 502338 w 578033"/>
                <a:gd name="connsiteY10" fmla="*/ 524359 h 660609"/>
                <a:gd name="connsiteX11" fmla="*/ 543626 w 578033"/>
                <a:gd name="connsiteY11" fmla="*/ 568399 h 660609"/>
                <a:gd name="connsiteX12" fmla="*/ 565647 w 578033"/>
                <a:gd name="connsiteY12" fmla="*/ 562894 h 660609"/>
                <a:gd name="connsiteX13" fmla="*/ 565647 w 578033"/>
                <a:gd name="connsiteY13" fmla="*/ 623450 h 660609"/>
                <a:gd name="connsiteX14" fmla="*/ 518854 w 578033"/>
                <a:gd name="connsiteY14" fmla="*/ 628955 h 660609"/>
                <a:gd name="connsiteX15" fmla="*/ 433525 w 578033"/>
                <a:gd name="connsiteY15" fmla="*/ 527111 h 660609"/>
                <a:gd name="connsiteX16" fmla="*/ 430772 w 578033"/>
                <a:gd name="connsiteY16" fmla="*/ 527111 h 660609"/>
                <a:gd name="connsiteX17" fmla="*/ 216074 w 578033"/>
                <a:gd name="connsiteY17" fmla="*/ 648223 h 660609"/>
                <a:gd name="connsiteX18" fmla="*/ 20644 w 578033"/>
                <a:gd name="connsiteY18" fmla="*/ 474813 h 660609"/>
                <a:gd name="connsiteX19" fmla="*/ 334433 w 578033"/>
                <a:gd name="connsiteY19" fmla="*/ 284888 h 660609"/>
                <a:gd name="connsiteX20" fmla="*/ 425267 w 578033"/>
                <a:gd name="connsiteY20" fmla="*/ 205064 h 660609"/>
                <a:gd name="connsiteX21" fmla="*/ 271125 w 578033"/>
                <a:gd name="connsiteY21" fmla="*/ 83952 h 660609"/>
                <a:gd name="connsiteX22" fmla="*/ 114230 w 578033"/>
                <a:gd name="connsiteY22" fmla="*/ 221579 h 660609"/>
                <a:gd name="connsiteX23" fmla="*/ 48169 w 578033"/>
                <a:gd name="connsiteY23" fmla="*/ 221579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78033" h="660609">
                  <a:moveTo>
                    <a:pt x="430772" y="304156"/>
                  </a:moveTo>
                  <a:lnTo>
                    <a:pt x="430772" y="304156"/>
                  </a:lnTo>
                  <a:cubicBezTo>
                    <a:pt x="419762" y="320671"/>
                    <a:pt x="386732" y="326176"/>
                    <a:pt x="367464" y="331681"/>
                  </a:cubicBezTo>
                  <a:cubicBezTo>
                    <a:pt x="246352" y="353701"/>
                    <a:pt x="94963" y="350949"/>
                    <a:pt x="94963" y="466555"/>
                  </a:cubicBezTo>
                  <a:cubicBezTo>
                    <a:pt x="94963" y="538121"/>
                    <a:pt x="158271" y="582162"/>
                    <a:pt x="227084" y="582162"/>
                  </a:cubicBezTo>
                  <a:cubicBezTo>
                    <a:pt x="337186" y="582162"/>
                    <a:pt x="433525" y="513348"/>
                    <a:pt x="430772" y="397742"/>
                  </a:cubicBezTo>
                  <a:lnTo>
                    <a:pt x="430772" y="304156"/>
                  </a:lnTo>
                  <a:close/>
                  <a:moveTo>
                    <a:pt x="48169" y="218827"/>
                  </a:moveTo>
                  <a:cubicBezTo>
                    <a:pt x="56427" y="81200"/>
                    <a:pt x="152766" y="20644"/>
                    <a:pt x="284888" y="20644"/>
                  </a:cubicBezTo>
                  <a:cubicBezTo>
                    <a:pt x="389484" y="20644"/>
                    <a:pt x="502338" y="53675"/>
                    <a:pt x="502338" y="210569"/>
                  </a:cubicBezTo>
                  <a:lnTo>
                    <a:pt x="502338" y="524359"/>
                  </a:lnTo>
                  <a:cubicBezTo>
                    <a:pt x="502338" y="551884"/>
                    <a:pt x="516101" y="568399"/>
                    <a:pt x="543626" y="568399"/>
                  </a:cubicBezTo>
                  <a:cubicBezTo>
                    <a:pt x="551884" y="568399"/>
                    <a:pt x="560141" y="565647"/>
                    <a:pt x="565647" y="562894"/>
                  </a:cubicBezTo>
                  <a:lnTo>
                    <a:pt x="565647" y="623450"/>
                  </a:lnTo>
                  <a:cubicBezTo>
                    <a:pt x="549131" y="626203"/>
                    <a:pt x="538121" y="628955"/>
                    <a:pt x="518854" y="628955"/>
                  </a:cubicBezTo>
                  <a:cubicBezTo>
                    <a:pt x="447288" y="628955"/>
                    <a:pt x="433525" y="587667"/>
                    <a:pt x="433525" y="527111"/>
                  </a:cubicBezTo>
                  <a:lnTo>
                    <a:pt x="430772" y="527111"/>
                  </a:lnTo>
                  <a:cubicBezTo>
                    <a:pt x="381227" y="604182"/>
                    <a:pt x="328928" y="648223"/>
                    <a:pt x="216074" y="648223"/>
                  </a:cubicBezTo>
                  <a:cubicBezTo>
                    <a:pt x="108725" y="648223"/>
                    <a:pt x="20644" y="593172"/>
                    <a:pt x="20644" y="474813"/>
                  </a:cubicBezTo>
                  <a:cubicBezTo>
                    <a:pt x="20644" y="309661"/>
                    <a:pt x="180291" y="304156"/>
                    <a:pt x="334433" y="284888"/>
                  </a:cubicBezTo>
                  <a:cubicBezTo>
                    <a:pt x="392237" y="279383"/>
                    <a:pt x="425267" y="271125"/>
                    <a:pt x="425267" y="205064"/>
                  </a:cubicBezTo>
                  <a:cubicBezTo>
                    <a:pt x="425267" y="108725"/>
                    <a:pt x="356454" y="83952"/>
                    <a:pt x="271125" y="83952"/>
                  </a:cubicBezTo>
                  <a:cubicBezTo>
                    <a:pt x="183044" y="83952"/>
                    <a:pt x="116983" y="125240"/>
                    <a:pt x="114230" y="221579"/>
                  </a:cubicBezTo>
                  <a:lnTo>
                    <a:pt x="48169" y="221579"/>
                  </a:lnTo>
                  <a:close/>
                </a:path>
              </a:pathLst>
            </a:custGeom>
            <a:solidFill>
              <a:schemeClr val="bg1"/>
            </a:solidFill>
            <a:ln w="9525" cap="flat">
              <a:noFill/>
              <a:prstDash val="solid"/>
              <a:miter/>
            </a:ln>
          </p:spPr>
          <p:txBody>
            <a:bodyPr rtlCol="0" anchor="ctr"/>
            <a:lstStyle/>
            <a:p>
              <a:endParaRPr lang="en-GB" sz="1801"/>
            </a:p>
          </p:txBody>
        </p:sp>
        <p:sp>
          <p:nvSpPr>
            <p:cNvPr id="58" name="Freeform: Shape 53"/>
            <p:cNvSpPr/>
            <p:nvPr/>
          </p:nvSpPr>
          <p:spPr>
            <a:xfrm>
              <a:off x="6582229" y="476965"/>
              <a:ext cx="110102" cy="853287"/>
            </a:xfrm>
            <a:custGeom>
              <a:avLst/>
              <a:gdLst>
                <a:gd name="connsiteX0" fmla="*/ 20644 w 110101"/>
                <a:gd name="connsiteY0" fmla="*/ 20644 h 853286"/>
                <a:gd name="connsiteX1" fmla="*/ 92210 w 110101"/>
                <a:gd name="connsiteY1" fmla="*/ 20644 h 853286"/>
                <a:gd name="connsiteX2" fmla="*/ 92210 w 110101"/>
                <a:gd name="connsiteY2" fmla="*/ 838148 h 853286"/>
                <a:gd name="connsiteX3" fmla="*/ 20644 w 110101"/>
                <a:gd name="connsiteY3" fmla="*/ 838148 h 853286"/>
              </a:gdLst>
              <a:ahLst/>
              <a:cxnLst>
                <a:cxn ang="0">
                  <a:pos x="connsiteX0" y="connsiteY0"/>
                </a:cxn>
                <a:cxn ang="0">
                  <a:pos x="connsiteX1" y="connsiteY1"/>
                </a:cxn>
                <a:cxn ang="0">
                  <a:pos x="connsiteX2" y="connsiteY2"/>
                </a:cxn>
                <a:cxn ang="0">
                  <a:pos x="connsiteX3" y="connsiteY3"/>
                </a:cxn>
              </a:cxnLst>
              <a:rect l="l" t="t" r="r" b="b"/>
              <a:pathLst>
                <a:path w="110101" h="853286">
                  <a:moveTo>
                    <a:pt x="20644" y="20644"/>
                  </a:moveTo>
                  <a:lnTo>
                    <a:pt x="92210" y="20644"/>
                  </a:lnTo>
                  <a:lnTo>
                    <a:pt x="92210" y="838148"/>
                  </a:lnTo>
                  <a:lnTo>
                    <a:pt x="20644" y="838148"/>
                  </a:lnTo>
                  <a:close/>
                </a:path>
              </a:pathLst>
            </a:custGeom>
            <a:solidFill>
              <a:schemeClr val="bg1"/>
            </a:solidFill>
            <a:ln w="9525" cap="flat">
              <a:noFill/>
              <a:prstDash val="solid"/>
              <a:miter/>
            </a:ln>
          </p:spPr>
          <p:txBody>
            <a:bodyPr rtlCol="0" anchor="ctr"/>
            <a:lstStyle/>
            <a:p>
              <a:endParaRPr lang="en-GB" sz="1801"/>
            </a:p>
          </p:txBody>
        </p:sp>
        <p:sp>
          <p:nvSpPr>
            <p:cNvPr id="59" name="Freeform: Shape 54"/>
            <p:cNvSpPr/>
            <p:nvPr/>
          </p:nvSpPr>
          <p:spPr>
            <a:xfrm>
              <a:off x="6582229" y="476965"/>
              <a:ext cx="110102" cy="853287"/>
            </a:xfrm>
            <a:custGeom>
              <a:avLst/>
              <a:gdLst>
                <a:gd name="connsiteX0" fmla="*/ 20644 w 110101"/>
                <a:gd name="connsiteY0" fmla="*/ 20644 h 853286"/>
                <a:gd name="connsiteX1" fmla="*/ 92210 w 110101"/>
                <a:gd name="connsiteY1" fmla="*/ 20644 h 853286"/>
                <a:gd name="connsiteX2" fmla="*/ 92210 w 110101"/>
                <a:gd name="connsiteY2" fmla="*/ 838148 h 853286"/>
                <a:gd name="connsiteX3" fmla="*/ 20644 w 110101"/>
                <a:gd name="connsiteY3" fmla="*/ 838148 h 853286"/>
              </a:gdLst>
              <a:ahLst/>
              <a:cxnLst>
                <a:cxn ang="0">
                  <a:pos x="connsiteX0" y="connsiteY0"/>
                </a:cxn>
                <a:cxn ang="0">
                  <a:pos x="connsiteX1" y="connsiteY1"/>
                </a:cxn>
                <a:cxn ang="0">
                  <a:pos x="connsiteX2" y="connsiteY2"/>
                </a:cxn>
                <a:cxn ang="0">
                  <a:pos x="connsiteX3" y="connsiteY3"/>
                </a:cxn>
              </a:cxnLst>
              <a:rect l="l" t="t" r="r" b="b"/>
              <a:pathLst>
                <a:path w="110101" h="853286">
                  <a:moveTo>
                    <a:pt x="20644" y="20644"/>
                  </a:moveTo>
                  <a:lnTo>
                    <a:pt x="92210" y="20644"/>
                  </a:lnTo>
                  <a:lnTo>
                    <a:pt x="92210" y="838148"/>
                  </a:lnTo>
                  <a:lnTo>
                    <a:pt x="20644" y="838148"/>
                  </a:lnTo>
                  <a:close/>
                </a:path>
              </a:pathLst>
            </a:custGeom>
            <a:solidFill>
              <a:schemeClr val="bg1"/>
            </a:solidFill>
            <a:ln w="9525" cap="flat">
              <a:noFill/>
              <a:prstDash val="solid"/>
              <a:miter/>
            </a:ln>
          </p:spPr>
          <p:txBody>
            <a:bodyPr rtlCol="0" anchor="ctr"/>
            <a:lstStyle/>
            <a:p>
              <a:endParaRPr lang="en-GB" sz="1801"/>
            </a:p>
          </p:txBody>
        </p:sp>
        <p:sp>
          <p:nvSpPr>
            <p:cNvPr id="60" name="Freeform: Shape 55"/>
            <p:cNvSpPr/>
            <p:nvPr/>
          </p:nvSpPr>
          <p:spPr>
            <a:xfrm>
              <a:off x="6766649" y="666890"/>
              <a:ext cx="605559" cy="908338"/>
            </a:xfrm>
            <a:custGeom>
              <a:avLst/>
              <a:gdLst>
                <a:gd name="connsiteX0" fmla="*/ 312413 w 605558"/>
                <a:gd name="connsiteY0" fmla="*/ 516101 h 908337"/>
                <a:gd name="connsiteX1" fmla="*/ 447288 w 605558"/>
                <a:gd name="connsiteY1" fmla="*/ 339939 h 908337"/>
                <a:gd name="connsiteX2" fmla="*/ 309661 w 605558"/>
                <a:gd name="connsiteY2" fmla="*/ 161024 h 908337"/>
                <a:gd name="connsiteX3" fmla="*/ 185796 w 605558"/>
                <a:gd name="connsiteY3" fmla="*/ 345444 h 908337"/>
                <a:gd name="connsiteX4" fmla="*/ 312413 w 605558"/>
                <a:gd name="connsiteY4" fmla="*/ 516101 h 908337"/>
                <a:gd name="connsiteX5" fmla="*/ 604182 w 605558"/>
                <a:gd name="connsiteY5" fmla="*/ 37159 h 908337"/>
                <a:gd name="connsiteX6" fmla="*/ 604182 w 605558"/>
                <a:gd name="connsiteY6" fmla="*/ 615192 h 908337"/>
                <a:gd name="connsiteX7" fmla="*/ 298650 w 605558"/>
                <a:gd name="connsiteY7" fmla="*/ 895951 h 908337"/>
                <a:gd name="connsiteX8" fmla="*/ 34407 w 605558"/>
                <a:gd name="connsiteY8" fmla="*/ 714284 h 908337"/>
                <a:gd name="connsiteX9" fmla="*/ 207816 w 605558"/>
                <a:gd name="connsiteY9" fmla="*/ 714284 h 908337"/>
                <a:gd name="connsiteX10" fmla="*/ 320671 w 605558"/>
                <a:gd name="connsiteY10" fmla="*/ 774840 h 908337"/>
                <a:gd name="connsiteX11" fmla="*/ 447288 w 605558"/>
                <a:gd name="connsiteY11" fmla="*/ 634460 h 908337"/>
                <a:gd name="connsiteX12" fmla="*/ 447288 w 605558"/>
                <a:gd name="connsiteY12" fmla="*/ 560142 h 908337"/>
                <a:gd name="connsiteX13" fmla="*/ 444535 w 605558"/>
                <a:gd name="connsiteY13" fmla="*/ 557389 h 908337"/>
                <a:gd name="connsiteX14" fmla="*/ 282135 w 605558"/>
                <a:gd name="connsiteY14" fmla="*/ 648223 h 908337"/>
                <a:gd name="connsiteX15" fmla="*/ 20644 w 605558"/>
                <a:gd name="connsiteY15" fmla="*/ 334433 h 908337"/>
                <a:gd name="connsiteX16" fmla="*/ 271125 w 605558"/>
                <a:gd name="connsiteY16" fmla="*/ 20644 h 908337"/>
                <a:gd name="connsiteX17" fmla="*/ 447288 w 605558"/>
                <a:gd name="connsiteY17" fmla="*/ 127993 h 908337"/>
                <a:gd name="connsiteX18" fmla="*/ 450040 w 605558"/>
                <a:gd name="connsiteY18" fmla="*/ 127993 h 908337"/>
                <a:gd name="connsiteX19" fmla="*/ 450040 w 605558"/>
                <a:gd name="connsiteY19" fmla="*/ 37159 h 908337"/>
                <a:gd name="connsiteX20" fmla="*/ 604182 w 605558"/>
                <a:gd name="connsiteY20" fmla="*/ 37159 h 908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5558" h="908337">
                  <a:moveTo>
                    <a:pt x="312413" y="516101"/>
                  </a:moveTo>
                  <a:cubicBezTo>
                    <a:pt x="419762" y="516101"/>
                    <a:pt x="447288" y="422515"/>
                    <a:pt x="447288" y="339939"/>
                  </a:cubicBezTo>
                  <a:cubicBezTo>
                    <a:pt x="447288" y="240847"/>
                    <a:pt x="400494" y="161024"/>
                    <a:pt x="309661" y="161024"/>
                  </a:cubicBezTo>
                  <a:cubicBezTo>
                    <a:pt x="251857" y="161024"/>
                    <a:pt x="185796" y="205064"/>
                    <a:pt x="185796" y="345444"/>
                  </a:cubicBezTo>
                  <a:cubicBezTo>
                    <a:pt x="185796" y="422515"/>
                    <a:pt x="216074" y="516101"/>
                    <a:pt x="312413" y="516101"/>
                  </a:cubicBezTo>
                  <a:moveTo>
                    <a:pt x="604182" y="37159"/>
                  </a:moveTo>
                  <a:lnTo>
                    <a:pt x="604182" y="615192"/>
                  </a:lnTo>
                  <a:cubicBezTo>
                    <a:pt x="604182" y="719789"/>
                    <a:pt x="595925" y="895951"/>
                    <a:pt x="298650" y="895951"/>
                  </a:cubicBezTo>
                  <a:cubicBezTo>
                    <a:pt x="174786" y="895951"/>
                    <a:pt x="42664" y="840901"/>
                    <a:pt x="34407" y="714284"/>
                  </a:cubicBezTo>
                  <a:lnTo>
                    <a:pt x="207816" y="714284"/>
                  </a:lnTo>
                  <a:cubicBezTo>
                    <a:pt x="216074" y="744562"/>
                    <a:pt x="227084" y="774840"/>
                    <a:pt x="320671" y="774840"/>
                  </a:cubicBezTo>
                  <a:cubicBezTo>
                    <a:pt x="405999" y="774840"/>
                    <a:pt x="447288" y="733552"/>
                    <a:pt x="447288" y="634460"/>
                  </a:cubicBezTo>
                  <a:lnTo>
                    <a:pt x="447288" y="560142"/>
                  </a:lnTo>
                  <a:lnTo>
                    <a:pt x="444535" y="557389"/>
                  </a:lnTo>
                  <a:cubicBezTo>
                    <a:pt x="419762" y="604182"/>
                    <a:pt x="378474" y="648223"/>
                    <a:pt x="282135" y="648223"/>
                  </a:cubicBezTo>
                  <a:cubicBezTo>
                    <a:pt x="136251" y="648223"/>
                    <a:pt x="20644" y="546379"/>
                    <a:pt x="20644" y="334433"/>
                  </a:cubicBezTo>
                  <a:cubicBezTo>
                    <a:pt x="20644" y="125241"/>
                    <a:pt x="139003" y="20644"/>
                    <a:pt x="271125" y="20644"/>
                  </a:cubicBezTo>
                  <a:cubicBezTo>
                    <a:pt x="383979" y="20644"/>
                    <a:pt x="428019" y="86705"/>
                    <a:pt x="447288" y="127993"/>
                  </a:cubicBezTo>
                  <a:lnTo>
                    <a:pt x="450040" y="127993"/>
                  </a:lnTo>
                  <a:lnTo>
                    <a:pt x="450040" y="37159"/>
                  </a:lnTo>
                  <a:lnTo>
                    <a:pt x="604182" y="37159"/>
                  </a:lnTo>
                  <a:close/>
                </a:path>
              </a:pathLst>
            </a:custGeom>
            <a:solidFill>
              <a:schemeClr val="bg1"/>
            </a:solidFill>
            <a:ln w="9525" cap="flat">
              <a:noFill/>
              <a:prstDash val="solid"/>
              <a:miter/>
            </a:ln>
          </p:spPr>
          <p:txBody>
            <a:bodyPr rtlCol="0" anchor="ctr"/>
            <a:lstStyle/>
            <a:p>
              <a:endParaRPr lang="en-GB" sz="1801"/>
            </a:p>
          </p:txBody>
        </p:sp>
        <p:sp>
          <p:nvSpPr>
            <p:cNvPr id="61" name="Freeform: Shape 56"/>
            <p:cNvSpPr/>
            <p:nvPr/>
          </p:nvSpPr>
          <p:spPr>
            <a:xfrm>
              <a:off x="7485061" y="666890"/>
              <a:ext cx="385355" cy="660609"/>
            </a:xfrm>
            <a:custGeom>
              <a:avLst/>
              <a:gdLst>
                <a:gd name="connsiteX0" fmla="*/ 23397 w 385355"/>
                <a:gd name="connsiteY0" fmla="*/ 37159 h 660609"/>
                <a:gd name="connsiteX1" fmla="*/ 174786 w 385355"/>
                <a:gd name="connsiteY1" fmla="*/ 37159 h 660609"/>
                <a:gd name="connsiteX2" fmla="*/ 174786 w 385355"/>
                <a:gd name="connsiteY2" fmla="*/ 141756 h 660609"/>
                <a:gd name="connsiteX3" fmla="*/ 177539 w 385355"/>
                <a:gd name="connsiteY3" fmla="*/ 141756 h 660609"/>
                <a:gd name="connsiteX4" fmla="*/ 342691 w 385355"/>
                <a:gd name="connsiteY4" fmla="*/ 20644 h 660609"/>
                <a:gd name="connsiteX5" fmla="*/ 372969 w 385355"/>
                <a:gd name="connsiteY5" fmla="*/ 23397 h 660609"/>
                <a:gd name="connsiteX6" fmla="*/ 372969 w 385355"/>
                <a:gd name="connsiteY6" fmla="*/ 185796 h 660609"/>
                <a:gd name="connsiteX7" fmla="*/ 326176 w 385355"/>
                <a:gd name="connsiteY7" fmla="*/ 183044 h 660609"/>
                <a:gd name="connsiteX8" fmla="*/ 180291 w 385355"/>
                <a:gd name="connsiteY8" fmla="*/ 328928 h 660609"/>
                <a:gd name="connsiteX9" fmla="*/ 180291 w 385355"/>
                <a:gd name="connsiteY9" fmla="*/ 645470 h 660609"/>
                <a:gd name="connsiteX10" fmla="*/ 20644 w 385355"/>
                <a:gd name="connsiteY10" fmla="*/ 645470 h 660609"/>
                <a:gd name="connsiteX11" fmla="*/ 20644 w 385355"/>
                <a:gd name="connsiteY11" fmla="*/ 37159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355" h="660609">
                  <a:moveTo>
                    <a:pt x="23397" y="37159"/>
                  </a:moveTo>
                  <a:lnTo>
                    <a:pt x="174786" y="37159"/>
                  </a:lnTo>
                  <a:lnTo>
                    <a:pt x="174786" y="141756"/>
                  </a:lnTo>
                  <a:lnTo>
                    <a:pt x="177539" y="141756"/>
                  </a:lnTo>
                  <a:cubicBezTo>
                    <a:pt x="210569" y="81200"/>
                    <a:pt x="246352" y="20644"/>
                    <a:pt x="342691" y="20644"/>
                  </a:cubicBezTo>
                  <a:cubicBezTo>
                    <a:pt x="353701" y="20644"/>
                    <a:pt x="361959" y="20644"/>
                    <a:pt x="372969" y="23397"/>
                  </a:cubicBezTo>
                  <a:lnTo>
                    <a:pt x="372969" y="185796"/>
                  </a:lnTo>
                  <a:cubicBezTo>
                    <a:pt x="359206" y="183044"/>
                    <a:pt x="342691" y="183044"/>
                    <a:pt x="326176" y="183044"/>
                  </a:cubicBezTo>
                  <a:cubicBezTo>
                    <a:pt x="202312" y="183044"/>
                    <a:pt x="180291" y="260115"/>
                    <a:pt x="180291" y="328928"/>
                  </a:cubicBezTo>
                  <a:lnTo>
                    <a:pt x="180291" y="645470"/>
                  </a:lnTo>
                  <a:lnTo>
                    <a:pt x="20644" y="645470"/>
                  </a:lnTo>
                  <a:lnTo>
                    <a:pt x="20644" y="37159"/>
                  </a:lnTo>
                  <a:close/>
                </a:path>
              </a:pathLst>
            </a:custGeom>
            <a:solidFill>
              <a:schemeClr val="bg1"/>
            </a:solidFill>
            <a:ln w="9525" cap="flat">
              <a:noFill/>
              <a:prstDash val="solid"/>
              <a:miter/>
            </a:ln>
          </p:spPr>
          <p:txBody>
            <a:bodyPr rtlCol="0" anchor="ctr"/>
            <a:lstStyle/>
            <a:p>
              <a:endParaRPr lang="en-GB" sz="1801"/>
            </a:p>
          </p:txBody>
        </p:sp>
        <p:sp>
          <p:nvSpPr>
            <p:cNvPr id="62" name="Freeform: Shape 57"/>
            <p:cNvSpPr/>
            <p:nvPr/>
          </p:nvSpPr>
          <p:spPr>
            <a:xfrm>
              <a:off x="8206226" y="471460"/>
              <a:ext cx="633084" cy="853287"/>
            </a:xfrm>
            <a:custGeom>
              <a:avLst/>
              <a:gdLst>
                <a:gd name="connsiteX0" fmla="*/ 320671 w 633083"/>
                <a:gd name="connsiteY0" fmla="*/ 725294 h 853286"/>
                <a:gd name="connsiteX1" fmla="*/ 461050 w 633083"/>
                <a:gd name="connsiteY1" fmla="*/ 549131 h 853286"/>
                <a:gd name="connsiteX2" fmla="*/ 323423 w 633083"/>
                <a:gd name="connsiteY2" fmla="*/ 353701 h 853286"/>
                <a:gd name="connsiteX3" fmla="*/ 188549 w 633083"/>
                <a:gd name="connsiteY3" fmla="*/ 540874 h 853286"/>
                <a:gd name="connsiteX4" fmla="*/ 320671 w 633083"/>
                <a:gd name="connsiteY4" fmla="*/ 725294 h 853286"/>
                <a:gd name="connsiteX5" fmla="*/ 612440 w 633083"/>
                <a:gd name="connsiteY5" fmla="*/ 840901 h 853286"/>
                <a:gd name="connsiteX6" fmla="*/ 455545 w 633083"/>
                <a:gd name="connsiteY6" fmla="*/ 840901 h 853286"/>
                <a:gd name="connsiteX7" fmla="*/ 455545 w 633083"/>
                <a:gd name="connsiteY7" fmla="*/ 763829 h 853286"/>
                <a:gd name="connsiteX8" fmla="*/ 452793 w 633083"/>
                <a:gd name="connsiteY8" fmla="*/ 763829 h 853286"/>
                <a:gd name="connsiteX9" fmla="*/ 276630 w 633083"/>
                <a:gd name="connsiteY9" fmla="*/ 857416 h 853286"/>
                <a:gd name="connsiteX10" fmla="*/ 20644 w 633083"/>
                <a:gd name="connsiteY10" fmla="*/ 529864 h 853286"/>
                <a:gd name="connsiteX11" fmla="*/ 271125 w 633083"/>
                <a:gd name="connsiteY11" fmla="*/ 216074 h 853286"/>
                <a:gd name="connsiteX12" fmla="*/ 447288 w 633083"/>
                <a:gd name="connsiteY12" fmla="*/ 309661 h 853286"/>
                <a:gd name="connsiteX13" fmla="*/ 450040 w 633083"/>
                <a:gd name="connsiteY13" fmla="*/ 309661 h 853286"/>
                <a:gd name="connsiteX14" fmla="*/ 450040 w 633083"/>
                <a:gd name="connsiteY14" fmla="*/ 20644 h 853286"/>
                <a:gd name="connsiteX15" fmla="*/ 609688 w 633083"/>
                <a:gd name="connsiteY15" fmla="*/ 20644 h 853286"/>
                <a:gd name="connsiteX16" fmla="*/ 609688 w 633083"/>
                <a:gd name="connsiteY16" fmla="*/ 840901 h 85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33083" h="853286">
                  <a:moveTo>
                    <a:pt x="320671" y="725294"/>
                  </a:moveTo>
                  <a:cubicBezTo>
                    <a:pt x="422515" y="725294"/>
                    <a:pt x="461050" y="639965"/>
                    <a:pt x="461050" y="549131"/>
                  </a:cubicBezTo>
                  <a:cubicBezTo>
                    <a:pt x="461050" y="452793"/>
                    <a:pt x="433525" y="353701"/>
                    <a:pt x="323423" y="353701"/>
                  </a:cubicBezTo>
                  <a:cubicBezTo>
                    <a:pt x="221579" y="353701"/>
                    <a:pt x="188549" y="444535"/>
                    <a:pt x="188549" y="540874"/>
                  </a:cubicBezTo>
                  <a:cubicBezTo>
                    <a:pt x="188549" y="615192"/>
                    <a:pt x="216074" y="725294"/>
                    <a:pt x="320671" y="725294"/>
                  </a:cubicBezTo>
                  <a:moveTo>
                    <a:pt x="612440" y="840901"/>
                  </a:moveTo>
                  <a:lnTo>
                    <a:pt x="455545" y="840901"/>
                  </a:lnTo>
                  <a:lnTo>
                    <a:pt x="455545" y="763829"/>
                  </a:lnTo>
                  <a:lnTo>
                    <a:pt x="452793" y="763829"/>
                  </a:lnTo>
                  <a:cubicBezTo>
                    <a:pt x="414257" y="832643"/>
                    <a:pt x="342691" y="857416"/>
                    <a:pt x="276630" y="857416"/>
                  </a:cubicBezTo>
                  <a:cubicBezTo>
                    <a:pt x="97715" y="857416"/>
                    <a:pt x="20644" y="697769"/>
                    <a:pt x="20644" y="529864"/>
                  </a:cubicBezTo>
                  <a:cubicBezTo>
                    <a:pt x="20644" y="320671"/>
                    <a:pt x="139003" y="216074"/>
                    <a:pt x="271125" y="216074"/>
                  </a:cubicBezTo>
                  <a:cubicBezTo>
                    <a:pt x="372969" y="216074"/>
                    <a:pt x="422515" y="271125"/>
                    <a:pt x="447288" y="309661"/>
                  </a:cubicBezTo>
                  <a:lnTo>
                    <a:pt x="450040" y="309661"/>
                  </a:lnTo>
                  <a:lnTo>
                    <a:pt x="450040" y="20644"/>
                  </a:lnTo>
                  <a:lnTo>
                    <a:pt x="609688" y="20644"/>
                  </a:lnTo>
                  <a:lnTo>
                    <a:pt x="609688" y="840901"/>
                  </a:lnTo>
                  <a:close/>
                </a:path>
              </a:pathLst>
            </a:custGeom>
            <a:solidFill>
              <a:schemeClr val="bg1"/>
            </a:solidFill>
            <a:ln w="9525" cap="flat">
              <a:noFill/>
              <a:prstDash val="solid"/>
              <a:miter/>
            </a:ln>
          </p:spPr>
          <p:txBody>
            <a:bodyPr rtlCol="0" anchor="ctr"/>
            <a:lstStyle/>
            <a:p>
              <a:endParaRPr lang="en-GB" sz="1801"/>
            </a:p>
          </p:txBody>
        </p:sp>
      </p:grpSp>
    </p:spTree>
    <p:extLst>
      <p:ext uri="{BB962C8B-B14F-4D97-AF65-F5344CB8AC3E}">
        <p14:creationId xmlns:p14="http://schemas.microsoft.com/office/powerpoint/2010/main" val="327638812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1_Thre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8401A2-6451-4E45-96E0-C555AE389B92}"/>
              </a:ext>
            </a:extLst>
          </p:cNvPr>
          <p:cNvSpPr>
            <a:spLocks noGrp="1"/>
          </p:cNvSpPr>
          <p:nvPr>
            <p:ph type="title"/>
          </p:nvPr>
        </p:nvSpPr>
        <p:spPr/>
        <p:txBody>
          <a:bodyPr/>
          <a:lstStyle/>
          <a:p>
            <a:r>
              <a:rPr lang="en-US"/>
              <a:t>Click to edit Master title style</a:t>
            </a:r>
            <a:endParaRPr lang="en-GB"/>
          </a:p>
        </p:txBody>
      </p:sp>
      <p:sp>
        <p:nvSpPr>
          <p:cNvPr id="12" name="Text Placeholder 3">
            <a:extLst>
              <a:ext uri="{FF2B5EF4-FFF2-40B4-BE49-F238E27FC236}">
                <a16:creationId xmlns:a16="http://schemas.microsoft.com/office/drawing/2014/main" id="{3239BF15-FD89-4F93-BE57-D3F7D4EDE917}"/>
              </a:ext>
            </a:extLst>
          </p:cNvPr>
          <p:cNvSpPr>
            <a:spLocks noGrp="1"/>
          </p:cNvSpPr>
          <p:nvPr>
            <p:ph type="body" sz="quarter" idx="19"/>
          </p:nvPr>
        </p:nvSpPr>
        <p:spPr>
          <a:xfrm>
            <a:off x="4379084" y="1411200"/>
            <a:ext cx="3456000" cy="1877608"/>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3" name="Text Placeholder 3">
            <a:extLst>
              <a:ext uri="{FF2B5EF4-FFF2-40B4-BE49-F238E27FC236}">
                <a16:creationId xmlns:a16="http://schemas.microsoft.com/office/drawing/2014/main" id="{3CEF68A4-66C1-485F-9F82-50A8CC2FCE7A}"/>
              </a:ext>
            </a:extLst>
          </p:cNvPr>
          <p:cNvSpPr>
            <a:spLocks noGrp="1"/>
          </p:cNvSpPr>
          <p:nvPr>
            <p:ph type="body" sz="quarter" idx="20"/>
          </p:nvPr>
        </p:nvSpPr>
        <p:spPr>
          <a:xfrm>
            <a:off x="8171351" y="1411200"/>
            <a:ext cx="3456000" cy="1877608"/>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7" name="Text Placeholder 3">
            <a:extLst>
              <a:ext uri="{FF2B5EF4-FFF2-40B4-BE49-F238E27FC236}">
                <a16:creationId xmlns:a16="http://schemas.microsoft.com/office/drawing/2014/main" id="{D05538AE-5CD3-4DA6-8A95-0BEA5E6BAD33}"/>
              </a:ext>
            </a:extLst>
          </p:cNvPr>
          <p:cNvSpPr>
            <a:spLocks noGrp="1"/>
          </p:cNvSpPr>
          <p:nvPr>
            <p:ph type="body" sz="quarter" idx="16"/>
          </p:nvPr>
        </p:nvSpPr>
        <p:spPr>
          <a:xfrm>
            <a:off x="576000" y="1411200"/>
            <a:ext cx="3456000" cy="1877608"/>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0" name="Group 19">
            <a:extLst>
              <a:ext uri="{FF2B5EF4-FFF2-40B4-BE49-F238E27FC236}">
                <a16:creationId xmlns:a16="http://schemas.microsoft.com/office/drawing/2014/main" id="{02656FC6-B38D-4009-9A37-641A2A3B4A07}"/>
              </a:ext>
            </a:extLst>
          </p:cNvPr>
          <p:cNvGrpSpPr/>
          <p:nvPr/>
        </p:nvGrpSpPr>
        <p:grpSpPr>
          <a:xfrm>
            <a:off x="12275233" y="2"/>
            <a:ext cx="2706315" cy="1921927"/>
            <a:chOff x="3528102" y="847657"/>
            <a:chExt cx="2029736" cy="1921925"/>
          </a:xfrm>
        </p:grpSpPr>
        <p:sp>
          <p:nvSpPr>
            <p:cNvPr id="21" name="Guidance note">
              <a:extLst>
                <a:ext uri="{FF2B5EF4-FFF2-40B4-BE49-F238E27FC236}">
                  <a16:creationId xmlns:a16="http://schemas.microsoft.com/office/drawing/2014/main" id="{2C5A0EA9-5B91-4233-8CB2-C6963F9194E0}"/>
                </a:ext>
              </a:extLst>
            </p:cNvPr>
            <p:cNvSpPr/>
            <p:nvPr/>
          </p:nvSpPr>
          <p:spPr>
            <a:xfrm>
              <a:off x="3528102" y="847657"/>
              <a:ext cx="2029736" cy="1921925"/>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914354" eaLnBrk="1" fontAlgn="auto" latinLnBrk="0" hangingPunct="1">
                <a:lnSpc>
                  <a:spcPct val="100000"/>
                </a:lnSpc>
                <a:spcBef>
                  <a:spcPts val="0"/>
                </a:spcBef>
                <a:spcAft>
                  <a:spcPts val="0"/>
                </a:spcAft>
                <a:buClrTx/>
                <a:buSzTx/>
                <a:buFontTx/>
                <a:buNone/>
                <a:tabLst/>
                <a:defRPr/>
              </a:pPr>
              <a:r>
                <a:rPr kumimoji="0" lang="en-GB" sz="601"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Reapplying the Slide Layout</a:t>
              </a:r>
            </a:p>
            <a:p>
              <a:pPr marL="0" marR="0" lvl="2" indent="0" defTabSz="914354" eaLnBrk="1" fontAlgn="auto" latinLnBrk="0" hangingPunct="1">
                <a:lnSpc>
                  <a:spcPct val="100000"/>
                </a:lnSpc>
                <a:spcBef>
                  <a:spcPts val="0"/>
                </a:spcBef>
                <a:spcAft>
                  <a:spcPts val="0"/>
                </a:spcAft>
                <a:buClrTx/>
                <a:buSzTx/>
                <a:buFontTx/>
                <a:buNone/>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Putting text into a placeholder not only ensures the text sits in the correct place and is formatted correctly, it also helps to update the page quickly and efficiently. </a:t>
              </a:r>
            </a:p>
            <a:p>
              <a:pPr marL="90484" marR="0" lvl="2" indent="-90484" defTabSz="914354"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 click on the page</a:t>
              </a:r>
            </a:p>
            <a:p>
              <a:pPr marL="90484" marR="0" lvl="2" indent="-90484" defTabSz="914354"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‘Layout’</a:t>
              </a:r>
            </a:p>
            <a:p>
              <a:pPr marL="90484" marR="0" lvl="2" indent="-90484" defTabSz="914354"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layout you require</a:t>
              </a:r>
            </a:p>
            <a:p>
              <a:pPr marL="0" marR="0" lvl="2" indent="0" defTabSz="914354" eaLnBrk="1" fontAlgn="auto" latinLnBrk="0" hangingPunct="1">
                <a:lnSpc>
                  <a:spcPct val="100000"/>
                </a:lnSpc>
                <a:spcBef>
                  <a:spcPts val="0"/>
                </a:spcBef>
                <a:spcAft>
                  <a:spcPts val="0"/>
                </a:spcAft>
                <a:buClrTx/>
                <a:buSzTx/>
                <a:buFontTx/>
                <a:buNone/>
                <a:tabLst/>
                <a:defRPr/>
              </a:pPr>
              <a:r>
                <a:rPr kumimoji="0" lang="en-GB" sz="601"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Text bullet formatting</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use text/bullet formatting levels correctly, use the Increase List Level and Decrease List Level buttons from the Paragraph group on the Home tab</a:t>
              </a:r>
            </a:p>
            <a:p>
              <a:pPr marL="724" marR="0" lvl="2" indent="0" defTabSz="914354" eaLnBrk="1" fontAlgn="auto" latinLnBrk="0" hangingPunct="1">
                <a:lnSpc>
                  <a:spcPct val="100000"/>
                </a:lnSpc>
                <a:spcBef>
                  <a:spcPts val="0"/>
                </a:spcBef>
                <a:spcAft>
                  <a:spcPts val="0"/>
                </a:spcAft>
                <a:buClrTx/>
                <a:buSzTx/>
                <a:buFontTx/>
                <a:buNone/>
                <a:tabLst/>
                <a:defRPr/>
              </a:pPr>
              <a:endPar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724" marR="0" lvl="2" indent="0" defTabSz="914354" eaLnBrk="1" fontAlgn="auto" latinLnBrk="0" hangingPunct="1">
                <a:lnSpc>
                  <a:spcPct val="100000"/>
                </a:lnSpc>
                <a:spcBef>
                  <a:spcPts val="0"/>
                </a:spcBef>
                <a:spcAft>
                  <a:spcPts val="0"/>
                </a:spcAft>
                <a:buClrTx/>
                <a:buSzTx/>
                <a:buFontTx/>
                <a:buNone/>
                <a:tabLst/>
                <a:defRPr/>
              </a:pPr>
              <a:endPar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724" marR="0" lvl="2" indent="0" defTabSz="914354" eaLnBrk="1" fontAlgn="auto" latinLnBrk="0" hangingPunct="1">
                <a:lnSpc>
                  <a:spcPct val="100000"/>
                </a:lnSpc>
                <a:spcBef>
                  <a:spcPts val="0"/>
                </a:spcBef>
                <a:spcAft>
                  <a:spcPts val="0"/>
                </a:spcAft>
                <a:buClrTx/>
                <a:buSzTx/>
                <a:buFontTx/>
                <a:buNone/>
                <a:tabLst/>
                <a:defRPr/>
              </a:pPr>
              <a:endPar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724" marR="0" lvl="2" indent="0" defTabSz="914354" eaLnBrk="1" fontAlgn="auto" latinLnBrk="0" hangingPunct="1">
                <a:lnSpc>
                  <a:spcPct val="100000"/>
                </a:lnSpc>
                <a:spcBef>
                  <a:spcPts val="0"/>
                </a:spcBef>
                <a:spcAft>
                  <a:spcPts val="0"/>
                </a:spcAft>
                <a:buClrTx/>
                <a:buSzTx/>
                <a:buFontTx/>
                <a:buNone/>
                <a:tabLst/>
                <a:defRPr/>
              </a:pPr>
              <a:endPar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0" marR="0" lvl="2" indent="0" defTabSz="914354" eaLnBrk="1" fontAlgn="auto" latinLnBrk="0" hangingPunct="1">
                <a:lnSpc>
                  <a:spcPct val="100000"/>
                </a:lnSpc>
                <a:spcBef>
                  <a:spcPts val="0"/>
                </a:spcBef>
                <a:spcAft>
                  <a:spcPts val="0"/>
                </a:spcAft>
                <a:buClrTx/>
                <a:buSzTx/>
                <a:buFontTx/>
                <a:buNone/>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Alternatively you can use the keyboard shortcuts:</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Shift+Alt+Right arrow key = increase level</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Shift+Alt+Left arrow key = decrease level</a:t>
              </a:r>
            </a:p>
            <a:p>
              <a:pPr marL="0" marR="0" lvl="2" indent="0" defTabSz="914354" eaLnBrk="1" fontAlgn="auto" latinLnBrk="0" hangingPunct="1">
                <a:lnSpc>
                  <a:spcPct val="100000"/>
                </a:lnSpc>
                <a:spcBef>
                  <a:spcPts val="0"/>
                </a:spcBef>
                <a:spcAft>
                  <a:spcPts val="0"/>
                </a:spcAft>
                <a:buClrTx/>
                <a:buSzTx/>
                <a:buFontTx/>
                <a:buNone/>
                <a:tabLst/>
                <a:defRPr/>
              </a:pPr>
              <a:r>
                <a:rPr kumimoji="0" lang="en-GB" sz="601"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Guides</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ensure all other elements aside from placeholders are positioned correctly, switch your drawing guides on</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Alt+F9</a:t>
              </a:r>
            </a:p>
          </p:txBody>
        </p:sp>
        <p:grpSp>
          <p:nvGrpSpPr>
            <p:cNvPr id="22" name="Group 21">
              <a:extLst>
                <a:ext uri="{FF2B5EF4-FFF2-40B4-BE49-F238E27FC236}">
                  <a16:creationId xmlns:a16="http://schemas.microsoft.com/office/drawing/2014/main" id="{3D57576C-25B3-4AEC-8079-28EA4DA3ECBA}"/>
                </a:ext>
              </a:extLst>
            </p:cNvPr>
            <p:cNvGrpSpPr/>
            <p:nvPr/>
          </p:nvGrpSpPr>
          <p:grpSpPr bwMode="gray">
            <a:xfrm>
              <a:off x="3568059" y="1907313"/>
              <a:ext cx="1038536" cy="360283"/>
              <a:chOff x="4736026" y="-3144621"/>
              <a:chExt cx="1698109" cy="589139"/>
            </a:xfrm>
            <a:solidFill>
              <a:srgbClr val="A5A5A5">
                <a:lumMod val="20000"/>
                <a:lumOff val="80000"/>
              </a:srgbClr>
            </a:solidFill>
          </p:grpSpPr>
          <p:pic>
            <p:nvPicPr>
              <p:cNvPr id="23" name="Picture 3">
                <a:extLst>
                  <a:ext uri="{FF2B5EF4-FFF2-40B4-BE49-F238E27FC236}">
                    <a16:creationId xmlns:a16="http://schemas.microsoft.com/office/drawing/2014/main" id="{5894BDB4-7E98-499E-A45E-42C3063C1E3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314462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4" name="Rounded Rectangle 20">
                <a:extLst>
                  <a:ext uri="{FF2B5EF4-FFF2-40B4-BE49-F238E27FC236}">
                    <a16:creationId xmlns:a16="http://schemas.microsoft.com/office/drawing/2014/main" id="{3E0694C5-142D-4E90-8AEF-26B71E3B7379}"/>
                  </a:ext>
                </a:extLst>
              </p:cNvPr>
              <p:cNvSpPr/>
              <p:nvPr/>
            </p:nvSpPr>
            <p:spPr bwMode="gray">
              <a:xfrm>
                <a:off x="5292025" y="-3085266"/>
                <a:ext cx="346227" cy="166715"/>
              </a:xfrm>
              <a:prstGeom prst="roundRect">
                <a:avLst>
                  <a:gd name="adj" fmla="val 20963"/>
                </a:avLst>
              </a:prstGeom>
              <a:noFill/>
              <a:ln w="19050" cap="flat" cmpd="sng" algn="ctr">
                <a:solidFill>
                  <a:srgbClr val="FF0000"/>
                </a:solidFill>
                <a:prstDash val="solid"/>
                <a:miter lim="800000"/>
              </a:ln>
              <a:effectLst/>
            </p:spPr>
            <p:txBody>
              <a:bodyPr rtlCol="0" anchor="ctr"/>
              <a:lstStyle/>
              <a:p>
                <a:pPr marL="0" marR="0" lvl="0" indent="0" algn="ctr" defTabSz="914354" eaLnBrk="1" fontAlgn="auto" latinLnBrk="0" hangingPunct="1">
                  <a:lnSpc>
                    <a:spcPct val="100000"/>
                  </a:lnSpc>
                  <a:spcBef>
                    <a:spcPts val="0"/>
                  </a:spcBef>
                  <a:spcAft>
                    <a:spcPts val="273"/>
                  </a:spcAft>
                  <a:buClrTx/>
                  <a:buSzTx/>
                  <a:buFontTx/>
                  <a:buNone/>
                  <a:tabLst/>
                  <a:defRPr/>
                </a:pPr>
                <a:endParaRPr kumimoji="0" lang="en-GB" sz="601"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Tree>
    <p:extLst>
      <p:ext uri="{BB962C8B-B14F-4D97-AF65-F5344CB8AC3E}">
        <p14:creationId xmlns:p14="http://schemas.microsoft.com/office/powerpoint/2010/main" val="384040119"/>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wo column + 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C6AD82B2-07C2-46E9-9678-D1F4F1426BEA}"/>
              </a:ext>
            </a:extLst>
          </p:cNvPr>
          <p:cNvSpPr>
            <a:spLocks noGrp="1"/>
          </p:cNvSpPr>
          <p:nvPr>
            <p:ph type="pic" sz="quarter" idx="18" hasCustomPrompt="1"/>
          </p:nvPr>
        </p:nvSpPr>
        <p:spPr>
          <a:xfrm>
            <a:off x="8303691" y="1416053"/>
            <a:ext cx="3436199" cy="4605867"/>
          </a:xfrm>
          <a:solidFill>
            <a:schemeClr val="bg1">
              <a:lumMod val="95000"/>
            </a:schemeClr>
          </a:solidFill>
        </p:spPr>
        <p:txBody>
          <a:bodyPr anchor="ctr">
            <a:noAutofit/>
          </a:bodyPr>
          <a:lstStyle>
            <a:lvl1pPr algn="ctr">
              <a:defRPr/>
            </a:lvl1pPr>
          </a:lstStyle>
          <a:p>
            <a:r>
              <a:rPr lang="en-GB"/>
              <a:t>INSERT PICTURE</a:t>
            </a:r>
          </a:p>
        </p:txBody>
      </p:sp>
      <p:sp>
        <p:nvSpPr>
          <p:cNvPr id="2" name="Title 1">
            <a:extLst>
              <a:ext uri="{FF2B5EF4-FFF2-40B4-BE49-F238E27FC236}">
                <a16:creationId xmlns:a16="http://schemas.microsoft.com/office/drawing/2014/main" id="{96A9E21F-48B1-4B1C-A7BD-A425530A3B2D}"/>
              </a:ext>
            </a:extLst>
          </p:cNvPr>
          <p:cNvSpPr>
            <a:spLocks noGrp="1"/>
          </p:cNvSpPr>
          <p:nvPr>
            <p:ph type="title"/>
          </p:nvPr>
        </p:nvSpPr>
        <p:spPr/>
        <p:txBody>
          <a:bodyPr/>
          <a:lstStyle/>
          <a:p>
            <a:r>
              <a:rPr lang="en-US"/>
              <a:t>Click to edit Master title style</a:t>
            </a:r>
            <a:endParaRPr lang="en-GB"/>
          </a:p>
        </p:txBody>
      </p:sp>
      <p:sp>
        <p:nvSpPr>
          <p:cNvPr id="10" name="Text Placeholder 3">
            <a:extLst>
              <a:ext uri="{FF2B5EF4-FFF2-40B4-BE49-F238E27FC236}">
                <a16:creationId xmlns:a16="http://schemas.microsoft.com/office/drawing/2014/main" id="{A5B8ED1A-AF6F-4E25-AAB2-26D9DEBFF562}"/>
              </a:ext>
            </a:extLst>
          </p:cNvPr>
          <p:cNvSpPr>
            <a:spLocks noGrp="1"/>
          </p:cNvSpPr>
          <p:nvPr>
            <p:ph type="body" sz="quarter" idx="16"/>
          </p:nvPr>
        </p:nvSpPr>
        <p:spPr>
          <a:xfrm>
            <a:off x="432005" y="1416671"/>
            <a:ext cx="3456319" cy="1877608"/>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Text Placeholder 3">
            <a:extLst>
              <a:ext uri="{FF2B5EF4-FFF2-40B4-BE49-F238E27FC236}">
                <a16:creationId xmlns:a16="http://schemas.microsoft.com/office/drawing/2014/main" id="{34BB6730-51C5-4FB3-8052-D9905AB1484A}"/>
              </a:ext>
            </a:extLst>
          </p:cNvPr>
          <p:cNvSpPr>
            <a:spLocks noGrp="1"/>
          </p:cNvSpPr>
          <p:nvPr>
            <p:ph type="body" sz="quarter" idx="19"/>
          </p:nvPr>
        </p:nvSpPr>
        <p:spPr>
          <a:xfrm>
            <a:off x="4368800" y="1416671"/>
            <a:ext cx="3456000" cy="1877608"/>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14" name="Group 13">
            <a:extLst>
              <a:ext uri="{FF2B5EF4-FFF2-40B4-BE49-F238E27FC236}">
                <a16:creationId xmlns:a16="http://schemas.microsoft.com/office/drawing/2014/main" id="{566203AC-F147-41C5-B406-E8249CBBDB54}"/>
              </a:ext>
            </a:extLst>
          </p:cNvPr>
          <p:cNvGrpSpPr/>
          <p:nvPr/>
        </p:nvGrpSpPr>
        <p:grpSpPr>
          <a:xfrm>
            <a:off x="12275233" y="2"/>
            <a:ext cx="2706315" cy="1921926"/>
            <a:chOff x="3528102" y="847657"/>
            <a:chExt cx="2029736" cy="1441445"/>
          </a:xfrm>
        </p:grpSpPr>
        <p:sp>
          <p:nvSpPr>
            <p:cNvPr id="15" name="Guidance note">
              <a:extLst>
                <a:ext uri="{FF2B5EF4-FFF2-40B4-BE49-F238E27FC236}">
                  <a16:creationId xmlns:a16="http://schemas.microsoft.com/office/drawing/2014/main" id="{464C2E21-214C-4806-9F3E-C69A825582DD}"/>
                </a:ext>
              </a:extLst>
            </p:cNvPr>
            <p:cNvSpPr/>
            <p:nvPr/>
          </p:nvSpPr>
          <p:spPr>
            <a:xfrm>
              <a:off x="3528102" y="847657"/>
              <a:ext cx="2029736" cy="1441445"/>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914354" eaLnBrk="1" fontAlgn="auto" latinLnBrk="0" hangingPunct="1">
                <a:lnSpc>
                  <a:spcPct val="100000"/>
                </a:lnSpc>
                <a:spcBef>
                  <a:spcPts val="0"/>
                </a:spcBef>
                <a:spcAft>
                  <a:spcPts val="0"/>
                </a:spcAft>
                <a:buClrTx/>
                <a:buSzTx/>
                <a:buFontTx/>
                <a:buNone/>
                <a:tabLst/>
                <a:defRPr/>
              </a:pPr>
              <a:r>
                <a:rPr kumimoji="0" lang="en-GB" sz="601"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Reapplying the Slide Layout</a:t>
              </a:r>
            </a:p>
            <a:p>
              <a:pPr marL="0" marR="0" lvl="2" indent="0" defTabSz="914354" eaLnBrk="1" fontAlgn="auto" latinLnBrk="0" hangingPunct="1">
                <a:lnSpc>
                  <a:spcPct val="100000"/>
                </a:lnSpc>
                <a:spcBef>
                  <a:spcPts val="0"/>
                </a:spcBef>
                <a:spcAft>
                  <a:spcPts val="0"/>
                </a:spcAft>
                <a:buClrTx/>
                <a:buSzTx/>
                <a:buFontTx/>
                <a:buNone/>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Putting text into a placeholder not only ensures the text sits in the correct place and is formatted correctly, it also helps to update the page quickly and efficiently. </a:t>
              </a:r>
            </a:p>
            <a:p>
              <a:pPr marL="90484" marR="0" lvl="2" indent="-90484" defTabSz="914354"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 click on the page</a:t>
              </a:r>
            </a:p>
            <a:p>
              <a:pPr marL="90484" marR="0" lvl="2" indent="-90484" defTabSz="914354"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‘Layout’</a:t>
              </a:r>
            </a:p>
            <a:p>
              <a:pPr marL="90484" marR="0" lvl="2" indent="-90484" defTabSz="914354"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layout you require</a:t>
              </a:r>
            </a:p>
            <a:p>
              <a:pPr marL="0" marR="0" lvl="2" indent="0" defTabSz="914354" eaLnBrk="1" fontAlgn="auto" latinLnBrk="0" hangingPunct="1">
                <a:lnSpc>
                  <a:spcPct val="100000"/>
                </a:lnSpc>
                <a:spcBef>
                  <a:spcPts val="0"/>
                </a:spcBef>
                <a:spcAft>
                  <a:spcPts val="0"/>
                </a:spcAft>
                <a:buClrTx/>
                <a:buSzTx/>
                <a:buFontTx/>
                <a:buNone/>
                <a:tabLst/>
                <a:defRPr/>
              </a:pPr>
              <a:r>
                <a:rPr kumimoji="0" lang="en-GB" sz="601"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Text bullet formatting</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use text/bullet formatting levels correctly, use the Increase List Level and Decrease List Level buttons from the Paragraph group on the Home tab</a:t>
              </a:r>
            </a:p>
            <a:p>
              <a:pPr marL="724" marR="0" lvl="2" indent="0" defTabSz="914354" eaLnBrk="1" fontAlgn="auto" latinLnBrk="0" hangingPunct="1">
                <a:lnSpc>
                  <a:spcPct val="100000"/>
                </a:lnSpc>
                <a:spcBef>
                  <a:spcPts val="0"/>
                </a:spcBef>
                <a:spcAft>
                  <a:spcPts val="0"/>
                </a:spcAft>
                <a:buClrTx/>
                <a:buSzTx/>
                <a:buFontTx/>
                <a:buNone/>
                <a:tabLst/>
                <a:defRPr/>
              </a:pPr>
              <a:endPar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724" marR="0" lvl="2" indent="0" defTabSz="914354" eaLnBrk="1" fontAlgn="auto" latinLnBrk="0" hangingPunct="1">
                <a:lnSpc>
                  <a:spcPct val="100000"/>
                </a:lnSpc>
                <a:spcBef>
                  <a:spcPts val="0"/>
                </a:spcBef>
                <a:spcAft>
                  <a:spcPts val="0"/>
                </a:spcAft>
                <a:buClrTx/>
                <a:buSzTx/>
                <a:buFontTx/>
                <a:buNone/>
                <a:tabLst/>
                <a:defRPr/>
              </a:pPr>
              <a:endPar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724" marR="0" lvl="2" indent="0" defTabSz="914354" eaLnBrk="1" fontAlgn="auto" latinLnBrk="0" hangingPunct="1">
                <a:lnSpc>
                  <a:spcPct val="100000"/>
                </a:lnSpc>
                <a:spcBef>
                  <a:spcPts val="0"/>
                </a:spcBef>
                <a:spcAft>
                  <a:spcPts val="0"/>
                </a:spcAft>
                <a:buClrTx/>
                <a:buSzTx/>
                <a:buFontTx/>
                <a:buNone/>
                <a:tabLst/>
                <a:defRPr/>
              </a:pPr>
              <a:endPar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724" marR="0" lvl="2" indent="0" defTabSz="914354" eaLnBrk="1" fontAlgn="auto" latinLnBrk="0" hangingPunct="1">
                <a:lnSpc>
                  <a:spcPct val="100000"/>
                </a:lnSpc>
                <a:spcBef>
                  <a:spcPts val="0"/>
                </a:spcBef>
                <a:spcAft>
                  <a:spcPts val="0"/>
                </a:spcAft>
                <a:buClrTx/>
                <a:buSzTx/>
                <a:buFontTx/>
                <a:buNone/>
                <a:tabLst/>
                <a:defRPr/>
              </a:pPr>
              <a:endPar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0" marR="0" lvl="2" indent="0" defTabSz="914354" eaLnBrk="1" fontAlgn="auto" latinLnBrk="0" hangingPunct="1">
                <a:lnSpc>
                  <a:spcPct val="100000"/>
                </a:lnSpc>
                <a:spcBef>
                  <a:spcPts val="0"/>
                </a:spcBef>
                <a:spcAft>
                  <a:spcPts val="0"/>
                </a:spcAft>
                <a:buClrTx/>
                <a:buSzTx/>
                <a:buFontTx/>
                <a:buNone/>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Alternatively you can use the keyboard shortcuts:</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Shift+Alt+Right arrow key = increase level</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Shift+Alt+Left arrow key = decrease level</a:t>
              </a:r>
            </a:p>
            <a:p>
              <a:pPr marL="0" marR="0" lvl="2" indent="0" defTabSz="914354" eaLnBrk="1" fontAlgn="auto" latinLnBrk="0" hangingPunct="1">
                <a:lnSpc>
                  <a:spcPct val="100000"/>
                </a:lnSpc>
                <a:spcBef>
                  <a:spcPts val="0"/>
                </a:spcBef>
                <a:spcAft>
                  <a:spcPts val="0"/>
                </a:spcAft>
                <a:buClrTx/>
                <a:buSzTx/>
                <a:buFontTx/>
                <a:buNone/>
                <a:tabLst/>
                <a:defRPr/>
              </a:pPr>
              <a:r>
                <a:rPr kumimoji="0" lang="en-GB" sz="601"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Guides</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ensure all other elements aside from placeholders are positioned correctly, switch your drawing guides on</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Alt+F9</a:t>
              </a:r>
            </a:p>
          </p:txBody>
        </p:sp>
        <p:grpSp>
          <p:nvGrpSpPr>
            <p:cNvPr id="16" name="Group 15">
              <a:extLst>
                <a:ext uri="{FF2B5EF4-FFF2-40B4-BE49-F238E27FC236}">
                  <a16:creationId xmlns:a16="http://schemas.microsoft.com/office/drawing/2014/main" id="{DE56EF6B-B396-42F9-B229-E1E18A219AB6}"/>
                </a:ext>
              </a:extLst>
            </p:cNvPr>
            <p:cNvGrpSpPr/>
            <p:nvPr/>
          </p:nvGrpSpPr>
          <p:grpSpPr bwMode="gray">
            <a:xfrm>
              <a:off x="3568059" y="1907313"/>
              <a:ext cx="1038536" cy="360283"/>
              <a:chOff x="4736026" y="-3144621"/>
              <a:chExt cx="1698109" cy="589139"/>
            </a:xfrm>
            <a:solidFill>
              <a:srgbClr val="A5A5A5">
                <a:lumMod val="20000"/>
                <a:lumOff val="80000"/>
              </a:srgbClr>
            </a:solidFill>
          </p:grpSpPr>
          <p:pic>
            <p:nvPicPr>
              <p:cNvPr id="17" name="Picture 3">
                <a:extLst>
                  <a:ext uri="{FF2B5EF4-FFF2-40B4-BE49-F238E27FC236}">
                    <a16:creationId xmlns:a16="http://schemas.microsoft.com/office/drawing/2014/main" id="{8EB1562C-2ED4-4AC8-AFE4-22D14FADBF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314462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2" name="Rounded Rectangle 20">
                <a:extLst>
                  <a:ext uri="{FF2B5EF4-FFF2-40B4-BE49-F238E27FC236}">
                    <a16:creationId xmlns:a16="http://schemas.microsoft.com/office/drawing/2014/main" id="{E1BE0287-66BC-469E-9977-A30B88F00C15}"/>
                  </a:ext>
                </a:extLst>
              </p:cNvPr>
              <p:cNvSpPr/>
              <p:nvPr/>
            </p:nvSpPr>
            <p:spPr bwMode="gray">
              <a:xfrm>
                <a:off x="5292025" y="-3085266"/>
                <a:ext cx="346227" cy="166715"/>
              </a:xfrm>
              <a:prstGeom prst="roundRect">
                <a:avLst>
                  <a:gd name="adj" fmla="val 20963"/>
                </a:avLst>
              </a:prstGeom>
              <a:noFill/>
              <a:ln w="19050" cap="flat" cmpd="sng" algn="ctr">
                <a:solidFill>
                  <a:srgbClr val="FF0000"/>
                </a:solidFill>
                <a:prstDash val="solid"/>
                <a:miter lim="800000"/>
              </a:ln>
              <a:effectLst/>
            </p:spPr>
            <p:txBody>
              <a:bodyPr rtlCol="0" anchor="ctr"/>
              <a:lstStyle/>
              <a:p>
                <a:pPr marL="0" marR="0" lvl="0" indent="0" algn="ctr" defTabSz="914354" eaLnBrk="1" fontAlgn="auto" latinLnBrk="0" hangingPunct="1">
                  <a:lnSpc>
                    <a:spcPct val="100000"/>
                  </a:lnSpc>
                  <a:spcBef>
                    <a:spcPts val="0"/>
                  </a:spcBef>
                  <a:spcAft>
                    <a:spcPts val="273"/>
                  </a:spcAft>
                  <a:buClrTx/>
                  <a:buSzTx/>
                  <a:buFontTx/>
                  <a:buNone/>
                  <a:tabLst/>
                  <a:defRPr/>
                </a:pPr>
                <a:endParaRPr kumimoji="0" lang="en-GB" sz="601"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
        <p:nvSpPr>
          <p:cNvPr id="23" name="Round Diagonal Corner Rectangle 4">
            <a:extLst>
              <a:ext uri="{FF2B5EF4-FFF2-40B4-BE49-F238E27FC236}">
                <a16:creationId xmlns:a16="http://schemas.microsoft.com/office/drawing/2014/main" id="{529E9B37-4CA4-410B-848A-FE86FF6F9510}"/>
              </a:ext>
            </a:extLst>
          </p:cNvPr>
          <p:cNvSpPr/>
          <p:nvPr/>
        </p:nvSpPr>
        <p:spPr>
          <a:xfrm>
            <a:off x="12275240" y="2853769"/>
            <a:ext cx="2707513" cy="1934325"/>
          </a:xfrm>
          <a:prstGeom prst="rect">
            <a:avLst/>
          </a:prstGeom>
          <a:solidFill>
            <a:sysClr val="window" lastClr="FFFFFF">
              <a:lumMod val="95000"/>
            </a:sysClr>
          </a:solidFill>
          <a:ln w="6350" cap="flat" cmpd="sng" algn="ctr">
            <a:noFill/>
            <a:prstDash val="solid"/>
            <a:miter lim="800000"/>
          </a:ln>
          <a:effectLst/>
        </p:spPr>
        <p:txBody>
          <a:bodyPr wrap="square" lIns="42139" tIns="42139" rIns="42139" bIns="42139" rtlCol="0" anchor="t" anchorCtr="0">
            <a:spAutoFit/>
          </a:bodyPr>
          <a:lstStyle/>
          <a:p>
            <a:pPr marL="0" marR="0" lvl="0" indent="0" defTabSz="914354" eaLnBrk="1" fontAlgn="auto" latinLnBrk="0" hangingPunct="1">
              <a:lnSpc>
                <a:spcPct val="100000"/>
              </a:lnSpc>
              <a:spcBef>
                <a:spcPts val="0"/>
              </a:spcBef>
              <a:spcAft>
                <a:spcPts val="0"/>
              </a:spcAft>
              <a:buClrTx/>
              <a:buSzTx/>
              <a:buFontTx/>
              <a:buNone/>
              <a:tabLst/>
              <a:defRPr/>
            </a:pPr>
            <a:r>
              <a:rPr kumimoji="0" lang="en-GB" sz="601"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Image placeholders</a:t>
            </a:r>
          </a:p>
          <a:p>
            <a:pPr marL="0" marR="0" lvl="1" indent="0" defTabSz="914354" eaLnBrk="1" fontAlgn="auto" latinLnBrk="0" hangingPunct="1">
              <a:lnSpc>
                <a:spcPct val="100000"/>
              </a:lnSpc>
              <a:spcBef>
                <a:spcPts val="0"/>
              </a:spcBef>
              <a:spcAft>
                <a:spcPts val="0"/>
              </a:spcAft>
              <a:buClrTx/>
              <a:buSzTx/>
              <a:buFontTx/>
              <a:buNone/>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This layout is set with a picture placeholder for photography. To insert an image:</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‘picture placeholder icon’</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Navigate to the file and insert</a:t>
            </a:r>
          </a:p>
          <a:p>
            <a:pPr marL="0" marR="0" lvl="0" indent="0" defTabSz="914354"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1"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a:t>
            </a:r>
            <a:r>
              <a:rPr kumimoji="0" lang="en-GB" sz="601"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pdating image</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US"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image you wish to change</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US"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Delete the image</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US"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the steps as above to insert an image</a:t>
            </a:r>
          </a:p>
          <a:p>
            <a:pPr marL="0" marR="0" lvl="0" indent="0" defTabSz="914354" eaLnBrk="1" fontAlgn="auto" latinLnBrk="0" hangingPunct="1">
              <a:lnSpc>
                <a:spcPct val="100000"/>
              </a:lnSpc>
              <a:spcBef>
                <a:spcPts val="0"/>
              </a:spcBef>
              <a:spcAft>
                <a:spcPts val="0"/>
              </a:spcAft>
              <a:buClrTx/>
              <a:buSzTx/>
              <a:buFontTx/>
              <a:buNone/>
              <a:tabLst/>
              <a:defRPr/>
            </a:pPr>
            <a:r>
              <a:rPr kumimoji="0" lang="en-GB" sz="601"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Cropping image</a:t>
            </a:r>
          </a:p>
          <a:p>
            <a:pPr marL="0" marR="0" lvl="1" indent="0" defTabSz="914354" eaLnBrk="1" fontAlgn="auto" latinLnBrk="0" hangingPunct="1">
              <a:lnSpc>
                <a:spcPct val="100000"/>
              </a:lnSpc>
              <a:spcBef>
                <a:spcPts val="0"/>
              </a:spcBef>
              <a:spcAft>
                <a:spcPts val="0"/>
              </a:spcAft>
              <a:buClrTx/>
              <a:buSzTx/>
              <a:buFontTx/>
              <a:buNone/>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When the image is inserted it may not automatically show the part of the image you want. To change what is shown:</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image</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Go to ‘Format’ tab</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‘Crop’</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You can now move the image within the placeholder.</a:t>
            </a:r>
          </a:p>
          <a:p>
            <a:pPr marL="0" marR="0" lvl="0" indent="0" defTabSz="914354" eaLnBrk="1" fontAlgn="auto" latinLnBrk="0" hangingPunct="1">
              <a:lnSpc>
                <a:spcPct val="100000"/>
              </a:lnSpc>
              <a:spcBef>
                <a:spcPts val="0"/>
              </a:spcBef>
              <a:spcAft>
                <a:spcPts val="0"/>
              </a:spcAft>
              <a:buClrTx/>
              <a:buSzTx/>
              <a:buFontTx/>
              <a:buNone/>
              <a:tabLst/>
              <a:defRPr/>
            </a:pPr>
            <a:r>
              <a:rPr kumimoji="0" lang="en-GB" sz="601"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Resizing image</a:t>
            </a:r>
          </a:p>
          <a:p>
            <a:pPr marL="0" marR="0" lvl="1" indent="0" defTabSz="914354" eaLnBrk="1" fontAlgn="auto" latinLnBrk="0" hangingPunct="1">
              <a:lnSpc>
                <a:spcPct val="100000"/>
              </a:lnSpc>
              <a:spcBef>
                <a:spcPts val="0"/>
              </a:spcBef>
              <a:spcAft>
                <a:spcPts val="0"/>
              </a:spcAft>
              <a:buClrTx/>
              <a:buSzTx/>
              <a:buFontTx/>
              <a:buNone/>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If the shape of the image resizes too small or big, you can reset the placeholder by:</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Right-click on the page</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‘reset slide’ (note: Using this action will reset all of the manual formatting on the page)</a:t>
            </a:r>
          </a:p>
        </p:txBody>
      </p:sp>
    </p:spTree>
    <p:extLst>
      <p:ext uri="{BB962C8B-B14F-4D97-AF65-F5344CB8AC3E}">
        <p14:creationId xmlns:p14="http://schemas.microsoft.com/office/powerpoint/2010/main" val="2548826677"/>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B60D88-5F9B-4221-8D3C-93D3908BA23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E43915A-E85C-4064-9743-7591F7E27C46}"/>
              </a:ext>
            </a:extLst>
          </p:cNvPr>
          <p:cNvSpPr>
            <a:spLocks noGrp="1"/>
          </p:cNvSpPr>
          <p:nvPr>
            <p:ph idx="1"/>
          </p:nvPr>
        </p:nvSpPr>
        <p:spPr>
          <a:xfrm>
            <a:off x="430374" y="1411820"/>
            <a:ext cx="11331253" cy="25029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128894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
            </p:custDataLst>
            <p:extLst>
              <p:ext uri="{D42A27DB-BD31-4B8C-83A1-F6EECF244321}">
                <p14:modId xmlns:p14="http://schemas.microsoft.com/office/powerpoint/2010/main" val="3909473466"/>
              </p:ext>
            </p:ext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name="think-cell Slide" r:id="rId4" imgW="286" imgH="286" progId="TCLayout.ActiveDocument.1">
                  <p:embed/>
                </p:oleObj>
              </mc:Choice>
              <mc:Fallback>
                <p:oleObj name="think-cell Slide" r:id="rId4" imgW="286" imgH="286" progId="TCLayout.ActiveDocument.1">
                  <p:embed/>
                  <p:pic>
                    <p:nvPicPr>
                      <p:cNvPr id="3" name="Object 2" hidden="1"/>
                      <p:cNvPicPr/>
                      <p:nvPr/>
                    </p:nvPicPr>
                    <p:blipFill>
                      <a:blip r:embed="rId5"/>
                      <a:stretch>
                        <a:fillRect/>
                      </a:stretch>
                    </p:blipFill>
                    <p:spPr>
                      <a:xfrm>
                        <a:off x="2118" y="2118"/>
                        <a:ext cx="2117" cy="2117"/>
                      </a:xfrm>
                      <a:prstGeom prst="rect">
                        <a:avLst/>
                      </a:prstGeom>
                    </p:spPr>
                  </p:pic>
                </p:oleObj>
              </mc:Fallback>
            </mc:AlternateContent>
          </a:graphicData>
        </a:graphic>
      </p:graphicFrame>
      <p:sp>
        <p:nvSpPr>
          <p:cNvPr id="2" name="Rectangle 1" hidden="1"/>
          <p:cNvSpPr/>
          <p:nvPr userDrawn="1">
            <p:custDataLst>
              <p:tags r:id="rId2"/>
            </p:custDataLst>
          </p:nvPr>
        </p:nvSpPr>
        <p:spPr>
          <a:xfrm>
            <a:off x="0" y="0"/>
            <a:ext cx="211667" cy="211667"/>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rtl="0" eaLnBrk="1"/>
            <a:endParaRPr lang="en-US" sz="3200" b="1" i="0" baseline="0">
              <a:solidFill>
                <a:srgbClr val="FFFFFF"/>
              </a:solidFill>
              <a:latin typeface="Arial" panose="020B0604020202020204" pitchFamily="34" charset="0"/>
              <a:ea typeface="+mj-ea"/>
              <a:cs typeface="+mj-cs"/>
              <a:sym typeface="Arial" panose="020B0604020202020204" pitchFamily="34" charset="0"/>
            </a:endParaRPr>
          </a:p>
        </p:txBody>
      </p:sp>
      <p:sp>
        <p:nvSpPr>
          <p:cNvPr id="4" name="Title 3">
            <a:extLst>
              <a:ext uri="{FF2B5EF4-FFF2-40B4-BE49-F238E27FC236}">
                <a16:creationId xmlns:a16="http://schemas.microsoft.com/office/drawing/2014/main" id="{24DC1A31-5068-457A-9EB8-1CE2FB678F7E}"/>
              </a:ext>
            </a:extLst>
          </p:cNvPr>
          <p:cNvSpPr>
            <a:spLocks noGrp="1"/>
          </p:cNvSpPr>
          <p:nvPr>
            <p:ph type="title"/>
          </p:nvPr>
        </p:nvSpPr>
        <p:spPr>
          <a:xfrm>
            <a:off x="430373" y="356765"/>
            <a:ext cx="11329827" cy="443199"/>
          </a:xfrm>
        </p:spPr>
        <p:txBody>
          <a:bodyPr vert="horz"/>
          <a:lstStyle>
            <a:lvl1pPr rtl="0">
              <a:defRPr sz="3200"/>
            </a:lvl1pPr>
          </a:lstStyle>
          <a:p>
            <a:r>
              <a:rPr lang="en-US"/>
              <a:t>Click to edit Master title style</a:t>
            </a:r>
          </a:p>
        </p:txBody>
      </p:sp>
    </p:spTree>
    <p:extLst>
      <p:ext uri="{BB962C8B-B14F-4D97-AF65-F5344CB8AC3E}">
        <p14:creationId xmlns:p14="http://schemas.microsoft.com/office/powerpoint/2010/main" val="226762005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name="think-cell Slide" r:id="rId3" imgW="286" imgH="286" progId="TCLayout.ActiveDocument.1">
                  <p:embed/>
                </p:oleObj>
              </mc:Choice>
              <mc:Fallback>
                <p:oleObj name="think-cell Slide" r:id="rId3" imgW="286" imgH="286" progId="TCLayout.ActiveDocument.1">
                  <p:embed/>
                  <p:pic>
                    <p:nvPicPr>
                      <p:cNvPr id="3" name="Object 2" hidden="1"/>
                      <p:cNvPicPr/>
                      <p:nvPr/>
                    </p:nvPicPr>
                    <p:blipFill>
                      <a:blip r:embed="rId4"/>
                      <a:stretch>
                        <a:fillRect/>
                      </a:stretch>
                    </p:blipFill>
                    <p:spPr>
                      <a:xfrm>
                        <a:off x="2118" y="2118"/>
                        <a:ext cx="2117" cy="2117"/>
                      </a:xfrm>
                      <a:prstGeom prst="rect">
                        <a:avLst/>
                      </a:prstGeom>
                    </p:spPr>
                  </p:pic>
                </p:oleObj>
              </mc:Fallback>
            </mc:AlternateContent>
          </a:graphicData>
        </a:graphic>
      </p:graphicFrame>
    </p:spTree>
    <p:extLst>
      <p:ext uri="{BB962C8B-B14F-4D97-AF65-F5344CB8AC3E}">
        <p14:creationId xmlns:p14="http://schemas.microsoft.com/office/powerpoint/2010/main" val="346400816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Key messag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A84F1565-A4B3-45DC-B4DE-67F62117E509}"/>
              </a:ext>
            </a:extLst>
          </p:cNvPr>
          <p:cNvSpPr>
            <a:spLocks noGrp="1"/>
          </p:cNvSpPr>
          <p:nvPr>
            <p:ph type="body" sz="quarter" idx="11"/>
          </p:nvPr>
        </p:nvSpPr>
        <p:spPr>
          <a:xfrm>
            <a:off x="430377" y="1424520"/>
            <a:ext cx="7392828" cy="18776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itle 3">
            <a:extLst>
              <a:ext uri="{FF2B5EF4-FFF2-40B4-BE49-F238E27FC236}">
                <a16:creationId xmlns:a16="http://schemas.microsoft.com/office/drawing/2014/main" id="{F0DD9BE2-305C-49B6-A828-7CE17E3814A4}"/>
              </a:ext>
            </a:extLst>
          </p:cNvPr>
          <p:cNvSpPr>
            <a:spLocks noGrp="1"/>
          </p:cNvSpPr>
          <p:nvPr>
            <p:ph type="title"/>
          </p:nvPr>
        </p:nvSpPr>
        <p:spPr/>
        <p:txBody>
          <a:bodyPr/>
          <a:lstStyle/>
          <a:p>
            <a:r>
              <a:rPr lang="en-US"/>
              <a:t>Click to edit Master title style</a:t>
            </a:r>
            <a:endParaRPr lang="en-GB"/>
          </a:p>
        </p:txBody>
      </p:sp>
      <p:grpSp>
        <p:nvGrpSpPr>
          <p:cNvPr id="16" name="Group 15">
            <a:extLst>
              <a:ext uri="{FF2B5EF4-FFF2-40B4-BE49-F238E27FC236}">
                <a16:creationId xmlns:a16="http://schemas.microsoft.com/office/drawing/2014/main" id="{D3A5251B-0820-4ADA-9A19-8246D2702489}"/>
              </a:ext>
            </a:extLst>
          </p:cNvPr>
          <p:cNvGrpSpPr/>
          <p:nvPr/>
        </p:nvGrpSpPr>
        <p:grpSpPr>
          <a:xfrm>
            <a:off x="12275233" y="2"/>
            <a:ext cx="2706315" cy="1921926"/>
            <a:chOff x="3528102" y="847657"/>
            <a:chExt cx="2029736" cy="1441445"/>
          </a:xfrm>
        </p:grpSpPr>
        <p:sp>
          <p:nvSpPr>
            <p:cNvPr id="17" name="Guidance note">
              <a:extLst>
                <a:ext uri="{FF2B5EF4-FFF2-40B4-BE49-F238E27FC236}">
                  <a16:creationId xmlns:a16="http://schemas.microsoft.com/office/drawing/2014/main" id="{312A308F-3064-47BA-AC60-32EDEEDAB44B}"/>
                </a:ext>
              </a:extLst>
            </p:cNvPr>
            <p:cNvSpPr/>
            <p:nvPr/>
          </p:nvSpPr>
          <p:spPr>
            <a:xfrm>
              <a:off x="3528102" y="847657"/>
              <a:ext cx="2029736" cy="1441445"/>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914354" eaLnBrk="1" fontAlgn="auto" latinLnBrk="0" hangingPunct="1">
                <a:lnSpc>
                  <a:spcPct val="100000"/>
                </a:lnSpc>
                <a:spcBef>
                  <a:spcPts val="0"/>
                </a:spcBef>
                <a:spcAft>
                  <a:spcPts val="0"/>
                </a:spcAft>
                <a:buClrTx/>
                <a:buSzTx/>
                <a:buFontTx/>
                <a:buNone/>
                <a:tabLst/>
                <a:defRPr/>
              </a:pPr>
              <a:r>
                <a:rPr kumimoji="0" lang="en-GB" sz="601"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Reapplying the Slide Layout</a:t>
              </a:r>
            </a:p>
            <a:p>
              <a:pPr marL="0" marR="0" lvl="2" indent="0" defTabSz="914354" eaLnBrk="1" fontAlgn="auto" latinLnBrk="0" hangingPunct="1">
                <a:lnSpc>
                  <a:spcPct val="100000"/>
                </a:lnSpc>
                <a:spcBef>
                  <a:spcPts val="0"/>
                </a:spcBef>
                <a:spcAft>
                  <a:spcPts val="0"/>
                </a:spcAft>
                <a:buClrTx/>
                <a:buSzTx/>
                <a:buFontTx/>
                <a:buNone/>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Putting text into a placeholder not only ensures the text sits in the correct place and is formatted correctly, it also helps to update the page quickly and efficiently. </a:t>
              </a:r>
            </a:p>
            <a:p>
              <a:pPr marL="90484" marR="0" lvl="2" indent="-90484" defTabSz="914354"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 click on the page</a:t>
              </a:r>
            </a:p>
            <a:p>
              <a:pPr marL="90484" marR="0" lvl="2" indent="-90484" defTabSz="914354"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‘Layout’</a:t>
              </a:r>
            </a:p>
            <a:p>
              <a:pPr marL="90484" marR="0" lvl="2" indent="-90484" defTabSz="914354"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layout you require</a:t>
              </a:r>
            </a:p>
            <a:p>
              <a:pPr marL="0" marR="0" lvl="2" indent="0" defTabSz="914354" eaLnBrk="1" fontAlgn="auto" latinLnBrk="0" hangingPunct="1">
                <a:lnSpc>
                  <a:spcPct val="100000"/>
                </a:lnSpc>
                <a:spcBef>
                  <a:spcPts val="0"/>
                </a:spcBef>
                <a:spcAft>
                  <a:spcPts val="0"/>
                </a:spcAft>
                <a:buClrTx/>
                <a:buSzTx/>
                <a:buFontTx/>
                <a:buNone/>
                <a:tabLst/>
                <a:defRPr/>
              </a:pPr>
              <a:r>
                <a:rPr kumimoji="0" lang="en-GB" sz="601"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Text bullet formatting</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use text/bullet formatting levels correctly, use the Increase List Level and Decrease List Level buttons from the Paragraph group on the Home tab</a:t>
              </a:r>
            </a:p>
            <a:p>
              <a:pPr marL="724" marR="0" lvl="2" indent="0" defTabSz="914354" eaLnBrk="1" fontAlgn="auto" latinLnBrk="0" hangingPunct="1">
                <a:lnSpc>
                  <a:spcPct val="100000"/>
                </a:lnSpc>
                <a:spcBef>
                  <a:spcPts val="0"/>
                </a:spcBef>
                <a:spcAft>
                  <a:spcPts val="0"/>
                </a:spcAft>
                <a:buClrTx/>
                <a:buSzTx/>
                <a:buFontTx/>
                <a:buNone/>
                <a:tabLst/>
                <a:defRPr/>
              </a:pPr>
              <a:endPar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724" marR="0" lvl="2" indent="0" defTabSz="914354" eaLnBrk="1" fontAlgn="auto" latinLnBrk="0" hangingPunct="1">
                <a:lnSpc>
                  <a:spcPct val="100000"/>
                </a:lnSpc>
                <a:spcBef>
                  <a:spcPts val="0"/>
                </a:spcBef>
                <a:spcAft>
                  <a:spcPts val="0"/>
                </a:spcAft>
                <a:buClrTx/>
                <a:buSzTx/>
                <a:buFontTx/>
                <a:buNone/>
                <a:tabLst/>
                <a:defRPr/>
              </a:pPr>
              <a:endPar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724" marR="0" lvl="2" indent="0" defTabSz="914354" eaLnBrk="1" fontAlgn="auto" latinLnBrk="0" hangingPunct="1">
                <a:lnSpc>
                  <a:spcPct val="100000"/>
                </a:lnSpc>
                <a:spcBef>
                  <a:spcPts val="0"/>
                </a:spcBef>
                <a:spcAft>
                  <a:spcPts val="0"/>
                </a:spcAft>
                <a:buClrTx/>
                <a:buSzTx/>
                <a:buFontTx/>
                <a:buNone/>
                <a:tabLst/>
                <a:defRPr/>
              </a:pPr>
              <a:endPar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724" marR="0" lvl="2" indent="0" defTabSz="914354" eaLnBrk="1" fontAlgn="auto" latinLnBrk="0" hangingPunct="1">
                <a:lnSpc>
                  <a:spcPct val="100000"/>
                </a:lnSpc>
                <a:spcBef>
                  <a:spcPts val="0"/>
                </a:spcBef>
                <a:spcAft>
                  <a:spcPts val="0"/>
                </a:spcAft>
                <a:buClrTx/>
                <a:buSzTx/>
                <a:buFontTx/>
                <a:buNone/>
                <a:tabLst/>
                <a:defRPr/>
              </a:pPr>
              <a:endPar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0" marR="0" lvl="2" indent="0" defTabSz="914354" eaLnBrk="1" fontAlgn="auto" latinLnBrk="0" hangingPunct="1">
                <a:lnSpc>
                  <a:spcPct val="100000"/>
                </a:lnSpc>
                <a:spcBef>
                  <a:spcPts val="0"/>
                </a:spcBef>
                <a:spcAft>
                  <a:spcPts val="0"/>
                </a:spcAft>
                <a:buClrTx/>
                <a:buSzTx/>
                <a:buFontTx/>
                <a:buNone/>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Alternatively you can use the keyboard shortcuts:</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Shift+Alt+Right arrow key = increase level</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Shift+Alt+Left arrow key = decrease level</a:t>
              </a:r>
            </a:p>
            <a:p>
              <a:pPr marL="0" marR="0" lvl="2" indent="0" defTabSz="914354" eaLnBrk="1" fontAlgn="auto" latinLnBrk="0" hangingPunct="1">
                <a:lnSpc>
                  <a:spcPct val="100000"/>
                </a:lnSpc>
                <a:spcBef>
                  <a:spcPts val="0"/>
                </a:spcBef>
                <a:spcAft>
                  <a:spcPts val="0"/>
                </a:spcAft>
                <a:buClrTx/>
                <a:buSzTx/>
                <a:buFontTx/>
                <a:buNone/>
                <a:tabLst/>
                <a:defRPr/>
              </a:pPr>
              <a:r>
                <a:rPr kumimoji="0" lang="en-GB" sz="601"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Guides</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ensure all other elements aside from placeholders are positioned correctly, switch your drawing guides on</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Alt+F9</a:t>
              </a:r>
            </a:p>
          </p:txBody>
        </p:sp>
        <p:grpSp>
          <p:nvGrpSpPr>
            <p:cNvPr id="18" name="Group 17">
              <a:extLst>
                <a:ext uri="{FF2B5EF4-FFF2-40B4-BE49-F238E27FC236}">
                  <a16:creationId xmlns:a16="http://schemas.microsoft.com/office/drawing/2014/main" id="{2FAF13CC-EB75-491E-ADC5-099192BFB81F}"/>
                </a:ext>
              </a:extLst>
            </p:cNvPr>
            <p:cNvGrpSpPr/>
            <p:nvPr/>
          </p:nvGrpSpPr>
          <p:grpSpPr bwMode="gray">
            <a:xfrm>
              <a:off x="3568059" y="1907313"/>
              <a:ext cx="1038536" cy="360283"/>
              <a:chOff x="4736026" y="-3144621"/>
              <a:chExt cx="1698109" cy="589139"/>
            </a:xfrm>
            <a:solidFill>
              <a:srgbClr val="A5A5A5">
                <a:lumMod val="20000"/>
                <a:lumOff val="80000"/>
              </a:srgbClr>
            </a:solidFill>
          </p:grpSpPr>
          <p:pic>
            <p:nvPicPr>
              <p:cNvPr id="19" name="Picture 3">
                <a:extLst>
                  <a:ext uri="{FF2B5EF4-FFF2-40B4-BE49-F238E27FC236}">
                    <a16:creationId xmlns:a16="http://schemas.microsoft.com/office/drawing/2014/main" id="{A9488914-4AA4-477A-966D-3FA45BA9AD0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314462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0" name="Rounded Rectangle 20">
                <a:extLst>
                  <a:ext uri="{FF2B5EF4-FFF2-40B4-BE49-F238E27FC236}">
                    <a16:creationId xmlns:a16="http://schemas.microsoft.com/office/drawing/2014/main" id="{6261C382-D82C-4A0D-BCAA-2DFF1F81BFD8}"/>
                  </a:ext>
                </a:extLst>
              </p:cNvPr>
              <p:cNvSpPr/>
              <p:nvPr/>
            </p:nvSpPr>
            <p:spPr bwMode="gray">
              <a:xfrm>
                <a:off x="5292025" y="-3085266"/>
                <a:ext cx="346227" cy="166715"/>
              </a:xfrm>
              <a:prstGeom prst="roundRect">
                <a:avLst>
                  <a:gd name="adj" fmla="val 20963"/>
                </a:avLst>
              </a:prstGeom>
              <a:noFill/>
              <a:ln w="19050" cap="flat" cmpd="sng" algn="ctr">
                <a:solidFill>
                  <a:srgbClr val="FF0000"/>
                </a:solidFill>
                <a:prstDash val="solid"/>
                <a:miter lim="800000"/>
              </a:ln>
              <a:effectLst/>
            </p:spPr>
            <p:txBody>
              <a:bodyPr rtlCol="0" anchor="ctr"/>
              <a:lstStyle/>
              <a:p>
                <a:pPr marL="0" marR="0" lvl="0" indent="0" algn="ctr" defTabSz="914354" eaLnBrk="1" fontAlgn="auto" latinLnBrk="0" hangingPunct="1">
                  <a:lnSpc>
                    <a:spcPct val="100000"/>
                  </a:lnSpc>
                  <a:spcBef>
                    <a:spcPts val="0"/>
                  </a:spcBef>
                  <a:spcAft>
                    <a:spcPts val="273"/>
                  </a:spcAft>
                  <a:buClrTx/>
                  <a:buSzTx/>
                  <a:buFontTx/>
                  <a:buNone/>
                  <a:tabLst/>
                  <a:defRPr/>
                </a:pPr>
                <a:endParaRPr kumimoji="0" lang="en-GB" sz="601"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Tree>
    <p:extLst>
      <p:ext uri="{BB962C8B-B14F-4D97-AF65-F5344CB8AC3E}">
        <p14:creationId xmlns:p14="http://schemas.microsoft.com/office/powerpoint/2010/main" val="836619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Full chart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D820A5-9B9A-4B03-84D6-6834D49C12D6}"/>
              </a:ext>
            </a:extLst>
          </p:cNvPr>
          <p:cNvSpPr>
            <a:spLocks noGrp="1"/>
          </p:cNvSpPr>
          <p:nvPr>
            <p:ph type="title"/>
          </p:nvPr>
        </p:nvSpPr>
        <p:spPr/>
        <p:txBody>
          <a:bodyPr/>
          <a:lstStyle/>
          <a:p>
            <a:r>
              <a:rPr lang="en-US"/>
              <a:t>Click to edit Master title style</a:t>
            </a:r>
            <a:endParaRPr lang="en-GB"/>
          </a:p>
        </p:txBody>
      </p:sp>
      <p:sp>
        <p:nvSpPr>
          <p:cNvPr id="4" name="Chart Placeholder 5">
            <a:extLst>
              <a:ext uri="{FF2B5EF4-FFF2-40B4-BE49-F238E27FC236}">
                <a16:creationId xmlns:a16="http://schemas.microsoft.com/office/drawing/2014/main" id="{BB756EA4-8862-4B57-AC57-F64C8CF382CB}"/>
              </a:ext>
            </a:extLst>
          </p:cNvPr>
          <p:cNvSpPr>
            <a:spLocks noGrp="1"/>
          </p:cNvSpPr>
          <p:nvPr>
            <p:ph type="chart" sz="quarter" idx="15" hasCustomPrompt="1"/>
          </p:nvPr>
        </p:nvSpPr>
        <p:spPr>
          <a:xfrm>
            <a:off x="431801" y="1416669"/>
            <a:ext cx="11328000" cy="4605251"/>
          </a:xfrm>
          <a:prstGeom prst="rect">
            <a:avLst/>
          </a:prstGeom>
        </p:spPr>
        <p:txBody>
          <a:bodyPr>
            <a:noAutofit/>
          </a:bodyPr>
          <a:lstStyle>
            <a:lvl1pPr>
              <a:defRPr>
                <a:solidFill>
                  <a:schemeClr val="accent1"/>
                </a:solidFill>
              </a:defRPr>
            </a:lvl1pPr>
          </a:lstStyle>
          <a:p>
            <a:r>
              <a:rPr lang="en-GB"/>
              <a:t> </a:t>
            </a:r>
          </a:p>
        </p:txBody>
      </p:sp>
      <p:sp>
        <p:nvSpPr>
          <p:cNvPr id="12" name="Guidance note">
            <a:extLst>
              <a:ext uri="{FF2B5EF4-FFF2-40B4-BE49-F238E27FC236}">
                <a16:creationId xmlns:a16="http://schemas.microsoft.com/office/drawing/2014/main" id="{DF4D906A-19FE-4A37-9F71-EBD603DB8313}"/>
              </a:ext>
            </a:extLst>
          </p:cNvPr>
          <p:cNvSpPr/>
          <p:nvPr/>
        </p:nvSpPr>
        <p:spPr>
          <a:xfrm>
            <a:off x="12275233" y="6"/>
            <a:ext cx="2706315" cy="997315"/>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914354" eaLnBrk="1" fontAlgn="auto" latinLnBrk="0" hangingPunct="1">
              <a:lnSpc>
                <a:spcPct val="100000"/>
              </a:lnSpc>
              <a:spcBef>
                <a:spcPts val="0"/>
              </a:spcBef>
              <a:spcAft>
                <a:spcPts val="0"/>
              </a:spcAft>
              <a:buClr>
                <a:srgbClr val="4472C4"/>
              </a:buClr>
              <a:buSzTx/>
              <a:buFont typeface="Arial" panose="020B0604020202020204" pitchFamily="34" charset="0"/>
              <a:buNone/>
              <a:tabLst/>
              <a:defRPr/>
            </a:pPr>
            <a:r>
              <a:rPr kumimoji="0" lang="en-GB" sz="601"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Insert a chart</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chart icon and select the chart you require</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On the Insert tab choose ‘Chart’ and from the available options choose the type of chart you require</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Format the chart</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Update the chart title text box</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Update source and notes</a:t>
            </a:r>
          </a:p>
          <a:p>
            <a:pPr marL="0" marR="0" lvl="2" indent="0" defTabSz="914354" eaLnBrk="1" fontAlgn="auto" latinLnBrk="0" hangingPunct="1">
              <a:lnSpc>
                <a:spcPct val="100000"/>
              </a:lnSpc>
              <a:spcBef>
                <a:spcPts val="0"/>
              </a:spcBef>
              <a:spcAft>
                <a:spcPts val="0"/>
              </a:spcAft>
              <a:buClr>
                <a:srgbClr val="4472C4"/>
              </a:buClr>
              <a:buSzTx/>
              <a:buFont typeface="Arial" panose="020B0604020202020204" pitchFamily="34" charset="0"/>
              <a:buNone/>
              <a:tabLst/>
              <a:defRPr/>
            </a:pPr>
            <a:r>
              <a:rPr kumimoji="0" lang="en-US" sz="601"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Update existing chart</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US"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existing chart and delete</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US"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steps for inserting a chart above</a:t>
            </a:r>
            <a:endPar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2051373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1_Cover">
    <p:bg>
      <p:bgPr>
        <a:solidFill>
          <a:schemeClr val="accent1"/>
        </a:solidFill>
        <a:effectLst/>
      </p:bgPr>
    </p:bg>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65406806-C157-486B-910B-A52A24A4AABC}"/>
              </a:ext>
            </a:extLst>
          </p:cNvPr>
          <p:cNvSpPr>
            <a:spLocks noGrp="1"/>
          </p:cNvSpPr>
          <p:nvPr>
            <p:ph type="title"/>
          </p:nvPr>
        </p:nvSpPr>
        <p:spPr>
          <a:xfrm>
            <a:off x="540935" y="1411824"/>
            <a:ext cx="5378452" cy="1157385"/>
          </a:xfrm>
        </p:spPr>
        <p:txBody>
          <a:bodyPr anchor="t" anchorCtr="0"/>
          <a:lstStyle>
            <a:lvl1pPr>
              <a:lnSpc>
                <a:spcPct val="80000"/>
              </a:lnSpc>
              <a:defRPr sz="3200">
                <a:solidFill>
                  <a:schemeClr val="bg1"/>
                </a:solidFill>
              </a:defRPr>
            </a:lvl1pPr>
          </a:lstStyle>
          <a:p>
            <a:r>
              <a:rPr lang="en-US"/>
              <a:t>Click to edit Master title style</a:t>
            </a:r>
            <a:endParaRPr lang="en-GB"/>
          </a:p>
        </p:txBody>
      </p:sp>
      <p:sp>
        <p:nvSpPr>
          <p:cNvPr id="16" name="Text Placeholder 9">
            <a:extLst>
              <a:ext uri="{FF2B5EF4-FFF2-40B4-BE49-F238E27FC236}">
                <a16:creationId xmlns:a16="http://schemas.microsoft.com/office/drawing/2014/main" id="{FF50055F-31FC-4AB6-89E2-4D2F6BB14247}"/>
              </a:ext>
            </a:extLst>
          </p:cNvPr>
          <p:cNvSpPr>
            <a:spLocks noGrp="1"/>
          </p:cNvSpPr>
          <p:nvPr>
            <p:ph type="body" sz="quarter" idx="10" hasCustomPrompt="1"/>
          </p:nvPr>
        </p:nvSpPr>
        <p:spPr>
          <a:xfrm>
            <a:off x="568765" y="3467402"/>
            <a:ext cx="5378452" cy="523391"/>
          </a:xfrm>
        </p:spPr>
        <p:txBody>
          <a:bodyPr/>
          <a:lstStyle>
            <a:lvl1pPr>
              <a:spcAft>
                <a:spcPts val="0"/>
              </a:spcAft>
              <a:defRPr>
                <a:solidFill>
                  <a:schemeClr val="bg1"/>
                </a:solidFill>
              </a:defRPr>
            </a:lvl1pPr>
            <a:lvl2pPr>
              <a:defRPr>
                <a:solidFill>
                  <a:schemeClr val="bg1"/>
                </a:solidFill>
              </a:defRPr>
            </a:lvl2pPr>
          </a:lstStyle>
          <a:p>
            <a:pPr lvl="0"/>
            <a:r>
              <a:rPr lang="en-US"/>
              <a:t>Name</a:t>
            </a:r>
          </a:p>
          <a:p>
            <a:pPr lvl="1"/>
            <a:r>
              <a:rPr lang="en-US"/>
              <a:t>Date</a:t>
            </a:r>
            <a:endParaRPr lang="en-GB"/>
          </a:p>
        </p:txBody>
      </p:sp>
      <p:grpSp>
        <p:nvGrpSpPr>
          <p:cNvPr id="7" name="Group 6"/>
          <p:cNvGrpSpPr/>
          <p:nvPr/>
        </p:nvGrpSpPr>
        <p:grpSpPr>
          <a:xfrm>
            <a:off x="568761" y="6133629"/>
            <a:ext cx="2540000" cy="401519"/>
            <a:chOff x="2910342" y="325575"/>
            <a:chExt cx="5928968" cy="1249653"/>
          </a:xfrm>
        </p:grpSpPr>
        <p:sp>
          <p:nvSpPr>
            <p:cNvPr id="8" name="Freeform: Shape 35"/>
            <p:cNvSpPr/>
            <p:nvPr/>
          </p:nvSpPr>
          <p:spPr>
            <a:xfrm>
              <a:off x="7911705" y="325575"/>
              <a:ext cx="275254" cy="275254"/>
            </a:xfrm>
            <a:custGeom>
              <a:avLst/>
              <a:gdLst>
                <a:gd name="connsiteX0" fmla="*/ 254610 w 275253"/>
                <a:gd name="connsiteY0" fmla="*/ 139003 h 275253"/>
                <a:gd name="connsiteX1" fmla="*/ 136251 w 275253"/>
                <a:gd name="connsiteY1" fmla="*/ 254610 h 275253"/>
                <a:gd name="connsiteX2" fmla="*/ 20644 w 275253"/>
                <a:gd name="connsiteY2" fmla="*/ 139003 h 275253"/>
                <a:gd name="connsiteX3" fmla="*/ 136251 w 275253"/>
                <a:gd name="connsiteY3" fmla="*/ 20644 h 275253"/>
              </a:gdLst>
              <a:ahLst/>
              <a:cxnLst>
                <a:cxn ang="0">
                  <a:pos x="connsiteX0" y="connsiteY0"/>
                </a:cxn>
                <a:cxn ang="0">
                  <a:pos x="connsiteX1" y="connsiteY1"/>
                </a:cxn>
                <a:cxn ang="0">
                  <a:pos x="connsiteX2" y="connsiteY2"/>
                </a:cxn>
                <a:cxn ang="0">
                  <a:pos x="connsiteX3" y="connsiteY3"/>
                </a:cxn>
              </a:cxnLst>
              <a:rect l="l" t="t" r="r" b="b"/>
              <a:pathLst>
                <a:path w="275253" h="275253">
                  <a:moveTo>
                    <a:pt x="254610" y="139003"/>
                  </a:moveTo>
                  <a:lnTo>
                    <a:pt x="136251" y="254610"/>
                  </a:lnTo>
                  <a:lnTo>
                    <a:pt x="20644" y="139003"/>
                  </a:lnTo>
                  <a:lnTo>
                    <a:pt x="136251" y="20644"/>
                  </a:lnTo>
                  <a:close/>
                </a:path>
              </a:pathLst>
            </a:custGeom>
            <a:solidFill>
              <a:schemeClr val="bg1"/>
            </a:solidFill>
            <a:ln w="9525" cap="flat">
              <a:noFill/>
              <a:prstDash val="solid"/>
              <a:miter/>
            </a:ln>
          </p:spPr>
          <p:txBody>
            <a:bodyPr rtlCol="0" anchor="ctr"/>
            <a:lstStyle/>
            <a:p>
              <a:endParaRPr lang="en-GB" sz="1801"/>
            </a:p>
          </p:txBody>
        </p:sp>
        <p:sp>
          <p:nvSpPr>
            <p:cNvPr id="9" name="Freeform: Shape 37"/>
            <p:cNvSpPr/>
            <p:nvPr/>
          </p:nvSpPr>
          <p:spPr>
            <a:xfrm>
              <a:off x="7947488" y="680652"/>
              <a:ext cx="192678" cy="633084"/>
            </a:xfrm>
            <a:custGeom>
              <a:avLst/>
              <a:gdLst>
                <a:gd name="connsiteX0" fmla="*/ 20644 w 192677"/>
                <a:gd name="connsiteY0" fmla="*/ 20644 h 633083"/>
                <a:gd name="connsiteX1" fmla="*/ 180291 w 192677"/>
                <a:gd name="connsiteY1" fmla="*/ 20644 h 633083"/>
                <a:gd name="connsiteX2" fmla="*/ 180291 w 192677"/>
                <a:gd name="connsiteY2" fmla="*/ 631708 h 633083"/>
                <a:gd name="connsiteX3" fmla="*/ 20644 w 192677"/>
                <a:gd name="connsiteY3" fmla="*/ 631708 h 633083"/>
              </a:gdLst>
              <a:ahLst/>
              <a:cxnLst>
                <a:cxn ang="0">
                  <a:pos x="connsiteX0" y="connsiteY0"/>
                </a:cxn>
                <a:cxn ang="0">
                  <a:pos x="connsiteX1" y="connsiteY1"/>
                </a:cxn>
                <a:cxn ang="0">
                  <a:pos x="connsiteX2" y="connsiteY2"/>
                </a:cxn>
                <a:cxn ang="0">
                  <a:pos x="connsiteX3" y="connsiteY3"/>
                </a:cxn>
              </a:cxnLst>
              <a:rect l="l" t="t" r="r" b="b"/>
              <a:pathLst>
                <a:path w="192677" h="633083">
                  <a:moveTo>
                    <a:pt x="20644" y="20644"/>
                  </a:moveTo>
                  <a:lnTo>
                    <a:pt x="180291" y="20644"/>
                  </a:lnTo>
                  <a:lnTo>
                    <a:pt x="180291" y="631708"/>
                  </a:lnTo>
                  <a:lnTo>
                    <a:pt x="20644" y="631708"/>
                  </a:lnTo>
                  <a:close/>
                </a:path>
              </a:pathLst>
            </a:custGeom>
            <a:solidFill>
              <a:schemeClr val="bg1"/>
            </a:solidFill>
            <a:ln w="9525" cap="flat">
              <a:noFill/>
              <a:prstDash val="solid"/>
              <a:miter/>
            </a:ln>
          </p:spPr>
          <p:txBody>
            <a:bodyPr rtlCol="0" anchor="ctr"/>
            <a:lstStyle/>
            <a:p>
              <a:endParaRPr lang="en-GB" sz="1801"/>
            </a:p>
          </p:txBody>
        </p:sp>
        <p:sp>
          <p:nvSpPr>
            <p:cNvPr id="13" name="Freeform: Shape 38"/>
            <p:cNvSpPr/>
            <p:nvPr/>
          </p:nvSpPr>
          <p:spPr>
            <a:xfrm>
              <a:off x="2910342"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2135 h 633083"/>
                <a:gd name="connsiteX11" fmla="*/ 92210 w 495456"/>
                <a:gd name="connsiteY11" fmla="*/ 626203 h 633083"/>
                <a:gd name="connsiteX12" fmla="*/ 20644 w 495456"/>
                <a:gd name="connsiteY12" fmla="*/ 626203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19735"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2135"/>
                  </a:cubicBezTo>
                  <a:lnTo>
                    <a:pt x="92210" y="626203"/>
                  </a:lnTo>
                  <a:lnTo>
                    <a:pt x="20644" y="626203"/>
                  </a:lnTo>
                  <a:lnTo>
                    <a:pt x="20644" y="37159"/>
                  </a:lnTo>
                  <a:close/>
                </a:path>
              </a:pathLst>
            </a:custGeom>
            <a:solidFill>
              <a:schemeClr val="bg1"/>
            </a:solidFill>
            <a:ln w="9525" cap="flat">
              <a:noFill/>
              <a:prstDash val="solid"/>
              <a:miter/>
            </a:ln>
          </p:spPr>
          <p:txBody>
            <a:bodyPr rtlCol="0" anchor="ctr"/>
            <a:lstStyle/>
            <a:p>
              <a:endParaRPr lang="en-GB" sz="1801"/>
            </a:p>
          </p:txBody>
        </p:sp>
        <p:sp>
          <p:nvSpPr>
            <p:cNvPr id="14" name="Freeform: Shape 41"/>
            <p:cNvSpPr/>
            <p:nvPr/>
          </p:nvSpPr>
          <p:spPr>
            <a:xfrm>
              <a:off x="2910342"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4888 h 633083"/>
                <a:gd name="connsiteX11" fmla="*/ 92210 w 495456"/>
                <a:gd name="connsiteY11" fmla="*/ 628955 h 633083"/>
                <a:gd name="connsiteX12" fmla="*/ 20644 w 495456"/>
                <a:gd name="connsiteY12" fmla="*/ 628955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22488"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4888"/>
                  </a:cubicBezTo>
                  <a:lnTo>
                    <a:pt x="92210" y="628955"/>
                  </a:lnTo>
                  <a:lnTo>
                    <a:pt x="20644" y="628955"/>
                  </a:lnTo>
                  <a:lnTo>
                    <a:pt x="20644" y="37159"/>
                  </a:lnTo>
                  <a:close/>
                </a:path>
              </a:pathLst>
            </a:custGeom>
            <a:solidFill>
              <a:schemeClr val="bg1"/>
            </a:solidFill>
            <a:ln w="9525" cap="flat">
              <a:noFill/>
              <a:prstDash val="solid"/>
              <a:miter/>
            </a:ln>
          </p:spPr>
          <p:txBody>
            <a:bodyPr rtlCol="0" anchor="ctr"/>
            <a:lstStyle/>
            <a:p>
              <a:endParaRPr lang="en-GB" sz="1801"/>
            </a:p>
          </p:txBody>
        </p:sp>
        <p:sp>
          <p:nvSpPr>
            <p:cNvPr id="15" name="Freeform: Shape 42"/>
            <p:cNvSpPr/>
            <p:nvPr/>
          </p:nvSpPr>
          <p:spPr>
            <a:xfrm>
              <a:off x="3488375" y="686158"/>
              <a:ext cx="578033" cy="660609"/>
            </a:xfrm>
            <a:custGeom>
              <a:avLst/>
              <a:gdLst>
                <a:gd name="connsiteX0" fmla="*/ 430772 w 578033"/>
                <a:gd name="connsiteY0" fmla="*/ 304156 h 660609"/>
                <a:gd name="connsiteX1" fmla="*/ 430772 w 578033"/>
                <a:gd name="connsiteY1" fmla="*/ 304156 h 660609"/>
                <a:gd name="connsiteX2" fmla="*/ 367464 w 578033"/>
                <a:gd name="connsiteY2" fmla="*/ 331681 h 660609"/>
                <a:gd name="connsiteX3" fmla="*/ 94963 w 578033"/>
                <a:gd name="connsiteY3" fmla="*/ 466555 h 660609"/>
                <a:gd name="connsiteX4" fmla="*/ 227084 w 578033"/>
                <a:gd name="connsiteY4" fmla="*/ 582162 h 660609"/>
                <a:gd name="connsiteX5" fmla="*/ 430772 w 578033"/>
                <a:gd name="connsiteY5" fmla="*/ 397742 h 660609"/>
                <a:gd name="connsiteX6" fmla="*/ 430772 w 578033"/>
                <a:gd name="connsiteY6" fmla="*/ 304156 h 660609"/>
                <a:gd name="connsiteX7" fmla="*/ 48169 w 578033"/>
                <a:gd name="connsiteY7" fmla="*/ 218827 h 660609"/>
                <a:gd name="connsiteX8" fmla="*/ 284888 w 578033"/>
                <a:gd name="connsiteY8" fmla="*/ 20644 h 660609"/>
                <a:gd name="connsiteX9" fmla="*/ 502338 w 578033"/>
                <a:gd name="connsiteY9" fmla="*/ 210569 h 660609"/>
                <a:gd name="connsiteX10" fmla="*/ 502338 w 578033"/>
                <a:gd name="connsiteY10" fmla="*/ 524359 h 660609"/>
                <a:gd name="connsiteX11" fmla="*/ 543626 w 578033"/>
                <a:gd name="connsiteY11" fmla="*/ 568399 h 660609"/>
                <a:gd name="connsiteX12" fmla="*/ 565647 w 578033"/>
                <a:gd name="connsiteY12" fmla="*/ 562894 h 660609"/>
                <a:gd name="connsiteX13" fmla="*/ 565647 w 578033"/>
                <a:gd name="connsiteY13" fmla="*/ 623450 h 660609"/>
                <a:gd name="connsiteX14" fmla="*/ 518854 w 578033"/>
                <a:gd name="connsiteY14" fmla="*/ 628955 h 660609"/>
                <a:gd name="connsiteX15" fmla="*/ 433525 w 578033"/>
                <a:gd name="connsiteY15" fmla="*/ 527111 h 660609"/>
                <a:gd name="connsiteX16" fmla="*/ 433525 w 578033"/>
                <a:gd name="connsiteY16" fmla="*/ 527111 h 660609"/>
                <a:gd name="connsiteX17" fmla="*/ 218827 w 578033"/>
                <a:gd name="connsiteY17" fmla="*/ 648223 h 660609"/>
                <a:gd name="connsiteX18" fmla="*/ 20644 w 578033"/>
                <a:gd name="connsiteY18" fmla="*/ 474813 h 660609"/>
                <a:gd name="connsiteX19" fmla="*/ 337186 w 578033"/>
                <a:gd name="connsiteY19" fmla="*/ 284888 h 660609"/>
                <a:gd name="connsiteX20" fmla="*/ 428020 w 578033"/>
                <a:gd name="connsiteY20" fmla="*/ 205064 h 660609"/>
                <a:gd name="connsiteX21" fmla="*/ 273878 w 578033"/>
                <a:gd name="connsiteY21" fmla="*/ 83952 h 660609"/>
                <a:gd name="connsiteX22" fmla="*/ 116983 w 578033"/>
                <a:gd name="connsiteY22" fmla="*/ 221579 h 660609"/>
                <a:gd name="connsiteX23" fmla="*/ 48169 w 578033"/>
                <a:gd name="connsiteY23" fmla="*/ 221579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78033" h="660609">
                  <a:moveTo>
                    <a:pt x="430772" y="304156"/>
                  </a:moveTo>
                  <a:lnTo>
                    <a:pt x="430772" y="304156"/>
                  </a:lnTo>
                  <a:cubicBezTo>
                    <a:pt x="419762" y="320671"/>
                    <a:pt x="386732" y="326176"/>
                    <a:pt x="367464" y="331681"/>
                  </a:cubicBezTo>
                  <a:cubicBezTo>
                    <a:pt x="246352" y="353701"/>
                    <a:pt x="94963" y="350949"/>
                    <a:pt x="94963" y="466555"/>
                  </a:cubicBezTo>
                  <a:cubicBezTo>
                    <a:pt x="94963" y="538121"/>
                    <a:pt x="158271" y="582162"/>
                    <a:pt x="227084" y="582162"/>
                  </a:cubicBezTo>
                  <a:cubicBezTo>
                    <a:pt x="337186" y="582162"/>
                    <a:pt x="433525" y="513348"/>
                    <a:pt x="430772" y="397742"/>
                  </a:cubicBezTo>
                  <a:lnTo>
                    <a:pt x="430772" y="304156"/>
                  </a:lnTo>
                  <a:close/>
                  <a:moveTo>
                    <a:pt x="48169" y="218827"/>
                  </a:moveTo>
                  <a:cubicBezTo>
                    <a:pt x="53675" y="81200"/>
                    <a:pt x="152766" y="20644"/>
                    <a:pt x="284888" y="20644"/>
                  </a:cubicBezTo>
                  <a:cubicBezTo>
                    <a:pt x="389484" y="20644"/>
                    <a:pt x="502338" y="53675"/>
                    <a:pt x="502338" y="210569"/>
                  </a:cubicBezTo>
                  <a:lnTo>
                    <a:pt x="502338" y="524359"/>
                  </a:lnTo>
                  <a:cubicBezTo>
                    <a:pt x="502338" y="551884"/>
                    <a:pt x="516101" y="568399"/>
                    <a:pt x="543626" y="568399"/>
                  </a:cubicBezTo>
                  <a:cubicBezTo>
                    <a:pt x="551884" y="568399"/>
                    <a:pt x="560142" y="565647"/>
                    <a:pt x="565647" y="562894"/>
                  </a:cubicBezTo>
                  <a:lnTo>
                    <a:pt x="565647" y="623450"/>
                  </a:lnTo>
                  <a:cubicBezTo>
                    <a:pt x="549132" y="626203"/>
                    <a:pt x="538121" y="628955"/>
                    <a:pt x="518854" y="628955"/>
                  </a:cubicBezTo>
                  <a:cubicBezTo>
                    <a:pt x="447288" y="628955"/>
                    <a:pt x="433525" y="587667"/>
                    <a:pt x="433525" y="527111"/>
                  </a:cubicBezTo>
                  <a:lnTo>
                    <a:pt x="433525" y="527111"/>
                  </a:lnTo>
                  <a:cubicBezTo>
                    <a:pt x="383979" y="604182"/>
                    <a:pt x="331681" y="648223"/>
                    <a:pt x="218827" y="648223"/>
                  </a:cubicBezTo>
                  <a:cubicBezTo>
                    <a:pt x="111478" y="648223"/>
                    <a:pt x="20644" y="593172"/>
                    <a:pt x="20644" y="474813"/>
                  </a:cubicBezTo>
                  <a:cubicBezTo>
                    <a:pt x="20644" y="309661"/>
                    <a:pt x="180291" y="304156"/>
                    <a:pt x="337186" y="284888"/>
                  </a:cubicBezTo>
                  <a:cubicBezTo>
                    <a:pt x="397742" y="279383"/>
                    <a:pt x="428020" y="271125"/>
                    <a:pt x="428020" y="205064"/>
                  </a:cubicBezTo>
                  <a:cubicBezTo>
                    <a:pt x="428020" y="108725"/>
                    <a:pt x="359206" y="83952"/>
                    <a:pt x="273878" y="83952"/>
                  </a:cubicBezTo>
                  <a:cubicBezTo>
                    <a:pt x="185796" y="83952"/>
                    <a:pt x="119735" y="125240"/>
                    <a:pt x="116983" y="221579"/>
                  </a:cubicBezTo>
                  <a:lnTo>
                    <a:pt x="48169" y="221579"/>
                  </a:lnTo>
                  <a:close/>
                </a:path>
              </a:pathLst>
            </a:custGeom>
            <a:solidFill>
              <a:schemeClr val="bg1"/>
            </a:solidFill>
            <a:ln w="9525" cap="flat">
              <a:noFill/>
              <a:prstDash val="solid"/>
              <a:miter/>
            </a:ln>
          </p:spPr>
          <p:txBody>
            <a:bodyPr rtlCol="0" anchor="ctr"/>
            <a:lstStyle/>
            <a:p>
              <a:endParaRPr lang="en-GB" sz="1801"/>
            </a:p>
          </p:txBody>
        </p:sp>
        <p:sp>
          <p:nvSpPr>
            <p:cNvPr id="17" name="Freeform: Shape 43"/>
            <p:cNvSpPr/>
            <p:nvPr/>
          </p:nvSpPr>
          <p:spPr>
            <a:xfrm>
              <a:off x="4077418" y="526510"/>
              <a:ext cx="330305" cy="798236"/>
            </a:xfrm>
            <a:custGeom>
              <a:avLst/>
              <a:gdLst>
                <a:gd name="connsiteX0" fmla="*/ 194054 w 330304"/>
                <a:gd name="connsiteY0" fmla="*/ 196807 h 798236"/>
                <a:gd name="connsiteX1" fmla="*/ 312413 w 330304"/>
                <a:gd name="connsiteY1" fmla="*/ 196807 h 798236"/>
                <a:gd name="connsiteX2" fmla="*/ 312413 w 330304"/>
                <a:gd name="connsiteY2" fmla="*/ 257362 h 798236"/>
                <a:gd name="connsiteX3" fmla="*/ 194054 w 330304"/>
                <a:gd name="connsiteY3" fmla="*/ 257362 h 798236"/>
                <a:gd name="connsiteX4" fmla="*/ 194054 w 330304"/>
                <a:gd name="connsiteY4" fmla="*/ 656480 h 798236"/>
                <a:gd name="connsiteX5" fmla="*/ 251857 w 330304"/>
                <a:gd name="connsiteY5" fmla="*/ 733552 h 798236"/>
                <a:gd name="connsiteX6" fmla="*/ 312413 w 330304"/>
                <a:gd name="connsiteY6" fmla="*/ 730799 h 798236"/>
                <a:gd name="connsiteX7" fmla="*/ 312413 w 330304"/>
                <a:gd name="connsiteY7" fmla="*/ 791355 h 798236"/>
                <a:gd name="connsiteX8" fmla="*/ 249105 w 330304"/>
                <a:gd name="connsiteY8" fmla="*/ 794107 h 798236"/>
                <a:gd name="connsiteX9" fmla="*/ 122488 w 330304"/>
                <a:gd name="connsiteY9" fmla="*/ 661986 h 798236"/>
                <a:gd name="connsiteX10" fmla="*/ 122488 w 330304"/>
                <a:gd name="connsiteY10" fmla="*/ 257362 h 798236"/>
                <a:gd name="connsiteX11" fmla="*/ 20644 w 330304"/>
                <a:gd name="connsiteY11" fmla="*/ 257362 h 798236"/>
                <a:gd name="connsiteX12" fmla="*/ 20644 w 330304"/>
                <a:gd name="connsiteY12" fmla="*/ 196807 h 798236"/>
                <a:gd name="connsiteX13" fmla="*/ 122488 w 330304"/>
                <a:gd name="connsiteY13" fmla="*/ 196807 h 798236"/>
                <a:gd name="connsiteX14" fmla="*/ 122488 w 330304"/>
                <a:gd name="connsiteY14" fmla="*/ 20644 h 798236"/>
                <a:gd name="connsiteX15" fmla="*/ 194054 w 330304"/>
                <a:gd name="connsiteY15" fmla="*/ 20644 h 798236"/>
                <a:gd name="connsiteX16" fmla="*/ 194054 w 330304"/>
                <a:gd name="connsiteY16" fmla="*/ 196807 h 79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0304" h="798236">
                  <a:moveTo>
                    <a:pt x="194054" y="196807"/>
                  </a:moveTo>
                  <a:lnTo>
                    <a:pt x="312413" y="196807"/>
                  </a:lnTo>
                  <a:lnTo>
                    <a:pt x="312413" y="257362"/>
                  </a:lnTo>
                  <a:lnTo>
                    <a:pt x="194054" y="257362"/>
                  </a:lnTo>
                  <a:lnTo>
                    <a:pt x="194054" y="656480"/>
                  </a:lnTo>
                  <a:cubicBezTo>
                    <a:pt x="194054" y="703274"/>
                    <a:pt x="202312" y="730799"/>
                    <a:pt x="251857" y="733552"/>
                  </a:cubicBezTo>
                  <a:cubicBezTo>
                    <a:pt x="271125" y="733552"/>
                    <a:pt x="293145" y="733552"/>
                    <a:pt x="312413" y="730799"/>
                  </a:cubicBezTo>
                  <a:lnTo>
                    <a:pt x="312413" y="791355"/>
                  </a:lnTo>
                  <a:cubicBezTo>
                    <a:pt x="290393" y="791355"/>
                    <a:pt x="271125" y="794107"/>
                    <a:pt x="249105" y="794107"/>
                  </a:cubicBezTo>
                  <a:cubicBezTo>
                    <a:pt x="152766" y="794107"/>
                    <a:pt x="119735" y="761077"/>
                    <a:pt x="122488" y="661986"/>
                  </a:cubicBezTo>
                  <a:lnTo>
                    <a:pt x="122488" y="257362"/>
                  </a:lnTo>
                  <a:lnTo>
                    <a:pt x="20644" y="257362"/>
                  </a:lnTo>
                  <a:lnTo>
                    <a:pt x="20644" y="196807"/>
                  </a:lnTo>
                  <a:lnTo>
                    <a:pt x="122488" y="196807"/>
                  </a:lnTo>
                  <a:lnTo>
                    <a:pt x="122488" y="20644"/>
                  </a:lnTo>
                  <a:lnTo>
                    <a:pt x="194054" y="20644"/>
                  </a:lnTo>
                  <a:lnTo>
                    <a:pt x="194054" y="196807"/>
                  </a:lnTo>
                  <a:close/>
                </a:path>
              </a:pathLst>
            </a:custGeom>
            <a:solidFill>
              <a:schemeClr val="bg1"/>
            </a:solidFill>
            <a:ln w="9525" cap="flat">
              <a:noFill/>
              <a:prstDash val="solid"/>
              <a:miter/>
            </a:ln>
          </p:spPr>
          <p:txBody>
            <a:bodyPr rtlCol="0" anchor="ctr"/>
            <a:lstStyle/>
            <a:p>
              <a:endParaRPr lang="en-GB" sz="1801"/>
            </a:p>
          </p:txBody>
        </p:sp>
        <p:sp>
          <p:nvSpPr>
            <p:cNvPr id="18" name="Freeform: Shape 45"/>
            <p:cNvSpPr/>
            <p:nvPr/>
          </p:nvSpPr>
          <p:spPr>
            <a:xfrm>
              <a:off x="4077418" y="526510"/>
              <a:ext cx="330305" cy="798236"/>
            </a:xfrm>
            <a:custGeom>
              <a:avLst/>
              <a:gdLst>
                <a:gd name="connsiteX0" fmla="*/ 194054 w 330304"/>
                <a:gd name="connsiteY0" fmla="*/ 196807 h 798236"/>
                <a:gd name="connsiteX1" fmla="*/ 312413 w 330304"/>
                <a:gd name="connsiteY1" fmla="*/ 196807 h 798236"/>
                <a:gd name="connsiteX2" fmla="*/ 312413 w 330304"/>
                <a:gd name="connsiteY2" fmla="*/ 257362 h 798236"/>
                <a:gd name="connsiteX3" fmla="*/ 194054 w 330304"/>
                <a:gd name="connsiteY3" fmla="*/ 257362 h 798236"/>
                <a:gd name="connsiteX4" fmla="*/ 194054 w 330304"/>
                <a:gd name="connsiteY4" fmla="*/ 656480 h 798236"/>
                <a:gd name="connsiteX5" fmla="*/ 251857 w 330304"/>
                <a:gd name="connsiteY5" fmla="*/ 733552 h 798236"/>
                <a:gd name="connsiteX6" fmla="*/ 312413 w 330304"/>
                <a:gd name="connsiteY6" fmla="*/ 730799 h 798236"/>
                <a:gd name="connsiteX7" fmla="*/ 312413 w 330304"/>
                <a:gd name="connsiteY7" fmla="*/ 791355 h 798236"/>
                <a:gd name="connsiteX8" fmla="*/ 249105 w 330304"/>
                <a:gd name="connsiteY8" fmla="*/ 794107 h 798236"/>
                <a:gd name="connsiteX9" fmla="*/ 122488 w 330304"/>
                <a:gd name="connsiteY9" fmla="*/ 661986 h 798236"/>
                <a:gd name="connsiteX10" fmla="*/ 122488 w 330304"/>
                <a:gd name="connsiteY10" fmla="*/ 257362 h 798236"/>
                <a:gd name="connsiteX11" fmla="*/ 20644 w 330304"/>
                <a:gd name="connsiteY11" fmla="*/ 257362 h 798236"/>
                <a:gd name="connsiteX12" fmla="*/ 20644 w 330304"/>
                <a:gd name="connsiteY12" fmla="*/ 196807 h 798236"/>
                <a:gd name="connsiteX13" fmla="*/ 122488 w 330304"/>
                <a:gd name="connsiteY13" fmla="*/ 196807 h 798236"/>
                <a:gd name="connsiteX14" fmla="*/ 122488 w 330304"/>
                <a:gd name="connsiteY14" fmla="*/ 20644 h 798236"/>
                <a:gd name="connsiteX15" fmla="*/ 194054 w 330304"/>
                <a:gd name="connsiteY15" fmla="*/ 20644 h 798236"/>
                <a:gd name="connsiteX16" fmla="*/ 194054 w 330304"/>
                <a:gd name="connsiteY16" fmla="*/ 196807 h 79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0304" h="798236">
                  <a:moveTo>
                    <a:pt x="194054" y="196807"/>
                  </a:moveTo>
                  <a:lnTo>
                    <a:pt x="312413" y="196807"/>
                  </a:lnTo>
                  <a:lnTo>
                    <a:pt x="312413" y="257362"/>
                  </a:lnTo>
                  <a:lnTo>
                    <a:pt x="194054" y="257362"/>
                  </a:lnTo>
                  <a:lnTo>
                    <a:pt x="194054" y="656480"/>
                  </a:lnTo>
                  <a:cubicBezTo>
                    <a:pt x="194054" y="703274"/>
                    <a:pt x="202312" y="730799"/>
                    <a:pt x="251857" y="733552"/>
                  </a:cubicBezTo>
                  <a:cubicBezTo>
                    <a:pt x="271125" y="733552"/>
                    <a:pt x="293145" y="733552"/>
                    <a:pt x="312413" y="730799"/>
                  </a:cubicBezTo>
                  <a:lnTo>
                    <a:pt x="312413" y="791355"/>
                  </a:lnTo>
                  <a:cubicBezTo>
                    <a:pt x="290393" y="791355"/>
                    <a:pt x="271125" y="794107"/>
                    <a:pt x="249105" y="794107"/>
                  </a:cubicBezTo>
                  <a:cubicBezTo>
                    <a:pt x="152766" y="794107"/>
                    <a:pt x="119735" y="761077"/>
                    <a:pt x="122488" y="661986"/>
                  </a:cubicBezTo>
                  <a:lnTo>
                    <a:pt x="122488" y="257362"/>
                  </a:lnTo>
                  <a:lnTo>
                    <a:pt x="20644" y="257362"/>
                  </a:lnTo>
                  <a:lnTo>
                    <a:pt x="20644" y="196807"/>
                  </a:lnTo>
                  <a:lnTo>
                    <a:pt x="122488" y="196807"/>
                  </a:lnTo>
                  <a:lnTo>
                    <a:pt x="122488" y="20644"/>
                  </a:lnTo>
                  <a:lnTo>
                    <a:pt x="194054" y="20644"/>
                  </a:lnTo>
                  <a:lnTo>
                    <a:pt x="194054" y="196807"/>
                  </a:lnTo>
                  <a:close/>
                </a:path>
              </a:pathLst>
            </a:custGeom>
            <a:solidFill>
              <a:schemeClr val="bg1"/>
            </a:solidFill>
            <a:ln w="9525" cap="flat">
              <a:noFill/>
              <a:prstDash val="solid"/>
              <a:miter/>
            </a:ln>
          </p:spPr>
          <p:txBody>
            <a:bodyPr rtlCol="0" anchor="ctr"/>
            <a:lstStyle/>
            <a:p>
              <a:endParaRPr lang="en-GB" sz="1801"/>
            </a:p>
          </p:txBody>
        </p:sp>
        <p:sp>
          <p:nvSpPr>
            <p:cNvPr id="19" name="Freeform: Shape 46"/>
            <p:cNvSpPr/>
            <p:nvPr/>
          </p:nvSpPr>
          <p:spPr>
            <a:xfrm>
              <a:off x="4501309" y="476965"/>
              <a:ext cx="110102" cy="853287"/>
            </a:xfrm>
            <a:custGeom>
              <a:avLst/>
              <a:gdLst>
                <a:gd name="connsiteX0" fmla="*/ 20644 w 110101"/>
                <a:gd name="connsiteY0" fmla="*/ 246352 h 853286"/>
                <a:gd name="connsiteX1" fmla="*/ 92210 w 110101"/>
                <a:gd name="connsiteY1" fmla="*/ 246352 h 853286"/>
                <a:gd name="connsiteX2" fmla="*/ 92210 w 110101"/>
                <a:gd name="connsiteY2" fmla="*/ 835395 h 853286"/>
                <a:gd name="connsiteX3" fmla="*/ 20644 w 110101"/>
                <a:gd name="connsiteY3" fmla="*/ 835395 h 853286"/>
                <a:gd name="connsiteX4" fmla="*/ 20644 w 110101"/>
                <a:gd name="connsiteY4" fmla="*/ 246352 h 853286"/>
                <a:gd name="connsiteX5" fmla="*/ 20644 w 110101"/>
                <a:gd name="connsiteY5" fmla="*/ 20644 h 853286"/>
                <a:gd name="connsiteX6" fmla="*/ 92210 w 110101"/>
                <a:gd name="connsiteY6" fmla="*/ 20644 h 853286"/>
                <a:gd name="connsiteX7" fmla="*/ 92210 w 110101"/>
                <a:gd name="connsiteY7" fmla="*/ 136251 h 853286"/>
                <a:gd name="connsiteX8" fmla="*/ 20644 w 110101"/>
                <a:gd name="connsiteY8" fmla="*/ 136251 h 853286"/>
                <a:gd name="connsiteX9" fmla="*/ 20644 w 110101"/>
                <a:gd name="connsiteY9" fmla="*/ 20644 h 85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101" h="853286">
                  <a:moveTo>
                    <a:pt x="20644" y="246352"/>
                  </a:moveTo>
                  <a:lnTo>
                    <a:pt x="92210" y="246352"/>
                  </a:lnTo>
                  <a:lnTo>
                    <a:pt x="92210" y="835395"/>
                  </a:lnTo>
                  <a:lnTo>
                    <a:pt x="20644" y="835395"/>
                  </a:lnTo>
                  <a:lnTo>
                    <a:pt x="20644" y="246352"/>
                  </a:lnTo>
                  <a:close/>
                  <a:moveTo>
                    <a:pt x="20644" y="20644"/>
                  </a:moveTo>
                  <a:lnTo>
                    <a:pt x="92210" y="20644"/>
                  </a:lnTo>
                  <a:lnTo>
                    <a:pt x="92210" y="136251"/>
                  </a:lnTo>
                  <a:lnTo>
                    <a:pt x="20644" y="136251"/>
                  </a:lnTo>
                  <a:lnTo>
                    <a:pt x="20644" y="20644"/>
                  </a:lnTo>
                  <a:close/>
                </a:path>
              </a:pathLst>
            </a:custGeom>
            <a:solidFill>
              <a:schemeClr val="bg1"/>
            </a:solidFill>
            <a:ln w="9525" cap="flat">
              <a:noFill/>
              <a:prstDash val="solid"/>
              <a:miter/>
            </a:ln>
          </p:spPr>
          <p:txBody>
            <a:bodyPr rtlCol="0" anchor="ctr"/>
            <a:lstStyle/>
            <a:p>
              <a:endParaRPr lang="en-GB" sz="1801"/>
            </a:p>
          </p:txBody>
        </p:sp>
        <p:sp>
          <p:nvSpPr>
            <p:cNvPr id="20" name="Freeform: Shape 47"/>
            <p:cNvSpPr/>
            <p:nvPr/>
          </p:nvSpPr>
          <p:spPr>
            <a:xfrm>
              <a:off x="4501309" y="702673"/>
              <a:ext cx="110102" cy="605559"/>
            </a:xfrm>
            <a:custGeom>
              <a:avLst/>
              <a:gdLst>
                <a:gd name="connsiteX0" fmla="*/ 20644 w 110101"/>
                <a:gd name="connsiteY0" fmla="*/ 20644 h 605558"/>
                <a:gd name="connsiteX1" fmla="*/ 92210 w 110101"/>
                <a:gd name="connsiteY1" fmla="*/ 20644 h 605558"/>
                <a:gd name="connsiteX2" fmla="*/ 92210 w 110101"/>
                <a:gd name="connsiteY2" fmla="*/ 609687 h 605558"/>
                <a:gd name="connsiteX3" fmla="*/ 20644 w 110101"/>
                <a:gd name="connsiteY3" fmla="*/ 609687 h 605558"/>
              </a:gdLst>
              <a:ahLst/>
              <a:cxnLst>
                <a:cxn ang="0">
                  <a:pos x="connsiteX0" y="connsiteY0"/>
                </a:cxn>
                <a:cxn ang="0">
                  <a:pos x="connsiteX1" y="connsiteY1"/>
                </a:cxn>
                <a:cxn ang="0">
                  <a:pos x="connsiteX2" y="connsiteY2"/>
                </a:cxn>
                <a:cxn ang="0">
                  <a:pos x="connsiteX3" y="connsiteY3"/>
                </a:cxn>
              </a:cxnLst>
              <a:rect l="l" t="t" r="r" b="b"/>
              <a:pathLst>
                <a:path w="110101" h="605558">
                  <a:moveTo>
                    <a:pt x="20644" y="20644"/>
                  </a:moveTo>
                  <a:lnTo>
                    <a:pt x="92210" y="20644"/>
                  </a:lnTo>
                  <a:lnTo>
                    <a:pt x="92210" y="609687"/>
                  </a:lnTo>
                  <a:lnTo>
                    <a:pt x="20644" y="609687"/>
                  </a:lnTo>
                  <a:close/>
                </a:path>
              </a:pathLst>
            </a:custGeom>
            <a:solidFill>
              <a:schemeClr val="bg1"/>
            </a:solidFill>
            <a:ln w="9525" cap="flat">
              <a:noFill/>
              <a:prstDash val="solid"/>
              <a:miter/>
            </a:ln>
          </p:spPr>
          <p:txBody>
            <a:bodyPr rtlCol="0" anchor="ctr"/>
            <a:lstStyle/>
            <a:p>
              <a:endParaRPr lang="en-GB" sz="1801"/>
            </a:p>
          </p:txBody>
        </p:sp>
        <p:sp>
          <p:nvSpPr>
            <p:cNvPr id="21" name="Freeform: Shape 48"/>
            <p:cNvSpPr/>
            <p:nvPr/>
          </p:nvSpPr>
          <p:spPr>
            <a:xfrm>
              <a:off x="4501309" y="476965"/>
              <a:ext cx="110102" cy="137627"/>
            </a:xfrm>
            <a:custGeom>
              <a:avLst/>
              <a:gdLst>
                <a:gd name="connsiteX0" fmla="*/ 20644 w 110101"/>
                <a:gd name="connsiteY0" fmla="*/ 20644 h 137626"/>
                <a:gd name="connsiteX1" fmla="*/ 92210 w 110101"/>
                <a:gd name="connsiteY1" fmla="*/ 20644 h 137626"/>
                <a:gd name="connsiteX2" fmla="*/ 92210 w 110101"/>
                <a:gd name="connsiteY2" fmla="*/ 136251 h 137626"/>
                <a:gd name="connsiteX3" fmla="*/ 20644 w 110101"/>
                <a:gd name="connsiteY3" fmla="*/ 136251 h 137626"/>
              </a:gdLst>
              <a:ahLst/>
              <a:cxnLst>
                <a:cxn ang="0">
                  <a:pos x="connsiteX0" y="connsiteY0"/>
                </a:cxn>
                <a:cxn ang="0">
                  <a:pos x="connsiteX1" y="connsiteY1"/>
                </a:cxn>
                <a:cxn ang="0">
                  <a:pos x="connsiteX2" y="connsiteY2"/>
                </a:cxn>
                <a:cxn ang="0">
                  <a:pos x="connsiteX3" y="connsiteY3"/>
                </a:cxn>
              </a:cxnLst>
              <a:rect l="l" t="t" r="r" b="b"/>
              <a:pathLst>
                <a:path w="110101" h="137626">
                  <a:moveTo>
                    <a:pt x="20644" y="20644"/>
                  </a:moveTo>
                  <a:lnTo>
                    <a:pt x="92210" y="20644"/>
                  </a:lnTo>
                  <a:lnTo>
                    <a:pt x="92210" y="136251"/>
                  </a:lnTo>
                  <a:lnTo>
                    <a:pt x="20644" y="136251"/>
                  </a:lnTo>
                  <a:close/>
                </a:path>
              </a:pathLst>
            </a:custGeom>
            <a:solidFill>
              <a:schemeClr val="bg1"/>
            </a:solidFill>
            <a:ln w="9525" cap="flat">
              <a:noFill/>
              <a:prstDash val="solid"/>
              <a:miter/>
            </a:ln>
          </p:spPr>
          <p:txBody>
            <a:bodyPr rtlCol="0" anchor="ctr"/>
            <a:lstStyle/>
            <a:p>
              <a:endParaRPr lang="en-GB" sz="1801"/>
            </a:p>
          </p:txBody>
        </p:sp>
        <p:sp>
          <p:nvSpPr>
            <p:cNvPr id="22" name="Freeform: Shape 49"/>
            <p:cNvSpPr/>
            <p:nvPr/>
          </p:nvSpPr>
          <p:spPr>
            <a:xfrm>
              <a:off x="4680224" y="686158"/>
              <a:ext cx="578033" cy="660609"/>
            </a:xfrm>
            <a:custGeom>
              <a:avLst/>
              <a:gdLst>
                <a:gd name="connsiteX0" fmla="*/ 92210 w 578033"/>
                <a:gd name="connsiteY0" fmla="*/ 331681 h 660609"/>
                <a:gd name="connsiteX1" fmla="*/ 298650 w 578033"/>
                <a:gd name="connsiteY1" fmla="*/ 582162 h 660609"/>
                <a:gd name="connsiteX2" fmla="*/ 505091 w 578033"/>
                <a:gd name="connsiteY2" fmla="*/ 331681 h 660609"/>
                <a:gd name="connsiteX3" fmla="*/ 298650 w 578033"/>
                <a:gd name="connsiteY3" fmla="*/ 81200 h 660609"/>
                <a:gd name="connsiteX4" fmla="*/ 92210 w 578033"/>
                <a:gd name="connsiteY4" fmla="*/ 331681 h 660609"/>
                <a:gd name="connsiteX5" fmla="*/ 576657 w 578033"/>
                <a:gd name="connsiteY5" fmla="*/ 331681 h 660609"/>
                <a:gd name="connsiteX6" fmla="*/ 298650 w 578033"/>
                <a:gd name="connsiteY6" fmla="*/ 642718 h 660609"/>
                <a:gd name="connsiteX7" fmla="*/ 20644 w 578033"/>
                <a:gd name="connsiteY7" fmla="*/ 331681 h 660609"/>
                <a:gd name="connsiteX8" fmla="*/ 298650 w 578033"/>
                <a:gd name="connsiteY8" fmla="*/ 20644 h 660609"/>
                <a:gd name="connsiteX9" fmla="*/ 576657 w 578033"/>
                <a:gd name="connsiteY9" fmla="*/ 331681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033" h="660609">
                  <a:moveTo>
                    <a:pt x="92210" y="331681"/>
                  </a:moveTo>
                  <a:cubicBezTo>
                    <a:pt x="92210" y="458298"/>
                    <a:pt x="161023" y="582162"/>
                    <a:pt x="298650" y="582162"/>
                  </a:cubicBezTo>
                  <a:cubicBezTo>
                    <a:pt x="436277" y="582162"/>
                    <a:pt x="505091" y="455545"/>
                    <a:pt x="505091" y="331681"/>
                  </a:cubicBezTo>
                  <a:cubicBezTo>
                    <a:pt x="505091" y="205064"/>
                    <a:pt x="436277" y="81200"/>
                    <a:pt x="298650" y="81200"/>
                  </a:cubicBezTo>
                  <a:cubicBezTo>
                    <a:pt x="161023" y="81200"/>
                    <a:pt x="92210" y="205064"/>
                    <a:pt x="92210" y="331681"/>
                  </a:cubicBezTo>
                  <a:moveTo>
                    <a:pt x="576657" y="331681"/>
                  </a:moveTo>
                  <a:cubicBezTo>
                    <a:pt x="576657" y="499586"/>
                    <a:pt x="477565" y="642718"/>
                    <a:pt x="298650" y="642718"/>
                  </a:cubicBezTo>
                  <a:cubicBezTo>
                    <a:pt x="119735" y="642718"/>
                    <a:pt x="20644" y="499586"/>
                    <a:pt x="20644" y="331681"/>
                  </a:cubicBezTo>
                  <a:cubicBezTo>
                    <a:pt x="20644" y="163776"/>
                    <a:pt x="119735" y="20644"/>
                    <a:pt x="298650" y="20644"/>
                  </a:cubicBezTo>
                  <a:cubicBezTo>
                    <a:pt x="477565" y="20644"/>
                    <a:pt x="576657" y="163776"/>
                    <a:pt x="576657" y="331681"/>
                  </a:cubicBezTo>
                </a:path>
              </a:pathLst>
            </a:custGeom>
            <a:solidFill>
              <a:schemeClr val="bg1"/>
            </a:solidFill>
            <a:ln w="9525" cap="flat">
              <a:noFill/>
              <a:prstDash val="solid"/>
              <a:miter/>
            </a:ln>
          </p:spPr>
          <p:txBody>
            <a:bodyPr rtlCol="0" anchor="ctr"/>
            <a:lstStyle/>
            <a:p>
              <a:endParaRPr lang="en-GB" sz="1801"/>
            </a:p>
          </p:txBody>
        </p:sp>
        <p:sp>
          <p:nvSpPr>
            <p:cNvPr id="23" name="Freeform: Shape 50"/>
            <p:cNvSpPr/>
            <p:nvPr/>
          </p:nvSpPr>
          <p:spPr>
            <a:xfrm>
              <a:off x="5340834"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2135 h 633083"/>
                <a:gd name="connsiteX11" fmla="*/ 92210 w 495456"/>
                <a:gd name="connsiteY11" fmla="*/ 626203 h 633083"/>
                <a:gd name="connsiteX12" fmla="*/ 20644 w 495456"/>
                <a:gd name="connsiteY12" fmla="*/ 626203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22488"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2135"/>
                  </a:cubicBezTo>
                  <a:lnTo>
                    <a:pt x="92210" y="626203"/>
                  </a:lnTo>
                  <a:lnTo>
                    <a:pt x="20644" y="626203"/>
                  </a:lnTo>
                  <a:lnTo>
                    <a:pt x="20644" y="37159"/>
                  </a:lnTo>
                  <a:close/>
                </a:path>
              </a:pathLst>
            </a:custGeom>
            <a:solidFill>
              <a:schemeClr val="bg1"/>
            </a:solidFill>
            <a:ln w="9525" cap="flat">
              <a:noFill/>
              <a:prstDash val="solid"/>
              <a:miter/>
            </a:ln>
          </p:spPr>
          <p:txBody>
            <a:bodyPr rtlCol="0" anchor="ctr"/>
            <a:lstStyle/>
            <a:p>
              <a:endParaRPr lang="en-GB" sz="1801"/>
            </a:p>
          </p:txBody>
        </p:sp>
        <p:sp>
          <p:nvSpPr>
            <p:cNvPr id="24" name="Freeform: Shape 51"/>
            <p:cNvSpPr/>
            <p:nvPr/>
          </p:nvSpPr>
          <p:spPr>
            <a:xfrm>
              <a:off x="5340834"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4888 h 633083"/>
                <a:gd name="connsiteX11" fmla="*/ 92210 w 495456"/>
                <a:gd name="connsiteY11" fmla="*/ 628955 h 633083"/>
                <a:gd name="connsiteX12" fmla="*/ 20644 w 495456"/>
                <a:gd name="connsiteY12" fmla="*/ 628955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22488"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4888"/>
                  </a:cubicBezTo>
                  <a:lnTo>
                    <a:pt x="92210" y="628955"/>
                  </a:lnTo>
                  <a:lnTo>
                    <a:pt x="20644" y="628955"/>
                  </a:lnTo>
                  <a:lnTo>
                    <a:pt x="20644" y="37159"/>
                  </a:lnTo>
                  <a:close/>
                </a:path>
              </a:pathLst>
            </a:custGeom>
            <a:solidFill>
              <a:schemeClr val="bg1"/>
            </a:solidFill>
            <a:ln w="9525" cap="flat">
              <a:noFill/>
              <a:prstDash val="solid"/>
              <a:miter/>
            </a:ln>
          </p:spPr>
          <p:txBody>
            <a:bodyPr rtlCol="0" anchor="ctr"/>
            <a:lstStyle/>
            <a:p>
              <a:endParaRPr lang="en-GB" sz="1801"/>
            </a:p>
          </p:txBody>
        </p:sp>
        <p:sp>
          <p:nvSpPr>
            <p:cNvPr id="25" name="Freeform: Shape 52"/>
            <p:cNvSpPr/>
            <p:nvPr/>
          </p:nvSpPr>
          <p:spPr>
            <a:xfrm>
              <a:off x="5918867" y="686158"/>
              <a:ext cx="578033" cy="660609"/>
            </a:xfrm>
            <a:custGeom>
              <a:avLst/>
              <a:gdLst>
                <a:gd name="connsiteX0" fmla="*/ 430772 w 578033"/>
                <a:gd name="connsiteY0" fmla="*/ 304156 h 660609"/>
                <a:gd name="connsiteX1" fmla="*/ 430772 w 578033"/>
                <a:gd name="connsiteY1" fmla="*/ 304156 h 660609"/>
                <a:gd name="connsiteX2" fmla="*/ 367464 w 578033"/>
                <a:gd name="connsiteY2" fmla="*/ 331681 h 660609"/>
                <a:gd name="connsiteX3" fmla="*/ 94963 w 578033"/>
                <a:gd name="connsiteY3" fmla="*/ 466555 h 660609"/>
                <a:gd name="connsiteX4" fmla="*/ 227084 w 578033"/>
                <a:gd name="connsiteY4" fmla="*/ 582162 h 660609"/>
                <a:gd name="connsiteX5" fmla="*/ 430772 w 578033"/>
                <a:gd name="connsiteY5" fmla="*/ 397742 h 660609"/>
                <a:gd name="connsiteX6" fmla="*/ 430772 w 578033"/>
                <a:gd name="connsiteY6" fmla="*/ 304156 h 660609"/>
                <a:gd name="connsiteX7" fmla="*/ 48169 w 578033"/>
                <a:gd name="connsiteY7" fmla="*/ 218827 h 660609"/>
                <a:gd name="connsiteX8" fmla="*/ 284888 w 578033"/>
                <a:gd name="connsiteY8" fmla="*/ 20644 h 660609"/>
                <a:gd name="connsiteX9" fmla="*/ 502338 w 578033"/>
                <a:gd name="connsiteY9" fmla="*/ 210569 h 660609"/>
                <a:gd name="connsiteX10" fmla="*/ 502338 w 578033"/>
                <a:gd name="connsiteY10" fmla="*/ 524359 h 660609"/>
                <a:gd name="connsiteX11" fmla="*/ 543626 w 578033"/>
                <a:gd name="connsiteY11" fmla="*/ 568399 h 660609"/>
                <a:gd name="connsiteX12" fmla="*/ 565647 w 578033"/>
                <a:gd name="connsiteY12" fmla="*/ 562894 h 660609"/>
                <a:gd name="connsiteX13" fmla="*/ 565647 w 578033"/>
                <a:gd name="connsiteY13" fmla="*/ 623450 h 660609"/>
                <a:gd name="connsiteX14" fmla="*/ 518854 w 578033"/>
                <a:gd name="connsiteY14" fmla="*/ 628955 h 660609"/>
                <a:gd name="connsiteX15" fmla="*/ 433525 w 578033"/>
                <a:gd name="connsiteY15" fmla="*/ 527111 h 660609"/>
                <a:gd name="connsiteX16" fmla="*/ 430772 w 578033"/>
                <a:gd name="connsiteY16" fmla="*/ 527111 h 660609"/>
                <a:gd name="connsiteX17" fmla="*/ 216074 w 578033"/>
                <a:gd name="connsiteY17" fmla="*/ 648223 h 660609"/>
                <a:gd name="connsiteX18" fmla="*/ 20644 w 578033"/>
                <a:gd name="connsiteY18" fmla="*/ 474813 h 660609"/>
                <a:gd name="connsiteX19" fmla="*/ 334433 w 578033"/>
                <a:gd name="connsiteY19" fmla="*/ 284888 h 660609"/>
                <a:gd name="connsiteX20" fmla="*/ 425267 w 578033"/>
                <a:gd name="connsiteY20" fmla="*/ 205064 h 660609"/>
                <a:gd name="connsiteX21" fmla="*/ 271125 w 578033"/>
                <a:gd name="connsiteY21" fmla="*/ 83952 h 660609"/>
                <a:gd name="connsiteX22" fmla="*/ 114230 w 578033"/>
                <a:gd name="connsiteY22" fmla="*/ 221579 h 660609"/>
                <a:gd name="connsiteX23" fmla="*/ 48169 w 578033"/>
                <a:gd name="connsiteY23" fmla="*/ 221579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78033" h="660609">
                  <a:moveTo>
                    <a:pt x="430772" y="304156"/>
                  </a:moveTo>
                  <a:lnTo>
                    <a:pt x="430772" y="304156"/>
                  </a:lnTo>
                  <a:cubicBezTo>
                    <a:pt x="419762" y="320671"/>
                    <a:pt x="386732" y="326176"/>
                    <a:pt x="367464" y="331681"/>
                  </a:cubicBezTo>
                  <a:cubicBezTo>
                    <a:pt x="246352" y="353701"/>
                    <a:pt x="94963" y="350949"/>
                    <a:pt x="94963" y="466555"/>
                  </a:cubicBezTo>
                  <a:cubicBezTo>
                    <a:pt x="94963" y="538121"/>
                    <a:pt x="158271" y="582162"/>
                    <a:pt x="227084" y="582162"/>
                  </a:cubicBezTo>
                  <a:cubicBezTo>
                    <a:pt x="337186" y="582162"/>
                    <a:pt x="433525" y="513348"/>
                    <a:pt x="430772" y="397742"/>
                  </a:cubicBezTo>
                  <a:lnTo>
                    <a:pt x="430772" y="304156"/>
                  </a:lnTo>
                  <a:close/>
                  <a:moveTo>
                    <a:pt x="48169" y="218827"/>
                  </a:moveTo>
                  <a:cubicBezTo>
                    <a:pt x="56427" y="81200"/>
                    <a:pt x="152766" y="20644"/>
                    <a:pt x="284888" y="20644"/>
                  </a:cubicBezTo>
                  <a:cubicBezTo>
                    <a:pt x="389484" y="20644"/>
                    <a:pt x="502338" y="53675"/>
                    <a:pt x="502338" y="210569"/>
                  </a:cubicBezTo>
                  <a:lnTo>
                    <a:pt x="502338" y="524359"/>
                  </a:lnTo>
                  <a:cubicBezTo>
                    <a:pt x="502338" y="551884"/>
                    <a:pt x="516101" y="568399"/>
                    <a:pt x="543626" y="568399"/>
                  </a:cubicBezTo>
                  <a:cubicBezTo>
                    <a:pt x="551884" y="568399"/>
                    <a:pt x="560141" y="565647"/>
                    <a:pt x="565647" y="562894"/>
                  </a:cubicBezTo>
                  <a:lnTo>
                    <a:pt x="565647" y="623450"/>
                  </a:lnTo>
                  <a:cubicBezTo>
                    <a:pt x="549131" y="626203"/>
                    <a:pt x="538121" y="628955"/>
                    <a:pt x="518854" y="628955"/>
                  </a:cubicBezTo>
                  <a:cubicBezTo>
                    <a:pt x="447288" y="628955"/>
                    <a:pt x="433525" y="587667"/>
                    <a:pt x="433525" y="527111"/>
                  </a:cubicBezTo>
                  <a:lnTo>
                    <a:pt x="430772" y="527111"/>
                  </a:lnTo>
                  <a:cubicBezTo>
                    <a:pt x="381227" y="604182"/>
                    <a:pt x="328928" y="648223"/>
                    <a:pt x="216074" y="648223"/>
                  </a:cubicBezTo>
                  <a:cubicBezTo>
                    <a:pt x="108725" y="648223"/>
                    <a:pt x="20644" y="593172"/>
                    <a:pt x="20644" y="474813"/>
                  </a:cubicBezTo>
                  <a:cubicBezTo>
                    <a:pt x="20644" y="309661"/>
                    <a:pt x="180291" y="304156"/>
                    <a:pt x="334433" y="284888"/>
                  </a:cubicBezTo>
                  <a:cubicBezTo>
                    <a:pt x="392237" y="279383"/>
                    <a:pt x="425267" y="271125"/>
                    <a:pt x="425267" y="205064"/>
                  </a:cubicBezTo>
                  <a:cubicBezTo>
                    <a:pt x="425267" y="108725"/>
                    <a:pt x="356454" y="83952"/>
                    <a:pt x="271125" y="83952"/>
                  </a:cubicBezTo>
                  <a:cubicBezTo>
                    <a:pt x="183044" y="83952"/>
                    <a:pt x="116983" y="125240"/>
                    <a:pt x="114230" y="221579"/>
                  </a:cubicBezTo>
                  <a:lnTo>
                    <a:pt x="48169" y="221579"/>
                  </a:lnTo>
                  <a:close/>
                </a:path>
              </a:pathLst>
            </a:custGeom>
            <a:solidFill>
              <a:schemeClr val="bg1"/>
            </a:solidFill>
            <a:ln w="9525" cap="flat">
              <a:noFill/>
              <a:prstDash val="solid"/>
              <a:miter/>
            </a:ln>
          </p:spPr>
          <p:txBody>
            <a:bodyPr rtlCol="0" anchor="ctr"/>
            <a:lstStyle/>
            <a:p>
              <a:endParaRPr lang="en-GB" sz="1801"/>
            </a:p>
          </p:txBody>
        </p:sp>
        <p:sp>
          <p:nvSpPr>
            <p:cNvPr id="26" name="Freeform: Shape 53"/>
            <p:cNvSpPr/>
            <p:nvPr/>
          </p:nvSpPr>
          <p:spPr>
            <a:xfrm>
              <a:off x="6582229" y="476965"/>
              <a:ext cx="110102" cy="853287"/>
            </a:xfrm>
            <a:custGeom>
              <a:avLst/>
              <a:gdLst>
                <a:gd name="connsiteX0" fmla="*/ 20644 w 110101"/>
                <a:gd name="connsiteY0" fmla="*/ 20644 h 853286"/>
                <a:gd name="connsiteX1" fmla="*/ 92210 w 110101"/>
                <a:gd name="connsiteY1" fmla="*/ 20644 h 853286"/>
                <a:gd name="connsiteX2" fmla="*/ 92210 w 110101"/>
                <a:gd name="connsiteY2" fmla="*/ 838148 h 853286"/>
                <a:gd name="connsiteX3" fmla="*/ 20644 w 110101"/>
                <a:gd name="connsiteY3" fmla="*/ 838148 h 853286"/>
              </a:gdLst>
              <a:ahLst/>
              <a:cxnLst>
                <a:cxn ang="0">
                  <a:pos x="connsiteX0" y="connsiteY0"/>
                </a:cxn>
                <a:cxn ang="0">
                  <a:pos x="connsiteX1" y="connsiteY1"/>
                </a:cxn>
                <a:cxn ang="0">
                  <a:pos x="connsiteX2" y="connsiteY2"/>
                </a:cxn>
                <a:cxn ang="0">
                  <a:pos x="connsiteX3" y="connsiteY3"/>
                </a:cxn>
              </a:cxnLst>
              <a:rect l="l" t="t" r="r" b="b"/>
              <a:pathLst>
                <a:path w="110101" h="853286">
                  <a:moveTo>
                    <a:pt x="20644" y="20644"/>
                  </a:moveTo>
                  <a:lnTo>
                    <a:pt x="92210" y="20644"/>
                  </a:lnTo>
                  <a:lnTo>
                    <a:pt x="92210" y="838148"/>
                  </a:lnTo>
                  <a:lnTo>
                    <a:pt x="20644" y="838148"/>
                  </a:lnTo>
                  <a:close/>
                </a:path>
              </a:pathLst>
            </a:custGeom>
            <a:solidFill>
              <a:schemeClr val="bg1"/>
            </a:solidFill>
            <a:ln w="9525" cap="flat">
              <a:noFill/>
              <a:prstDash val="solid"/>
              <a:miter/>
            </a:ln>
          </p:spPr>
          <p:txBody>
            <a:bodyPr rtlCol="0" anchor="ctr"/>
            <a:lstStyle/>
            <a:p>
              <a:endParaRPr lang="en-GB" sz="1801"/>
            </a:p>
          </p:txBody>
        </p:sp>
        <p:sp>
          <p:nvSpPr>
            <p:cNvPr id="27" name="Freeform: Shape 54"/>
            <p:cNvSpPr/>
            <p:nvPr/>
          </p:nvSpPr>
          <p:spPr>
            <a:xfrm>
              <a:off x="6582229" y="476965"/>
              <a:ext cx="110102" cy="853287"/>
            </a:xfrm>
            <a:custGeom>
              <a:avLst/>
              <a:gdLst>
                <a:gd name="connsiteX0" fmla="*/ 20644 w 110101"/>
                <a:gd name="connsiteY0" fmla="*/ 20644 h 853286"/>
                <a:gd name="connsiteX1" fmla="*/ 92210 w 110101"/>
                <a:gd name="connsiteY1" fmla="*/ 20644 h 853286"/>
                <a:gd name="connsiteX2" fmla="*/ 92210 w 110101"/>
                <a:gd name="connsiteY2" fmla="*/ 838148 h 853286"/>
                <a:gd name="connsiteX3" fmla="*/ 20644 w 110101"/>
                <a:gd name="connsiteY3" fmla="*/ 838148 h 853286"/>
              </a:gdLst>
              <a:ahLst/>
              <a:cxnLst>
                <a:cxn ang="0">
                  <a:pos x="connsiteX0" y="connsiteY0"/>
                </a:cxn>
                <a:cxn ang="0">
                  <a:pos x="connsiteX1" y="connsiteY1"/>
                </a:cxn>
                <a:cxn ang="0">
                  <a:pos x="connsiteX2" y="connsiteY2"/>
                </a:cxn>
                <a:cxn ang="0">
                  <a:pos x="connsiteX3" y="connsiteY3"/>
                </a:cxn>
              </a:cxnLst>
              <a:rect l="l" t="t" r="r" b="b"/>
              <a:pathLst>
                <a:path w="110101" h="853286">
                  <a:moveTo>
                    <a:pt x="20644" y="20644"/>
                  </a:moveTo>
                  <a:lnTo>
                    <a:pt x="92210" y="20644"/>
                  </a:lnTo>
                  <a:lnTo>
                    <a:pt x="92210" y="838148"/>
                  </a:lnTo>
                  <a:lnTo>
                    <a:pt x="20644" y="838148"/>
                  </a:lnTo>
                  <a:close/>
                </a:path>
              </a:pathLst>
            </a:custGeom>
            <a:solidFill>
              <a:schemeClr val="bg1"/>
            </a:solidFill>
            <a:ln w="9525" cap="flat">
              <a:noFill/>
              <a:prstDash val="solid"/>
              <a:miter/>
            </a:ln>
          </p:spPr>
          <p:txBody>
            <a:bodyPr rtlCol="0" anchor="ctr"/>
            <a:lstStyle/>
            <a:p>
              <a:endParaRPr lang="en-GB" sz="1801"/>
            </a:p>
          </p:txBody>
        </p:sp>
        <p:sp>
          <p:nvSpPr>
            <p:cNvPr id="28" name="Freeform: Shape 55"/>
            <p:cNvSpPr/>
            <p:nvPr/>
          </p:nvSpPr>
          <p:spPr>
            <a:xfrm>
              <a:off x="6766649" y="666890"/>
              <a:ext cx="605559" cy="908338"/>
            </a:xfrm>
            <a:custGeom>
              <a:avLst/>
              <a:gdLst>
                <a:gd name="connsiteX0" fmla="*/ 312413 w 605558"/>
                <a:gd name="connsiteY0" fmla="*/ 516101 h 908337"/>
                <a:gd name="connsiteX1" fmla="*/ 447288 w 605558"/>
                <a:gd name="connsiteY1" fmla="*/ 339939 h 908337"/>
                <a:gd name="connsiteX2" fmla="*/ 309661 w 605558"/>
                <a:gd name="connsiteY2" fmla="*/ 161024 h 908337"/>
                <a:gd name="connsiteX3" fmla="*/ 185796 w 605558"/>
                <a:gd name="connsiteY3" fmla="*/ 345444 h 908337"/>
                <a:gd name="connsiteX4" fmla="*/ 312413 w 605558"/>
                <a:gd name="connsiteY4" fmla="*/ 516101 h 908337"/>
                <a:gd name="connsiteX5" fmla="*/ 604182 w 605558"/>
                <a:gd name="connsiteY5" fmla="*/ 37159 h 908337"/>
                <a:gd name="connsiteX6" fmla="*/ 604182 w 605558"/>
                <a:gd name="connsiteY6" fmla="*/ 615192 h 908337"/>
                <a:gd name="connsiteX7" fmla="*/ 298650 w 605558"/>
                <a:gd name="connsiteY7" fmla="*/ 895951 h 908337"/>
                <a:gd name="connsiteX8" fmla="*/ 34407 w 605558"/>
                <a:gd name="connsiteY8" fmla="*/ 714284 h 908337"/>
                <a:gd name="connsiteX9" fmla="*/ 207816 w 605558"/>
                <a:gd name="connsiteY9" fmla="*/ 714284 h 908337"/>
                <a:gd name="connsiteX10" fmla="*/ 320671 w 605558"/>
                <a:gd name="connsiteY10" fmla="*/ 774840 h 908337"/>
                <a:gd name="connsiteX11" fmla="*/ 447288 w 605558"/>
                <a:gd name="connsiteY11" fmla="*/ 634460 h 908337"/>
                <a:gd name="connsiteX12" fmla="*/ 447288 w 605558"/>
                <a:gd name="connsiteY12" fmla="*/ 560142 h 908337"/>
                <a:gd name="connsiteX13" fmla="*/ 444535 w 605558"/>
                <a:gd name="connsiteY13" fmla="*/ 557389 h 908337"/>
                <a:gd name="connsiteX14" fmla="*/ 282135 w 605558"/>
                <a:gd name="connsiteY14" fmla="*/ 648223 h 908337"/>
                <a:gd name="connsiteX15" fmla="*/ 20644 w 605558"/>
                <a:gd name="connsiteY15" fmla="*/ 334433 h 908337"/>
                <a:gd name="connsiteX16" fmla="*/ 271125 w 605558"/>
                <a:gd name="connsiteY16" fmla="*/ 20644 h 908337"/>
                <a:gd name="connsiteX17" fmla="*/ 447288 w 605558"/>
                <a:gd name="connsiteY17" fmla="*/ 127993 h 908337"/>
                <a:gd name="connsiteX18" fmla="*/ 450040 w 605558"/>
                <a:gd name="connsiteY18" fmla="*/ 127993 h 908337"/>
                <a:gd name="connsiteX19" fmla="*/ 450040 w 605558"/>
                <a:gd name="connsiteY19" fmla="*/ 37159 h 908337"/>
                <a:gd name="connsiteX20" fmla="*/ 604182 w 605558"/>
                <a:gd name="connsiteY20" fmla="*/ 37159 h 908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5558" h="908337">
                  <a:moveTo>
                    <a:pt x="312413" y="516101"/>
                  </a:moveTo>
                  <a:cubicBezTo>
                    <a:pt x="419762" y="516101"/>
                    <a:pt x="447288" y="422515"/>
                    <a:pt x="447288" y="339939"/>
                  </a:cubicBezTo>
                  <a:cubicBezTo>
                    <a:pt x="447288" y="240847"/>
                    <a:pt x="400494" y="161024"/>
                    <a:pt x="309661" y="161024"/>
                  </a:cubicBezTo>
                  <a:cubicBezTo>
                    <a:pt x="251857" y="161024"/>
                    <a:pt x="185796" y="205064"/>
                    <a:pt x="185796" y="345444"/>
                  </a:cubicBezTo>
                  <a:cubicBezTo>
                    <a:pt x="185796" y="422515"/>
                    <a:pt x="216074" y="516101"/>
                    <a:pt x="312413" y="516101"/>
                  </a:cubicBezTo>
                  <a:moveTo>
                    <a:pt x="604182" y="37159"/>
                  </a:moveTo>
                  <a:lnTo>
                    <a:pt x="604182" y="615192"/>
                  </a:lnTo>
                  <a:cubicBezTo>
                    <a:pt x="604182" y="719789"/>
                    <a:pt x="595925" y="895951"/>
                    <a:pt x="298650" y="895951"/>
                  </a:cubicBezTo>
                  <a:cubicBezTo>
                    <a:pt x="174786" y="895951"/>
                    <a:pt x="42664" y="840901"/>
                    <a:pt x="34407" y="714284"/>
                  </a:cubicBezTo>
                  <a:lnTo>
                    <a:pt x="207816" y="714284"/>
                  </a:lnTo>
                  <a:cubicBezTo>
                    <a:pt x="216074" y="744562"/>
                    <a:pt x="227084" y="774840"/>
                    <a:pt x="320671" y="774840"/>
                  </a:cubicBezTo>
                  <a:cubicBezTo>
                    <a:pt x="405999" y="774840"/>
                    <a:pt x="447288" y="733552"/>
                    <a:pt x="447288" y="634460"/>
                  </a:cubicBezTo>
                  <a:lnTo>
                    <a:pt x="447288" y="560142"/>
                  </a:lnTo>
                  <a:lnTo>
                    <a:pt x="444535" y="557389"/>
                  </a:lnTo>
                  <a:cubicBezTo>
                    <a:pt x="419762" y="604182"/>
                    <a:pt x="378474" y="648223"/>
                    <a:pt x="282135" y="648223"/>
                  </a:cubicBezTo>
                  <a:cubicBezTo>
                    <a:pt x="136251" y="648223"/>
                    <a:pt x="20644" y="546379"/>
                    <a:pt x="20644" y="334433"/>
                  </a:cubicBezTo>
                  <a:cubicBezTo>
                    <a:pt x="20644" y="125241"/>
                    <a:pt x="139003" y="20644"/>
                    <a:pt x="271125" y="20644"/>
                  </a:cubicBezTo>
                  <a:cubicBezTo>
                    <a:pt x="383979" y="20644"/>
                    <a:pt x="428019" y="86705"/>
                    <a:pt x="447288" y="127993"/>
                  </a:cubicBezTo>
                  <a:lnTo>
                    <a:pt x="450040" y="127993"/>
                  </a:lnTo>
                  <a:lnTo>
                    <a:pt x="450040" y="37159"/>
                  </a:lnTo>
                  <a:lnTo>
                    <a:pt x="604182" y="37159"/>
                  </a:lnTo>
                  <a:close/>
                </a:path>
              </a:pathLst>
            </a:custGeom>
            <a:solidFill>
              <a:schemeClr val="bg1"/>
            </a:solidFill>
            <a:ln w="9525" cap="flat">
              <a:noFill/>
              <a:prstDash val="solid"/>
              <a:miter/>
            </a:ln>
          </p:spPr>
          <p:txBody>
            <a:bodyPr rtlCol="0" anchor="ctr"/>
            <a:lstStyle/>
            <a:p>
              <a:endParaRPr lang="en-GB" sz="1801"/>
            </a:p>
          </p:txBody>
        </p:sp>
        <p:sp>
          <p:nvSpPr>
            <p:cNvPr id="29" name="Freeform: Shape 56"/>
            <p:cNvSpPr/>
            <p:nvPr/>
          </p:nvSpPr>
          <p:spPr>
            <a:xfrm>
              <a:off x="7485061" y="666890"/>
              <a:ext cx="385355" cy="660609"/>
            </a:xfrm>
            <a:custGeom>
              <a:avLst/>
              <a:gdLst>
                <a:gd name="connsiteX0" fmla="*/ 23397 w 385355"/>
                <a:gd name="connsiteY0" fmla="*/ 37159 h 660609"/>
                <a:gd name="connsiteX1" fmla="*/ 174786 w 385355"/>
                <a:gd name="connsiteY1" fmla="*/ 37159 h 660609"/>
                <a:gd name="connsiteX2" fmla="*/ 174786 w 385355"/>
                <a:gd name="connsiteY2" fmla="*/ 141756 h 660609"/>
                <a:gd name="connsiteX3" fmla="*/ 177539 w 385355"/>
                <a:gd name="connsiteY3" fmla="*/ 141756 h 660609"/>
                <a:gd name="connsiteX4" fmla="*/ 342691 w 385355"/>
                <a:gd name="connsiteY4" fmla="*/ 20644 h 660609"/>
                <a:gd name="connsiteX5" fmla="*/ 372969 w 385355"/>
                <a:gd name="connsiteY5" fmla="*/ 23397 h 660609"/>
                <a:gd name="connsiteX6" fmla="*/ 372969 w 385355"/>
                <a:gd name="connsiteY6" fmla="*/ 185796 h 660609"/>
                <a:gd name="connsiteX7" fmla="*/ 326176 w 385355"/>
                <a:gd name="connsiteY7" fmla="*/ 183044 h 660609"/>
                <a:gd name="connsiteX8" fmla="*/ 180291 w 385355"/>
                <a:gd name="connsiteY8" fmla="*/ 328928 h 660609"/>
                <a:gd name="connsiteX9" fmla="*/ 180291 w 385355"/>
                <a:gd name="connsiteY9" fmla="*/ 645470 h 660609"/>
                <a:gd name="connsiteX10" fmla="*/ 20644 w 385355"/>
                <a:gd name="connsiteY10" fmla="*/ 645470 h 660609"/>
                <a:gd name="connsiteX11" fmla="*/ 20644 w 385355"/>
                <a:gd name="connsiteY11" fmla="*/ 37159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355" h="660609">
                  <a:moveTo>
                    <a:pt x="23397" y="37159"/>
                  </a:moveTo>
                  <a:lnTo>
                    <a:pt x="174786" y="37159"/>
                  </a:lnTo>
                  <a:lnTo>
                    <a:pt x="174786" y="141756"/>
                  </a:lnTo>
                  <a:lnTo>
                    <a:pt x="177539" y="141756"/>
                  </a:lnTo>
                  <a:cubicBezTo>
                    <a:pt x="210569" y="81200"/>
                    <a:pt x="246352" y="20644"/>
                    <a:pt x="342691" y="20644"/>
                  </a:cubicBezTo>
                  <a:cubicBezTo>
                    <a:pt x="353701" y="20644"/>
                    <a:pt x="361959" y="20644"/>
                    <a:pt x="372969" y="23397"/>
                  </a:cubicBezTo>
                  <a:lnTo>
                    <a:pt x="372969" y="185796"/>
                  </a:lnTo>
                  <a:cubicBezTo>
                    <a:pt x="359206" y="183044"/>
                    <a:pt x="342691" y="183044"/>
                    <a:pt x="326176" y="183044"/>
                  </a:cubicBezTo>
                  <a:cubicBezTo>
                    <a:pt x="202312" y="183044"/>
                    <a:pt x="180291" y="260115"/>
                    <a:pt x="180291" y="328928"/>
                  </a:cubicBezTo>
                  <a:lnTo>
                    <a:pt x="180291" y="645470"/>
                  </a:lnTo>
                  <a:lnTo>
                    <a:pt x="20644" y="645470"/>
                  </a:lnTo>
                  <a:lnTo>
                    <a:pt x="20644" y="37159"/>
                  </a:lnTo>
                  <a:close/>
                </a:path>
              </a:pathLst>
            </a:custGeom>
            <a:solidFill>
              <a:schemeClr val="bg1"/>
            </a:solidFill>
            <a:ln w="9525" cap="flat">
              <a:noFill/>
              <a:prstDash val="solid"/>
              <a:miter/>
            </a:ln>
          </p:spPr>
          <p:txBody>
            <a:bodyPr rtlCol="0" anchor="ctr"/>
            <a:lstStyle/>
            <a:p>
              <a:endParaRPr lang="en-GB" sz="1801"/>
            </a:p>
          </p:txBody>
        </p:sp>
        <p:sp>
          <p:nvSpPr>
            <p:cNvPr id="30" name="Freeform: Shape 57"/>
            <p:cNvSpPr/>
            <p:nvPr/>
          </p:nvSpPr>
          <p:spPr>
            <a:xfrm>
              <a:off x="8206226" y="471460"/>
              <a:ext cx="633084" cy="853287"/>
            </a:xfrm>
            <a:custGeom>
              <a:avLst/>
              <a:gdLst>
                <a:gd name="connsiteX0" fmla="*/ 320671 w 633083"/>
                <a:gd name="connsiteY0" fmla="*/ 725294 h 853286"/>
                <a:gd name="connsiteX1" fmla="*/ 461050 w 633083"/>
                <a:gd name="connsiteY1" fmla="*/ 549131 h 853286"/>
                <a:gd name="connsiteX2" fmla="*/ 323423 w 633083"/>
                <a:gd name="connsiteY2" fmla="*/ 353701 h 853286"/>
                <a:gd name="connsiteX3" fmla="*/ 188549 w 633083"/>
                <a:gd name="connsiteY3" fmla="*/ 540874 h 853286"/>
                <a:gd name="connsiteX4" fmla="*/ 320671 w 633083"/>
                <a:gd name="connsiteY4" fmla="*/ 725294 h 853286"/>
                <a:gd name="connsiteX5" fmla="*/ 612440 w 633083"/>
                <a:gd name="connsiteY5" fmla="*/ 840901 h 853286"/>
                <a:gd name="connsiteX6" fmla="*/ 455545 w 633083"/>
                <a:gd name="connsiteY6" fmla="*/ 840901 h 853286"/>
                <a:gd name="connsiteX7" fmla="*/ 455545 w 633083"/>
                <a:gd name="connsiteY7" fmla="*/ 763829 h 853286"/>
                <a:gd name="connsiteX8" fmla="*/ 452793 w 633083"/>
                <a:gd name="connsiteY8" fmla="*/ 763829 h 853286"/>
                <a:gd name="connsiteX9" fmla="*/ 276630 w 633083"/>
                <a:gd name="connsiteY9" fmla="*/ 857416 h 853286"/>
                <a:gd name="connsiteX10" fmla="*/ 20644 w 633083"/>
                <a:gd name="connsiteY10" fmla="*/ 529864 h 853286"/>
                <a:gd name="connsiteX11" fmla="*/ 271125 w 633083"/>
                <a:gd name="connsiteY11" fmla="*/ 216074 h 853286"/>
                <a:gd name="connsiteX12" fmla="*/ 447288 w 633083"/>
                <a:gd name="connsiteY12" fmla="*/ 309661 h 853286"/>
                <a:gd name="connsiteX13" fmla="*/ 450040 w 633083"/>
                <a:gd name="connsiteY13" fmla="*/ 309661 h 853286"/>
                <a:gd name="connsiteX14" fmla="*/ 450040 w 633083"/>
                <a:gd name="connsiteY14" fmla="*/ 20644 h 853286"/>
                <a:gd name="connsiteX15" fmla="*/ 609688 w 633083"/>
                <a:gd name="connsiteY15" fmla="*/ 20644 h 853286"/>
                <a:gd name="connsiteX16" fmla="*/ 609688 w 633083"/>
                <a:gd name="connsiteY16" fmla="*/ 840901 h 85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33083" h="853286">
                  <a:moveTo>
                    <a:pt x="320671" y="725294"/>
                  </a:moveTo>
                  <a:cubicBezTo>
                    <a:pt x="422515" y="725294"/>
                    <a:pt x="461050" y="639965"/>
                    <a:pt x="461050" y="549131"/>
                  </a:cubicBezTo>
                  <a:cubicBezTo>
                    <a:pt x="461050" y="452793"/>
                    <a:pt x="433525" y="353701"/>
                    <a:pt x="323423" y="353701"/>
                  </a:cubicBezTo>
                  <a:cubicBezTo>
                    <a:pt x="221579" y="353701"/>
                    <a:pt x="188549" y="444535"/>
                    <a:pt x="188549" y="540874"/>
                  </a:cubicBezTo>
                  <a:cubicBezTo>
                    <a:pt x="188549" y="615192"/>
                    <a:pt x="216074" y="725294"/>
                    <a:pt x="320671" y="725294"/>
                  </a:cubicBezTo>
                  <a:moveTo>
                    <a:pt x="612440" y="840901"/>
                  </a:moveTo>
                  <a:lnTo>
                    <a:pt x="455545" y="840901"/>
                  </a:lnTo>
                  <a:lnTo>
                    <a:pt x="455545" y="763829"/>
                  </a:lnTo>
                  <a:lnTo>
                    <a:pt x="452793" y="763829"/>
                  </a:lnTo>
                  <a:cubicBezTo>
                    <a:pt x="414257" y="832643"/>
                    <a:pt x="342691" y="857416"/>
                    <a:pt x="276630" y="857416"/>
                  </a:cubicBezTo>
                  <a:cubicBezTo>
                    <a:pt x="97715" y="857416"/>
                    <a:pt x="20644" y="697769"/>
                    <a:pt x="20644" y="529864"/>
                  </a:cubicBezTo>
                  <a:cubicBezTo>
                    <a:pt x="20644" y="320671"/>
                    <a:pt x="139003" y="216074"/>
                    <a:pt x="271125" y="216074"/>
                  </a:cubicBezTo>
                  <a:cubicBezTo>
                    <a:pt x="372969" y="216074"/>
                    <a:pt x="422515" y="271125"/>
                    <a:pt x="447288" y="309661"/>
                  </a:cubicBezTo>
                  <a:lnTo>
                    <a:pt x="450040" y="309661"/>
                  </a:lnTo>
                  <a:lnTo>
                    <a:pt x="450040" y="20644"/>
                  </a:lnTo>
                  <a:lnTo>
                    <a:pt x="609688" y="20644"/>
                  </a:lnTo>
                  <a:lnTo>
                    <a:pt x="609688" y="840901"/>
                  </a:lnTo>
                  <a:close/>
                </a:path>
              </a:pathLst>
            </a:custGeom>
            <a:solidFill>
              <a:schemeClr val="bg1"/>
            </a:solidFill>
            <a:ln w="9525" cap="flat">
              <a:noFill/>
              <a:prstDash val="solid"/>
              <a:miter/>
            </a:ln>
          </p:spPr>
          <p:txBody>
            <a:bodyPr rtlCol="0" anchor="ctr"/>
            <a:lstStyle/>
            <a:p>
              <a:endParaRPr lang="en-GB" sz="1801"/>
            </a:p>
          </p:txBody>
        </p:sp>
      </p:grpSp>
      <p:pic>
        <p:nvPicPr>
          <p:cNvPr id="32" name="Picture 31"/>
          <p:cNvPicPr>
            <a:picLocks noChangeAspect="1"/>
          </p:cNvPicPr>
          <p:nvPr/>
        </p:nvPicPr>
        <p:blipFill rotWithShape="1">
          <a:blip r:embed="rId2"/>
          <a:srcRect l="7480" t="27066" r="32612"/>
          <a:stretch/>
        </p:blipFill>
        <p:spPr>
          <a:xfrm flipV="1">
            <a:off x="3758270" y="2267566"/>
            <a:ext cx="8422548" cy="4607213"/>
          </a:xfrm>
          <a:prstGeom prst="rect">
            <a:avLst/>
          </a:prstGeom>
        </p:spPr>
      </p:pic>
    </p:spTree>
    <p:extLst>
      <p:ext uri="{BB962C8B-B14F-4D97-AF65-F5344CB8AC3E}">
        <p14:creationId xmlns:p14="http://schemas.microsoft.com/office/powerpoint/2010/main" val="3837151127"/>
      </p:ext>
    </p:extLst>
  </p:cSld>
  <p:clrMapOvr>
    <a:masterClrMapping/>
  </p:clrMapOvr>
  <p:extLst>
    <p:ext uri="{DCECCB84-F9BA-43D5-87BE-67443E8EF086}">
      <p15:sldGuideLst xmlns:p15="http://schemas.microsoft.com/office/powerpoint/2012/main">
        <p15:guide id="1" orient="horz" pos="162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1_Divider">
    <p:bg>
      <p:bgPr>
        <a:solidFill>
          <a:schemeClr val="accent1"/>
        </a:solidFill>
        <a:effectLst/>
      </p:bgPr>
    </p:bg>
    <p:spTree>
      <p:nvGrpSpPr>
        <p:cNvPr id="1" name=""/>
        <p:cNvGrpSpPr/>
        <p:nvPr/>
      </p:nvGrpSpPr>
      <p:grpSpPr>
        <a:xfrm>
          <a:off x="0" y="0"/>
          <a:ext cx="0" cy="0"/>
          <a:chOff x="0" y="0"/>
          <a:chExt cx="0" cy="0"/>
        </a:xfrm>
      </p:grpSpPr>
      <p:sp>
        <p:nvSpPr>
          <p:cNvPr id="6" name="Text Placeholder 6">
            <a:extLst>
              <a:ext uri="{FF2B5EF4-FFF2-40B4-BE49-F238E27FC236}">
                <a16:creationId xmlns:a16="http://schemas.microsoft.com/office/drawing/2014/main" id="{12C8DA23-E484-4D16-8C50-77D951B51DD4}"/>
              </a:ext>
            </a:extLst>
          </p:cNvPr>
          <p:cNvSpPr>
            <a:spLocks noGrp="1"/>
          </p:cNvSpPr>
          <p:nvPr>
            <p:ph type="body" sz="quarter" idx="15" hasCustomPrompt="1"/>
          </p:nvPr>
        </p:nvSpPr>
        <p:spPr>
          <a:xfrm>
            <a:off x="560003" y="3382043"/>
            <a:ext cx="3365500" cy="769612"/>
          </a:xfrm>
        </p:spPr>
        <p:txBody>
          <a:bodyPr/>
          <a:lstStyle>
            <a:lvl1pPr>
              <a:spcAft>
                <a:spcPts val="0"/>
              </a:spcAft>
              <a:defRPr lang="en-US" sz="3200" b="1" dirty="0" smtClean="0">
                <a:solidFill>
                  <a:schemeClr val="bg1"/>
                </a:solidFill>
                <a:latin typeface="+mj-lt"/>
                <a:ea typeface="+mj-ea"/>
                <a:cs typeface="+mj-cs"/>
              </a:defRPr>
            </a:lvl1pPr>
            <a:lvl2pPr>
              <a:spcAft>
                <a:spcPts val="0"/>
              </a:spcAft>
              <a:defRPr lang="en-GB" sz="1801" b="0" dirty="0">
                <a:solidFill>
                  <a:schemeClr val="bg1"/>
                </a:solidFill>
                <a:latin typeface="+mj-lt"/>
                <a:ea typeface="+mj-ea"/>
                <a:cs typeface="+mj-cs"/>
              </a:defRPr>
            </a:lvl2pPr>
          </a:lstStyle>
          <a:p>
            <a:pPr lvl="0"/>
            <a:r>
              <a:rPr lang="en-US"/>
              <a:t>Title</a:t>
            </a:r>
          </a:p>
          <a:p>
            <a:pPr lvl="1"/>
            <a:r>
              <a:rPr lang="en-US"/>
              <a:t>Sub heading</a:t>
            </a:r>
            <a:endParaRPr lang="en-GB"/>
          </a:p>
        </p:txBody>
      </p:sp>
      <p:sp>
        <p:nvSpPr>
          <p:cNvPr id="13" name="Text Placeholder 11">
            <a:extLst>
              <a:ext uri="{FF2B5EF4-FFF2-40B4-BE49-F238E27FC236}">
                <a16:creationId xmlns:a16="http://schemas.microsoft.com/office/drawing/2014/main" id="{668417C5-1CE5-43E5-9448-0B5FEF92AE09}"/>
              </a:ext>
            </a:extLst>
          </p:cNvPr>
          <p:cNvSpPr>
            <a:spLocks noGrp="1"/>
          </p:cNvSpPr>
          <p:nvPr>
            <p:ph type="body" sz="quarter" idx="17" hasCustomPrompt="1"/>
          </p:nvPr>
        </p:nvSpPr>
        <p:spPr>
          <a:xfrm>
            <a:off x="488642" y="1497029"/>
            <a:ext cx="3464991" cy="1769715"/>
          </a:xfrm>
        </p:spPr>
        <p:txBody>
          <a:bodyPr anchor="b" anchorCtr="0"/>
          <a:lstStyle>
            <a:lvl1pPr>
              <a:defRPr sz="11500">
                <a:solidFill>
                  <a:schemeClr val="bg1"/>
                </a:solidFill>
              </a:defRPr>
            </a:lvl1pPr>
          </a:lstStyle>
          <a:p>
            <a:pPr lvl="0"/>
            <a:r>
              <a:rPr lang="en-US"/>
              <a:t>1</a:t>
            </a:r>
            <a:endParaRPr lang="en-GB"/>
          </a:p>
        </p:txBody>
      </p:sp>
      <p:grpSp>
        <p:nvGrpSpPr>
          <p:cNvPr id="8" name="Group 7"/>
          <p:cNvGrpSpPr/>
          <p:nvPr/>
        </p:nvGrpSpPr>
        <p:grpSpPr>
          <a:xfrm>
            <a:off x="568761" y="6133629"/>
            <a:ext cx="2540000" cy="401519"/>
            <a:chOff x="2910342" y="325575"/>
            <a:chExt cx="5928968" cy="1249653"/>
          </a:xfrm>
        </p:grpSpPr>
        <p:sp>
          <p:nvSpPr>
            <p:cNvPr id="9" name="Freeform: Shape 35"/>
            <p:cNvSpPr/>
            <p:nvPr/>
          </p:nvSpPr>
          <p:spPr>
            <a:xfrm>
              <a:off x="7911705" y="325575"/>
              <a:ext cx="275254" cy="275254"/>
            </a:xfrm>
            <a:custGeom>
              <a:avLst/>
              <a:gdLst>
                <a:gd name="connsiteX0" fmla="*/ 254610 w 275253"/>
                <a:gd name="connsiteY0" fmla="*/ 139003 h 275253"/>
                <a:gd name="connsiteX1" fmla="*/ 136251 w 275253"/>
                <a:gd name="connsiteY1" fmla="*/ 254610 h 275253"/>
                <a:gd name="connsiteX2" fmla="*/ 20644 w 275253"/>
                <a:gd name="connsiteY2" fmla="*/ 139003 h 275253"/>
                <a:gd name="connsiteX3" fmla="*/ 136251 w 275253"/>
                <a:gd name="connsiteY3" fmla="*/ 20644 h 275253"/>
              </a:gdLst>
              <a:ahLst/>
              <a:cxnLst>
                <a:cxn ang="0">
                  <a:pos x="connsiteX0" y="connsiteY0"/>
                </a:cxn>
                <a:cxn ang="0">
                  <a:pos x="connsiteX1" y="connsiteY1"/>
                </a:cxn>
                <a:cxn ang="0">
                  <a:pos x="connsiteX2" y="connsiteY2"/>
                </a:cxn>
                <a:cxn ang="0">
                  <a:pos x="connsiteX3" y="connsiteY3"/>
                </a:cxn>
              </a:cxnLst>
              <a:rect l="l" t="t" r="r" b="b"/>
              <a:pathLst>
                <a:path w="275253" h="275253">
                  <a:moveTo>
                    <a:pt x="254610" y="139003"/>
                  </a:moveTo>
                  <a:lnTo>
                    <a:pt x="136251" y="254610"/>
                  </a:lnTo>
                  <a:lnTo>
                    <a:pt x="20644" y="139003"/>
                  </a:lnTo>
                  <a:lnTo>
                    <a:pt x="136251" y="20644"/>
                  </a:lnTo>
                  <a:close/>
                </a:path>
              </a:pathLst>
            </a:custGeom>
            <a:solidFill>
              <a:schemeClr val="bg1"/>
            </a:solidFill>
            <a:ln w="9525" cap="flat">
              <a:noFill/>
              <a:prstDash val="solid"/>
              <a:miter/>
            </a:ln>
          </p:spPr>
          <p:txBody>
            <a:bodyPr rtlCol="0" anchor="ctr"/>
            <a:lstStyle/>
            <a:p>
              <a:endParaRPr lang="en-GB" sz="1801"/>
            </a:p>
          </p:txBody>
        </p:sp>
        <p:sp>
          <p:nvSpPr>
            <p:cNvPr id="11" name="Freeform: Shape 37"/>
            <p:cNvSpPr/>
            <p:nvPr/>
          </p:nvSpPr>
          <p:spPr>
            <a:xfrm>
              <a:off x="7947488" y="680652"/>
              <a:ext cx="192678" cy="633084"/>
            </a:xfrm>
            <a:custGeom>
              <a:avLst/>
              <a:gdLst>
                <a:gd name="connsiteX0" fmla="*/ 20644 w 192677"/>
                <a:gd name="connsiteY0" fmla="*/ 20644 h 633083"/>
                <a:gd name="connsiteX1" fmla="*/ 180291 w 192677"/>
                <a:gd name="connsiteY1" fmla="*/ 20644 h 633083"/>
                <a:gd name="connsiteX2" fmla="*/ 180291 w 192677"/>
                <a:gd name="connsiteY2" fmla="*/ 631708 h 633083"/>
                <a:gd name="connsiteX3" fmla="*/ 20644 w 192677"/>
                <a:gd name="connsiteY3" fmla="*/ 631708 h 633083"/>
              </a:gdLst>
              <a:ahLst/>
              <a:cxnLst>
                <a:cxn ang="0">
                  <a:pos x="connsiteX0" y="connsiteY0"/>
                </a:cxn>
                <a:cxn ang="0">
                  <a:pos x="connsiteX1" y="connsiteY1"/>
                </a:cxn>
                <a:cxn ang="0">
                  <a:pos x="connsiteX2" y="connsiteY2"/>
                </a:cxn>
                <a:cxn ang="0">
                  <a:pos x="connsiteX3" y="connsiteY3"/>
                </a:cxn>
              </a:cxnLst>
              <a:rect l="l" t="t" r="r" b="b"/>
              <a:pathLst>
                <a:path w="192677" h="633083">
                  <a:moveTo>
                    <a:pt x="20644" y="20644"/>
                  </a:moveTo>
                  <a:lnTo>
                    <a:pt x="180291" y="20644"/>
                  </a:lnTo>
                  <a:lnTo>
                    <a:pt x="180291" y="631708"/>
                  </a:lnTo>
                  <a:lnTo>
                    <a:pt x="20644" y="631708"/>
                  </a:lnTo>
                  <a:close/>
                </a:path>
              </a:pathLst>
            </a:custGeom>
            <a:solidFill>
              <a:schemeClr val="bg1"/>
            </a:solidFill>
            <a:ln w="9525" cap="flat">
              <a:noFill/>
              <a:prstDash val="solid"/>
              <a:miter/>
            </a:ln>
          </p:spPr>
          <p:txBody>
            <a:bodyPr rtlCol="0" anchor="ctr"/>
            <a:lstStyle/>
            <a:p>
              <a:endParaRPr lang="en-GB" sz="1801"/>
            </a:p>
          </p:txBody>
        </p:sp>
        <p:sp>
          <p:nvSpPr>
            <p:cNvPr id="12" name="Freeform: Shape 38"/>
            <p:cNvSpPr/>
            <p:nvPr/>
          </p:nvSpPr>
          <p:spPr>
            <a:xfrm>
              <a:off x="2910342"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2135 h 633083"/>
                <a:gd name="connsiteX11" fmla="*/ 92210 w 495456"/>
                <a:gd name="connsiteY11" fmla="*/ 626203 h 633083"/>
                <a:gd name="connsiteX12" fmla="*/ 20644 w 495456"/>
                <a:gd name="connsiteY12" fmla="*/ 626203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19735"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2135"/>
                  </a:cubicBezTo>
                  <a:lnTo>
                    <a:pt x="92210" y="626203"/>
                  </a:lnTo>
                  <a:lnTo>
                    <a:pt x="20644" y="626203"/>
                  </a:lnTo>
                  <a:lnTo>
                    <a:pt x="20644" y="37159"/>
                  </a:lnTo>
                  <a:close/>
                </a:path>
              </a:pathLst>
            </a:custGeom>
            <a:solidFill>
              <a:schemeClr val="bg1"/>
            </a:solidFill>
            <a:ln w="9525" cap="flat">
              <a:noFill/>
              <a:prstDash val="solid"/>
              <a:miter/>
            </a:ln>
          </p:spPr>
          <p:txBody>
            <a:bodyPr rtlCol="0" anchor="ctr"/>
            <a:lstStyle/>
            <a:p>
              <a:endParaRPr lang="en-GB" sz="1801"/>
            </a:p>
          </p:txBody>
        </p:sp>
        <p:sp>
          <p:nvSpPr>
            <p:cNvPr id="15" name="Freeform: Shape 41"/>
            <p:cNvSpPr/>
            <p:nvPr/>
          </p:nvSpPr>
          <p:spPr>
            <a:xfrm>
              <a:off x="2910342"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4888 h 633083"/>
                <a:gd name="connsiteX11" fmla="*/ 92210 w 495456"/>
                <a:gd name="connsiteY11" fmla="*/ 628955 h 633083"/>
                <a:gd name="connsiteX12" fmla="*/ 20644 w 495456"/>
                <a:gd name="connsiteY12" fmla="*/ 628955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22488"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4888"/>
                  </a:cubicBezTo>
                  <a:lnTo>
                    <a:pt x="92210" y="628955"/>
                  </a:lnTo>
                  <a:lnTo>
                    <a:pt x="20644" y="628955"/>
                  </a:lnTo>
                  <a:lnTo>
                    <a:pt x="20644" y="37159"/>
                  </a:lnTo>
                  <a:close/>
                </a:path>
              </a:pathLst>
            </a:custGeom>
            <a:solidFill>
              <a:schemeClr val="bg1"/>
            </a:solidFill>
            <a:ln w="9525" cap="flat">
              <a:noFill/>
              <a:prstDash val="solid"/>
              <a:miter/>
            </a:ln>
          </p:spPr>
          <p:txBody>
            <a:bodyPr rtlCol="0" anchor="ctr"/>
            <a:lstStyle/>
            <a:p>
              <a:endParaRPr lang="en-GB" sz="1801"/>
            </a:p>
          </p:txBody>
        </p:sp>
        <p:sp>
          <p:nvSpPr>
            <p:cNvPr id="16" name="Freeform: Shape 42"/>
            <p:cNvSpPr/>
            <p:nvPr/>
          </p:nvSpPr>
          <p:spPr>
            <a:xfrm>
              <a:off x="3488375" y="686158"/>
              <a:ext cx="578033" cy="660609"/>
            </a:xfrm>
            <a:custGeom>
              <a:avLst/>
              <a:gdLst>
                <a:gd name="connsiteX0" fmla="*/ 430772 w 578033"/>
                <a:gd name="connsiteY0" fmla="*/ 304156 h 660609"/>
                <a:gd name="connsiteX1" fmla="*/ 430772 w 578033"/>
                <a:gd name="connsiteY1" fmla="*/ 304156 h 660609"/>
                <a:gd name="connsiteX2" fmla="*/ 367464 w 578033"/>
                <a:gd name="connsiteY2" fmla="*/ 331681 h 660609"/>
                <a:gd name="connsiteX3" fmla="*/ 94963 w 578033"/>
                <a:gd name="connsiteY3" fmla="*/ 466555 h 660609"/>
                <a:gd name="connsiteX4" fmla="*/ 227084 w 578033"/>
                <a:gd name="connsiteY4" fmla="*/ 582162 h 660609"/>
                <a:gd name="connsiteX5" fmla="*/ 430772 w 578033"/>
                <a:gd name="connsiteY5" fmla="*/ 397742 h 660609"/>
                <a:gd name="connsiteX6" fmla="*/ 430772 w 578033"/>
                <a:gd name="connsiteY6" fmla="*/ 304156 h 660609"/>
                <a:gd name="connsiteX7" fmla="*/ 48169 w 578033"/>
                <a:gd name="connsiteY7" fmla="*/ 218827 h 660609"/>
                <a:gd name="connsiteX8" fmla="*/ 284888 w 578033"/>
                <a:gd name="connsiteY8" fmla="*/ 20644 h 660609"/>
                <a:gd name="connsiteX9" fmla="*/ 502338 w 578033"/>
                <a:gd name="connsiteY9" fmla="*/ 210569 h 660609"/>
                <a:gd name="connsiteX10" fmla="*/ 502338 w 578033"/>
                <a:gd name="connsiteY10" fmla="*/ 524359 h 660609"/>
                <a:gd name="connsiteX11" fmla="*/ 543626 w 578033"/>
                <a:gd name="connsiteY11" fmla="*/ 568399 h 660609"/>
                <a:gd name="connsiteX12" fmla="*/ 565647 w 578033"/>
                <a:gd name="connsiteY12" fmla="*/ 562894 h 660609"/>
                <a:gd name="connsiteX13" fmla="*/ 565647 w 578033"/>
                <a:gd name="connsiteY13" fmla="*/ 623450 h 660609"/>
                <a:gd name="connsiteX14" fmla="*/ 518854 w 578033"/>
                <a:gd name="connsiteY14" fmla="*/ 628955 h 660609"/>
                <a:gd name="connsiteX15" fmla="*/ 433525 w 578033"/>
                <a:gd name="connsiteY15" fmla="*/ 527111 h 660609"/>
                <a:gd name="connsiteX16" fmla="*/ 433525 w 578033"/>
                <a:gd name="connsiteY16" fmla="*/ 527111 h 660609"/>
                <a:gd name="connsiteX17" fmla="*/ 218827 w 578033"/>
                <a:gd name="connsiteY17" fmla="*/ 648223 h 660609"/>
                <a:gd name="connsiteX18" fmla="*/ 20644 w 578033"/>
                <a:gd name="connsiteY18" fmla="*/ 474813 h 660609"/>
                <a:gd name="connsiteX19" fmla="*/ 337186 w 578033"/>
                <a:gd name="connsiteY19" fmla="*/ 284888 h 660609"/>
                <a:gd name="connsiteX20" fmla="*/ 428020 w 578033"/>
                <a:gd name="connsiteY20" fmla="*/ 205064 h 660609"/>
                <a:gd name="connsiteX21" fmla="*/ 273878 w 578033"/>
                <a:gd name="connsiteY21" fmla="*/ 83952 h 660609"/>
                <a:gd name="connsiteX22" fmla="*/ 116983 w 578033"/>
                <a:gd name="connsiteY22" fmla="*/ 221579 h 660609"/>
                <a:gd name="connsiteX23" fmla="*/ 48169 w 578033"/>
                <a:gd name="connsiteY23" fmla="*/ 221579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78033" h="660609">
                  <a:moveTo>
                    <a:pt x="430772" y="304156"/>
                  </a:moveTo>
                  <a:lnTo>
                    <a:pt x="430772" y="304156"/>
                  </a:lnTo>
                  <a:cubicBezTo>
                    <a:pt x="419762" y="320671"/>
                    <a:pt x="386732" y="326176"/>
                    <a:pt x="367464" y="331681"/>
                  </a:cubicBezTo>
                  <a:cubicBezTo>
                    <a:pt x="246352" y="353701"/>
                    <a:pt x="94963" y="350949"/>
                    <a:pt x="94963" y="466555"/>
                  </a:cubicBezTo>
                  <a:cubicBezTo>
                    <a:pt x="94963" y="538121"/>
                    <a:pt x="158271" y="582162"/>
                    <a:pt x="227084" y="582162"/>
                  </a:cubicBezTo>
                  <a:cubicBezTo>
                    <a:pt x="337186" y="582162"/>
                    <a:pt x="433525" y="513348"/>
                    <a:pt x="430772" y="397742"/>
                  </a:cubicBezTo>
                  <a:lnTo>
                    <a:pt x="430772" y="304156"/>
                  </a:lnTo>
                  <a:close/>
                  <a:moveTo>
                    <a:pt x="48169" y="218827"/>
                  </a:moveTo>
                  <a:cubicBezTo>
                    <a:pt x="53675" y="81200"/>
                    <a:pt x="152766" y="20644"/>
                    <a:pt x="284888" y="20644"/>
                  </a:cubicBezTo>
                  <a:cubicBezTo>
                    <a:pt x="389484" y="20644"/>
                    <a:pt x="502338" y="53675"/>
                    <a:pt x="502338" y="210569"/>
                  </a:cubicBezTo>
                  <a:lnTo>
                    <a:pt x="502338" y="524359"/>
                  </a:lnTo>
                  <a:cubicBezTo>
                    <a:pt x="502338" y="551884"/>
                    <a:pt x="516101" y="568399"/>
                    <a:pt x="543626" y="568399"/>
                  </a:cubicBezTo>
                  <a:cubicBezTo>
                    <a:pt x="551884" y="568399"/>
                    <a:pt x="560142" y="565647"/>
                    <a:pt x="565647" y="562894"/>
                  </a:cubicBezTo>
                  <a:lnTo>
                    <a:pt x="565647" y="623450"/>
                  </a:lnTo>
                  <a:cubicBezTo>
                    <a:pt x="549132" y="626203"/>
                    <a:pt x="538121" y="628955"/>
                    <a:pt x="518854" y="628955"/>
                  </a:cubicBezTo>
                  <a:cubicBezTo>
                    <a:pt x="447288" y="628955"/>
                    <a:pt x="433525" y="587667"/>
                    <a:pt x="433525" y="527111"/>
                  </a:cubicBezTo>
                  <a:lnTo>
                    <a:pt x="433525" y="527111"/>
                  </a:lnTo>
                  <a:cubicBezTo>
                    <a:pt x="383979" y="604182"/>
                    <a:pt x="331681" y="648223"/>
                    <a:pt x="218827" y="648223"/>
                  </a:cubicBezTo>
                  <a:cubicBezTo>
                    <a:pt x="111478" y="648223"/>
                    <a:pt x="20644" y="593172"/>
                    <a:pt x="20644" y="474813"/>
                  </a:cubicBezTo>
                  <a:cubicBezTo>
                    <a:pt x="20644" y="309661"/>
                    <a:pt x="180291" y="304156"/>
                    <a:pt x="337186" y="284888"/>
                  </a:cubicBezTo>
                  <a:cubicBezTo>
                    <a:pt x="397742" y="279383"/>
                    <a:pt x="428020" y="271125"/>
                    <a:pt x="428020" y="205064"/>
                  </a:cubicBezTo>
                  <a:cubicBezTo>
                    <a:pt x="428020" y="108725"/>
                    <a:pt x="359206" y="83952"/>
                    <a:pt x="273878" y="83952"/>
                  </a:cubicBezTo>
                  <a:cubicBezTo>
                    <a:pt x="185796" y="83952"/>
                    <a:pt x="119735" y="125240"/>
                    <a:pt x="116983" y="221579"/>
                  </a:cubicBezTo>
                  <a:lnTo>
                    <a:pt x="48169" y="221579"/>
                  </a:lnTo>
                  <a:close/>
                </a:path>
              </a:pathLst>
            </a:custGeom>
            <a:solidFill>
              <a:schemeClr val="bg1"/>
            </a:solidFill>
            <a:ln w="9525" cap="flat">
              <a:noFill/>
              <a:prstDash val="solid"/>
              <a:miter/>
            </a:ln>
          </p:spPr>
          <p:txBody>
            <a:bodyPr rtlCol="0" anchor="ctr"/>
            <a:lstStyle/>
            <a:p>
              <a:endParaRPr lang="en-GB" sz="1801"/>
            </a:p>
          </p:txBody>
        </p:sp>
        <p:sp>
          <p:nvSpPr>
            <p:cNvPr id="17" name="Freeform: Shape 43"/>
            <p:cNvSpPr/>
            <p:nvPr/>
          </p:nvSpPr>
          <p:spPr>
            <a:xfrm>
              <a:off x="4077418" y="526510"/>
              <a:ext cx="330305" cy="798236"/>
            </a:xfrm>
            <a:custGeom>
              <a:avLst/>
              <a:gdLst>
                <a:gd name="connsiteX0" fmla="*/ 194054 w 330304"/>
                <a:gd name="connsiteY0" fmla="*/ 196807 h 798236"/>
                <a:gd name="connsiteX1" fmla="*/ 312413 w 330304"/>
                <a:gd name="connsiteY1" fmla="*/ 196807 h 798236"/>
                <a:gd name="connsiteX2" fmla="*/ 312413 w 330304"/>
                <a:gd name="connsiteY2" fmla="*/ 257362 h 798236"/>
                <a:gd name="connsiteX3" fmla="*/ 194054 w 330304"/>
                <a:gd name="connsiteY3" fmla="*/ 257362 h 798236"/>
                <a:gd name="connsiteX4" fmla="*/ 194054 w 330304"/>
                <a:gd name="connsiteY4" fmla="*/ 656480 h 798236"/>
                <a:gd name="connsiteX5" fmla="*/ 251857 w 330304"/>
                <a:gd name="connsiteY5" fmla="*/ 733552 h 798236"/>
                <a:gd name="connsiteX6" fmla="*/ 312413 w 330304"/>
                <a:gd name="connsiteY6" fmla="*/ 730799 h 798236"/>
                <a:gd name="connsiteX7" fmla="*/ 312413 w 330304"/>
                <a:gd name="connsiteY7" fmla="*/ 791355 h 798236"/>
                <a:gd name="connsiteX8" fmla="*/ 249105 w 330304"/>
                <a:gd name="connsiteY8" fmla="*/ 794107 h 798236"/>
                <a:gd name="connsiteX9" fmla="*/ 122488 w 330304"/>
                <a:gd name="connsiteY9" fmla="*/ 661986 h 798236"/>
                <a:gd name="connsiteX10" fmla="*/ 122488 w 330304"/>
                <a:gd name="connsiteY10" fmla="*/ 257362 h 798236"/>
                <a:gd name="connsiteX11" fmla="*/ 20644 w 330304"/>
                <a:gd name="connsiteY11" fmla="*/ 257362 h 798236"/>
                <a:gd name="connsiteX12" fmla="*/ 20644 w 330304"/>
                <a:gd name="connsiteY12" fmla="*/ 196807 h 798236"/>
                <a:gd name="connsiteX13" fmla="*/ 122488 w 330304"/>
                <a:gd name="connsiteY13" fmla="*/ 196807 h 798236"/>
                <a:gd name="connsiteX14" fmla="*/ 122488 w 330304"/>
                <a:gd name="connsiteY14" fmla="*/ 20644 h 798236"/>
                <a:gd name="connsiteX15" fmla="*/ 194054 w 330304"/>
                <a:gd name="connsiteY15" fmla="*/ 20644 h 798236"/>
                <a:gd name="connsiteX16" fmla="*/ 194054 w 330304"/>
                <a:gd name="connsiteY16" fmla="*/ 196807 h 79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0304" h="798236">
                  <a:moveTo>
                    <a:pt x="194054" y="196807"/>
                  </a:moveTo>
                  <a:lnTo>
                    <a:pt x="312413" y="196807"/>
                  </a:lnTo>
                  <a:lnTo>
                    <a:pt x="312413" y="257362"/>
                  </a:lnTo>
                  <a:lnTo>
                    <a:pt x="194054" y="257362"/>
                  </a:lnTo>
                  <a:lnTo>
                    <a:pt x="194054" y="656480"/>
                  </a:lnTo>
                  <a:cubicBezTo>
                    <a:pt x="194054" y="703274"/>
                    <a:pt x="202312" y="730799"/>
                    <a:pt x="251857" y="733552"/>
                  </a:cubicBezTo>
                  <a:cubicBezTo>
                    <a:pt x="271125" y="733552"/>
                    <a:pt x="293145" y="733552"/>
                    <a:pt x="312413" y="730799"/>
                  </a:cubicBezTo>
                  <a:lnTo>
                    <a:pt x="312413" y="791355"/>
                  </a:lnTo>
                  <a:cubicBezTo>
                    <a:pt x="290393" y="791355"/>
                    <a:pt x="271125" y="794107"/>
                    <a:pt x="249105" y="794107"/>
                  </a:cubicBezTo>
                  <a:cubicBezTo>
                    <a:pt x="152766" y="794107"/>
                    <a:pt x="119735" y="761077"/>
                    <a:pt x="122488" y="661986"/>
                  </a:cubicBezTo>
                  <a:lnTo>
                    <a:pt x="122488" y="257362"/>
                  </a:lnTo>
                  <a:lnTo>
                    <a:pt x="20644" y="257362"/>
                  </a:lnTo>
                  <a:lnTo>
                    <a:pt x="20644" y="196807"/>
                  </a:lnTo>
                  <a:lnTo>
                    <a:pt x="122488" y="196807"/>
                  </a:lnTo>
                  <a:lnTo>
                    <a:pt x="122488" y="20644"/>
                  </a:lnTo>
                  <a:lnTo>
                    <a:pt x="194054" y="20644"/>
                  </a:lnTo>
                  <a:lnTo>
                    <a:pt x="194054" y="196807"/>
                  </a:lnTo>
                  <a:close/>
                </a:path>
              </a:pathLst>
            </a:custGeom>
            <a:solidFill>
              <a:schemeClr val="bg1"/>
            </a:solidFill>
            <a:ln w="9525" cap="flat">
              <a:noFill/>
              <a:prstDash val="solid"/>
              <a:miter/>
            </a:ln>
          </p:spPr>
          <p:txBody>
            <a:bodyPr rtlCol="0" anchor="ctr"/>
            <a:lstStyle/>
            <a:p>
              <a:endParaRPr lang="en-GB" sz="1801"/>
            </a:p>
          </p:txBody>
        </p:sp>
        <p:sp>
          <p:nvSpPr>
            <p:cNvPr id="18" name="Freeform: Shape 45"/>
            <p:cNvSpPr/>
            <p:nvPr/>
          </p:nvSpPr>
          <p:spPr>
            <a:xfrm>
              <a:off x="4077418" y="526510"/>
              <a:ext cx="330305" cy="798236"/>
            </a:xfrm>
            <a:custGeom>
              <a:avLst/>
              <a:gdLst>
                <a:gd name="connsiteX0" fmla="*/ 194054 w 330304"/>
                <a:gd name="connsiteY0" fmla="*/ 196807 h 798236"/>
                <a:gd name="connsiteX1" fmla="*/ 312413 w 330304"/>
                <a:gd name="connsiteY1" fmla="*/ 196807 h 798236"/>
                <a:gd name="connsiteX2" fmla="*/ 312413 w 330304"/>
                <a:gd name="connsiteY2" fmla="*/ 257362 h 798236"/>
                <a:gd name="connsiteX3" fmla="*/ 194054 w 330304"/>
                <a:gd name="connsiteY3" fmla="*/ 257362 h 798236"/>
                <a:gd name="connsiteX4" fmla="*/ 194054 w 330304"/>
                <a:gd name="connsiteY4" fmla="*/ 656480 h 798236"/>
                <a:gd name="connsiteX5" fmla="*/ 251857 w 330304"/>
                <a:gd name="connsiteY5" fmla="*/ 733552 h 798236"/>
                <a:gd name="connsiteX6" fmla="*/ 312413 w 330304"/>
                <a:gd name="connsiteY6" fmla="*/ 730799 h 798236"/>
                <a:gd name="connsiteX7" fmla="*/ 312413 w 330304"/>
                <a:gd name="connsiteY7" fmla="*/ 791355 h 798236"/>
                <a:gd name="connsiteX8" fmla="*/ 249105 w 330304"/>
                <a:gd name="connsiteY8" fmla="*/ 794107 h 798236"/>
                <a:gd name="connsiteX9" fmla="*/ 122488 w 330304"/>
                <a:gd name="connsiteY9" fmla="*/ 661986 h 798236"/>
                <a:gd name="connsiteX10" fmla="*/ 122488 w 330304"/>
                <a:gd name="connsiteY10" fmla="*/ 257362 h 798236"/>
                <a:gd name="connsiteX11" fmla="*/ 20644 w 330304"/>
                <a:gd name="connsiteY11" fmla="*/ 257362 h 798236"/>
                <a:gd name="connsiteX12" fmla="*/ 20644 w 330304"/>
                <a:gd name="connsiteY12" fmla="*/ 196807 h 798236"/>
                <a:gd name="connsiteX13" fmla="*/ 122488 w 330304"/>
                <a:gd name="connsiteY13" fmla="*/ 196807 h 798236"/>
                <a:gd name="connsiteX14" fmla="*/ 122488 w 330304"/>
                <a:gd name="connsiteY14" fmla="*/ 20644 h 798236"/>
                <a:gd name="connsiteX15" fmla="*/ 194054 w 330304"/>
                <a:gd name="connsiteY15" fmla="*/ 20644 h 798236"/>
                <a:gd name="connsiteX16" fmla="*/ 194054 w 330304"/>
                <a:gd name="connsiteY16" fmla="*/ 196807 h 79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0304" h="798236">
                  <a:moveTo>
                    <a:pt x="194054" y="196807"/>
                  </a:moveTo>
                  <a:lnTo>
                    <a:pt x="312413" y="196807"/>
                  </a:lnTo>
                  <a:lnTo>
                    <a:pt x="312413" y="257362"/>
                  </a:lnTo>
                  <a:lnTo>
                    <a:pt x="194054" y="257362"/>
                  </a:lnTo>
                  <a:lnTo>
                    <a:pt x="194054" y="656480"/>
                  </a:lnTo>
                  <a:cubicBezTo>
                    <a:pt x="194054" y="703274"/>
                    <a:pt x="202312" y="730799"/>
                    <a:pt x="251857" y="733552"/>
                  </a:cubicBezTo>
                  <a:cubicBezTo>
                    <a:pt x="271125" y="733552"/>
                    <a:pt x="293145" y="733552"/>
                    <a:pt x="312413" y="730799"/>
                  </a:cubicBezTo>
                  <a:lnTo>
                    <a:pt x="312413" y="791355"/>
                  </a:lnTo>
                  <a:cubicBezTo>
                    <a:pt x="290393" y="791355"/>
                    <a:pt x="271125" y="794107"/>
                    <a:pt x="249105" y="794107"/>
                  </a:cubicBezTo>
                  <a:cubicBezTo>
                    <a:pt x="152766" y="794107"/>
                    <a:pt x="119735" y="761077"/>
                    <a:pt x="122488" y="661986"/>
                  </a:cubicBezTo>
                  <a:lnTo>
                    <a:pt x="122488" y="257362"/>
                  </a:lnTo>
                  <a:lnTo>
                    <a:pt x="20644" y="257362"/>
                  </a:lnTo>
                  <a:lnTo>
                    <a:pt x="20644" y="196807"/>
                  </a:lnTo>
                  <a:lnTo>
                    <a:pt x="122488" y="196807"/>
                  </a:lnTo>
                  <a:lnTo>
                    <a:pt x="122488" y="20644"/>
                  </a:lnTo>
                  <a:lnTo>
                    <a:pt x="194054" y="20644"/>
                  </a:lnTo>
                  <a:lnTo>
                    <a:pt x="194054" y="196807"/>
                  </a:lnTo>
                  <a:close/>
                </a:path>
              </a:pathLst>
            </a:custGeom>
            <a:solidFill>
              <a:schemeClr val="bg1"/>
            </a:solidFill>
            <a:ln w="9525" cap="flat">
              <a:noFill/>
              <a:prstDash val="solid"/>
              <a:miter/>
            </a:ln>
          </p:spPr>
          <p:txBody>
            <a:bodyPr rtlCol="0" anchor="ctr"/>
            <a:lstStyle/>
            <a:p>
              <a:endParaRPr lang="en-GB" sz="1801"/>
            </a:p>
          </p:txBody>
        </p:sp>
        <p:sp>
          <p:nvSpPr>
            <p:cNvPr id="19" name="Freeform: Shape 46"/>
            <p:cNvSpPr/>
            <p:nvPr/>
          </p:nvSpPr>
          <p:spPr>
            <a:xfrm>
              <a:off x="4501309" y="476965"/>
              <a:ext cx="110102" cy="853287"/>
            </a:xfrm>
            <a:custGeom>
              <a:avLst/>
              <a:gdLst>
                <a:gd name="connsiteX0" fmla="*/ 20644 w 110101"/>
                <a:gd name="connsiteY0" fmla="*/ 246352 h 853286"/>
                <a:gd name="connsiteX1" fmla="*/ 92210 w 110101"/>
                <a:gd name="connsiteY1" fmla="*/ 246352 h 853286"/>
                <a:gd name="connsiteX2" fmla="*/ 92210 w 110101"/>
                <a:gd name="connsiteY2" fmla="*/ 835395 h 853286"/>
                <a:gd name="connsiteX3" fmla="*/ 20644 w 110101"/>
                <a:gd name="connsiteY3" fmla="*/ 835395 h 853286"/>
                <a:gd name="connsiteX4" fmla="*/ 20644 w 110101"/>
                <a:gd name="connsiteY4" fmla="*/ 246352 h 853286"/>
                <a:gd name="connsiteX5" fmla="*/ 20644 w 110101"/>
                <a:gd name="connsiteY5" fmla="*/ 20644 h 853286"/>
                <a:gd name="connsiteX6" fmla="*/ 92210 w 110101"/>
                <a:gd name="connsiteY6" fmla="*/ 20644 h 853286"/>
                <a:gd name="connsiteX7" fmla="*/ 92210 w 110101"/>
                <a:gd name="connsiteY7" fmla="*/ 136251 h 853286"/>
                <a:gd name="connsiteX8" fmla="*/ 20644 w 110101"/>
                <a:gd name="connsiteY8" fmla="*/ 136251 h 853286"/>
                <a:gd name="connsiteX9" fmla="*/ 20644 w 110101"/>
                <a:gd name="connsiteY9" fmla="*/ 20644 h 85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101" h="853286">
                  <a:moveTo>
                    <a:pt x="20644" y="246352"/>
                  </a:moveTo>
                  <a:lnTo>
                    <a:pt x="92210" y="246352"/>
                  </a:lnTo>
                  <a:lnTo>
                    <a:pt x="92210" y="835395"/>
                  </a:lnTo>
                  <a:lnTo>
                    <a:pt x="20644" y="835395"/>
                  </a:lnTo>
                  <a:lnTo>
                    <a:pt x="20644" y="246352"/>
                  </a:lnTo>
                  <a:close/>
                  <a:moveTo>
                    <a:pt x="20644" y="20644"/>
                  </a:moveTo>
                  <a:lnTo>
                    <a:pt x="92210" y="20644"/>
                  </a:lnTo>
                  <a:lnTo>
                    <a:pt x="92210" y="136251"/>
                  </a:lnTo>
                  <a:lnTo>
                    <a:pt x="20644" y="136251"/>
                  </a:lnTo>
                  <a:lnTo>
                    <a:pt x="20644" y="20644"/>
                  </a:lnTo>
                  <a:close/>
                </a:path>
              </a:pathLst>
            </a:custGeom>
            <a:solidFill>
              <a:schemeClr val="bg1"/>
            </a:solidFill>
            <a:ln w="9525" cap="flat">
              <a:noFill/>
              <a:prstDash val="solid"/>
              <a:miter/>
            </a:ln>
          </p:spPr>
          <p:txBody>
            <a:bodyPr rtlCol="0" anchor="ctr"/>
            <a:lstStyle/>
            <a:p>
              <a:endParaRPr lang="en-GB" sz="1801"/>
            </a:p>
          </p:txBody>
        </p:sp>
        <p:sp>
          <p:nvSpPr>
            <p:cNvPr id="20" name="Freeform: Shape 47"/>
            <p:cNvSpPr/>
            <p:nvPr/>
          </p:nvSpPr>
          <p:spPr>
            <a:xfrm>
              <a:off x="4501309" y="702673"/>
              <a:ext cx="110102" cy="605559"/>
            </a:xfrm>
            <a:custGeom>
              <a:avLst/>
              <a:gdLst>
                <a:gd name="connsiteX0" fmla="*/ 20644 w 110101"/>
                <a:gd name="connsiteY0" fmla="*/ 20644 h 605558"/>
                <a:gd name="connsiteX1" fmla="*/ 92210 w 110101"/>
                <a:gd name="connsiteY1" fmla="*/ 20644 h 605558"/>
                <a:gd name="connsiteX2" fmla="*/ 92210 w 110101"/>
                <a:gd name="connsiteY2" fmla="*/ 609687 h 605558"/>
                <a:gd name="connsiteX3" fmla="*/ 20644 w 110101"/>
                <a:gd name="connsiteY3" fmla="*/ 609687 h 605558"/>
              </a:gdLst>
              <a:ahLst/>
              <a:cxnLst>
                <a:cxn ang="0">
                  <a:pos x="connsiteX0" y="connsiteY0"/>
                </a:cxn>
                <a:cxn ang="0">
                  <a:pos x="connsiteX1" y="connsiteY1"/>
                </a:cxn>
                <a:cxn ang="0">
                  <a:pos x="connsiteX2" y="connsiteY2"/>
                </a:cxn>
                <a:cxn ang="0">
                  <a:pos x="connsiteX3" y="connsiteY3"/>
                </a:cxn>
              </a:cxnLst>
              <a:rect l="l" t="t" r="r" b="b"/>
              <a:pathLst>
                <a:path w="110101" h="605558">
                  <a:moveTo>
                    <a:pt x="20644" y="20644"/>
                  </a:moveTo>
                  <a:lnTo>
                    <a:pt x="92210" y="20644"/>
                  </a:lnTo>
                  <a:lnTo>
                    <a:pt x="92210" y="609687"/>
                  </a:lnTo>
                  <a:lnTo>
                    <a:pt x="20644" y="609687"/>
                  </a:lnTo>
                  <a:close/>
                </a:path>
              </a:pathLst>
            </a:custGeom>
            <a:solidFill>
              <a:schemeClr val="bg1"/>
            </a:solidFill>
            <a:ln w="9525" cap="flat">
              <a:noFill/>
              <a:prstDash val="solid"/>
              <a:miter/>
            </a:ln>
          </p:spPr>
          <p:txBody>
            <a:bodyPr rtlCol="0" anchor="ctr"/>
            <a:lstStyle/>
            <a:p>
              <a:endParaRPr lang="en-GB" sz="1801"/>
            </a:p>
          </p:txBody>
        </p:sp>
        <p:sp>
          <p:nvSpPr>
            <p:cNvPr id="21" name="Freeform: Shape 48"/>
            <p:cNvSpPr/>
            <p:nvPr/>
          </p:nvSpPr>
          <p:spPr>
            <a:xfrm>
              <a:off x="4501309" y="476965"/>
              <a:ext cx="110102" cy="137627"/>
            </a:xfrm>
            <a:custGeom>
              <a:avLst/>
              <a:gdLst>
                <a:gd name="connsiteX0" fmla="*/ 20644 w 110101"/>
                <a:gd name="connsiteY0" fmla="*/ 20644 h 137626"/>
                <a:gd name="connsiteX1" fmla="*/ 92210 w 110101"/>
                <a:gd name="connsiteY1" fmla="*/ 20644 h 137626"/>
                <a:gd name="connsiteX2" fmla="*/ 92210 w 110101"/>
                <a:gd name="connsiteY2" fmla="*/ 136251 h 137626"/>
                <a:gd name="connsiteX3" fmla="*/ 20644 w 110101"/>
                <a:gd name="connsiteY3" fmla="*/ 136251 h 137626"/>
              </a:gdLst>
              <a:ahLst/>
              <a:cxnLst>
                <a:cxn ang="0">
                  <a:pos x="connsiteX0" y="connsiteY0"/>
                </a:cxn>
                <a:cxn ang="0">
                  <a:pos x="connsiteX1" y="connsiteY1"/>
                </a:cxn>
                <a:cxn ang="0">
                  <a:pos x="connsiteX2" y="connsiteY2"/>
                </a:cxn>
                <a:cxn ang="0">
                  <a:pos x="connsiteX3" y="connsiteY3"/>
                </a:cxn>
              </a:cxnLst>
              <a:rect l="l" t="t" r="r" b="b"/>
              <a:pathLst>
                <a:path w="110101" h="137626">
                  <a:moveTo>
                    <a:pt x="20644" y="20644"/>
                  </a:moveTo>
                  <a:lnTo>
                    <a:pt x="92210" y="20644"/>
                  </a:lnTo>
                  <a:lnTo>
                    <a:pt x="92210" y="136251"/>
                  </a:lnTo>
                  <a:lnTo>
                    <a:pt x="20644" y="136251"/>
                  </a:lnTo>
                  <a:close/>
                </a:path>
              </a:pathLst>
            </a:custGeom>
            <a:solidFill>
              <a:schemeClr val="bg1"/>
            </a:solidFill>
            <a:ln w="9525" cap="flat">
              <a:noFill/>
              <a:prstDash val="solid"/>
              <a:miter/>
            </a:ln>
          </p:spPr>
          <p:txBody>
            <a:bodyPr rtlCol="0" anchor="ctr"/>
            <a:lstStyle/>
            <a:p>
              <a:endParaRPr lang="en-GB" sz="1801"/>
            </a:p>
          </p:txBody>
        </p:sp>
        <p:sp>
          <p:nvSpPr>
            <p:cNvPr id="22" name="Freeform: Shape 49"/>
            <p:cNvSpPr/>
            <p:nvPr/>
          </p:nvSpPr>
          <p:spPr>
            <a:xfrm>
              <a:off x="4680224" y="686158"/>
              <a:ext cx="578033" cy="660609"/>
            </a:xfrm>
            <a:custGeom>
              <a:avLst/>
              <a:gdLst>
                <a:gd name="connsiteX0" fmla="*/ 92210 w 578033"/>
                <a:gd name="connsiteY0" fmla="*/ 331681 h 660609"/>
                <a:gd name="connsiteX1" fmla="*/ 298650 w 578033"/>
                <a:gd name="connsiteY1" fmla="*/ 582162 h 660609"/>
                <a:gd name="connsiteX2" fmla="*/ 505091 w 578033"/>
                <a:gd name="connsiteY2" fmla="*/ 331681 h 660609"/>
                <a:gd name="connsiteX3" fmla="*/ 298650 w 578033"/>
                <a:gd name="connsiteY3" fmla="*/ 81200 h 660609"/>
                <a:gd name="connsiteX4" fmla="*/ 92210 w 578033"/>
                <a:gd name="connsiteY4" fmla="*/ 331681 h 660609"/>
                <a:gd name="connsiteX5" fmla="*/ 576657 w 578033"/>
                <a:gd name="connsiteY5" fmla="*/ 331681 h 660609"/>
                <a:gd name="connsiteX6" fmla="*/ 298650 w 578033"/>
                <a:gd name="connsiteY6" fmla="*/ 642718 h 660609"/>
                <a:gd name="connsiteX7" fmla="*/ 20644 w 578033"/>
                <a:gd name="connsiteY7" fmla="*/ 331681 h 660609"/>
                <a:gd name="connsiteX8" fmla="*/ 298650 w 578033"/>
                <a:gd name="connsiteY8" fmla="*/ 20644 h 660609"/>
                <a:gd name="connsiteX9" fmla="*/ 576657 w 578033"/>
                <a:gd name="connsiteY9" fmla="*/ 331681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033" h="660609">
                  <a:moveTo>
                    <a:pt x="92210" y="331681"/>
                  </a:moveTo>
                  <a:cubicBezTo>
                    <a:pt x="92210" y="458298"/>
                    <a:pt x="161023" y="582162"/>
                    <a:pt x="298650" y="582162"/>
                  </a:cubicBezTo>
                  <a:cubicBezTo>
                    <a:pt x="436277" y="582162"/>
                    <a:pt x="505091" y="455545"/>
                    <a:pt x="505091" y="331681"/>
                  </a:cubicBezTo>
                  <a:cubicBezTo>
                    <a:pt x="505091" y="205064"/>
                    <a:pt x="436277" y="81200"/>
                    <a:pt x="298650" y="81200"/>
                  </a:cubicBezTo>
                  <a:cubicBezTo>
                    <a:pt x="161023" y="81200"/>
                    <a:pt x="92210" y="205064"/>
                    <a:pt x="92210" y="331681"/>
                  </a:cubicBezTo>
                  <a:moveTo>
                    <a:pt x="576657" y="331681"/>
                  </a:moveTo>
                  <a:cubicBezTo>
                    <a:pt x="576657" y="499586"/>
                    <a:pt x="477565" y="642718"/>
                    <a:pt x="298650" y="642718"/>
                  </a:cubicBezTo>
                  <a:cubicBezTo>
                    <a:pt x="119735" y="642718"/>
                    <a:pt x="20644" y="499586"/>
                    <a:pt x="20644" y="331681"/>
                  </a:cubicBezTo>
                  <a:cubicBezTo>
                    <a:pt x="20644" y="163776"/>
                    <a:pt x="119735" y="20644"/>
                    <a:pt x="298650" y="20644"/>
                  </a:cubicBezTo>
                  <a:cubicBezTo>
                    <a:pt x="477565" y="20644"/>
                    <a:pt x="576657" y="163776"/>
                    <a:pt x="576657" y="331681"/>
                  </a:cubicBezTo>
                </a:path>
              </a:pathLst>
            </a:custGeom>
            <a:solidFill>
              <a:schemeClr val="bg1"/>
            </a:solidFill>
            <a:ln w="9525" cap="flat">
              <a:noFill/>
              <a:prstDash val="solid"/>
              <a:miter/>
            </a:ln>
          </p:spPr>
          <p:txBody>
            <a:bodyPr rtlCol="0" anchor="ctr"/>
            <a:lstStyle/>
            <a:p>
              <a:endParaRPr lang="en-GB" sz="1801"/>
            </a:p>
          </p:txBody>
        </p:sp>
        <p:sp>
          <p:nvSpPr>
            <p:cNvPr id="23" name="Freeform: Shape 50"/>
            <p:cNvSpPr/>
            <p:nvPr/>
          </p:nvSpPr>
          <p:spPr>
            <a:xfrm>
              <a:off x="5340834"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2135 h 633083"/>
                <a:gd name="connsiteX11" fmla="*/ 92210 w 495456"/>
                <a:gd name="connsiteY11" fmla="*/ 626203 h 633083"/>
                <a:gd name="connsiteX12" fmla="*/ 20644 w 495456"/>
                <a:gd name="connsiteY12" fmla="*/ 626203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22488"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2135"/>
                  </a:cubicBezTo>
                  <a:lnTo>
                    <a:pt x="92210" y="626203"/>
                  </a:lnTo>
                  <a:lnTo>
                    <a:pt x="20644" y="626203"/>
                  </a:lnTo>
                  <a:lnTo>
                    <a:pt x="20644" y="37159"/>
                  </a:lnTo>
                  <a:close/>
                </a:path>
              </a:pathLst>
            </a:custGeom>
            <a:solidFill>
              <a:schemeClr val="bg1"/>
            </a:solidFill>
            <a:ln w="9525" cap="flat">
              <a:noFill/>
              <a:prstDash val="solid"/>
              <a:miter/>
            </a:ln>
          </p:spPr>
          <p:txBody>
            <a:bodyPr rtlCol="0" anchor="ctr"/>
            <a:lstStyle/>
            <a:p>
              <a:endParaRPr lang="en-GB" sz="1801"/>
            </a:p>
          </p:txBody>
        </p:sp>
        <p:sp>
          <p:nvSpPr>
            <p:cNvPr id="24" name="Freeform: Shape 51"/>
            <p:cNvSpPr/>
            <p:nvPr/>
          </p:nvSpPr>
          <p:spPr>
            <a:xfrm>
              <a:off x="5340834"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4888 h 633083"/>
                <a:gd name="connsiteX11" fmla="*/ 92210 w 495456"/>
                <a:gd name="connsiteY11" fmla="*/ 628955 h 633083"/>
                <a:gd name="connsiteX12" fmla="*/ 20644 w 495456"/>
                <a:gd name="connsiteY12" fmla="*/ 628955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22488"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4888"/>
                  </a:cubicBezTo>
                  <a:lnTo>
                    <a:pt x="92210" y="628955"/>
                  </a:lnTo>
                  <a:lnTo>
                    <a:pt x="20644" y="628955"/>
                  </a:lnTo>
                  <a:lnTo>
                    <a:pt x="20644" y="37159"/>
                  </a:lnTo>
                  <a:close/>
                </a:path>
              </a:pathLst>
            </a:custGeom>
            <a:solidFill>
              <a:schemeClr val="bg1"/>
            </a:solidFill>
            <a:ln w="9525" cap="flat">
              <a:noFill/>
              <a:prstDash val="solid"/>
              <a:miter/>
            </a:ln>
          </p:spPr>
          <p:txBody>
            <a:bodyPr rtlCol="0" anchor="ctr"/>
            <a:lstStyle/>
            <a:p>
              <a:endParaRPr lang="en-GB" sz="1801"/>
            </a:p>
          </p:txBody>
        </p:sp>
        <p:sp>
          <p:nvSpPr>
            <p:cNvPr id="25" name="Freeform: Shape 52"/>
            <p:cNvSpPr/>
            <p:nvPr/>
          </p:nvSpPr>
          <p:spPr>
            <a:xfrm>
              <a:off x="5918867" y="686158"/>
              <a:ext cx="578033" cy="660609"/>
            </a:xfrm>
            <a:custGeom>
              <a:avLst/>
              <a:gdLst>
                <a:gd name="connsiteX0" fmla="*/ 430772 w 578033"/>
                <a:gd name="connsiteY0" fmla="*/ 304156 h 660609"/>
                <a:gd name="connsiteX1" fmla="*/ 430772 w 578033"/>
                <a:gd name="connsiteY1" fmla="*/ 304156 h 660609"/>
                <a:gd name="connsiteX2" fmla="*/ 367464 w 578033"/>
                <a:gd name="connsiteY2" fmla="*/ 331681 h 660609"/>
                <a:gd name="connsiteX3" fmla="*/ 94963 w 578033"/>
                <a:gd name="connsiteY3" fmla="*/ 466555 h 660609"/>
                <a:gd name="connsiteX4" fmla="*/ 227084 w 578033"/>
                <a:gd name="connsiteY4" fmla="*/ 582162 h 660609"/>
                <a:gd name="connsiteX5" fmla="*/ 430772 w 578033"/>
                <a:gd name="connsiteY5" fmla="*/ 397742 h 660609"/>
                <a:gd name="connsiteX6" fmla="*/ 430772 w 578033"/>
                <a:gd name="connsiteY6" fmla="*/ 304156 h 660609"/>
                <a:gd name="connsiteX7" fmla="*/ 48169 w 578033"/>
                <a:gd name="connsiteY7" fmla="*/ 218827 h 660609"/>
                <a:gd name="connsiteX8" fmla="*/ 284888 w 578033"/>
                <a:gd name="connsiteY8" fmla="*/ 20644 h 660609"/>
                <a:gd name="connsiteX9" fmla="*/ 502338 w 578033"/>
                <a:gd name="connsiteY9" fmla="*/ 210569 h 660609"/>
                <a:gd name="connsiteX10" fmla="*/ 502338 w 578033"/>
                <a:gd name="connsiteY10" fmla="*/ 524359 h 660609"/>
                <a:gd name="connsiteX11" fmla="*/ 543626 w 578033"/>
                <a:gd name="connsiteY11" fmla="*/ 568399 h 660609"/>
                <a:gd name="connsiteX12" fmla="*/ 565647 w 578033"/>
                <a:gd name="connsiteY12" fmla="*/ 562894 h 660609"/>
                <a:gd name="connsiteX13" fmla="*/ 565647 w 578033"/>
                <a:gd name="connsiteY13" fmla="*/ 623450 h 660609"/>
                <a:gd name="connsiteX14" fmla="*/ 518854 w 578033"/>
                <a:gd name="connsiteY14" fmla="*/ 628955 h 660609"/>
                <a:gd name="connsiteX15" fmla="*/ 433525 w 578033"/>
                <a:gd name="connsiteY15" fmla="*/ 527111 h 660609"/>
                <a:gd name="connsiteX16" fmla="*/ 430772 w 578033"/>
                <a:gd name="connsiteY16" fmla="*/ 527111 h 660609"/>
                <a:gd name="connsiteX17" fmla="*/ 216074 w 578033"/>
                <a:gd name="connsiteY17" fmla="*/ 648223 h 660609"/>
                <a:gd name="connsiteX18" fmla="*/ 20644 w 578033"/>
                <a:gd name="connsiteY18" fmla="*/ 474813 h 660609"/>
                <a:gd name="connsiteX19" fmla="*/ 334433 w 578033"/>
                <a:gd name="connsiteY19" fmla="*/ 284888 h 660609"/>
                <a:gd name="connsiteX20" fmla="*/ 425267 w 578033"/>
                <a:gd name="connsiteY20" fmla="*/ 205064 h 660609"/>
                <a:gd name="connsiteX21" fmla="*/ 271125 w 578033"/>
                <a:gd name="connsiteY21" fmla="*/ 83952 h 660609"/>
                <a:gd name="connsiteX22" fmla="*/ 114230 w 578033"/>
                <a:gd name="connsiteY22" fmla="*/ 221579 h 660609"/>
                <a:gd name="connsiteX23" fmla="*/ 48169 w 578033"/>
                <a:gd name="connsiteY23" fmla="*/ 221579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78033" h="660609">
                  <a:moveTo>
                    <a:pt x="430772" y="304156"/>
                  </a:moveTo>
                  <a:lnTo>
                    <a:pt x="430772" y="304156"/>
                  </a:lnTo>
                  <a:cubicBezTo>
                    <a:pt x="419762" y="320671"/>
                    <a:pt x="386732" y="326176"/>
                    <a:pt x="367464" y="331681"/>
                  </a:cubicBezTo>
                  <a:cubicBezTo>
                    <a:pt x="246352" y="353701"/>
                    <a:pt x="94963" y="350949"/>
                    <a:pt x="94963" y="466555"/>
                  </a:cubicBezTo>
                  <a:cubicBezTo>
                    <a:pt x="94963" y="538121"/>
                    <a:pt x="158271" y="582162"/>
                    <a:pt x="227084" y="582162"/>
                  </a:cubicBezTo>
                  <a:cubicBezTo>
                    <a:pt x="337186" y="582162"/>
                    <a:pt x="433525" y="513348"/>
                    <a:pt x="430772" y="397742"/>
                  </a:cubicBezTo>
                  <a:lnTo>
                    <a:pt x="430772" y="304156"/>
                  </a:lnTo>
                  <a:close/>
                  <a:moveTo>
                    <a:pt x="48169" y="218827"/>
                  </a:moveTo>
                  <a:cubicBezTo>
                    <a:pt x="56427" y="81200"/>
                    <a:pt x="152766" y="20644"/>
                    <a:pt x="284888" y="20644"/>
                  </a:cubicBezTo>
                  <a:cubicBezTo>
                    <a:pt x="389484" y="20644"/>
                    <a:pt x="502338" y="53675"/>
                    <a:pt x="502338" y="210569"/>
                  </a:cubicBezTo>
                  <a:lnTo>
                    <a:pt x="502338" y="524359"/>
                  </a:lnTo>
                  <a:cubicBezTo>
                    <a:pt x="502338" y="551884"/>
                    <a:pt x="516101" y="568399"/>
                    <a:pt x="543626" y="568399"/>
                  </a:cubicBezTo>
                  <a:cubicBezTo>
                    <a:pt x="551884" y="568399"/>
                    <a:pt x="560141" y="565647"/>
                    <a:pt x="565647" y="562894"/>
                  </a:cubicBezTo>
                  <a:lnTo>
                    <a:pt x="565647" y="623450"/>
                  </a:lnTo>
                  <a:cubicBezTo>
                    <a:pt x="549131" y="626203"/>
                    <a:pt x="538121" y="628955"/>
                    <a:pt x="518854" y="628955"/>
                  </a:cubicBezTo>
                  <a:cubicBezTo>
                    <a:pt x="447288" y="628955"/>
                    <a:pt x="433525" y="587667"/>
                    <a:pt x="433525" y="527111"/>
                  </a:cubicBezTo>
                  <a:lnTo>
                    <a:pt x="430772" y="527111"/>
                  </a:lnTo>
                  <a:cubicBezTo>
                    <a:pt x="381227" y="604182"/>
                    <a:pt x="328928" y="648223"/>
                    <a:pt x="216074" y="648223"/>
                  </a:cubicBezTo>
                  <a:cubicBezTo>
                    <a:pt x="108725" y="648223"/>
                    <a:pt x="20644" y="593172"/>
                    <a:pt x="20644" y="474813"/>
                  </a:cubicBezTo>
                  <a:cubicBezTo>
                    <a:pt x="20644" y="309661"/>
                    <a:pt x="180291" y="304156"/>
                    <a:pt x="334433" y="284888"/>
                  </a:cubicBezTo>
                  <a:cubicBezTo>
                    <a:pt x="392237" y="279383"/>
                    <a:pt x="425267" y="271125"/>
                    <a:pt x="425267" y="205064"/>
                  </a:cubicBezTo>
                  <a:cubicBezTo>
                    <a:pt x="425267" y="108725"/>
                    <a:pt x="356454" y="83952"/>
                    <a:pt x="271125" y="83952"/>
                  </a:cubicBezTo>
                  <a:cubicBezTo>
                    <a:pt x="183044" y="83952"/>
                    <a:pt x="116983" y="125240"/>
                    <a:pt x="114230" y="221579"/>
                  </a:cubicBezTo>
                  <a:lnTo>
                    <a:pt x="48169" y="221579"/>
                  </a:lnTo>
                  <a:close/>
                </a:path>
              </a:pathLst>
            </a:custGeom>
            <a:solidFill>
              <a:schemeClr val="bg1"/>
            </a:solidFill>
            <a:ln w="9525" cap="flat">
              <a:noFill/>
              <a:prstDash val="solid"/>
              <a:miter/>
            </a:ln>
          </p:spPr>
          <p:txBody>
            <a:bodyPr rtlCol="0" anchor="ctr"/>
            <a:lstStyle/>
            <a:p>
              <a:endParaRPr lang="en-GB" sz="1801"/>
            </a:p>
          </p:txBody>
        </p:sp>
        <p:sp>
          <p:nvSpPr>
            <p:cNvPr id="26" name="Freeform: Shape 53"/>
            <p:cNvSpPr/>
            <p:nvPr/>
          </p:nvSpPr>
          <p:spPr>
            <a:xfrm>
              <a:off x="6582229" y="476965"/>
              <a:ext cx="110102" cy="853287"/>
            </a:xfrm>
            <a:custGeom>
              <a:avLst/>
              <a:gdLst>
                <a:gd name="connsiteX0" fmla="*/ 20644 w 110101"/>
                <a:gd name="connsiteY0" fmla="*/ 20644 h 853286"/>
                <a:gd name="connsiteX1" fmla="*/ 92210 w 110101"/>
                <a:gd name="connsiteY1" fmla="*/ 20644 h 853286"/>
                <a:gd name="connsiteX2" fmla="*/ 92210 w 110101"/>
                <a:gd name="connsiteY2" fmla="*/ 838148 h 853286"/>
                <a:gd name="connsiteX3" fmla="*/ 20644 w 110101"/>
                <a:gd name="connsiteY3" fmla="*/ 838148 h 853286"/>
              </a:gdLst>
              <a:ahLst/>
              <a:cxnLst>
                <a:cxn ang="0">
                  <a:pos x="connsiteX0" y="connsiteY0"/>
                </a:cxn>
                <a:cxn ang="0">
                  <a:pos x="connsiteX1" y="connsiteY1"/>
                </a:cxn>
                <a:cxn ang="0">
                  <a:pos x="connsiteX2" y="connsiteY2"/>
                </a:cxn>
                <a:cxn ang="0">
                  <a:pos x="connsiteX3" y="connsiteY3"/>
                </a:cxn>
              </a:cxnLst>
              <a:rect l="l" t="t" r="r" b="b"/>
              <a:pathLst>
                <a:path w="110101" h="853286">
                  <a:moveTo>
                    <a:pt x="20644" y="20644"/>
                  </a:moveTo>
                  <a:lnTo>
                    <a:pt x="92210" y="20644"/>
                  </a:lnTo>
                  <a:lnTo>
                    <a:pt x="92210" y="838148"/>
                  </a:lnTo>
                  <a:lnTo>
                    <a:pt x="20644" y="838148"/>
                  </a:lnTo>
                  <a:close/>
                </a:path>
              </a:pathLst>
            </a:custGeom>
            <a:solidFill>
              <a:schemeClr val="bg1"/>
            </a:solidFill>
            <a:ln w="9525" cap="flat">
              <a:noFill/>
              <a:prstDash val="solid"/>
              <a:miter/>
            </a:ln>
          </p:spPr>
          <p:txBody>
            <a:bodyPr rtlCol="0" anchor="ctr"/>
            <a:lstStyle/>
            <a:p>
              <a:endParaRPr lang="en-GB" sz="1801"/>
            </a:p>
          </p:txBody>
        </p:sp>
        <p:sp>
          <p:nvSpPr>
            <p:cNvPr id="27" name="Freeform: Shape 54"/>
            <p:cNvSpPr/>
            <p:nvPr/>
          </p:nvSpPr>
          <p:spPr>
            <a:xfrm>
              <a:off x="6582229" y="476965"/>
              <a:ext cx="110102" cy="853287"/>
            </a:xfrm>
            <a:custGeom>
              <a:avLst/>
              <a:gdLst>
                <a:gd name="connsiteX0" fmla="*/ 20644 w 110101"/>
                <a:gd name="connsiteY0" fmla="*/ 20644 h 853286"/>
                <a:gd name="connsiteX1" fmla="*/ 92210 w 110101"/>
                <a:gd name="connsiteY1" fmla="*/ 20644 h 853286"/>
                <a:gd name="connsiteX2" fmla="*/ 92210 w 110101"/>
                <a:gd name="connsiteY2" fmla="*/ 838148 h 853286"/>
                <a:gd name="connsiteX3" fmla="*/ 20644 w 110101"/>
                <a:gd name="connsiteY3" fmla="*/ 838148 h 853286"/>
              </a:gdLst>
              <a:ahLst/>
              <a:cxnLst>
                <a:cxn ang="0">
                  <a:pos x="connsiteX0" y="connsiteY0"/>
                </a:cxn>
                <a:cxn ang="0">
                  <a:pos x="connsiteX1" y="connsiteY1"/>
                </a:cxn>
                <a:cxn ang="0">
                  <a:pos x="connsiteX2" y="connsiteY2"/>
                </a:cxn>
                <a:cxn ang="0">
                  <a:pos x="connsiteX3" y="connsiteY3"/>
                </a:cxn>
              </a:cxnLst>
              <a:rect l="l" t="t" r="r" b="b"/>
              <a:pathLst>
                <a:path w="110101" h="853286">
                  <a:moveTo>
                    <a:pt x="20644" y="20644"/>
                  </a:moveTo>
                  <a:lnTo>
                    <a:pt x="92210" y="20644"/>
                  </a:lnTo>
                  <a:lnTo>
                    <a:pt x="92210" y="838148"/>
                  </a:lnTo>
                  <a:lnTo>
                    <a:pt x="20644" y="838148"/>
                  </a:lnTo>
                  <a:close/>
                </a:path>
              </a:pathLst>
            </a:custGeom>
            <a:solidFill>
              <a:schemeClr val="bg1"/>
            </a:solidFill>
            <a:ln w="9525" cap="flat">
              <a:noFill/>
              <a:prstDash val="solid"/>
              <a:miter/>
            </a:ln>
          </p:spPr>
          <p:txBody>
            <a:bodyPr rtlCol="0" anchor="ctr"/>
            <a:lstStyle/>
            <a:p>
              <a:endParaRPr lang="en-GB" sz="1801"/>
            </a:p>
          </p:txBody>
        </p:sp>
        <p:sp>
          <p:nvSpPr>
            <p:cNvPr id="28" name="Freeform: Shape 55"/>
            <p:cNvSpPr/>
            <p:nvPr/>
          </p:nvSpPr>
          <p:spPr>
            <a:xfrm>
              <a:off x="6766649" y="666890"/>
              <a:ext cx="605559" cy="908338"/>
            </a:xfrm>
            <a:custGeom>
              <a:avLst/>
              <a:gdLst>
                <a:gd name="connsiteX0" fmla="*/ 312413 w 605558"/>
                <a:gd name="connsiteY0" fmla="*/ 516101 h 908337"/>
                <a:gd name="connsiteX1" fmla="*/ 447288 w 605558"/>
                <a:gd name="connsiteY1" fmla="*/ 339939 h 908337"/>
                <a:gd name="connsiteX2" fmla="*/ 309661 w 605558"/>
                <a:gd name="connsiteY2" fmla="*/ 161024 h 908337"/>
                <a:gd name="connsiteX3" fmla="*/ 185796 w 605558"/>
                <a:gd name="connsiteY3" fmla="*/ 345444 h 908337"/>
                <a:gd name="connsiteX4" fmla="*/ 312413 w 605558"/>
                <a:gd name="connsiteY4" fmla="*/ 516101 h 908337"/>
                <a:gd name="connsiteX5" fmla="*/ 604182 w 605558"/>
                <a:gd name="connsiteY5" fmla="*/ 37159 h 908337"/>
                <a:gd name="connsiteX6" fmla="*/ 604182 w 605558"/>
                <a:gd name="connsiteY6" fmla="*/ 615192 h 908337"/>
                <a:gd name="connsiteX7" fmla="*/ 298650 w 605558"/>
                <a:gd name="connsiteY7" fmla="*/ 895951 h 908337"/>
                <a:gd name="connsiteX8" fmla="*/ 34407 w 605558"/>
                <a:gd name="connsiteY8" fmla="*/ 714284 h 908337"/>
                <a:gd name="connsiteX9" fmla="*/ 207816 w 605558"/>
                <a:gd name="connsiteY9" fmla="*/ 714284 h 908337"/>
                <a:gd name="connsiteX10" fmla="*/ 320671 w 605558"/>
                <a:gd name="connsiteY10" fmla="*/ 774840 h 908337"/>
                <a:gd name="connsiteX11" fmla="*/ 447288 w 605558"/>
                <a:gd name="connsiteY11" fmla="*/ 634460 h 908337"/>
                <a:gd name="connsiteX12" fmla="*/ 447288 w 605558"/>
                <a:gd name="connsiteY12" fmla="*/ 560142 h 908337"/>
                <a:gd name="connsiteX13" fmla="*/ 444535 w 605558"/>
                <a:gd name="connsiteY13" fmla="*/ 557389 h 908337"/>
                <a:gd name="connsiteX14" fmla="*/ 282135 w 605558"/>
                <a:gd name="connsiteY14" fmla="*/ 648223 h 908337"/>
                <a:gd name="connsiteX15" fmla="*/ 20644 w 605558"/>
                <a:gd name="connsiteY15" fmla="*/ 334433 h 908337"/>
                <a:gd name="connsiteX16" fmla="*/ 271125 w 605558"/>
                <a:gd name="connsiteY16" fmla="*/ 20644 h 908337"/>
                <a:gd name="connsiteX17" fmla="*/ 447288 w 605558"/>
                <a:gd name="connsiteY17" fmla="*/ 127993 h 908337"/>
                <a:gd name="connsiteX18" fmla="*/ 450040 w 605558"/>
                <a:gd name="connsiteY18" fmla="*/ 127993 h 908337"/>
                <a:gd name="connsiteX19" fmla="*/ 450040 w 605558"/>
                <a:gd name="connsiteY19" fmla="*/ 37159 h 908337"/>
                <a:gd name="connsiteX20" fmla="*/ 604182 w 605558"/>
                <a:gd name="connsiteY20" fmla="*/ 37159 h 908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5558" h="908337">
                  <a:moveTo>
                    <a:pt x="312413" y="516101"/>
                  </a:moveTo>
                  <a:cubicBezTo>
                    <a:pt x="419762" y="516101"/>
                    <a:pt x="447288" y="422515"/>
                    <a:pt x="447288" y="339939"/>
                  </a:cubicBezTo>
                  <a:cubicBezTo>
                    <a:pt x="447288" y="240847"/>
                    <a:pt x="400494" y="161024"/>
                    <a:pt x="309661" y="161024"/>
                  </a:cubicBezTo>
                  <a:cubicBezTo>
                    <a:pt x="251857" y="161024"/>
                    <a:pt x="185796" y="205064"/>
                    <a:pt x="185796" y="345444"/>
                  </a:cubicBezTo>
                  <a:cubicBezTo>
                    <a:pt x="185796" y="422515"/>
                    <a:pt x="216074" y="516101"/>
                    <a:pt x="312413" y="516101"/>
                  </a:cubicBezTo>
                  <a:moveTo>
                    <a:pt x="604182" y="37159"/>
                  </a:moveTo>
                  <a:lnTo>
                    <a:pt x="604182" y="615192"/>
                  </a:lnTo>
                  <a:cubicBezTo>
                    <a:pt x="604182" y="719789"/>
                    <a:pt x="595925" y="895951"/>
                    <a:pt x="298650" y="895951"/>
                  </a:cubicBezTo>
                  <a:cubicBezTo>
                    <a:pt x="174786" y="895951"/>
                    <a:pt x="42664" y="840901"/>
                    <a:pt x="34407" y="714284"/>
                  </a:cubicBezTo>
                  <a:lnTo>
                    <a:pt x="207816" y="714284"/>
                  </a:lnTo>
                  <a:cubicBezTo>
                    <a:pt x="216074" y="744562"/>
                    <a:pt x="227084" y="774840"/>
                    <a:pt x="320671" y="774840"/>
                  </a:cubicBezTo>
                  <a:cubicBezTo>
                    <a:pt x="405999" y="774840"/>
                    <a:pt x="447288" y="733552"/>
                    <a:pt x="447288" y="634460"/>
                  </a:cubicBezTo>
                  <a:lnTo>
                    <a:pt x="447288" y="560142"/>
                  </a:lnTo>
                  <a:lnTo>
                    <a:pt x="444535" y="557389"/>
                  </a:lnTo>
                  <a:cubicBezTo>
                    <a:pt x="419762" y="604182"/>
                    <a:pt x="378474" y="648223"/>
                    <a:pt x="282135" y="648223"/>
                  </a:cubicBezTo>
                  <a:cubicBezTo>
                    <a:pt x="136251" y="648223"/>
                    <a:pt x="20644" y="546379"/>
                    <a:pt x="20644" y="334433"/>
                  </a:cubicBezTo>
                  <a:cubicBezTo>
                    <a:pt x="20644" y="125241"/>
                    <a:pt x="139003" y="20644"/>
                    <a:pt x="271125" y="20644"/>
                  </a:cubicBezTo>
                  <a:cubicBezTo>
                    <a:pt x="383979" y="20644"/>
                    <a:pt x="428019" y="86705"/>
                    <a:pt x="447288" y="127993"/>
                  </a:cubicBezTo>
                  <a:lnTo>
                    <a:pt x="450040" y="127993"/>
                  </a:lnTo>
                  <a:lnTo>
                    <a:pt x="450040" y="37159"/>
                  </a:lnTo>
                  <a:lnTo>
                    <a:pt x="604182" y="37159"/>
                  </a:lnTo>
                  <a:close/>
                </a:path>
              </a:pathLst>
            </a:custGeom>
            <a:solidFill>
              <a:schemeClr val="bg1"/>
            </a:solidFill>
            <a:ln w="9525" cap="flat">
              <a:noFill/>
              <a:prstDash val="solid"/>
              <a:miter/>
            </a:ln>
          </p:spPr>
          <p:txBody>
            <a:bodyPr rtlCol="0" anchor="ctr"/>
            <a:lstStyle/>
            <a:p>
              <a:endParaRPr lang="en-GB" sz="1801"/>
            </a:p>
          </p:txBody>
        </p:sp>
        <p:sp>
          <p:nvSpPr>
            <p:cNvPr id="29" name="Freeform: Shape 56"/>
            <p:cNvSpPr/>
            <p:nvPr/>
          </p:nvSpPr>
          <p:spPr>
            <a:xfrm>
              <a:off x="7485061" y="666890"/>
              <a:ext cx="385355" cy="660609"/>
            </a:xfrm>
            <a:custGeom>
              <a:avLst/>
              <a:gdLst>
                <a:gd name="connsiteX0" fmla="*/ 23397 w 385355"/>
                <a:gd name="connsiteY0" fmla="*/ 37159 h 660609"/>
                <a:gd name="connsiteX1" fmla="*/ 174786 w 385355"/>
                <a:gd name="connsiteY1" fmla="*/ 37159 h 660609"/>
                <a:gd name="connsiteX2" fmla="*/ 174786 w 385355"/>
                <a:gd name="connsiteY2" fmla="*/ 141756 h 660609"/>
                <a:gd name="connsiteX3" fmla="*/ 177539 w 385355"/>
                <a:gd name="connsiteY3" fmla="*/ 141756 h 660609"/>
                <a:gd name="connsiteX4" fmla="*/ 342691 w 385355"/>
                <a:gd name="connsiteY4" fmla="*/ 20644 h 660609"/>
                <a:gd name="connsiteX5" fmla="*/ 372969 w 385355"/>
                <a:gd name="connsiteY5" fmla="*/ 23397 h 660609"/>
                <a:gd name="connsiteX6" fmla="*/ 372969 w 385355"/>
                <a:gd name="connsiteY6" fmla="*/ 185796 h 660609"/>
                <a:gd name="connsiteX7" fmla="*/ 326176 w 385355"/>
                <a:gd name="connsiteY7" fmla="*/ 183044 h 660609"/>
                <a:gd name="connsiteX8" fmla="*/ 180291 w 385355"/>
                <a:gd name="connsiteY8" fmla="*/ 328928 h 660609"/>
                <a:gd name="connsiteX9" fmla="*/ 180291 w 385355"/>
                <a:gd name="connsiteY9" fmla="*/ 645470 h 660609"/>
                <a:gd name="connsiteX10" fmla="*/ 20644 w 385355"/>
                <a:gd name="connsiteY10" fmla="*/ 645470 h 660609"/>
                <a:gd name="connsiteX11" fmla="*/ 20644 w 385355"/>
                <a:gd name="connsiteY11" fmla="*/ 37159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355" h="660609">
                  <a:moveTo>
                    <a:pt x="23397" y="37159"/>
                  </a:moveTo>
                  <a:lnTo>
                    <a:pt x="174786" y="37159"/>
                  </a:lnTo>
                  <a:lnTo>
                    <a:pt x="174786" y="141756"/>
                  </a:lnTo>
                  <a:lnTo>
                    <a:pt x="177539" y="141756"/>
                  </a:lnTo>
                  <a:cubicBezTo>
                    <a:pt x="210569" y="81200"/>
                    <a:pt x="246352" y="20644"/>
                    <a:pt x="342691" y="20644"/>
                  </a:cubicBezTo>
                  <a:cubicBezTo>
                    <a:pt x="353701" y="20644"/>
                    <a:pt x="361959" y="20644"/>
                    <a:pt x="372969" y="23397"/>
                  </a:cubicBezTo>
                  <a:lnTo>
                    <a:pt x="372969" y="185796"/>
                  </a:lnTo>
                  <a:cubicBezTo>
                    <a:pt x="359206" y="183044"/>
                    <a:pt x="342691" y="183044"/>
                    <a:pt x="326176" y="183044"/>
                  </a:cubicBezTo>
                  <a:cubicBezTo>
                    <a:pt x="202312" y="183044"/>
                    <a:pt x="180291" y="260115"/>
                    <a:pt x="180291" y="328928"/>
                  </a:cubicBezTo>
                  <a:lnTo>
                    <a:pt x="180291" y="645470"/>
                  </a:lnTo>
                  <a:lnTo>
                    <a:pt x="20644" y="645470"/>
                  </a:lnTo>
                  <a:lnTo>
                    <a:pt x="20644" y="37159"/>
                  </a:lnTo>
                  <a:close/>
                </a:path>
              </a:pathLst>
            </a:custGeom>
            <a:solidFill>
              <a:schemeClr val="bg1"/>
            </a:solidFill>
            <a:ln w="9525" cap="flat">
              <a:noFill/>
              <a:prstDash val="solid"/>
              <a:miter/>
            </a:ln>
          </p:spPr>
          <p:txBody>
            <a:bodyPr rtlCol="0" anchor="ctr"/>
            <a:lstStyle/>
            <a:p>
              <a:endParaRPr lang="en-GB" sz="1801"/>
            </a:p>
          </p:txBody>
        </p:sp>
        <p:sp>
          <p:nvSpPr>
            <p:cNvPr id="30" name="Freeform: Shape 57"/>
            <p:cNvSpPr/>
            <p:nvPr/>
          </p:nvSpPr>
          <p:spPr>
            <a:xfrm>
              <a:off x="8206226" y="471460"/>
              <a:ext cx="633084" cy="853287"/>
            </a:xfrm>
            <a:custGeom>
              <a:avLst/>
              <a:gdLst>
                <a:gd name="connsiteX0" fmla="*/ 320671 w 633083"/>
                <a:gd name="connsiteY0" fmla="*/ 725294 h 853286"/>
                <a:gd name="connsiteX1" fmla="*/ 461050 w 633083"/>
                <a:gd name="connsiteY1" fmla="*/ 549131 h 853286"/>
                <a:gd name="connsiteX2" fmla="*/ 323423 w 633083"/>
                <a:gd name="connsiteY2" fmla="*/ 353701 h 853286"/>
                <a:gd name="connsiteX3" fmla="*/ 188549 w 633083"/>
                <a:gd name="connsiteY3" fmla="*/ 540874 h 853286"/>
                <a:gd name="connsiteX4" fmla="*/ 320671 w 633083"/>
                <a:gd name="connsiteY4" fmla="*/ 725294 h 853286"/>
                <a:gd name="connsiteX5" fmla="*/ 612440 w 633083"/>
                <a:gd name="connsiteY5" fmla="*/ 840901 h 853286"/>
                <a:gd name="connsiteX6" fmla="*/ 455545 w 633083"/>
                <a:gd name="connsiteY6" fmla="*/ 840901 h 853286"/>
                <a:gd name="connsiteX7" fmla="*/ 455545 w 633083"/>
                <a:gd name="connsiteY7" fmla="*/ 763829 h 853286"/>
                <a:gd name="connsiteX8" fmla="*/ 452793 w 633083"/>
                <a:gd name="connsiteY8" fmla="*/ 763829 h 853286"/>
                <a:gd name="connsiteX9" fmla="*/ 276630 w 633083"/>
                <a:gd name="connsiteY9" fmla="*/ 857416 h 853286"/>
                <a:gd name="connsiteX10" fmla="*/ 20644 w 633083"/>
                <a:gd name="connsiteY10" fmla="*/ 529864 h 853286"/>
                <a:gd name="connsiteX11" fmla="*/ 271125 w 633083"/>
                <a:gd name="connsiteY11" fmla="*/ 216074 h 853286"/>
                <a:gd name="connsiteX12" fmla="*/ 447288 w 633083"/>
                <a:gd name="connsiteY12" fmla="*/ 309661 h 853286"/>
                <a:gd name="connsiteX13" fmla="*/ 450040 w 633083"/>
                <a:gd name="connsiteY13" fmla="*/ 309661 h 853286"/>
                <a:gd name="connsiteX14" fmla="*/ 450040 w 633083"/>
                <a:gd name="connsiteY14" fmla="*/ 20644 h 853286"/>
                <a:gd name="connsiteX15" fmla="*/ 609688 w 633083"/>
                <a:gd name="connsiteY15" fmla="*/ 20644 h 853286"/>
                <a:gd name="connsiteX16" fmla="*/ 609688 w 633083"/>
                <a:gd name="connsiteY16" fmla="*/ 840901 h 85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33083" h="853286">
                  <a:moveTo>
                    <a:pt x="320671" y="725294"/>
                  </a:moveTo>
                  <a:cubicBezTo>
                    <a:pt x="422515" y="725294"/>
                    <a:pt x="461050" y="639965"/>
                    <a:pt x="461050" y="549131"/>
                  </a:cubicBezTo>
                  <a:cubicBezTo>
                    <a:pt x="461050" y="452793"/>
                    <a:pt x="433525" y="353701"/>
                    <a:pt x="323423" y="353701"/>
                  </a:cubicBezTo>
                  <a:cubicBezTo>
                    <a:pt x="221579" y="353701"/>
                    <a:pt x="188549" y="444535"/>
                    <a:pt x="188549" y="540874"/>
                  </a:cubicBezTo>
                  <a:cubicBezTo>
                    <a:pt x="188549" y="615192"/>
                    <a:pt x="216074" y="725294"/>
                    <a:pt x="320671" y="725294"/>
                  </a:cubicBezTo>
                  <a:moveTo>
                    <a:pt x="612440" y="840901"/>
                  </a:moveTo>
                  <a:lnTo>
                    <a:pt x="455545" y="840901"/>
                  </a:lnTo>
                  <a:lnTo>
                    <a:pt x="455545" y="763829"/>
                  </a:lnTo>
                  <a:lnTo>
                    <a:pt x="452793" y="763829"/>
                  </a:lnTo>
                  <a:cubicBezTo>
                    <a:pt x="414257" y="832643"/>
                    <a:pt x="342691" y="857416"/>
                    <a:pt x="276630" y="857416"/>
                  </a:cubicBezTo>
                  <a:cubicBezTo>
                    <a:pt x="97715" y="857416"/>
                    <a:pt x="20644" y="697769"/>
                    <a:pt x="20644" y="529864"/>
                  </a:cubicBezTo>
                  <a:cubicBezTo>
                    <a:pt x="20644" y="320671"/>
                    <a:pt x="139003" y="216074"/>
                    <a:pt x="271125" y="216074"/>
                  </a:cubicBezTo>
                  <a:cubicBezTo>
                    <a:pt x="372969" y="216074"/>
                    <a:pt x="422515" y="271125"/>
                    <a:pt x="447288" y="309661"/>
                  </a:cubicBezTo>
                  <a:lnTo>
                    <a:pt x="450040" y="309661"/>
                  </a:lnTo>
                  <a:lnTo>
                    <a:pt x="450040" y="20644"/>
                  </a:lnTo>
                  <a:lnTo>
                    <a:pt x="609688" y="20644"/>
                  </a:lnTo>
                  <a:lnTo>
                    <a:pt x="609688" y="840901"/>
                  </a:lnTo>
                  <a:close/>
                </a:path>
              </a:pathLst>
            </a:custGeom>
            <a:solidFill>
              <a:schemeClr val="bg1"/>
            </a:solidFill>
            <a:ln w="9525" cap="flat">
              <a:noFill/>
              <a:prstDash val="solid"/>
              <a:miter/>
            </a:ln>
          </p:spPr>
          <p:txBody>
            <a:bodyPr rtlCol="0" anchor="ctr"/>
            <a:lstStyle/>
            <a:p>
              <a:endParaRPr lang="en-GB" sz="1801"/>
            </a:p>
          </p:txBody>
        </p:sp>
      </p:grpSp>
      <p:pic>
        <p:nvPicPr>
          <p:cNvPr id="32" name="Picture 31"/>
          <p:cNvPicPr>
            <a:picLocks noChangeAspect="1"/>
          </p:cNvPicPr>
          <p:nvPr/>
        </p:nvPicPr>
        <p:blipFill rotWithShape="1">
          <a:blip r:embed="rId2"/>
          <a:srcRect r="23305" b="53486"/>
          <a:stretch/>
        </p:blipFill>
        <p:spPr>
          <a:xfrm>
            <a:off x="4587374" y="3179429"/>
            <a:ext cx="7604628" cy="3678572"/>
          </a:xfrm>
          <a:prstGeom prst="rect">
            <a:avLst/>
          </a:prstGeom>
        </p:spPr>
      </p:pic>
    </p:spTree>
    <p:extLst>
      <p:ext uri="{BB962C8B-B14F-4D97-AF65-F5344CB8AC3E}">
        <p14:creationId xmlns:p14="http://schemas.microsoft.com/office/powerpoint/2010/main" val="14395927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Back cover blue">
    <p:bg>
      <p:bgPr>
        <a:solidFill>
          <a:schemeClr val="accent1"/>
        </a:solidFill>
        <a:effectLst/>
      </p:bgPr>
    </p:bg>
    <p:spTree>
      <p:nvGrpSpPr>
        <p:cNvPr id="1" name=""/>
        <p:cNvGrpSpPr/>
        <p:nvPr/>
      </p:nvGrpSpPr>
      <p:grpSpPr>
        <a:xfrm>
          <a:off x="0" y="0"/>
          <a:ext cx="0" cy="0"/>
          <a:chOff x="0" y="0"/>
          <a:chExt cx="0" cy="0"/>
        </a:xfrm>
      </p:grpSpPr>
      <p:sp>
        <p:nvSpPr>
          <p:cNvPr id="3" name="Slide Number Placeholder 5"/>
          <p:cNvSpPr txBox="1">
            <a:spLocks/>
          </p:cNvSpPr>
          <p:nvPr/>
        </p:nvSpPr>
        <p:spPr>
          <a:xfrm>
            <a:off x="11340866" y="6371173"/>
            <a:ext cx="851140" cy="486833"/>
          </a:xfrm>
          <a:prstGeom prst="rect">
            <a:avLst/>
          </a:prstGeom>
        </p:spPr>
        <p:txBody>
          <a:bodyPr anchor="b"/>
          <a:lstStyle>
            <a:defPPr>
              <a:defRPr lang="en-GB"/>
            </a:defPPr>
            <a:lvl1pPr algn="r" rtl="0" fontAlgn="base">
              <a:spcBef>
                <a:spcPct val="0"/>
              </a:spcBef>
              <a:spcAft>
                <a:spcPct val="0"/>
              </a:spcAft>
              <a:defRPr lang="en-GB" sz="1000" b="0" kern="1200" smtClean="0">
                <a:solidFill>
                  <a:schemeClr val="tx1"/>
                </a:solidFill>
                <a:latin typeface="+mn-lt"/>
                <a:ea typeface="+mn-ea"/>
                <a:cs typeface="+mn-cs"/>
              </a:defRPr>
            </a:lvl1pPr>
            <a:lvl2pPr marL="609539" algn="l" rtl="0" fontAlgn="base">
              <a:spcBef>
                <a:spcPct val="0"/>
              </a:spcBef>
              <a:spcAft>
                <a:spcPct val="0"/>
              </a:spcAft>
              <a:defRPr sz="3700" b="1" kern="1200">
                <a:solidFill>
                  <a:srgbClr val="0079C1"/>
                </a:solidFill>
                <a:latin typeface="Arial" charset="0"/>
                <a:ea typeface="ＭＳ Ｐゴシック" pitchFamily="48" charset="-128"/>
                <a:cs typeface="+mn-cs"/>
              </a:defRPr>
            </a:lvl2pPr>
            <a:lvl3pPr marL="1219080" algn="l" rtl="0" fontAlgn="base">
              <a:spcBef>
                <a:spcPct val="0"/>
              </a:spcBef>
              <a:spcAft>
                <a:spcPct val="0"/>
              </a:spcAft>
              <a:defRPr sz="3700" b="1" kern="1200">
                <a:solidFill>
                  <a:srgbClr val="0079C1"/>
                </a:solidFill>
                <a:latin typeface="Arial" charset="0"/>
                <a:ea typeface="ＭＳ Ｐゴシック" pitchFamily="48" charset="-128"/>
                <a:cs typeface="+mn-cs"/>
              </a:defRPr>
            </a:lvl3pPr>
            <a:lvl4pPr marL="1828618" algn="l" rtl="0" fontAlgn="base">
              <a:spcBef>
                <a:spcPct val="0"/>
              </a:spcBef>
              <a:spcAft>
                <a:spcPct val="0"/>
              </a:spcAft>
              <a:defRPr sz="3700" b="1" kern="1200">
                <a:solidFill>
                  <a:srgbClr val="0079C1"/>
                </a:solidFill>
                <a:latin typeface="Arial" charset="0"/>
                <a:ea typeface="ＭＳ Ｐゴシック" pitchFamily="48" charset="-128"/>
                <a:cs typeface="+mn-cs"/>
              </a:defRPr>
            </a:lvl4pPr>
            <a:lvl5pPr marL="2438158" algn="l" rtl="0" fontAlgn="base">
              <a:spcBef>
                <a:spcPct val="0"/>
              </a:spcBef>
              <a:spcAft>
                <a:spcPct val="0"/>
              </a:spcAft>
              <a:defRPr sz="3700" b="1" kern="1200">
                <a:solidFill>
                  <a:srgbClr val="0079C1"/>
                </a:solidFill>
                <a:latin typeface="Arial" charset="0"/>
                <a:ea typeface="ＭＳ Ｐゴシック" pitchFamily="48" charset="-128"/>
                <a:cs typeface="+mn-cs"/>
              </a:defRPr>
            </a:lvl5pPr>
            <a:lvl6pPr marL="3047696" algn="l" defTabSz="1219080" rtl="0" eaLnBrk="1" latinLnBrk="0" hangingPunct="1">
              <a:defRPr sz="3700" b="1" kern="1200">
                <a:solidFill>
                  <a:srgbClr val="0079C1"/>
                </a:solidFill>
                <a:latin typeface="Arial" charset="0"/>
                <a:ea typeface="ＭＳ Ｐゴシック" pitchFamily="48" charset="-128"/>
                <a:cs typeface="+mn-cs"/>
              </a:defRPr>
            </a:lvl6pPr>
            <a:lvl7pPr marL="3657235" algn="l" defTabSz="1219080" rtl="0" eaLnBrk="1" latinLnBrk="0" hangingPunct="1">
              <a:defRPr sz="3700" b="1" kern="1200">
                <a:solidFill>
                  <a:srgbClr val="0079C1"/>
                </a:solidFill>
                <a:latin typeface="Arial" charset="0"/>
                <a:ea typeface="ＭＳ Ｐゴシック" pitchFamily="48" charset="-128"/>
                <a:cs typeface="+mn-cs"/>
              </a:defRPr>
            </a:lvl7pPr>
            <a:lvl8pPr marL="4266773" algn="l" defTabSz="1219080" rtl="0" eaLnBrk="1" latinLnBrk="0" hangingPunct="1">
              <a:defRPr sz="3700" b="1" kern="1200">
                <a:solidFill>
                  <a:srgbClr val="0079C1"/>
                </a:solidFill>
                <a:latin typeface="Arial" charset="0"/>
                <a:ea typeface="ＭＳ Ｐゴシック" pitchFamily="48" charset="-128"/>
                <a:cs typeface="+mn-cs"/>
              </a:defRPr>
            </a:lvl8pPr>
            <a:lvl9pPr marL="4876313" algn="l" defTabSz="1219080" rtl="0" eaLnBrk="1" latinLnBrk="0" hangingPunct="1">
              <a:defRPr sz="3700" b="1" kern="1200">
                <a:solidFill>
                  <a:srgbClr val="0079C1"/>
                </a:solidFill>
                <a:latin typeface="Arial" charset="0"/>
                <a:ea typeface="ＭＳ Ｐゴシック" pitchFamily="48" charset="-128"/>
                <a:cs typeface="+mn-cs"/>
              </a:defRPr>
            </a:lvl9pPr>
          </a:lstStyle>
          <a:p>
            <a:fld id="{C765D33F-A874-457A-8BB6-233806FE7182}" type="slidenum">
              <a:rPr lang="en-GB" sz="601" smtClean="0"/>
              <a:pPr/>
              <a:t>‹#›</a:t>
            </a:fld>
            <a:endParaRPr lang="en-GB" sz="601"/>
          </a:p>
        </p:txBody>
      </p:sp>
      <p:grpSp>
        <p:nvGrpSpPr>
          <p:cNvPr id="23" name="Group 22"/>
          <p:cNvGrpSpPr/>
          <p:nvPr/>
        </p:nvGrpSpPr>
        <p:grpSpPr>
          <a:xfrm>
            <a:off x="2998725" y="2873407"/>
            <a:ext cx="6155348" cy="973027"/>
            <a:chOff x="2910342" y="325575"/>
            <a:chExt cx="5928968" cy="1249653"/>
          </a:xfrm>
        </p:grpSpPr>
        <p:sp>
          <p:nvSpPr>
            <p:cNvPr id="24" name="Freeform: Shape 35"/>
            <p:cNvSpPr/>
            <p:nvPr/>
          </p:nvSpPr>
          <p:spPr>
            <a:xfrm>
              <a:off x="7911705" y="325575"/>
              <a:ext cx="275254" cy="275254"/>
            </a:xfrm>
            <a:custGeom>
              <a:avLst/>
              <a:gdLst>
                <a:gd name="connsiteX0" fmla="*/ 254610 w 275253"/>
                <a:gd name="connsiteY0" fmla="*/ 139003 h 275253"/>
                <a:gd name="connsiteX1" fmla="*/ 136251 w 275253"/>
                <a:gd name="connsiteY1" fmla="*/ 254610 h 275253"/>
                <a:gd name="connsiteX2" fmla="*/ 20644 w 275253"/>
                <a:gd name="connsiteY2" fmla="*/ 139003 h 275253"/>
                <a:gd name="connsiteX3" fmla="*/ 136251 w 275253"/>
                <a:gd name="connsiteY3" fmla="*/ 20644 h 275253"/>
              </a:gdLst>
              <a:ahLst/>
              <a:cxnLst>
                <a:cxn ang="0">
                  <a:pos x="connsiteX0" y="connsiteY0"/>
                </a:cxn>
                <a:cxn ang="0">
                  <a:pos x="connsiteX1" y="connsiteY1"/>
                </a:cxn>
                <a:cxn ang="0">
                  <a:pos x="connsiteX2" y="connsiteY2"/>
                </a:cxn>
                <a:cxn ang="0">
                  <a:pos x="connsiteX3" y="connsiteY3"/>
                </a:cxn>
              </a:cxnLst>
              <a:rect l="l" t="t" r="r" b="b"/>
              <a:pathLst>
                <a:path w="275253" h="275253">
                  <a:moveTo>
                    <a:pt x="254610" y="139003"/>
                  </a:moveTo>
                  <a:lnTo>
                    <a:pt x="136251" y="254610"/>
                  </a:lnTo>
                  <a:lnTo>
                    <a:pt x="20644" y="139003"/>
                  </a:lnTo>
                  <a:lnTo>
                    <a:pt x="136251" y="20644"/>
                  </a:lnTo>
                  <a:close/>
                </a:path>
              </a:pathLst>
            </a:custGeom>
            <a:solidFill>
              <a:schemeClr val="bg1"/>
            </a:solidFill>
            <a:ln w="9525" cap="flat">
              <a:noFill/>
              <a:prstDash val="solid"/>
              <a:miter/>
            </a:ln>
          </p:spPr>
          <p:txBody>
            <a:bodyPr rtlCol="0" anchor="ctr"/>
            <a:lstStyle/>
            <a:p>
              <a:endParaRPr lang="en-GB" sz="1801"/>
            </a:p>
          </p:txBody>
        </p:sp>
        <p:sp>
          <p:nvSpPr>
            <p:cNvPr id="25" name="Freeform: Shape 37"/>
            <p:cNvSpPr/>
            <p:nvPr/>
          </p:nvSpPr>
          <p:spPr>
            <a:xfrm>
              <a:off x="7947488" y="680652"/>
              <a:ext cx="192678" cy="633084"/>
            </a:xfrm>
            <a:custGeom>
              <a:avLst/>
              <a:gdLst>
                <a:gd name="connsiteX0" fmla="*/ 20644 w 192677"/>
                <a:gd name="connsiteY0" fmla="*/ 20644 h 633083"/>
                <a:gd name="connsiteX1" fmla="*/ 180291 w 192677"/>
                <a:gd name="connsiteY1" fmla="*/ 20644 h 633083"/>
                <a:gd name="connsiteX2" fmla="*/ 180291 w 192677"/>
                <a:gd name="connsiteY2" fmla="*/ 631708 h 633083"/>
                <a:gd name="connsiteX3" fmla="*/ 20644 w 192677"/>
                <a:gd name="connsiteY3" fmla="*/ 631708 h 633083"/>
              </a:gdLst>
              <a:ahLst/>
              <a:cxnLst>
                <a:cxn ang="0">
                  <a:pos x="connsiteX0" y="connsiteY0"/>
                </a:cxn>
                <a:cxn ang="0">
                  <a:pos x="connsiteX1" y="connsiteY1"/>
                </a:cxn>
                <a:cxn ang="0">
                  <a:pos x="connsiteX2" y="connsiteY2"/>
                </a:cxn>
                <a:cxn ang="0">
                  <a:pos x="connsiteX3" y="connsiteY3"/>
                </a:cxn>
              </a:cxnLst>
              <a:rect l="l" t="t" r="r" b="b"/>
              <a:pathLst>
                <a:path w="192677" h="633083">
                  <a:moveTo>
                    <a:pt x="20644" y="20644"/>
                  </a:moveTo>
                  <a:lnTo>
                    <a:pt x="180291" y="20644"/>
                  </a:lnTo>
                  <a:lnTo>
                    <a:pt x="180291" y="631708"/>
                  </a:lnTo>
                  <a:lnTo>
                    <a:pt x="20644" y="631708"/>
                  </a:lnTo>
                  <a:close/>
                </a:path>
              </a:pathLst>
            </a:custGeom>
            <a:solidFill>
              <a:schemeClr val="bg1"/>
            </a:solidFill>
            <a:ln w="9525" cap="flat">
              <a:noFill/>
              <a:prstDash val="solid"/>
              <a:miter/>
            </a:ln>
          </p:spPr>
          <p:txBody>
            <a:bodyPr rtlCol="0" anchor="ctr"/>
            <a:lstStyle/>
            <a:p>
              <a:endParaRPr lang="en-GB" sz="1801"/>
            </a:p>
          </p:txBody>
        </p:sp>
        <p:sp>
          <p:nvSpPr>
            <p:cNvPr id="26" name="Freeform: Shape 38"/>
            <p:cNvSpPr/>
            <p:nvPr/>
          </p:nvSpPr>
          <p:spPr>
            <a:xfrm>
              <a:off x="2910342"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2135 h 633083"/>
                <a:gd name="connsiteX11" fmla="*/ 92210 w 495456"/>
                <a:gd name="connsiteY11" fmla="*/ 626203 h 633083"/>
                <a:gd name="connsiteX12" fmla="*/ 20644 w 495456"/>
                <a:gd name="connsiteY12" fmla="*/ 626203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19735"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2135"/>
                  </a:cubicBezTo>
                  <a:lnTo>
                    <a:pt x="92210" y="626203"/>
                  </a:lnTo>
                  <a:lnTo>
                    <a:pt x="20644" y="626203"/>
                  </a:lnTo>
                  <a:lnTo>
                    <a:pt x="20644" y="37159"/>
                  </a:lnTo>
                  <a:close/>
                </a:path>
              </a:pathLst>
            </a:custGeom>
            <a:solidFill>
              <a:schemeClr val="bg1"/>
            </a:solidFill>
            <a:ln w="9525" cap="flat">
              <a:noFill/>
              <a:prstDash val="solid"/>
              <a:miter/>
            </a:ln>
          </p:spPr>
          <p:txBody>
            <a:bodyPr rtlCol="0" anchor="ctr"/>
            <a:lstStyle/>
            <a:p>
              <a:endParaRPr lang="en-GB" sz="1801"/>
            </a:p>
          </p:txBody>
        </p:sp>
        <p:sp>
          <p:nvSpPr>
            <p:cNvPr id="27" name="Freeform: Shape 41"/>
            <p:cNvSpPr/>
            <p:nvPr/>
          </p:nvSpPr>
          <p:spPr>
            <a:xfrm>
              <a:off x="2910342"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4888 h 633083"/>
                <a:gd name="connsiteX11" fmla="*/ 92210 w 495456"/>
                <a:gd name="connsiteY11" fmla="*/ 628955 h 633083"/>
                <a:gd name="connsiteX12" fmla="*/ 20644 w 495456"/>
                <a:gd name="connsiteY12" fmla="*/ 628955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22488"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4888"/>
                  </a:cubicBezTo>
                  <a:lnTo>
                    <a:pt x="92210" y="628955"/>
                  </a:lnTo>
                  <a:lnTo>
                    <a:pt x="20644" y="628955"/>
                  </a:lnTo>
                  <a:lnTo>
                    <a:pt x="20644" y="37159"/>
                  </a:lnTo>
                  <a:close/>
                </a:path>
              </a:pathLst>
            </a:custGeom>
            <a:solidFill>
              <a:schemeClr val="bg1"/>
            </a:solidFill>
            <a:ln w="9525" cap="flat">
              <a:noFill/>
              <a:prstDash val="solid"/>
              <a:miter/>
            </a:ln>
          </p:spPr>
          <p:txBody>
            <a:bodyPr rtlCol="0" anchor="ctr"/>
            <a:lstStyle/>
            <a:p>
              <a:endParaRPr lang="en-GB" sz="1801"/>
            </a:p>
          </p:txBody>
        </p:sp>
        <p:sp>
          <p:nvSpPr>
            <p:cNvPr id="28" name="Freeform: Shape 42"/>
            <p:cNvSpPr/>
            <p:nvPr/>
          </p:nvSpPr>
          <p:spPr>
            <a:xfrm>
              <a:off x="3488375" y="686158"/>
              <a:ext cx="578033" cy="660609"/>
            </a:xfrm>
            <a:custGeom>
              <a:avLst/>
              <a:gdLst>
                <a:gd name="connsiteX0" fmla="*/ 430772 w 578033"/>
                <a:gd name="connsiteY0" fmla="*/ 304156 h 660609"/>
                <a:gd name="connsiteX1" fmla="*/ 430772 w 578033"/>
                <a:gd name="connsiteY1" fmla="*/ 304156 h 660609"/>
                <a:gd name="connsiteX2" fmla="*/ 367464 w 578033"/>
                <a:gd name="connsiteY2" fmla="*/ 331681 h 660609"/>
                <a:gd name="connsiteX3" fmla="*/ 94963 w 578033"/>
                <a:gd name="connsiteY3" fmla="*/ 466555 h 660609"/>
                <a:gd name="connsiteX4" fmla="*/ 227084 w 578033"/>
                <a:gd name="connsiteY4" fmla="*/ 582162 h 660609"/>
                <a:gd name="connsiteX5" fmla="*/ 430772 w 578033"/>
                <a:gd name="connsiteY5" fmla="*/ 397742 h 660609"/>
                <a:gd name="connsiteX6" fmla="*/ 430772 w 578033"/>
                <a:gd name="connsiteY6" fmla="*/ 304156 h 660609"/>
                <a:gd name="connsiteX7" fmla="*/ 48169 w 578033"/>
                <a:gd name="connsiteY7" fmla="*/ 218827 h 660609"/>
                <a:gd name="connsiteX8" fmla="*/ 284888 w 578033"/>
                <a:gd name="connsiteY8" fmla="*/ 20644 h 660609"/>
                <a:gd name="connsiteX9" fmla="*/ 502338 w 578033"/>
                <a:gd name="connsiteY9" fmla="*/ 210569 h 660609"/>
                <a:gd name="connsiteX10" fmla="*/ 502338 w 578033"/>
                <a:gd name="connsiteY10" fmla="*/ 524359 h 660609"/>
                <a:gd name="connsiteX11" fmla="*/ 543626 w 578033"/>
                <a:gd name="connsiteY11" fmla="*/ 568399 h 660609"/>
                <a:gd name="connsiteX12" fmla="*/ 565647 w 578033"/>
                <a:gd name="connsiteY12" fmla="*/ 562894 h 660609"/>
                <a:gd name="connsiteX13" fmla="*/ 565647 w 578033"/>
                <a:gd name="connsiteY13" fmla="*/ 623450 h 660609"/>
                <a:gd name="connsiteX14" fmla="*/ 518854 w 578033"/>
                <a:gd name="connsiteY14" fmla="*/ 628955 h 660609"/>
                <a:gd name="connsiteX15" fmla="*/ 433525 w 578033"/>
                <a:gd name="connsiteY15" fmla="*/ 527111 h 660609"/>
                <a:gd name="connsiteX16" fmla="*/ 433525 w 578033"/>
                <a:gd name="connsiteY16" fmla="*/ 527111 h 660609"/>
                <a:gd name="connsiteX17" fmla="*/ 218827 w 578033"/>
                <a:gd name="connsiteY17" fmla="*/ 648223 h 660609"/>
                <a:gd name="connsiteX18" fmla="*/ 20644 w 578033"/>
                <a:gd name="connsiteY18" fmla="*/ 474813 h 660609"/>
                <a:gd name="connsiteX19" fmla="*/ 337186 w 578033"/>
                <a:gd name="connsiteY19" fmla="*/ 284888 h 660609"/>
                <a:gd name="connsiteX20" fmla="*/ 428020 w 578033"/>
                <a:gd name="connsiteY20" fmla="*/ 205064 h 660609"/>
                <a:gd name="connsiteX21" fmla="*/ 273878 w 578033"/>
                <a:gd name="connsiteY21" fmla="*/ 83952 h 660609"/>
                <a:gd name="connsiteX22" fmla="*/ 116983 w 578033"/>
                <a:gd name="connsiteY22" fmla="*/ 221579 h 660609"/>
                <a:gd name="connsiteX23" fmla="*/ 48169 w 578033"/>
                <a:gd name="connsiteY23" fmla="*/ 221579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78033" h="660609">
                  <a:moveTo>
                    <a:pt x="430772" y="304156"/>
                  </a:moveTo>
                  <a:lnTo>
                    <a:pt x="430772" y="304156"/>
                  </a:lnTo>
                  <a:cubicBezTo>
                    <a:pt x="419762" y="320671"/>
                    <a:pt x="386732" y="326176"/>
                    <a:pt x="367464" y="331681"/>
                  </a:cubicBezTo>
                  <a:cubicBezTo>
                    <a:pt x="246352" y="353701"/>
                    <a:pt x="94963" y="350949"/>
                    <a:pt x="94963" y="466555"/>
                  </a:cubicBezTo>
                  <a:cubicBezTo>
                    <a:pt x="94963" y="538121"/>
                    <a:pt x="158271" y="582162"/>
                    <a:pt x="227084" y="582162"/>
                  </a:cubicBezTo>
                  <a:cubicBezTo>
                    <a:pt x="337186" y="582162"/>
                    <a:pt x="433525" y="513348"/>
                    <a:pt x="430772" y="397742"/>
                  </a:cubicBezTo>
                  <a:lnTo>
                    <a:pt x="430772" y="304156"/>
                  </a:lnTo>
                  <a:close/>
                  <a:moveTo>
                    <a:pt x="48169" y="218827"/>
                  </a:moveTo>
                  <a:cubicBezTo>
                    <a:pt x="53675" y="81200"/>
                    <a:pt x="152766" y="20644"/>
                    <a:pt x="284888" y="20644"/>
                  </a:cubicBezTo>
                  <a:cubicBezTo>
                    <a:pt x="389484" y="20644"/>
                    <a:pt x="502338" y="53675"/>
                    <a:pt x="502338" y="210569"/>
                  </a:cubicBezTo>
                  <a:lnTo>
                    <a:pt x="502338" y="524359"/>
                  </a:lnTo>
                  <a:cubicBezTo>
                    <a:pt x="502338" y="551884"/>
                    <a:pt x="516101" y="568399"/>
                    <a:pt x="543626" y="568399"/>
                  </a:cubicBezTo>
                  <a:cubicBezTo>
                    <a:pt x="551884" y="568399"/>
                    <a:pt x="560142" y="565647"/>
                    <a:pt x="565647" y="562894"/>
                  </a:cubicBezTo>
                  <a:lnTo>
                    <a:pt x="565647" y="623450"/>
                  </a:lnTo>
                  <a:cubicBezTo>
                    <a:pt x="549132" y="626203"/>
                    <a:pt x="538121" y="628955"/>
                    <a:pt x="518854" y="628955"/>
                  </a:cubicBezTo>
                  <a:cubicBezTo>
                    <a:pt x="447288" y="628955"/>
                    <a:pt x="433525" y="587667"/>
                    <a:pt x="433525" y="527111"/>
                  </a:cubicBezTo>
                  <a:lnTo>
                    <a:pt x="433525" y="527111"/>
                  </a:lnTo>
                  <a:cubicBezTo>
                    <a:pt x="383979" y="604182"/>
                    <a:pt x="331681" y="648223"/>
                    <a:pt x="218827" y="648223"/>
                  </a:cubicBezTo>
                  <a:cubicBezTo>
                    <a:pt x="111478" y="648223"/>
                    <a:pt x="20644" y="593172"/>
                    <a:pt x="20644" y="474813"/>
                  </a:cubicBezTo>
                  <a:cubicBezTo>
                    <a:pt x="20644" y="309661"/>
                    <a:pt x="180291" y="304156"/>
                    <a:pt x="337186" y="284888"/>
                  </a:cubicBezTo>
                  <a:cubicBezTo>
                    <a:pt x="397742" y="279383"/>
                    <a:pt x="428020" y="271125"/>
                    <a:pt x="428020" y="205064"/>
                  </a:cubicBezTo>
                  <a:cubicBezTo>
                    <a:pt x="428020" y="108725"/>
                    <a:pt x="359206" y="83952"/>
                    <a:pt x="273878" y="83952"/>
                  </a:cubicBezTo>
                  <a:cubicBezTo>
                    <a:pt x="185796" y="83952"/>
                    <a:pt x="119735" y="125240"/>
                    <a:pt x="116983" y="221579"/>
                  </a:cubicBezTo>
                  <a:lnTo>
                    <a:pt x="48169" y="221579"/>
                  </a:lnTo>
                  <a:close/>
                </a:path>
              </a:pathLst>
            </a:custGeom>
            <a:solidFill>
              <a:schemeClr val="bg1"/>
            </a:solidFill>
            <a:ln w="9525" cap="flat">
              <a:noFill/>
              <a:prstDash val="solid"/>
              <a:miter/>
            </a:ln>
          </p:spPr>
          <p:txBody>
            <a:bodyPr rtlCol="0" anchor="ctr"/>
            <a:lstStyle/>
            <a:p>
              <a:endParaRPr lang="en-GB" sz="1801"/>
            </a:p>
          </p:txBody>
        </p:sp>
        <p:sp>
          <p:nvSpPr>
            <p:cNvPr id="29" name="Freeform: Shape 43"/>
            <p:cNvSpPr/>
            <p:nvPr/>
          </p:nvSpPr>
          <p:spPr>
            <a:xfrm>
              <a:off x="4077418" y="526510"/>
              <a:ext cx="330305" cy="798236"/>
            </a:xfrm>
            <a:custGeom>
              <a:avLst/>
              <a:gdLst>
                <a:gd name="connsiteX0" fmla="*/ 194054 w 330304"/>
                <a:gd name="connsiteY0" fmla="*/ 196807 h 798236"/>
                <a:gd name="connsiteX1" fmla="*/ 312413 w 330304"/>
                <a:gd name="connsiteY1" fmla="*/ 196807 h 798236"/>
                <a:gd name="connsiteX2" fmla="*/ 312413 w 330304"/>
                <a:gd name="connsiteY2" fmla="*/ 257362 h 798236"/>
                <a:gd name="connsiteX3" fmla="*/ 194054 w 330304"/>
                <a:gd name="connsiteY3" fmla="*/ 257362 h 798236"/>
                <a:gd name="connsiteX4" fmla="*/ 194054 w 330304"/>
                <a:gd name="connsiteY4" fmla="*/ 656480 h 798236"/>
                <a:gd name="connsiteX5" fmla="*/ 251857 w 330304"/>
                <a:gd name="connsiteY5" fmla="*/ 733552 h 798236"/>
                <a:gd name="connsiteX6" fmla="*/ 312413 w 330304"/>
                <a:gd name="connsiteY6" fmla="*/ 730799 h 798236"/>
                <a:gd name="connsiteX7" fmla="*/ 312413 w 330304"/>
                <a:gd name="connsiteY7" fmla="*/ 791355 h 798236"/>
                <a:gd name="connsiteX8" fmla="*/ 249105 w 330304"/>
                <a:gd name="connsiteY8" fmla="*/ 794107 h 798236"/>
                <a:gd name="connsiteX9" fmla="*/ 122488 w 330304"/>
                <a:gd name="connsiteY9" fmla="*/ 661986 h 798236"/>
                <a:gd name="connsiteX10" fmla="*/ 122488 w 330304"/>
                <a:gd name="connsiteY10" fmla="*/ 257362 h 798236"/>
                <a:gd name="connsiteX11" fmla="*/ 20644 w 330304"/>
                <a:gd name="connsiteY11" fmla="*/ 257362 h 798236"/>
                <a:gd name="connsiteX12" fmla="*/ 20644 w 330304"/>
                <a:gd name="connsiteY12" fmla="*/ 196807 h 798236"/>
                <a:gd name="connsiteX13" fmla="*/ 122488 w 330304"/>
                <a:gd name="connsiteY13" fmla="*/ 196807 h 798236"/>
                <a:gd name="connsiteX14" fmla="*/ 122488 w 330304"/>
                <a:gd name="connsiteY14" fmla="*/ 20644 h 798236"/>
                <a:gd name="connsiteX15" fmla="*/ 194054 w 330304"/>
                <a:gd name="connsiteY15" fmla="*/ 20644 h 798236"/>
                <a:gd name="connsiteX16" fmla="*/ 194054 w 330304"/>
                <a:gd name="connsiteY16" fmla="*/ 196807 h 79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0304" h="798236">
                  <a:moveTo>
                    <a:pt x="194054" y="196807"/>
                  </a:moveTo>
                  <a:lnTo>
                    <a:pt x="312413" y="196807"/>
                  </a:lnTo>
                  <a:lnTo>
                    <a:pt x="312413" y="257362"/>
                  </a:lnTo>
                  <a:lnTo>
                    <a:pt x="194054" y="257362"/>
                  </a:lnTo>
                  <a:lnTo>
                    <a:pt x="194054" y="656480"/>
                  </a:lnTo>
                  <a:cubicBezTo>
                    <a:pt x="194054" y="703274"/>
                    <a:pt x="202312" y="730799"/>
                    <a:pt x="251857" y="733552"/>
                  </a:cubicBezTo>
                  <a:cubicBezTo>
                    <a:pt x="271125" y="733552"/>
                    <a:pt x="293145" y="733552"/>
                    <a:pt x="312413" y="730799"/>
                  </a:cubicBezTo>
                  <a:lnTo>
                    <a:pt x="312413" y="791355"/>
                  </a:lnTo>
                  <a:cubicBezTo>
                    <a:pt x="290393" y="791355"/>
                    <a:pt x="271125" y="794107"/>
                    <a:pt x="249105" y="794107"/>
                  </a:cubicBezTo>
                  <a:cubicBezTo>
                    <a:pt x="152766" y="794107"/>
                    <a:pt x="119735" y="761077"/>
                    <a:pt x="122488" y="661986"/>
                  </a:cubicBezTo>
                  <a:lnTo>
                    <a:pt x="122488" y="257362"/>
                  </a:lnTo>
                  <a:lnTo>
                    <a:pt x="20644" y="257362"/>
                  </a:lnTo>
                  <a:lnTo>
                    <a:pt x="20644" y="196807"/>
                  </a:lnTo>
                  <a:lnTo>
                    <a:pt x="122488" y="196807"/>
                  </a:lnTo>
                  <a:lnTo>
                    <a:pt x="122488" y="20644"/>
                  </a:lnTo>
                  <a:lnTo>
                    <a:pt x="194054" y="20644"/>
                  </a:lnTo>
                  <a:lnTo>
                    <a:pt x="194054" y="196807"/>
                  </a:lnTo>
                  <a:close/>
                </a:path>
              </a:pathLst>
            </a:custGeom>
            <a:solidFill>
              <a:schemeClr val="bg1"/>
            </a:solidFill>
            <a:ln w="9525" cap="flat">
              <a:noFill/>
              <a:prstDash val="solid"/>
              <a:miter/>
            </a:ln>
          </p:spPr>
          <p:txBody>
            <a:bodyPr rtlCol="0" anchor="ctr"/>
            <a:lstStyle/>
            <a:p>
              <a:endParaRPr lang="en-GB" sz="1801"/>
            </a:p>
          </p:txBody>
        </p:sp>
        <p:sp>
          <p:nvSpPr>
            <p:cNvPr id="30" name="Freeform: Shape 45"/>
            <p:cNvSpPr/>
            <p:nvPr/>
          </p:nvSpPr>
          <p:spPr>
            <a:xfrm>
              <a:off x="4077418" y="526510"/>
              <a:ext cx="330305" cy="798236"/>
            </a:xfrm>
            <a:custGeom>
              <a:avLst/>
              <a:gdLst>
                <a:gd name="connsiteX0" fmla="*/ 194054 w 330304"/>
                <a:gd name="connsiteY0" fmla="*/ 196807 h 798236"/>
                <a:gd name="connsiteX1" fmla="*/ 312413 w 330304"/>
                <a:gd name="connsiteY1" fmla="*/ 196807 h 798236"/>
                <a:gd name="connsiteX2" fmla="*/ 312413 w 330304"/>
                <a:gd name="connsiteY2" fmla="*/ 257362 h 798236"/>
                <a:gd name="connsiteX3" fmla="*/ 194054 w 330304"/>
                <a:gd name="connsiteY3" fmla="*/ 257362 h 798236"/>
                <a:gd name="connsiteX4" fmla="*/ 194054 w 330304"/>
                <a:gd name="connsiteY4" fmla="*/ 656480 h 798236"/>
                <a:gd name="connsiteX5" fmla="*/ 251857 w 330304"/>
                <a:gd name="connsiteY5" fmla="*/ 733552 h 798236"/>
                <a:gd name="connsiteX6" fmla="*/ 312413 w 330304"/>
                <a:gd name="connsiteY6" fmla="*/ 730799 h 798236"/>
                <a:gd name="connsiteX7" fmla="*/ 312413 w 330304"/>
                <a:gd name="connsiteY7" fmla="*/ 791355 h 798236"/>
                <a:gd name="connsiteX8" fmla="*/ 249105 w 330304"/>
                <a:gd name="connsiteY8" fmla="*/ 794107 h 798236"/>
                <a:gd name="connsiteX9" fmla="*/ 122488 w 330304"/>
                <a:gd name="connsiteY9" fmla="*/ 661986 h 798236"/>
                <a:gd name="connsiteX10" fmla="*/ 122488 w 330304"/>
                <a:gd name="connsiteY10" fmla="*/ 257362 h 798236"/>
                <a:gd name="connsiteX11" fmla="*/ 20644 w 330304"/>
                <a:gd name="connsiteY11" fmla="*/ 257362 h 798236"/>
                <a:gd name="connsiteX12" fmla="*/ 20644 w 330304"/>
                <a:gd name="connsiteY12" fmla="*/ 196807 h 798236"/>
                <a:gd name="connsiteX13" fmla="*/ 122488 w 330304"/>
                <a:gd name="connsiteY13" fmla="*/ 196807 h 798236"/>
                <a:gd name="connsiteX14" fmla="*/ 122488 w 330304"/>
                <a:gd name="connsiteY14" fmla="*/ 20644 h 798236"/>
                <a:gd name="connsiteX15" fmla="*/ 194054 w 330304"/>
                <a:gd name="connsiteY15" fmla="*/ 20644 h 798236"/>
                <a:gd name="connsiteX16" fmla="*/ 194054 w 330304"/>
                <a:gd name="connsiteY16" fmla="*/ 196807 h 79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0304" h="798236">
                  <a:moveTo>
                    <a:pt x="194054" y="196807"/>
                  </a:moveTo>
                  <a:lnTo>
                    <a:pt x="312413" y="196807"/>
                  </a:lnTo>
                  <a:lnTo>
                    <a:pt x="312413" y="257362"/>
                  </a:lnTo>
                  <a:lnTo>
                    <a:pt x="194054" y="257362"/>
                  </a:lnTo>
                  <a:lnTo>
                    <a:pt x="194054" y="656480"/>
                  </a:lnTo>
                  <a:cubicBezTo>
                    <a:pt x="194054" y="703274"/>
                    <a:pt x="202312" y="730799"/>
                    <a:pt x="251857" y="733552"/>
                  </a:cubicBezTo>
                  <a:cubicBezTo>
                    <a:pt x="271125" y="733552"/>
                    <a:pt x="293145" y="733552"/>
                    <a:pt x="312413" y="730799"/>
                  </a:cubicBezTo>
                  <a:lnTo>
                    <a:pt x="312413" y="791355"/>
                  </a:lnTo>
                  <a:cubicBezTo>
                    <a:pt x="290393" y="791355"/>
                    <a:pt x="271125" y="794107"/>
                    <a:pt x="249105" y="794107"/>
                  </a:cubicBezTo>
                  <a:cubicBezTo>
                    <a:pt x="152766" y="794107"/>
                    <a:pt x="119735" y="761077"/>
                    <a:pt x="122488" y="661986"/>
                  </a:cubicBezTo>
                  <a:lnTo>
                    <a:pt x="122488" y="257362"/>
                  </a:lnTo>
                  <a:lnTo>
                    <a:pt x="20644" y="257362"/>
                  </a:lnTo>
                  <a:lnTo>
                    <a:pt x="20644" y="196807"/>
                  </a:lnTo>
                  <a:lnTo>
                    <a:pt x="122488" y="196807"/>
                  </a:lnTo>
                  <a:lnTo>
                    <a:pt x="122488" y="20644"/>
                  </a:lnTo>
                  <a:lnTo>
                    <a:pt x="194054" y="20644"/>
                  </a:lnTo>
                  <a:lnTo>
                    <a:pt x="194054" y="196807"/>
                  </a:lnTo>
                  <a:close/>
                </a:path>
              </a:pathLst>
            </a:custGeom>
            <a:solidFill>
              <a:schemeClr val="bg1"/>
            </a:solidFill>
            <a:ln w="9525" cap="flat">
              <a:noFill/>
              <a:prstDash val="solid"/>
              <a:miter/>
            </a:ln>
          </p:spPr>
          <p:txBody>
            <a:bodyPr rtlCol="0" anchor="ctr"/>
            <a:lstStyle/>
            <a:p>
              <a:endParaRPr lang="en-GB" sz="1801"/>
            </a:p>
          </p:txBody>
        </p:sp>
        <p:sp>
          <p:nvSpPr>
            <p:cNvPr id="51" name="Freeform: Shape 46"/>
            <p:cNvSpPr/>
            <p:nvPr/>
          </p:nvSpPr>
          <p:spPr>
            <a:xfrm>
              <a:off x="4501309" y="476965"/>
              <a:ext cx="110102" cy="853287"/>
            </a:xfrm>
            <a:custGeom>
              <a:avLst/>
              <a:gdLst>
                <a:gd name="connsiteX0" fmla="*/ 20644 w 110101"/>
                <a:gd name="connsiteY0" fmla="*/ 246352 h 853286"/>
                <a:gd name="connsiteX1" fmla="*/ 92210 w 110101"/>
                <a:gd name="connsiteY1" fmla="*/ 246352 h 853286"/>
                <a:gd name="connsiteX2" fmla="*/ 92210 w 110101"/>
                <a:gd name="connsiteY2" fmla="*/ 835395 h 853286"/>
                <a:gd name="connsiteX3" fmla="*/ 20644 w 110101"/>
                <a:gd name="connsiteY3" fmla="*/ 835395 h 853286"/>
                <a:gd name="connsiteX4" fmla="*/ 20644 w 110101"/>
                <a:gd name="connsiteY4" fmla="*/ 246352 h 853286"/>
                <a:gd name="connsiteX5" fmla="*/ 20644 w 110101"/>
                <a:gd name="connsiteY5" fmla="*/ 20644 h 853286"/>
                <a:gd name="connsiteX6" fmla="*/ 92210 w 110101"/>
                <a:gd name="connsiteY6" fmla="*/ 20644 h 853286"/>
                <a:gd name="connsiteX7" fmla="*/ 92210 w 110101"/>
                <a:gd name="connsiteY7" fmla="*/ 136251 h 853286"/>
                <a:gd name="connsiteX8" fmla="*/ 20644 w 110101"/>
                <a:gd name="connsiteY8" fmla="*/ 136251 h 853286"/>
                <a:gd name="connsiteX9" fmla="*/ 20644 w 110101"/>
                <a:gd name="connsiteY9" fmla="*/ 20644 h 85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101" h="853286">
                  <a:moveTo>
                    <a:pt x="20644" y="246352"/>
                  </a:moveTo>
                  <a:lnTo>
                    <a:pt x="92210" y="246352"/>
                  </a:lnTo>
                  <a:lnTo>
                    <a:pt x="92210" y="835395"/>
                  </a:lnTo>
                  <a:lnTo>
                    <a:pt x="20644" y="835395"/>
                  </a:lnTo>
                  <a:lnTo>
                    <a:pt x="20644" y="246352"/>
                  </a:lnTo>
                  <a:close/>
                  <a:moveTo>
                    <a:pt x="20644" y="20644"/>
                  </a:moveTo>
                  <a:lnTo>
                    <a:pt x="92210" y="20644"/>
                  </a:lnTo>
                  <a:lnTo>
                    <a:pt x="92210" y="136251"/>
                  </a:lnTo>
                  <a:lnTo>
                    <a:pt x="20644" y="136251"/>
                  </a:lnTo>
                  <a:lnTo>
                    <a:pt x="20644" y="20644"/>
                  </a:lnTo>
                  <a:close/>
                </a:path>
              </a:pathLst>
            </a:custGeom>
            <a:solidFill>
              <a:schemeClr val="bg1"/>
            </a:solidFill>
            <a:ln w="9525" cap="flat">
              <a:noFill/>
              <a:prstDash val="solid"/>
              <a:miter/>
            </a:ln>
          </p:spPr>
          <p:txBody>
            <a:bodyPr rtlCol="0" anchor="ctr"/>
            <a:lstStyle/>
            <a:p>
              <a:endParaRPr lang="en-GB" sz="1801"/>
            </a:p>
          </p:txBody>
        </p:sp>
        <p:sp>
          <p:nvSpPr>
            <p:cNvPr id="52" name="Freeform: Shape 47"/>
            <p:cNvSpPr/>
            <p:nvPr/>
          </p:nvSpPr>
          <p:spPr>
            <a:xfrm>
              <a:off x="4501309" y="702673"/>
              <a:ext cx="110102" cy="605559"/>
            </a:xfrm>
            <a:custGeom>
              <a:avLst/>
              <a:gdLst>
                <a:gd name="connsiteX0" fmla="*/ 20644 w 110101"/>
                <a:gd name="connsiteY0" fmla="*/ 20644 h 605558"/>
                <a:gd name="connsiteX1" fmla="*/ 92210 w 110101"/>
                <a:gd name="connsiteY1" fmla="*/ 20644 h 605558"/>
                <a:gd name="connsiteX2" fmla="*/ 92210 w 110101"/>
                <a:gd name="connsiteY2" fmla="*/ 609687 h 605558"/>
                <a:gd name="connsiteX3" fmla="*/ 20644 w 110101"/>
                <a:gd name="connsiteY3" fmla="*/ 609687 h 605558"/>
              </a:gdLst>
              <a:ahLst/>
              <a:cxnLst>
                <a:cxn ang="0">
                  <a:pos x="connsiteX0" y="connsiteY0"/>
                </a:cxn>
                <a:cxn ang="0">
                  <a:pos x="connsiteX1" y="connsiteY1"/>
                </a:cxn>
                <a:cxn ang="0">
                  <a:pos x="connsiteX2" y="connsiteY2"/>
                </a:cxn>
                <a:cxn ang="0">
                  <a:pos x="connsiteX3" y="connsiteY3"/>
                </a:cxn>
              </a:cxnLst>
              <a:rect l="l" t="t" r="r" b="b"/>
              <a:pathLst>
                <a:path w="110101" h="605558">
                  <a:moveTo>
                    <a:pt x="20644" y="20644"/>
                  </a:moveTo>
                  <a:lnTo>
                    <a:pt x="92210" y="20644"/>
                  </a:lnTo>
                  <a:lnTo>
                    <a:pt x="92210" y="609687"/>
                  </a:lnTo>
                  <a:lnTo>
                    <a:pt x="20644" y="609687"/>
                  </a:lnTo>
                  <a:close/>
                </a:path>
              </a:pathLst>
            </a:custGeom>
            <a:solidFill>
              <a:schemeClr val="bg1"/>
            </a:solidFill>
            <a:ln w="9525" cap="flat">
              <a:noFill/>
              <a:prstDash val="solid"/>
              <a:miter/>
            </a:ln>
          </p:spPr>
          <p:txBody>
            <a:bodyPr rtlCol="0" anchor="ctr"/>
            <a:lstStyle/>
            <a:p>
              <a:endParaRPr lang="en-GB" sz="1801"/>
            </a:p>
          </p:txBody>
        </p:sp>
        <p:sp>
          <p:nvSpPr>
            <p:cNvPr id="53" name="Freeform: Shape 48"/>
            <p:cNvSpPr/>
            <p:nvPr/>
          </p:nvSpPr>
          <p:spPr>
            <a:xfrm>
              <a:off x="4501309" y="476965"/>
              <a:ext cx="110102" cy="137627"/>
            </a:xfrm>
            <a:custGeom>
              <a:avLst/>
              <a:gdLst>
                <a:gd name="connsiteX0" fmla="*/ 20644 w 110101"/>
                <a:gd name="connsiteY0" fmla="*/ 20644 h 137626"/>
                <a:gd name="connsiteX1" fmla="*/ 92210 w 110101"/>
                <a:gd name="connsiteY1" fmla="*/ 20644 h 137626"/>
                <a:gd name="connsiteX2" fmla="*/ 92210 w 110101"/>
                <a:gd name="connsiteY2" fmla="*/ 136251 h 137626"/>
                <a:gd name="connsiteX3" fmla="*/ 20644 w 110101"/>
                <a:gd name="connsiteY3" fmla="*/ 136251 h 137626"/>
              </a:gdLst>
              <a:ahLst/>
              <a:cxnLst>
                <a:cxn ang="0">
                  <a:pos x="connsiteX0" y="connsiteY0"/>
                </a:cxn>
                <a:cxn ang="0">
                  <a:pos x="connsiteX1" y="connsiteY1"/>
                </a:cxn>
                <a:cxn ang="0">
                  <a:pos x="connsiteX2" y="connsiteY2"/>
                </a:cxn>
                <a:cxn ang="0">
                  <a:pos x="connsiteX3" y="connsiteY3"/>
                </a:cxn>
              </a:cxnLst>
              <a:rect l="l" t="t" r="r" b="b"/>
              <a:pathLst>
                <a:path w="110101" h="137626">
                  <a:moveTo>
                    <a:pt x="20644" y="20644"/>
                  </a:moveTo>
                  <a:lnTo>
                    <a:pt x="92210" y="20644"/>
                  </a:lnTo>
                  <a:lnTo>
                    <a:pt x="92210" y="136251"/>
                  </a:lnTo>
                  <a:lnTo>
                    <a:pt x="20644" y="136251"/>
                  </a:lnTo>
                  <a:close/>
                </a:path>
              </a:pathLst>
            </a:custGeom>
            <a:solidFill>
              <a:schemeClr val="bg1"/>
            </a:solidFill>
            <a:ln w="9525" cap="flat">
              <a:noFill/>
              <a:prstDash val="solid"/>
              <a:miter/>
            </a:ln>
          </p:spPr>
          <p:txBody>
            <a:bodyPr rtlCol="0" anchor="ctr"/>
            <a:lstStyle/>
            <a:p>
              <a:endParaRPr lang="en-GB" sz="1801"/>
            </a:p>
          </p:txBody>
        </p:sp>
        <p:sp>
          <p:nvSpPr>
            <p:cNvPr id="54" name="Freeform: Shape 49"/>
            <p:cNvSpPr/>
            <p:nvPr/>
          </p:nvSpPr>
          <p:spPr>
            <a:xfrm>
              <a:off x="4680224" y="686158"/>
              <a:ext cx="578033" cy="660609"/>
            </a:xfrm>
            <a:custGeom>
              <a:avLst/>
              <a:gdLst>
                <a:gd name="connsiteX0" fmla="*/ 92210 w 578033"/>
                <a:gd name="connsiteY0" fmla="*/ 331681 h 660609"/>
                <a:gd name="connsiteX1" fmla="*/ 298650 w 578033"/>
                <a:gd name="connsiteY1" fmla="*/ 582162 h 660609"/>
                <a:gd name="connsiteX2" fmla="*/ 505091 w 578033"/>
                <a:gd name="connsiteY2" fmla="*/ 331681 h 660609"/>
                <a:gd name="connsiteX3" fmla="*/ 298650 w 578033"/>
                <a:gd name="connsiteY3" fmla="*/ 81200 h 660609"/>
                <a:gd name="connsiteX4" fmla="*/ 92210 w 578033"/>
                <a:gd name="connsiteY4" fmla="*/ 331681 h 660609"/>
                <a:gd name="connsiteX5" fmla="*/ 576657 w 578033"/>
                <a:gd name="connsiteY5" fmla="*/ 331681 h 660609"/>
                <a:gd name="connsiteX6" fmla="*/ 298650 w 578033"/>
                <a:gd name="connsiteY6" fmla="*/ 642718 h 660609"/>
                <a:gd name="connsiteX7" fmla="*/ 20644 w 578033"/>
                <a:gd name="connsiteY7" fmla="*/ 331681 h 660609"/>
                <a:gd name="connsiteX8" fmla="*/ 298650 w 578033"/>
                <a:gd name="connsiteY8" fmla="*/ 20644 h 660609"/>
                <a:gd name="connsiteX9" fmla="*/ 576657 w 578033"/>
                <a:gd name="connsiteY9" fmla="*/ 331681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033" h="660609">
                  <a:moveTo>
                    <a:pt x="92210" y="331681"/>
                  </a:moveTo>
                  <a:cubicBezTo>
                    <a:pt x="92210" y="458298"/>
                    <a:pt x="161023" y="582162"/>
                    <a:pt x="298650" y="582162"/>
                  </a:cubicBezTo>
                  <a:cubicBezTo>
                    <a:pt x="436277" y="582162"/>
                    <a:pt x="505091" y="455545"/>
                    <a:pt x="505091" y="331681"/>
                  </a:cubicBezTo>
                  <a:cubicBezTo>
                    <a:pt x="505091" y="205064"/>
                    <a:pt x="436277" y="81200"/>
                    <a:pt x="298650" y="81200"/>
                  </a:cubicBezTo>
                  <a:cubicBezTo>
                    <a:pt x="161023" y="81200"/>
                    <a:pt x="92210" y="205064"/>
                    <a:pt x="92210" y="331681"/>
                  </a:cubicBezTo>
                  <a:moveTo>
                    <a:pt x="576657" y="331681"/>
                  </a:moveTo>
                  <a:cubicBezTo>
                    <a:pt x="576657" y="499586"/>
                    <a:pt x="477565" y="642718"/>
                    <a:pt x="298650" y="642718"/>
                  </a:cubicBezTo>
                  <a:cubicBezTo>
                    <a:pt x="119735" y="642718"/>
                    <a:pt x="20644" y="499586"/>
                    <a:pt x="20644" y="331681"/>
                  </a:cubicBezTo>
                  <a:cubicBezTo>
                    <a:pt x="20644" y="163776"/>
                    <a:pt x="119735" y="20644"/>
                    <a:pt x="298650" y="20644"/>
                  </a:cubicBezTo>
                  <a:cubicBezTo>
                    <a:pt x="477565" y="20644"/>
                    <a:pt x="576657" y="163776"/>
                    <a:pt x="576657" y="331681"/>
                  </a:cubicBezTo>
                </a:path>
              </a:pathLst>
            </a:custGeom>
            <a:solidFill>
              <a:schemeClr val="bg1"/>
            </a:solidFill>
            <a:ln w="9525" cap="flat">
              <a:noFill/>
              <a:prstDash val="solid"/>
              <a:miter/>
            </a:ln>
          </p:spPr>
          <p:txBody>
            <a:bodyPr rtlCol="0" anchor="ctr"/>
            <a:lstStyle/>
            <a:p>
              <a:endParaRPr lang="en-GB" sz="1801"/>
            </a:p>
          </p:txBody>
        </p:sp>
        <p:sp>
          <p:nvSpPr>
            <p:cNvPr id="55" name="Freeform: Shape 50"/>
            <p:cNvSpPr/>
            <p:nvPr/>
          </p:nvSpPr>
          <p:spPr>
            <a:xfrm>
              <a:off x="5340834"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2135 h 633083"/>
                <a:gd name="connsiteX11" fmla="*/ 92210 w 495456"/>
                <a:gd name="connsiteY11" fmla="*/ 626203 h 633083"/>
                <a:gd name="connsiteX12" fmla="*/ 20644 w 495456"/>
                <a:gd name="connsiteY12" fmla="*/ 626203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22488"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2135"/>
                  </a:cubicBezTo>
                  <a:lnTo>
                    <a:pt x="92210" y="626203"/>
                  </a:lnTo>
                  <a:lnTo>
                    <a:pt x="20644" y="626203"/>
                  </a:lnTo>
                  <a:lnTo>
                    <a:pt x="20644" y="37159"/>
                  </a:lnTo>
                  <a:close/>
                </a:path>
              </a:pathLst>
            </a:custGeom>
            <a:solidFill>
              <a:schemeClr val="bg1"/>
            </a:solidFill>
            <a:ln w="9525" cap="flat">
              <a:noFill/>
              <a:prstDash val="solid"/>
              <a:miter/>
            </a:ln>
          </p:spPr>
          <p:txBody>
            <a:bodyPr rtlCol="0" anchor="ctr"/>
            <a:lstStyle/>
            <a:p>
              <a:endParaRPr lang="en-GB" sz="1801"/>
            </a:p>
          </p:txBody>
        </p:sp>
        <p:sp>
          <p:nvSpPr>
            <p:cNvPr id="56" name="Freeform: Shape 51"/>
            <p:cNvSpPr/>
            <p:nvPr/>
          </p:nvSpPr>
          <p:spPr>
            <a:xfrm>
              <a:off x="5340834"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4888 h 633083"/>
                <a:gd name="connsiteX11" fmla="*/ 92210 w 495456"/>
                <a:gd name="connsiteY11" fmla="*/ 628955 h 633083"/>
                <a:gd name="connsiteX12" fmla="*/ 20644 w 495456"/>
                <a:gd name="connsiteY12" fmla="*/ 628955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22488"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4888"/>
                  </a:cubicBezTo>
                  <a:lnTo>
                    <a:pt x="92210" y="628955"/>
                  </a:lnTo>
                  <a:lnTo>
                    <a:pt x="20644" y="628955"/>
                  </a:lnTo>
                  <a:lnTo>
                    <a:pt x="20644" y="37159"/>
                  </a:lnTo>
                  <a:close/>
                </a:path>
              </a:pathLst>
            </a:custGeom>
            <a:solidFill>
              <a:schemeClr val="bg1"/>
            </a:solidFill>
            <a:ln w="9525" cap="flat">
              <a:noFill/>
              <a:prstDash val="solid"/>
              <a:miter/>
            </a:ln>
          </p:spPr>
          <p:txBody>
            <a:bodyPr rtlCol="0" anchor="ctr"/>
            <a:lstStyle/>
            <a:p>
              <a:endParaRPr lang="en-GB" sz="1801"/>
            </a:p>
          </p:txBody>
        </p:sp>
        <p:sp>
          <p:nvSpPr>
            <p:cNvPr id="57" name="Freeform: Shape 52"/>
            <p:cNvSpPr/>
            <p:nvPr/>
          </p:nvSpPr>
          <p:spPr>
            <a:xfrm>
              <a:off x="5918867" y="686158"/>
              <a:ext cx="578033" cy="660609"/>
            </a:xfrm>
            <a:custGeom>
              <a:avLst/>
              <a:gdLst>
                <a:gd name="connsiteX0" fmla="*/ 430772 w 578033"/>
                <a:gd name="connsiteY0" fmla="*/ 304156 h 660609"/>
                <a:gd name="connsiteX1" fmla="*/ 430772 w 578033"/>
                <a:gd name="connsiteY1" fmla="*/ 304156 h 660609"/>
                <a:gd name="connsiteX2" fmla="*/ 367464 w 578033"/>
                <a:gd name="connsiteY2" fmla="*/ 331681 h 660609"/>
                <a:gd name="connsiteX3" fmla="*/ 94963 w 578033"/>
                <a:gd name="connsiteY3" fmla="*/ 466555 h 660609"/>
                <a:gd name="connsiteX4" fmla="*/ 227084 w 578033"/>
                <a:gd name="connsiteY4" fmla="*/ 582162 h 660609"/>
                <a:gd name="connsiteX5" fmla="*/ 430772 w 578033"/>
                <a:gd name="connsiteY5" fmla="*/ 397742 h 660609"/>
                <a:gd name="connsiteX6" fmla="*/ 430772 w 578033"/>
                <a:gd name="connsiteY6" fmla="*/ 304156 h 660609"/>
                <a:gd name="connsiteX7" fmla="*/ 48169 w 578033"/>
                <a:gd name="connsiteY7" fmla="*/ 218827 h 660609"/>
                <a:gd name="connsiteX8" fmla="*/ 284888 w 578033"/>
                <a:gd name="connsiteY8" fmla="*/ 20644 h 660609"/>
                <a:gd name="connsiteX9" fmla="*/ 502338 w 578033"/>
                <a:gd name="connsiteY9" fmla="*/ 210569 h 660609"/>
                <a:gd name="connsiteX10" fmla="*/ 502338 w 578033"/>
                <a:gd name="connsiteY10" fmla="*/ 524359 h 660609"/>
                <a:gd name="connsiteX11" fmla="*/ 543626 w 578033"/>
                <a:gd name="connsiteY11" fmla="*/ 568399 h 660609"/>
                <a:gd name="connsiteX12" fmla="*/ 565647 w 578033"/>
                <a:gd name="connsiteY12" fmla="*/ 562894 h 660609"/>
                <a:gd name="connsiteX13" fmla="*/ 565647 w 578033"/>
                <a:gd name="connsiteY13" fmla="*/ 623450 h 660609"/>
                <a:gd name="connsiteX14" fmla="*/ 518854 w 578033"/>
                <a:gd name="connsiteY14" fmla="*/ 628955 h 660609"/>
                <a:gd name="connsiteX15" fmla="*/ 433525 w 578033"/>
                <a:gd name="connsiteY15" fmla="*/ 527111 h 660609"/>
                <a:gd name="connsiteX16" fmla="*/ 430772 w 578033"/>
                <a:gd name="connsiteY16" fmla="*/ 527111 h 660609"/>
                <a:gd name="connsiteX17" fmla="*/ 216074 w 578033"/>
                <a:gd name="connsiteY17" fmla="*/ 648223 h 660609"/>
                <a:gd name="connsiteX18" fmla="*/ 20644 w 578033"/>
                <a:gd name="connsiteY18" fmla="*/ 474813 h 660609"/>
                <a:gd name="connsiteX19" fmla="*/ 334433 w 578033"/>
                <a:gd name="connsiteY19" fmla="*/ 284888 h 660609"/>
                <a:gd name="connsiteX20" fmla="*/ 425267 w 578033"/>
                <a:gd name="connsiteY20" fmla="*/ 205064 h 660609"/>
                <a:gd name="connsiteX21" fmla="*/ 271125 w 578033"/>
                <a:gd name="connsiteY21" fmla="*/ 83952 h 660609"/>
                <a:gd name="connsiteX22" fmla="*/ 114230 w 578033"/>
                <a:gd name="connsiteY22" fmla="*/ 221579 h 660609"/>
                <a:gd name="connsiteX23" fmla="*/ 48169 w 578033"/>
                <a:gd name="connsiteY23" fmla="*/ 221579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78033" h="660609">
                  <a:moveTo>
                    <a:pt x="430772" y="304156"/>
                  </a:moveTo>
                  <a:lnTo>
                    <a:pt x="430772" y="304156"/>
                  </a:lnTo>
                  <a:cubicBezTo>
                    <a:pt x="419762" y="320671"/>
                    <a:pt x="386732" y="326176"/>
                    <a:pt x="367464" y="331681"/>
                  </a:cubicBezTo>
                  <a:cubicBezTo>
                    <a:pt x="246352" y="353701"/>
                    <a:pt x="94963" y="350949"/>
                    <a:pt x="94963" y="466555"/>
                  </a:cubicBezTo>
                  <a:cubicBezTo>
                    <a:pt x="94963" y="538121"/>
                    <a:pt x="158271" y="582162"/>
                    <a:pt x="227084" y="582162"/>
                  </a:cubicBezTo>
                  <a:cubicBezTo>
                    <a:pt x="337186" y="582162"/>
                    <a:pt x="433525" y="513348"/>
                    <a:pt x="430772" y="397742"/>
                  </a:cubicBezTo>
                  <a:lnTo>
                    <a:pt x="430772" y="304156"/>
                  </a:lnTo>
                  <a:close/>
                  <a:moveTo>
                    <a:pt x="48169" y="218827"/>
                  </a:moveTo>
                  <a:cubicBezTo>
                    <a:pt x="56427" y="81200"/>
                    <a:pt x="152766" y="20644"/>
                    <a:pt x="284888" y="20644"/>
                  </a:cubicBezTo>
                  <a:cubicBezTo>
                    <a:pt x="389484" y="20644"/>
                    <a:pt x="502338" y="53675"/>
                    <a:pt x="502338" y="210569"/>
                  </a:cubicBezTo>
                  <a:lnTo>
                    <a:pt x="502338" y="524359"/>
                  </a:lnTo>
                  <a:cubicBezTo>
                    <a:pt x="502338" y="551884"/>
                    <a:pt x="516101" y="568399"/>
                    <a:pt x="543626" y="568399"/>
                  </a:cubicBezTo>
                  <a:cubicBezTo>
                    <a:pt x="551884" y="568399"/>
                    <a:pt x="560141" y="565647"/>
                    <a:pt x="565647" y="562894"/>
                  </a:cubicBezTo>
                  <a:lnTo>
                    <a:pt x="565647" y="623450"/>
                  </a:lnTo>
                  <a:cubicBezTo>
                    <a:pt x="549131" y="626203"/>
                    <a:pt x="538121" y="628955"/>
                    <a:pt x="518854" y="628955"/>
                  </a:cubicBezTo>
                  <a:cubicBezTo>
                    <a:pt x="447288" y="628955"/>
                    <a:pt x="433525" y="587667"/>
                    <a:pt x="433525" y="527111"/>
                  </a:cubicBezTo>
                  <a:lnTo>
                    <a:pt x="430772" y="527111"/>
                  </a:lnTo>
                  <a:cubicBezTo>
                    <a:pt x="381227" y="604182"/>
                    <a:pt x="328928" y="648223"/>
                    <a:pt x="216074" y="648223"/>
                  </a:cubicBezTo>
                  <a:cubicBezTo>
                    <a:pt x="108725" y="648223"/>
                    <a:pt x="20644" y="593172"/>
                    <a:pt x="20644" y="474813"/>
                  </a:cubicBezTo>
                  <a:cubicBezTo>
                    <a:pt x="20644" y="309661"/>
                    <a:pt x="180291" y="304156"/>
                    <a:pt x="334433" y="284888"/>
                  </a:cubicBezTo>
                  <a:cubicBezTo>
                    <a:pt x="392237" y="279383"/>
                    <a:pt x="425267" y="271125"/>
                    <a:pt x="425267" y="205064"/>
                  </a:cubicBezTo>
                  <a:cubicBezTo>
                    <a:pt x="425267" y="108725"/>
                    <a:pt x="356454" y="83952"/>
                    <a:pt x="271125" y="83952"/>
                  </a:cubicBezTo>
                  <a:cubicBezTo>
                    <a:pt x="183044" y="83952"/>
                    <a:pt x="116983" y="125240"/>
                    <a:pt x="114230" y="221579"/>
                  </a:cubicBezTo>
                  <a:lnTo>
                    <a:pt x="48169" y="221579"/>
                  </a:lnTo>
                  <a:close/>
                </a:path>
              </a:pathLst>
            </a:custGeom>
            <a:solidFill>
              <a:schemeClr val="bg1"/>
            </a:solidFill>
            <a:ln w="9525" cap="flat">
              <a:noFill/>
              <a:prstDash val="solid"/>
              <a:miter/>
            </a:ln>
          </p:spPr>
          <p:txBody>
            <a:bodyPr rtlCol="0" anchor="ctr"/>
            <a:lstStyle/>
            <a:p>
              <a:endParaRPr lang="en-GB" sz="1801"/>
            </a:p>
          </p:txBody>
        </p:sp>
        <p:sp>
          <p:nvSpPr>
            <p:cNvPr id="58" name="Freeform: Shape 53"/>
            <p:cNvSpPr/>
            <p:nvPr/>
          </p:nvSpPr>
          <p:spPr>
            <a:xfrm>
              <a:off x="6582229" y="476965"/>
              <a:ext cx="110102" cy="853287"/>
            </a:xfrm>
            <a:custGeom>
              <a:avLst/>
              <a:gdLst>
                <a:gd name="connsiteX0" fmla="*/ 20644 w 110101"/>
                <a:gd name="connsiteY0" fmla="*/ 20644 h 853286"/>
                <a:gd name="connsiteX1" fmla="*/ 92210 w 110101"/>
                <a:gd name="connsiteY1" fmla="*/ 20644 h 853286"/>
                <a:gd name="connsiteX2" fmla="*/ 92210 w 110101"/>
                <a:gd name="connsiteY2" fmla="*/ 838148 h 853286"/>
                <a:gd name="connsiteX3" fmla="*/ 20644 w 110101"/>
                <a:gd name="connsiteY3" fmla="*/ 838148 h 853286"/>
              </a:gdLst>
              <a:ahLst/>
              <a:cxnLst>
                <a:cxn ang="0">
                  <a:pos x="connsiteX0" y="connsiteY0"/>
                </a:cxn>
                <a:cxn ang="0">
                  <a:pos x="connsiteX1" y="connsiteY1"/>
                </a:cxn>
                <a:cxn ang="0">
                  <a:pos x="connsiteX2" y="connsiteY2"/>
                </a:cxn>
                <a:cxn ang="0">
                  <a:pos x="connsiteX3" y="connsiteY3"/>
                </a:cxn>
              </a:cxnLst>
              <a:rect l="l" t="t" r="r" b="b"/>
              <a:pathLst>
                <a:path w="110101" h="853286">
                  <a:moveTo>
                    <a:pt x="20644" y="20644"/>
                  </a:moveTo>
                  <a:lnTo>
                    <a:pt x="92210" y="20644"/>
                  </a:lnTo>
                  <a:lnTo>
                    <a:pt x="92210" y="838148"/>
                  </a:lnTo>
                  <a:lnTo>
                    <a:pt x="20644" y="838148"/>
                  </a:lnTo>
                  <a:close/>
                </a:path>
              </a:pathLst>
            </a:custGeom>
            <a:solidFill>
              <a:schemeClr val="bg1"/>
            </a:solidFill>
            <a:ln w="9525" cap="flat">
              <a:noFill/>
              <a:prstDash val="solid"/>
              <a:miter/>
            </a:ln>
          </p:spPr>
          <p:txBody>
            <a:bodyPr rtlCol="0" anchor="ctr"/>
            <a:lstStyle/>
            <a:p>
              <a:endParaRPr lang="en-GB" sz="1801"/>
            </a:p>
          </p:txBody>
        </p:sp>
        <p:sp>
          <p:nvSpPr>
            <p:cNvPr id="59" name="Freeform: Shape 54"/>
            <p:cNvSpPr/>
            <p:nvPr/>
          </p:nvSpPr>
          <p:spPr>
            <a:xfrm>
              <a:off x="6582229" y="476965"/>
              <a:ext cx="110102" cy="853287"/>
            </a:xfrm>
            <a:custGeom>
              <a:avLst/>
              <a:gdLst>
                <a:gd name="connsiteX0" fmla="*/ 20644 w 110101"/>
                <a:gd name="connsiteY0" fmla="*/ 20644 h 853286"/>
                <a:gd name="connsiteX1" fmla="*/ 92210 w 110101"/>
                <a:gd name="connsiteY1" fmla="*/ 20644 h 853286"/>
                <a:gd name="connsiteX2" fmla="*/ 92210 w 110101"/>
                <a:gd name="connsiteY2" fmla="*/ 838148 h 853286"/>
                <a:gd name="connsiteX3" fmla="*/ 20644 w 110101"/>
                <a:gd name="connsiteY3" fmla="*/ 838148 h 853286"/>
              </a:gdLst>
              <a:ahLst/>
              <a:cxnLst>
                <a:cxn ang="0">
                  <a:pos x="connsiteX0" y="connsiteY0"/>
                </a:cxn>
                <a:cxn ang="0">
                  <a:pos x="connsiteX1" y="connsiteY1"/>
                </a:cxn>
                <a:cxn ang="0">
                  <a:pos x="connsiteX2" y="connsiteY2"/>
                </a:cxn>
                <a:cxn ang="0">
                  <a:pos x="connsiteX3" y="connsiteY3"/>
                </a:cxn>
              </a:cxnLst>
              <a:rect l="l" t="t" r="r" b="b"/>
              <a:pathLst>
                <a:path w="110101" h="853286">
                  <a:moveTo>
                    <a:pt x="20644" y="20644"/>
                  </a:moveTo>
                  <a:lnTo>
                    <a:pt x="92210" y="20644"/>
                  </a:lnTo>
                  <a:lnTo>
                    <a:pt x="92210" y="838148"/>
                  </a:lnTo>
                  <a:lnTo>
                    <a:pt x="20644" y="838148"/>
                  </a:lnTo>
                  <a:close/>
                </a:path>
              </a:pathLst>
            </a:custGeom>
            <a:solidFill>
              <a:schemeClr val="bg1"/>
            </a:solidFill>
            <a:ln w="9525" cap="flat">
              <a:noFill/>
              <a:prstDash val="solid"/>
              <a:miter/>
            </a:ln>
          </p:spPr>
          <p:txBody>
            <a:bodyPr rtlCol="0" anchor="ctr"/>
            <a:lstStyle/>
            <a:p>
              <a:endParaRPr lang="en-GB" sz="1801"/>
            </a:p>
          </p:txBody>
        </p:sp>
        <p:sp>
          <p:nvSpPr>
            <p:cNvPr id="60" name="Freeform: Shape 55"/>
            <p:cNvSpPr/>
            <p:nvPr/>
          </p:nvSpPr>
          <p:spPr>
            <a:xfrm>
              <a:off x="6766649" y="666890"/>
              <a:ext cx="605559" cy="908338"/>
            </a:xfrm>
            <a:custGeom>
              <a:avLst/>
              <a:gdLst>
                <a:gd name="connsiteX0" fmla="*/ 312413 w 605558"/>
                <a:gd name="connsiteY0" fmla="*/ 516101 h 908337"/>
                <a:gd name="connsiteX1" fmla="*/ 447288 w 605558"/>
                <a:gd name="connsiteY1" fmla="*/ 339939 h 908337"/>
                <a:gd name="connsiteX2" fmla="*/ 309661 w 605558"/>
                <a:gd name="connsiteY2" fmla="*/ 161024 h 908337"/>
                <a:gd name="connsiteX3" fmla="*/ 185796 w 605558"/>
                <a:gd name="connsiteY3" fmla="*/ 345444 h 908337"/>
                <a:gd name="connsiteX4" fmla="*/ 312413 w 605558"/>
                <a:gd name="connsiteY4" fmla="*/ 516101 h 908337"/>
                <a:gd name="connsiteX5" fmla="*/ 604182 w 605558"/>
                <a:gd name="connsiteY5" fmla="*/ 37159 h 908337"/>
                <a:gd name="connsiteX6" fmla="*/ 604182 w 605558"/>
                <a:gd name="connsiteY6" fmla="*/ 615192 h 908337"/>
                <a:gd name="connsiteX7" fmla="*/ 298650 w 605558"/>
                <a:gd name="connsiteY7" fmla="*/ 895951 h 908337"/>
                <a:gd name="connsiteX8" fmla="*/ 34407 w 605558"/>
                <a:gd name="connsiteY8" fmla="*/ 714284 h 908337"/>
                <a:gd name="connsiteX9" fmla="*/ 207816 w 605558"/>
                <a:gd name="connsiteY9" fmla="*/ 714284 h 908337"/>
                <a:gd name="connsiteX10" fmla="*/ 320671 w 605558"/>
                <a:gd name="connsiteY10" fmla="*/ 774840 h 908337"/>
                <a:gd name="connsiteX11" fmla="*/ 447288 w 605558"/>
                <a:gd name="connsiteY11" fmla="*/ 634460 h 908337"/>
                <a:gd name="connsiteX12" fmla="*/ 447288 w 605558"/>
                <a:gd name="connsiteY12" fmla="*/ 560142 h 908337"/>
                <a:gd name="connsiteX13" fmla="*/ 444535 w 605558"/>
                <a:gd name="connsiteY13" fmla="*/ 557389 h 908337"/>
                <a:gd name="connsiteX14" fmla="*/ 282135 w 605558"/>
                <a:gd name="connsiteY14" fmla="*/ 648223 h 908337"/>
                <a:gd name="connsiteX15" fmla="*/ 20644 w 605558"/>
                <a:gd name="connsiteY15" fmla="*/ 334433 h 908337"/>
                <a:gd name="connsiteX16" fmla="*/ 271125 w 605558"/>
                <a:gd name="connsiteY16" fmla="*/ 20644 h 908337"/>
                <a:gd name="connsiteX17" fmla="*/ 447288 w 605558"/>
                <a:gd name="connsiteY17" fmla="*/ 127993 h 908337"/>
                <a:gd name="connsiteX18" fmla="*/ 450040 w 605558"/>
                <a:gd name="connsiteY18" fmla="*/ 127993 h 908337"/>
                <a:gd name="connsiteX19" fmla="*/ 450040 w 605558"/>
                <a:gd name="connsiteY19" fmla="*/ 37159 h 908337"/>
                <a:gd name="connsiteX20" fmla="*/ 604182 w 605558"/>
                <a:gd name="connsiteY20" fmla="*/ 37159 h 908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5558" h="908337">
                  <a:moveTo>
                    <a:pt x="312413" y="516101"/>
                  </a:moveTo>
                  <a:cubicBezTo>
                    <a:pt x="419762" y="516101"/>
                    <a:pt x="447288" y="422515"/>
                    <a:pt x="447288" y="339939"/>
                  </a:cubicBezTo>
                  <a:cubicBezTo>
                    <a:pt x="447288" y="240847"/>
                    <a:pt x="400494" y="161024"/>
                    <a:pt x="309661" y="161024"/>
                  </a:cubicBezTo>
                  <a:cubicBezTo>
                    <a:pt x="251857" y="161024"/>
                    <a:pt x="185796" y="205064"/>
                    <a:pt x="185796" y="345444"/>
                  </a:cubicBezTo>
                  <a:cubicBezTo>
                    <a:pt x="185796" y="422515"/>
                    <a:pt x="216074" y="516101"/>
                    <a:pt x="312413" y="516101"/>
                  </a:cubicBezTo>
                  <a:moveTo>
                    <a:pt x="604182" y="37159"/>
                  </a:moveTo>
                  <a:lnTo>
                    <a:pt x="604182" y="615192"/>
                  </a:lnTo>
                  <a:cubicBezTo>
                    <a:pt x="604182" y="719789"/>
                    <a:pt x="595925" y="895951"/>
                    <a:pt x="298650" y="895951"/>
                  </a:cubicBezTo>
                  <a:cubicBezTo>
                    <a:pt x="174786" y="895951"/>
                    <a:pt x="42664" y="840901"/>
                    <a:pt x="34407" y="714284"/>
                  </a:cubicBezTo>
                  <a:lnTo>
                    <a:pt x="207816" y="714284"/>
                  </a:lnTo>
                  <a:cubicBezTo>
                    <a:pt x="216074" y="744562"/>
                    <a:pt x="227084" y="774840"/>
                    <a:pt x="320671" y="774840"/>
                  </a:cubicBezTo>
                  <a:cubicBezTo>
                    <a:pt x="405999" y="774840"/>
                    <a:pt x="447288" y="733552"/>
                    <a:pt x="447288" y="634460"/>
                  </a:cubicBezTo>
                  <a:lnTo>
                    <a:pt x="447288" y="560142"/>
                  </a:lnTo>
                  <a:lnTo>
                    <a:pt x="444535" y="557389"/>
                  </a:lnTo>
                  <a:cubicBezTo>
                    <a:pt x="419762" y="604182"/>
                    <a:pt x="378474" y="648223"/>
                    <a:pt x="282135" y="648223"/>
                  </a:cubicBezTo>
                  <a:cubicBezTo>
                    <a:pt x="136251" y="648223"/>
                    <a:pt x="20644" y="546379"/>
                    <a:pt x="20644" y="334433"/>
                  </a:cubicBezTo>
                  <a:cubicBezTo>
                    <a:pt x="20644" y="125241"/>
                    <a:pt x="139003" y="20644"/>
                    <a:pt x="271125" y="20644"/>
                  </a:cubicBezTo>
                  <a:cubicBezTo>
                    <a:pt x="383979" y="20644"/>
                    <a:pt x="428019" y="86705"/>
                    <a:pt x="447288" y="127993"/>
                  </a:cubicBezTo>
                  <a:lnTo>
                    <a:pt x="450040" y="127993"/>
                  </a:lnTo>
                  <a:lnTo>
                    <a:pt x="450040" y="37159"/>
                  </a:lnTo>
                  <a:lnTo>
                    <a:pt x="604182" y="37159"/>
                  </a:lnTo>
                  <a:close/>
                </a:path>
              </a:pathLst>
            </a:custGeom>
            <a:solidFill>
              <a:schemeClr val="bg1"/>
            </a:solidFill>
            <a:ln w="9525" cap="flat">
              <a:noFill/>
              <a:prstDash val="solid"/>
              <a:miter/>
            </a:ln>
          </p:spPr>
          <p:txBody>
            <a:bodyPr rtlCol="0" anchor="ctr"/>
            <a:lstStyle/>
            <a:p>
              <a:endParaRPr lang="en-GB" sz="1801"/>
            </a:p>
          </p:txBody>
        </p:sp>
        <p:sp>
          <p:nvSpPr>
            <p:cNvPr id="61" name="Freeform: Shape 56"/>
            <p:cNvSpPr/>
            <p:nvPr/>
          </p:nvSpPr>
          <p:spPr>
            <a:xfrm>
              <a:off x="7485061" y="666890"/>
              <a:ext cx="385355" cy="660609"/>
            </a:xfrm>
            <a:custGeom>
              <a:avLst/>
              <a:gdLst>
                <a:gd name="connsiteX0" fmla="*/ 23397 w 385355"/>
                <a:gd name="connsiteY0" fmla="*/ 37159 h 660609"/>
                <a:gd name="connsiteX1" fmla="*/ 174786 w 385355"/>
                <a:gd name="connsiteY1" fmla="*/ 37159 h 660609"/>
                <a:gd name="connsiteX2" fmla="*/ 174786 w 385355"/>
                <a:gd name="connsiteY2" fmla="*/ 141756 h 660609"/>
                <a:gd name="connsiteX3" fmla="*/ 177539 w 385355"/>
                <a:gd name="connsiteY3" fmla="*/ 141756 h 660609"/>
                <a:gd name="connsiteX4" fmla="*/ 342691 w 385355"/>
                <a:gd name="connsiteY4" fmla="*/ 20644 h 660609"/>
                <a:gd name="connsiteX5" fmla="*/ 372969 w 385355"/>
                <a:gd name="connsiteY5" fmla="*/ 23397 h 660609"/>
                <a:gd name="connsiteX6" fmla="*/ 372969 w 385355"/>
                <a:gd name="connsiteY6" fmla="*/ 185796 h 660609"/>
                <a:gd name="connsiteX7" fmla="*/ 326176 w 385355"/>
                <a:gd name="connsiteY7" fmla="*/ 183044 h 660609"/>
                <a:gd name="connsiteX8" fmla="*/ 180291 w 385355"/>
                <a:gd name="connsiteY8" fmla="*/ 328928 h 660609"/>
                <a:gd name="connsiteX9" fmla="*/ 180291 w 385355"/>
                <a:gd name="connsiteY9" fmla="*/ 645470 h 660609"/>
                <a:gd name="connsiteX10" fmla="*/ 20644 w 385355"/>
                <a:gd name="connsiteY10" fmla="*/ 645470 h 660609"/>
                <a:gd name="connsiteX11" fmla="*/ 20644 w 385355"/>
                <a:gd name="connsiteY11" fmla="*/ 37159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355" h="660609">
                  <a:moveTo>
                    <a:pt x="23397" y="37159"/>
                  </a:moveTo>
                  <a:lnTo>
                    <a:pt x="174786" y="37159"/>
                  </a:lnTo>
                  <a:lnTo>
                    <a:pt x="174786" y="141756"/>
                  </a:lnTo>
                  <a:lnTo>
                    <a:pt x="177539" y="141756"/>
                  </a:lnTo>
                  <a:cubicBezTo>
                    <a:pt x="210569" y="81200"/>
                    <a:pt x="246352" y="20644"/>
                    <a:pt x="342691" y="20644"/>
                  </a:cubicBezTo>
                  <a:cubicBezTo>
                    <a:pt x="353701" y="20644"/>
                    <a:pt x="361959" y="20644"/>
                    <a:pt x="372969" y="23397"/>
                  </a:cubicBezTo>
                  <a:lnTo>
                    <a:pt x="372969" y="185796"/>
                  </a:lnTo>
                  <a:cubicBezTo>
                    <a:pt x="359206" y="183044"/>
                    <a:pt x="342691" y="183044"/>
                    <a:pt x="326176" y="183044"/>
                  </a:cubicBezTo>
                  <a:cubicBezTo>
                    <a:pt x="202312" y="183044"/>
                    <a:pt x="180291" y="260115"/>
                    <a:pt x="180291" y="328928"/>
                  </a:cubicBezTo>
                  <a:lnTo>
                    <a:pt x="180291" y="645470"/>
                  </a:lnTo>
                  <a:lnTo>
                    <a:pt x="20644" y="645470"/>
                  </a:lnTo>
                  <a:lnTo>
                    <a:pt x="20644" y="37159"/>
                  </a:lnTo>
                  <a:close/>
                </a:path>
              </a:pathLst>
            </a:custGeom>
            <a:solidFill>
              <a:schemeClr val="bg1"/>
            </a:solidFill>
            <a:ln w="9525" cap="flat">
              <a:noFill/>
              <a:prstDash val="solid"/>
              <a:miter/>
            </a:ln>
          </p:spPr>
          <p:txBody>
            <a:bodyPr rtlCol="0" anchor="ctr"/>
            <a:lstStyle/>
            <a:p>
              <a:endParaRPr lang="en-GB" sz="1801"/>
            </a:p>
          </p:txBody>
        </p:sp>
        <p:sp>
          <p:nvSpPr>
            <p:cNvPr id="62" name="Freeform: Shape 57"/>
            <p:cNvSpPr/>
            <p:nvPr/>
          </p:nvSpPr>
          <p:spPr>
            <a:xfrm>
              <a:off x="8206226" y="471460"/>
              <a:ext cx="633084" cy="853287"/>
            </a:xfrm>
            <a:custGeom>
              <a:avLst/>
              <a:gdLst>
                <a:gd name="connsiteX0" fmla="*/ 320671 w 633083"/>
                <a:gd name="connsiteY0" fmla="*/ 725294 h 853286"/>
                <a:gd name="connsiteX1" fmla="*/ 461050 w 633083"/>
                <a:gd name="connsiteY1" fmla="*/ 549131 h 853286"/>
                <a:gd name="connsiteX2" fmla="*/ 323423 w 633083"/>
                <a:gd name="connsiteY2" fmla="*/ 353701 h 853286"/>
                <a:gd name="connsiteX3" fmla="*/ 188549 w 633083"/>
                <a:gd name="connsiteY3" fmla="*/ 540874 h 853286"/>
                <a:gd name="connsiteX4" fmla="*/ 320671 w 633083"/>
                <a:gd name="connsiteY4" fmla="*/ 725294 h 853286"/>
                <a:gd name="connsiteX5" fmla="*/ 612440 w 633083"/>
                <a:gd name="connsiteY5" fmla="*/ 840901 h 853286"/>
                <a:gd name="connsiteX6" fmla="*/ 455545 w 633083"/>
                <a:gd name="connsiteY6" fmla="*/ 840901 h 853286"/>
                <a:gd name="connsiteX7" fmla="*/ 455545 w 633083"/>
                <a:gd name="connsiteY7" fmla="*/ 763829 h 853286"/>
                <a:gd name="connsiteX8" fmla="*/ 452793 w 633083"/>
                <a:gd name="connsiteY8" fmla="*/ 763829 h 853286"/>
                <a:gd name="connsiteX9" fmla="*/ 276630 w 633083"/>
                <a:gd name="connsiteY9" fmla="*/ 857416 h 853286"/>
                <a:gd name="connsiteX10" fmla="*/ 20644 w 633083"/>
                <a:gd name="connsiteY10" fmla="*/ 529864 h 853286"/>
                <a:gd name="connsiteX11" fmla="*/ 271125 w 633083"/>
                <a:gd name="connsiteY11" fmla="*/ 216074 h 853286"/>
                <a:gd name="connsiteX12" fmla="*/ 447288 w 633083"/>
                <a:gd name="connsiteY12" fmla="*/ 309661 h 853286"/>
                <a:gd name="connsiteX13" fmla="*/ 450040 w 633083"/>
                <a:gd name="connsiteY13" fmla="*/ 309661 h 853286"/>
                <a:gd name="connsiteX14" fmla="*/ 450040 w 633083"/>
                <a:gd name="connsiteY14" fmla="*/ 20644 h 853286"/>
                <a:gd name="connsiteX15" fmla="*/ 609688 w 633083"/>
                <a:gd name="connsiteY15" fmla="*/ 20644 h 853286"/>
                <a:gd name="connsiteX16" fmla="*/ 609688 w 633083"/>
                <a:gd name="connsiteY16" fmla="*/ 840901 h 85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33083" h="853286">
                  <a:moveTo>
                    <a:pt x="320671" y="725294"/>
                  </a:moveTo>
                  <a:cubicBezTo>
                    <a:pt x="422515" y="725294"/>
                    <a:pt x="461050" y="639965"/>
                    <a:pt x="461050" y="549131"/>
                  </a:cubicBezTo>
                  <a:cubicBezTo>
                    <a:pt x="461050" y="452793"/>
                    <a:pt x="433525" y="353701"/>
                    <a:pt x="323423" y="353701"/>
                  </a:cubicBezTo>
                  <a:cubicBezTo>
                    <a:pt x="221579" y="353701"/>
                    <a:pt x="188549" y="444535"/>
                    <a:pt x="188549" y="540874"/>
                  </a:cubicBezTo>
                  <a:cubicBezTo>
                    <a:pt x="188549" y="615192"/>
                    <a:pt x="216074" y="725294"/>
                    <a:pt x="320671" y="725294"/>
                  </a:cubicBezTo>
                  <a:moveTo>
                    <a:pt x="612440" y="840901"/>
                  </a:moveTo>
                  <a:lnTo>
                    <a:pt x="455545" y="840901"/>
                  </a:lnTo>
                  <a:lnTo>
                    <a:pt x="455545" y="763829"/>
                  </a:lnTo>
                  <a:lnTo>
                    <a:pt x="452793" y="763829"/>
                  </a:lnTo>
                  <a:cubicBezTo>
                    <a:pt x="414257" y="832643"/>
                    <a:pt x="342691" y="857416"/>
                    <a:pt x="276630" y="857416"/>
                  </a:cubicBezTo>
                  <a:cubicBezTo>
                    <a:pt x="97715" y="857416"/>
                    <a:pt x="20644" y="697769"/>
                    <a:pt x="20644" y="529864"/>
                  </a:cubicBezTo>
                  <a:cubicBezTo>
                    <a:pt x="20644" y="320671"/>
                    <a:pt x="139003" y="216074"/>
                    <a:pt x="271125" y="216074"/>
                  </a:cubicBezTo>
                  <a:cubicBezTo>
                    <a:pt x="372969" y="216074"/>
                    <a:pt x="422515" y="271125"/>
                    <a:pt x="447288" y="309661"/>
                  </a:cubicBezTo>
                  <a:lnTo>
                    <a:pt x="450040" y="309661"/>
                  </a:lnTo>
                  <a:lnTo>
                    <a:pt x="450040" y="20644"/>
                  </a:lnTo>
                  <a:lnTo>
                    <a:pt x="609688" y="20644"/>
                  </a:lnTo>
                  <a:lnTo>
                    <a:pt x="609688" y="840901"/>
                  </a:lnTo>
                  <a:close/>
                </a:path>
              </a:pathLst>
            </a:custGeom>
            <a:solidFill>
              <a:schemeClr val="bg1"/>
            </a:solidFill>
            <a:ln w="9525" cap="flat">
              <a:noFill/>
              <a:prstDash val="solid"/>
              <a:miter/>
            </a:ln>
          </p:spPr>
          <p:txBody>
            <a:bodyPr rtlCol="0" anchor="ctr"/>
            <a:lstStyle/>
            <a:p>
              <a:endParaRPr lang="en-GB" sz="1801"/>
            </a:p>
          </p:txBody>
        </p:sp>
      </p:grpSp>
    </p:spTree>
    <p:extLst>
      <p:ext uri="{BB962C8B-B14F-4D97-AF65-F5344CB8AC3E}">
        <p14:creationId xmlns:p14="http://schemas.microsoft.com/office/powerpoint/2010/main" val="20934636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hre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8401A2-6451-4E45-96E0-C555AE389B92}"/>
              </a:ext>
            </a:extLst>
          </p:cNvPr>
          <p:cNvSpPr>
            <a:spLocks noGrp="1"/>
          </p:cNvSpPr>
          <p:nvPr>
            <p:ph type="title"/>
          </p:nvPr>
        </p:nvSpPr>
        <p:spPr/>
        <p:txBody>
          <a:bodyPr/>
          <a:lstStyle/>
          <a:p>
            <a:r>
              <a:rPr lang="en-US"/>
              <a:t>Click to edit Master title style</a:t>
            </a:r>
            <a:endParaRPr lang="en-GB"/>
          </a:p>
        </p:txBody>
      </p:sp>
      <p:sp>
        <p:nvSpPr>
          <p:cNvPr id="12" name="Text Placeholder 3">
            <a:extLst>
              <a:ext uri="{FF2B5EF4-FFF2-40B4-BE49-F238E27FC236}">
                <a16:creationId xmlns:a16="http://schemas.microsoft.com/office/drawing/2014/main" id="{3239BF15-FD89-4F93-BE57-D3F7D4EDE917}"/>
              </a:ext>
            </a:extLst>
          </p:cNvPr>
          <p:cNvSpPr>
            <a:spLocks noGrp="1"/>
          </p:cNvSpPr>
          <p:nvPr>
            <p:ph type="body" sz="quarter" idx="19"/>
          </p:nvPr>
        </p:nvSpPr>
        <p:spPr>
          <a:xfrm>
            <a:off x="4379084" y="1411200"/>
            <a:ext cx="3456000" cy="1877608"/>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3" name="Text Placeholder 3">
            <a:extLst>
              <a:ext uri="{FF2B5EF4-FFF2-40B4-BE49-F238E27FC236}">
                <a16:creationId xmlns:a16="http://schemas.microsoft.com/office/drawing/2014/main" id="{3CEF68A4-66C1-485F-9F82-50A8CC2FCE7A}"/>
              </a:ext>
            </a:extLst>
          </p:cNvPr>
          <p:cNvSpPr>
            <a:spLocks noGrp="1"/>
          </p:cNvSpPr>
          <p:nvPr>
            <p:ph type="body" sz="quarter" idx="20"/>
          </p:nvPr>
        </p:nvSpPr>
        <p:spPr>
          <a:xfrm>
            <a:off x="8171351" y="1411200"/>
            <a:ext cx="3456000" cy="1877608"/>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7" name="Text Placeholder 3">
            <a:extLst>
              <a:ext uri="{FF2B5EF4-FFF2-40B4-BE49-F238E27FC236}">
                <a16:creationId xmlns:a16="http://schemas.microsoft.com/office/drawing/2014/main" id="{D05538AE-5CD3-4DA6-8A95-0BEA5E6BAD33}"/>
              </a:ext>
            </a:extLst>
          </p:cNvPr>
          <p:cNvSpPr>
            <a:spLocks noGrp="1"/>
          </p:cNvSpPr>
          <p:nvPr>
            <p:ph type="body" sz="quarter" idx="16"/>
          </p:nvPr>
        </p:nvSpPr>
        <p:spPr>
          <a:xfrm>
            <a:off x="576000" y="1411200"/>
            <a:ext cx="3456000" cy="1877608"/>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0" name="Group 19">
            <a:extLst>
              <a:ext uri="{FF2B5EF4-FFF2-40B4-BE49-F238E27FC236}">
                <a16:creationId xmlns:a16="http://schemas.microsoft.com/office/drawing/2014/main" id="{02656FC6-B38D-4009-9A37-641A2A3B4A07}"/>
              </a:ext>
            </a:extLst>
          </p:cNvPr>
          <p:cNvGrpSpPr/>
          <p:nvPr/>
        </p:nvGrpSpPr>
        <p:grpSpPr>
          <a:xfrm>
            <a:off x="12275233" y="2"/>
            <a:ext cx="2706315" cy="1921927"/>
            <a:chOff x="3528102" y="847657"/>
            <a:chExt cx="2029736" cy="1921925"/>
          </a:xfrm>
        </p:grpSpPr>
        <p:sp>
          <p:nvSpPr>
            <p:cNvPr id="21" name="Guidance note">
              <a:extLst>
                <a:ext uri="{FF2B5EF4-FFF2-40B4-BE49-F238E27FC236}">
                  <a16:creationId xmlns:a16="http://schemas.microsoft.com/office/drawing/2014/main" id="{2C5A0EA9-5B91-4233-8CB2-C6963F9194E0}"/>
                </a:ext>
              </a:extLst>
            </p:cNvPr>
            <p:cNvSpPr/>
            <p:nvPr/>
          </p:nvSpPr>
          <p:spPr>
            <a:xfrm>
              <a:off x="3528102" y="847657"/>
              <a:ext cx="2029736" cy="1921925"/>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914354" eaLnBrk="1" fontAlgn="auto" latinLnBrk="0" hangingPunct="1">
                <a:lnSpc>
                  <a:spcPct val="100000"/>
                </a:lnSpc>
                <a:spcBef>
                  <a:spcPts val="0"/>
                </a:spcBef>
                <a:spcAft>
                  <a:spcPts val="0"/>
                </a:spcAft>
                <a:buClrTx/>
                <a:buSzTx/>
                <a:buFontTx/>
                <a:buNone/>
                <a:tabLst/>
                <a:defRPr/>
              </a:pPr>
              <a:r>
                <a:rPr kumimoji="0" lang="en-GB" sz="601"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Reapplying the Slide Layout</a:t>
              </a:r>
            </a:p>
            <a:p>
              <a:pPr marL="0" marR="0" lvl="2" indent="0" defTabSz="914354" eaLnBrk="1" fontAlgn="auto" latinLnBrk="0" hangingPunct="1">
                <a:lnSpc>
                  <a:spcPct val="100000"/>
                </a:lnSpc>
                <a:spcBef>
                  <a:spcPts val="0"/>
                </a:spcBef>
                <a:spcAft>
                  <a:spcPts val="0"/>
                </a:spcAft>
                <a:buClrTx/>
                <a:buSzTx/>
                <a:buFontTx/>
                <a:buNone/>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Putting text into a placeholder not only ensures the text sits in the correct place and is formatted correctly, it also helps to update the page quickly and efficiently. </a:t>
              </a:r>
            </a:p>
            <a:p>
              <a:pPr marL="90484" marR="0" lvl="2" indent="-90484" defTabSz="914354"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 click on the page</a:t>
              </a:r>
            </a:p>
            <a:p>
              <a:pPr marL="90484" marR="0" lvl="2" indent="-90484" defTabSz="914354"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‘Layout’</a:t>
              </a:r>
            </a:p>
            <a:p>
              <a:pPr marL="90484" marR="0" lvl="2" indent="-90484" defTabSz="914354"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layout you require</a:t>
              </a:r>
            </a:p>
            <a:p>
              <a:pPr marL="0" marR="0" lvl="2" indent="0" defTabSz="914354" eaLnBrk="1" fontAlgn="auto" latinLnBrk="0" hangingPunct="1">
                <a:lnSpc>
                  <a:spcPct val="100000"/>
                </a:lnSpc>
                <a:spcBef>
                  <a:spcPts val="0"/>
                </a:spcBef>
                <a:spcAft>
                  <a:spcPts val="0"/>
                </a:spcAft>
                <a:buClrTx/>
                <a:buSzTx/>
                <a:buFontTx/>
                <a:buNone/>
                <a:tabLst/>
                <a:defRPr/>
              </a:pPr>
              <a:r>
                <a:rPr kumimoji="0" lang="en-GB" sz="601"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Text bullet formatting</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use text/bullet formatting levels correctly, use the Increase List Level and Decrease List Level buttons from the Paragraph group on the Home tab</a:t>
              </a:r>
            </a:p>
            <a:p>
              <a:pPr marL="724" marR="0" lvl="2" indent="0" defTabSz="914354" eaLnBrk="1" fontAlgn="auto" latinLnBrk="0" hangingPunct="1">
                <a:lnSpc>
                  <a:spcPct val="100000"/>
                </a:lnSpc>
                <a:spcBef>
                  <a:spcPts val="0"/>
                </a:spcBef>
                <a:spcAft>
                  <a:spcPts val="0"/>
                </a:spcAft>
                <a:buClrTx/>
                <a:buSzTx/>
                <a:buFontTx/>
                <a:buNone/>
                <a:tabLst/>
                <a:defRPr/>
              </a:pPr>
              <a:endPar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724" marR="0" lvl="2" indent="0" defTabSz="914354" eaLnBrk="1" fontAlgn="auto" latinLnBrk="0" hangingPunct="1">
                <a:lnSpc>
                  <a:spcPct val="100000"/>
                </a:lnSpc>
                <a:spcBef>
                  <a:spcPts val="0"/>
                </a:spcBef>
                <a:spcAft>
                  <a:spcPts val="0"/>
                </a:spcAft>
                <a:buClrTx/>
                <a:buSzTx/>
                <a:buFontTx/>
                <a:buNone/>
                <a:tabLst/>
                <a:defRPr/>
              </a:pPr>
              <a:endPar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724" marR="0" lvl="2" indent="0" defTabSz="914354" eaLnBrk="1" fontAlgn="auto" latinLnBrk="0" hangingPunct="1">
                <a:lnSpc>
                  <a:spcPct val="100000"/>
                </a:lnSpc>
                <a:spcBef>
                  <a:spcPts val="0"/>
                </a:spcBef>
                <a:spcAft>
                  <a:spcPts val="0"/>
                </a:spcAft>
                <a:buClrTx/>
                <a:buSzTx/>
                <a:buFontTx/>
                <a:buNone/>
                <a:tabLst/>
                <a:defRPr/>
              </a:pPr>
              <a:endPar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724" marR="0" lvl="2" indent="0" defTabSz="914354" eaLnBrk="1" fontAlgn="auto" latinLnBrk="0" hangingPunct="1">
                <a:lnSpc>
                  <a:spcPct val="100000"/>
                </a:lnSpc>
                <a:spcBef>
                  <a:spcPts val="0"/>
                </a:spcBef>
                <a:spcAft>
                  <a:spcPts val="0"/>
                </a:spcAft>
                <a:buClrTx/>
                <a:buSzTx/>
                <a:buFontTx/>
                <a:buNone/>
                <a:tabLst/>
                <a:defRPr/>
              </a:pPr>
              <a:endPar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0" marR="0" lvl="2" indent="0" defTabSz="914354" eaLnBrk="1" fontAlgn="auto" latinLnBrk="0" hangingPunct="1">
                <a:lnSpc>
                  <a:spcPct val="100000"/>
                </a:lnSpc>
                <a:spcBef>
                  <a:spcPts val="0"/>
                </a:spcBef>
                <a:spcAft>
                  <a:spcPts val="0"/>
                </a:spcAft>
                <a:buClrTx/>
                <a:buSzTx/>
                <a:buFontTx/>
                <a:buNone/>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Alternatively you can use the keyboard shortcuts:</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Shift+Alt+Right arrow key = increase level</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Shift+Alt+Left arrow key = decrease level</a:t>
              </a:r>
            </a:p>
            <a:p>
              <a:pPr marL="0" marR="0" lvl="2" indent="0" defTabSz="914354" eaLnBrk="1" fontAlgn="auto" latinLnBrk="0" hangingPunct="1">
                <a:lnSpc>
                  <a:spcPct val="100000"/>
                </a:lnSpc>
                <a:spcBef>
                  <a:spcPts val="0"/>
                </a:spcBef>
                <a:spcAft>
                  <a:spcPts val="0"/>
                </a:spcAft>
                <a:buClrTx/>
                <a:buSzTx/>
                <a:buFontTx/>
                <a:buNone/>
                <a:tabLst/>
                <a:defRPr/>
              </a:pPr>
              <a:r>
                <a:rPr kumimoji="0" lang="en-GB" sz="601"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Guides</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ensure all other elements aside from placeholders are positioned correctly, switch your drawing guides on</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1"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Alt+F9</a:t>
              </a:r>
            </a:p>
          </p:txBody>
        </p:sp>
        <p:grpSp>
          <p:nvGrpSpPr>
            <p:cNvPr id="22" name="Group 21">
              <a:extLst>
                <a:ext uri="{FF2B5EF4-FFF2-40B4-BE49-F238E27FC236}">
                  <a16:creationId xmlns:a16="http://schemas.microsoft.com/office/drawing/2014/main" id="{3D57576C-25B3-4AEC-8079-28EA4DA3ECBA}"/>
                </a:ext>
              </a:extLst>
            </p:cNvPr>
            <p:cNvGrpSpPr/>
            <p:nvPr/>
          </p:nvGrpSpPr>
          <p:grpSpPr bwMode="gray">
            <a:xfrm>
              <a:off x="3568059" y="1907313"/>
              <a:ext cx="1038536" cy="360283"/>
              <a:chOff x="4736026" y="-3144621"/>
              <a:chExt cx="1698109" cy="589139"/>
            </a:xfrm>
            <a:solidFill>
              <a:srgbClr val="A5A5A5">
                <a:lumMod val="20000"/>
                <a:lumOff val="80000"/>
              </a:srgbClr>
            </a:solidFill>
          </p:grpSpPr>
          <p:pic>
            <p:nvPicPr>
              <p:cNvPr id="23" name="Picture 3">
                <a:extLst>
                  <a:ext uri="{FF2B5EF4-FFF2-40B4-BE49-F238E27FC236}">
                    <a16:creationId xmlns:a16="http://schemas.microsoft.com/office/drawing/2014/main" id="{5894BDB4-7E98-499E-A45E-42C3063C1E3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314462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4" name="Rounded Rectangle 20">
                <a:extLst>
                  <a:ext uri="{FF2B5EF4-FFF2-40B4-BE49-F238E27FC236}">
                    <a16:creationId xmlns:a16="http://schemas.microsoft.com/office/drawing/2014/main" id="{3E0694C5-142D-4E90-8AEF-26B71E3B7379}"/>
                  </a:ext>
                </a:extLst>
              </p:cNvPr>
              <p:cNvSpPr/>
              <p:nvPr/>
            </p:nvSpPr>
            <p:spPr bwMode="gray">
              <a:xfrm>
                <a:off x="5292025" y="-3085266"/>
                <a:ext cx="346227" cy="166715"/>
              </a:xfrm>
              <a:prstGeom prst="roundRect">
                <a:avLst>
                  <a:gd name="adj" fmla="val 20963"/>
                </a:avLst>
              </a:prstGeom>
              <a:noFill/>
              <a:ln w="19050" cap="flat" cmpd="sng" algn="ctr">
                <a:solidFill>
                  <a:srgbClr val="FF0000"/>
                </a:solidFill>
                <a:prstDash val="solid"/>
                <a:miter lim="800000"/>
              </a:ln>
              <a:effectLst/>
            </p:spPr>
            <p:txBody>
              <a:bodyPr rtlCol="0" anchor="ctr"/>
              <a:lstStyle/>
              <a:p>
                <a:pPr marL="0" marR="0" lvl="0" indent="0" algn="ctr" defTabSz="914354" eaLnBrk="1" fontAlgn="auto" latinLnBrk="0" hangingPunct="1">
                  <a:lnSpc>
                    <a:spcPct val="100000"/>
                  </a:lnSpc>
                  <a:spcBef>
                    <a:spcPts val="0"/>
                  </a:spcBef>
                  <a:spcAft>
                    <a:spcPts val="273"/>
                  </a:spcAft>
                  <a:buClrTx/>
                  <a:buSzTx/>
                  <a:buFontTx/>
                  <a:buNone/>
                  <a:tabLst/>
                  <a:defRPr/>
                </a:pPr>
                <a:endParaRPr kumimoji="0" lang="en-GB" sz="601"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Tree>
    <p:extLst>
      <p:ext uri="{BB962C8B-B14F-4D97-AF65-F5344CB8AC3E}">
        <p14:creationId xmlns:p14="http://schemas.microsoft.com/office/powerpoint/2010/main" val="1414226761"/>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B60D88-5F9B-4221-8D3C-93D3908BA23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E43915A-E85C-4064-9743-7591F7E27C46}"/>
              </a:ext>
            </a:extLst>
          </p:cNvPr>
          <p:cNvSpPr>
            <a:spLocks noGrp="1"/>
          </p:cNvSpPr>
          <p:nvPr>
            <p:ph idx="1"/>
          </p:nvPr>
        </p:nvSpPr>
        <p:spPr>
          <a:xfrm>
            <a:off x="430374" y="1411820"/>
            <a:ext cx="11331253" cy="25029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876261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oleObject" Target="../embeddings/oleObject1.bin"/></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ags" Target="../tags/tag5.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emf"/><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oleObject" Target="../embeddings/oleObject1.bin"/></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26C57E50-0D6C-42CC-B86A-F8FA0E62DCA7}"/>
              </a:ext>
            </a:extLst>
          </p:cNvPr>
          <p:cNvGraphicFramePr>
            <a:graphicFrameLocks noChangeAspect="1"/>
          </p:cNvGraphicFramePr>
          <p:nvPr>
            <p:custDataLst>
              <p:tags r:id="rId13"/>
            </p:custDataLst>
            <p:extLst>
              <p:ext uri="{D42A27DB-BD31-4B8C-83A1-F6EECF244321}">
                <p14:modId xmlns:p14="http://schemas.microsoft.com/office/powerpoint/2010/main" val="131480835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4" imgW="395" imgH="394" progId="TCLayout.ActiveDocument.1">
                  <p:embed/>
                </p:oleObj>
              </mc:Choice>
              <mc:Fallback>
                <p:oleObj name="think-cell Slide" r:id="rId14" imgW="395" imgH="394" progId="TCLayout.ActiveDocument.1">
                  <p:embed/>
                  <p:pic>
                    <p:nvPicPr>
                      <p:cNvPr id="4" name="Object 3" hidden="1">
                        <a:extLst>
                          <a:ext uri="{FF2B5EF4-FFF2-40B4-BE49-F238E27FC236}">
                            <a16:creationId xmlns:a16="http://schemas.microsoft.com/office/drawing/2014/main" id="{26C57E50-0D6C-42CC-B86A-F8FA0E62DCA7}"/>
                          </a:ext>
                        </a:extLst>
                      </p:cNvPr>
                      <p:cNvPicPr/>
                      <p:nvPr/>
                    </p:nvPicPr>
                    <p:blipFill>
                      <a:blip r:embed="rId15"/>
                      <a:stretch>
                        <a:fillRect/>
                      </a:stretch>
                    </p:blipFill>
                    <p:spPr>
                      <a:xfrm>
                        <a:off x="1588" y="1588"/>
                        <a:ext cx="1588" cy="1588"/>
                      </a:xfrm>
                      <a:prstGeom prst="rect">
                        <a:avLst/>
                      </a:prstGeom>
                    </p:spPr>
                  </p:pic>
                </p:oleObj>
              </mc:Fallback>
            </mc:AlternateContent>
          </a:graphicData>
        </a:graphic>
      </p:graphicFrame>
      <p:sp>
        <p:nvSpPr>
          <p:cNvPr id="32790" name="Rectangle 5"/>
          <p:cNvSpPr>
            <a:spLocks noGrp="1" noChangeArrowheads="1"/>
          </p:cNvSpPr>
          <p:nvPr>
            <p:ph type="title"/>
          </p:nvPr>
        </p:nvSpPr>
        <p:spPr bwMode="auto">
          <a:xfrm>
            <a:off x="430374" y="356770"/>
            <a:ext cx="11329828" cy="574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p>
            <a:pPr lvl="0"/>
            <a:r>
              <a:rPr lang="en-US"/>
              <a:t>Click to edit Master title style</a:t>
            </a:r>
            <a:endParaRPr lang="en-GB"/>
          </a:p>
        </p:txBody>
      </p:sp>
      <p:sp>
        <p:nvSpPr>
          <p:cNvPr id="32791" name="Rectangle 3"/>
          <p:cNvSpPr>
            <a:spLocks noGrp="1" noChangeArrowheads="1"/>
          </p:cNvSpPr>
          <p:nvPr>
            <p:ph type="body" idx="1"/>
          </p:nvPr>
        </p:nvSpPr>
        <p:spPr bwMode="auto">
          <a:xfrm>
            <a:off x="430374" y="1411819"/>
            <a:ext cx="11331253" cy="3601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r>
              <a:rPr lang="en-US"/>
              <a:t>Heading 1</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7" name="Slide Number Placeholder 5"/>
          <p:cNvSpPr txBox="1">
            <a:spLocks/>
          </p:cNvSpPr>
          <p:nvPr/>
        </p:nvSpPr>
        <p:spPr>
          <a:xfrm>
            <a:off x="11049256" y="6376995"/>
            <a:ext cx="712377" cy="169277"/>
          </a:xfrm>
          <a:prstGeom prst="rect">
            <a:avLst/>
          </a:prstGeom>
        </p:spPr>
        <p:txBody>
          <a:bodyPr wrap="square" lIns="0" tIns="0" rIns="0" bIns="0" anchor="b">
            <a:spAutoFit/>
          </a:bodyPr>
          <a:lstStyle>
            <a:defPPr>
              <a:defRPr lang="en-GB"/>
            </a:defPPr>
            <a:lvl1pPr algn="r" rtl="0" fontAlgn="base">
              <a:spcBef>
                <a:spcPct val="0"/>
              </a:spcBef>
              <a:spcAft>
                <a:spcPct val="0"/>
              </a:spcAft>
              <a:defRPr lang="en-GB" sz="1000" b="0" kern="1200" smtClean="0">
                <a:solidFill>
                  <a:schemeClr val="tx1"/>
                </a:solidFill>
                <a:latin typeface="+mn-lt"/>
                <a:ea typeface="+mn-ea"/>
                <a:cs typeface="+mn-cs"/>
              </a:defRPr>
            </a:lvl1pPr>
            <a:lvl2pPr marL="609539" algn="l" rtl="0" fontAlgn="base">
              <a:spcBef>
                <a:spcPct val="0"/>
              </a:spcBef>
              <a:spcAft>
                <a:spcPct val="0"/>
              </a:spcAft>
              <a:defRPr sz="3700" b="1" kern="1200">
                <a:solidFill>
                  <a:srgbClr val="0079C1"/>
                </a:solidFill>
                <a:latin typeface="Arial" charset="0"/>
                <a:ea typeface="ＭＳ Ｐゴシック" pitchFamily="48" charset="-128"/>
                <a:cs typeface="+mn-cs"/>
              </a:defRPr>
            </a:lvl2pPr>
            <a:lvl3pPr marL="1219080" algn="l" rtl="0" fontAlgn="base">
              <a:spcBef>
                <a:spcPct val="0"/>
              </a:spcBef>
              <a:spcAft>
                <a:spcPct val="0"/>
              </a:spcAft>
              <a:defRPr sz="3700" b="1" kern="1200">
                <a:solidFill>
                  <a:srgbClr val="0079C1"/>
                </a:solidFill>
                <a:latin typeface="Arial" charset="0"/>
                <a:ea typeface="ＭＳ Ｐゴシック" pitchFamily="48" charset="-128"/>
                <a:cs typeface="+mn-cs"/>
              </a:defRPr>
            </a:lvl3pPr>
            <a:lvl4pPr marL="1828618" algn="l" rtl="0" fontAlgn="base">
              <a:spcBef>
                <a:spcPct val="0"/>
              </a:spcBef>
              <a:spcAft>
                <a:spcPct val="0"/>
              </a:spcAft>
              <a:defRPr sz="3700" b="1" kern="1200">
                <a:solidFill>
                  <a:srgbClr val="0079C1"/>
                </a:solidFill>
                <a:latin typeface="Arial" charset="0"/>
                <a:ea typeface="ＭＳ Ｐゴシック" pitchFamily="48" charset="-128"/>
                <a:cs typeface="+mn-cs"/>
              </a:defRPr>
            </a:lvl4pPr>
            <a:lvl5pPr marL="2438158" algn="l" rtl="0" fontAlgn="base">
              <a:spcBef>
                <a:spcPct val="0"/>
              </a:spcBef>
              <a:spcAft>
                <a:spcPct val="0"/>
              </a:spcAft>
              <a:defRPr sz="3700" b="1" kern="1200">
                <a:solidFill>
                  <a:srgbClr val="0079C1"/>
                </a:solidFill>
                <a:latin typeface="Arial" charset="0"/>
                <a:ea typeface="ＭＳ Ｐゴシック" pitchFamily="48" charset="-128"/>
                <a:cs typeface="+mn-cs"/>
              </a:defRPr>
            </a:lvl5pPr>
            <a:lvl6pPr marL="3047696" algn="l" defTabSz="1219080" rtl="0" eaLnBrk="1" latinLnBrk="0" hangingPunct="1">
              <a:defRPr sz="3700" b="1" kern="1200">
                <a:solidFill>
                  <a:srgbClr val="0079C1"/>
                </a:solidFill>
                <a:latin typeface="Arial" charset="0"/>
                <a:ea typeface="ＭＳ Ｐゴシック" pitchFamily="48" charset="-128"/>
                <a:cs typeface="+mn-cs"/>
              </a:defRPr>
            </a:lvl6pPr>
            <a:lvl7pPr marL="3657235" algn="l" defTabSz="1219080" rtl="0" eaLnBrk="1" latinLnBrk="0" hangingPunct="1">
              <a:defRPr sz="3700" b="1" kern="1200">
                <a:solidFill>
                  <a:srgbClr val="0079C1"/>
                </a:solidFill>
                <a:latin typeface="Arial" charset="0"/>
                <a:ea typeface="ＭＳ Ｐゴシック" pitchFamily="48" charset="-128"/>
                <a:cs typeface="+mn-cs"/>
              </a:defRPr>
            </a:lvl7pPr>
            <a:lvl8pPr marL="4266773" algn="l" defTabSz="1219080" rtl="0" eaLnBrk="1" latinLnBrk="0" hangingPunct="1">
              <a:defRPr sz="3700" b="1" kern="1200">
                <a:solidFill>
                  <a:srgbClr val="0079C1"/>
                </a:solidFill>
                <a:latin typeface="Arial" charset="0"/>
                <a:ea typeface="ＭＳ Ｐゴシック" pitchFamily="48" charset="-128"/>
                <a:cs typeface="+mn-cs"/>
              </a:defRPr>
            </a:lvl8pPr>
            <a:lvl9pPr marL="4876313" algn="l" defTabSz="1219080" rtl="0" eaLnBrk="1" latinLnBrk="0" hangingPunct="1">
              <a:defRPr sz="3700" b="1" kern="1200">
                <a:solidFill>
                  <a:srgbClr val="0079C1"/>
                </a:solidFill>
                <a:latin typeface="Arial" charset="0"/>
                <a:ea typeface="ＭＳ Ｐゴシック" pitchFamily="48" charset="-128"/>
                <a:cs typeface="+mn-cs"/>
              </a:defRPr>
            </a:lvl9pPr>
          </a:lstStyle>
          <a:p>
            <a:fld id="{C765D33F-A874-457A-8BB6-233806FE7182}" type="slidenum">
              <a:rPr lang="en-GB" sz="1100" smtClean="0">
                <a:solidFill>
                  <a:schemeClr val="accent1"/>
                </a:solidFill>
              </a:rPr>
              <a:pPr/>
              <a:t>‹#›</a:t>
            </a:fld>
            <a:endParaRPr lang="en-GB" sz="1100">
              <a:solidFill>
                <a:schemeClr val="accent1"/>
              </a:solidFill>
            </a:endParaRPr>
          </a:p>
        </p:txBody>
      </p:sp>
      <p:sp>
        <p:nvSpPr>
          <p:cNvPr id="6" name="Footer Placeholder 1">
            <a:extLst>
              <a:ext uri="{FF2B5EF4-FFF2-40B4-BE49-F238E27FC236}">
                <a16:creationId xmlns:a16="http://schemas.microsoft.com/office/drawing/2014/main" id="{5595E345-7284-4667-AC5E-016E8BC22574}"/>
              </a:ext>
            </a:extLst>
          </p:cNvPr>
          <p:cNvSpPr txBox="1">
            <a:spLocks/>
          </p:cNvSpPr>
          <p:nvPr/>
        </p:nvSpPr>
        <p:spPr>
          <a:xfrm>
            <a:off x="430374" y="6376995"/>
            <a:ext cx="1216079" cy="169277"/>
          </a:xfrm>
          <a:prstGeom prst="rect">
            <a:avLst/>
          </a:prstGeom>
        </p:spPr>
        <p:txBody>
          <a:bodyPr wrap="square" lIns="0" tIns="0" rIns="0" bIns="0" anchor="b">
            <a:spAutoFit/>
          </a:bodyPr>
          <a:lstStyle>
            <a:defPPr>
              <a:defRPr lang="en-GB"/>
            </a:defPPr>
            <a:lvl1pPr algn="l" rtl="0" fontAlgn="base">
              <a:spcBef>
                <a:spcPct val="0"/>
              </a:spcBef>
              <a:spcAft>
                <a:spcPct val="0"/>
              </a:spcAft>
              <a:defRPr lang="en-GB" sz="1100" b="0" kern="1200" dirty="0">
                <a:solidFill>
                  <a:schemeClr val="accent1"/>
                </a:solidFill>
                <a:latin typeface="+mn-lt"/>
                <a:ea typeface="+mn-ea"/>
                <a:cs typeface="+mn-cs"/>
              </a:defRPr>
            </a:lvl1pPr>
            <a:lvl2pPr marL="609539" algn="l" rtl="0" fontAlgn="base">
              <a:spcBef>
                <a:spcPct val="0"/>
              </a:spcBef>
              <a:spcAft>
                <a:spcPct val="0"/>
              </a:spcAft>
              <a:defRPr sz="3700" b="1" kern="1200">
                <a:solidFill>
                  <a:srgbClr val="0079C1"/>
                </a:solidFill>
                <a:latin typeface="Arial" charset="0"/>
                <a:ea typeface="ＭＳ Ｐゴシック" pitchFamily="48" charset="-128"/>
                <a:cs typeface="+mn-cs"/>
              </a:defRPr>
            </a:lvl2pPr>
            <a:lvl3pPr marL="1219080" algn="l" rtl="0" fontAlgn="base">
              <a:spcBef>
                <a:spcPct val="0"/>
              </a:spcBef>
              <a:spcAft>
                <a:spcPct val="0"/>
              </a:spcAft>
              <a:defRPr sz="3700" b="1" kern="1200">
                <a:solidFill>
                  <a:srgbClr val="0079C1"/>
                </a:solidFill>
                <a:latin typeface="Arial" charset="0"/>
                <a:ea typeface="ＭＳ Ｐゴシック" pitchFamily="48" charset="-128"/>
                <a:cs typeface="+mn-cs"/>
              </a:defRPr>
            </a:lvl3pPr>
            <a:lvl4pPr marL="1828618" algn="l" rtl="0" fontAlgn="base">
              <a:spcBef>
                <a:spcPct val="0"/>
              </a:spcBef>
              <a:spcAft>
                <a:spcPct val="0"/>
              </a:spcAft>
              <a:defRPr sz="3700" b="1" kern="1200">
                <a:solidFill>
                  <a:srgbClr val="0079C1"/>
                </a:solidFill>
                <a:latin typeface="Arial" charset="0"/>
                <a:ea typeface="ＭＳ Ｐゴシック" pitchFamily="48" charset="-128"/>
                <a:cs typeface="+mn-cs"/>
              </a:defRPr>
            </a:lvl4pPr>
            <a:lvl5pPr marL="2438158" algn="l" rtl="0" fontAlgn="base">
              <a:spcBef>
                <a:spcPct val="0"/>
              </a:spcBef>
              <a:spcAft>
                <a:spcPct val="0"/>
              </a:spcAft>
              <a:defRPr sz="3700" b="1" kern="1200">
                <a:solidFill>
                  <a:srgbClr val="0079C1"/>
                </a:solidFill>
                <a:latin typeface="Arial" charset="0"/>
                <a:ea typeface="ＭＳ Ｐゴシック" pitchFamily="48" charset="-128"/>
                <a:cs typeface="+mn-cs"/>
              </a:defRPr>
            </a:lvl5pPr>
            <a:lvl6pPr marL="3047696" algn="l" defTabSz="1219080" rtl="0" eaLnBrk="1" latinLnBrk="0" hangingPunct="1">
              <a:defRPr sz="3700" b="1" kern="1200">
                <a:solidFill>
                  <a:srgbClr val="0079C1"/>
                </a:solidFill>
                <a:latin typeface="Arial" charset="0"/>
                <a:ea typeface="ＭＳ Ｐゴシック" pitchFamily="48" charset="-128"/>
                <a:cs typeface="+mn-cs"/>
              </a:defRPr>
            </a:lvl6pPr>
            <a:lvl7pPr marL="3657235" algn="l" defTabSz="1219080" rtl="0" eaLnBrk="1" latinLnBrk="0" hangingPunct="1">
              <a:defRPr sz="3700" b="1" kern="1200">
                <a:solidFill>
                  <a:srgbClr val="0079C1"/>
                </a:solidFill>
                <a:latin typeface="Arial" charset="0"/>
                <a:ea typeface="ＭＳ Ｐゴシック" pitchFamily="48" charset="-128"/>
                <a:cs typeface="+mn-cs"/>
              </a:defRPr>
            </a:lvl7pPr>
            <a:lvl8pPr marL="4266773" algn="l" defTabSz="1219080" rtl="0" eaLnBrk="1" latinLnBrk="0" hangingPunct="1">
              <a:defRPr sz="3700" b="1" kern="1200">
                <a:solidFill>
                  <a:srgbClr val="0079C1"/>
                </a:solidFill>
                <a:latin typeface="Arial" charset="0"/>
                <a:ea typeface="ＭＳ Ｐゴシック" pitchFamily="48" charset="-128"/>
                <a:cs typeface="+mn-cs"/>
              </a:defRPr>
            </a:lvl8pPr>
            <a:lvl9pPr marL="4876313" algn="l" defTabSz="1219080" rtl="0" eaLnBrk="1" latinLnBrk="0" hangingPunct="1">
              <a:defRPr sz="3700" b="1" kern="1200">
                <a:solidFill>
                  <a:srgbClr val="0079C1"/>
                </a:solidFill>
                <a:latin typeface="Arial" charset="0"/>
                <a:ea typeface="ＭＳ Ｐゴシック" pitchFamily="48" charset="-128"/>
                <a:cs typeface="+mn-cs"/>
              </a:defRPr>
            </a:lvl9pPr>
          </a:lstStyle>
          <a:p>
            <a:pPr>
              <a:tabLst>
                <a:tab pos="988963" algn="l"/>
              </a:tabLst>
            </a:pPr>
            <a:r>
              <a:rPr lang="fr-FR" sz="1100" b="1"/>
              <a:t>National Grid </a:t>
            </a:r>
          </a:p>
        </p:txBody>
      </p:sp>
    </p:spTree>
    <p:extLst>
      <p:ext uri="{BB962C8B-B14F-4D97-AF65-F5344CB8AC3E}">
        <p14:creationId xmlns:p14="http://schemas.microsoft.com/office/powerpoint/2010/main" val="356081564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fontAlgn="base" hangingPunct="1">
        <a:spcBef>
          <a:spcPct val="0"/>
        </a:spcBef>
        <a:spcAft>
          <a:spcPct val="0"/>
        </a:spcAft>
        <a:defRPr sz="2400" b="1">
          <a:solidFill>
            <a:schemeClr val="accent1"/>
          </a:solidFill>
          <a:latin typeface="+mj-lt"/>
          <a:ea typeface="+mj-ea"/>
          <a:cs typeface="+mj-cs"/>
        </a:defRPr>
      </a:lvl1pPr>
      <a:lvl2pPr algn="l" rtl="0" eaLnBrk="1" fontAlgn="base" hangingPunct="1">
        <a:spcBef>
          <a:spcPct val="0"/>
        </a:spcBef>
        <a:spcAft>
          <a:spcPct val="0"/>
        </a:spcAft>
        <a:defRPr sz="2100" b="1">
          <a:solidFill>
            <a:srgbClr val="0079C1"/>
          </a:solidFill>
          <a:latin typeface="Arial" charset="0"/>
          <a:ea typeface="ＭＳ Ｐゴシック" pitchFamily="48" charset="-128"/>
        </a:defRPr>
      </a:lvl2pPr>
      <a:lvl3pPr algn="l" rtl="0" eaLnBrk="1" fontAlgn="base" hangingPunct="1">
        <a:spcBef>
          <a:spcPct val="0"/>
        </a:spcBef>
        <a:spcAft>
          <a:spcPct val="0"/>
        </a:spcAft>
        <a:defRPr sz="2100" b="1">
          <a:solidFill>
            <a:srgbClr val="0079C1"/>
          </a:solidFill>
          <a:latin typeface="Arial" charset="0"/>
          <a:ea typeface="ＭＳ Ｐゴシック" pitchFamily="48" charset="-128"/>
        </a:defRPr>
      </a:lvl3pPr>
      <a:lvl4pPr algn="l" rtl="0" eaLnBrk="1" fontAlgn="base" hangingPunct="1">
        <a:spcBef>
          <a:spcPct val="0"/>
        </a:spcBef>
        <a:spcAft>
          <a:spcPct val="0"/>
        </a:spcAft>
        <a:defRPr sz="2100" b="1">
          <a:solidFill>
            <a:srgbClr val="0079C1"/>
          </a:solidFill>
          <a:latin typeface="Arial" charset="0"/>
          <a:ea typeface="ＭＳ Ｐゴシック" pitchFamily="48" charset="-128"/>
        </a:defRPr>
      </a:lvl4pPr>
      <a:lvl5pPr algn="l" rtl="0" eaLnBrk="1" fontAlgn="base" hangingPunct="1">
        <a:spcBef>
          <a:spcPct val="0"/>
        </a:spcBef>
        <a:spcAft>
          <a:spcPct val="0"/>
        </a:spcAft>
        <a:defRPr sz="2100" b="1">
          <a:solidFill>
            <a:srgbClr val="0079C1"/>
          </a:solidFill>
          <a:latin typeface="Arial" charset="0"/>
          <a:ea typeface="ＭＳ Ｐゴシック" pitchFamily="48" charset="-128"/>
        </a:defRPr>
      </a:lvl5pPr>
      <a:lvl6pPr marL="342850" algn="l" rtl="0" eaLnBrk="1" fontAlgn="base" hangingPunct="1">
        <a:spcBef>
          <a:spcPct val="0"/>
        </a:spcBef>
        <a:spcAft>
          <a:spcPct val="0"/>
        </a:spcAft>
        <a:defRPr sz="2100" b="1">
          <a:solidFill>
            <a:srgbClr val="0079C1"/>
          </a:solidFill>
          <a:latin typeface="Arial" charset="0"/>
          <a:ea typeface="ＭＳ Ｐゴシック" pitchFamily="48" charset="-128"/>
        </a:defRPr>
      </a:lvl6pPr>
      <a:lvl7pPr marL="685698" algn="l" rtl="0" eaLnBrk="1" fontAlgn="base" hangingPunct="1">
        <a:spcBef>
          <a:spcPct val="0"/>
        </a:spcBef>
        <a:spcAft>
          <a:spcPct val="0"/>
        </a:spcAft>
        <a:defRPr sz="2100" b="1">
          <a:solidFill>
            <a:srgbClr val="0079C1"/>
          </a:solidFill>
          <a:latin typeface="Arial" charset="0"/>
          <a:ea typeface="ＭＳ Ｐゴシック" pitchFamily="48" charset="-128"/>
        </a:defRPr>
      </a:lvl7pPr>
      <a:lvl8pPr marL="1028548" algn="l" rtl="0" eaLnBrk="1" fontAlgn="base" hangingPunct="1">
        <a:spcBef>
          <a:spcPct val="0"/>
        </a:spcBef>
        <a:spcAft>
          <a:spcPct val="0"/>
        </a:spcAft>
        <a:defRPr sz="2100" b="1">
          <a:solidFill>
            <a:srgbClr val="0079C1"/>
          </a:solidFill>
          <a:latin typeface="Arial" charset="0"/>
          <a:ea typeface="ＭＳ Ｐゴシック" pitchFamily="48" charset="-128"/>
        </a:defRPr>
      </a:lvl8pPr>
      <a:lvl9pPr marL="1371396" algn="l" rtl="0" eaLnBrk="1" fontAlgn="base" hangingPunct="1">
        <a:spcBef>
          <a:spcPct val="0"/>
        </a:spcBef>
        <a:spcAft>
          <a:spcPct val="0"/>
        </a:spcAft>
        <a:defRPr sz="2100" b="1">
          <a:solidFill>
            <a:srgbClr val="0079C1"/>
          </a:solidFill>
          <a:latin typeface="Arial" charset="0"/>
          <a:ea typeface="ＭＳ Ｐゴシック" pitchFamily="48" charset="-128"/>
        </a:defRPr>
      </a:lvl9pPr>
    </p:titleStyle>
    <p:bodyStyle>
      <a:lvl1pPr marL="0" indent="0" algn="l" rtl="0" eaLnBrk="1" fontAlgn="base" hangingPunct="1">
        <a:spcBef>
          <a:spcPct val="0"/>
        </a:spcBef>
        <a:spcAft>
          <a:spcPts val="1200"/>
        </a:spcAft>
        <a:buClr>
          <a:schemeClr val="tx1"/>
        </a:buClr>
        <a:buFontTx/>
        <a:buNone/>
        <a:defRPr sz="1801" b="1">
          <a:solidFill>
            <a:schemeClr val="accent1"/>
          </a:solidFill>
          <a:latin typeface="+mn-lt"/>
          <a:ea typeface="+mn-ea"/>
          <a:cs typeface="+mn-cs"/>
        </a:defRPr>
      </a:lvl1pPr>
      <a:lvl2pPr marL="0" indent="0" algn="l" rtl="0" eaLnBrk="1" fontAlgn="base" hangingPunct="1">
        <a:spcBef>
          <a:spcPct val="0"/>
        </a:spcBef>
        <a:spcAft>
          <a:spcPts val="1200"/>
        </a:spcAft>
        <a:buClr>
          <a:schemeClr val="tx1"/>
        </a:buClr>
        <a:buFontTx/>
        <a:buNone/>
        <a:defRPr sz="1600">
          <a:solidFill>
            <a:schemeClr val="tx1"/>
          </a:solidFill>
          <a:latin typeface="+mn-lt"/>
          <a:ea typeface="+mn-ea"/>
        </a:defRPr>
      </a:lvl2pPr>
      <a:lvl3pPr marL="269987" indent="-269987" algn="l" rtl="0" eaLnBrk="1" fontAlgn="base" hangingPunct="1">
        <a:spcBef>
          <a:spcPct val="0"/>
        </a:spcBef>
        <a:spcAft>
          <a:spcPts val="1200"/>
        </a:spcAft>
        <a:buClr>
          <a:schemeClr val="accent1"/>
        </a:buClr>
        <a:buFont typeface="Arial" panose="020B0604020202020204" pitchFamily="34" charset="0"/>
        <a:buChar char="•"/>
        <a:defRPr sz="1600">
          <a:solidFill>
            <a:schemeClr val="tx1"/>
          </a:solidFill>
          <a:latin typeface="+mn-lt"/>
          <a:ea typeface="+mn-ea"/>
        </a:defRPr>
      </a:lvl3pPr>
      <a:lvl4pPr marL="539973" indent="-269987" algn="l" rtl="0" eaLnBrk="1" fontAlgn="base" hangingPunct="1">
        <a:spcBef>
          <a:spcPct val="0"/>
        </a:spcBef>
        <a:spcAft>
          <a:spcPts val="1200"/>
        </a:spcAft>
        <a:buClr>
          <a:schemeClr val="accent1"/>
        </a:buClr>
        <a:buFont typeface="Arial" panose="020B0604020202020204" pitchFamily="34" charset="0"/>
        <a:buChar char="-"/>
        <a:defRPr sz="1600">
          <a:solidFill>
            <a:schemeClr val="tx1"/>
          </a:solidFill>
          <a:latin typeface="+mn-lt"/>
          <a:ea typeface="+mn-ea"/>
        </a:defRPr>
      </a:lvl4pPr>
      <a:lvl5pPr marL="809960" indent="-269987" algn="l" rtl="0" eaLnBrk="1" fontAlgn="base" hangingPunct="1">
        <a:spcBef>
          <a:spcPct val="0"/>
        </a:spcBef>
        <a:spcAft>
          <a:spcPts val="1200"/>
        </a:spcAft>
        <a:buClr>
          <a:schemeClr val="accent1"/>
        </a:buClr>
        <a:buFont typeface="Arial" panose="020B0604020202020204" pitchFamily="34" charset="0"/>
        <a:buChar char="◦"/>
        <a:defRPr sz="1600">
          <a:solidFill>
            <a:schemeClr val="tx1"/>
          </a:solidFill>
          <a:latin typeface="+mn-lt"/>
          <a:ea typeface="+mn-ea"/>
        </a:defRPr>
      </a:lvl5pPr>
      <a:lvl6pPr marL="0" indent="-269987" algn="l" rtl="0" eaLnBrk="1" fontAlgn="base" hangingPunct="1">
        <a:spcBef>
          <a:spcPct val="0"/>
        </a:spcBef>
        <a:spcAft>
          <a:spcPts val="1200"/>
        </a:spcAft>
        <a:buClr>
          <a:schemeClr val="accent1"/>
        </a:buClr>
        <a:buFont typeface="+mj-lt"/>
        <a:buAutoNum type="arabicPeriod"/>
        <a:defRPr sz="1600">
          <a:solidFill>
            <a:schemeClr val="tx1"/>
          </a:solidFill>
          <a:latin typeface="+mn-lt"/>
          <a:ea typeface="+mn-ea"/>
        </a:defRPr>
      </a:lvl6pPr>
      <a:lvl7pPr marL="539973" indent="-269987" algn="l" rtl="0" eaLnBrk="1" fontAlgn="base" hangingPunct="1">
        <a:spcBef>
          <a:spcPct val="0"/>
        </a:spcBef>
        <a:spcAft>
          <a:spcPts val="1200"/>
        </a:spcAft>
        <a:buClr>
          <a:schemeClr val="accent1"/>
        </a:buClr>
        <a:buFont typeface="+mj-lt"/>
        <a:buAutoNum type="alphaLcPeriod"/>
        <a:defRPr sz="1600">
          <a:solidFill>
            <a:schemeClr val="tx1"/>
          </a:solidFill>
          <a:latin typeface="+mn-lt"/>
          <a:ea typeface="+mn-ea"/>
        </a:defRPr>
      </a:lvl7pPr>
      <a:lvl8pPr marL="809960" indent="-269987" algn="l" rtl="0" eaLnBrk="1" fontAlgn="base" hangingPunct="1">
        <a:spcBef>
          <a:spcPct val="0"/>
        </a:spcBef>
        <a:spcAft>
          <a:spcPts val="1200"/>
        </a:spcAft>
        <a:buClr>
          <a:schemeClr val="accent1"/>
        </a:buClr>
        <a:buFont typeface="+mj-lt"/>
        <a:buAutoNum type="romanLcPeriod"/>
        <a:defRPr sz="1600">
          <a:solidFill>
            <a:schemeClr val="tx1"/>
          </a:solidFill>
          <a:latin typeface="+mn-lt"/>
          <a:ea typeface="+mn-ea"/>
        </a:defRPr>
      </a:lvl8pPr>
      <a:lvl9pPr marL="0" indent="0" algn="l" rtl="0" eaLnBrk="1" fontAlgn="base" hangingPunct="1">
        <a:spcBef>
          <a:spcPct val="0"/>
        </a:spcBef>
        <a:spcAft>
          <a:spcPts val="1200"/>
        </a:spcAft>
        <a:buClr>
          <a:schemeClr val="tx1"/>
        </a:buClr>
        <a:buFontTx/>
        <a:buNone/>
        <a:defRPr sz="2400">
          <a:solidFill>
            <a:schemeClr val="accent1"/>
          </a:solidFill>
          <a:latin typeface="+mn-lt"/>
          <a:ea typeface="+mn-ea"/>
        </a:defRPr>
      </a:lvl9pPr>
    </p:bodyStyle>
    <p:otherStyle>
      <a:defPPr>
        <a:defRPr lang="en-GB"/>
      </a:defPPr>
      <a:lvl1pPr marL="0" indent="0" algn="l" rtl="0" eaLnBrk="1" fontAlgn="base" hangingPunct="1">
        <a:spcBef>
          <a:spcPct val="0"/>
        </a:spcBef>
        <a:spcAft>
          <a:spcPts val="601"/>
        </a:spcAft>
        <a:buClr>
          <a:schemeClr val="tx1"/>
        </a:buClr>
        <a:buFontTx/>
        <a:buNone/>
        <a:defRPr sz="1200" b="1">
          <a:solidFill>
            <a:schemeClr val="accent1"/>
          </a:solidFill>
          <a:latin typeface="+mn-lt"/>
          <a:ea typeface="+mn-ea"/>
          <a:cs typeface="+mn-cs"/>
        </a:defRPr>
      </a:lvl1pPr>
      <a:lvl2pPr marL="0" indent="0" algn="l" rtl="0" eaLnBrk="1" fontAlgn="base" hangingPunct="1">
        <a:spcBef>
          <a:spcPct val="0"/>
        </a:spcBef>
        <a:spcAft>
          <a:spcPts val="601"/>
        </a:spcAft>
        <a:buClr>
          <a:schemeClr val="tx1"/>
        </a:buClr>
        <a:buFontTx/>
        <a:buNone/>
        <a:defRPr sz="1200">
          <a:solidFill>
            <a:schemeClr val="tx1"/>
          </a:solidFill>
          <a:latin typeface="+mn-lt"/>
          <a:ea typeface="+mn-ea"/>
        </a:defRPr>
      </a:lvl2pPr>
      <a:lvl3pPr marL="179992" indent="-179992" algn="l" rtl="0" eaLnBrk="1" fontAlgn="base" hangingPunct="1">
        <a:spcBef>
          <a:spcPct val="0"/>
        </a:spcBef>
        <a:spcAft>
          <a:spcPts val="601"/>
        </a:spcAft>
        <a:buClr>
          <a:schemeClr val="accent1"/>
        </a:buClr>
        <a:buFont typeface="Arial" panose="020B0604020202020204" pitchFamily="34" charset="0"/>
        <a:buChar char="•"/>
        <a:defRPr sz="1200">
          <a:solidFill>
            <a:schemeClr val="tx1"/>
          </a:solidFill>
          <a:latin typeface="+mn-lt"/>
          <a:ea typeface="+mn-ea"/>
        </a:defRPr>
      </a:lvl3pPr>
      <a:lvl4pPr marL="359982" indent="-179992" algn="l" rtl="0" eaLnBrk="1" fontAlgn="base" hangingPunct="1">
        <a:spcBef>
          <a:spcPct val="0"/>
        </a:spcBef>
        <a:spcAft>
          <a:spcPts val="601"/>
        </a:spcAft>
        <a:buClr>
          <a:schemeClr val="accent1"/>
        </a:buClr>
        <a:buFont typeface="Arial" panose="020B0604020202020204" pitchFamily="34" charset="0"/>
        <a:buChar char="-"/>
        <a:defRPr sz="1200">
          <a:solidFill>
            <a:schemeClr val="tx1"/>
          </a:solidFill>
          <a:latin typeface="+mn-lt"/>
          <a:ea typeface="+mn-ea"/>
        </a:defRPr>
      </a:lvl4pPr>
      <a:lvl5pPr marL="539973" indent="-179992" algn="l" rtl="0" eaLnBrk="1" fontAlgn="base" hangingPunct="1">
        <a:spcBef>
          <a:spcPct val="0"/>
        </a:spcBef>
        <a:spcAft>
          <a:spcPts val="601"/>
        </a:spcAft>
        <a:buClr>
          <a:schemeClr val="accent1"/>
        </a:buClr>
        <a:buFont typeface="Arial" panose="020B0604020202020204" pitchFamily="34" charset="0"/>
        <a:buChar char="◦"/>
        <a:defRPr sz="1200">
          <a:solidFill>
            <a:schemeClr val="tx1"/>
          </a:solidFill>
          <a:latin typeface="+mn-lt"/>
          <a:ea typeface="+mn-ea"/>
        </a:defRPr>
      </a:lvl5pPr>
      <a:lvl6pPr marL="179992" indent="-179992" algn="l" rtl="0" eaLnBrk="1" fontAlgn="base" hangingPunct="1">
        <a:spcBef>
          <a:spcPct val="0"/>
        </a:spcBef>
        <a:spcAft>
          <a:spcPts val="601"/>
        </a:spcAft>
        <a:buClr>
          <a:schemeClr val="accent1"/>
        </a:buClr>
        <a:buFont typeface="+mj-lt"/>
        <a:buAutoNum type="arabicPeriod"/>
        <a:defRPr sz="1200">
          <a:solidFill>
            <a:schemeClr val="tx1"/>
          </a:solidFill>
          <a:latin typeface="+mn-lt"/>
          <a:ea typeface="+mn-ea"/>
        </a:defRPr>
      </a:lvl6pPr>
      <a:lvl7pPr marL="359982" indent="-179992" algn="l" rtl="0" eaLnBrk="1" fontAlgn="base" hangingPunct="1">
        <a:spcBef>
          <a:spcPct val="0"/>
        </a:spcBef>
        <a:spcAft>
          <a:spcPts val="601"/>
        </a:spcAft>
        <a:buClr>
          <a:schemeClr val="accent1"/>
        </a:buClr>
        <a:buFont typeface="+mj-lt"/>
        <a:buAutoNum type="alphaLcPeriod"/>
        <a:defRPr sz="1200">
          <a:solidFill>
            <a:schemeClr val="tx1"/>
          </a:solidFill>
          <a:latin typeface="+mn-lt"/>
          <a:ea typeface="+mn-ea"/>
        </a:defRPr>
      </a:lvl7pPr>
      <a:lvl8pPr marL="539973" indent="-179992" algn="l" rtl="0" eaLnBrk="1" fontAlgn="base" hangingPunct="1">
        <a:spcBef>
          <a:spcPct val="0"/>
        </a:spcBef>
        <a:spcAft>
          <a:spcPts val="601"/>
        </a:spcAft>
        <a:buClr>
          <a:schemeClr val="accent1"/>
        </a:buClr>
        <a:buFont typeface="+mj-lt"/>
        <a:buAutoNum type="romanLcPeriod"/>
        <a:defRPr sz="1200">
          <a:solidFill>
            <a:schemeClr val="tx1"/>
          </a:solidFill>
          <a:latin typeface="+mn-lt"/>
          <a:ea typeface="+mn-ea"/>
        </a:defRPr>
      </a:lvl8pPr>
      <a:lvl9pPr marL="0" indent="0" algn="l" rtl="0" eaLnBrk="1" fontAlgn="base" hangingPunct="1">
        <a:spcBef>
          <a:spcPct val="0"/>
        </a:spcBef>
        <a:spcAft>
          <a:spcPts val="601"/>
        </a:spcAft>
        <a:buClr>
          <a:schemeClr val="tx1"/>
        </a:buClr>
        <a:buFontTx/>
        <a:buNone/>
        <a:defRPr sz="1200">
          <a:solidFill>
            <a:schemeClr val="accent2"/>
          </a:solidFill>
          <a:latin typeface="+mn-lt"/>
          <a:ea typeface="+mn-ea"/>
        </a:defRPr>
      </a:lvl9pPr>
    </p:otherStyle>
  </p:txStyles>
  <p:extLst>
    <p:ext uri="{27BBF7A9-308A-43DC-89C8-2F10F3537804}">
      <p15:sldGuideLst xmlns:p15="http://schemas.microsoft.com/office/powerpoint/2012/main">
        <p15:guide id="2" pos="2767">
          <p15:clr>
            <a:srgbClr val="F26B43"/>
          </p15:clr>
        </p15:guide>
        <p15:guide id="4" pos="5556">
          <p15:clr>
            <a:srgbClr val="F26B43"/>
          </p15:clr>
        </p15:guide>
        <p15:guide id="6" orient="horz" pos="2845">
          <p15:clr>
            <a:srgbClr val="F26B43"/>
          </p15:clr>
        </p15:guide>
        <p15:guide id="8" pos="204">
          <p15:clr>
            <a:srgbClr val="F26B43"/>
          </p15:clr>
        </p15:guide>
        <p15:guide id="13" pos="2993">
          <p15:clr>
            <a:srgbClr val="F26B43"/>
          </p15:clr>
        </p15:guide>
        <p15:guide id="14" orient="horz" pos="350">
          <p15:clr>
            <a:srgbClr val="F26B43"/>
          </p15:clr>
        </p15:guide>
        <p15:guide id="15" orient="horz" pos="667">
          <p15:clr>
            <a:srgbClr val="F26B43"/>
          </p15:clr>
        </p15:guide>
        <p15:guide id="16" pos="2064">
          <p15:clr>
            <a:srgbClr val="F26B43"/>
          </p15:clr>
        </p15:guide>
        <p15:guide id="17" pos="3923">
          <p15:clr>
            <a:srgbClr val="F26B43"/>
          </p15:clr>
        </p15:guide>
        <p15:guide id="18" pos="3696">
          <p15:clr>
            <a:srgbClr val="F26B43"/>
          </p15:clr>
        </p15:guide>
        <p15:guide id="19" pos="1837">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26C57E50-0D6C-42CC-B86A-F8FA0E62DCA7}"/>
              </a:ext>
            </a:extLst>
          </p:cNvPr>
          <p:cNvGraphicFramePr>
            <a:graphicFrameLocks noChangeAspect="1"/>
          </p:cNvGraphicFramePr>
          <p:nvPr>
            <p:custDataLst>
              <p:tags r:id="rId13"/>
            </p:custDataLst>
            <p:extLst>
              <p:ext uri="{D42A27DB-BD31-4B8C-83A1-F6EECF244321}">
                <p14:modId xmlns:p14="http://schemas.microsoft.com/office/powerpoint/2010/main" val="131480835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4" imgW="395" imgH="394" progId="TCLayout.ActiveDocument.1">
                  <p:embed/>
                </p:oleObj>
              </mc:Choice>
              <mc:Fallback>
                <p:oleObj name="think-cell Slide" r:id="rId14" imgW="395" imgH="394" progId="TCLayout.ActiveDocument.1">
                  <p:embed/>
                  <p:pic>
                    <p:nvPicPr>
                      <p:cNvPr id="4" name="Object 3" hidden="1">
                        <a:extLst>
                          <a:ext uri="{FF2B5EF4-FFF2-40B4-BE49-F238E27FC236}">
                            <a16:creationId xmlns:a16="http://schemas.microsoft.com/office/drawing/2014/main" id="{26C57E50-0D6C-42CC-B86A-F8FA0E62DCA7}"/>
                          </a:ext>
                        </a:extLst>
                      </p:cNvPr>
                      <p:cNvPicPr/>
                      <p:nvPr/>
                    </p:nvPicPr>
                    <p:blipFill>
                      <a:blip r:embed="rId15"/>
                      <a:stretch>
                        <a:fillRect/>
                      </a:stretch>
                    </p:blipFill>
                    <p:spPr>
                      <a:xfrm>
                        <a:off x="1588" y="1588"/>
                        <a:ext cx="1588" cy="1588"/>
                      </a:xfrm>
                      <a:prstGeom prst="rect">
                        <a:avLst/>
                      </a:prstGeom>
                    </p:spPr>
                  </p:pic>
                </p:oleObj>
              </mc:Fallback>
            </mc:AlternateContent>
          </a:graphicData>
        </a:graphic>
      </p:graphicFrame>
      <p:sp>
        <p:nvSpPr>
          <p:cNvPr id="32790" name="Rectangle 5"/>
          <p:cNvSpPr>
            <a:spLocks noGrp="1" noChangeArrowheads="1"/>
          </p:cNvSpPr>
          <p:nvPr>
            <p:ph type="title"/>
          </p:nvPr>
        </p:nvSpPr>
        <p:spPr bwMode="auto">
          <a:xfrm>
            <a:off x="430374" y="356770"/>
            <a:ext cx="11329828" cy="574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p>
            <a:pPr lvl="0"/>
            <a:r>
              <a:rPr lang="en-US"/>
              <a:t>Click to edit Master title style</a:t>
            </a:r>
            <a:endParaRPr lang="en-GB"/>
          </a:p>
        </p:txBody>
      </p:sp>
      <p:sp>
        <p:nvSpPr>
          <p:cNvPr id="32791" name="Rectangle 3"/>
          <p:cNvSpPr>
            <a:spLocks noGrp="1" noChangeArrowheads="1"/>
          </p:cNvSpPr>
          <p:nvPr>
            <p:ph type="body" idx="1"/>
          </p:nvPr>
        </p:nvSpPr>
        <p:spPr bwMode="auto">
          <a:xfrm>
            <a:off x="430374" y="1411819"/>
            <a:ext cx="11331253" cy="3601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r>
              <a:rPr lang="en-US"/>
              <a:t>Heading 1</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7" name="Slide Number Placeholder 5"/>
          <p:cNvSpPr txBox="1">
            <a:spLocks/>
          </p:cNvSpPr>
          <p:nvPr/>
        </p:nvSpPr>
        <p:spPr>
          <a:xfrm>
            <a:off x="11049256" y="6376995"/>
            <a:ext cx="712377" cy="169277"/>
          </a:xfrm>
          <a:prstGeom prst="rect">
            <a:avLst/>
          </a:prstGeom>
        </p:spPr>
        <p:txBody>
          <a:bodyPr wrap="square" lIns="0" tIns="0" rIns="0" bIns="0" anchor="b">
            <a:spAutoFit/>
          </a:bodyPr>
          <a:lstStyle>
            <a:defPPr>
              <a:defRPr lang="en-GB"/>
            </a:defPPr>
            <a:lvl1pPr algn="r" rtl="0" fontAlgn="base">
              <a:spcBef>
                <a:spcPct val="0"/>
              </a:spcBef>
              <a:spcAft>
                <a:spcPct val="0"/>
              </a:spcAft>
              <a:defRPr lang="en-GB" sz="1000" b="0" kern="1200" smtClean="0">
                <a:solidFill>
                  <a:schemeClr val="tx1"/>
                </a:solidFill>
                <a:latin typeface="+mn-lt"/>
                <a:ea typeface="+mn-ea"/>
                <a:cs typeface="+mn-cs"/>
              </a:defRPr>
            </a:lvl1pPr>
            <a:lvl2pPr marL="609539" algn="l" rtl="0" fontAlgn="base">
              <a:spcBef>
                <a:spcPct val="0"/>
              </a:spcBef>
              <a:spcAft>
                <a:spcPct val="0"/>
              </a:spcAft>
              <a:defRPr sz="3700" b="1" kern="1200">
                <a:solidFill>
                  <a:srgbClr val="0079C1"/>
                </a:solidFill>
                <a:latin typeface="Arial" charset="0"/>
                <a:ea typeface="ＭＳ Ｐゴシック" pitchFamily="48" charset="-128"/>
                <a:cs typeface="+mn-cs"/>
              </a:defRPr>
            </a:lvl2pPr>
            <a:lvl3pPr marL="1219080" algn="l" rtl="0" fontAlgn="base">
              <a:spcBef>
                <a:spcPct val="0"/>
              </a:spcBef>
              <a:spcAft>
                <a:spcPct val="0"/>
              </a:spcAft>
              <a:defRPr sz="3700" b="1" kern="1200">
                <a:solidFill>
                  <a:srgbClr val="0079C1"/>
                </a:solidFill>
                <a:latin typeface="Arial" charset="0"/>
                <a:ea typeface="ＭＳ Ｐゴシック" pitchFamily="48" charset="-128"/>
                <a:cs typeface="+mn-cs"/>
              </a:defRPr>
            </a:lvl3pPr>
            <a:lvl4pPr marL="1828618" algn="l" rtl="0" fontAlgn="base">
              <a:spcBef>
                <a:spcPct val="0"/>
              </a:spcBef>
              <a:spcAft>
                <a:spcPct val="0"/>
              </a:spcAft>
              <a:defRPr sz="3700" b="1" kern="1200">
                <a:solidFill>
                  <a:srgbClr val="0079C1"/>
                </a:solidFill>
                <a:latin typeface="Arial" charset="0"/>
                <a:ea typeface="ＭＳ Ｐゴシック" pitchFamily="48" charset="-128"/>
                <a:cs typeface="+mn-cs"/>
              </a:defRPr>
            </a:lvl4pPr>
            <a:lvl5pPr marL="2438158" algn="l" rtl="0" fontAlgn="base">
              <a:spcBef>
                <a:spcPct val="0"/>
              </a:spcBef>
              <a:spcAft>
                <a:spcPct val="0"/>
              </a:spcAft>
              <a:defRPr sz="3700" b="1" kern="1200">
                <a:solidFill>
                  <a:srgbClr val="0079C1"/>
                </a:solidFill>
                <a:latin typeface="Arial" charset="0"/>
                <a:ea typeface="ＭＳ Ｐゴシック" pitchFamily="48" charset="-128"/>
                <a:cs typeface="+mn-cs"/>
              </a:defRPr>
            </a:lvl5pPr>
            <a:lvl6pPr marL="3047696" algn="l" defTabSz="1219080" rtl="0" eaLnBrk="1" latinLnBrk="0" hangingPunct="1">
              <a:defRPr sz="3700" b="1" kern="1200">
                <a:solidFill>
                  <a:srgbClr val="0079C1"/>
                </a:solidFill>
                <a:latin typeface="Arial" charset="0"/>
                <a:ea typeface="ＭＳ Ｐゴシック" pitchFamily="48" charset="-128"/>
                <a:cs typeface="+mn-cs"/>
              </a:defRPr>
            </a:lvl6pPr>
            <a:lvl7pPr marL="3657235" algn="l" defTabSz="1219080" rtl="0" eaLnBrk="1" latinLnBrk="0" hangingPunct="1">
              <a:defRPr sz="3700" b="1" kern="1200">
                <a:solidFill>
                  <a:srgbClr val="0079C1"/>
                </a:solidFill>
                <a:latin typeface="Arial" charset="0"/>
                <a:ea typeface="ＭＳ Ｐゴシック" pitchFamily="48" charset="-128"/>
                <a:cs typeface="+mn-cs"/>
              </a:defRPr>
            </a:lvl7pPr>
            <a:lvl8pPr marL="4266773" algn="l" defTabSz="1219080" rtl="0" eaLnBrk="1" latinLnBrk="0" hangingPunct="1">
              <a:defRPr sz="3700" b="1" kern="1200">
                <a:solidFill>
                  <a:srgbClr val="0079C1"/>
                </a:solidFill>
                <a:latin typeface="Arial" charset="0"/>
                <a:ea typeface="ＭＳ Ｐゴシック" pitchFamily="48" charset="-128"/>
                <a:cs typeface="+mn-cs"/>
              </a:defRPr>
            </a:lvl8pPr>
            <a:lvl9pPr marL="4876313" algn="l" defTabSz="1219080" rtl="0" eaLnBrk="1" latinLnBrk="0" hangingPunct="1">
              <a:defRPr sz="3700" b="1" kern="1200">
                <a:solidFill>
                  <a:srgbClr val="0079C1"/>
                </a:solidFill>
                <a:latin typeface="Arial" charset="0"/>
                <a:ea typeface="ＭＳ Ｐゴシック" pitchFamily="48" charset="-128"/>
                <a:cs typeface="+mn-cs"/>
              </a:defRPr>
            </a:lvl9pPr>
          </a:lstStyle>
          <a:p>
            <a:fld id="{C765D33F-A874-457A-8BB6-233806FE7182}" type="slidenum">
              <a:rPr lang="en-GB" sz="1100" smtClean="0">
                <a:solidFill>
                  <a:schemeClr val="accent1"/>
                </a:solidFill>
              </a:rPr>
              <a:pPr/>
              <a:t>‹#›</a:t>
            </a:fld>
            <a:endParaRPr lang="en-GB" sz="1100">
              <a:solidFill>
                <a:schemeClr val="accent1"/>
              </a:solidFill>
            </a:endParaRPr>
          </a:p>
        </p:txBody>
      </p:sp>
      <p:sp>
        <p:nvSpPr>
          <p:cNvPr id="6" name="Footer Placeholder 1">
            <a:extLst>
              <a:ext uri="{FF2B5EF4-FFF2-40B4-BE49-F238E27FC236}">
                <a16:creationId xmlns:a16="http://schemas.microsoft.com/office/drawing/2014/main" id="{5595E345-7284-4667-AC5E-016E8BC22574}"/>
              </a:ext>
            </a:extLst>
          </p:cNvPr>
          <p:cNvSpPr txBox="1">
            <a:spLocks/>
          </p:cNvSpPr>
          <p:nvPr/>
        </p:nvSpPr>
        <p:spPr>
          <a:xfrm>
            <a:off x="430374" y="6376995"/>
            <a:ext cx="1216079" cy="169277"/>
          </a:xfrm>
          <a:prstGeom prst="rect">
            <a:avLst/>
          </a:prstGeom>
        </p:spPr>
        <p:txBody>
          <a:bodyPr wrap="square" lIns="0" tIns="0" rIns="0" bIns="0" anchor="b">
            <a:spAutoFit/>
          </a:bodyPr>
          <a:lstStyle>
            <a:defPPr>
              <a:defRPr lang="en-GB"/>
            </a:defPPr>
            <a:lvl1pPr algn="l" rtl="0" fontAlgn="base">
              <a:spcBef>
                <a:spcPct val="0"/>
              </a:spcBef>
              <a:spcAft>
                <a:spcPct val="0"/>
              </a:spcAft>
              <a:defRPr lang="en-GB" sz="1100" b="0" kern="1200" dirty="0">
                <a:solidFill>
                  <a:schemeClr val="accent1"/>
                </a:solidFill>
                <a:latin typeface="+mn-lt"/>
                <a:ea typeface="+mn-ea"/>
                <a:cs typeface="+mn-cs"/>
              </a:defRPr>
            </a:lvl1pPr>
            <a:lvl2pPr marL="609539" algn="l" rtl="0" fontAlgn="base">
              <a:spcBef>
                <a:spcPct val="0"/>
              </a:spcBef>
              <a:spcAft>
                <a:spcPct val="0"/>
              </a:spcAft>
              <a:defRPr sz="3700" b="1" kern="1200">
                <a:solidFill>
                  <a:srgbClr val="0079C1"/>
                </a:solidFill>
                <a:latin typeface="Arial" charset="0"/>
                <a:ea typeface="ＭＳ Ｐゴシック" pitchFamily="48" charset="-128"/>
                <a:cs typeface="+mn-cs"/>
              </a:defRPr>
            </a:lvl2pPr>
            <a:lvl3pPr marL="1219080" algn="l" rtl="0" fontAlgn="base">
              <a:spcBef>
                <a:spcPct val="0"/>
              </a:spcBef>
              <a:spcAft>
                <a:spcPct val="0"/>
              </a:spcAft>
              <a:defRPr sz="3700" b="1" kern="1200">
                <a:solidFill>
                  <a:srgbClr val="0079C1"/>
                </a:solidFill>
                <a:latin typeface="Arial" charset="0"/>
                <a:ea typeface="ＭＳ Ｐゴシック" pitchFamily="48" charset="-128"/>
                <a:cs typeface="+mn-cs"/>
              </a:defRPr>
            </a:lvl3pPr>
            <a:lvl4pPr marL="1828618" algn="l" rtl="0" fontAlgn="base">
              <a:spcBef>
                <a:spcPct val="0"/>
              </a:spcBef>
              <a:spcAft>
                <a:spcPct val="0"/>
              </a:spcAft>
              <a:defRPr sz="3700" b="1" kern="1200">
                <a:solidFill>
                  <a:srgbClr val="0079C1"/>
                </a:solidFill>
                <a:latin typeface="Arial" charset="0"/>
                <a:ea typeface="ＭＳ Ｐゴシック" pitchFamily="48" charset="-128"/>
                <a:cs typeface="+mn-cs"/>
              </a:defRPr>
            </a:lvl4pPr>
            <a:lvl5pPr marL="2438158" algn="l" rtl="0" fontAlgn="base">
              <a:spcBef>
                <a:spcPct val="0"/>
              </a:spcBef>
              <a:spcAft>
                <a:spcPct val="0"/>
              </a:spcAft>
              <a:defRPr sz="3700" b="1" kern="1200">
                <a:solidFill>
                  <a:srgbClr val="0079C1"/>
                </a:solidFill>
                <a:latin typeface="Arial" charset="0"/>
                <a:ea typeface="ＭＳ Ｐゴシック" pitchFamily="48" charset="-128"/>
                <a:cs typeface="+mn-cs"/>
              </a:defRPr>
            </a:lvl5pPr>
            <a:lvl6pPr marL="3047696" algn="l" defTabSz="1219080" rtl="0" eaLnBrk="1" latinLnBrk="0" hangingPunct="1">
              <a:defRPr sz="3700" b="1" kern="1200">
                <a:solidFill>
                  <a:srgbClr val="0079C1"/>
                </a:solidFill>
                <a:latin typeface="Arial" charset="0"/>
                <a:ea typeface="ＭＳ Ｐゴシック" pitchFamily="48" charset="-128"/>
                <a:cs typeface="+mn-cs"/>
              </a:defRPr>
            </a:lvl6pPr>
            <a:lvl7pPr marL="3657235" algn="l" defTabSz="1219080" rtl="0" eaLnBrk="1" latinLnBrk="0" hangingPunct="1">
              <a:defRPr sz="3700" b="1" kern="1200">
                <a:solidFill>
                  <a:srgbClr val="0079C1"/>
                </a:solidFill>
                <a:latin typeface="Arial" charset="0"/>
                <a:ea typeface="ＭＳ Ｐゴシック" pitchFamily="48" charset="-128"/>
                <a:cs typeface="+mn-cs"/>
              </a:defRPr>
            </a:lvl7pPr>
            <a:lvl8pPr marL="4266773" algn="l" defTabSz="1219080" rtl="0" eaLnBrk="1" latinLnBrk="0" hangingPunct="1">
              <a:defRPr sz="3700" b="1" kern="1200">
                <a:solidFill>
                  <a:srgbClr val="0079C1"/>
                </a:solidFill>
                <a:latin typeface="Arial" charset="0"/>
                <a:ea typeface="ＭＳ Ｐゴシック" pitchFamily="48" charset="-128"/>
                <a:cs typeface="+mn-cs"/>
              </a:defRPr>
            </a:lvl8pPr>
            <a:lvl9pPr marL="4876313" algn="l" defTabSz="1219080" rtl="0" eaLnBrk="1" latinLnBrk="0" hangingPunct="1">
              <a:defRPr sz="3700" b="1" kern="1200">
                <a:solidFill>
                  <a:srgbClr val="0079C1"/>
                </a:solidFill>
                <a:latin typeface="Arial" charset="0"/>
                <a:ea typeface="ＭＳ Ｐゴシック" pitchFamily="48" charset="-128"/>
                <a:cs typeface="+mn-cs"/>
              </a:defRPr>
            </a:lvl9pPr>
          </a:lstStyle>
          <a:p>
            <a:pPr>
              <a:tabLst>
                <a:tab pos="988963" algn="l"/>
              </a:tabLst>
            </a:pPr>
            <a:r>
              <a:rPr lang="fr-FR" sz="1100" b="1"/>
              <a:t>National Grid </a:t>
            </a:r>
          </a:p>
        </p:txBody>
      </p:sp>
    </p:spTree>
    <p:extLst>
      <p:ext uri="{BB962C8B-B14F-4D97-AF65-F5344CB8AC3E}">
        <p14:creationId xmlns:p14="http://schemas.microsoft.com/office/powerpoint/2010/main" val="101129679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fontAlgn="base" hangingPunct="1">
        <a:spcBef>
          <a:spcPct val="0"/>
        </a:spcBef>
        <a:spcAft>
          <a:spcPct val="0"/>
        </a:spcAft>
        <a:defRPr sz="2400" b="1">
          <a:solidFill>
            <a:schemeClr val="accent1"/>
          </a:solidFill>
          <a:latin typeface="+mj-lt"/>
          <a:ea typeface="+mj-ea"/>
          <a:cs typeface="+mj-cs"/>
        </a:defRPr>
      </a:lvl1pPr>
      <a:lvl2pPr algn="l" rtl="0" eaLnBrk="1" fontAlgn="base" hangingPunct="1">
        <a:spcBef>
          <a:spcPct val="0"/>
        </a:spcBef>
        <a:spcAft>
          <a:spcPct val="0"/>
        </a:spcAft>
        <a:defRPr sz="2100" b="1">
          <a:solidFill>
            <a:srgbClr val="0079C1"/>
          </a:solidFill>
          <a:latin typeface="Arial" charset="0"/>
          <a:ea typeface="ＭＳ Ｐゴシック" pitchFamily="48" charset="-128"/>
        </a:defRPr>
      </a:lvl2pPr>
      <a:lvl3pPr algn="l" rtl="0" eaLnBrk="1" fontAlgn="base" hangingPunct="1">
        <a:spcBef>
          <a:spcPct val="0"/>
        </a:spcBef>
        <a:spcAft>
          <a:spcPct val="0"/>
        </a:spcAft>
        <a:defRPr sz="2100" b="1">
          <a:solidFill>
            <a:srgbClr val="0079C1"/>
          </a:solidFill>
          <a:latin typeface="Arial" charset="0"/>
          <a:ea typeface="ＭＳ Ｐゴシック" pitchFamily="48" charset="-128"/>
        </a:defRPr>
      </a:lvl3pPr>
      <a:lvl4pPr algn="l" rtl="0" eaLnBrk="1" fontAlgn="base" hangingPunct="1">
        <a:spcBef>
          <a:spcPct val="0"/>
        </a:spcBef>
        <a:spcAft>
          <a:spcPct val="0"/>
        </a:spcAft>
        <a:defRPr sz="2100" b="1">
          <a:solidFill>
            <a:srgbClr val="0079C1"/>
          </a:solidFill>
          <a:latin typeface="Arial" charset="0"/>
          <a:ea typeface="ＭＳ Ｐゴシック" pitchFamily="48" charset="-128"/>
        </a:defRPr>
      </a:lvl4pPr>
      <a:lvl5pPr algn="l" rtl="0" eaLnBrk="1" fontAlgn="base" hangingPunct="1">
        <a:spcBef>
          <a:spcPct val="0"/>
        </a:spcBef>
        <a:spcAft>
          <a:spcPct val="0"/>
        </a:spcAft>
        <a:defRPr sz="2100" b="1">
          <a:solidFill>
            <a:srgbClr val="0079C1"/>
          </a:solidFill>
          <a:latin typeface="Arial" charset="0"/>
          <a:ea typeface="ＭＳ Ｐゴシック" pitchFamily="48" charset="-128"/>
        </a:defRPr>
      </a:lvl5pPr>
      <a:lvl6pPr marL="342850" algn="l" rtl="0" eaLnBrk="1" fontAlgn="base" hangingPunct="1">
        <a:spcBef>
          <a:spcPct val="0"/>
        </a:spcBef>
        <a:spcAft>
          <a:spcPct val="0"/>
        </a:spcAft>
        <a:defRPr sz="2100" b="1">
          <a:solidFill>
            <a:srgbClr val="0079C1"/>
          </a:solidFill>
          <a:latin typeface="Arial" charset="0"/>
          <a:ea typeface="ＭＳ Ｐゴシック" pitchFamily="48" charset="-128"/>
        </a:defRPr>
      </a:lvl6pPr>
      <a:lvl7pPr marL="685698" algn="l" rtl="0" eaLnBrk="1" fontAlgn="base" hangingPunct="1">
        <a:spcBef>
          <a:spcPct val="0"/>
        </a:spcBef>
        <a:spcAft>
          <a:spcPct val="0"/>
        </a:spcAft>
        <a:defRPr sz="2100" b="1">
          <a:solidFill>
            <a:srgbClr val="0079C1"/>
          </a:solidFill>
          <a:latin typeface="Arial" charset="0"/>
          <a:ea typeface="ＭＳ Ｐゴシック" pitchFamily="48" charset="-128"/>
        </a:defRPr>
      </a:lvl7pPr>
      <a:lvl8pPr marL="1028548" algn="l" rtl="0" eaLnBrk="1" fontAlgn="base" hangingPunct="1">
        <a:spcBef>
          <a:spcPct val="0"/>
        </a:spcBef>
        <a:spcAft>
          <a:spcPct val="0"/>
        </a:spcAft>
        <a:defRPr sz="2100" b="1">
          <a:solidFill>
            <a:srgbClr val="0079C1"/>
          </a:solidFill>
          <a:latin typeface="Arial" charset="0"/>
          <a:ea typeface="ＭＳ Ｐゴシック" pitchFamily="48" charset="-128"/>
        </a:defRPr>
      </a:lvl8pPr>
      <a:lvl9pPr marL="1371396" algn="l" rtl="0" eaLnBrk="1" fontAlgn="base" hangingPunct="1">
        <a:spcBef>
          <a:spcPct val="0"/>
        </a:spcBef>
        <a:spcAft>
          <a:spcPct val="0"/>
        </a:spcAft>
        <a:defRPr sz="2100" b="1">
          <a:solidFill>
            <a:srgbClr val="0079C1"/>
          </a:solidFill>
          <a:latin typeface="Arial" charset="0"/>
          <a:ea typeface="ＭＳ Ｐゴシック" pitchFamily="48" charset="-128"/>
        </a:defRPr>
      </a:lvl9pPr>
    </p:titleStyle>
    <p:bodyStyle>
      <a:lvl1pPr marL="0" indent="0" algn="l" rtl="0" eaLnBrk="1" fontAlgn="base" hangingPunct="1">
        <a:spcBef>
          <a:spcPct val="0"/>
        </a:spcBef>
        <a:spcAft>
          <a:spcPts val="1200"/>
        </a:spcAft>
        <a:buClr>
          <a:schemeClr val="tx1"/>
        </a:buClr>
        <a:buFontTx/>
        <a:buNone/>
        <a:defRPr sz="1801" b="1">
          <a:solidFill>
            <a:schemeClr val="accent1"/>
          </a:solidFill>
          <a:latin typeface="+mn-lt"/>
          <a:ea typeface="+mn-ea"/>
          <a:cs typeface="+mn-cs"/>
        </a:defRPr>
      </a:lvl1pPr>
      <a:lvl2pPr marL="0" indent="0" algn="l" rtl="0" eaLnBrk="1" fontAlgn="base" hangingPunct="1">
        <a:spcBef>
          <a:spcPct val="0"/>
        </a:spcBef>
        <a:spcAft>
          <a:spcPts val="1200"/>
        </a:spcAft>
        <a:buClr>
          <a:schemeClr val="tx1"/>
        </a:buClr>
        <a:buFontTx/>
        <a:buNone/>
        <a:defRPr sz="1600">
          <a:solidFill>
            <a:schemeClr val="tx1"/>
          </a:solidFill>
          <a:latin typeface="+mn-lt"/>
          <a:ea typeface="+mn-ea"/>
        </a:defRPr>
      </a:lvl2pPr>
      <a:lvl3pPr marL="269987" indent="-269987" algn="l" rtl="0" eaLnBrk="1" fontAlgn="base" hangingPunct="1">
        <a:spcBef>
          <a:spcPct val="0"/>
        </a:spcBef>
        <a:spcAft>
          <a:spcPts val="1200"/>
        </a:spcAft>
        <a:buClr>
          <a:schemeClr val="accent1"/>
        </a:buClr>
        <a:buFont typeface="Arial" panose="020B0604020202020204" pitchFamily="34" charset="0"/>
        <a:buChar char="•"/>
        <a:defRPr sz="1600">
          <a:solidFill>
            <a:schemeClr val="tx1"/>
          </a:solidFill>
          <a:latin typeface="+mn-lt"/>
          <a:ea typeface="+mn-ea"/>
        </a:defRPr>
      </a:lvl3pPr>
      <a:lvl4pPr marL="539973" indent="-269987" algn="l" rtl="0" eaLnBrk="1" fontAlgn="base" hangingPunct="1">
        <a:spcBef>
          <a:spcPct val="0"/>
        </a:spcBef>
        <a:spcAft>
          <a:spcPts val="1200"/>
        </a:spcAft>
        <a:buClr>
          <a:schemeClr val="accent1"/>
        </a:buClr>
        <a:buFont typeface="Arial" panose="020B0604020202020204" pitchFamily="34" charset="0"/>
        <a:buChar char="-"/>
        <a:defRPr sz="1600">
          <a:solidFill>
            <a:schemeClr val="tx1"/>
          </a:solidFill>
          <a:latin typeface="+mn-lt"/>
          <a:ea typeface="+mn-ea"/>
        </a:defRPr>
      </a:lvl4pPr>
      <a:lvl5pPr marL="809960" indent="-269987" algn="l" rtl="0" eaLnBrk="1" fontAlgn="base" hangingPunct="1">
        <a:spcBef>
          <a:spcPct val="0"/>
        </a:spcBef>
        <a:spcAft>
          <a:spcPts val="1200"/>
        </a:spcAft>
        <a:buClr>
          <a:schemeClr val="accent1"/>
        </a:buClr>
        <a:buFont typeface="Arial" panose="020B0604020202020204" pitchFamily="34" charset="0"/>
        <a:buChar char="◦"/>
        <a:defRPr sz="1600">
          <a:solidFill>
            <a:schemeClr val="tx1"/>
          </a:solidFill>
          <a:latin typeface="+mn-lt"/>
          <a:ea typeface="+mn-ea"/>
        </a:defRPr>
      </a:lvl5pPr>
      <a:lvl6pPr marL="0" indent="-269987" algn="l" rtl="0" eaLnBrk="1" fontAlgn="base" hangingPunct="1">
        <a:spcBef>
          <a:spcPct val="0"/>
        </a:spcBef>
        <a:spcAft>
          <a:spcPts val="1200"/>
        </a:spcAft>
        <a:buClr>
          <a:schemeClr val="accent1"/>
        </a:buClr>
        <a:buFont typeface="+mj-lt"/>
        <a:buAutoNum type="arabicPeriod"/>
        <a:defRPr sz="1600">
          <a:solidFill>
            <a:schemeClr val="tx1"/>
          </a:solidFill>
          <a:latin typeface="+mn-lt"/>
          <a:ea typeface="+mn-ea"/>
        </a:defRPr>
      </a:lvl6pPr>
      <a:lvl7pPr marL="539973" indent="-269987" algn="l" rtl="0" eaLnBrk="1" fontAlgn="base" hangingPunct="1">
        <a:spcBef>
          <a:spcPct val="0"/>
        </a:spcBef>
        <a:spcAft>
          <a:spcPts val="1200"/>
        </a:spcAft>
        <a:buClr>
          <a:schemeClr val="accent1"/>
        </a:buClr>
        <a:buFont typeface="+mj-lt"/>
        <a:buAutoNum type="alphaLcPeriod"/>
        <a:defRPr sz="1600">
          <a:solidFill>
            <a:schemeClr val="tx1"/>
          </a:solidFill>
          <a:latin typeface="+mn-lt"/>
          <a:ea typeface="+mn-ea"/>
        </a:defRPr>
      </a:lvl7pPr>
      <a:lvl8pPr marL="809960" indent="-269987" algn="l" rtl="0" eaLnBrk="1" fontAlgn="base" hangingPunct="1">
        <a:spcBef>
          <a:spcPct val="0"/>
        </a:spcBef>
        <a:spcAft>
          <a:spcPts val="1200"/>
        </a:spcAft>
        <a:buClr>
          <a:schemeClr val="accent1"/>
        </a:buClr>
        <a:buFont typeface="+mj-lt"/>
        <a:buAutoNum type="romanLcPeriod"/>
        <a:defRPr sz="1600">
          <a:solidFill>
            <a:schemeClr val="tx1"/>
          </a:solidFill>
          <a:latin typeface="+mn-lt"/>
          <a:ea typeface="+mn-ea"/>
        </a:defRPr>
      </a:lvl8pPr>
      <a:lvl9pPr marL="0" indent="0" algn="l" rtl="0" eaLnBrk="1" fontAlgn="base" hangingPunct="1">
        <a:spcBef>
          <a:spcPct val="0"/>
        </a:spcBef>
        <a:spcAft>
          <a:spcPts val="1200"/>
        </a:spcAft>
        <a:buClr>
          <a:schemeClr val="tx1"/>
        </a:buClr>
        <a:buFontTx/>
        <a:buNone/>
        <a:defRPr sz="2400">
          <a:solidFill>
            <a:schemeClr val="accent1"/>
          </a:solidFill>
          <a:latin typeface="+mn-lt"/>
          <a:ea typeface="+mn-ea"/>
        </a:defRPr>
      </a:lvl9pPr>
    </p:bodyStyle>
    <p:otherStyle>
      <a:defPPr>
        <a:defRPr lang="en-GB"/>
      </a:defPPr>
      <a:lvl1pPr marL="0" indent="0" algn="l" rtl="0" eaLnBrk="1" fontAlgn="base" hangingPunct="1">
        <a:spcBef>
          <a:spcPct val="0"/>
        </a:spcBef>
        <a:spcAft>
          <a:spcPts val="601"/>
        </a:spcAft>
        <a:buClr>
          <a:schemeClr val="tx1"/>
        </a:buClr>
        <a:buFontTx/>
        <a:buNone/>
        <a:defRPr sz="1200" b="1">
          <a:solidFill>
            <a:schemeClr val="accent1"/>
          </a:solidFill>
          <a:latin typeface="+mn-lt"/>
          <a:ea typeface="+mn-ea"/>
          <a:cs typeface="+mn-cs"/>
        </a:defRPr>
      </a:lvl1pPr>
      <a:lvl2pPr marL="0" indent="0" algn="l" rtl="0" eaLnBrk="1" fontAlgn="base" hangingPunct="1">
        <a:spcBef>
          <a:spcPct val="0"/>
        </a:spcBef>
        <a:spcAft>
          <a:spcPts val="601"/>
        </a:spcAft>
        <a:buClr>
          <a:schemeClr val="tx1"/>
        </a:buClr>
        <a:buFontTx/>
        <a:buNone/>
        <a:defRPr sz="1200">
          <a:solidFill>
            <a:schemeClr val="tx1"/>
          </a:solidFill>
          <a:latin typeface="+mn-lt"/>
          <a:ea typeface="+mn-ea"/>
        </a:defRPr>
      </a:lvl2pPr>
      <a:lvl3pPr marL="179992" indent="-179992" algn="l" rtl="0" eaLnBrk="1" fontAlgn="base" hangingPunct="1">
        <a:spcBef>
          <a:spcPct val="0"/>
        </a:spcBef>
        <a:spcAft>
          <a:spcPts val="601"/>
        </a:spcAft>
        <a:buClr>
          <a:schemeClr val="accent1"/>
        </a:buClr>
        <a:buFont typeface="Arial" panose="020B0604020202020204" pitchFamily="34" charset="0"/>
        <a:buChar char="•"/>
        <a:defRPr sz="1200">
          <a:solidFill>
            <a:schemeClr val="tx1"/>
          </a:solidFill>
          <a:latin typeface="+mn-lt"/>
          <a:ea typeface="+mn-ea"/>
        </a:defRPr>
      </a:lvl3pPr>
      <a:lvl4pPr marL="359982" indent="-179992" algn="l" rtl="0" eaLnBrk="1" fontAlgn="base" hangingPunct="1">
        <a:spcBef>
          <a:spcPct val="0"/>
        </a:spcBef>
        <a:spcAft>
          <a:spcPts val="601"/>
        </a:spcAft>
        <a:buClr>
          <a:schemeClr val="accent1"/>
        </a:buClr>
        <a:buFont typeface="Arial" panose="020B0604020202020204" pitchFamily="34" charset="0"/>
        <a:buChar char="-"/>
        <a:defRPr sz="1200">
          <a:solidFill>
            <a:schemeClr val="tx1"/>
          </a:solidFill>
          <a:latin typeface="+mn-lt"/>
          <a:ea typeface="+mn-ea"/>
        </a:defRPr>
      </a:lvl4pPr>
      <a:lvl5pPr marL="539973" indent="-179992" algn="l" rtl="0" eaLnBrk="1" fontAlgn="base" hangingPunct="1">
        <a:spcBef>
          <a:spcPct val="0"/>
        </a:spcBef>
        <a:spcAft>
          <a:spcPts val="601"/>
        </a:spcAft>
        <a:buClr>
          <a:schemeClr val="accent1"/>
        </a:buClr>
        <a:buFont typeface="Arial" panose="020B0604020202020204" pitchFamily="34" charset="0"/>
        <a:buChar char="◦"/>
        <a:defRPr sz="1200">
          <a:solidFill>
            <a:schemeClr val="tx1"/>
          </a:solidFill>
          <a:latin typeface="+mn-lt"/>
          <a:ea typeface="+mn-ea"/>
        </a:defRPr>
      </a:lvl5pPr>
      <a:lvl6pPr marL="179992" indent="-179992" algn="l" rtl="0" eaLnBrk="1" fontAlgn="base" hangingPunct="1">
        <a:spcBef>
          <a:spcPct val="0"/>
        </a:spcBef>
        <a:spcAft>
          <a:spcPts val="601"/>
        </a:spcAft>
        <a:buClr>
          <a:schemeClr val="accent1"/>
        </a:buClr>
        <a:buFont typeface="+mj-lt"/>
        <a:buAutoNum type="arabicPeriod"/>
        <a:defRPr sz="1200">
          <a:solidFill>
            <a:schemeClr val="tx1"/>
          </a:solidFill>
          <a:latin typeface="+mn-lt"/>
          <a:ea typeface="+mn-ea"/>
        </a:defRPr>
      </a:lvl6pPr>
      <a:lvl7pPr marL="359982" indent="-179992" algn="l" rtl="0" eaLnBrk="1" fontAlgn="base" hangingPunct="1">
        <a:spcBef>
          <a:spcPct val="0"/>
        </a:spcBef>
        <a:spcAft>
          <a:spcPts val="601"/>
        </a:spcAft>
        <a:buClr>
          <a:schemeClr val="accent1"/>
        </a:buClr>
        <a:buFont typeface="+mj-lt"/>
        <a:buAutoNum type="alphaLcPeriod"/>
        <a:defRPr sz="1200">
          <a:solidFill>
            <a:schemeClr val="tx1"/>
          </a:solidFill>
          <a:latin typeface="+mn-lt"/>
          <a:ea typeface="+mn-ea"/>
        </a:defRPr>
      </a:lvl7pPr>
      <a:lvl8pPr marL="539973" indent="-179992" algn="l" rtl="0" eaLnBrk="1" fontAlgn="base" hangingPunct="1">
        <a:spcBef>
          <a:spcPct val="0"/>
        </a:spcBef>
        <a:spcAft>
          <a:spcPts val="601"/>
        </a:spcAft>
        <a:buClr>
          <a:schemeClr val="accent1"/>
        </a:buClr>
        <a:buFont typeface="+mj-lt"/>
        <a:buAutoNum type="romanLcPeriod"/>
        <a:defRPr sz="1200">
          <a:solidFill>
            <a:schemeClr val="tx1"/>
          </a:solidFill>
          <a:latin typeface="+mn-lt"/>
          <a:ea typeface="+mn-ea"/>
        </a:defRPr>
      </a:lvl8pPr>
      <a:lvl9pPr marL="0" indent="0" algn="l" rtl="0" eaLnBrk="1" fontAlgn="base" hangingPunct="1">
        <a:spcBef>
          <a:spcPct val="0"/>
        </a:spcBef>
        <a:spcAft>
          <a:spcPts val="601"/>
        </a:spcAft>
        <a:buClr>
          <a:schemeClr val="tx1"/>
        </a:buClr>
        <a:buFontTx/>
        <a:buNone/>
        <a:defRPr sz="1200">
          <a:solidFill>
            <a:schemeClr val="accent2"/>
          </a:solidFill>
          <a:latin typeface="+mn-lt"/>
          <a:ea typeface="+mn-ea"/>
        </a:defRPr>
      </a:lvl9pPr>
    </p:otherStyle>
  </p:txStyles>
  <p:extLst>
    <p:ext uri="{27BBF7A9-308A-43DC-89C8-2F10F3537804}">
      <p15:sldGuideLst xmlns:p15="http://schemas.microsoft.com/office/powerpoint/2012/main">
        <p15:guide id="2" pos="2767">
          <p15:clr>
            <a:srgbClr val="F26B43"/>
          </p15:clr>
        </p15:guide>
        <p15:guide id="4" pos="5556">
          <p15:clr>
            <a:srgbClr val="F26B43"/>
          </p15:clr>
        </p15:guide>
        <p15:guide id="6" orient="horz" pos="2845">
          <p15:clr>
            <a:srgbClr val="F26B43"/>
          </p15:clr>
        </p15:guide>
        <p15:guide id="8" pos="204">
          <p15:clr>
            <a:srgbClr val="F26B43"/>
          </p15:clr>
        </p15:guide>
        <p15:guide id="13" pos="2993">
          <p15:clr>
            <a:srgbClr val="F26B43"/>
          </p15:clr>
        </p15:guide>
        <p15:guide id="14" orient="horz" pos="350">
          <p15:clr>
            <a:srgbClr val="F26B43"/>
          </p15:clr>
        </p15:guide>
        <p15:guide id="15" orient="horz" pos="667">
          <p15:clr>
            <a:srgbClr val="F26B43"/>
          </p15:clr>
        </p15:guide>
        <p15:guide id="16" pos="2064">
          <p15:clr>
            <a:srgbClr val="F26B43"/>
          </p15:clr>
        </p15:guide>
        <p15:guide id="17" pos="3923">
          <p15:clr>
            <a:srgbClr val="F26B43"/>
          </p15:clr>
        </p15:guide>
        <p15:guide id="18" pos="3696">
          <p15:clr>
            <a:srgbClr val="F26B43"/>
          </p15:clr>
        </p15:guide>
        <p15:guide id="19" pos="183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44" name="Rectangle 43">
            <a:extLst>
              <a:ext uri="{FF2B5EF4-FFF2-40B4-BE49-F238E27FC236}">
                <a16:creationId xmlns:a16="http://schemas.microsoft.com/office/drawing/2014/main" id="{E197B243-5D2A-C59C-8360-B0A715ECE9A1}"/>
              </a:ext>
            </a:extLst>
          </p:cNvPr>
          <p:cNvSpPr/>
          <p:nvPr/>
        </p:nvSpPr>
        <p:spPr bwMode="auto">
          <a:xfrm>
            <a:off x="2480231" y="4553413"/>
            <a:ext cx="9631087" cy="2223906"/>
          </a:xfrm>
          <a:prstGeom prst="rect">
            <a:avLst/>
          </a:prstGeom>
          <a:solidFill>
            <a:schemeClr val="bg1"/>
          </a:solidFill>
          <a:ln w="9525" cap="flat" cmpd="sng" algn="ctr">
            <a:noFill/>
            <a:prstDash val="solid"/>
            <a:round/>
            <a:headEnd type="none" w="med" len="med"/>
            <a:tailEnd type="none" w="med" len="med"/>
          </a:ln>
          <a:effectLst/>
        </p:spPr>
        <p:txBody>
          <a:bodyPr vert="horz" wrap="square" lIns="91434" tIns="45718" rIns="91434" bIns="45718" numCol="1" rtlCol="0" anchor="t" anchorCtr="0" compatLnSpc="1">
            <a:prstTxWarp prst="textNoShape">
              <a:avLst/>
            </a:prstTxWarp>
          </a:bodyPr>
          <a:lstStyle/>
          <a:p>
            <a:pPr algn="l">
              <a:spcAft>
                <a:spcPts val="450"/>
              </a:spcAft>
            </a:pPr>
            <a:endParaRPr lang="en-US" sz="1800" err="1">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
        <p:nvSpPr>
          <p:cNvPr id="17" name="Rectangle 16">
            <a:extLst>
              <a:ext uri="{FF2B5EF4-FFF2-40B4-BE49-F238E27FC236}">
                <a16:creationId xmlns:a16="http://schemas.microsoft.com/office/drawing/2014/main" id="{896F9C05-000E-6F11-2A5C-467B959A4E27}"/>
              </a:ext>
            </a:extLst>
          </p:cNvPr>
          <p:cNvSpPr/>
          <p:nvPr/>
        </p:nvSpPr>
        <p:spPr bwMode="auto">
          <a:xfrm>
            <a:off x="2480231" y="80681"/>
            <a:ext cx="9631087" cy="4359211"/>
          </a:xfrm>
          <a:prstGeom prst="rect">
            <a:avLst/>
          </a:prstGeom>
          <a:solidFill>
            <a:schemeClr val="bg1"/>
          </a:solidFill>
          <a:ln w="9525" cap="flat" cmpd="sng" algn="ctr">
            <a:noFill/>
            <a:prstDash val="solid"/>
            <a:round/>
            <a:headEnd type="none" w="med" len="med"/>
            <a:tailEnd type="none" w="med" len="med"/>
          </a:ln>
          <a:effectLst/>
        </p:spPr>
        <p:txBody>
          <a:bodyPr vert="horz" wrap="square" lIns="91434" tIns="45718" rIns="91434" bIns="45718" numCol="1" rtlCol="0" anchor="t" anchorCtr="0" compatLnSpc="1">
            <a:prstTxWarp prst="textNoShape">
              <a:avLst/>
            </a:prstTxWarp>
          </a:bodyPr>
          <a:lstStyle/>
          <a:p>
            <a:pPr algn="l">
              <a:spcAft>
                <a:spcPts val="450"/>
              </a:spcAft>
            </a:pPr>
            <a:endParaRPr lang="en-US" sz="1800" err="1">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
        <p:nvSpPr>
          <p:cNvPr id="16" name="Rectangle 15">
            <a:extLst>
              <a:ext uri="{FF2B5EF4-FFF2-40B4-BE49-F238E27FC236}">
                <a16:creationId xmlns:a16="http://schemas.microsoft.com/office/drawing/2014/main" id="{73396C0F-54AA-655C-5CB7-450FBB7EDDCF}"/>
              </a:ext>
            </a:extLst>
          </p:cNvPr>
          <p:cNvSpPr/>
          <p:nvPr/>
        </p:nvSpPr>
        <p:spPr bwMode="auto">
          <a:xfrm>
            <a:off x="80682" y="80681"/>
            <a:ext cx="2293672" cy="6703359"/>
          </a:xfrm>
          <a:prstGeom prst="rect">
            <a:avLst/>
          </a:prstGeom>
          <a:solidFill>
            <a:schemeClr val="bg1"/>
          </a:solidFill>
          <a:ln w="9525" cap="flat" cmpd="sng" algn="ctr">
            <a:noFill/>
            <a:prstDash val="solid"/>
            <a:round/>
            <a:headEnd type="none" w="med" len="med"/>
            <a:tailEnd type="none" w="med" len="med"/>
          </a:ln>
          <a:effectLst/>
        </p:spPr>
        <p:txBody>
          <a:bodyPr vert="horz" wrap="square" lIns="91434" tIns="45718" rIns="91434" bIns="45718" numCol="1" rtlCol="0" anchor="t" anchorCtr="0" compatLnSpc="1">
            <a:prstTxWarp prst="textNoShape">
              <a:avLst/>
            </a:prstTxWarp>
          </a:bodyPr>
          <a:lstStyle/>
          <a:p>
            <a:pPr algn="l">
              <a:spcAft>
                <a:spcPts val="450"/>
              </a:spcAft>
            </a:pPr>
            <a:endParaRPr lang="en-US" sz="1800" err="1">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1902D0E3-C407-F286-25CB-38CE1BDEE255}"/>
              </a:ext>
            </a:extLst>
          </p:cNvPr>
          <p:cNvSpPr txBox="1"/>
          <p:nvPr/>
        </p:nvSpPr>
        <p:spPr bwMode="auto">
          <a:xfrm>
            <a:off x="2586109" y="151468"/>
            <a:ext cx="9375908" cy="1661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R="0">
              <a:lnSpc>
                <a:spcPct val="107000"/>
              </a:lnSpc>
              <a:spcBef>
                <a:spcPts val="0"/>
              </a:spcBef>
            </a:pPr>
            <a:r>
              <a:rPr lang="en-US" sz="1600" b="1" dirty="0">
                <a:solidFill>
                  <a:schemeClr val="accent6">
                    <a:lumMod val="75000"/>
                  </a:schemeClr>
                </a:solidFill>
                <a:effectLst/>
                <a:latin typeface="Calibri" panose="020F0502020204030204" pitchFamily="34" charset="0"/>
                <a:ea typeface="Calibri" panose="020F0502020204030204" pitchFamily="34" charset="0"/>
                <a:cs typeface="Calibri" panose="020F0502020204030204" pitchFamily="34" charset="0"/>
              </a:rPr>
              <a:t>SUMMARY</a:t>
            </a:r>
          </a:p>
          <a:p>
            <a:pPr marR="0" algn="just">
              <a:lnSpc>
                <a:spcPct val="107000"/>
              </a:lnSpc>
              <a:spcBef>
                <a:spcPts val="0"/>
              </a:spcBef>
              <a:spcAft>
                <a:spcPts val="600"/>
              </a:spcAft>
            </a:pPr>
            <a:r>
              <a:rPr lang="en-US" sz="1600" dirty="0">
                <a:effectLst/>
                <a:latin typeface="Calibri" panose="020F0502020204030204" pitchFamily="34" charset="0"/>
                <a:ea typeface="Calibri" panose="020F0502020204030204" pitchFamily="34" charset="0"/>
                <a:cs typeface="Calibri" panose="020F0502020204030204" pitchFamily="34" charset="0"/>
              </a:rPr>
              <a:t>The Future Grid project will deploy innovative digital technology solutions to maximize the value of distributed energy resources (DER) through advanced network management, resource orchestration and control. The project will leverage and build upon foundational grid modernization investments in AMI, ADMS, DERMS and FLISR currently underway in our electric service territories across New York and Massachusetts through the following three components:</a:t>
            </a:r>
            <a:endParaRPr lang="en-US" sz="1400"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E8538BC3-2E6C-1F9D-7931-8FAB37D7C9E6}"/>
              </a:ext>
            </a:extLst>
          </p:cNvPr>
          <p:cNvSpPr txBox="1"/>
          <p:nvPr/>
        </p:nvSpPr>
        <p:spPr bwMode="auto">
          <a:xfrm>
            <a:off x="129237" y="194202"/>
            <a:ext cx="2350994" cy="606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t" anchorCtr="0" compatLnSpc="1">
            <a:prstTxWarp prst="textNoShape">
              <a:avLst/>
            </a:prstTxWarp>
            <a:spAutoFit/>
          </a:bodyPr>
          <a:lstStyle/>
          <a:p>
            <a:pPr algn="l">
              <a:spcAft>
                <a:spcPts val="600"/>
              </a:spcAft>
              <a:buClr>
                <a:schemeClr val="tx1"/>
              </a:buClr>
            </a:pPr>
            <a:r>
              <a:rPr lang="en-US" b="1" kern="0">
                <a:solidFill>
                  <a:schemeClr val="accent1"/>
                </a:solidFill>
                <a:latin typeface="Calibri" panose="020F0502020204030204" pitchFamily="34" charset="0"/>
                <a:ea typeface="Calibri" panose="020F0502020204030204" pitchFamily="34" charset="0"/>
                <a:cs typeface="Calibri" panose="020F0502020204030204" pitchFamily="34" charset="0"/>
              </a:rPr>
              <a:t>FUTURE GRID</a:t>
            </a:r>
            <a:br>
              <a:rPr lang="en-US" sz="1800" b="0" kern="0">
                <a:solidFill>
                  <a:schemeClr val="tx1"/>
                </a:solidFill>
                <a:latin typeface="Calibri" panose="020F0502020204030204" pitchFamily="34" charset="0"/>
                <a:ea typeface="Calibri" panose="020F0502020204030204" pitchFamily="34" charset="0"/>
                <a:cs typeface="Calibri" panose="020F0502020204030204" pitchFamily="34" charset="0"/>
              </a:rPr>
            </a:br>
            <a:r>
              <a:rPr lang="en-US" sz="1100" b="0" i="1" kern="0">
                <a:solidFill>
                  <a:schemeClr val="tx1"/>
                </a:solidFill>
                <a:latin typeface="Calibri" panose="020F0502020204030204" pitchFamily="34" charset="0"/>
                <a:ea typeface="Calibri" panose="020F0502020204030204" pitchFamily="34" charset="0"/>
                <a:cs typeface="Calibri" panose="020F0502020204030204" pitchFamily="34" charset="0"/>
              </a:rPr>
              <a:t>Project Name</a:t>
            </a:r>
            <a:br>
              <a:rPr lang="en-US" sz="1100" b="0" i="1" kern="0">
                <a:solidFill>
                  <a:schemeClr val="tx1"/>
                </a:solidFill>
                <a:latin typeface="Calibri" panose="020F0502020204030204" pitchFamily="34" charset="0"/>
                <a:ea typeface="Calibri" panose="020F0502020204030204" pitchFamily="34" charset="0"/>
                <a:cs typeface="Calibri" panose="020F0502020204030204" pitchFamily="34" charset="0"/>
              </a:rPr>
            </a:br>
            <a:br>
              <a:rPr lang="en-US" sz="1100" b="0" i="1" kern="0">
                <a:solidFill>
                  <a:schemeClr val="tx1"/>
                </a:solidFill>
                <a:latin typeface="Calibri" panose="020F0502020204030204" pitchFamily="34" charset="0"/>
                <a:ea typeface="Calibri" panose="020F0502020204030204" pitchFamily="34" charset="0"/>
                <a:cs typeface="Calibri" panose="020F0502020204030204" pitchFamily="34" charset="0"/>
              </a:rPr>
            </a:br>
            <a:r>
              <a:rPr lang="en-US" sz="1600" b="1" kern="0">
                <a:solidFill>
                  <a:schemeClr val="accent1"/>
                </a:solidFill>
                <a:latin typeface="Calibri" panose="020F0502020204030204" pitchFamily="34" charset="0"/>
                <a:ea typeface="Calibri" panose="020F0502020204030204" pitchFamily="34" charset="0"/>
                <a:cs typeface="Calibri" panose="020F0502020204030204" pitchFamily="34" charset="0"/>
              </a:rPr>
              <a:t>NATIONAL GRID USA SERVICE CO., INC.</a:t>
            </a:r>
            <a:br>
              <a:rPr lang="en-US" sz="1600" b="0" kern="0">
                <a:solidFill>
                  <a:schemeClr val="tx1"/>
                </a:solidFill>
                <a:latin typeface="Calibri" panose="020F0502020204030204" pitchFamily="34" charset="0"/>
                <a:ea typeface="Calibri" panose="020F0502020204030204" pitchFamily="34" charset="0"/>
                <a:cs typeface="Calibri" panose="020F0502020204030204" pitchFamily="34" charset="0"/>
              </a:rPr>
            </a:br>
            <a:r>
              <a:rPr lang="en-US" sz="1100" b="0" i="1" kern="0">
                <a:solidFill>
                  <a:schemeClr val="tx1"/>
                </a:solidFill>
                <a:latin typeface="Calibri" panose="020F0502020204030204" pitchFamily="34" charset="0"/>
                <a:ea typeface="Calibri" panose="020F0502020204030204" pitchFamily="34" charset="0"/>
                <a:cs typeface="Calibri" panose="020F0502020204030204" pitchFamily="34" charset="0"/>
              </a:rPr>
              <a:t>Prime Recipient</a:t>
            </a:r>
            <a:br>
              <a:rPr lang="en-US" sz="1100" b="0" i="1" kern="0">
                <a:solidFill>
                  <a:schemeClr val="tx1"/>
                </a:solidFill>
                <a:latin typeface="Calibri" panose="020F0502020204030204" pitchFamily="34" charset="0"/>
                <a:ea typeface="Calibri" panose="020F0502020204030204" pitchFamily="34" charset="0"/>
                <a:cs typeface="Calibri" panose="020F0502020204030204" pitchFamily="34" charset="0"/>
              </a:rPr>
            </a:br>
            <a:endParaRPr lang="en-US" sz="1200" i="1" kern="0">
              <a:latin typeface="Calibri" panose="020F0502020204030204" pitchFamily="34" charset="0"/>
              <a:ea typeface="Calibri" panose="020F0502020204030204" pitchFamily="34" charset="0"/>
              <a:cs typeface="Calibri" panose="020F0502020204030204" pitchFamily="34" charset="0"/>
            </a:endParaRPr>
          </a:p>
          <a:p>
            <a:pPr>
              <a:spcAft>
                <a:spcPts val="600"/>
              </a:spcAft>
              <a:buClr>
                <a:schemeClr val="tx1"/>
              </a:buClr>
            </a:pPr>
            <a:r>
              <a:rPr lang="en-US" sz="1600" b="1" kern="0">
                <a:solidFill>
                  <a:schemeClr val="accent1"/>
                </a:solidFill>
                <a:latin typeface="Calibri" panose="020F0502020204030204" pitchFamily="34" charset="0"/>
                <a:ea typeface="Calibri" panose="020F0502020204030204" pitchFamily="34" charset="0"/>
                <a:cs typeface="Calibri" panose="020F0502020204030204" pitchFamily="34" charset="0"/>
              </a:rPr>
              <a:t>$</a:t>
            </a:r>
            <a:r>
              <a:rPr lang="en-US" sz="1600" b="1" kern="0" dirty="0" err="1">
                <a:solidFill>
                  <a:schemeClr val="accent1"/>
                </a:solidFill>
                <a:latin typeface="Calibri" panose="020F0502020204030204" pitchFamily="34" charset="0"/>
                <a:ea typeface="Calibri" panose="020F0502020204030204" pitchFamily="34" charset="0"/>
                <a:cs typeface="Calibri" panose="020F0502020204030204" pitchFamily="34" charset="0"/>
              </a:rPr>
              <a:t>139M</a:t>
            </a:r>
            <a:br>
              <a:rPr lang="en-US" sz="2800" b="0" kern="0" dirty="0">
                <a:solidFill>
                  <a:schemeClr val="tx1"/>
                </a:solidFill>
                <a:latin typeface="Calibri" panose="020F0502020204030204" pitchFamily="34" charset="0"/>
                <a:ea typeface="Calibri" panose="020F0502020204030204" pitchFamily="34" charset="0"/>
                <a:cs typeface="Calibri" panose="020F0502020204030204" pitchFamily="34" charset="0"/>
              </a:rPr>
            </a:br>
            <a:r>
              <a:rPr lang="en-US" sz="1200" i="1" kern="0">
                <a:latin typeface="Calibri" panose="020F0502020204030204" pitchFamily="34" charset="0"/>
                <a:ea typeface="Calibri" panose="020F0502020204030204" pitchFamily="34" charset="0"/>
                <a:cs typeface="Calibri" panose="020F0502020204030204" pitchFamily="34" charset="0"/>
              </a:rPr>
              <a:t>Total Project Cost</a:t>
            </a:r>
            <a:br>
              <a:rPr lang="en-US" sz="1600" b="0" i="1" kern="0">
                <a:solidFill>
                  <a:schemeClr val="tx1"/>
                </a:solidFill>
                <a:latin typeface="Calibri" panose="020F0502020204030204" pitchFamily="34" charset="0"/>
                <a:ea typeface="Calibri" panose="020F0502020204030204" pitchFamily="34" charset="0"/>
                <a:cs typeface="Calibri" panose="020F0502020204030204" pitchFamily="34" charset="0"/>
              </a:rPr>
            </a:br>
            <a:endParaRPr lang="en-US" sz="1800" i="1" kern="0">
              <a:latin typeface="Calibri" panose="020F0502020204030204" pitchFamily="34" charset="0"/>
              <a:ea typeface="Calibri" panose="020F0502020204030204" pitchFamily="34" charset="0"/>
              <a:cs typeface="Calibri" panose="020F0502020204030204" pitchFamily="34" charset="0"/>
            </a:endParaRPr>
          </a:p>
          <a:p>
            <a:pPr>
              <a:spcAft>
                <a:spcPts val="600"/>
              </a:spcAft>
              <a:buClr>
                <a:schemeClr val="tx1"/>
              </a:buClr>
            </a:pPr>
            <a:r>
              <a:rPr lang="en-US" sz="1600" b="1" kern="0">
                <a:solidFill>
                  <a:schemeClr val="accent1"/>
                </a:solidFill>
                <a:latin typeface="Calibri" panose="020F0502020204030204" pitchFamily="34" charset="0"/>
                <a:ea typeface="Calibri" panose="020F0502020204030204" pitchFamily="34" charset="0"/>
                <a:cs typeface="Calibri" panose="020F0502020204030204" pitchFamily="34" charset="0"/>
              </a:rPr>
              <a:t>$</a:t>
            </a:r>
            <a:r>
              <a:rPr lang="en-US" sz="1600" b="1" kern="0" dirty="0">
                <a:solidFill>
                  <a:schemeClr val="accent1"/>
                </a:solidFill>
                <a:latin typeface="Calibri" panose="020F0502020204030204" pitchFamily="34" charset="0"/>
                <a:ea typeface="Calibri" panose="020F0502020204030204" pitchFamily="34" charset="0"/>
                <a:cs typeface="Calibri" panose="020F0502020204030204" pitchFamily="34" charset="0"/>
              </a:rPr>
              <a:t>50M</a:t>
            </a:r>
            <a:br>
              <a:rPr lang="en-US" sz="1800" b="0" kern="0" dirty="0">
                <a:solidFill>
                  <a:schemeClr val="tx1"/>
                </a:solidFill>
                <a:latin typeface="Calibri" panose="020F0502020204030204" pitchFamily="34" charset="0"/>
                <a:ea typeface="Calibri" panose="020F0502020204030204" pitchFamily="34" charset="0"/>
                <a:cs typeface="Calibri" panose="020F0502020204030204" pitchFamily="34" charset="0"/>
              </a:rPr>
            </a:br>
            <a:r>
              <a:rPr lang="en-US" sz="1200" b="0" i="1" kern="0">
                <a:solidFill>
                  <a:schemeClr val="tx1"/>
                </a:solidFill>
                <a:latin typeface="Calibri" panose="020F0502020204030204" pitchFamily="34" charset="0"/>
                <a:ea typeface="Calibri" panose="020F0502020204030204" pitchFamily="34" charset="0"/>
                <a:cs typeface="Calibri" panose="020F0502020204030204" pitchFamily="34" charset="0"/>
              </a:rPr>
              <a:t>Requested DOE Funds</a:t>
            </a:r>
            <a:br>
              <a:rPr lang="en-US" sz="1100" b="0" i="1" kern="0">
                <a:solidFill>
                  <a:schemeClr val="tx1"/>
                </a:solidFill>
                <a:latin typeface="Calibri" panose="020F0502020204030204" pitchFamily="34" charset="0"/>
                <a:ea typeface="Calibri" panose="020F0502020204030204" pitchFamily="34" charset="0"/>
                <a:cs typeface="Calibri" panose="020F0502020204030204" pitchFamily="34" charset="0"/>
              </a:rPr>
            </a:br>
            <a:endParaRPr lang="en-US" sz="1200" i="1" kern="0">
              <a:latin typeface="Calibri" panose="020F0502020204030204" pitchFamily="34" charset="0"/>
              <a:ea typeface="Calibri" panose="020F0502020204030204" pitchFamily="34" charset="0"/>
              <a:cs typeface="Calibri" panose="020F0502020204030204" pitchFamily="34" charset="0"/>
            </a:endParaRPr>
          </a:p>
          <a:p>
            <a:pPr>
              <a:spcAft>
                <a:spcPts val="600"/>
              </a:spcAft>
              <a:buClr>
                <a:schemeClr val="tx1"/>
              </a:buClr>
            </a:pPr>
            <a:r>
              <a:rPr lang="en-US" sz="1600" b="1" kern="0" dirty="0">
                <a:solidFill>
                  <a:schemeClr val="accent1"/>
                </a:solidFill>
                <a:latin typeface="Calibri" panose="020F0502020204030204" pitchFamily="34" charset="0"/>
                <a:ea typeface="Calibri" panose="020F0502020204030204" pitchFamily="34" charset="0"/>
                <a:cs typeface="Calibri" panose="020F0502020204030204" pitchFamily="34" charset="0"/>
              </a:rPr>
              <a:t>64</a:t>
            </a:r>
            <a:r>
              <a:rPr lang="en-US" sz="1600" b="1" kern="0">
                <a:solidFill>
                  <a:schemeClr val="accent1"/>
                </a:solidFill>
                <a:latin typeface="Calibri" panose="020F0502020204030204" pitchFamily="34" charset="0"/>
                <a:ea typeface="Calibri" panose="020F0502020204030204" pitchFamily="34" charset="0"/>
                <a:cs typeface="Calibri" panose="020F0502020204030204" pitchFamily="34" charset="0"/>
              </a:rPr>
              <a:t>%</a:t>
            </a:r>
            <a:br>
              <a:rPr lang="en-US" sz="1800" b="0" kern="0">
                <a:solidFill>
                  <a:schemeClr val="tx1"/>
                </a:solidFill>
                <a:latin typeface="Calibri" panose="020F0502020204030204" pitchFamily="34" charset="0"/>
                <a:ea typeface="Calibri" panose="020F0502020204030204" pitchFamily="34" charset="0"/>
                <a:cs typeface="Calibri" panose="020F0502020204030204" pitchFamily="34" charset="0"/>
              </a:rPr>
            </a:br>
            <a:r>
              <a:rPr lang="en-US" sz="1200" i="1" kern="0">
                <a:latin typeface="Calibri" panose="020F0502020204030204" pitchFamily="34" charset="0"/>
                <a:ea typeface="Calibri" panose="020F0502020204030204" pitchFamily="34" charset="0"/>
                <a:cs typeface="Calibri" panose="020F0502020204030204" pitchFamily="34" charset="0"/>
              </a:rPr>
              <a:t>Proposed Cost Share</a:t>
            </a:r>
            <a:br>
              <a:rPr lang="en-US" sz="1100" i="1" kern="0">
                <a:latin typeface="Calibri" panose="020F0502020204030204" pitchFamily="34" charset="0"/>
                <a:ea typeface="Calibri" panose="020F0502020204030204" pitchFamily="34" charset="0"/>
                <a:cs typeface="Calibri" panose="020F0502020204030204" pitchFamily="34" charset="0"/>
              </a:rPr>
            </a:br>
            <a:endParaRPr lang="en-US" sz="1100" b="0" i="1" kern="0">
              <a:solidFill>
                <a:schemeClr val="tx1"/>
              </a:solidFill>
              <a:latin typeface="Calibri" panose="020F0502020204030204" pitchFamily="34" charset="0"/>
              <a:ea typeface="Calibri" panose="020F0502020204030204" pitchFamily="34" charset="0"/>
              <a:cs typeface="Calibri" panose="020F0502020204030204" pitchFamily="34" charset="0"/>
            </a:endParaRPr>
          </a:p>
          <a:p>
            <a:pPr>
              <a:spcAft>
                <a:spcPts val="600"/>
              </a:spcAft>
              <a:buClr>
                <a:schemeClr val="tx1"/>
              </a:buClr>
            </a:pPr>
            <a:r>
              <a:rPr lang="en-US" sz="1600" b="1" kern="0" dirty="0">
                <a:solidFill>
                  <a:schemeClr val="accent1"/>
                </a:solidFill>
                <a:latin typeface="Calibri" panose="020F0502020204030204" pitchFamily="34" charset="0"/>
                <a:ea typeface="Calibri" panose="020F0502020204030204" pitchFamily="34" charset="0"/>
                <a:cs typeface="Calibri" panose="020F0502020204030204" pitchFamily="34" charset="0"/>
              </a:rPr>
              <a:t>Jonathan Berry </a:t>
            </a:r>
            <a:br>
              <a:rPr lang="en-US" sz="1800" b="0" kern="0" dirty="0">
                <a:solidFill>
                  <a:schemeClr val="tx1"/>
                </a:solidFill>
                <a:latin typeface="Calibri" panose="020F0502020204030204" pitchFamily="34" charset="0"/>
                <a:ea typeface="Calibri" panose="020F0502020204030204" pitchFamily="34" charset="0"/>
                <a:cs typeface="Calibri" panose="020F0502020204030204" pitchFamily="34" charset="0"/>
              </a:rPr>
            </a:br>
            <a:r>
              <a:rPr lang="en-US" sz="1200" i="1" kern="0" dirty="0">
                <a:latin typeface="Calibri" panose="020F0502020204030204" pitchFamily="34" charset="0"/>
                <a:ea typeface="Calibri" panose="020F0502020204030204" pitchFamily="34" charset="0"/>
                <a:cs typeface="Calibri" panose="020F0502020204030204" pitchFamily="34" charset="0"/>
              </a:rPr>
              <a:t>Project Co-Manager</a:t>
            </a:r>
            <a:br>
              <a:rPr lang="en-US" sz="1100" i="1" kern="0" dirty="0">
                <a:latin typeface="Calibri" panose="020F0502020204030204" pitchFamily="34" charset="0"/>
                <a:ea typeface="Calibri" panose="020F0502020204030204" pitchFamily="34" charset="0"/>
                <a:cs typeface="Calibri" panose="020F0502020204030204" pitchFamily="34" charset="0"/>
              </a:rPr>
            </a:br>
            <a:endParaRPr lang="en-US" sz="1100" i="1" kern="0" dirty="0">
              <a:latin typeface="Calibri" panose="020F0502020204030204" pitchFamily="34" charset="0"/>
              <a:ea typeface="Calibri" panose="020F0502020204030204" pitchFamily="34" charset="0"/>
              <a:cs typeface="Calibri" panose="020F0502020204030204" pitchFamily="34" charset="0"/>
            </a:endParaRPr>
          </a:p>
          <a:p>
            <a:pPr>
              <a:spcAft>
                <a:spcPts val="600"/>
              </a:spcAft>
              <a:buClr>
                <a:schemeClr val="tx1"/>
              </a:buClr>
            </a:pPr>
            <a:r>
              <a:rPr lang="en-US" sz="1600" b="1" i="1" kern="0" dirty="0">
                <a:solidFill>
                  <a:schemeClr val="accent1"/>
                </a:solidFill>
                <a:latin typeface="Calibri" panose="020F0502020204030204" pitchFamily="34" charset="0"/>
                <a:ea typeface="Calibri" panose="020F0502020204030204" pitchFamily="34" charset="0"/>
                <a:cs typeface="Calibri" panose="020F0502020204030204" pitchFamily="34" charset="0"/>
              </a:rPr>
              <a:t>David Lovelady</a:t>
            </a:r>
            <a:br>
              <a:rPr lang="en-US" sz="1600" b="1" i="1" kern="0" dirty="0">
                <a:solidFill>
                  <a:schemeClr val="accent1"/>
                </a:solidFill>
                <a:latin typeface="Calibri" panose="020F0502020204030204" pitchFamily="34" charset="0"/>
                <a:ea typeface="Calibri" panose="020F0502020204030204" pitchFamily="34" charset="0"/>
                <a:cs typeface="Calibri" panose="020F0502020204030204" pitchFamily="34" charset="0"/>
              </a:rPr>
            </a:br>
            <a:r>
              <a:rPr lang="en-US" sz="1200" i="1" kern="0">
                <a:latin typeface="Calibri" panose="020F0502020204030204" pitchFamily="34" charset="0"/>
                <a:ea typeface="Calibri" panose="020F0502020204030204" pitchFamily="34" charset="0"/>
                <a:cs typeface="Calibri" panose="020F0502020204030204" pitchFamily="34" charset="0"/>
              </a:rPr>
              <a:t>Project </a:t>
            </a:r>
            <a:r>
              <a:rPr lang="en-US" sz="1200" i="1" kern="0" dirty="0">
                <a:latin typeface="Calibri" panose="020F0502020204030204" pitchFamily="34" charset="0"/>
                <a:ea typeface="Calibri" panose="020F0502020204030204" pitchFamily="34" charset="0"/>
                <a:cs typeface="Calibri" panose="020F0502020204030204" pitchFamily="34" charset="0"/>
              </a:rPr>
              <a:t>Co-Manager</a:t>
            </a:r>
          </a:p>
          <a:p>
            <a:pPr>
              <a:spcAft>
                <a:spcPts val="600"/>
              </a:spcAft>
              <a:buClr>
                <a:schemeClr val="tx1"/>
              </a:buClr>
            </a:pPr>
            <a:endParaRPr lang="en-US" sz="1200" i="1" kern="0" dirty="0">
              <a:latin typeface="Calibri" panose="020F0502020204030204" pitchFamily="34" charset="0"/>
              <a:ea typeface="Calibri" panose="020F0502020204030204" pitchFamily="34" charset="0"/>
              <a:cs typeface="Calibri" panose="020F0502020204030204" pitchFamily="34" charset="0"/>
            </a:endParaRPr>
          </a:p>
          <a:p>
            <a:pPr>
              <a:spcAft>
                <a:spcPts val="600"/>
              </a:spcAft>
              <a:buClr>
                <a:schemeClr val="tx1"/>
              </a:buClr>
            </a:pPr>
            <a:r>
              <a:rPr lang="en-US" sz="1600" b="1" i="1" kern="0" dirty="0">
                <a:solidFill>
                  <a:schemeClr val="accent1"/>
                </a:solidFill>
                <a:latin typeface="Calibri" panose="020F0502020204030204" pitchFamily="34" charset="0"/>
                <a:ea typeface="Calibri" panose="020F0502020204030204" pitchFamily="34" charset="0"/>
                <a:cs typeface="Calibri" panose="020F0502020204030204" pitchFamily="34" charset="0"/>
              </a:rPr>
              <a:t>John Franklin</a:t>
            </a:r>
            <a:br>
              <a:rPr lang="en-US" sz="1600" b="1" i="1" kern="0" dirty="0">
                <a:solidFill>
                  <a:schemeClr val="accent1"/>
                </a:solidFill>
                <a:latin typeface="Calibri" panose="020F0502020204030204" pitchFamily="34" charset="0"/>
                <a:ea typeface="Calibri" panose="020F0502020204030204" pitchFamily="34" charset="0"/>
                <a:cs typeface="Calibri" panose="020F0502020204030204" pitchFamily="34" charset="0"/>
              </a:rPr>
            </a:br>
            <a:r>
              <a:rPr lang="en-US" sz="1600" b="1" i="1" kern="0" dirty="0">
                <a:solidFill>
                  <a:schemeClr val="accent1"/>
                </a:solidFill>
                <a:latin typeface="Calibri" panose="020F0502020204030204" pitchFamily="34" charset="0"/>
                <a:ea typeface="Calibri" panose="020F0502020204030204" pitchFamily="34" charset="0"/>
                <a:cs typeface="Calibri" panose="020F0502020204030204" pitchFamily="34" charset="0"/>
              </a:rPr>
              <a:t>Deepthi Barrett</a:t>
            </a:r>
            <a:br>
              <a:rPr lang="en-US" sz="1600" b="1" i="1" kern="0" dirty="0">
                <a:solidFill>
                  <a:schemeClr val="accent1"/>
                </a:solidFill>
                <a:latin typeface="Calibri" panose="020F0502020204030204" pitchFamily="34" charset="0"/>
                <a:ea typeface="Calibri" panose="020F0502020204030204" pitchFamily="34" charset="0"/>
                <a:cs typeface="Calibri" panose="020F0502020204030204" pitchFamily="34" charset="0"/>
              </a:rPr>
            </a:br>
            <a:r>
              <a:rPr lang="en-US" sz="1600" b="1" i="1" kern="0" dirty="0">
                <a:solidFill>
                  <a:schemeClr val="accent1"/>
                </a:solidFill>
                <a:latin typeface="Calibri" panose="020F0502020204030204" pitchFamily="34" charset="0"/>
                <a:ea typeface="Calibri" panose="020F0502020204030204" pitchFamily="34" charset="0"/>
                <a:cs typeface="Calibri" panose="020F0502020204030204" pitchFamily="34" charset="0"/>
              </a:rPr>
              <a:t>Jean Dubois</a:t>
            </a:r>
            <a:br>
              <a:rPr lang="en-US" sz="1600" b="1" i="1" kern="0" dirty="0">
                <a:solidFill>
                  <a:schemeClr val="accent1"/>
                </a:solidFill>
                <a:latin typeface="Calibri" panose="020F0502020204030204" pitchFamily="34" charset="0"/>
                <a:ea typeface="Calibri" panose="020F0502020204030204" pitchFamily="34" charset="0"/>
                <a:cs typeface="Calibri" panose="020F0502020204030204" pitchFamily="34" charset="0"/>
              </a:rPr>
            </a:br>
            <a:r>
              <a:rPr lang="en-US" sz="1200" i="1" kern="0" dirty="0">
                <a:latin typeface="Calibri" panose="020F0502020204030204" pitchFamily="34" charset="0"/>
                <a:ea typeface="Calibri" panose="020F0502020204030204" pitchFamily="34" charset="0"/>
                <a:cs typeface="Calibri" panose="020F0502020204030204" pitchFamily="34" charset="0"/>
              </a:rPr>
              <a:t>Project Leads</a:t>
            </a:r>
            <a:endParaRPr lang="en-US" sz="1400" i="1" kern="0" dirty="0">
              <a:latin typeface="Calibri" panose="020F0502020204030204" pitchFamily="34" charset="0"/>
              <a:ea typeface="Calibri" panose="020F0502020204030204" pitchFamily="34" charset="0"/>
              <a:cs typeface="Calibri" panose="020F0502020204030204" pitchFamily="34" charset="0"/>
            </a:endParaRPr>
          </a:p>
        </p:txBody>
      </p:sp>
      <p:grpSp>
        <p:nvGrpSpPr>
          <p:cNvPr id="11" name="Group 10">
            <a:extLst>
              <a:ext uri="{FF2B5EF4-FFF2-40B4-BE49-F238E27FC236}">
                <a16:creationId xmlns:a16="http://schemas.microsoft.com/office/drawing/2014/main" id="{43754922-83D9-8D57-5A98-73AD907C9A28}"/>
              </a:ext>
            </a:extLst>
          </p:cNvPr>
          <p:cNvGrpSpPr/>
          <p:nvPr/>
        </p:nvGrpSpPr>
        <p:grpSpPr>
          <a:xfrm>
            <a:off x="3233988" y="1878483"/>
            <a:ext cx="8236770" cy="2410156"/>
            <a:chOff x="3300248" y="1878483"/>
            <a:chExt cx="8236770" cy="2410156"/>
          </a:xfrm>
        </p:grpSpPr>
        <p:sp>
          <p:nvSpPr>
            <p:cNvPr id="2" name="Rectangle 1">
              <a:extLst>
                <a:ext uri="{FF2B5EF4-FFF2-40B4-BE49-F238E27FC236}">
                  <a16:creationId xmlns:a16="http://schemas.microsoft.com/office/drawing/2014/main" id="{A7ABE62C-C985-9961-0B27-30ADECFFA245}"/>
                </a:ext>
              </a:extLst>
            </p:cNvPr>
            <p:cNvSpPr/>
            <p:nvPr/>
          </p:nvSpPr>
          <p:spPr bwMode="auto">
            <a:xfrm>
              <a:off x="3300248" y="1878483"/>
              <a:ext cx="2560320" cy="2410156"/>
            </a:xfrm>
            <a:prstGeom prst="rect">
              <a:avLst/>
            </a:prstGeom>
            <a:solidFill>
              <a:schemeClr val="accent1"/>
            </a:solidFill>
            <a:ln w="9525" cap="flat" cmpd="sng" algn="ctr">
              <a:noFill/>
              <a:prstDash val="solid"/>
              <a:round/>
              <a:headEnd type="none" w="med" len="med"/>
              <a:tailEnd type="none" w="med" len="med"/>
            </a:ln>
            <a:effectLst/>
          </p:spPr>
          <p:txBody>
            <a:bodyPr vert="horz" wrap="square" lIns="91434" tIns="45718" rIns="91434" bIns="45718" numCol="1" rtlCol="0" anchor="t" anchorCtr="0" compatLnSpc="1">
              <a:prstTxWarp prst="textNoShape">
                <a:avLst/>
              </a:prstTxWarp>
            </a:bodyPr>
            <a:lstStyle/>
            <a:p>
              <a:pPr>
                <a:spcAft>
                  <a:spcPts val="450"/>
                </a:spcAft>
              </a:pPr>
              <a:endParaRPr lang="en-US" b="1"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spcAft>
                  <a:spcPts val="450"/>
                </a:spcAft>
              </a:pPr>
              <a:r>
                <a:rPr lang="en-US" b="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Enhanced FLISR-DER Integrations</a:t>
              </a:r>
            </a:p>
            <a:p>
              <a:pPr>
                <a:spcAft>
                  <a:spcPts val="450"/>
                </a:spcAft>
              </a:pPr>
              <a:br>
                <a:rPr lang="en-US" sz="1400" b="1"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r>
                <a:rPr lang="en-US" sz="12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Enhancing National Grid’s outage management system by integrating DER into FLISR schemes through system integrations with ADMS, DERMS, and AMI</a:t>
              </a:r>
              <a:endParaRPr lang="en-US" sz="1400"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6FD1C42D-6994-5BEA-7635-1752838A7666}"/>
                </a:ext>
              </a:extLst>
            </p:cNvPr>
            <p:cNvSpPr/>
            <p:nvPr/>
          </p:nvSpPr>
          <p:spPr bwMode="auto">
            <a:xfrm>
              <a:off x="6138473" y="1878483"/>
              <a:ext cx="2560320" cy="2410156"/>
            </a:xfrm>
            <a:prstGeom prst="rect">
              <a:avLst/>
            </a:prstGeom>
            <a:solidFill>
              <a:schemeClr val="accent1"/>
            </a:solidFill>
            <a:ln w="9525" cap="flat" cmpd="sng" algn="ctr">
              <a:noFill/>
              <a:prstDash val="solid"/>
              <a:round/>
              <a:headEnd type="none" w="med" len="med"/>
              <a:tailEnd type="none" w="med" len="med"/>
            </a:ln>
            <a:effectLst/>
          </p:spPr>
          <p:txBody>
            <a:bodyPr vert="horz" wrap="square" lIns="91434" tIns="45718" rIns="91434" bIns="45718" numCol="1" rtlCol="0" anchor="t" anchorCtr="0" compatLnSpc="1">
              <a:prstTxWarp prst="textNoShape">
                <a:avLst/>
              </a:prstTxWarp>
            </a:bodyPr>
            <a:lstStyle/>
            <a:p>
              <a:pPr>
                <a:spcAft>
                  <a:spcPts val="450"/>
                </a:spcAft>
              </a:pPr>
              <a:endParaRPr lang="en-US" b="1"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spcAft>
                  <a:spcPts val="450"/>
                </a:spcAft>
              </a:pPr>
              <a:r>
                <a:rPr lang="en-US" b="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Network-Adaptive             DER Connections</a:t>
              </a:r>
              <a:br>
                <a:rPr lang="en-US" b="1"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br>
                <a:rPr lang="en-US" b="1"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r>
                <a:rPr lang="en-US" sz="1200" dirty="0">
                  <a:solidFill>
                    <a:schemeClr val="bg1"/>
                  </a:solidFill>
                  <a:latin typeface="Calibri" panose="020F0502020204030204" pitchFamily="34" charset="0"/>
                  <a:ea typeface="Calibri" panose="020F0502020204030204" pitchFamily="34" charset="0"/>
                  <a:cs typeface="Calibri" panose="020F0502020204030204" pitchFamily="34" charset="0"/>
                </a:rPr>
                <a:t>Enhancing the operational flexibility of DER for critical load balancing functions by integrating National Grid’s flexible interconnection schemes with ADMS and DERMS</a:t>
              </a:r>
            </a:p>
          </p:txBody>
        </p:sp>
        <p:sp>
          <p:nvSpPr>
            <p:cNvPr id="5" name="Rectangle 4">
              <a:extLst>
                <a:ext uri="{FF2B5EF4-FFF2-40B4-BE49-F238E27FC236}">
                  <a16:creationId xmlns:a16="http://schemas.microsoft.com/office/drawing/2014/main" id="{B5982126-C340-CEEE-EF4C-C8F36D27E493}"/>
                </a:ext>
              </a:extLst>
            </p:cNvPr>
            <p:cNvSpPr/>
            <p:nvPr/>
          </p:nvSpPr>
          <p:spPr bwMode="auto">
            <a:xfrm>
              <a:off x="8976698" y="1878483"/>
              <a:ext cx="2560320" cy="2410156"/>
            </a:xfrm>
            <a:prstGeom prst="rect">
              <a:avLst/>
            </a:prstGeom>
            <a:solidFill>
              <a:schemeClr val="accent1"/>
            </a:solidFill>
            <a:ln w="9525" cap="flat" cmpd="sng" algn="ctr">
              <a:noFill/>
              <a:prstDash val="solid"/>
              <a:round/>
              <a:headEnd type="none" w="med" len="med"/>
              <a:tailEnd type="none" w="med" len="med"/>
            </a:ln>
            <a:effectLst/>
          </p:spPr>
          <p:txBody>
            <a:bodyPr vert="horz" wrap="square" lIns="91434" tIns="45718" rIns="91434" bIns="45718" numCol="1" rtlCol="0" anchor="t" anchorCtr="0" compatLnSpc="1">
              <a:prstTxWarp prst="textNoShape">
                <a:avLst/>
              </a:prstTxWarp>
            </a:bodyPr>
            <a:lstStyle/>
            <a:p>
              <a:pPr>
                <a:spcAft>
                  <a:spcPts val="450"/>
                </a:spcAft>
              </a:pPr>
              <a:endParaRPr lang="en-US" b="1"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spcAft>
                  <a:spcPts val="450"/>
                </a:spcAft>
              </a:pPr>
              <a:r>
                <a:rPr lang="en-US" b="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Substation-Edge Computing </a:t>
              </a:r>
              <a:br>
                <a:rPr lang="en-US" b="1"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br>
                <a:rPr lang="en-US" b="1"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r>
                <a:rPr lang="en-US" sz="1200" dirty="0">
                  <a:solidFill>
                    <a:schemeClr val="bg1"/>
                  </a:solidFill>
                  <a:latin typeface="Calibri" panose="020F0502020204030204" pitchFamily="34" charset="0"/>
                  <a:ea typeface="Calibri" panose="020F0502020204030204" pitchFamily="34" charset="0"/>
                  <a:cs typeface="Calibri" panose="020F0502020204030204" pitchFamily="34" charset="0"/>
                </a:rPr>
                <a:t>Deployment of cloud-edge computing software to enhance interoperability between smart grid technologies to provide real-time monitoring and control of the distribution system</a:t>
              </a:r>
            </a:p>
          </p:txBody>
        </p:sp>
        <p:sp>
          <p:nvSpPr>
            <p:cNvPr id="6" name="Oval 5">
              <a:extLst>
                <a:ext uri="{FF2B5EF4-FFF2-40B4-BE49-F238E27FC236}">
                  <a16:creationId xmlns:a16="http://schemas.microsoft.com/office/drawing/2014/main" id="{40D9D3CE-4E85-9BA3-2FF9-0ED1A4D2864C}"/>
                </a:ext>
              </a:extLst>
            </p:cNvPr>
            <p:cNvSpPr/>
            <p:nvPr/>
          </p:nvSpPr>
          <p:spPr bwMode="auto">
            <a:xfrm>
              <a:off x="3420795" y="1953774"/>
              <a:ext cx="274320" cy="274320"/>
            </a:xfrm>
            <a:prstGeom prst="ellipse">
              <a:avLst/>
            </a:prstGeom>
            <a:solidFill>
              <a:schemeClr val="accent1">
                <a:lumMod val="20000"/>
                <a:lumOff val="80000"/>
              </a:schemeClr>
            </a:solidFill>
            <a:ln w="9525" cap="flat" cmpd="sng" algn="ctr">
              <a:noFill/>
              <a:prstDash val="solid"/>
              <a:round/>
              <a:headEnd type="none" w="med" len="med"/>
              <a:tailEnd type="none" w="med" len="med"/>
            </a:ln>
            <a:effectLst/>
          </p:spPr>
          <p:txBody>
            <a:bodyPr vert="horz" wrap="square" lIns="91434" tIns="45718" rIns="91434" bIns="45718" numCol="1" rtlCol="0" anchor="ctr" anchorCtr="0" compatLnSpc="1">
              <a:prstTxWarp prst="textNoShape">
                <a:avLst/>
              </a:prstTxWarp>
            </a:bodyPr>
            <a:lstStyle/>
            <a:p>
              <a:pPr algn="ctr">
                <a:spcAft>
                  <a:spcPts val="450"/>
                </a:spcAft>
              </a:pPr>
              <a:r>
                <a:rPr lang="en-US" sz="1600" b="1">
                  <a:solidFill>
                    <a:schemeClr val="bg1"/>
                  </a:solidFill>
                  <a:latin typeface="Calibri" panose="020F0502020204030204" pitchFamily="34" charset="0"/>
                  <a:ea typeface="Calibri" panose="020F0502020204030204" pitchFamily="34" charset="0"/>
                  <a:cs typeface="Calibri" panose="020F0502020204030204" pitchFamily="34" charset="0"/>
                </a:rPr>
                <a:t>1</a:t>
              </a:r>
            </a:p>
          </p:txBody>
        </p:sp>
        <p:sp>
          <p:nvSpPr>
            <p:cNvPr id="7" name="Oval 6">
              <a:extLst>
                <a:ext uri="{FF2B5EF4-FFF2-40B4-BE49-F238E27FC236}">
                  <a16:creationId xmlns:a16="http://schemas.microsoft.com/office/drawing/2014/main" id="{44B955F3-E5FC-27BD-9F54-FA491E72356F}"/>
                </a:ext>
              </a:extLst>
            </p:cNvPr>
            <p:cNvSpPr/>
            <p:nvPr/>
          </p:nvSpPr>
          <p:spPr bwMode="auto">
            <a:xfrm>
              <a:off x="6218016" y="1964367"/>
              <a:ext cx="274320" cy="274320"/>
            </a:xfrm>
            <a:prstGeom prst="ellipse">
              <a:avLst/>
            </a:prstGeom>
            <a:solidFill>
              <a:schemeClr val="accent1">
                <a:lumMod val="20000"/>
                <a:lumOff val="80000"/>
              </a:schemeClr>
            </a:solidFill>
            <a:ln w="9525" cap="flat" cmpd="sng" algn="ctr">
              <a:noFill/>
              <a:prstDash val="solid"/>
              <a:round/>
              <a:headEnd type="none" w="med" len="med"/>
              <a:tailEnd type="none" w="med" len="med"/>
            </a:ln>
            <a:effectLst/>
          </p:spPr>
          <p:txBody>
            <a:bodyPr vert="horz" wrap="square" lIns="91434" tIns="45718" rIns="91434" bIns="45718" numCol="1" rtlCol="0" anchor="ctr" anchorCtr="0" compatLnSpc="1">
              <a:prstTxWarp prst="textNoShape">
                <a:avLst/>
              </a:prstTxWarp>
            </a:bodyPr>
            <a:lstStyle/>
            <a:p>
              <a:pPr algn="ctr">
                <a:spcAft>
                  <a:spcPts val="450"/>
                </a:spcAft>
              </a:pPr>
              <a:r>
                <a:rPr lang="en-US" sz="1600" b="1">
                  <a:solidFill>
                    <a:schemeClr val="bg1"/>
                  </a:solidFill>
                  <a:latin typeface="Calibri" panose="020F0502020204030204" pitchFamily="34" charset="0"/>
                  <a:ea typeface="Calibri" panose="020F0502020204030204" pitchFamily="34" charset="0"/>
                  <a:cs typeface="Calibri" panose="020F0502020204030204" pitchFamily="34" charset="0"/>
                </a:rPr>
                <a:t>2</a:t>
              </a:r>
            </a:p>
          </p:txBody>
        </p:sp>
        <p:sp>
          <p:nvSpPr>
            <p:cNvPr id="9" name="Oval 8">
              <a:extLst>
                <a:ext uri="{FF2B5EF4-FFF2-40B4-BE49-F238E27FC236}">
                  <a16:creationId xmlns:a16="http://schemas.microsoft.com/office/drawing/2014/main" id="{3969112B-4DDF-D779-2261-C6BE02A83185}"/>
                </a:ext>
              </a:extLst>
            </p:cNvPr>
            <p:cNvSpPr/>
            <p:nvPr/>
          </p:nvSpPr>
          <p:spPr bwMode="auto">
            <a:xfrm>
              <a:off x="9052304" y="1964367"/>
              <a:ext cx="274320" cy="274320"/>
            </a:xfrm>
            <a:prstGeom prst="ellipse">
              <a:avLst/>
            </a:prstGeom>
            <a:solidFill>
              <a:schemeClr val="accent1">
                <a:lumMod val="20000"/>
                <a:lumOff val="80000"/>
              </a:schemeClr>
            </a:solidFill>
            <a:ln w="9525" cap="flat" cmpd="sng" algn="ctr">
              <a:noFill/>
              <a:prstDash val="solid"/>
              <a:round/>
              <a:headEnd type="none" w="med" len="med"/>
              <a:tailEnd type="none" w="med" len="med"/>
            </a:ln>
            <a:effectLst/>
          </p:spPr>
          <p:txBody>
            <a:bodyPr vert="horz" wrap="square" lIns="91434" tIns="45718" rIns="91434" bIns="45718" numCol="1" rtlCol="0" anchor="ctr" anchorCtr="0" compatLnSpc="1">
              <a:prstTxWarp prst="textNoShape">
                <a:avLst/>
              </a:prstTxWarp>
            </a:bodyPr>
            <a:lstStyle/>
            <a:p>
              <a:pPr algn="ctr">
                <a:spcAft>
                  <a:spcPts val="450"/>
                </a:spcAft>
              </a:pPr>
              <a:r>
                <a:rPr lang="en-US" sz="1600" b="1">
                  <a:solidFill>
                    <a:schemeClr val="bg1"/>
                  </a:solidFill>
                  <a:latin typeface="Calibri" panose="020F0502020204030204" pitchFamily="34" charset="0"/>
                  <a:ea typeface="Calibri" panose="020F0502020204030204" pitchFamily="34" charset="0"/>
                  <a:cs typeface="Calibri" panose="020F0502020204030204" pitchFamily="34" charset="0"/>
                </a:rPr>
                <a:t>3</a:t>
              </a:r>
            </a:p>
          </p:txBody>
        </p:sp>
      </p:grpSp>
      <p:sp>
        <p:nvSpPr>
          <p:cNvPr id="15" name="TextBox 14">
            <a:extLst>
              <a:ext uri="{FF2B5EF4-FFF2-40B4-BE49-F238E27FC236}">
                <a16:creationId xmlns:a16="http://schemas.microsoft.com/office/drawing/2014/main" id="{E276760D-3D8D-E996-AD00-D3B8FFCF9C82}"/>
              </a:ext>
            </a:extLst>
          </p:cNvPr>
          <p:cNvSpPr txBox="1"/>
          <p:nvPr/>
        </p:nvSpPr>
        <p:spPr bwMode="auto">
          <a:xfrm>
            <a:off x="2708042" y="4918387"/>
            <a:ext cx="1388100" cy="16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400" b="1" dirty="0">
                <a:solidFill>
                  <a:schemeClr val="accent1"/>
                </a:solidFill>
                <a:effectLst/>
                <a:latin typeface="Calibri" panose="020F0502020204030204" pitchFamily="34" charset="0"/>
                <a:ea typeface="Calibri" panose="020F0502020204030204" pitchFamily="34" charset="0"/>
                <a:cs typeface="Calibri" panose="020F0502020204030204" pitchFamily="34" charset="0"/>
              </a:rPr>
              <a:t>Future Grid meets the following priority investment areas of GRIP Topic Area 2</a:t>
            </a:r>
            <a:endParaRPr lang="en-US" sz="1400" b="1" dirty="0">
              <a:solidFill>
                <a:schemeClr val="accent1"/>
              </a:solidFill>
              <a:latin typeface="Calibri" panose="020F0502020204030204" pitchFamily="34" charset="0"/>
              <a:ea typeface="Calibri" panose="020F0502020204030204" pitchFamily="34" charset="0"/>
              <a:cs typeface="Calibri" panose="020F0502020204030204" pitchFamily="34" charset="0"/>
            </a:endParaRPr>
          </a:p>
        </p:txBody>
      </p:sp>
      <p:sp>
        <p:nvSpPr>
          <p:cNvPr id="22" name="TextBox 21">
            <a:extLst>
              <a:ext uri="{FF2B5EF4-FFF2-40B4-BE49-F238E27FC236}">
                <a16:creationId xmlns:a16="http://schemas.microsoft.com/office/drawing/2014/main" id="{68564EE7-E36C-E338-A064-D433497884B2}"/>
              </a:ext>
            </a:extLst>
          </p:cNvPr>
          <p:cNvSpPr txBox="1"/>
          <p:nvPr/>
        </p:nvSpPr>
        <p:spPr bwMode="auto">
          <a:xfrm>
            <a:off x="5170409" y="5471551"/>
            <a:ext cx="6645120" cy="523220"/>
          </a:xfrm>
          <a:prstGeom prst="rect">
            <a:avLst/>
          </a:prstGeom>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2">
            <a:schemeClr val="dk1"/>
          </a:lnRef>
          <a:fillRef idx="1">
            <a:schemeClr val="lt1"/>
          </a:fillRef>
          <a:effectRef idx="0">
            <a:schemeClr val="dk1"/>
          </a:effectRef>
          <a:fontRef idx="minor">
            <a:schemeClr val="dk1"/>
          </a:fontRef>
        </p:style>
        <p:txBody>
          <a:bodyPr wrap="square" anchor="ctr">
            <a:spAutoFit/>
          </a:bodyPr>
          <a:lstStyle/>
          <a:p>
            <a:r>
              <a:rPr lang="en-US" sz="1400">
                <a:effectLst/>
                <a:latin typeface="Calibri" panose="020F0502020204030204" pitchFamily="34" charset="0"/>
                <a:ea typeface="Calibri" panose="020F0502020204030204" pitchFamily="34" charset="0"/>
                <a:cs typeface="Calibri" panose="020F0502020204030204" pitchFamily="34" charset="0"/>
              </a:rPr>
              <a:t>Enhancing interoperability and data architecture of systems that support two-way flow of both electric power and localized analytics</a:t>
            </a:r>
            <a:endParaRPr lang="en-US" sz="1400">
              <a:latin typeface="Calibri" panose="020F0502020204030204" pitchFamily="34" charset="0"/>
              <a:ea typeface="Calibri" panose="020F0502020204030204" pitchFamily="34" charset="0"/>
              <a:cs typeface="Calibri" panose="020F0502020204030204" pitchFamily="34" charset="0"/>
            </a:endParaRPr>
          </a:p>
        </p:txBody>
      </p:sp>
      <p:sp>
        <p:nvSpPr>
          <p:cNvPr id="24" name="TextBox 23">
            <a:extLst>
              <a:ext uri="{FF2B5EF4-FFF2-40B4-BE49-F238E27FC236}">
                <a16:creationId xmlns:a16="http://schemas.microsoft.com/office/drawing/2014/main" id="{D75BDF2D-AF60-D524-D438-BA76278E2015}"/>
              </a:ext>
            </a:extLst>
          </p:cNvPr>
          <p:cNvSpPr txBox="1">
            <a:spLocks/>
          </p:cNvSpPr>
          <p:nvPr/>
        </p:nvSpPr>
        <p:spPr bwMode="auto">
          <a:xfrm>
            <a:off x="5174856" y="6254358"/>
            <a:ext cx="6645120" cy="307777"/>
          </a:xfrm>
          <a:prstGeom prst="rect">
            <a:avLst/>
          </a:prstGeom>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2">
            <a:schemeClr val="dk1"/>
          </a:lnRef>
          <a:fillRef idx="1">
            <a:schemeClr val="lt1"/>
          </a:fillRef>
          <a:effectRef idx="0">
            <a:schemeClr val="dk1"/>
          </a:effectRef>
          <a:fontRef idx="minor">
            <a:schemeClr val="dk1"/>
          </a:fontRef>
        </p:style>
        <p:txBody>
          <a:bodyPr wrap="square" anchor="ctr">
            <a:spAutoFit/>
          </a:bodyPr>
          <a:lstStyle/>
          <a:p>
            <a:r>
              <a:rPr lang="en-US" sz="1400">
                <a:effectLst/>
                <a:latin typeface="Calibri" panose="020F0502020204030204" pitchFamily="34" charset="0"/>
                <a:ea typeface="Calibri" panose="020F0502020204030204" pitchFamily="34" charset="0"/>
                <a:cs typeface="Calibri" panose="020F0502020204030204" pitchFamily="34" charset="0"/>
              </a:rPr>
              <a:t>Aggregation and integration of DER and grid-edge devices to provide system benefits</a:t>
            </a:r>
            <a:endParaRPr lang="en-US" sz="1400">
              <a:latin typeface="Calibri" panose="020F0502020204030204" pitchFamily="34" charset="0"/>
              <a:ea typeface="Calibri" panose="020F0502020204030204" pitchFamily="34" charset="0"/>
              <a:cs typeface="Calibri" panose="020F0502020204030204" pitchFamily="34" charset="0"/>
            </a:endParaRPr>
          </a:p>
        </p:txBody>
      </p:sp>
      <p:sp>
        <p:nvSpPr>
          <p:cNvPr id="26" name="TextBox 25">
            <a:extLst>
              <a:ext uri="{FF2B5EF4-FFF2-40B4-BE49-F238E27FC236}">
                <a16:creationId xmlns:a16="http://schemas.microsoft.com/office/drawing/2014/main" id="{379BAF91-8917-7B66-E80B-781230A2E317}"/>
              </a:ext>
            </a:extLst>
          </p:cNvPr>
          <p:cNvSpPr txBox="1"/>
          <p:nvPr/>
        </p:nvSpPr>
        <p:spPr bwMode="auto">
          <a:xfrm>
            <a:off x="5170409" y="4796464"/>
            <a:ext cx="6645120" cy="523220"/>
          </a:xfrm>
          <a:prstGeom prst="rect">
            <a:avLst/>
          </a:prstGeom>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2">
            <a:schemeClr val="dk1"/>
          </a:lnRef>
          <a:fillRef idx="1">
            <a:schemeClr val="lt1"/>
          </a:fillRef>
          <a:effectRef idx="0">
            <a:schemeClr val="dk1"/>
          </a:effectRef>
          <a:fontRef idx="minor">
            <a:schemeClr val="dk1"/>
          </a:fontRef>
        </p:style>
        <p:txBody>
          <a:bodyPr wrap="square" anchor="ctr">
            <a:spAutoFit/>
          </a:bodyPr>
          <a:lstStyle/>
          <a:p>
            <a:r>
              <a:rPr lang="en-US" sz="1400">
                <a:effectLst/>
                <a:latin typeface="Calibri" panose="020F0502020204030204" pitchFamily="34" charset="0"/>
                <a:ea typeface="Calibri" panose="020F0502020204030204" pitchFamily="34" charset="0"/>
                <a:cs typeface="Calibri" panose="020F0502020204030204" pitchFamily="34" charset="0"/>
              </a:rPr>
              <a:t>Improving visibility of the distribution system to grid operators, to help quickly rebalance the system with autonomous controls, through data analytics, software, and sensors</a:t>
            </a:r>
            <a:endParaRPr lang="en-US" sz="1400">
              <a:latin typeface="Calibri" panose="020F0502020204030204" pitchFamily="34" charset="0"/>
              <a:ea typeface="Calibri" panose="020F0502020204030204" pitchFamily="34" charset="0"/>
              <a:cs typeface="Calibri" panose="020F0502020204030204" pitchFamily="34" charset="0"/>
            </a:endParaRPr>
          </a:p>
        </p:txBody>
      </p:sp>
      <p:grpSp>
        <p:nvGrpSpPr>
          <p:cNvPr id="14" name="Group 190">
            <a:extLst>
              <a:ext uri="{FF2B5EF4-FFF2-40B4-BE49-F238E27FC236}">
                <a16:creationId xmlns:a16="http://schemas.microsoft.com/office/drawing/2014/main" id="{22C48A08-E154-045B-6ACA-03393BD49EDF}"/>
              </a:ext>
            </a:extLst>
          </p:cNvPr>
          <p:cNvGrpSpPr>
            <a:grpSpLocks noChangeAspect="1"/>
          </p:cNvGrpSpPr>
          <p:nvPr/>
        </p:nvGrpSpPr>
        <p:grpSpPr bwMode="auto">
          <a:xfrm>
            <a:off x="4460618" y="4904245"/>
            <a:ext cx="528491" cy="307463"/>
            <a:chOff x="6539" y="3087"/>
            <a:chExt cx="428" cy="249"/>
          </a:xfrm>
          <a:solidFill>
            <a:schemeClr val="accent1"/>
          </a:solidFill>
        </p:grpSpPr>
        <p:sp>
          <p:nvSpPr>
            <p:cNvPr id="18" name="Freeform 191">
              <a:extLst>
                <a:ext uri="{FF2B5EF4-FFF2-40B4-BE49-F238E27FC236}">
                  <a16:creationId xmlns:a16="http://schemas.microsoft.com/office/drawing/2014/main" id="{3AA1CA12-5B89-4DFA-35B2-97E66000A77A}"/>
                </a:ext>
              </a:extLst>
            </p:cNvPr>
            <p:cNvSpPr>
              <a:spLocks noEditPoints="1"/>
            </p:cNvSpPr>
            <p:nvPr/>
          </p:nvSpPr>
          <p:spPr bwMode="auto">
            <a:xfrm>
              <a:off x="6539" y="3087"/>
              <a:ext cx="428" cy="249"/>
            </a:xfrm>
            <a:custGeom>
              <a:avLst/>
              <a:gdLst>
                <a:gd name="T0" fmla="*/ 144 w 289"/>
                <a:gd name="T1" fmla="*/ 168 h 168"/>
                <a:gd name="T2" fmla="*/ 2 w 289"/>
                <a:gd name="T3" fmla="*/ 88 h 168"/>
                <a:gd name="T4" fmla="*/ 2 w 289"/>
                <a:gd name="T5" fmla="*/ 80 h 168"/>
                <a:gd name="T6" fmla="*/ 144 w 289"/>
                <a:gd name="T7" fmla="*/ 0 h 168"/>
                <a:gd name="T8" fmla="*/ 287 w 289"/>
                <a:gd name="T9" fmla="*/ 80 h 168"/>
                <a:gd name="T10" fmla="*/ 287 w 289"/>
                <a:gd name="T11" fmla="*/ 88 h 168"/>
                <a:gd name="T12" fmla="*/ 144 w 289"/>
                <a:gd name="T13" fmla="*/ 168 h 168"/>
                <a:gd name="T14" fmla="*/ 14 w 289"/>
                <a:gd name="T15" fmla="*/ 84 h 168"/>
                <a:gd name="T16" fmla="*/ 144 w 289"/>
                <a:gd name="T17" fmla="*/ 156 h 168"/>
                <a:gd name="T18" fmla="*/ 275 w 289"/>
                <a:gd name="T19" fmla="*/ 84 h 168"/>
                <a:gd name="T20" fmla="*/ 144 w 289"/>
                <a:gd name="T21" fmla="*/ 12 h 168"/>
                <a:gd name="T22" fmla="*/ 14 w 289"/>
                <a:gd name="T23"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9" h="168">
                  <a:moveTo>
                    <a:pt x="144" y="168"/>
                  </a:moveTo>
                  <a:cubicBezTo>
                    <a:pt x="66" y="168"/>
                    <a:pt x="4" y="91"/>
                    <a:pt x="2" y="88"/>
                  </a:cubicBezTo>
                  <a:cubicBezTo>
                    <a:pt x="0" y="86"/>
                    <a:pt x="0" y="82"/>
                    <a:pt x="2" y="80"/>
                  </a:cubicBezTo>
                  <a:cubicBezTo>
                    <a:pt x="4" y="77"/>
                    <a:pt x="66" y="0"/>
                    <a:pt x="144" y="0"/>
                  </a:cubicBezTo>
                  <a:cubicBezTo>
                    <a:pt x="223" y="0"/>
                    <a:pt x="285" y="77"/>
                    <a:pt x="287" y="80"/>
                  </a:cubicBezTo>
                  <a:cubicBezTo>
                    <a:pt x="289" y="82"/>
                    <a:pt x="289" y="86"/>
                    <a:pt x="287" y="88"/>
                  </a:cubicBezTo>
                  <a:cubicBezTo>
                    <a:pt x="285" y="91"/>
                    <a:pt x="223" y="168"/>
                    <a:pt x="144" y="168"/>
                  </a:cubicBezTo>
                  <a:close/>
                  <a:moveTo>
                    <a:pt x="14" y="84"/>
                  </a:moveTo>
                  <a:cubicBezTo>
                    <a:pt x="28" y="99"/>
                    <a:pt x="81" y="156"/>
                    <a:pt x="144" y="156"/>
                  </a:cubicBezTo>
                  <a:cubicBezTo>
                    <a:pt x="207" y="156"/>
                    <a:pt x="261" y="99"/>
                    <a:pt x="275" y="84"/>
                  </a:cubicBezTo>
                  <a:cubicBezTo>
                    <a:pt x="261" y="69"/>
                    <a:pt x="207" y="12"/>
                    <a:pt x="144" y="12"/>
                  </a:cubicBezTo>
                  <a:cubicBezTo>
                    <a:pt x="81" y="12"/>
                    <a:pt x="28" y="69"/>
                    <a:pt x="14"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a:ln>
                  <a:noFill/>
                </a:ln>
                <a:solidFill>
                  <a:schemeClr val="accent1"/>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
          <p:nvSpPr>
            <p:cNvPr id="21" name="Freeform 192">
              <a:extLst>
                <a:ext uri="{FF2B5EF4-FFF2-40B4-BE49-F238E27FC236}">
                  <a16:creationId xmlns:a16="http://schemas.microsoft.com/office/drawing/2014/main" id="{EBC052B6-2F0A-75FA-B09E-217D6DF2621A}"/>
                </a:ext>
              </a:extLst>
            </p:cNvPr>
            <p:cNvSpPr>
              <a:spLocks noEditPoints="1"/>
            </p:cNvSpPr>
            <p:nvPr/>
          </p:nvSpPr>
          <p:spPr bwMode="auto">
            <a:xfrm>
              <a:off x="6672" y="3132"/>
              <a:ext cx="160" cy="159"/>
            </a:xfrm>
            <a:custGeom>
              <a:avLst/>
              <a:gdLst>
                <a:gd name="T0" fmla="*/ 54 w 108"/>
                <a:gd name="T1" fmla="*/ 108 h 108"/>
                <a:gd name="T2" fmla="*/ 0 w 108"/>
                <a:gd name="T3" fmla="*/ 54 h 108"/>
                <a:gd name="T4" fmla="*/ 54 w 108"/>
                <a:gd name="T5" fmla="*/ 0 h 108"/>
                <a:gd name="T6" fmla="*/ 108 w 108"/>
                <a:gd name="T7" fmla="*/ 54 h 108"/>
                <a:gd name="T8" fmla="*/ 54 w 108"/>
                <a:gd name="T9" fmla="*/ 108 h 108"/>
                <a:gd name="T10" fmla="*/ 54 w 108"/>
                <a:gd name="T11" fmla="*/ 12 h 108"/>
                <a:gd name="T12" fmla="*/ 12 w 108"/>
                <a:gd name="T13" fmla="*/ 54 h 108"/>
                <a:gd name="T14" fmla="*/ 54 w 108"/>
                <a:gd name="T15" fmla="*/ 96 h 108"/>
                <a:gd name="T16" fmla="*/ 96 w 108"/>
                <a:gd name="T17" fmla="*/ 54 h 108"/>
                <a:gd name="T18" fmla="*/ 54 w 108"/>
                <a:gd name="T19" fmla="*/ 12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 h="108">
                  <a:moveTo>
                    <a:pt x="54" y="108"/>
                  </a:moveTo>
                  <a:cubicBezTo>
                    <a:pt x="25" y="108"/>
                    <a:pt x="0" y="84"/>
                    <a:pt x="0" y="54"/>
                  </a:cubicBezTo>
                  <a:cubicBezTo>
                    <a:pt x="0" y="24"/>
                    <a:pt x="25" y="0"/>
                    <a:pt x="54" y="0"/>
                  </a:cubicBezTo>
                  <a:cubicBezTo>
                    <a:pt x="84" y="0"/>
                    <a:pt x="108" y="24"/>
                    <a:pt x="108" y="54"/>
                  </a:cubicBezTo>
                  <a:cubicBezTo>
                    <a:pt x="108" y="84"/>
                    <a:pt x="84" y="108"/>
                    <a:pt x="54" y="108"/>
                  </a:cubicBezTo>
                  <a:close/>
                  <a:moveTo>
                    <a:pt x="54" y="12"/>
                  </a:moveTo>
                  <a:cubicBezTo>
                    <a:pt x="31" y="12"/>
                    <a:pt x="12" y="31"/>
                    <a:pt x="12" y="54"/>
                  </a:cubicBezTo>
                  <a:cubicBezTo>
                    <a:pt x="12" y="77"/>
                    <a:pt x="31" y="96"/>
                    <a:pt x="54" y="96"/>
                  </a:cubicBezTo>
                  <a:cubicBezTo>
                    <a:pt x="78" y="96"/>
                    <a:pt x="96" y="77"/>
                    <a:pt x="96" y="54"/>
                  </a:cubicBezTo>
                  <a:cubicBezTo>
                    <a:pt x="96" y="31"/>
                    <a:pt x="78" y="12"/>
                    <a:pt x="5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a:ln>
                  <a:noFill/>
                </a:ln>
                <a:solidFill>
                  <a:schemeClr val="accent1"/>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
          <p:nvSpPr>
            <p:cNvPr id="23" name="Freeform 193">
              <a:extLst>
                <a:ext uri="{FF2B5EF4-FFF2-40B4-BE49-F238E27FC236}">
                  <a16:creationId xmlns:a16="http://schemas.microsoft.com/office/drawing/2014/main" id="{6DB8FB35-D2A7-B15A-5C7E-C3C85A3BD016}"/>
                </a:ext>
              </a:extLst>
            </p:cNvPr>
            <p:cNvSpPr>
              <a:spLocks/>
            </p:cNvSpPr>
            <p:nvPr/>
          </p:nvSpPr>
          <p:spPr bwMode="auto">
            <a:xfrm>
              <a:off x="6708" y="3167"/>
              <a:ext cx="89" cy="89"/>
            </a:xfrm>
            <a:custGeom>
              <a:avLst/>
              <a:gdLst>
                <a:gd name="T0" fmla="*/ 30 w 60"/>
                <a:gd name="T1" fmla="*/ 60 h 60"/>
                <a:gd name="T2" fmla="*/ 0 w 60"/>
                <a:gd name="T3" fmla="*/ 30 h 60"/>
                <a:gd name="T4" fmla="*/ 6 w 60"/>
                <a:gd name="T5" fmla="*/ 24 h 60"/>
                <a:gd name="T6" fmla="*/ 12 w 60"/>
                <a:gd name="T7" fmla="*/ 30 h 60"/>
                <a:gd name="T8" fmla="*/ 30 w 60"/>
                <a:gd name="T9" fmla="*/ 48 h 60"/>
                <a:gd name="T10" fmla="*/ 48 w 60"/>
                <a:gd name="T11" fmla="*/ 30 h 60"/>
                <a:gd name="T12" fmla="*/ 30 w 60"/>
                <a:gd name="T13" fmla="*/ 12 h 60"/>
                <a:gd name="T14" fmla="*/ 24 w 60"/>
                <a:gd name="T15" fmla="*/ 6 h 60"/>
                <a:gd name="T16" fmla="*/ 30 w 60"/>
                <a:gd name="T17" fmla="*/ 0 h 60"/>
                <a:gd name="T18" fmla="*/ 60 w 60"/>
                <a:gd name="T19" fmla="*/ 30 h 60"/>
                <a:gd name="T20" fmla="*/ 30 w 60"/>
                <a:gd name="T21"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60">
                  <a:moveTo>
                    <a:pt x="30" y="60"/>
                  </a:moveTo>
                  <a:cubicBezTo>
                    <a:pt x="14" y="60"/>
                    <a:pt x="0" y="47"/>
                    <a:pt x="0" y="30"/>
                  </a:cubicBezTo>
                  <a:cubicBezTo>
                    <a:pt x="0" y="27"/>
                    <a:pt x="3" y="24"/>
                    <a:pt x="6" y="24"/>
                  </a:cubicBezTo>
                  <a:cubicBezTo>
                    <a:pt x="10" y="24"/>
                    <a:pt x="12" y="27"/>
                    <a:pt x="12" y="30"/>
                  </a:cubicBezTo>
                  <a:cubicBezTo>
                    <a:pt x="12" y="40"/>
                    <a:pt x="21" y="48"/>
                    <a:pt x="30" y="48"/>
                  </a:cubicBezTo>
                  <a:cubicBezTo>
                    <a:pt x="40" y="48"/>
                    <a:pt x="48" y="40"/>
                    <a:pt x="48" y="30"/>
                  </a:cubicBezTo>
                  <a:cubicBezTo>
                    <a:pt x="48" y="20"/>
                    <a:pt x="40" y="12"/>
                    <a:pt x="30" y="12"/>
                  </a:cubicBezTo>
                  <a:cubicBezTo>
                    <a:pt x="27" y="12"/>
                    <a:pt x="24" y="9"/>
                    <a:pt x="24" y="6"/>
                  </a:cubicBezTo>
                  <a:cubicBezTo>
                    <a:pt x="24" y="3"/>
                    <a:pt x="27" y="0"/>
                    <a:pt x="30" y="0"/>
                  </a:cubicBezTo>
                  <a:cubicBezTo>
                    <a:pt x="47" y="0"/>
                    <a:pt x="60" y="13"/>
                    <a:pt x="60" y="30"/>
                  </a:cubicBezTo>
                  <a:cubicBezTo>
                    <a:pt x="60" y="47"/>
                    <a:pt x="47" y="60"/>
                    <a:pt x="3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a:ln>
                  <a:noFill/>
                </a:ln>
                <a:solidFill>
                  <a:schemeClr val="accent1"/>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grpSp>
      <p:grpSp>
        <p:nvGrpSpPr>
          <p:cNvPr id="25" name="Group 31">
            <a:extLst>
              <a:ext uri="{FF2B5EF4-FFF2-40B4-BE49-F238E27FC236}">
                <a16:creationId xmlns:a16="http://schemas.microsoft.com/office/drawing/2014/main" id="{1FCC67E7-3E50-D77B-033B-29C5980F19AF}"/>
              </a:ext>
            </a:extLst>
          </p:cNvPr>
          <p:cNvGrpSpPr>
            <a:grpSpLocks noChangeAspect="1"/>
          </p:cNvGrpSpPr>
          <p:nvPr/>
        </p:nvGrpSpPr>
        <p:grpSpPr bwMode="auto">
          <a:xfrm>
            <a:off x="4460701" y="6111193"/>
            <a:ext cx="528508" cy="528493"/>
            <a:chOff x="3622" y="601"/>
            <a:chExt cx="427" cy="427"/>
          </a:xfrm>
          <a:solidFill>
            <a:schemeClr val="accent1"/>
          </a:solidFill>
        </p:grpSpPr>
        <p:sp>
          <p:nvSpPr>
            <p:cNvPr id="27" name="Freeform 32">
              <a:extLst>
                <a:ext uri="{FF2B5EF4-FFF2-40B4-BE49-F238E27FC236}">
                  <a16:creationId xmlns:a16="http://schemas.microsoft.com/office/drawing/2014/main" id="{983FB883-BF09-E9D9-E3A7-C77092EF66CA}"/>
                </a:ext>
              </a:extLst>
            </p:cNvPr>
            <p:cNvSpPr>
              <a:spLocks/>
            </p:cNvSpPr>
            <p:nvPr/>
          </p:nvSpPr>
          <p:spPr bwMode="auto">
            <a:xfrm>
              <a:off x="3782" y="601"/>
              <a:ext cx="18" cy="36"/>
            </a:xfrm>
            <a:custGeom>
              <a:avLst/>
              <a:gdLst>
                <a:gd name="T0" fmla="*/ 6 w 12"/>
                <a:gd name="T1" fmla="*/ 24 h 24"/>
                <a:gd name="T2" fmla="*/ 0 w 12"/>
                <a:gd name="T3" fmla="*/ 18 h 24"/>
                <a:gd name="T4" fmla="*/ 0 w 12"/>
                <a:gd name="T5" fmla="*/ 6 h 24"/>
                <a:gd name="T6" fmla="*/ 6 w 12"/>
                <a:gd name="T7" fmla="*/ 0 h 24"/>
                <a:gd name="T8" fmla="*/ 12 w 12"/>
                <a:gd name="T9" fmla="*/ 6 h 24"/>
                <a:gd name="T10" fmla="*/ 12 w 12"/>
                <a:gd name="T11" fmla="*/ 18 h 24"/>
                <a:gd name="T12" fmla="*/ 6 w 12"/>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12" h="24">
                  <a:moveTo>
                    <a:pt x="6" y="24"/>
                  </a:moveTo>
                  <a:cubicBezTo>
                    <a:pt x="3" y="24"/>
                    <a:pt x="0" y="21"/>
                    <a:pt x="0" y="18"/>
                  </a:cubicBezTo>
                  <a:cubicBezTo>
                    <a:pt x="0" y="6"/>
                    <a:pt x="0" y="6"/>
                    <a:pt x="0" y="6"/>
                  </a:cubicBezTo>
                  <a:cubicBezTo>
                    <a:pt x="0" y="3"/>
                    <a:pt x="3" y="0"/>
                    <a:pt x="6" y="0"/>
                  </a:cubicBezTo>
                  <a:cubicBezTo>
                    <a:pt x="9" y="0"/>
                    <a:pt x="12" y="3"/>
                    <a:pt x="12" y="6"/>
                  </a:cubicBezTo>
                  <a:cubicBezTo>
                    <a:pt x="12" y="18"/>
                    <a:pt x="12" y="18"/>
                    <a:pt x="12" y="18"/>
                  </a:cubicBezTo>
                  <a:cubicBezTo>
                    <a:pt x="12" y="21"/>
                    <a:pt x="9" y="24"/>
                    <a:pt x="6"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a:ln>
                  <a:noFill/>
                </a:ln>
                <a:solidFill>
                  <a:schemeClr val="tx2"/>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
          <p:nvSpPr>
            <p:cNvPr id="28" name="Freeform 33">
              <a:extLst>
                <a:ext uri="{FF2B5EF4-FFF2-40B4-BE49-F238E27FC236}">
                  <a16:creationId xmlns:a16="http://schemas.microsoft.com/office/drawing/2014/main" id="{7BBD563A-B7E6-24CD-B191-BBD80CE4A829}"/>
                </a:ext>
              </a:extLst>
            </p:cNvPr>
            <p:cNvSpPr>
              <a:spLocks/>
            </p:cNvSpPr>
            <p:nvPr/>
          </p:nvSpPr>
          <p:spPr bwMode="auto">
            <a:xfrm>
              <a:off x="3656" y="635"/>
              <a:ext cx="39" cy="37"/>
            </a:xfrm>
            <a:custGeom>
              <a:avLst/>
              <a:gdLst>
                <a:gd name="T0" fmla="*/ 19 w 26"/>
                <a:gd name="T1" fmla="*/ 25 h 25"/>
                <a:gd name="T2" fmla="*/ 15 w 26"/>
                <a:gd name="T3" fmla="*/ 23 h 25"/>
                <a:gd name="T4" fmla="*/ 3 w 26"/>
                <a:gd name="T5" fmla="*/ 11 h 25"/>
                <a:gd name="T6" fmla="*/ 3 w 26"/>
                <a:gd name="T7" fmla="*/ 2 h 25"/>
                <a:gd name="T8" fmla="*/ 11 w 26"/>
                <a:gd name="T9" fmla="*/ 2 h 25"/>
                <a:gd name="T10" fmla="*/ 23 w 26"/>
                <a:gd name="T11" fmla="*/ 14 h 25"/>
                <a:gd name="T12" fmla="*/ 23 w 26"/>
                <a:gd name="T13" fmla="*/ 23 h 25"/>
                <a:gd name="T14" fmla="*/ 19 w 26"/>
                <a:gd name="T15" fmla="*/ 25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25">
                  <a:moveTo>
                    <a:pt x="19" y="25"/>
                  </a:moveTo>
                  <a:cubicBezTo>
                    <a:pt x="18" y="25"/>
                    <a:pt x="16" y="24"/>
                    <a:pt x="15" y="23"/>
                  </a:cubicBezTo>
                  <a:cubicBezTo>
                    <a:pt x="3" y="11"/>
                    <a:pt x="3" y="11"/>
                    <a:pt x="3" y="11"/>
                  </a:cubicBezTo>
                  <a:cubicBezTo>
                    <a:pt x="0" y="8"/>
                    <a:pt x="0" y="5"/>
                    <a:pt x="3" y="2"/>
                  </a:cubicBezTo>
                  <a:cubicBezTo>
                    <a:pt x="5" y="0"/>
                    <a:pt x="9" y="0"/>
                    <a:pt x="11" y="2"/>
                  </a:cubicBezTo>
                  <a:cubicBezTo>
                    <a:pt x="23" y="14"/>
                    <a:pt x="23" y="14"/>
                    <a:pt x="23" y="14"/>
                  </a:cubicBezTo>
                  <a:cubicBezTo>
                    <a:pt x="26" y="17"/>
                    <a:pt x="26" y="20"/>
                    <a:pt x="23" y="23"/>
                  </a:cubicBezTo>
                  <a:cubicBezTo>
                    <a:pt x="22" y="24"/>
                    <a:pt x="21" y="25"/>
                    <a:pt x="19"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a:ln>
                  <a:noFill/>
                </a:ln>
                <a:solidFill>
                  <a:schemeClr val="tx2"/>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
          <p:nvSpPr>
            <p:cNvPr id="29" name="Freeform 34">
              <a:extLst>
                <a:ext uri="{FF2B5EF4-FFF2-40B4-BE49-F238E27FC236}">
                  <a16:creationId xmlns:a16="http://schemas.microsoft.com/office/drawing/2014/main" id="{7BDCC47F-EFA9-D40F-EED8-3679EC8EDC40}"/>
                </a:ext>
              </a:extLst>
            </p:cNvPr>
            <p:cNvSpPr>
              <a:spLocks/>
            </p:cNvSpPr>
            <p:nvPr/>
          </p:nvSpPr>
          <p:spPr bwMode="auto">
            <a:xfrm>
              <a:off x="3887" y="635"/>
              <a:ext cx="39" cy="37"/>
            </a:xfrm>
            <a:custGeom>
              <a:avLst/>
              <a:gdLst>
                <a:gd name="T0" fmla="*/ 7 w 26"/>
                <a:gd name="T1" fmla="*/ 25 h 25"/>
                <a:gd name="T2" fmla="*/ 3 w 26"/>
                <a:gd name="T3" fmla="*/ 23 h 25"/>
                <a:gd name="T4" fmla="*/ 3 w 26"/>
                <a:gd name="T5" fmla="*/ 14 h 25"/>
                <a:gd name="T6" fmla="*/ 15 w 26"/>
                <a:gd name="T7" fmla="*/ 2 h 25"/>
                <a:gd name="T8" fmla="*/ 23 w 26"/>
                <a:gd name="T9" fmla="*/ 2 h 25"/>
                <a:gd name="T10" fmla="*/ 23 w 26"/>
                <a:gd name="T11" fmla="*/ 11 h 25"/>
                <a:gd name="T12" fmla="*/ 11 w 26"/>
                <a:gd name="T13" fmla="*/ 23 h 25"/>
                <a:gd name="T14" fmla="*/ 7 w 26"/>
                <a:gd name="T15" fmla="*/ 25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25">
                  <a:moveTo>
                    <a:pt x="7" y="25"/>
                  </a:moveTo>
                  <a:cubicBezTo>
                    <a:pt x="6" y="25"/>
                    <a:pt x="4" y="24"/>
                    <a:pt x="3" y="23"/>
                  </a:cubicBezTo>
                  <a:cubicBezTo>
                    <a:pt x="0" y="20"/>
                    <a:pt x="0" y="17"/>
                    <a:pt x="3" y="14"/>
                  </a:cubicBezTo>
                  <a:cubicBezTo>
                    <a:pt x="15" y="2"/>
                    <a:pt x="15" y="2"/>
                    <a:pt x="15" y="2"/>
                  </a:cubicBezTo>
                  <a:cubicBezTo>
                    <a:pt x="17" y="0"/>
                    <a:pt x="21" y="0"/>
                    <a:pt x="23" y="2"/>
                  </a:cubicBezTo>
                  <a:cubicBezTo>
                    <a:pt x="26" y="5"/>
                    <a:pt x="26" y="8"/>
                    <a:pt x="23" y="11"/>
                  </a:cubicBezTo>
                  <a:cubicBezTo>
                    <a:pt x="11" y="23"/>
                    <a:pt x="11" y="23"/>
                    <a:pt x="11" y="23"/>
                  </a:cubicBezTo>
                  <a:cubicBezTo>
                    <a:pt x="10" y="24"/>
                    <a:pt x="9" y="25"/>
                    <a:pt x="7"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a:ln>
                  <a:noFill/>
                </a:ln>
                <a:solidFill>
                  <a:schemeClr val="tx2"/>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
          <p:nvSpPr>
            <p:cNvPr id="30" name="Freeform 35">
              <a:extLst>
                <a:ext uri="{FF2B5EF4-FFF2-40B4-BE49-F238E27FC236}">
                  <a16:creationId xmlns:a16="http://schemas.microsoft.com/office/drawing/2014/main" id="{A55D6767-2878-F9EF-2C6A-142ACF637547}"/>
                </a:ext>
              </a:extLst>
            </p:cNvPr>
            <p:cNvSpPr>
              <a:spLocks/>
            </p:cNvSpPr>
            <p:nvPr/>
          </p:nvSpPr>
          <p:spPr bwMode="auto">
            <a:xfrm>
              <a:off x="3622" y="761"/>
              <a:ext cx="36" cy="18"/>
            </a:xfrm>
            <a:custGeom>
              <a:avLst/>
              <a:gdLst>
                <a:gd name="T0" fmla="*/ 18 w 24"/>
                <a:gd name="T1" fmla="*/ 12 h 12"/>
                <a:gd name="T2" fmla="*/ 6 w 24"/>
                <a:gd name="T3" fmla="*/ 12 h 12"/>
                <a:gd name="T4" fmla="*/ 0 w 24"/>
                <a:gd name="T5" fmla="*/ 6 h 12"/>
                <a:gd name="T6" fmla="*/ 6 w 24"/>
                <a:gd name="T7" fmla="*/ 0 h 12"/>
                <a:gd name="T8" fmla="*/ 18 w 24"/>
                <a:gd name="T9" fmla="*/ 0 h 12"/>
                <a:gd name="T10" fmla="*/ 24 w 24"/>
                <a:gd name="T11" fmla="*/ 6 h 12"/>
                <a:gd name="T12" fmla="*/ 18 w 24"/>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24" h="12">
                  <a:moveTo>
                    <a:pt x="18" y="12"/>
                  </a:moveTo>
                  <a:cubicBezTo>
                    <a:pt x="6" y="12"/>
                    <a:pt x="6" y="12"/>
                    <a:pt x="6" y="12"/>
                  </a:cubicBezTo>
                  <a:cubicBezTo>
                    <a:pt x="3" y="12"/>
                    <a:pt x="0" y="9"/>
                    <a:pt x="0" y="6"/>
                  </a:cubicBezTo>
                  <a:cubicBezTo>
                    <a:pt x="0" y="3"/>
                    <a:pt x="3" y="0"/>
                    <a:pt x="6" y="0"/>
                  </a:cubicBezTo>
                  <a:cubicBezTo>
                    <a:pt x="18" y="0"/>
                    <a:pt x="18" y="0"/>
                    <a:pt x="18" y="0"/>
                  </a:cubicBezTo>
                  <a:cubicBezTo>
                    <a:pt x="21" y="0"/>
                    <a:pt x="24" y="3"/>
                    <a:pt x="24" y="6"/>
                  </a:cubicBezTo>
                  <a:cubicBezTo>
                    <a:pt x="24" y="9"/>
                    <a:pt x="21" y="12"/>
                    <a:pt x="1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a:ln>
                  <a:noFill/>
                </a:ln>
                <a:solidFill>
                  <a:schemeClr val="tx2"/>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
          <p:nvSpPr>
            <p:cNvPr id="31" name="Freeform 36">
              <a:extLst>
                <a:ext uri="{FF2B5EF4-FFF2-40B4-BE49-F238E27FC236}">
                  <a16:creationId xmlns:a16="http://schemas.microsoft.com/office/drawing/2014/main" id="{C520F34A-5916-22E5-7C3F-4AEA07458AD6}"/>
                </a:ext>
              </a:extLst>
            </p:cNvPr>
            <p:cNvSpPr>
              <a:spLocks/>
            </p:cNvSpPr>
            <p:nvPr/>
          </p:nvSpPr>
          <p:spPr bwMode="auto">
            <a:xfrm>
              <a:off x="3676" y="653"/>
              <a:ext cx="205" cy="160"/>
            </a:xfrm>
            <a:custGeom>
              <a:avLst/>
              <a:gdLst>
                <a:gd name="T0" fmla="*/ 10 w 139"/>
                <a:gd name="T1" fmla="*/ 108 h 108"/>
                <a:gd name="T2" fmla="*/ 4 w 139"/>
                <a:gd name="T3" fmla="*/ 104 h 108"/>
                <a:gd name="T4" fmla="*/ 0 w 139"/>
                <a:gd name="T5" fmla="*/ 78 h 108"/>
                <a:gd name="T6" fmla="*/ 78 w 139"/>
                <a:gd name="T7" fmla="*/ 0 h 108"/>
                <a:gd name="T8" fmla="*/ 136 w 139"/>
                <a:gd name="T9" fmla="*/ 27 h 108"/>
                <a:gd name="T10" fmla="*/ 136 w 139"/>
                <a:gd name="T11" fmla="*/ 35 h 108"/>
                <a:gd name="T12" fmla="*/ 127 w 139"/>
                <a:gd name="T13" fmla="*/ 35 h 108"/>
                <a:gd name="T14" fmla="*/ 78 w 139"/>
                <a:gd name="T15" fmla="*/ 12 h 108"/>
                <a:gd name="T16" fmla="*/ 12 w 139"/>
                <a:gd name="T17" fmla="*/ 78 h 108"/>
                <a:gd name="T18" fmla="*/ 16 w 139"/>
                <a:gd name="T19" fmla="*/ 100 h 108"/>
                <a:gd name="T20" fmla="*/ 12 w 139"/>
                <a:gd name="T21" fmla="*/ 108 h 108"/>
                <a:gd name="T22" fmla="*/ 10 w 139"/>
                <a:gd name="T23"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9" h="108">
                  <a:moveTo>
                    <a:pt x="10" y="108"/>
                  </a:moveTo>
                  <a:cubicBezTo>
                    <a:pt x="8" y="108"/>
                    <a:pt x="5" y="106"/>
                    <a:pt x="4" y="104"/>
                  </a:cubicBezTo>
                  <a:cubicBezTo>
                    <a:pt x="2" y="96"/>
                    <a:pt x="0" y="87"/>
                    <a:pt x="0" y="78"/>
                  </a:cubicBezTo>
                  <a:cubicBezTo>
                    <a:pt x="0" y="35"/>
                    <a:pt x="35" y="0"/>
                    <a:pt x="78" y="0"/>
                  </a:cubicBezTo>
                  <a:cubicBezTo>
                    <a:pt x="100" y="0"/>
                    <a:pt x="122" y="10"/>
                    <a:pt x="136" y="27"/>
                  </a:cubicBezTo>
                  <a:cubicBezTo>
                    <a:pt x="139" y="29"/>
                    <a:pt x="138" y="33"/>
                    <a:pt x="136" y="35"/>
                  </a:cubicBezTo>
                  <a:cubicBezTo>
                    <a:pt x="133" y="37"/>
                    <a:pt x="130" y="37"/>
                    <a:pt x="127" y="35"/>
                  </a:cubicBezTo>
                  <a:cubicBezTo>
                    <a:pt x="115" y="21"/>
                    <a:pt x="97" y="12"/>
                    <a:pt x="78" y="12"/>
                  </a:cubicBezTo>
                  <a:cubicBezTo>
                    <a:pt x="42" y="12"/>
                    <a:pt x="12" y="42"/>
                    <a:pt x="12" y="78"/>
                  </a:cubicBezTo>
                  <a:cubicBezTo>
                    <a:pt x="12" y="86"/>
                    <a:pt x="13" y="93"/>
                    <a:pt x="16" y="100"/>
                  </a:cubicBezTo>
                  <a:cubicBezTo>
                    <a:pt x="17" y="103"/>
                    <a:pt x="15" y="107"/>
                    <a:pt x="12" y="108"/>
                  </a:cubicBezTo>
                  <a:cubicBezTo>
                    <a:pt x="11" y="108"/>
                    <a:pt x="11" y="108"/>
                    <a:pt x="10"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a:ln>
                  <a:noFill/>
                </a:ln>
                <a:solidFill>
                  <a:schemeClr val="tx2"/>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
          <p:nvSpPr>
            <p:cNvPr id="32" name="Freeform 37">
              <a:extLst>
                <a:ext uri="{FF2B5EF4-FFF2-40B4-BE49-F238E27FC236}">
                  <a16:creationId xmlns:a16="http://schemas.microsoft.com/office/drawing/2014/main" id="{A4E4B2B9-4D07-C116-E7AC-FC4F9A7CB52C}"/>
                </a:ext>
              </a:extLst>
            </p:cNvPr>
            <p:cNvSpPr>
              <a:spLocks noEditPoints="1"/>
            </p:cNvSpPr>
            <p:nvPr/>
          </p:nvSpPr>
          <p:spPr bwMode="auto">
            <a:xfrm>
              <a:off x="3658" y="761"/>
              <a:ext cx="391" cy="178"/>
            </a:xfrm>
            <a:custGeom>
              <a:avLst/>
              <a:gdLst>
                <a:gd name="T0" fmla="*/ 258 w 264"/>
                <a:gd name="T1" fmla="*/ 120 h 120"/>
                <a:gd name="T2" fmla="*/ 6 w 264"/>
                <a:gd name="T3" fmla="*/ 120 h 120"/>
                <a:gd name="T4" fmla="*/ 1 w 264"/>
                <a:gd name="T5" fmla="*/ 117 h 120"/>
                <a:gd name="T6" fmla="*/ 1 w 264"/>
                <a:gd name="T7" fmla="*/ 111 h 120"/>
                <a:gd name="T8" fmla="*/ 61 w 264"/>
                <a:gd name="T9" fmla="*/ 3 h 120"/>
                <a:gd name="T10" fmla="*/ 66 w 264"/>
                <a:gd name="T11" fmla="*/ 0 h 120"/>
                <a:gd name="T12" fmla="*/ 198 w 264"/>
                <a:gd name="T13" fmla="*/ 0 h 120"/>
                <a:gd name="T14" fmla="*/ 203 w 264"/>
                <a:gd name="T15" fmla="*/ 3 h 120"/>
                <a:gd name="T16" fmla="*/ 263 w 264"/>
                <a:gd name="T17" fmla="*/ 111 h 120"/>
                <a:gd name="T18" fmla="*/ 263 w 264"/>
                <a:gd name="T19" fmla="*/ 117 h 120"/>
                <a:gd name="T20" fmla="*/ 258 w 264"/>
                <a:gd name="T21" fmla="*/ 120 h 120"/>
                <a:gd name="T22" fmla="*/ 16 w 264"/>
                <a:gd name="T23" fmla="*/ 108 h 120"/>
                <a:gd name="T24" fmla="*/ 248 w 264"/>
                <a:gd name="T25" fmla="*/ 108 h 120"/>
                <a:gd name="T26" fmla="*/ 195 w 264"/>
                <a:gd name="T27" fmla="*/ 12 h 120"/>
                <a:gd name="T28" fmla="*/ 70 w 264"/>
                <a:gd name="T29" fmla="*/ 12 h 120"/>
                <a:gd name="T30" fmla="*/ 16 w 264"/>
                <a:gd name="T31" fmla="*/ 10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4" h="120">
                  <a:moveTo>
                    <a:pt x="258" y="120"/>
                  </a:moveTo>
                  <a:cubicBezTo>
                    <a:pt x="6" y="120"/>
                    <a:pt x="6" y="120"/>
                    <a:pt x="6" y="120"/>
                  </a:cubicBezTo>
                  <a:cubicBezTo>
                    <a:pt x="4" y="120"/>
                    <a:pt x="2" y="119"/>
                    <a:pt x="1" y="117"/>
                  </a:cubicBezTo>
                  <a:cubicBezTo>
                    <a:pt x="0" y="115"/>
                    <a:pt x="0" y="113"/>
                    <a:pt x="1" y="111"/>
                  </a:cubicBezTo>
                  <a:cubicBezTo>
                    <a:pt x="61" y="3"/>
                    <a:pt x="61" y="3"/>
                    <a:pt x="61" y="3"/>
                  </a:cubicBezTo>
                  <a:cubicBezTo>
                    <a:pt x="62" y="1"/>
                    <a:pt x="64" y="0"/>
                    <a:pt x="66" y="0"/>
                  </a:cubicBezTo>
                  <a:cubicBezTo>
                    <a:pt x="198" y="0"/>
                    <a:pt x="198" y="0"/>
                    <a:pt x="198" y="0"/>
                  </a:cubicBezTo>
                  <a:cubicBezTo>
                    <a:pt x="200" y="0"/>
                    <a:pt x="202" y="1"/>
                    <a:pt x="203" y="3"/>
                  </a:cubicBezTo>
                  <a:cubicBezTo>
                    <a:pt x="263" y="111"/>
                    <a:pt x="263" y="111"/>
                    <a:pt x="263" y="111"/>
                  </a:cubicBezTo>
                  <a:cubicBezTo>
                    <a:pt x="264" y="113"/>
                    <a:pt x="264" y="115"/>
                    <a:pt x="263" y="117"/>
                  </a:cubicBezTo>
                  <a:cubicBezTo>
                    <a:pt x="262" y="119"/>
                    <a:pt x="260" y="120"/>
                    <a:pt x="258" y="120"/>
                  </a:cubicBezTo>
                  <a:close/>
                  <a:moveTo>
                    <a:pt x="16" y="108"/>
                  </a:moveTo>
                  <a:cubicBezTo>
                    <a:pt x="248" y="108"/>
                    <a:pt x="248" y="108"/>
                    <a:pt x="248" y="108"/>
                  </a:cubicBezTo>
                  <a:cubicBezTo>
                    <a:pt x="195" y="12"/>
                    <a:pt x="195" y="12"/>
                    <a:pt x="195" y="12"/>
                  </a:cubicBezTo>
                  <a:cubicBezTo>
                    <a:pt x="70" y="12"/>
                    <a:pt x="70" y="12"/>
                    <a:pt x="70" y="12"/>
                  </a:cubicBezTo>
                  <a:lnTo>
                    <a:pt x="16" y="1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a:ln>
                  <a:noFill/>
                </a:ln>
                <a:solidFill>
                  <a:schemeClr val="tx2"/>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
          <p:nvSpPr>
            <p:cNvPr id="33" name="Freeform 38">
              <a:extLst>
                <a:ext uri="{FF2B5EF4-FFF2-40B4-BE49-F238E27FC236}">
                  <a16:creationId xmlns:a16="http://schemas.microsoft.com/office/drawing/2014/main" id="{8AD18ECD-B68F-64B3-92F7-63DAA686A6A1}"/>
                </a:ext>
              </a:extLst>
            </p:cNvPr>
            <p:cNvSpPr>
              <a:spLocks noEditPoints="1"/>
            </p:cNvSpPr>
            <p:nvPr/>
          </p:nvSpPr>
          <p:spPr bwMode="auto">
            <a:xfrm>
              <a:off x="3818" y="921"/>
              <a:ext cx="71" cy="107"/>
            </a:xfrm>
            <a:custGeom>
              <a:avLst/>
              <a:gdLst>
                <a:gd name="T0" fmla="*/ 42 w 48"/>
                <a:gd name="T1" fmla="*/ 72 h 72"/>
                <a:gd name="T2" fmla="*/ 6 w 48"/>
                <a:gd name="T3" fmla="*/ 72 h 72"/>
                <a:gd name="T4" fmla="*/ 0 w 48"/>
                <a:gd name="T5" fmla="*/ 66 h 72"/>
                <a:gd name="T6" fmla="*/ 0 w 48"/>
                <a:gd name="T7" fmla="*/ 6 h 72"/>
                <a:gd name="T8" fmla="*/ 6 w 48"/>
                <a:gd name="T9" fmla="*/ 0 h 72"/>
                <a:gd name="T10" fmla="*/ 42 w 48"/>
                <a:gd name="T11" fmla="*/ 0 h 72"/>
                <a:gd name="T12" fmla="*/ 48 w 48"/>
                <a:gd name="T13" fmla="*/ 6 h 72"/>
                <a:gd name="T14" fmla="*/ 48 w 48"/>
                <a:gd name="T15" fmla="*/ 66 h 72"/>
                <a:gd name="T16" fmla="*/ 42 w 48"/>
                <a:gd name="T17" fmla="*/ 72 h 72"/>
                <a:gd name="T18" fmla="*/ 12 w 48"/>
                <a:gd name="T19" fmla="*/ 60 h 72"/>
                <a:gd name="T20" fmla="*/ 36 w 48"/>
                <a:gd name="T21" fmla="*/ 60 h 72"/>
                <a:gd name="T22" fmla="*/ 36 w 48"/>
                <a:gd name="T23" fmla="*/ 12 h 72"/>
                <a:gd name="T24" fmla="*/ 12 w 48"/>
                <a:gd name="T25" fmla="*/ 12 h 72"/>
                <a:gd name="T26" fmla="*/ 12 w 48"/>
                <a:gd name="T27" fmla="*/ 6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72">
                  <a:moveTo>
                    <a:pt x="42" y="72"/>
                  </a:moveTo>
                  <a:cubicBezTo>
                    <a:pt x="6" y="72"/>
                    <a:pt x="6" y="72"/>
                    <a:pt x="6" y="72"/>
                  </a:cubicBezTo>
                  <a:cubicBezTo>
                    <a:pt x="3" y="72"/>
                    <a:pt x="0" y="69"/>
                    <a:pt x="0" y="66"/>
                  </a:cubicBezTo>
                  <a:cubicBezTo>
                    <a:pt x="0" y="6"/>
                    <a:pt x="0" y="6"/>
                    <a:pt x="0" y="6"/>
                  </a:cubicBezTo>
                  <a:cubicBezTo>
                    <a:pt x="0" y="3"/>
                    <a:pt x="3" y="0"/>
                    <a:pt x="6" y="0"/>
                  </a:cubicBezTo>
                  <a:cubicBezTo>
                    <a:pt x="42" y="0"/>
                    <a:pt x="42" y="0"/>
                    <a:pt x="42" y="0"/>
                  </a:cubicBezTo>
                  <a:cubicBezTo>
                    <a:pt x="45" y="0"/>
                    <a:pt x="48" y="3"/>
                    <a:pt x="48" y="6"/>
                  </a:cubicBezTo>
                  <a:cubicBezTo>
                    <a:pt x="48" y="66"/>
                    <a:pt x="48" y="66"/>
                    <a:pt x="48" y="66"/>
                  </a:cubicBezTo>
                  <a:cubicBezTo>
                    <a:pt x="48" y="69"/>
                    <a:pt x="45" y="72"/>
                    <a:pt x="42" y="72"/>
                  </a:cubicBezTo>
                  <a:close/>
                  <a:moveTo>
                    <a:pt x="12" y="60"/>
                  </a:moveTo>
                  <a:cubicBezTo>
                    <a:pt x="36" y="60"/>
                    <a:pt x="36" y="60"/>
                    <a:pt x="36" y="60"/>
                  </a:cubicBezTo>
                  <a:cubicBezTo>
                    <a:pt x="36" y="12"/>
                    <a:pt x="36" y="12"/>
                    <a:pt x="36" y="12"/>
                  </a:cubicBezTo>
                  <a:cubicBezTo>
                    <a:pt x="12" y="12"/>
                    <a:pt x="12" y="12"/>
                    <a:pt x="12" y="12"/>
                  </a:cubicBezTo>
                  <a:lnTo>
                    <a:pt x="12"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a:ln>
                  <a:noFill/>
                </a:ln>
                <a:solidFill>
                  <a:schemeClr val="tx2"/>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
          <p:nvSpPr>
            <p:cNvPr id="34" name="Freeform 39">
              <a:extLst>
                <a:ext uri="{FF2B5EF4-FFF2-40B4-BE49-F238E27FC236}">
                  <a16:creationId xmlns:a16="http://schemas.microsoft.com/office/drawing/2014/main" id="{B754E0ED-32A6-2F17-20DB-583F37615652}"/>
                </a:ext>
              </a:extLst>
            </p:cNvPr>
            <p:cNvSpPr>
              <a:spLocks/>
            </p:cNvSpPr>
            <p:nvPr/>
          </p:nvSpPr>
          <p:spPr bwMode="auto">
            <a:xfrm>
              <a:off x="3772" y="760"/>
              <a:ext cx="56" cy="179"/>
            </a:xfrm>
            <a:custGeom>
              <a:avLst/>
              <a:gdLst>
                <a:gd name="T0" fmla="*/ 7 w 38"/>
                <a:gd name="T1" fmla="*/ 121 h 121"/>
                <a:gd name="T2" fmla="*/ 6 w 38"/>
                <a:gd name="T3" fmla="*/ 121 h 121"/>
                <a:gd name="T4" fmla="*/ 1 w 38"/>
                <a:gd name="T5" fmla="*/ 114 h 121"/>
                <a:gd name="T6" fmla="*/ 25 w 38"/>
                <a:gd name="T7" fmla="*/ 6 h 121"/>
                <a:gd name="T8" fmla="*/ 32 w 38"/>
                <a:gd name="T9" fmla="*/ 1 h 121"/>
                <a:gd name="T10" fmla="*/ 37 w 38"/>
                <a:gd name="T11" fmla="*/ 8 h 121"/>
                <a:gd name="T12" fmla="*/ 13 w 38"/>
                <a:gd name="T13" fmla="*/ 116 h 121"/>
                <a:gd name="T14" fmla="*/ 7 w 38"/>
                <a:gd name="T15" fmla="*/ 121 h 1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121">
                  <a:moveTo>
                    <a:pt x="7" y="121"/>
                  </a:moveTo>
                  <a:cubicBezTo>
                    <a:pt x="7" y="121"/>
                    <a:pt x="6" y="121"/>
                    <a:pt x="6" y="121"/>
                  </a:cubicBezTo>
                  <a:cubicBezTo>
                    <a:pt x="3" y="120"/>
                    <a:pt x="0" y="117"/>
                    <a:pt x="1" y="114"/>
                  </a:cubicBezTo>
                  <a:cubicBezTo>
                    <a:pt x="25" y="6"/>
                    <a:pt x="25" y="6"/>
                    <a:pt x="25" y="6"/>
                  </a:cubicBezTo>
                  <a:cubicBezTo>
                    <a:pt x="26" y="2"/>
                    <a:pt x="29" y="0"/>
                    <a:pt x="32" y="1"/>
                  </a:cubicBezTo>
                  <a:cubicBezTo>
                    <a:pt x="36" y="2"/>
                    <a:pt x="38" y="5"/>
                    <a:pt x="37" y="8"/>
                  </a:cubicBezTo>
                  <a:cubicBezTo>
                    <a:pt x="13" y="116"/>
                    <a:pt x="13" y="116"/>
                    <a:pt x="13" y="116"/>
                  </a:cubicBezTo>
                  <a:cubicBezTo>
                    <a:pt x="12" y="119"/>
                    <a:pt x="10" y="121"/>
                    <a:pt x="7"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a:ln>
                  <a:noFill/>
                </a:ln>
                <a:solidFill>
                  <a:schemeClr val="tx2"/>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
          <p:nvSpPr>
            <p:cNvPr id="35" name="Freeform 40">
              <a:extLst>
                <a:ext uri="{FF2B5EF4-FFF2-40B4-BE49-F238E27FC236}">
                  <a16:creationId xmlns:a16="http://schemas.microsoft.com/office/drawing/2014/main" id="{9FB7A053-B464-8BE0-2C79-F1B6D890D3C9}"/>
                </a:ext>
              </a:extLst>
            </p:cNvPr>
            <p:cNvSpPr>
              <a:spLocks/>
            </p:cNvSpPr>
            <p:nvPr/>
          </p:nvSpPr>
          <p:spPr bwMode="auto">
            <a:xfrm>
              <a:off x="3878" y="760"/>
              <a:ext cx="57" cy="179"/>
            </a:xfrm>
            <a:custGeom>
              <a:avLst/>
              <a:gdLst>
                <a:gd name="T0" fmla="*/ 31 w 38"/>
                <a:gd name="T1" fmla="*/ 121 h 121"/>
                <a:gd name="T2" fmla="*/ 25 w 38"/>
                <a:gd name="T3" fmla="*/ 116 h 121"/>
                <a:gd name="T4" fmla="*/ 1 w 38"/>
                <a:gd name="T5" fmla="*/ 8 h 121"/>
                <a:gd name="T6" fmla="*/ 6 w 38"/>
                <a:gd name="T7" fmla="*/ 1 h 121"/>
                <a:gd name="T8" fmla="*/ 13 w 38"/>
                <a:gd name="T9" fmla="*/ 6 h 121"/>
                <a:gd name="T10" fmla="*/ 37 w 38"/>
                <a:gd name="T11" fmla="*/ 114 h 121"/>
                <a:gd name="T12" fmla="*/ 32 w 38"/>
                <a:gd name="T13" fmla="*/ 121 h 121"/>
                <a:gd name="T14" fmla="*/ 31 w 38"/>
                <a:gd name="T15" fmla="*/ 121 h 1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121">
                  <a:moveTo>
                    <a:pt x="31" y="121"/>
                  </a:moveTo>
                  <a:cubicBezTo>
                    <a:pt x="28" y="121"/>
                    <a:pt x="26" y="119"/>
                    <a:pt x="25" y="116"/>
                  </a:cubicBezTo>
                  <a:cubicBezTo>
                    <a:pt x="1" y="8"/>
                    <a:pt x="1" y="8"/>
                    <a:pt x="1" y="8"/>
                  </a:cubicBezTo>
                  <a:cubicBezTo>
                    <a:pt x="0" y="5"/>
                    <a:pt x="3" y="2"/>
                    <a:pt x="6" y="1"/>
                  </a:cubicBezTo>
                  <a:cubicBezTo>
                    <a:pt x="9" y="0"/>
                    <a:pt x="12" y="2"/>
                    <a:pt x="13" y="6"/>
                  </a:cubicBezTo>
                  <a:cubicBezTo>
                    <a:pt x="37" y="114"/>
                    <a:pt x="37" y="114"/>
                    <a:pt x="37" y="114"/>
                  </a:cubicBezTo>
                  <a:cubicBezTo>
                    <a:pt x="38" y="117"/>
                    <a:pt x="36" y="120"/>
                    <a:pt x="32" y="121"/>
                  </a:cubicBezTo>
                  <a:cubicBezTo>
                    <a:pt x="32" y="121"/>
                    <a:pt x="31" y="121"/>
                    <a:pt x="31"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a:ln>
                  <a:noFill/>
                </a:ln>
                <a:solidFill>
                  <a:schemeClr val="tx2"/>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
          <p:nvSpPr>
            <p:cNvPr id="36" name="Rectangle 41">
              <a:extLst>
                <a:ext uri="{FF2B5EF4-FFF2-40B4-BE49-F238E27FC236}">
                  <a16:creationId xmlns:a16="http://schemas.microsoft.com/office/drawing/2014/main" id="{57C6FA5F-98CB-1C89-C92E-6765A993FC8F}"/>
                </a:ext>
              </a:extLst>
            </p:cNvPr>
            <p:cNvSpPr>
              <a:spLocks noChangeArrowheads="1"/>
            </p:cNvSpPr>
            <p:nvPr/>
          </p:nvSpPr>
          <p:spPr bwMode="auto">
            <a:xfrm>
              <a:off x="3726" y="814"/>
              <a:ext cx="254" cy="1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a:ln>
                  <a:noFill/>
                </a:ln>
                <a:solidFill>
                  <a:schemeClr val="tx2"/>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
          <p:nvSpPr>
            <p:cNvPr id="37" name="Rectangle 42">
              <a:extLst>
                <a:ext uri="{FF2B5EF4-FFF2-40B4-BE49-F238E27FC236}">
                  <a16:creationId xmlns:a16="http://schemas.microsoft.com/office/drawing/2014/main" id="{FF7C0894-0A35-26D3-834E-DD9AFDD72D0A}"/>
                </a:ext>
              </a:extLst>
            </p:cNvPr>
            <p:cNvSpPr>
              <a:spLocks noChangeArrowheads="1"/>
            </p:cNvSpPr>
            <p:nvPr/>
          </p:nvSpPr>
          <p:spPr bwMode="auto">
            <a:xfrm>
              <a:off x="3696" y="868"/>
              <a:ext cx="314" cy="1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a:ln>
                  <a:noFill/>
                </a:ln>
                <a:solidFill>
                  <a:schemeClr val="tx2"/>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grpSp>
      <p:grpSp>
        <p:nvGrpSpPr>
          <p:cNvPr id="38" name="Group 77">
            <a:extLst>
              <a:ext uri="{FF2B5EF4-FFF2-40B4-BE49-F238E27FC236}">
                <a16:creationId xmlns:a16="http://schemas.microsoft.com/office/drawing/2014/main" id="{1F83AA9D-D73E-452E-9EE6-924761B0E3F8}"/>
              </a:ext>
            </a:extLst>
          </p:cNvPr>
          <p:cNvGrpSpPr>
            <a:grpSpLocks noChangeAspect="1"/>
          </p:cNvGrpSpPr>
          <p:nvPr/>
        </p:nvGrpSpPr>
        <p:grpSpPr bwMode="auto">
          <a:xfrm>
            <a:off x="4459643" y="5469651"/>
            <a:ext cx="530998" cy="453918"/>
            <a:chOff x="3613" y="1954"/>
            <a:chExt cx="434" cy="371"/>
          </a:xfrm>
          <a:solidFill>
            <a:schemeClr val="accent1"/>
          </a:solidFill>
        </p:grpSpPr>
        <p:sp>
          <p:nvSpPr>
            <p:cNvPr id="39" name="Freeform 78">
              <a:extLst>
                <a:ext uri="{FF2B5EF4-FFF2-40B4-BE49-F238E27FC236}">
                  <a16:creationId xmlns:a16="http://schemas.microsoft.com/office/drawing/2014/main" id="{DA69DBEC-DF59-0AC4-D7F9-BBE4C74D034E}"/>
                </a:ext>
              </a:extLst>
            </p:cNvPr>
            <p:cNvSpPr>
              <a:spLocks noEditPoints="1"/>
            </p:cNvSpPr>
            <p:nvPr/>
          </p:nvSpPr>
          <p:spPr bwMode="auto">
            <a:xfrm>
              <a:off x="3614" y="2078"/>
              <a:ext cx="343" cy="247"/>
            </a:xfrm>
            <a:custGeom>
              <a:avLst/>
              <a:gdLst>
                <a:gd name="T0" fmla="*/ 224 w 224"/>
                <a:gd name="T1" fmla="*/ 109 h 165"/>
                <a:gd name="T2" fmla="*/ 224 w 224"/>
                <a:gd name="T3" fmla="*/ 108 h 165"/>
                <a:gd name="T4" fmla="*/ 224 w 224"/>
                <a:gd name="T5" fmla="*/ 107 h 165"/>
                <a:gd name="T6" fmla="*/ 223 w 224"/>
                <a:gd name="T7" fmla="*/ 107 h 165"/>
                <a:gd name="T8" fmla="*/ 223 w 224"/>
                <a:gd name="T9" fmla="*/ 106 h 165"/>
                <a:gd name="T10" fmla="*/ 175 w 224"/>
                <a:gd name="T11" fmla="*/ 58 h 165"/>
                <a:gd name="T12" fmla="*/ 170 w 224"/>
                <a:gd name="T13" fmla="*/ 56 h 165"/>
                <a:gd name="T14" fmla="*/ 166 w 224"/>
                <a:gd name="T15" fmla="*/ 58 h 165"/>
                <a:gd name="T16" fmla="*/ 166 w 224"/>
                <a:gd name="T17" fmla="*/ 67 h 165"/>
                <a:gd name="T18" fmla="*/ 204 w 224"/>
                <a:gd name="T19" fmla="*/ 104 h 165"/>
                <a:gd name="T20" fmla="*/ 48 w 224"/>
                <a:gd name="T21" fmla="*/ 104 h 165"/>
                <a:gd name="T22" fmla="*/ 12 w 224"/>
                <a:gd name="T23" fmla="*/ 68 h 165"/>
                <a:gd name="T24" fmla="*/ 48 w 224"/>
                <a:gd name="T25" fmla="*/ 32 h 165"/>
                <a:gd name="T26" fmla="*/ 111 w 224"/>
                <a:gd name="T27" fmla="*/ 32 h 165"/>
                <a:gd name="T28" fmla="*/ 111 w 224"/>
                <a:gd name="T29" fmla="*/ 44 h 165"/>
                <a:gd name="T30" fmla="*/ 117 w 224"/>
                <a:gd name="T31" fmla="*/ 50 h 165"/>
                <a:gd name="T32" fmla="*/ 155 w 224"/>
                <a:gd name="T33" fmla="*/ 50 h 165"/>
                <a:gd name="T34" fmla="*/ 161 w 224"/>
                <a:gd name="T35" fmla="*/ 44 h 165"/>
                <a:gd name="T36" fmla="*/ 161 w 224"/>
                <a:gd name="T37" fmla="*/ 6 h 165"/>
                <a:gd name="T38" fmla="*/ 155 w 224"/>
                <a:gd name="T39" fmla="*/ 0 h 165"/>
                <a:gd name="T40" fmla="*/ 117 w 224"/>
                <a:gd name="T41" fmla="*/ 0 h 165"/>
                <a:gd name="T42" fmla="*/ 111 w 224"/>
                <a:gd name="T43" fmla="*/ 6 h 165"/>
                <a:gd name="T44" fmla="*/ 111 w 224"/>
                <a:gd name="T45" fmla="*/ 21 h 165"/>
                <a:gd name="T46" fmla="*/ 48 w 224"/>
                <a:gd name="T47" fmla="*/ 21 h 165"/>
                <a:gd name="T48" fmla="*/ 0 w 224"/>
                <a:gd name="T49" fmla="*/ 68 h 165"/>
                <a:gd name="T50" fmla="*/ 48 w 224"/>
                <a:gd name="T51" fmla="*/ 116 h 165"/>
                <a:gd name="T52" fmla="*/ 204 w 224"/>
                <a:gd name="T53" fmla="*/ 116 h 165"/>
                <a:gd name="T54" fmla="*/ 166 w 224"/>
                <a:gd name="T55" fmla="*/ 154 h 165"/>
                <a:gd name="T56" fmla="*/ 166 w 224"/>
                <a:gd name="T57" fmla="*/ 163 h 165"/>
                <a:gd name="T58" fmla="*/ 175 w 224"/>
                <a:gd name="T59" fmla="*/ 163 h 165"/>
                <a:gd name="T60" fmla="*/ 223 w 224"/>
                <a:gd name="T61" fmla="*/ 115 h 165"/>
                <a:gd name="T62" fmla="*/ 223 w 224"/>
                <a:gd name="T63" fmla="*/ 114 h 165"/>
                <a:gd name="T64" fmla="*/ 224 w 224"/>
                <a:gd name="T65" fmla="*/ 113 h 165"/>
                <a:gd name="T66" fmla="*/ 224 w 224"/>
                <a:gd name="T67" fmla="*/ 113 h 165"/>
                <a:gd name="T68" fmla="*/ 224 w 224"/>
                <a:gd name="T69" fmla="*/ 112 h 165"/>
                <a:gd name="T70" fmla="*/ 224 w 224"/>
                <a:gd name="T71" fmla="*/ 112 h 165"/>
                <a:gd name="T72" fmla="*/ 224 w 224"/>
                <a:gd name="T73" fmla="*/ 109 h 165"/>
                <a:gd name="T74" fmla="*/ 224 w 224"/>
                <a:gd name="T75" fmla="*/ 109 h 165"/>
                <a:gd name="T76" fmla="*/ 122 w 224"/>
                <a:gd name="T77" fmla="*/ 12 h 165"/>
                <a:gd name="T78" fmla="*/ 149 w 224"/>
                <a:gd name="T79" fmla="*/ 12 h 165"/>
                <a:gd name="T80" fmla="*/ 149 w 224"/>
                <a:gd name="T81" fmla="*/ 38 h 165"/>
                <a:gd name="T82" fmla="*/ 122 w 224"/>
                <a:gd name="T83" fmla="*/ 38 h 165"/>
                <a:gd name="T84" fmla="*/ 122 w 224"/>
                <a:gd name="T85" fmla="*/ 12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24" h="165">
                  <a:moveTo>
                    <a:pt x="224" y="109"/>
                  </a:moveTo>
                  <a:cubicBezTo>
                    <a:pt x="224" y="108"/>
                    <a:pt x="224" y="108"/>
                    <a:pt x="224" y="108"/>
                  </a:cubicBezTo>
                  <a:cubicBezTo>
                    <a:pt x="224" y="108"/>
                    <a:pt x="224" y="108"/>
                    <a:pt x="224" y="107"/>
                  </a:cubicBezTo>
                  <a:cubicBezTo>
                    <a:pt x="224" y="107"/>
                    <a:pt x="223" y="107"/>
                    <a:pt x="223" y="107"/>
                  </a:cubicBezTo>
                  <a:cubicBezTo>
                    <a:pt x="223" y="107"/>
                    <a:pt x="223" y="106"/>
                    <a:pt x="223" y="106"/>
                  </a:cubicBezTo>
                  <a:cubicBezTo>
                    <a:pt x="175" y="58"/>
                    <a:pt x="175" y="58"/>
                    <a:pt x="175" y="58"/>
                  </a:cubicBezTo>
                  <a:cubicBezTo>
                    <a:pt x="174" y="57"/>
                    <a:pt x="172" y="56"/>
                    <a:pt x="170" y="56"/>
                  </a:cubicBezTo>
                  <a:cubicBezTo>
                    <a:pt x="169" y="56"/>
                    <a:pt x="167" y="57"/>
                    <a:pt x="166" y="58"/>
                  </a:cubicBezTo>
                  <a:cubicBezTo>
                    <a:pt x="164" y="61"/>
                    <a:pt x="164" y="64"/>
                    <a:pt x="166" y="67"/>
                  </a:cubicBezTo>
                  <a:cubicBezTo>
                    <a:pt x="204" y="104"/>
                    <a:pt x="204" y="104"/>
                    <a:pt x="204" y="104"/>
                  </a:cubicBezTo>
                  <a:cubicBezTo>
                    <a:pt x="48" y="104"/>
                    <a:pt x="48" y="104"/>
                    <a:pt x="48" y="104"/>
                  </a:cubicBezTo>
                  <a:cubicBezTo>
                    <a:pt x="28" y="104"/>
                    <a:pt x="12" y="88"/>
                    <a:pt x="12" y="68"/>
                  </a:cubicBezTo>
                  <a:cubicBezTo>
                    <a:pt x="12" y="49"/>
                    <a:pt x="28" y="32"/>
                    <a:pt x="48" y="32"/>
                  </a:cubicBezTo>
                  <a:cubicBezTo>
                    <a:pt x="111" y="32"/>
                    <a:pt x="111" y="32"/>
                    <a:pt x="111" y="32"/>
                  </a:cubicBezTo>
                  <a:cubicBezTo>
                    <a:pt x="111" y="44"/>
                    <a:pt x="111" y="44"/>
                    <a:pt x="111" y="44"/>
                  </a:cubicBezTo>
                  <a:cubicBezTo>
                    <a:pt x="111" y="48"/>
                    <a:pt x="113" y="50"/>
                    <a:pt x="117" y="50"/>
                  </a:cubicBezTo>
                  <a:cubicBezTo>
                    <a:pt x="155" y="50"/>
                    <a:pt x="155" y="50"/>
                    <a:pt x="155" y="50"/>
                  </a:cubicBezTo>
                  <a:cubicBezTo>
                    <a:pt x="158" y="50"/>
                    <a:pt x="161" y="48"/>
                    <a:pt x="161" y="44"/>
                  </a:cubicBezTo>
                  <a:cubicBezTo>
                    <a:pt x="161" y="6"/>
                    <a:pt x="161" y="6"/>
                    <a:pt x="161" y="6"/>
                  </a:cubicBezTo>
                  <a:cubicBezTo>
                    <a:pt x="161" y="3"/>
                    <a:pt x="158" y="0"/>
                    <a:pt x="155" y="0"/>
                  </a:cubicBezTo>
                  <a:cubicBezTo>
                    <a:pt x="117" y="0"/>
                    <a:pt x="117" y="0"/>
                    <a:pt x="117" y="0"/>
                  </a:cubicBezTo>
                  <a:cubicBezTo>
                    <a:pt x="113" y="0"/>
                    <a:pt x="111" y="3"/>
                    <a:pt x="111" y="6"/>
                  </a:cubicBezTo>
                  <a:cubicBezTo>
                    <a:pt x="111" y="21"/>
                    <a:pt x="111" y="21"/>
                    <a:pt x="111" y="21"/>
                  </a:cubicBezTo>
                  <a:cubicBezTo>
                    <a:pt x="48" y="21"/>
                    <a:pt x="48" y="21"/>
                    <a:pt x="48" y="21"/>
                  </a:cubicBezTo>
                  <a:cubicBezTo>
                    <a:pt x="21" y="21"/>
                    <a:pt x="0" y="42"/>
                    <a:pt x="0" y="68"/>
                  </a:cubicBezTo>
                  <a:cubicBezTo>
                    <a:pt x="0" y="95"/>
                    <a:pt x="21" y="116"/>
                    <a:pt x="48" y="116"/>
                  </a:cubicBezTo>
                  <a:cubicBezTo>
                    <a:pt x="204" y="116"/>
                    <a:pt x="204" y="116"/>
                    <a:pt x="204" y="116"/>
                  </a:cubicBezTo>
                  <a:cubicBezTo>
                    <a:pt x="166" y="154"/>
                    <a:pt x="166" y="154"/>
                    <a:pt x="166" y="154"/>
                  </a:cubicBezTo>
                  <a:cubicBezTo>
                    <a:pt x="164" y="156"/>
                    <a:pt x="164" y="160"/>
                    <a:pt x="166" y="163"/>
                  </a:cubicBezTo>
                  <a:cubicBezTo>
                    <a:pt x="169" y="165"/>
                    <a:pt x="172" y="165"/>
                    <a:pt x="175" y="163"/>
                  </a:cubicBezTo>
                  <a:cubicBezTo>
                    <a:pt x="223" y="115"/>
                    <a:pt x="223" y="115"/>
                    <a:pt x="223" y="115"/>
                  </a:cubicBezTo>
                  <a:cubicBezTo>
                    <a:pt x="223" y="114"/>
                    <a:pt x="223" y="114"/>
                    <a:pt x="223" y="114"/>
                  </a:cubicBezTo>
                  <a:cubicBezTo>
                    <a:pt x="223" y="114"/>
                    <a:pt x="224" y="113"/>
                    <a:pt x="224" y="113"/>
                  </a:cubicBezTo>
                  <a:cubicBezTo>
                    <a:pt x="224" y="113"/>
                    <a:pt x="224" y="113"/>
                    <a:pt x="224" y="113"/>
                  </a:cubicBezTo>
                  <a:cubicBezTo>
                    <a:pt x="224" y="113"/>
                    <a:pt x="224" y="112"/>
                    <a:pt x="224" y="112"/>
                  </a:cubicBezTo>
                  <a:cubicBezTo>
                    <a:pt x="224" y="112"/>
                    <a:pt x="224" y="112"/>
                    <a:pt x="224" y="112"/>
                  </a:cubicBezTo>
                  <a:cubicBezTo>
                    <a:pt x="224" y="111"/>
                    <a:pt x="224" y="110"/>
                    <a:pt x="224" y="109"/>
                  </a:cubicBezTo>
                  <a:cubicBezTo>
                    <a:pt x="224" y="109"/>
                    <a:pt x="224" y="109"/>
                    <a:pt x="224" y="109"/>
                  </a:cubicBezTo>
                  <a:close/>
                  <a:moveTo>
                    <a:pt x="122" y="12"/>
                  </a:moveTo>
                  <a:cubicBezTo>
                    <a:pt x="149" y="12"/>
                    <a:pt x="149" y="12"/>
                    <a:pt x="149" y="12"/>
                  </a:cubicBezTo>
                  <a:cubicBezTo>
                    <a:pt x="149" y="38"/>
                    <a:pt x="149" y="38"/>
                    <a:pt x="149" y="38"/>
                  </a:cubicBezTo>
                  <a:cubicBezTo>
                    <a:pt x="122" y="38"/>
                    <a:pt x="122" y="38"/>
                    <a:pt x="122" y="38"/>
                  </a:cubicBezTo>
                  <a:lnTo>
                    <a:pt x="12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chemeClr val="accent1"/>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
          <p:nvSpPr>
            <p:cNvPr id="40" name="Freeform 79">
              <a:extLst>
                <a:ext uri="{FF2B5EF4-FFF2-40B4-BE49-F238E27FC236}">
                  <a16:creationId xmlns:a16="http://schemas.microsoft.com/office/drawing/2014/main" id="{5298EDB7-B1DA-DFCF-2931-9B0A6B7611AC}"/>
                </a:ext>
              </a:extLst>
            </p:cNvPr>
            <p:cNvSpPr>
              <a:spLocks noEditPoints="1"/>
            </p:cNvSpPr>
            <p:nvPr/>
          </p:nvSpPr>
          <p:spPr bwMode="auto">
            <a:xfrm>
              <a:off x="3971" y="2203"/>
              <a:ext cx="76" cy="75"/>
            </a:xfrm>
            <a:custGeom>
              <a:avLst/>
              <a:gdLst>
                <a:gd name="T0" fmla="*/ 44 w 50"/>
                <a:gd name="T1" fmla="*/ 0 h 50"/>
                <a:gd name="T2" fmla="*/ 6 w 50"/>
                <a:gd name="T3" fmla="*/ 0 h 50"/>
                <a:gd name="T4" fmla="*/ 0 w 50"/>
                <a:gd name="T5" fmla="*/ 6 h 50"/>
                <a:gd name="T6" fmla="*/ 0 w 50"/>
                <a:gd name="T7" fmla="*/ 44 h 50"/>
                <a:gd name="T8" fmla="*/ 6 w 50"/>
                <a:gd name="T9" fmla="*/ 50 h 50"/>
                <a:gd name="T10" fmla="*/ 44 w 50"/>
                <a:gd name="T11" fmla="*/ 50 h 50"/>
                <a:gd name="T12" fmla="*/ 50 w 50"/>
                <a:gd name="T13" fmla="*/ 44 h 50"/>
                <a:gd name="T14" fmla="*/ 50 w 50"/>
                <a:gd name="T15" fmla="*/ 6 h 50"/>
                <a:gd name="T16" fmla="*/ 44 w 50"/>
                <a:gd name="T17" fmla="*/ 0 h 50"/>
                <a:gd name="T18" fmla="*/ 38 w 50"/>
                <a:gd name="T19" fmla="*/ 38 h 50"/>
                <a:gd name="T20" fmla="*/ 12 w 50"/>
                <a:gd name="T21" fmla="*/ 38 h 50"/>
                <a:gd name="T22" fmla="*/ 12 w 50"/>
                <a:gd name="T23" fmla="*/ 12 h 50"/>
                <a:gd name="T24" fmla="*/ 38 w 50"/>
                <a:gd name="T25" fmla="*/ 12 h 50"/>
                <a:gd name="T26" fmla="*/ 38 w 50"/>
                <a:gd name="T27" fmla="*/ 3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50">
                  <a:moveTo>
                    <a:pt x="44" y="0"/>
                  </a:moveTo>
                  <a:cubicBezTo>
                    <a:pt x="6" y="0"/>
                    <a:pt x="6" y="0"/>
                    <a:pt x="6" y="0"/>
                  </a:cubicBezTo>
                  <a:cubicBezTo>
                    <a:pt x="3" y="0"/>
                    <a:pt x="0" y="3"/>
                    <a:pt x="0" y="6"/>
                  </a:cubicBezTo>
                  <a:cubicBezTo>
                    <a:pt x="0" y="44"/>
                    <a:pt x="0" y="44"/>
                    <a:pt x="0" y="44"/>
                  </a:cubicBezTo>
                  <a:cubicBezTo>
                    <a:pt x="0" y="47"/>
                    <a:pt x="3" y="50"/>
                    <a:pt x="6" y="50"/>
                  </a:cubicBezTo>
                  <a:cubicBezTo>
                    <a:pt x="44" y="50"/>
                    <a:pt x="44" y="50"/>
                    <a:pt x="44" y="50"/>
                  </a:cubicBezTo>
                  <a:cubicBezTo>
                    <a:pt x="48" y="50"/>
                    <a:pt x="50" y="47"/>
                    <a:pt x="50" y="44"/>
                  </a:cubicBezTo>
                  <a:cubicBezTo>
                    <a:pt x="50" y="6"/>
                    <a:pt x="50" y="6"/>
                    <a:pt x="50" y="6"/>
                  </a:cubicBezTo>
                  <a:cubicBezTo>
                    <a:pt x="50" y="3"/>
                    <a:pt x="48" y="0"/>
                    <a:pt x="44" y="0"/>
                  </a:cubicBezTo>
                  <a:close/>
                  <a:moveTo>
                    <a:pt x="38" y="38"/>
                  </a:moveTo>
                  <a:cubicBezTo>
                    <a:pt x="12" y="38"/>
                    <a:pt x="12" y="38"/>
                    <a:pt x="12" y="38"/>
                  </a:cubicBezTo>
                  <a:cubicBezTo>
                    <a:pt x="12" y="12"/>
                    <a:pt x="12" y="12"/>
                    <a:pt x="12" y="12"/>
                  </a:cubicBezTo>
                  <a:cubicBezTo>
                    <a:pt x="38" y="12"/>
                    <a:pt x="38" y="12"/>
                    <a:pt x="38" y="12"/>
                  </a:cubicBezTo>
                  <a:lnTo>
                    <a:pt x="38"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chemeClr val="accent1"/>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
          <p:nvSpPr>
            <p:cNvPr id="41" name="Freeform 80">
              <a:extLst>
                <a:ext uri="{FF2B5EF4-FFF2-40B4-BE49-F238E27FC236}">
                  <a16:creationId xmlns:a16="http://schemas.microsoft.com/office/drawing/2014/main" id="{2D47A9D4-BCA8-179A-49C0-16682A9C3768}"/>
                </a:ext>
              </a:extLst>
            </p:cNvPr>
            <p:cNvSpPr>
              <a:spLocks noEditPoints="1"/>
            </p:cNvSpPr>
            <p:nvPr/>
          </p:nvSpPr>
          <p:spPr bwMode="auto">
            <a:xfrm>
              <a:off x="3613" y="1954"/>
              <a:ext cx="434" cy="243"/>
            </a:xfrm>
            <a:custGeom>
              <a:avLst/>
              <a:gdLst>
                <a:gd name="T0" fmla="*/ 193 w 284"/>
                <a:gd name="T1" fmla="*/ 115 h 163"/>
                <a:gd name="T2" fmla="*/ 236 w 284"/>
                <a:gd name="T3" fmla="*/ 115 h 163"/>
                <a:gd name="T4" fmla="*/ 284 w 284"/>
                <a:gd name="T5" fmla="*/ 68 h 163"/>
                <a:gd name="T6" fmla="*/ 236 w 284"/>
                <a:gd name="T7" fmla="*/ 20 h 163"/>
                <a:gd name="T8" fmla="*/ 50 w 284"/>
                <a:gd name="T9" fmla="*/ 20 h 163"/>
                <a:gd name="T10" fmla="*/ 50 w 284"/>
                <a:gd name="T11" fmla="*/ 5 h 163"/>
                <a:gd name="T12" fmla="*/ 44 w 284"/>
                <a:gd name="T13" fmla="*/ 0 h 163"/>
                <a:gd name="T14" fmla="*/ 6 w 284"/>
                <a:gd name="T15" fmla="*/ 0 h 163"/>
                <a:gd name="T16" fmla="*/ 0 w 284"/>
                <a:gd name="T17" fmla="*/ 5 h 163"/>
                <a:gd name="T18" fmla="*/ 0 w 284"/>
                <a:gd name="T19" fmla="*/ 44 h 163"/>
                <a:gd name="T20" fmla="*/ 6 w 284"/>
                <a:gd name="T21" fmla="*/ 49 h 163"/>
                <a:gd name="T22" fmla="*/ 44 w 284"/>
                <a:gd name="T23" fmla="*/ 49 h 163"/>
                <a:gd name="T24" fmla="*/ 50 w 284"/>
                <a:gd name="T25" fmla="*/ 44 h 163"/>
                <a:gd name="T26" fmla="*/ 50 w 284"/>
                <a:gd name="T27" fmla="*/ 32 h 163"/>
                <a:gd name="T28" fmla="*/ 236 w 284"/>
                <a:gd name="T29" fmla="*/ 32 h 163"/>
                <a:gd name="T30" fmla="*/ 272 w 284"/>
                <a:gd name="T31" fmla="*/ 68 h 163"/>
                <a:gd name="T32" fmla="*/ 236 w 284"/>
                <a:gd name="T33" fmla="*/ 104 h 163"/>
                <a:gd name="T34" fmla="*/ 192 w 284"/>
                <a:gd name="T35" fmla="*/ 104 h 163"/>
                <a:gd name="T36" fmla="*/ 192 w 284"/>
                <a:gd name="T37" fmla="*/ 102 h 163"/>
                <a:gd name="T38" fmla="*/ 229 w 284"/>
                <a:gd name="T39" fmla="*/ 65 h 163"/>
                <a:gd name="T40" fmla="*/ 229 w 284"/>
                <a:gd name="T41" fmla="*/ 56 h 163"/>
                <a:gd name="T42" fmla="*/ 225 w 284"/>
                <a:gd name="T43" fmla="*/ 54 h 163"/>
                <a:gd name="T44" fmla="*/ 221 w 284"/>
                <a:gd name="T45" fmla="*/ 56 h 163"/>
                <a:gd name="T46" fmla="*/ 173 w 284"/>
                <a:gd name="T47" fmla="*/ 104 h 163"/>
                <a:gd name="T48" fmla="*/ 172 w 284"/>
                <a:gd name="T49" fmla="*/ 105 h 163"/>
                <a:gd name="T50" fmla="*/ 172 w 284"/>
                <a:gd name="T51" fmla="*/ 105 h 163"/>
                <a:gd name="T52" fmla="*/ 171 w 284"/>
                <a:gd name="T53" fmla="*/ 106 h 163"/>
                <a:gd name="T54" fmla="*/ 171 w 284"/>
                <a:gd name="T55" fmla="*/ 107 h 163"/>
                <a:gd name="T56" fmla="*/ 171 w 284"/>
                <a:gd name="T57" fmla="*/ 107 h 163"/>
                <a:gd name="T58" fmla="*/ 171 w 284"/>
                <a:gd name="T59" fmla="*/ 109 h 163"/>
                <a:gd name="T60" fmla="*/ 171 w 284"/>
                <a:gd name="T61" fmla="*/ 110 h 163"/>
                <a:gd name="T62" fmla="*/ 171 w 284"/>
                <a:gd name="T63" fmla="*/ 111 h 163"/>
                <a:gd name="T64" fmla="*/ 172 w 284"/>
                <a:gd name="T65" fmla="*/ 111 h 163"/>
                <a:gd name="T66" fmla="*/ 172 w 284"/>
                <a:gd name="T67" fmla="*/ 112 h 163"/>
                <a:gd name="T68" fmla="*/ 173 w 284"/>
                <a:gd name="T69" fmla="*/ 113 h 163"/>
                <a:gd name="T70" fmla="*/ 221 w 284"/>
                <a:gd name="T71" fmla="*/ 160 h 163"/>
                <a:gd name="T72" fmla="*/ 229 w 284"/>
                <a:gd name="T73" fmla="*/ 160 h 163"/>
                <a:gd name="T74" fmla="*/ 229 w 284"/>
                <a:gd name="T75" fmla="*/ 152 h 163"/>
                <a:gd name="T76" fmla="*/ 193 w 284"/>
                <a:gd name="T77" fmla="*/ 115 h 163"/>
                <a:gd name="T78" fmla="*/ 38 w 284"/>
                <a:gd name="T79" fmla="*/ 38 h 163"/>
                <a:gd name="T80" fmla="*/ 12 w 284"/>
                <a:gd name="T81" fmla="*/ 38 h 163"/>
                <a:gd name="T82" fmla="*/ 12 w 284"/>
                <a:gd name="T83" fmla="*/ 11 h 163"/>
                <a:gd name="T84" fmla="*/ 38 w 284"/>
                <a:gd name="T85" fmla="*/ 11 h 163"/>
                <a:gd name="T86" fmla="*/ 38 w 284"/>
                <a:gd name="T87" fmla="*/ 38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4" h="163">
                  <a:moveTo>
                    <a:pt x="193" y="115"/>
                  </a:moveTo>
                  <a:cubicBezTo>
                    <a:pt x="236" y="115"/>
                    <a:pt x="236" y="115"/>
                    <a:pt x="236" y="115"/>
                  </a:cubicBezTo>
                  <a:cubicBezTo>
                    <a:pt x="262" y="115"/>
                    <a:pt x="284" y="94"/>
                    <a:pt x="284" y="68"/>
                  </a:cubicBezTo>
                  <a:cubicBezTo>
                    <a:pt x="284" y="41"/>
                    <a:pt x="262" y="20"/>
                    <a:pt x="236" y="20"/>
                  </a:cubicBezTo>
                  <a:cubicBezTo>
                    <a:pt x="50" y="20"/>
                    <a:pt x="50" y="20"/>
                    <a:pt x="50" y="20"/>
                  </a:cubicBezTo>
                  <a:cubicBezTo>
                    <a:pt x="50" y="5"/>
                    <a:pt x="50" y="5"/>
                    <a:pt x="50" y="5"/>
                  </a:cubicBezTo>
                  <a:cubicBezTo>
                    <a:pt x="50" y="2"/>
                    <a:pt x="47" y="0"/>
                    <a:pt x="44" y="0"/>
                  </a:cubicBezTo>
                  <a:cubicBezTo>
                    <a:pt x="6" y="0"/>
                    <a:pt x="6" y="0"/>
                    <a:pt x="6" y="0"/>
                  </a:cubicBezTo>
                  <a:cubicBezTo>
                    <a:pt x="3" y="0"/>
                    <a:pt x="0" y="2"/>
                    <a:pt x="0" y="5"/>
                  </a:cubicBezTo>
                  <a:cubicBezTo>
                    <a:pt x="0" y="44"/>
                    <a:pt x="0" y="44"/>
                    <a:pt x="0" y="44"/>
                  </a:cubicBezTo>
                  <a:cubicBezTo>
                    <a:pt x="0" y="47"/>
                    <a:pt x="3" y="49"/>
                    <a:pt x="6" y="49"/>
                  </a:cubicBezTo>
                  <a:cubicBezTo>
                    <a:pt x="44" y="49"/>
                    <a:pt x="44" y="49"/>
                    <a:pt x="44" y="49"/>
                  </a:cubicBezTo>
                  <a:cubicBezTo>
                    <a:pt x="47" y="49"/>
                    <a:pt x="50" y="47"/>
                    <a:pt x="50" y="44"/>
                  </a:cubicBezTo>
                  <a:cubicBezTo>
                    <a:pt x="50" y="32"/>
                    <a:pt x="50" y="32"/>
                    <a:pt x="50" y="32"/>
                  </a:cubicBezTo>
                  <a:cubicBezTo>
                    <a:pt x="236" y="32"/>
                    <a:pt x="236" y="32"/>
                    <a:pt x="236" y="32"/>
                  </a:cubicBezTo>
                  <a:cubicBezTo>
                    <a:pt x="256" y="32"/>
                    <a:pt x="272" y="48"/>
                    <a:pt x="272" y="68"/>
                  </a:cubicBezTo>
                  <a:cubicBezTo>
                    <a:pt x="272" y="87"/>
                    <a:pt x="256" y="104"/>
                    <a:pt x="236" y="104"/>
                  </a:cubicBezTo>
                  <a:cubicBezTo>
                    <a:pt x="192" y="104"/>
                    <a:pt x="192" y="104"/>
                    <a:pt x="192" y="104"/>
                  </a:cubicBezTo>
                  <a:cubicBezTo>
                    <a:pt x="192" y="102"/>
                    <a:pt x="192" y="102"/>
                    <a:pt x="192" y="102"/>
                  </a:cubicBezTo>
                  <a:cubicBezTo>
                    <a:pt x="229" y="65"/>
                    <a:pt x="229" y="65"/>
                    <a:pt x="229" y="65"/>
                  </a:cubicBezTo>
                  <a:cubicBezTo>
                    <a:pt x="232" y="62"/>
                    <a:pt x="232" y="58"/>
                    <a:pt x="229" y="56"/>
                  </a:cubicBezTo>
                  <a:cubicBezTo>
                    <a:pt x="228" y="55"/>
                    <a:pt x="227" y="54"/>
                    <a:pt x="225" y="54"/>
                  </a:cubicBezTo>
                  <a:cubicBezTo>
                    <a:pt x="223" y="54"/>
                    <a:pt x="222" y="55"/>
                    <a:pt x="221" y="56"/>
                  </a:cubicBezTo>
                  <a:cubicBezTo>
                    <a:pt x="173" y="104"/>
                    <a:pt x="173" y="104"/>
                    <a:pt x="173" y="104"/>
                  </a:cubicBezTo>
                  <a:cubicBezTo>
                    <a:pt x="173" y="104"/>
                    <a:pt x="172" y="105"/>
                    <a:pt x="172" y="105"/>
                  </a:cubicBezTo>
                  <a:cubicBezTo>
                    <a:pt x="172" y="105"/>
                    <a:pt x="172" y="105"/>
                    <a:pt x="172" y="105"/>
                  </a:cubicBezTo>
                  <a:cubicBezTo>
                    <a:pt x="172" y="106"/>
                    <a:pt x="172" y="106"/>
                    <a:pt x="171" y="106"/>
                  </a:cubicBezTo>
                  <a:cubicBezTo>
                    <a:pt x="171" y="106"/>
                    <a:pt x="171" y="106"/>
                    <a:pt x="171" y="107"/>
                  </a:cubicBezTo>
                  <a:cubicBezTo>
                    <a:pt x="171" y="107"/>
                    <a:pt x="171" y="107"/>
                    <a:pt x="171" y="107"/>
                  </a:cubicBezTo>
                  <a:cubicBezTo>
                    <a:pt x="171" y="108"/>
                    <a:pt x="171" y="109"/>
                    <a:pt x="171" y="109"/>
                  </a:cubicBezTo>
                  <a:cubicBezTo>
                    <a:pt x="171" y="110"/>
                    <a:pt x="171" y="110"/>
                    <a:pt x="171" y="110"/>
                  </a:cubicBezTo>
                  <a:cubicBezTo>
                    <a:pt x="171" y="110"/>
                    <a:pt x="171" y="110"/>
                    <a:pt x="171" y="111"/>
                  </a:cubicBezTo>
                  <a:cubicBezTo>
                    <a:pt x="172" y="111"/>
                    <a:pt x="172" y="111"/>
                    <a:pt x="172" y="111"/>
                  </a:cubicBezTo>
                  <a:cubicBezTo>
                    <a:pt x="172" y="111"/>
                    <a:pt x="172" y="111"/>
                    <a:pt x="172" y="112"/>
                  </a:cubicBezTo>
                  <a:cubicBezTo>
                    <a:pt x="172" y="112"/>
                    <a:pt x="173" y="112"/>
                    <a:pt x="173" y="113"/>
                  </a:cubicBezTo>
                  <a:cubicBezTo>
                    <a:pt x="221" y="160"/>
                    <a:pt x="221" y="160"/>
                    <a:pt x="221" y="160"/>
                  </a:cubicBezTo>
                  <a:cubicBezTo>
                    <a:pt x="223" y="163"/>
                    <a:pt x="227" y="163"/>
                    <a:pt x="229" y="160"/>
                  </a:cubicBezTo>
                  <a:cubicBezTo>
                    <a:pt x="232" y="158"/>
                    <a:pt x="232" y="154"/>
                    <a:pt x="229" y="152"/>
                  </a:cubicBezTo>
                  <a:lnTo>
                    <a:pt x="193" y="115"/>
                  </a:lnTo>
                  <a:close/>
                  <a:moveTo>
                    <a:pt x="38" y="38"/>
                  </a:moveTo>
                  <a:cubicBezTo>
                    <a:pt x="12" y="38"/>
                    <a:pt x="12" y="38"/>
                    <a:pt x="12" y="38"/>
                  </a:cubicBezTo>
                  <a:cubicBezTo>
                    <a:pt x="12" y="11"/>
                    <a:pt x="12" y="11"/>
                    <a:pt x="12" y="11"/>
                  </a:cubicBezTo>
                  <a:cubicBezTo>
                    <a:pt x="38" y="11"/>
                    <a:pt x="38" y="11"/>
                    <a:pt x="38" y="11"/>
                  </a:cubicBezTo>
                  <a:lnTo>
                    <a:pt x="38"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chemeClr val="accent1"/>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grpSp>
      <p:sp>
        <p:nvSpPr>
          <p:cNvPr id="43" name="TextBox 42">
            <a:extLst>
              <a:ext uri="{FF2B5EF4-FFF2-40B4-BE49-F238E27FC236}">
                <a16:creationId xmlns:a16="http://schemas.microsoft.com/office/drawing/2014/main" id="{9E22BA8C-722E-0AEB-C921-A3B6023E2B30}"/>
              </a:ext>
            </a:extLst>
          </p:cNvPr>
          <p:cNvSpPr txBox="1"/>
          <p:nvPr/>
        </p:nvSpPr>
        <p:spPr bwMode="auto">
          <a:xfrm>
            <a:off x="2634971" y="4600848"/>
            <a:ext cx="1727329" cy="34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R="0">
              <a:lnSpc>
                <a:spcPct val="107000"/>
              </a:lnSpc>
              <a:spcBef>
                <a:spcPts val="0"/>
              </a:spcBef>
            </a:pPr>
            <a:r>
              <a:rPr lang="en-US" sz="1600" b="1" dirty="0">
                <a:solidFill>
                  <a:schemeClr val="accent6">
                    <a:lumMod val="75000"/>
                  </a:schemeClr>
                </a:solidFill>
                <a:latin typeface="Calibri" panose="020F0502020204030204" pitchFamily="34" charset="0"/>
                <a:ea typeface="Calibri" panose="020F0502020204030204" pitchFamily="34" charset="0"/>
                <a:cs typeface="Calibri" panose="020F0502020204030204" pitchFamily="34" charset="0"/>
              </a:rPr>
              <a:t>PROJECT GOALS</a:t>
            </a:r>
            <a:endParaRPr lang="en-US" sz="1600" b="1" dirty="0">
              <a:solidFill>
                <a:schemeClr val="accent6">
                  <a:lumMod val="75000"/>
                </a:schemeClr>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551710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34" name="Rectangle 33">
            <a:extLst>
              <a:ext uri="{FF2B5EF4-FFF2-40B4-BE49-F238E27FC236}">
                <a16:creationId xmlns:a16="http://schemas.microsoft.com/office/drawing/2014/main" id="{15A2224E-FEA8-E2CC-D946-CB4D4C14E236}"/>
              </a:ext>
            </a:extLst>
          </p:cNvPr>
          <p:cNvSpPr/>
          <p:nvPr/>
        </p:nvSpPr>
        <p:spPr bwMode="auto">
          <a:xfrm>
            <a:off x="93268" y="74646"/>
            <a:ext cx="12024087" cy="103284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34" tIns="45718" rIns="91434" bIns="45718" numCol="1" rtlCol="0" anchor="t" anchorCtr="0" compatLnSpc="1">
            <a:prstTxWarp prst="textNoShape">
              <a:avLst/>
            </a:prstTxWarp>
          </a:bodyPr>
          <a:lstStyle/>
          <a:p>
            <a:pPr algn="l">
              <a:spcAft>
                <a:spcPts val="450"/>
              </a:spcAft>
            </a:pPr>
            <a:endParaRPr lang="en-US" sz="1800" err="1">
              <a:solidFill>
                <a:schemeClr val="bg1"/>
              </a:solidFill>
              <a:latin typeface="+mn-lt"/>
              <a:cs typeface="Arial"/>
            </a:endParaRPr>
          </a:p>
        </p:txBody>
      </p:sp>
      <p:sp>
        <p:nvSpPr>
          <p:cNvPr id="28" name="Rectangle 27">
            <a:extLst>
              <a:ext uri="{FF2B5EF4-FFF2-40B4-BE49-F238E27FC236}">
                <a16:creationId xmlns:a16="http://schemas.microsoft.com/office/drawing/2014/main" id="{1A833D8E-5D66-AECE-E5D7-F47239A19DC8}"/>
              </a:ext>
            </a:extLst>
          </p:cNvPr>
          <p:cNvSpPr/>
          <p:nvPr/>
        </p:nvSpPr>
        <p:spPr bwMode="auto">
          <a:xfrm>
            <a:off x="3795293" y="5654899"/>
            <a:ext cx="8322062" cy="1116434"/>
          </a:xfrm>
          <a:prstGeom prst="rect">
            <a:avLst/>
          </a:prstGeom>
          <a:solidFill>
            <a:schemeClr val="bg1"/>
          </a:solidFill>
          <a:ln w="9525" cap="flat" cmpd="sng" algn="ctr">
            <a:noFill/>
            <a:prstDash val="solid"/>
            <a:round/>
            <a:headEnd type="none" w="med" len="med"/>
            <a:tailEnd type="none" w="med" len="med"/>
          </a:ln>
          <a:effectLst/>
        </p:spPr>
        <p:txBody>
          <a:bodyPr vert="horz" wrap="square" lIns="91434" tIns="45718" rIns="91434" bIns="45718" numCol="1" rtlCol="0" anchor="t" anchorCtr="0" compatLnSpc="1">
            <a:prstTxWarp prst="textNoShape">
              <a:avLst/>
            </a:prstTxWarp>
          </a:bodyPr>
          <a:lstStyle/>
          <a:p>
            <a:pPr algn="l">
              <a:spcAft>
                <a:spcPts val="450"/>
              </a:spcAft>
            </a:pPr>
            <a:endParaRPr lang="en-US" sz="1800" err="1">
              <a:solidFill>
                <a:schemeClr val="bg1"/>
              </a:solidFill>
              <a:latin typeface="+mn-lt"/>
              <a:cs typeface="Arial"/>
            </a:endParaRPr>
          </a:p>
        </p:txBody>
      </p:sp>
      <p:sp>
        <p:nvSpPr>
          <p:cNvPr id="27" name="Rectangle 26">
            <a:extLst>
              <a:ext uri="{FF2B5EF4-FFF2-40B4-BE49-F238E27FC236}">
                <a16:creationId xmlns:a16="http://schemas.microsoft.com/office/drawing/2014/main" id="{7B796434-DC8B-0359-2843-D3DEF88A7ED4}"/>
              </a:ext>
            </a:extLst>
          </p:cNvPr>
          <p:cNvSpPr/>
          <p:nvPr/>
        </p:nvSpPr>
        <p:spPr bwMode="auto">
          <a:xfrm>
            <a:off x="3795293" y="1250307"/>
            <a:ext cx="8322062" cy="4311945"/>
          </a:xfrm>
          <a:prstGeom prst="rect">
            <a:avLst/>
          </a:prstGeom>
          <a:solidFill>
            <a:schemeClr val="bg1"/>
          </a:solidFill>
          <a:ln w="9525" cap="flat" cmpd="sng" algn="ctr">
            <a:noFill/>
            <a:prstDash val="solid"/>
            <a:round/>
            <a:headEnd type="none" w="med" len="med"/>
            <a:tailEnd type="none" w="med" len="med"/>
          </a:ln>
          <a:effectLst/>
        </p:spPr>
        <p:txBody>
          <a:bodyPr vert="horz" wrap="square" lIns="91434" tIns="45718" rIns="91434" bIns="45718" numCol="1" rtlCol="0" anchor="t" anchorCtr="0" compatLnSpc="1">
            <a:prstTxWarp prst="textNoShape">
              <a:avLst/>
            </a:prstTxWarp>
          </a:bodyPr>
          <a:lstStyle/>
          <a:p>
            <a:pPr algn="l">
              <a:spcAft>
                <a:spcPts val="450"/>
              </a:spcAft>
            </a:pPr>
            <a:endParaRPr lang="en-US" sz="1800" err="1">
              <a:solidFill>
                <a:schemeClr val="bg1"/>
              </a:solidFill>
              <a:latin typeface="+mn-lt"/>
              <a:cs typeface="Arial"/>
            </a:endParaRPr>
          </a:p>
        </p:txBody>
      </p:sp>
      <p:sp>
        <p:nvSpPr>
          <p:cNvPr id="26" name="Rectangle 25">
            <a:extLst>
              <a:ext uri="{FF2B5EF4-FFF2-40B4-BE49-F238E27FC236}">
                <a16:creationId xmlns:a16="http://schemas.microsoft.com/office/drawing/2014/main" id="{B587B816-E84D-6EF4-5209-D23299DE756C}"/>
              </a:ext>
            </a:extLst>
          </p:cNvPr>
          <p:cNvSpPr/>
          <p:nvPr/>
        </p:nvSpPr>
        <p:spPr bwMode="auto">
          <a:xfrm>
            <a:off x="93268" y="1250307"/>
            <a:ext cx="3602369" cy="5533047"/>
          </a:xfrm>
          <a:prstGeom prst="rect">
            <a:avLst/>
          </a:prstGeom>
          <a:solidFill>
            <a:schemeClr val="bg1"/>
          </a:solidFill>
          <a:ln w="9525" cap="flat" cmpd="sng" algn="ctr">
            <a:noFill/>
            <a:prstDash val="solid"/>
            <a:round/>
            <a:headEnd type="none" w="med" len="med"/>
            <a:tailEnd type="none" w="med" len="med"/>
          </a:ln>
          <a:effectLst/>
        </p:spPr>
        <p:txBody>
          <a:bodyPr vert="horz" wrap="square" lIns="91434" tIns="45718" rIns="91434" bIns="45718" numCol="1" rtlCol="0" anchor="t" anchorCtr="0" compatLnSpc="1">
            <a:prstTxWarp prst="textNoShape">
              <a:avLst/>
            </a:prstTxWarp>
          </a:bodyPr>
          <a:lstStyle/>
          <a:p>
            <a:pPr algn="l">
              <a:spcAft>
                <a:spcPts val="450"/>
              </a:spcAft>
            </a:pPr>
            <a:endParaRPr lang="en-US" sz="1800" err="1">
              <a:solidFill>
                <a:schemeClr val="bg1"/>
              </a:solidFill>
              <a:latin typeface="+mn-lt"/>
              <a:cs typeface="Arial"/>
            </a:endParaRPr>
          </a:p>
        </p:txBody>
      </p:sp>
      <p:sp>
        <p:nvSpPr>
          <p:cNvPr id="21" name="TextBox 20">
            <a:extLst>
              <a:ext uri="{FF2B5EF4-FFF2-40B4-BE49-F238E27FC236}">
                <a16:creationId xmlns:a16="http://schemas.microsoft.com/office/drawing/2014/main" id="{737A76F8-2FD1-4C41-BDFA-E71EFEF727F0}"/>
              </a:ext>
            </a:extLst>
          </p:cNvPr>
          <p:cNvSpPr txBox="1"/>
          <p:nvPr/>
        </p:nvSpPr>
        <p:spPr bwMode="auto">
          <a:xfrm>
            <a:off x="210100" y="1334277"/>
            <a:ext cx="3560844" cy="531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07000"/>
              </a:lnSpc>
              <a:spcAft>
                <a:spcPts val="600"/>
              </a:spcAft>
            </a:pPr>
            <a:r>
              <a:rPr lang="en-US" sz="1600" b="1" dirty="0">
                <a:solidFill>
                  <a:schemeClr val="accent6">
                    <a:lumMod val="75000"/>
                  </a:schemeClr>
                </a:solidFill>
                <a:latin typeface="Calibri" panose="020F0502020204030204" pitchFamily="34" charset="0"/>
                <a:cs typeface="Calibri" panose="020F0502020204030204" pitchFamily="34" charset="0"/>
              </a:rPr>
              <a:t>DIRECT BENEFITS TO COMMUNITIES</a:t>
            </a:r>
          </a:p>
          <a:p>
            <a:pPr marL="171450" indent="-171450">
              <a:spcAft>
                <a:spcPts val="600"/>
              </a:spcAft>
              <a:buFont typeface="Arial" panose="020B0604020202020204" pitchFamily="34" charset="0"/>
              <a:buChar char="•"/>
            </a:pPr>
            <a:r>
              <a:rPr lang="en-US" sz="1400" dirty="0">
                <a:latin typeface="Calibri" panose="020F0502020204030204" pitchFamily="34" charset="0"/>
                <a:ea typeface="Calibri" panose="020F0502020204030204" pitchFamily="34" charset="0"/>
                <a:cs typeface="Calibri" panose="020F0502020204030204" pitchFamily="34" charset="0"/>
              </a:rPr>
              <a:t>Improved reliability</a:t>
            </a:r>
          </a:p>
          <a:p>
            <a:pPr marL="171450" indent="-171450">
              <a:spcAft>
                <a:spcPts val="600"/>
              </a:spcAft>
              <a:buFont typeface="Arial" panose="020B0604020202020204" pitchFamily="34" charset="0"/>
              <a:buChar char="•"/>
            </a:pPr>
            <a:r>
              <a:rPr lang="en-US" sz="1400" dirty="0">
                <a:latin typeface="Calibri" panose="020F0502020204030204" pitchFamily="34" charset="0"/>
                <a:ea typeface="Calibri" panose="020F0502020204030204" pitchFamily="34" charset="0"/>
                <a:cs typeface="Calibri" panose="020F0502020204030204" pitchFamily="34" charset="0"/>
              </a:rPr>
              <a:t>Greater economics of DER ownership</a:t>
            </a:r>
          </a:p>
          <a:p>
            <a:pPr marL="171450" indent="-171450">
              <a:spcAft>
                <a:spcPts val="600"/>
              </a:spcAft>
              <a:buFont typeface="Arial" panose="020B0604020202020204" pitchFamily="34" charset="0"/>
              <a:buChar char="•"/>
            </a:pPr>
            <a:r>
              <a:rPr lang="en-US" sz="1400" dirty="0">
                <a:latin typeface="Calibri" panose="020F0502020204030204" pitchFamily="34" charset="0"/>
                <a:ea typeface="Calibri" panose="020F0502020204030204" pitchFamily="34" charset="0"/>
                <a:cs typeface="Calibri" panose="020F0502020204030204" pitchFamily="34" charset="0"/>
              </a:rPr>
              <a:t>Clean energy jobs related to DER</a:t>
            </a:r>
          </a:p>
          <a:p>
            <a:pPr>
              <a:lnSpc>
                <a:spcPct val="107000"/>
              </a:lnSpc>
              <a:spcAft>
                <a:spcPts val="600"/>
              </a:spcAft>
            </a:pPr>
            <a:r>
              <a:rPr lang="en-US" sz="1600" b="1" dirty="0">
                <a:solidFill>
                  <a:schemeClr val="accent6">
                    <a:lumMod val="75000"/>
                  </a:schemeClr>
                </a:solidFill>
                <a:latin typeface="Calibri" panose="020F0502020204030204" pitchFamily="34" charset="0"/>
                <a:cs typeface="Calibri" panose="020F0502020204030204" pitchFamily="34" charset="0"/>
              </a:rPr>
              <a:t>ADDITIONAL COMMUNITY BENEFITS</a:t>
            </a:r>
          </a:p>
          <a:p>
            <a:pPr marL="171450" indent="-171450">
              <a:spcAft>
                <a:spcPts val="600"/>
              </a:spcAft>
              <a:buFont typeface="Arial" panose="020B0604020202020204" pitchFamily="34" charset="0"/>
              <a:buChar char="•"/>
            </a:pPr>
            <a:r>
              <a:rPr lang="en-US" sz="1400" dirty="0">
                <a:latin typeface="Calibri" panose="020F0502020204030204" pitchFamily="34" charset="0"/>
                <a:ea typeface="Calibri" panose="020F0502020204030204" pitchFamily="34" charset="0"/>
                <a:cs typeface="Calibri" panose="020F0502020204030204" pitchFamily="34" charset="0"/>
              </a:rPr>
              <a:t>Reduced environmental exposure – improved air quality and reduced GHG emissions</a:t>
            </a:r>
          </a:p>
          <a:p>
            <a:pPr marL="171450" indent="-171450">
              <a:spcAft>
                <a:spcPts val="600"/>
              </a:spcAft>
              <a:buFont typeface="Arial" panose="020B0604020202020204" pitchFamily="34" charset="0"/>
              <a:buChar char="•"/>
            </a:pPr>
            <a:r>
              <a:rPr lang="en-US" sz="1400">
                <a:latin typeface="Calibri" panose="020F0502020204030204" pitchFamily="34" charset="0"/>
                <a:ea typeface="Calibri" panose="020F0502020204030204" pitchFamily="34" charset="0"/>
                <a:cs typeface="Calibri" panose="020F0502020204030204" pitchFamily="34" charset="0"/>
              </a:rPr>
              <a:t>Greater </a:t>
            </a:r>
            <a:r>
              <a:rPr lang="en-US" sz="1400" dirty="0">
                <a:latin typeface="Calibri" panose="020F0502020204030204" pitchFamily="34" charset="0"/>
                <a:ea typeface="Calibri" panose="020F0502020204030204" pitchFamily="34" charset="0"/>
                <a:cs typeface="Calibri" panose="020F0502020204030204" pitchFamily="34" charset="0"/>
              </a:rPr>
              <a:t>o</a:t>
            </a:r>
            <a:r>
              <a:rPr lang="en-US" sz="1400">
                <a:latin typeface="Calibri" panose="020F0502020204030204" pitchFamily="34" charset="0"/>
                <a:ea typeface="Calibri" panose="020F0502020204030204" pitchFamily="34" charset="0"/>
                <a:cs typeface="Calibri" panose="020F0502020204030204" pitchFamily="34" charset="0"/>
              </a:rPr>
              <a:t>pportunities </a:t>
            </a:r>
            <a:r>
              <a:rPr lang="en-US" sz="1400" dirty="0">
                <a:latin typeface="Calibri" panose="020F0502020204030204" pitchFamily="34" charset="0"/>
                <a:ea typeface="Calibri" panose="020F0502020204030204" pitchFamily="34" charset="0"/>
                <a:cs typeface="Calibri" panose="020F0502020204030204" pitchFamily="34" charset="0"/>
              </a:rPr>
              <a:t>for diverse and minority vendors/ suppliers</a:t>
            </a:r>
          </a:p>
          <a:p>
            <a:pPr marL="171450" indent="-171450">
              <a:spcAft>
                <a:spcPts val="600"/>
              </a:spcAft>
              <a:buFont typeface="Arial" panose="020B0604020202020204" pitchFamily="34" charset="0"/>
              <a:buChar char="•"/>
            </a:pPr>
            <a:r>
              <a:rPr lang="en-US" sz="1400" dirty="0">
                <a:latin typeface="Calibri" panose="020F0502020204030204" pitchFamily="34" charset="0"/>
                <a:ea typeface="Calibri" panose="020F0502020204030204" pitchFamily="34" charset="0"/>
                <a:cs typeface="Calibri" panose="020F0502020204030204" pitchFamily="34" charset="0"/>
              </a:rPr>
              <a:t>Reduced energy burden and increased energy democracy with DER acceleration</a:t>
            </a:r>
          </a:p>
          <a:p>
            <a:pPr>
              <a:lnSpc>
                <a:spcPct val="107000"/>
              </a:lnSpc>
              <a:spcAft>
                <a:spcPts val="600"/>
              </a:spcAft>
            </a:pPr>
            <a:r>
              <a:rPr lang="en-US" sz="1600" b="1" dirty="0">
                <a:solidFill>
                  <a:schemeClr val="accent6">
                    <a:lumMod val="75000"/>
                  </a:schemeClr>
                </a:solidFill>
                <a:latin typeface="Calibri" panose="020F0502020204030204" pitchFamily="34" charset="0"/>
                <a:cs typeface="Calibri" panose="020F0502020204030204" pitchFamily="34" charset="0"/>
              </a:rPr>
              <a:t>JUSTICE 40 IMPACT</a:t>
            </a:r>
          </a:p>
          <a:p>
            <a:pPr marL="171450" indent="-171450">
              <a:spcAft>
                <a:spcPts val="600"/>
              </a:spcAft>
              <a:buFont typeface="Arial" panose="020B0604020202020204" pitchFamily="34" charset="0"/>
              <a:buChar char="•"/>
            </a:pPr>
            <a:r>
              <a:rPr lang="en-US" sz="1400" dirty="0">
                <a:latin typeface="Calibri" panose="020F0502020204030204" pitchFamily="34" charset="0"/>
                <a:ea typeface="Calibri" panose="020F0502020204030204" pitchFamily="34" charset="0"/>
                <a:cs typeface="Calibri" panose="020F0502020204030204" pitchFamily="34" charset="0"/>
              </a:rPr>
              <a:t>Future Grid will benefit all Justice 40 communities across our electric service territory</a:t>
            </a:r>
          </a:p>
          <a:p>
            <a:pPr marL="171450" indent="-171450">
              <a:spcAft>
                <a:spcPts val="600"/>
              </a:spcAft>
              <a:buFont typeface="Arial" panose="020B0604020202020204" pitchFamily="34" charset="0"/>
              <a:buChar char="•"/>
            </a:pPr>
            <a:r>
              <a:rPr lang="en-US" sz="1400" dirty="0">
                <a:latin typeface="Calibri" panose="020F0502020204030204" pitchFamily="34" charset="0"/>
                <a:ea typeface="Calibri" panose="020F0502020204030204" pitchFamily="34" charset="0"/>
                <a:cs typeface="Calibri" panose="020F0502020204030204" pitchFamily="34" charset="0"/>
              </a:rPr>
              <a:t>Targeted initiatives for workforce development, supplier diversity, and energy burden reduction, will be exclusively implemented in Justice 40 communities</a:t>
            </a:r>
          </a:p>
        </p:txBody>
      </p:sp>
      <p:pic>
        <p:nvPicPr>
          <p:cNvPr id="8" name="Picture 7">
            <a:extLst>
              <a:ext uri="{FF2B5EF4-FFF2-40B4-BE49-F238E27FC236}">
                <a16:creationId xmlns:a16="http://schemas.microsoft.com/office/drawing/2014/main" id="{51CF5FD3-253A-428F-9685-29F231A328B9}"/>
              </a:ext>
            </a:extLst>
          </p:cNvPr>
          <p:cNvPicPr>
            <a:picLocks noChangeAspect="1"/>
          </p:cNvPicPr>
          <p:nvPr/>
        </p:nvPicPr>
        <p:blipFill rotWithShape="1">
          <a:blip r:embed="rId3"/>
          <a:srcRect l="480" t="5946" r="1394"/>
          <a:stretch/>
        </p:blipFill>
        <p:spPr>
          <a:xfrm>
            <a:off x="3814096" y="1386375"/>
            <a:ext cx="8280135" cy="4154219"/>
          </a:xfrm>
          <a:prstGeom prst="rect">
            <a:avLst/>
          </a:prstGeom>
          <a:ln>
            <a:noFill/>
          </a:ln>
          <a:effectLst/>
        </p:spPr>
      </p:pic>
      <p:grpSp>
        <p:nvGrpSpPr>
          <p:cNvPr id="29" name="Group 28">
            <a:extLst>
              <a:ext uri="{FF2B5EF4-FFF2-40B4-BE49-F238E27FC236}">
                <a16:creationId xmlns:a16="http://schemas.microsoft.com/office/drawing/2014/main" id="{FE03BC36-73EE-90D6-822B-E43045E19C72}"/>
              </a:ext>
            </a:extLst>
          </p:cNvPr>
          <p:cNvGrpSpPr/>
          <p:nvPr/>
        </p:nvGrpSpPr>
        <p:grpSpPr>
          <a:xfrm>
            <a:off x="3887713" y="5785531"/>
            <a:ext cx="8018057" cy="849961"/>
            <a:chOff x="3933679" y="4844257"/>
            <a:chExt cx="8018057" cy="849961"/>
          </a:xfrm>
          <a:effectLst/>
        </p:grpSpPr>
        <p:sp>
          <p:nvSpPr>
            <p:cNvPr id="2" name="Rectangle 1">
              <a:extLst>
                <a:ext uri="{FF2B5EF4-FFF2-40B4-BE49-F238E27FC236}">
                  <a16:creationId xmlns:a16="http://schemas.microsoft.com/office/drawing/2014/main" id="{351743EF-5494-927A-76F6-38A87C791C2B}"/>
                </a:ext>
              </a:extLst>
            </p:cNvPr>
            <p:cNvSpPr/>
            <p:nvPr/>
          </p:nvSpPr>
          <p:spPr bwMode="auto">
            <a:xfrm>
              <a:off x="3933679" y="4844257"/>
              <a:ext cx="8018057" cy="849961"/>
            </a:xfrm>
            <a:prstGeom prst="rect">
              <a:avLst/>
            </a:prstGeom>
            <a:solidFill>
              <a:schemeClr val="bg1"/>
            </a:solidFill>
            <a:ln w="12700" cap="flat" cmpd="sng" algn="ctr">
              <a:noFill/>
              <a:prstDash val="solid"/>
              <a:round/>
              <a:headEnd type="none" w="med" len="med"/>
              <a:tailEnd type="none" w="med" len="med"/>
            </a:ln>
            <a:effectLst/>
          </p:spPr>
          <p:txBody>
            <a:bodyPr vert="horz" wrap="square" lIns="91434" tIns="45718" rIns="91434" bIns="45718" numCol="1" rtlCol="0" anchor="t" anchorCtr="0" compatLnSpc="1">
              <a:prstTxWarp prst="textNoShape">
                <a:avLst/>
              </a:prstTxWarp>
            </a:bodyPr>
            <a:lstStyle/>
            <a:p>
              <a:pPr algn="l">
                <a:spcAft>
                  <a:spcPts val="450"/>
                </a:spcAft>
              </a:pPr>
              <a:endParaRPr lang="en-US" sz="1800" err="1">
                <a:solidFill>
                  <a:schemeClr val="bg1"/>
                </a:solidFill>
                <a:latin typeface="+mn-lt"/>
                <a:cs typeface="Arial"/>
              </a:endParaRPr>
            </a:p>
          </p:txBody>
        </p:sp>
        <p:sp>
          <p:nvSpPr>
            <p:cNvPr id="15" name="TextBox 14">
              <a:extLst>
                <a:ext uri="{FF2B5EF4-FFF2-40B4-BE49-F238E27FC236}">
                  <a16:creationId xmlns:a16="http://schemas.microsoft.com/office/drawing/2014/main" id="{8EF66DDB-833D-481D-A9A0-0D33D4828CC0}"/>
                </a:ext>
              </a:extLst>
            </p:cNvPr>
            <p:cNvSpPr txBox="1"/>
            <p:nvPr/>
          </p:nvSpPr>
          <p:spPr bwMode="auto">
            <a:xfrm>
              <a:off x="4511358" y="4920173"/>
              <a:ext cx="22156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t" anchorCtr="0" compatLnSpc="1">
              <a:prstTxWarp prst="textNoShape">
                <a:avLst/>
              </a:prstTxWarp>
              <a:spAutoFit/>
            </a:bodyPr>
            <a:lstStyle/>
            <a:p>
              <a:pPr>
                <a:spcAft>
                  <a:spcPts val="600"/>
                </a:spcAft>
                <a:buClr>
                  <a:schemeClr val="tx1"/>
                </a:buClr>
              </a:pPr>
              <a:r>
                <a:rPr lang="en-US" b="1" kern="0">
                  <a:solidFill>
                    <a:schemeClr val="tx2"/>
                  </a:solidFill>
                  <a:latin typeface="Calibri" panose="020F0502020204030204" pitchFamily="34" charset="0"/>
                  <a:ea typeface="Calibri" panose="020F0502020204030204" pitchFamily="34" charset="0"/>
                  <a:cs typeface="Calibri" panose="020F0502020204030204" pitchFamily="34" charset="0"/>
                </a:rPr>
                <a:t>FUTURE GRID 1.0</a:t>
              </a:r>
            </a:p>
          </p:txBody>
        </p:sp>
        <p:sp>
          <p:nvSpPr>
            <p:cNvPr id="18" name="TextBox 17">
              <a:extLst>
                <a:ext uri="{FF2B5EF4-FFF2-40B4-BE49-F238E27FC236}">
                  <a16:creationId xmlns:a16="http://schemas.microsoft.com/office/drawing/2014/main" id="{D3B59C27-1223-4C97-9917-5BC08822C809}"/>
                </a:ext>
              </a:extLst>
            </p:cNvPr>
            <p:cNvSpPr txBox="1"/>
            <p:nvPr/>
          </p:nvSpPr>
          <p:spPr bwMode="auto">
            <a:xfrm>
              <a:off x="9041626" y="4919813"/>
              <a:ext cx="22156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t" anchorCtr="0" compatLnSpc="1">
              <a:prstTxWarp prst="textNoShape">
                <a:avLst/>
              </a:prstTxWarp>
              <a:spAutoFit/>
            </a:bodyPr>
            <a:lstStyle/>
            <a:p>
              <a:pPr>
                <a:spcAft>
                  <a:spcPts val="600"/>
                </a:spcAft>
                <a:buClr>
                  <a:schemeClr val="tx1"/>
                </a:buClr>
              </a:pPr>
              <a:r>
                <a:rPr lang="en-US" b="1" kern="0">
                  <a:solidFill>
                    <a:schemeClr val="accent3"/>
                  </a:solidFill>
                  <a:latin typeface="Calibri" panose="020F0502020204030204" pitchFamily="34" charset="0"/>
                  <a:ea typeface="Calibri" panose="020F0502020204030204" pitchFamily="34" charset="0"/>
                  <a:cs typeface="Calibri" panose="020F0502020204030204" pitchFamily="34" charset="0"/>
                </a:rPr>
                <a:t>FUTURE GRID 2.0</a:t>
              </a:r>
            </a:p>
          </p:txBody>
        </p:sp>
        <p:grpSp>
          <p:nvGrpSpPr>
            <p:cNvPr id="5" name="Group 4">
              <a:extLst>
                <a:ext uri="{FF2B5EF4-FFF2-40B4-BE49-F238E27FC236}">
                  <a16:creationId xmlns:a16="http://schemas.microsoft.com/office/drawing/2014/main" id="{4CD8EE49-2F09-960B-A46F-61B2D573B2C8}"/>
                </a:ext>
              </a:extLst>
            </p:cNvPr>
            <p:cNvGrpSpPr/>
            <p:nvPr/>
          </p:nvGrpSpPr>
          <p:grpSpPr>
            <a:xfrm>
              <a:off x="4463726" y="5179403"/>
              <a:ext cx="2265107" cy="372002"/>
              <a:chOff x="4535788" y="6337431"/>
              <a:chExt cx="2265107" cy="372002"/>
            </a:xfrm>
          </p:grpSpPr>
          <p:sp>
            <p:nvSpPr>
              <p:cNvPr id="6" name="Oval 5">
                <a:extLst>
                  <a:ext uri="{FF2B5EF4-FFF2-40B4-BE49-F238E27FC236}">
                    <a16:creationId xmlns:a16="http://schemas.microsoft.com/office/drawing/2014/main" id="{75928FFA-2FAC-4E05-B49D-4F588FD52EA5}"/>
                  </a:ext>
                </a:extLst>
              </p:cNvPr>
              <p:cNvSpPr>
                <a:spLocks/>
              </p:cNvSpPr>
              <p:nvPr/>
            </p:nvSpPr>
            <p:spPr>
              <a:xfrm>
                <a:off x="4535788" y="6386272"/>
                <a:ext cx="274320" cy="274320"/>
              </a:xfrm>
              <a:prstGeom prst="ellipse">
                <a:avLst/>
              </a:prstGeom>
              <a:solidFill>
                <a:schemeClr val="bg1">
                  <a:lumMod val="85000"/>
                </a:schemeClr>
              </a:solidFill>
              <a:ln w="9525" cap="rnd" cmpd="sng" algn="ctr">
                <a:solidFill>
                  <a:srgbClr val="80808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chemeClr val="tx2"/>
                  </a:solidFill>
                  <a:latin typeface="Calibri" panose="020F0502020204030204" pitchFamily="34" charset="0"/>
                  <a:ea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C66205F4-C874-8ED0-EDEE-DACE91F96BE4}"/>
                  </a:ext>
                </a:extLst>
              </p:cNvPr>
              <p:cNvSpPr txBox="1"/>
              <p:nvPr/>
            </p:nvSpPr>
            <p:spPr>
              <a:xfrm>
                <a:off x="4810108" y="6337431"/>
                <a:ext cx="1990787" cy="37200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1200" b="1" dirty="0">
                    <a:solidFill>
                      <a:schemeClr val="tx2"/>
                    </a:solidFill>
                    <a:latin typeface="Calibri" panose="020F0502020204030204" pitchFamily="34" charset="0"/>
                    <a:ea typeface="Calibri" panose="020F0502020204030204" pitchFamily="34" charset="0"/>
                    <a:cs typeface="Calibri" panose="020F0502020204030204" pitchFamily="34" charset="0"/>
                  </a:rPr>
                  <a:t>Future Grid 1.0 capabilities</a:t>
                </a:r>
              </a:p>
            </p:txBody>
          </p:sp>
        </p:grpSp>
        <p:grpSp>
          <p:nvGrpSpPr>
            <p:cNvPr id="23" name="Group 22">
              <a:extLst>
                <a:ext uri="{FF2B5EF4-FFF2-40B4-BE49-F238E27FC236}">
                  <a16:creationId xmlns:a16="http://schemas.microsoft.com/office/drawing/2014/main" id="{1A414818-C223-C704-B1C1-C7CA0CA9C7BE}"/>
                </a:ext>
              </a:extLst>
            </p:cNvPr>
            <p:cNvGrpSpPr/>
            <p:nvPr/>
          </p:nvGrpSpPr>
          <p:grpSpPr>
            <a:xfrm>
              <a:off x="8947696" y="5198065"/>
              <a:ext cx="2672369" cy="372002"/>
              <a:chOff x="5363450" y="5874471"/>
              <a:chExt cx="2672369" cy="372002"/>
            </a:xfrm>
          </p:grpSpPr>
          <p:sp>
            <p:nvSpPr>
              <p:cNvPr id="9" name="Oval 8">
                <a:extLst>
                  <a:ext uri="{FF2B5EF4-FFF2-40B4-BE49-F238E27FC236}">
                    <a16:creationId xmlns:a16="http://schemas.microsoft.com/office/drawing/2014/main" id="{F0DB6F33-F585-DD1E-612A-7739B0360FDC}"/>
                  </a:ext>
                </a:extLst>
              </p:cNvPr>
              <p:cNvSpPr>
                <a:spLocks/>
              </p:cNvSpPr>
              <p:nvPr/>
            </p:nvSpPr>
            <p:spPr>
              <a:xfrm>
                <a:off x="5363450" y="5923311"/>
                <a:ext cx="274320" cy="274320"/>
              </a:xfrm>
              <a:prstGeom prst="ellipse">
                <a:avLst/>
              </a:prstGeom>
              <a:solidFill>
                <a:srgbClr val="C9E7CA"/>
              </a:solidFill>
              <a:ln w="9525" cap="rnd" cmpd="sng" algn="ctr">
                <a:solidFill>
                  <a:srgbClr val="80808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rgbClr val="FFFFFF"/>
                  </a:solidFill>
                  <a:latin typeface="Calibri" panose="020F0502020204030204" pitchFamily="34" charset="0"/>
                  <a:ea typeface="Calibri" panose="020F0502020204030204" pitchFamily="34" charset="0"/>
                  <a:cs typeface="Calibri" panose="020F0502020204030204" pitchFamily="34" charset="0"/>
                </a:endParaRPr>
              </a:p>
            </p:txBody>
          </p:sp>
          <p:sp>
            <p:nvSpPr>
              <p:cNvPr id="12" name="TextBox 11">
                <a:extLst>
                  <a:ext uri="{FF2B5EF4-FFF2-40B4-BE49-F238E27FC236}">
                    <a16:creationId xmlns:a16="http://schemas.microsoft.com/office/drawing/2014/main" id="{3DDBB2C5-C0E6-C67B-C18A-ADD1C7BD09C8}"/>
                  </a:ext>
                </a:extLst>
              </p:cNvPr>
              <p:cNvSpPr txBox="1"/>
              <p:nvPr/>
            </p:nvSpPr>
            <p:spPr>
              <a:xfrm>
                <a:off x="5656691" y="5874471"/>
                <a:ext cx="2379128" cy="37200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1200" b="1" dirty="0">
                    <a:solidFill>
                      <a:schemeClr val="accent3"/>
                    </a:solidFill>
                    <a:latin typeface="Calibri" panose="020F0502020204030204" pitchFamily="34" charset="0"/>
                    <a:ea typeface="Calibri" panose="020F0502020204030204" pitchFamily="34" charset="0"/>
                    <a:cs typeface="Calibri" panose="020F0502020204030204" pitchFamily="34" charset="0"/>
                  </a:rPr>
                  <a:t>Future Grid 2.0 capabilities</a:t>
                </a:r>
              </a:p>
            </p:txBody>
          </p:sp>
        </p:grpSp>
      </p:grpSp>
      <p:sp>
        <p:nvSpPr>
          <p:cNvPr id="10" name="TextBox 9">
            <a:extLst>
              <a:ext uri="{FF2B5EF4-FFF2-40B4-BE49-F238E27FC236}">
                <a16:creationId xmlns:a16="http://schemas.microsoft.com/office/drawing/2014/main" id="{EFBF7EC7-1458-801D-3A02-355A20C2D27E}"/>
              </a:ext>
            </a:extLst>
          </p:cNvPr>
          <p:cNvSpPr txBox="1"/>
          <p:nvPr/>
        </p:nvSpPr>
        <p:spPr bwMode="auto">
          <a:xfrm>
            <a:off x="2304660" y="184296"/>
            <a:ext cx="9789571" cy="738664"/>
          </a:xfrm>
          <a:prstGeom prst="rect">
            <a:avLst/>
          </a:prstGeom>
          <a:solidFill>
            <a:schemeClr val="accent1"/>
          </a:solidFill>
          <a:ln>
            <a:noFill/>
          </a:ln>
        </p:spPr>
        <p:txBody>
          <a:bodyPr wrap="square" lIns="182880" tIns="91440" rIns="182880" bIns="91440">
            <a:spAutoFit/>
          </a:bodyPr>
          <a:lstStyle/>
          <a:p>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The Future Grid project will unlock the benefits of DER to our customers – such as </a:t>
            </a:r>
            <a:r>
              <a:rPr lang="en-US" b="1" dirty="0">
                <a:solidFill>
                  <a:schemeClr val="bg1"/>
                </a:solidFill>
                <a:latin typeface="Calibri" panose="020F0502020204030204" pitchFamily="34" charset="0"/>
                <a:ea typeface="Calibri" panose="020F0502020204030204" pitchFamily="34" charset="0"/>
                <a:cs typeface="Calibri" panose="020F0502020204030204" pitchFamily="34" charset="0"/>
              </a:rPr>
              <a:t>reduced interconnection time, greater economic benefits of DER ownership, and lower energy burden</a:t>
            </a:r>
            <a:endParaRPr lang="en-US" dirty="0">
              <a:solidFill>
                <a:schemeClr val="bg1"/>
              </a:solidFill>
            </a:endParaRPr>
          </a:p>
        </p:txBody>
      </p:sp>
      <p:sp>
        <p:nvSpPr>
          <p:cNvPr id="31" name="Arrow: Right 30">
            <a:extLst>
              <a:ext uri="{FF2B5EF4-FFF2-40B4-BE49-F238E27FC236}">
                <a16:creationId xmlns:a16="http://schemas.microsoft.com/office/drawing/2014/main" id="{AD6032B1-568F-CC5C-46DE-5B32DC084268}"/>
              </a:ext>
            </a:extLst>
          </p:cNvPr>
          <p:cNvSpPr/>
          <p:nvPr/>
        </p:nvSpPr>
        <p:spPr bwMode="auto">
          <a:xfrm>
            <a:off x="6924335" y="5833454"/>
            <a:ext cx="1531039" cy="849463"/>
          </a:xfrm>
          <a:prstGeom prst="rightArrow">
            <a:avLst/>
          </a:prstGeom>
          <a:solidFill>
            <a:schemeClr val="tx1">
              <a:lumMod val="60000"/>
              <a:lumOff val="40000"/>
              <a:alpha val="45000"/>
            </a:schemeClr>
          </a:solidFill>
          <a:ln w="9525" cap="flat" cmpd="sng" algn="ctr">
            <a:noFill/>
            <a:prstDash val="solid"/>
            <a:round/>
            <a:headEnd type="none" w="med" len="med"/>
            <a:tailEnd type="none" w="med" len="med"/>
          </a:ln>
          <a:effectLst/>
        </p:spPr>
        <p:txBody>
          <a:bodyPr vert="horz" wrap="square" lIns="91434" tIns="45718" rIns="91434" bIns="45718" numCol="1" rtlCol="0" anchor="t" anchorCtr="0" compatLnSpc="1">
            <a:prstTxWarp prst="textNoShape">
              <a:avLst/>
            </a:prstTxWarp>
          </a:bodyPr>
          <a:lstStyle/>
          <a:p>
            <a:pPr algn="l">
              <a:spcAft>
                <a:spcPts val="450"/>
              </a:spcAft>
            </a:pPr>
            <a:endParaRPr lang="en-US" sz="1800" err="1">
              <a:solidFill>
                <a:schemeClr val="bg1"/>
              </a:solidFill>
              <a:latin typeface="+mn-lt"/>
              <a:cs typeface="Arial"/>
            </a:endParaRPr>
          </a:p>
        </p:txBody>
      </p:sp>
      <p:sp>
        <p:nvSpPr>
          <p:cNvPr id="33" name="TextBox 32">
            <a:extLst>
              <a:ext uri="{FF2B5EF4-FFF2-40B4-BE49-F238E27FC236}">
                <a16:creationId xmlns:a16="http://schemas.microsoft.com/office/drawing/2014/main" id="{E5EBE828-7424-8C92-3055-066E6BC3615B}"/>
              </a:ext>
            </a:extLst>
          </p:cNvPr>
          <p:cNvSpPr txBox="1"/>
          <p:nvPr/>
        </p:nvSpPr>
        <p:spPr bwMode="auto">
          <a:xfrm>
            <a:off x="155231" y="184164"/>
            <a:ext cx="1897503" cy="800219"/>
          </a:xfrm>
          <a:prstGeom prst="rect">
            <a:avLst/>
          </a:prstGeom>
          <a:solidFill>
            <a:schemeClr val="accent1"/>
          </a:solidFill>
          <a:ln>
            <a:noFill/>
          </a:ln>
        </p:spPr>
        <p:txBody>
          <a:bodyPr wrap="square" lIns="182880" tIns="91440" rIns="182880" bIns="91440">
            <a:spAutoFit/>
          </a:bodyPr>
          <a:lstStyle/>
          <a:p>
            <a:pPr algn="ctr"/>
            <a:r>
              <a:rPr lang="en-US" sz="2000" b="1">
                <a:solidFill>
                  <a:schemeClr val="bg1"/>
                </a:solidFill>
                <a:latin typeface="Calibri" panose="020F0502020204030204" pitchFamily="34" charset="0"/>
                <a:cs typeface="Calibri" panose="020F0502020204030204" pitchFamily="34" charset="0"/>
              </a:rPr>
              <a:t>MAXIMIZE DER VALUE</a:t>
            </a:r>
            <a:endParaRPr lang="en-US" sz="2000" b="1">
              <a:solidFill>
                <a:schemeClr val="bg1"/>
              </a:solidFill>
            </a:endParaRPr>
          </a:p>
        </p:txBody>
      </p:sp>
      <p:cxnSp>
        <p:nvCxnSpPr>
          <p:cNvPr id="36" name="Straight Connector 35">
            <a:extLst>
              <a:ext uri="{FF2B5EF4-FFF2-40B4-BE49-F238E27FC236}">
                <a16:creationId xmlns:a16="http://schemas.microsoft.com/office/drawing/2014/main" id="{EF39AA14-4D1A-7225-164F-C86F7D1E946B}"/>
              </a:ext>
            </a:extLst>
          </p:cNvPr>
          <p:cNvCxnSpPr/>
          <p:nvPr/>
        </p:nvCxnSpPr>
        <p:spPr bwMode="auto">
          <a:xfrm>
            <a:off x="2127378" y="209169"/>
            <a:ext cx="0" cy="775214"/>
          </a:xfrm>
          <a:prstGeom prst="line">
            <a:avLst/>
          </a:prstGeom>
          <a:solidFill>
            <a:schemeClr val="accent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5721627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A37A342-1C8B-4286-D3E9-40C4B96A88B5}"/>
              </a:ext>
            </a:extLst>
          </p:cNvPr>
          <p:cNvSpPr/>
          <p:nvPr/>
        </p:nvSpPr>
        <p:spPr bwMode="auto">
          <a:xfrm>
            <a:off x="93267" y="1253837"/>
            <a:ext cx="12024087" cy="5492192"/>
          </a:xfrm>
          <a:prstGeom prst="rect">
            <a:avLst/>
          </a:prstGeom>
          <a:solidFill>
            <a:schemeClr val="bg1"/>
          </a:solidFill>
          <a:ln w="9525" cap="flat" cmpd="sng" algn="ctr">
            <a:noFill/>
            <a:prstDash val="solid"/>
            <a:round/>
            <a:headEnd type="none" w="med" len="med"/>
            <a:tailEnd type="none" w="med" len="med"/>
          </a:ln>
          <a:effectLst/>
        </p:spPr>
        <p:txBody>
          <a:bodyPr vert="horz" wrap="square" lIns="91434" tIns="45718" rIns="91434" bIns="45718" numCol="1" rtlCol="0" anchor="t" anchorCtr="0" compatLnSpc="1">
            <a:prstTxWarp prst="textNoShape">
              <a:avLst/>
            </a:prstTxWarp>
          </a:bodyPr>
          <a:lstStyle/>
          <a:p>
            <a:pPr algn="l">
              <a:spcAft>
                <a:spcPts val="450"/>
              </a:spcAft>
            </a:pPr>
            <a:endParaRPr lang="en-US" sz="1800" err="1">
              <a:solidFill>
                <a:schemeClr val="bg1"/>
              </a:solidFill>
              <a:latin typeface="+mn-lt"/>
              <a:cs typeface="Arial"/>
            </a:endParaRPr>
          </a:p>
        </p:txBody>
      </p:sp>
      <p:sp>
        <p:nvSpPr>
          <p:cNvPr id="59" name="Arrow: Right 58">
            <a:extLst>
              <a:ext uri="{FF2B5EF4-FFF2-40B4-BE49-F238E27FC236}">
                <a16:creationId xmlns:a16="http://schemas.microsoft.com/office/drawing/2014/main" id="{92759F75-BB73-4052-9410-41AB7EF10AD6}"/>
              </a:ext>
            </a:extLst>
          </p:cNvPr>
          <p:cNvSpPr/>
          <p:nvPr/>
        </p:nvSpPr>
        <p:spPr>
          <a:xfrm>
            <a:off x="3349907" y="2682628"/>
            <a:ext cx="6829745" cy="3267622"/>
          </a:xfrm>
          <a:prstGeom prst="rightArrow">
            <a:avLst/>
          </a:prstGeom>
          <a:solidFill>
            <a:schemeClr val="tx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Calibri" panose="020F0502020204030204" pitchFamily="34" charset="0"/>
              <a:ea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D6D8D76B-9591-4405-8454-763F0BCDF673}"/>
              </a:ext>
            </a:extLst>
          </p:cNvPr>
          <p:cNvSpPr txBox="1"/>
          <p:nvPr/>
        </p:nvSpPr>
        <p:spPr>
          <a:xfrm>
            <a:off x="562710" y="1414608"/>
            <a:ext cx="1878199" cy="646331"/>
          </a:xfrm>
          <a:prstGeom prst="rect">
            <a:avLst/>
          </a:prstGeom>
          <a:noFill/>
        </p:spPr>
        <p:txBody>
          <a:bodyPr wrap="square" lIns="0" rIns="0" rtlCol="0" anchor="ctr">
            <a:spAutoFit/>
          </a:bodyPr>
          <a:lstStyle/>
          <a:p>
            <a:pPr algn="ctr"/>
            <a:r>
              <a:rPr lang="en-US" b="1">
                <a:solidFill>
                  <a:schemeClr val="accent6">
                    <a:lumMod val="75000"/>
                  </a:schemeClr>
                </a:solidFill>
                <a:latin typeface="Calibri" panose="020F0502020204030204" pitchFamily="34" charset="0"/>
                <a:ea typeface="Calibri" panose="020F0502020204030204" pitchFamily="34" charset="0"/>
                <a:cs typeface="Calibri" panose="020F0502020204030204" pitchFamily="34" charset="0"/>
              </a:rPr>
              <a:t>FUTURE </a:t>
            </a:r>
            <a:br>
              <a:rPr lang="en-US" b="1">
                <a:solidFill>
                  <a:schemeClr val="accent6">
                    <a:lumMod val="75000"/>
                  </a:schemeClr>
                </a:solidFill>
                <a:latin typeface="Calibri" panose="020F0502020204030204" pitchFamily="34" charset="0"/>
                <a:ea typeface="Calibri" panose="020F0502020204030204" pitchFamily="34" charset="0"/>
                <a:cs typeface="Calibri" panose="020F0502020204030204" pitchFamily="34" charset="0"/>
              </a:rPr>
            </a:br>
            <a:r>
              <a:rPr lang="en-US" b="1">
                <a:solidFill>
                  <a:schemeClr val="accent6">
                    <a:lumMod val="75000"/>
                  </a:schemeClr>
                </a:solidFill>
                <a:latin typeface="Calibri" panose="020F0502020204030204" pitchFamily="34" charset="0"/>
                <a:ea typeface="Calibri" panose="020F0502020204030204" pitchFamily="34" charset="0"/>
                <a:cs typeface="Calibri" panose="020F0502020204030204" pitchFamily="34" charset="0"/>
              </a:rPr>
              <a:t>GRID 2.0</a:t>
            </a:r>
          </a:p>
        </p:txBody>
      </p:sp>
      <p:sp>
        <p:nvSpPr>
          <p:cNvPr id="3" name="TextBox 2">
            <a:extLst>
              <a:ext uri="{FF2B5EF4-FFF2-40B4-BE49-F238E27FC236}">
                <a16:creationId xmlns:a16="http://schemas.microsoft.com/office/drawing/2014/main" id="{9F29B672-0EEE-4321-8564-3FB21375CA60}"/>
              </a:ext>
            </a:extLst>
          </p:cNvPr>
          <p:cNvSpPr txBox="1"/>
          <p:nvPr/>
        </p:nvSpPr>
        <p:spPr>
          <a:xfrm>
            <a:off x="6320299" y="1414608"/>
            <a:ext cx="2974664" cy="646331"/>
          </a:xfrm>
          <a:prstGeom prst="rect">
            <a:avLst/>
          </a:prstGeom>
          <a:noFill/>
        </p:spPr>
        <p:txBody>
          <a:bodyPr wrap="square" rtlCol="0" anchor="ctr">
            <a:spAutoFit/>
          </a:bodyPr>
          <a:lstStyle/>
          <a:p>
            <a:pPr algn="ctr"/>
            <a:r>
              <a:rPr lang="en-US" b="1">
                <a:solidFill>
                  <a:schemeClr val="accent6">
                    <a:lumMod val="75000"/>
                  </a:schemeClr>
                </a:solidFill>
                <a:latin typeface="Calibri" panose="020F0502020204030204" pitchFamily="34" charset="0"/>
                <a:ea typeface="Calibri" panose="020F0502020204030204" pitchFamily="34" charset="0"/>
                <a:cs typeface="Calibri" panose="020F0502020204030204" pitchFamily="34" charset="0"/>
              </a:rPr>
              <a:t>GRID-BENEFITING </a:t>
            </a:r>
            <a:br>
              <a:rPr lang="en-US" b="1">
                <a:solidFill>
                  <a:schemeClr val="accent6">
                    <a:lumMod val="75000"/>
                  </a:schemeClr>
                </a:solidFill>
                <a:latin typeface="Calibri" panose="020F0502020204030204" pitchFamily="34" charset="0"/>
                <a:ea typeface="Calibri" panose="020F0502020204030204" pitchFamily="34" charset="0"/>
                <a:cs typeface="Calibri" panose="020F0502020204030204" pitchFamily="34" charset="0"/>
              </a:rPr>
            </a:br>
            <a:r>
              <a:rPr lang="en-US" b="1">
                <a:solidFill>
                  <a:schemeClr val="accent6">
                    <a:lumMod val="75000"/>
                  </a:schemeClr>
                </a:solidFill>
                <a:latin typeface="Calibri" panose="020F0502020204030204" pitchFamily="34" charset="0"/>
                <a:ea typeface="Calibri" panose="020F0502020204030204" pitchFamily="34" charset="0"/>
                <a:cs typeface="Calibri" panose="020F0502020204030204" pitchFamily="34" charset="0"/>
              </a:rPr>
              <a:t>OUTCOMES</a:t>
            </a:r>
          </a:p>
        </p:txBody>
      </p:sp>
      <p:sp>
        <p:nvSpPr>
          <p:cNvPr id="16" name="TextBox 15">
            <a:extLst>
              <a:ext uri="{FF2B5EF4-FFF2-40B4-BE49-F238E27FC236}">
                <a16:creationId xmlns:a16="http://schemas.microsoft.com/office/drawing/2014/main" id="{8261CCAC-98CF-4430-9DF7-BFC5FA5AA013}"/>
              </a:ext>
            </a:extLst>
          </p:cNvPr>
          <p:cNvSpPr txBox="1"/>
          <p:nvPr/>
        </p:nvSpPr>
        <p:spPr>
          <a:xfrm>
            <a:off x="3992373" y="1414608"/>
            <a:ext cx="2380361" cy="646331"/>
          </a:xfrm>
          <a:prstGeom prst="rect">
            <a:avLst/>
          </a:prstGeom>
          <a:noFill/>
        </p:spPr>
        <p:txBody>
          <a:bodyPr wrap="square" rtlCol="0" anchor="ctr">
            <a:spAutoFit/>
          </a:bodyPr>
          <a:lstStyle/>
          <a:p>
            <a:pPr algn="ctr"/>
            <a:r>
              <a:rPr lang="en-US" b="1">
                <a:solidFill>
                  <a:schemeClr val="accent6">
                    <a:lumMod val="75000"/>
                  </a:schemeClr>
                </a:solidFill>
                <a:latin typeface="Calibri" panose="020F0502020204030204" pitchFamily="34" charset="0"/>
                <a:ea typeface="Calibri" panose="020F0502020204030204" pitchFamily="34" charset="0"/>
                <a:cs typeface="Calibri" panose="020F0502020204030204" pitchFamily="34" charset="0"/>
              </a:rPr>
              <a:t>ADDED </a:t>
            </a:r>
            <a:br>
              <a:rPr lang="en-US" b="1">
                <a:solidFill>
                  <a:schemeClr val="accent6">
                    <a:lumMod val="75000"/>
                  </a:schemeClr>
                </a:solidFill>
                <a:latin typeface="Calibri" panose="020F0502020204030204" pitchFamily="34" charset="0"/>
                <a:ea typeface="Calibri" panose="020F0502020204030204" pitchFamily="34" charset="0"/>
                <a:cs typeface="Calibri" panose="020F0502020204030204" pitchFamily="34" charset="0"/>
              </a:rPr>
            </a:br>
            <a:r>
              <a:rPr lang="en-US" b="1">
                <a:solidFill>
                  <a:schemeClr val="accent6">
                    <a:lumMod val="75000"/>
                  </a:schemeClr>
                </a:solidFill>
                <a:latin typeface="Calibri" panose="020F0502020204030204" pitchFamily="34" charset="0"/>
                <a:ea typeface="Calibri" panose="020F0502020204030204" pitchFamily="34" charset="0"/>
                <a:cs typeface="Calibri" panose="020F0502020204030204" pitchFamily="34" charset="0"/>
              </a:rPr>
              <a:t>CAPABILITIES</a:t>
            </a:r>
          </a:p>
        </p:txBody>
      </p:sp>
      <p:sp>
        <p:nvSpPr>
          <p:cNvPr id="22" name="TextBox 21">
            <a:extLst>
              <a:ext uri="{FF2B5EF4-FFF2-40B4-BE49-F238E27FC236}">
                <a16:creationId xmlns:a16="http://schemas.microsoft.com/office/drawing/2014/main" id="{697DC2A8-8FDD-4427-8760-EB2BD26E5678}"/>
              </a:ext>
            </a:extLst>
          </p:cNvPr>
          <p:cNvSpPr txBox="1"/>
          <p:nvPr/>
        </p:nvSpPr>
        <p:spPr>
          <a:xfrm>
            <a:off x="4222433" y="2462923"/>
            <a:ext cx="1920240" cy="307777"/>
          </a:xfrm>
          <a:prstGeom prst="rect">
            <a:avLst/>
          </a:prstGeom>
          <a:noFill/>
        </p:spPr>
        <p:txBody>
          <a:bodyPr wrap="square" rtlCol="0" anchor="ctr">
            <a:spAutoFit/>
          </a:bodyPr>
          <a:lstStyle/>
          <a:p>
            <a:pPr algn="ctr"/>
            <a:r>
              <a:rPr lang="en-US" sz="1400">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Adaptive controls</a:t>
            </a:r>
          </a:p>
        </p:txBody>
      </p:sp>
      <p:sp>
        <p:nvSpPr>
          <p:cNvPr id="24" name="TextBox 23">
            <a:extLst>
              <a:ext uri="{FF2B5EF4-FFF2-40B4-BE49-F238E27FC236}">
                <a16:creationId xmlns:a16="http://schemas.microsoft.com/office/drawing/2014/main" id="{F6E84377-458E-440D-8DD2-B8C893834C7B}"/>
              </a:ext>
            </a:extLst>
          </p:cNvPr>
          <p:cNvSpPr txBox="1"/>
          <p:nvPr/>
        </p:nvSpPr>
        <p:spPr>
          <a:xfrm>
            <a:off x="4222433" y="3085235"/>
            <a:ext cx="1920240" cy="523220"/>
          </a:xfrm>
          <a:prstGeom prst="rect">
            <a:avLst/>
          </a:prstGeom>
          <a:noFill/>
        </p:spPr>
        <p:txBody>
          <a:bodyPr wrap="square" rtlCol="0" anchor="ctr">
            <a:spAutoFit/>
          </a:bodyPr>
          <a:lstStyle/>
          <a:p>
            <a:pPr algn="ctr"/>
            <a:r>
              <a:rPr lang="en-US" sz="1400">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Real-time, Granular data</a:t>
            </a:r>
          </a:p>
        </p:txBody>
      </p:sp>
      <p:sp>
        <p:nvSpPr>
          <p:cNvPr id="27" name="TextBox 26">
            <a:extLst>
              <a:ext uri="{FF2B5EF4-FFF2-40B4-BE49-F238E27FC236}">
                <a16:creationId xmlns:a16="http://schemas.microsoft.com/office/drawing/2014/main" id="{13D48747-F00B-4601-AEAE-789865F40067}"/>
              </a:ext>
            </a:extLst>
          </p:cNvPr>
          <p:cNvSpPr txBox="1"/>
          <p:nvPr/>
        </p:nvSpPr>
        <p:spPr>
          <a:xfrm>
            <a:off x="4222433" y="4545303"/>
            <a:ext cx="1920240" cy="523220"/>
          </a:xfrm>
          <a:prstGeom prst="rect">
            <a:avLst/>
          </a:prstGeom>
          <a:noFill/>
        </p:spPr>
        <p:txBody>
          <a:bodyPr wrap="square" rtlCol="0" anchor="ctr">
            <a:spAutoFit/>
          </a:bodyPr>
          <a:lstStyle/>
          <a:p>
            <a:pPr algn="ctr"/>
            <a:r>
              <a:rPr lang="en-US" sz="1400">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Multi-way communications</a:t>
            </a:r>
          </a:p>
        </p:txBody>
      </p:sp>
      <p:sp>
        <p:nvSpPr>
          <p:cNvPr id="29" name="TextBox 28">
            <a:extLst>
              <a:ext uri="{FF2B5EF4-FFF2-40B4-BE49-F238E27FC236}">
                <a16:creationId xmlns:a16="http://schemas.microsoft.com/office/drawing/2014/main" id="{095762F8-51E7-4E24-B770-785F60DE6ED8}"/>
              </a:ext>
            </a:extLst>
          </p:cNvPr>
          <p:cNvSpPr txBox="1"/>
          <p:nvPr/>
        </p:nvSpPr>
        <p:spPr>
          <a:xfrm>
            <a:off x="4222433" y="5383060"/>
            <a:ext cx="1920240" cy="307777"/>
          </a:xfrm>
          <a:prstGeom prst="rect">
            <a:avLst/>
          </a:prstGeom>
          <a:noFill/>
        </p:spPr>
        <p:txBody>
          <a:bodyPr wrap="square" rtlCol="0" anchor="ctr">
            <a:spAutoFit/>
          </a:bodyPr>
          <a:lstStyle/>
          <a:p>
            <a:pPr algn="ctr"/>
            <a:r>
              <a:rPr lang="en-US" sz="1400">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Autonomous Controls</a:t>
            </a:r>
          </a:p>
        </p:txBody>
      </p:sp>
      <p:sp>
        <p:nvSpPr>
          <p:cNvPr id="30" name="TextBox 29">
            <a:extLst>
              <a:ext uri="{FF2B5EF4-FFF2-40B4-BE49-F238E27FC236}">
                <a16:creationId xmlns:a16="http://schemas.microsoft.com/office/drawing/2014/main" id="{668E52CA-D801-487A-9B4F-52068193819C}"/>
              </a:ext>
            </a:extLst>
          </p:cNvPr>
          <p:cNvSpPr txBox="1"/>
          <p:nvPr/>
        </p:nvSpPr>
        <p:spPr>
          <a:xfrm>
            <a:off x="4222433" y="6005369"/>
            <a:ext cx="1920240" cy="523220"/>
          </a:xfrm>
          <a:prstGeom prst="rect">
            <a:avLst/>
          </a:prstGeom>
          <a:noFill/>
        </p:spPr>
        <p:txBody>
          <a:bodyPr wrap="square" rtlCol="0" anchor="ctr">
            <a:spAutoFit/>
          </a:bodyPr>
          <a:lstStyle/>
          <a:p>
            <a:pPr algn="ctr"/>
            <a:r>
              <a:rPr lang="en-US" sz="1400">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Grid-edge sensing capabilities</a:t>
            </a:r>
          </a:p>
        </p:txBody>
      </p:sp>
      <p:sp>
        <p:nvSpPr>
          <p:cNvPr id="31" name="Rectangle: Rounded Corners 30">
            <a:extLst>
              <a:ext uri="{FF2B5EF4-FFF2-40B4-BE49-F238E27FC236}">
                <a16:creationId xmlns:a16="http://schemas.microsoft.com/office/drawing/2014/main" id="{93BE5717-D8B5-4555-ADF4-3E057A9CA7CA}"/>
              </a:ext>
            </a:extLst>
          </p:cNvPr>
          <p:cNvSpPr/>
          <p:nvPr/>
        </p:nvSpPr>
        <p:spPr>
          <a:xfrm>
            <a:off x="584365" y="3929803"/>
            <a:ext cx="1878198" cy="886530"/>
          </a:xfrm>
          <a:prstGeom prst="roundRect">
            <a:avLst/>
          </a:prstGeom>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600" b="1">
                <a:latin typeface="Calibri" panose="020F0502020204030204" pitchFamily="34" charset="0"/>
                <a:ea typeface="Calibri" panose="020F0502020204030204" pitchFamily="34" charset="0"/>
                <a:cs typeface="Calibri" panose="020F0502020204030204" pitchFamily="34" charset="0"/>
              </a:rPr>
              <a:t>Network-Adaptive DER Connections</a:t>
            </a:r>
          </a:p>
        </p:txBody>
      </p:sp>
      <p:sp>
        <p:nvSpPr>
          <p:cNvPr id="32" name="Rectangle: Rounded Corners 31">
            <a:extLst>
              <a:ext uri="{FF2B5EF4-FFF2-40B4-BE49-F238E27FC236}">
                <a16:creationId xmlns:a16="http://schemas.microsoft.com/office/drawing/2014/main" id="{647DB453-9D96-4313-9E1F-C6EABC1A02FE}"/>
              </a:ext>
            </a:extLst>
          </p:cNvPr>
          <p:cNvSpPr/>
          <p:nvPr/>
        </p:nvSpPr>
        <p:spPr>
          <a:xfrm>
            <a:off x="584365" y="5505337"/>
            <a:ext cx="1878198" cy="886530"/>
          </a:xfrm>
          <a:prstGeom prst="roundRect">
            <a:avLst/>
          </a:prstGeom>
          <a:solidFill>
            <a:schemeClr val="accent6"/>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600" b="1">
                <a:latin typeface="Calibri" panose="020F0502020204030204" pitchFamily="34" charset="0"/>
                <a:ea typeface="Calibri" panose="020F0502020204030204" pitchFamily="34" charset="0"/>
                <a:cs typeface="Calibri" panose="020F0502020204030204" pitchFamily="34" charset="0"/>
              </a:rPr>
              <a:t>Substation Edge Computing</a:t>
            </a:r>
          </a:p>
        </p:txBody>
      </p:sp>
      <p:sp>
        <p:nvSpPr>
          <p:cNvPr id="34" name="Rectangle: Rounded Corners 33">
            <a:extLst>
              <a:ext uri="{FF2B5EF4-FFF2-40B4-BE49-F238E27FC236}">
                <a16:creationId xmlns:a16="http://schemas.microsoft.com/office/drawing/2014/main" id="{1E07025C-DFEF-4404-9BD7-3EF2EE5F6F6A}"/>
              </a:ext>
            </a:extLst>
          </p:cNvPr>
          <p:cNvSpPr/>
          <p:nvPr/>
        </p:nvSpPr>
        <p:spPr>
          <a:xfrm>
            <a:off x="584365" y="2354269"/>
            <a:ext cx="1878198" cy="886530"/>
          </a:xfrm>
          <a:prstGeom prst="roundRect">
            <a:avLst/>
          </a:prstGeom>
          <a:ln>
            <a:noFill/>
          </a:ln>
          <a:effectLst>
            <a:outerShdw blurRad="63500" sx="102000" sy="102000" algn="ctr" rotWithShape="0">
              <a:prstClr val="black">
                <a:alpha val="40000"/>
              </a:prstClr>
            </a:outerShdw>
          </a:effectLst>
        </p:spPr>
        <p:style>
          <a:lnRef idx="3">
            <a:schemeClr val="lt1"/>
          </a:lnRef>
          <a:fillRef idx="1">
            <a:schemeClr val="accent2"/>
          </a:fillRef>
          <a:effectRef idx="1">
            <a:schemeClr val="accent2"/>
          </a:effectRef>
          <a:fontRef idx="minor">
            <a:schemeClr val="lt1"/>
          </a:fontRef>
        </p:style>
        <p:txBody>
          <a:bodyPr lIns="0" rIns="0" rtlCol="0" anchor="ctr"/>
          <a:lstStyle/>
          <a:p>
            <a:pPr algn="ctr"/>
            <a:r>
              <a:rPr lang="en-US" sz="1600" b="1">
                <a:latin typeface="Calibri" panose="020F0502020204030204" pitchFamily="34" charset="0"/>
                <a:ea typeface="Calibri" panose="020F0502020204030204" pitchFamily="34" charset="0"/>
                <a:cs typeface="Calibri" panose="020F0502020204030204" pitchFamily="34" charset="0"/>
              </a:rPr>
              <a:t>Enhanced FLISR- </a:t>
            </a:r>
          </a:p>
          <a:p>
            <a:pPr algn="ctr"/>
            <a:r>
              <a:rPr lang="en-US" sz="1600" b="1">
                <a:latin typeface="Calibri" panose="020F0502020204030204" pitchFamily="34" charset="0"/>
                <a:ea typeface="Calibri" panose="020F0502020204030204" pitchFamily="34" charset="0"/>
                <a:cs typeface="Calibri" panose="020F0502020204030204" pitchFamily="34" charset="0"/>
              </a:rPr>
              <a:t>DER Integrations</a:t>
            </a:r>
          </a:p>
        </p:txBody>
      </p:sp>
      <p:cxnSp>
        <p:nvCxnSpPr>
          <p:cNvPr id="38" name="Straight Arrow Connector 37">
            <a:extLst>
              <a:ext uri="{FF2B5EF4-FFF2-40B4-BE49-F238E27FC236}">
                <a16:creationId xmlns:a16="http://schemas.microsoft.com/office/drawing/2014/main" id="{B71B2AFA-3E52-4B86-9B4A-08174DB667DE}"/>
              </a:ext>
            </a:extLst>
          </p:cNvPr>
          <p:cNvCxnSpPr>
            <a:cxnSpLocks/>
            <a:stCxn id="31" idx="3"/>
            <a:endCxn id="22" idx="1"/>
          </p:cNvCxnSpPr>
          <p:nvPr/>
        </p:nvCxnSpPr>
        <p:spPr>
          <a:xfrm flipV="1">
            <a:off x="2462563" y="2616812"/>
            <a:ext cx="1759870" cy="175625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D392BFF9-51EF-46AA-AE25-87A8BE0EDDA4}"/>
              </a:ext>
            </a:extLst>
          </p:cNvPr>
          <p:cNvCxnSpPr>
            <a:cxnSpLocks/>
            <a:stCxn id="31" idx="3"/>
            <a:endCxn id="27" idx="1"/>
          </p:cNvCxnSpPr>
          <p:nvPr/>
        </p:nvCxnSpPr>
        <p:spPr>
          <a:xfrm>
            <a:off x="2462563" y="4373068"/>
            <a:ext cx="1759870" cy="43384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CE4D9B3D-8E47-4D60-A9AC-054DCB8875CC}"/>
              </a:ext>
            </a:extLst>
          </p:cNvPr>
          <p:cNvCxnSpPr>
            <a:cxnSpLocks/>
            <a:stCxn id="31" idx="3"/>
            <a:endCxn id="24" idx="1"/>
          </p:cNvCxnSpPr>
          <p:nvPr/>
        </p:nvCxnSpPr>
        <p:spPr>
          <a:xfrm flipV="1">
            <a:off x="2462563" y="3346845"/>
            <a:ext cx="1759870" cy="102622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6">
            <a:extLst>
              <a:ext uri="{FF2B5EF4-FFF2-40B4-BE49-F238E27FC236}">
                <a16:creationId xmlns:a16="http://schemas.microsoft.com/office/drawing/2014/main" id="{4F5D53F3-7884-482B-BECC-46AA43211FA9}"/>
              </a:ext>
            </a:extLst>
          </p:cNvPr>
          <p:cNvCxnSpPr>
            <a:cxnSpLocks/>
            <a:stCxn id="32" idx="3"/>
            <a:endCxn id="22" idx="1"/>
          </p:cNvCxnSpPr>
          <p:nvPr/>
        </p:nvCxnSpPr>
        <p:spPr>
          <a:xfrm flipV="1">
            <a:off x="2462563" y="2616812"/>
            <a:ext cx="1759870" cy="3331790"/>
          </a:xfrm>
          <a:prstGeom prst="straightConnector1">
            <a:avLst/>
          </a:prstGeom>
          <a:ln>
            <a:tailEnd type="triangle"/>
          </a:ln>
        </p:spPr>
        <p:style>
          <a:lnRef idx="1">
            <a:schemeClr val="accent6"/>
          </a:lnRef>
          <a:fillRef idx="0">
            <a:schemeClr val="accent6"/>
          </a:fillRef>
          <a:effectRef idx="0">
            <a:schemeClr val="accent6"/>
          </a:effectRef>
          <a:fontRef idx="minor">
            <a:schemeClr val="tx1"/>
          </a:fontRef>
        </p:style>
      </p:cxnSp>
      <p:cxnSp>
        <p:nvCxnSpPr>
          <p:cNvPr id="63" name="Straight Arrow Connector 62">
            <a:extLst>
              <a:ext uri="{FF2B5EF4-FFF2-40B4-BE49-F238E27FC236}">
                <a16:creationId xmlns:a16="http://schemas.microsoft.com/office/drawing/2014/main" id="{67A71753-9B91-46CB-AC3A-BAB02AE9D81E}"/>
              </a:ext>
            </a:extLst>
          </p:cNvPr>
          <p:cNvCxnSpPr>
            <a:cxnSpLocks/>
            <a:stCxn id="32" idx="3"/>
            <a:endCxn id="24" idx="1"/>
          </p:cNvCxnSpPr>
          <p:nvPr/>
        </p:nvCxnSpPr>
        <p:spPr>
          <a:xfrm flipV="1">
            <a:off x="2462563" y="3346845"/>
            <a:ext cx="1759870" cy="2601757"/>
          </a:xfrm>
          <a:prstGeom prst="straightConnector1">
            <a:avLst/>
          </a:prstGeom>
          <a:ln>
            <a:tailEnd type="triangle"/>
          </a:ln>
        </p:spPr>
        <p:style>
          <a:lnRef idx="1">
            <a:schemeClr val="accent6"/>
          </a:lnRef>
          <a:fillRef idx="0">
            <a:schemeClr val="accent6"/>
          </a:fillRef>
          <a:effectRef idx="0">
            <a:schemeClr val="accent6"/>
          </a:effectRef>
          <a:fontRef idx="minor">
            <a:schemeClr val="tx1"/>
          </a:fontRef>
        </p:style>
      </p:cxnSp>
      <p:cxnSp>
        <p:nvCxnSpPr>
          <p:cNvPr id="69" name="Straight Arrow Connector 68">
            <a:extLst>
              <a:ext uri="{FF2B5EF4-FFF2-40B4-BE49-F238E27FC236}">
                <a16:creationId xmlns:a16="http://schemas.microsoft.com/office/drawing/2014/main" id="{031BA354-BF75-4998-B239-01F08640F045}"/>
              </a:ext>
            </a:extLst>
          </p:cNvPr>
          <p:cNvCxnSpPr>
            <a:cxnSpLocks/>
            <a:stCxn id="32" idx="3"/>
          </p:cNvCxnSpPr>
          <p:nvPr/>
        </p:nvCxnSpPr>
        <p:spPr>
          <a:xfrm flipV="1">
            <a:off x="2462563" y="4791308"/>
            <a:ext cx="1775134" cy="1157294"/>
          </a:xfrm>
          <a:prstGeom prst="straightConnector1">
            <a:avLst/>
          </a:prstGeom>
          <a:ln>
            <a:tailEnd type="triangle"/>
          </a:ln>
        </p:spPr>
        <p:style>
          <a:lnRef idx="1">
            <a:schemeClr val="accent6"/>
          </a:lnRef>
          <a:fillRef idx="0">
            <a:schemeClr val="accent6"/>
          </a:fillRef>
          <a:effectRef idx="0">
            <a:schemeClr val="accent6"/>
          </a:effectRef>
          <a:fontRef idx="minor">
            <a:schemeClr val="tx1"/>
          </a:fontRef>
        </p:style>
      </p:cxnSp>
      <p:cxnSp>
        <p:nvCxnSpPr>
          <p:cNvPr id="84" name="Straight Arrow Connector 83">
            <a:extLst>
              <a:ext uri="{FF2B5EF4-FFF2-40B4-BE49-F238E27FC236}">
                <a16:creationId xmlns:a16="http://schemas.microsoft.com/office/drawing/2014/main" id="{4D1CFC63-927D-4400-80FF-2685048966F4}"/>
              </a:ext>
            </a:extLst>
          </p:cNvPr>
          <p:cNvCxnSpPr>
            <a:cxnSpLocks/>
            <a:stCxn id="34" idx="3"/>
            <a:endCxn id="30" idx="1"/>
          </p:cNvCxnSpPr>
          <p:nvPr/>
        </p:nvCxnSpPr>
        <p:spPr>
          <a:xfrm>
            <a:off x="2462563" y="2797534"/>
            <a:ext cx="1759870" cy="3469445"/>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86" name="Straight Arrow Connector 85">
            <a:extLst>
              <a:ext uri="{FF2B5EF4-FFF2-40B4-BE49-F238E27FC236}">
                <a16:creationId xmlns:a16="http://schemas.microsoft.com/office/drawing/2014/main" id="{EB71DB97-EBFA-4020-9FCB-67BDE87E8CE5}"/>
              </a:ext>
            </a:extLst>
          </p:cNvPr>
          <p:cNvCxnSpPr>
            <a:cxnSpLocks/>
            <a:stCxn id="34" idx="3"/>
            <a:endCxn id="27" idx="1"/>
          </p:cNvCxnSpPr>
          <p:nvPr/>
        </p:nvCxnSpPr>
        <p:spPr>
          <a:xfrm>
            <a:off x="2462563" y="2797534"/>
            <a:ext cx="1759870" cy="2009379"/>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91" name="Straight Arrow Connector 90">
            <a:extLst>
              <a:ext uri="{FF2B5EF4-FFF2-40B4-BE49-F238E27FC236}">
                <a16:creationId xmlns:a16="http://schemas.microsoft.com/office/drawing/2014/main" id="{E306A2C1-E92D-422F-A791-58F0F983227E}"/>
              </a:ext>
            </a:extLst>
          </p:cNvPr>
          <p:cNvCxnSpPr>
            <a:cxnSpLocks/>
            <a:stCxn id="34" idx="3"/>
            <a:endCxn id="24" idx="1"/>
          </p:cNvCxnSpPr>
          <p:nvPr/>
        </p:nvCxnSpPr>
        <p:spPr>
          <a:xfrm>
            <a:off x="2462563" y="2797534"/>
            <a:ext cx="1759870" cy="549311"/>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94" name="Straight Arrow Connector 93">
            <a:extLst>
              <a:ext uri="{FF2B5EF4-FFF2-40B4-BE49-F238E27FC236}">
                <a16:creationId xmlns:a16="http://schemas.microsoft.com/office/drawing/2014/main" id="{86236746-09AE-4A03-90D0-247A4D454271}"/>
              </a:ext>
            </a:extLst>
          </p:cNvPr>
          <p:cNvCxnSpPr>
            <a:cxnSpLocks/>
            <a:stCxn id="34" idx="3"/>
            <a:endCxn id="22" idx="1"/>
          </p:cNvCxnSpPr>
          <p:nvPr/>
        </p:nvCxnSpPr>
        <p:spPr>
          <a:xfrm flipV="1">
            <a:off x="2462563" y="2616812"/>
            <a:ext cx="1759870" cy="180722"/>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74" name="TextBox 73">
            <a:extLst>
              <a:ext uri="{FF2B5EF4-FFF2-40B4-BE49-F238E27FC236}">
                <a16:creationId xmlns:a16="http://schemas.microsoft.com/office/drawing/2014/main" id="{270E1C8E-30F0-4BED-92E8-8A02CE07E8A0}"/>
              </a:ext>
            </a:extLst>
          </p:cNvPr>
          <p:cNvSpPr txBox="1"/>
          <p:nvPr/>
        </p:nvSpPr>
        <p:spPr>
          <a:xfrm>
            <a:off x="9291276" y="1414608"/>
            <a:ext cx="2627636" cy="646331"/>
          </a:xfrm>
          <a:prstGeom prst="rect">
            <a:avLst/>
          </a:prstGeom>
          <a:noFill/>
        </p:spPr>
        <p:txBody>
          <a:bodyPr wrap="square" lIns="91440" tIns="45720" rIns="91440" bIns="45720" rtlCol="0" anchor="ctr">
            <a:spAutoFit/>
          </a:bodyPr>
          <a:lstStyle/>
          <a:p>
            <a:pPr algn="ctr"/>
            <a:r>
              <a:rPr lang="en-US" b="1">
                <a:solidFill>
                  <a:schemeClr val="accent6">
                    <a:lumMod val="75000"/>
                  </a:schemeClr>
                </a:solidFill>
                <a:latin typeface="Calibri" panose="020F0502020204030204" pitchFamily="34" charset="0"/>
                <a:ea typeface="Calibri" panose="020F0502020204030204" pitchFamily="34" charset="0"/>
                <a:cs typeface="Calibri" panose="020F0502020204030204" pitchFamily="34" charset="0"/>
              </a:rPr>
              <a:t>ILLUSTRATIVE </a:t>
            </a:r>
            <a:br>
              <a:rPr lang="en-US" b="1">
                <a:solidFill>
                  <a:schemeClr val="accent6">
                    <a:lumMod val="75000"/>
                  </a:schemeClr>
                </a:solidFill>
                <a:latin typeface="Calibri" panose="020F0502020204030204" pitchFamily="34" charset="0"/>
                <a:ea typeface="Calibri" panose="020F0502020204030204" pitchFamily="34" charset="0"/>
                <a:cs typeface="Calibri" panose="020F0502020204030204" pitchFamily="34" charset="0"/>
              </a:rPr>
            </a:br>
            <a:r>
              <a:rPr lang="en-US" b="1">
                <a:solidFill>
                  <a:schemeClr val="accent6">
                    <a:lumMod val="75000"/>
                  </a:schemeClr>
                </a:solidFill>
                <a:latin typeface="Calibri" panose="020F0502020204030204" pitchFamily="34" charset="0"/>
                <a:ea typeface="Calibri" panose="020F0502020204030204" pitchFamily="34" charset="0"/>
                <a:cs typeface="Calibri" panose="020F0502020204030204" pitchFamily="34" charset="0"/>
              </a:rPr>
              <a:t>METRICS</a:t>
            </a:r>
          </a:p>
        </p:txBody>
      </p:sp>
      <p:sp>
        <p:nvSpPr>
          <p:cNvPr id="92" name="TextBox 91">
            <a:extLst>
              <a:ext uri="{FF2B5EF4-FFF2-40B4-BE49-F238E27FC236}">
                <a16:creationId xmlns:a16="http://schemas.microsoft.com/office/drawing/2014/main" id="{68D9BD7D-C5CE-4ED0-BC4F-7E27A981EE9C}"/>
              </a:ext>
            </a:extLst>
          </p:cNvPr>
          <p:cNvSpPr txBox="1"/>
          <p:nvPr/>
        </p:nvSpPr>
        <p:spPr>
          <a:xfrm>
            <a:off x="9553534" y="5781156"/>
            <a:ext cx="2103120" cy="523220"/>
          </a:xfrm>
          <a:prstGeom prst="rect">
            <a:avLst/>
          </a:prstGeom>
          <a:noFill/>
        </p:spPr>
        <p:txBody>
          <a:bodyPr wrap="square" rtlCol="0" anchor="ctr">
            <a:spAutoFit/>
          </a:bodyPr>
          <a:lstStyle/>
          <a:p>
            <a:pPr algn="ctr"/>
            <a:r>
              <a:rPr lang="en-US" sz="1400">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Outage metrics (SAIDI/SAIFI/CAIDI)</a:t>
            </a:r>
          </a:p>
        </p:txBody>
      </p:sp>
      <p:sp>
        <p:nvSpPr>
          <p:cNvPr id="93" name="TextBox 92">
            <a:extLst>
              <a:ext uri="{FF2B5EF4-FFF2-40B4-BE49-F238E27FC236}">
                <a16:creationId xmlns:a16="http://schemas.microsoft.com/office/drawing/2014/main" id="{50DDB547-7B7B-4141-B51F-B5E62FF88230}"/>
              </a:ext>
            </a:extLst>
          </p:cNvPr>
          <p:cNvSpPr txBox="1"/>
          <p:nvPr/>
        </p:nvSpPr>
        <p:spPr>
          <a:xfrm>
            <a:off x="9553534" y="3480347"/>
            <a:ext cx="2103120" cy="523220"/>
          </a:xfrm>
          <a:prstGeom prst="rect">
            <a:avLst/>
          </a:prstGeom>
          <a:noFill/>
        </p:spPr>
        <p:txBody>
          <a:bodyPr wrap="square" rtlCol="0" anchor="ctr">
            <a:spAutoFit/>
          </a:bodyPr>
          <a:lstStyle/>
          <a:p>
            <a:pPr algn="ctr"/>
            <a:r>
              <a:rPr lang="en-US" sz="1400">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Interconnection time for DER</a:t>
            </a:r>
          </a:p>
        </p:txBody>
      </p:sp>
      <p:sp>
        <p:nvSpPr>
          <p:cNvPr id="95" name="TextBox 94">
            <a:extLst>
              <a:ext uri="{FF2B5EF4-FFF2-40B4-BE49-F238E27FC236}">
                <a16:creationId xmlns:a16="http://schemas.microsoft.com/office/drawing/2014/main" id="{B88ED546-18FC-4EC5-AB37-1B83F7A6D689}"/>
              </a:ext>
            </a:extLst>
          </p:cNvPr>
          <p:cNvSpPr txBox="1"/>
          <p:nvPr/>
        </p:nvSpPr>
        <p:spPr>
          <a:xfrm>
            <a:off x="9553534" y="2453054"/>
            <a:ext cx="2103120" cy="523220"/>
          </a:xfrm>
          <a:prstGeom prst="rect">
            <a:avLst/>
          </a:prstGeom>
          <a:noFill/>
        </p:spPr>
        <p:txBody>
          <a:bodyPr wrap="square" rtlCol="0" anchor="ctr">
            <a:spAutoFit/>
          </a:bodyPr>
          <a:lstStyle/>
          <a:p>
            <a:pPr algn="ctr"/>
            <a:r>
              <a:rPr lang="en-US" sz="1400">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Increased DER interconnections</a:t>
            </a:r>
          </a:p>
        </p:txBody>
      </p:sp>
      <p:sp>
        <p:nvSpPr>
          <p:cNvPr id="96" name="TextBox 95">
            <a:extLst>
              <a:ext uri="{FF2B5EF4-FFF2-40B4-BE49-F238E27FC236}">
                <a16:creationId xmlns:a16="http://schemas.microsoft.com/office/drawing/2014/main" id="{B0416930-15AB-4E7F-9DD6-5D81D3314D36}"/>
              </a:ext>
            </a:extLst>
          </p:cNvPr>
          <p:cNvSpPr txBox="1"/>
          <p:nvPr/>
        </p:nvSpPr>
        <p:spPr>
          <a:xfrm>
            <a:off x="9553534" y="4630752"/>
            <a:ext cx="2103120" cy="523220"/>
          </a:xfrm>
          <a:prstGeom prst="rect">
            <a:avLst/>
          </a:prstGeom>
          <a:noFill/>
        </p:spPr>
        <p:txBody>
          <a:bodyPr wrap="square" rtlCol="0" anchor="ctr">
            <a:spAutoFit/>
          </a:bodyPr>
          <a:lstStyle/>
          <a:p>
            <a:pPr algn="ctr"/>
            <a:r>
              <a:rPr lang="en-US" sz="1400">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Projects entering / exiting interconnection queue</a:t>
            </a:r>
          </a:p>
        </p:txBody>
      </p:sp>
      <p:sp>
        <p:nvSpPr>
          <p:cNvPr id="4" name="TextBox 3">
            <a:extLst>
              <a:ext uri="{FF2B5EF4-FFF2-40B4-BE49-F238E27FC236}">
                <a16:creationId xmlns:a16="http://schemas.microsoft.com/office/drawing/2014/main" id="{ABB5352F-9D17-6DA8-FF7E-791A30883E93}"/>
              </a:ext>
            </a:extLst>
          </p:cNvPr>
          <p:cNvSpPr txBox="1"/>
          <p:nvPr/>
        </p:nvSpPr>
        <p:spPr>
          <a:xfrm>
            <a:off x="6682326" y="2389780"/>
            <a:ext cx="2286000" cy="738664"/>
          </a:xfrm>
          <a:prstGeom prst="rect">
            <a:avLst/>
          </a:prstGeom>
          <a:noFill/>
        </p:spPr>
        <p:txBody>
          <a:bodyPr wrap="square" lIns="91440" tIns="45720" rIns="91440" bIns="45720" rtlCol="0" anchor="t">
            <a:spAutoFit/>
          </a:bodyPr>
          <a:lstStyle/>
          <a:p>
            <a:pPr marL="230188" indent="-230188" algn="ctr"/>
            <a:r>
              <a:rPr lang="en-US" sz="1400" b="1" u="sng">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Reliability</a:t>
            </a:r>
          </a:p>
          <a:p>
            <a:pPr algn="ctr"/>
            <a:r>
              <a:rPr lang="en-US" sz="1400" b="1">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Improved system resiliency &amp; reliability</a:t>
            </a:r>
          </a:p>
        </p:txBody>
      </p:sp>
      <p:sp>
        <p:nvSpPr>
          <p:cNvPr id="42" name="TextBox 41">
            <a:extLst>
              <a:ext uri="{FF2B5EF4-FFF2-40B4-BE49-F238E27FC236}">
                <a16:creationId xmlns:a16="http://schemas.microsoft.com/office/drawing/2014/main" id="{66BCF4F0-08A3-488F-9958-D0D5631FFBD7}"/>
              </a:ext>
            </a:extLst>
          </p:cNvPr>
          <p:cNvSpPr txBox="1"/>
          <p:nvPr/>
        </p:nvSpPr>
        <p:spPr>
          <a:xfrm>
            <a:off x="6682326" y="4989707"/>
            <a:ext cx="2286000" cy="1461939"/>
          </a:xfrm>
          <a:prstGeom prst="rect">
            <a:avLst/>
          </a:prstGeom>
          <a:noFill/>
        </p:spPr>
        <p:txBody>
          <a:bodyPr wrap="square" lIns="91440" tIns="45720" rIns="91440" bIns="45720" rtlCol="0" anchor="t">
            <a:spAutoFit/>
          </a:bodyPr>
          <a:lstStyle>
            <a:defPPr>
              <a:defRPr lang="en-US"/>
            </a:defPPr>
            <a:lvl1pPr marL="230188" indent="-230188" algn="ctr">
              <a:defRPr sz="1600" b="1" u="sng">
                <a:solidFill>
                  <a:schemeClr val="tx1">
                    <a:lumMod val="50000"/>
                  </a:schemeClr>
                </a:solidFill>
                <a:latin typeface="Calibri" panose="020F0502020204030204" pitchFamily="34" charset="0"/>
                <a:cs typeface="Calibri" panose="020F0502020204030204" pitchFamily="34" charset="0"/>
              </a:defRPr>
            </a:lvl1pPr>
          </a:lstStyle>
          <a:p>
            <a:r>
              <a:rPr lang="en-US" sz="1400">
                <a:ea typeface="Calibri" panose="020F0502020204030204" pitchFamily="34" charset="0"/>
              </a:rPr>
              <a:t>Economic</a:t>
            </a:r>
          </a:p>
          <a:p>
            <a:pPr marL="0" indent="0"/>
            <a:r>
              <a:rPr lang="en-US" sz="1400" u="none">
                <a:ea typeface="Calibri" panose="020F0502020204030204" pitchFamily="34" charset="0"/>
              </a:rPr>
              <a:t>Improved operational flexibility</a:t>
            </a:r>
          </a:p>
          <a:p>
            <a:pPr marL="0" indent="0">
              <a:spcBef>
                <a:spcPts val="600"/>
              </a:spcBef>
            </a:pPr>
            <a:r>
              <a:rPr lang="en-US" sz="1400" u="none">
                <a:ea typeface="Calibri" panose="020F0502020204030204" pitchFamily="34" charset="0"/>
              </a:rPr>
              <a:t>Improved economics for DER developers &amp; customers </a:t>
            </a:r>
          </a:p>
        </p:txBody>
      </p:sp>
      <p:sp>
        <p:nvSpPr>
          <p:cNvPr id="43" name="TextBox 42">
            <a:extLst>
              <a:ext uri="{FF2B5EF4-FFF2-40B4-BE49-F238E27FC236}">
                <a16:creationId xmlns:a16="http://schemas.microsoft.com/office/drawing/2014/main" id="{C54F6A2A-8F0A-45E6-8EE1-95E2E34E9B4C}"/>
              </a:ext>
            </a:extLst>
          </p:cNvPr>
          <p:cNvSpPr txBox="1"/>
          <p:nvPr/>
        </p:nvSpPr>
        <p:spPr>
          <a:xfrm>
            <a:off x="6682326" y="3730588"/>
            <a:ext cx="2286000" cy="523220"/>
          </a:xfrm>
          <a:prstGeom prst="rect">
            <a:avLst/>
          </a:prstGeom>
          <a:noFill/>
        </p:spPr>
        <p:txBody>
          <a:bodyPr wrap="square" lIns="91440" tIns="45720" rIns="91440" bIns="45720" rtlCol="0" anchor="t">
            <a:spAutoFit/>
          </a:bodyPr>
          <a:lstStyle>
            <a:defPPr>
              <a:defRPr lang="en-US"/>
            </a:defPPr>
            <a:lvl1pPr marL="230188" indent="-230188" algn="ctr">
              <a:defRPr sz="1600" b="1" u="sng">
                <a:solidFill>
                  <a:schemeClr val="tx1">
                    <a:lumMod val="50000"/>
                  </a:schemeClr>
                </a:solidFill>
                <a:latin typeface="Calibri" panose="020F0502020204030204" pitchFamily="34" charset="0"/>
                <a:cs typeface="Calibri" panose="020F0502020204030204" pitchFamily="34" charset="0"/>
              </a:defRPr>
            </a:lvl1pPr>
          </a:lstStyle>
          <a:p>
            <a:r>
              <a:rPr lang="en-US" sz="1400">
                <a:ea typeface="Calibri" panose="020F0502020204030204" pitchFamily="34" charset="0"/>
              </a:rPr>
              <a:t>Environmental</a:t>
            </a:r>
          </a:p>
          <a:p>
            <a:pPr marL="0" indent="0"/>
            <a:r>
              <a:rPr lang="en-US" sz="1400" u="none">
                <a:ea typeface="Calibri" panose="020F0502020204030204" pitchFamily="34" charset="0"/>
              </a:rPr>
              <a:t>Increased DER integration</a:t>
            </a:r>
          </a:p>
        </p:txBody>
      </p:sp>
      <p:cxnSp>
        <p:nvCxnSpPr>
          <p:cNvPr id="52" name="Straight Arrow Connector 51">
            <a:extLst>
              <a:ext uri="{FF2B5EF4-FFF2-40B4-BE49-F238E27FC236}">
                <a16:creationId xmlns:a16="http://schemas.microsoft.com/office/drawing/2014/main" id="{49E2ED29-DC35-40E5-853B-99359B1B39A1}"/>
              </a:ext>
            </a:extLst>
          </p:cNvPr>
          <p:cNvCxnSpPr>
            <a:cxnSpLocks/>
            <a:stCxn id="32" idx="3"/>
            <a:endCxn id="30" idx="1"/>
          </p:cNvCxnSpPr>
          <p:nvPr/>
        </p:nvCxnSpPr>
        <p:spPr>
          <a:xfrm>
            <a:off x="2462563" y="5948602"/>
            <a:ext cx="1759870" cy="318377"/>
          </a:xfrm>
          <a:prstGeom prst="straightConnector1">
            <a:avLst/>
          </a:prstGeom>
          <a:ln>
            <a:tailEnd type="triangle"/>
          </a:ln>
        </p:spPr>
        <p:style>
          <a:lnRef idx="1">
            <a:schemeClr val="accent6"/>
          </a:lnRef>
          <a:fillRef idx="0">
            <a:schemeClr val="accent6"/>
          </a:fillRef>
          <a:effectRef idx="0">
            <a:schemeClr val="accent6"/>
          </a:effectRef>
          <a:fontRef idx="minor">
            <a:schemeClr val="tx1"/>
          </a:fontRef>
        </p:style>
      </p:cxnSp>
      <p:sp>
        <p:nvSpPr>
          <p:cNvPr id="58" name="TextBox 57">
            <a:extLst>
              <a:ext uri="{FF2B5EF4-FFF2-40B4-BE49-F238E27FC236}">
                <a16:creationId xmlns:a16="http://schemas.microsoft.com/office/drawing/2014/main" id="{8D621659-1943-4B51-AD7D-B96AACD753B5}"/>
              </a:ext>
            </a:extLst>
          </p:cNvPr>
          <p:cNvSpPr txBox="1"/>
          <p:nvPr/>
        </p:nvSpPr>
        <p:spPr>
          <a:xfrm>
            <a:off x="4222433" y="3922990"/>
            <a:ext cx="1920240" cy="307777"/>
          </a:xfrm>
          <a:prstGeom prst="rect">
            <a:avLst/>
          </a:prstGeom>
          <a:noFill/>
        </p:spPr>
        <p:txBody>
          <a:bodyPr wrap="square" rtlCol="0" anchor="ctr">
            <a:spAutoFit/>
          </a:bodyPr>
          <a:lstStyle/>
          <a:p>
            <a:pPr algn="ctr"/>
            <a:r>
              <a:rPr lang="en-US" sz="1400">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Flexible DER operations</a:t>
            </a:r>
          </a:p>
        </p:txBody>
      </p:sp>
      <p:cxnSp>
        <p:nvCxnSpPr>
          <p:cNvPr id="60" name="Straight Arrow Connector 59">
            <a:extLst>
              <a:ext uri="{FF2B5EF4-FFF2-40B4-BE49-F238E27FC236}">
                <a16:creationId xmlns:a16="http://schemas.microsoft.com/office/drawing/2014/main" id="{FCE3F2B3-9C00-4A0E-B9F2-5741E633B44B}"/>
              </a:ext>
            </a:extLst>
          </p:cNvPr>
          <p:cNvCxnSpPr>
            <a:cxnSpLocks/>
            <a:stCxn id="31" idx="3"/>
            <a:endCxn id="58" idx="1"/>
          </p:cNvCxnSpPr>
          <p:nvPr/>
        </p:nvCxnSpPr>
        <p:spPr>
          <a:xfrm flipV="1">
            <a:off x="2462563" y="4076879"/>
            <a:ext cx="1759870" cy="29618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a:extLst>
              <a:ext uri="{FF2B5EF4-FFF2-40B4-BE49-F238E27FC236}">
                <a16:creationId xmlns:a16="http://schemas.microsoft.com/office/drawing/2014/main" id="{0BF578B7-0E68-4861-9CC1-B175FE405E94}"/>
              </a:ext>
            </a:extLst>
          </p:cNvPr>
          <p:cNvCxnSpPr>
            <a:cxnSpLocks/>
            <a:stCxn id="34" idx="3"/>
            <a:endCxn id="58" idx="1"/>
          </p:cNvCxnSpPr>
          <p:nvPr/>
        </p:nvCxnSpPr>
        <p:spPr>
          <a:xfrm>
            <a:off x="2462563" y="2797534"/>
            <a:ext cx="1759870" cy="1279345"/>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5" name="Rectangle 4">
            <a:extLst>
              <a:ext uri="{FF2B5EF4-FFF2-40B4-BE49-F238E27FC236}">
                <a16:creationId xmlns:a16="http://schemas.microsoft.com/office/drawing/2014/main" id="{2F4957BD-8BFC-4E2A-9CDB-AF99AF81FB2F}"/>
              </a:ext>
            </a:extLst>
          </p:cNvPr>
          <p:cNvSpPr/>
          <p:nvPr/>
        </p:nvSpPr>
        <p:spPr>
          <a:xfrm>
            <a:off x="255181" y="565652"/>
            <a:ext cx="11530345" cy="55360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ea typeface="Calibri" panose="020F0502020204030204" pitchFamily="34" charset="0"/>
              <a:cs typeface="Calibri" panose="020F0502020204030204" pitchFamily="34" charset="0"/>
            </a:endParaRPr>
          </a:p>
        </p:txBody>
      </p:sp>
      <p:cxnSp>
        <p:nvCxnSpPr>
          <p:cNvPr id="36" name="Straight Arrow Connector 35">
            <a:extLst>
              <a:ext uri="{FF2B5EF4-FFF2-40B4-BE49-F238E27FC236}">
                <a16:creationId xmlns:a16="http://schemas.microsoft.com/office/drawing/2014/main" id="{E0DA574E-148B-F46B-715B-855FAF93584C}"/>
              </a:ext>
            </a:extLst>
          </p:cNvPr>
          <p:cNvCxnSpPr>
            <a:cxnSpLocks/>
            <a:stCxn id="34" idx="3"/>
            <a:endCxn id="29" idx="1"/>
          </p:cNvCxnSpPr>
          <p:nvPr/>
        </p:nvCxnSpPr>
        <p:spPr>
          <a:xfrm>
            <a:off x="2462563" y="2797534"/>
            <a:ext cx="1759870" cy="2739415"/>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50" name="Straight Arrow Connector 49">
            <a:extLst>
              <a:ext uri="{FF2B5EF4-FFF2-40B4-BE49-F238E27FC236}">
                <a16:creationId xmlns:a16="http://schemas.microsoft.com/office/drawing/2014/main" id="{5521BDAF-5DC9-FA61-DC67-A2D1CF0BABE1}"/>
              </a:ext>
            </a:extLst>
          </p:cNvPr>
          <p:cNvCxnSpPr>
            <a:cxnSpLocks/>
            <a:stCxn id="32" idx="3"/>
            <a:endCxn id="29" idx="1"/>
          </p:cNvCxnSpPr>
          <p:nvPr/>
        </p:nvCxnSpPr>
        <p:spPr>
          <a:xfrm flipV="1">
            <a:off x="2462563" y="5536949"/>
            <a:ext cx="1759870" cy="411653"/>
          </a:xfrm>
          <a:prstGeom prst="straightConnector1">
            <a:avLst/>
          </a:prstGeom>
          <a:ln>
            <a:tailEnd type="triangle"/>
          </a:ln>
        </p:spPr>
        <p:style>
          <a:lnRef idx="1">
            <a:schemeClr val="accent6"/>
          </a:lnRef>
          <a:fillRef idx="0">
            <a:schemeClr val="accent6"/>
          </a:fillRef>
          <a:effectRef idx="0">
            <a:schemeClr val="accent6"/>
          </a:effectRef>
          <a:fontRef idx="minor">
            <a:schemeClr val="tx1"/>
          </a:fontRef>
        </p:style>
      </p:cxnSp>
      <p:sp>
        <p:nvSpPr>
          <p:cNvPr id="8" name="Rectangle 7">
            <a:extLst>
              <a:ext uri="{FF2B5EF4-FFF2-40B4-BE49-F238E27FC236}">
                <a16:creationId xmlns:a16="http://schemas.microsoft.com/office/drawing/2014/main" id="{F2DE5BA2-9564-25F0-CFE5-5D480607DCBA}"/>
              </a:ext>
            </a:extLst>
          </p:cNvPr>
          <p:cNvSpPr/>
          <p:nvPr/>
        </p:nvSpPr>
        <p:spPr bwMode="auto">
          <a:xfrm>
            <a:off x="93268" y="74646"/>
            <a:ext cx="12024087" cy="103284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34" tIns="45718" rIns="91434" bIns="45718" numCol="1" rtlCol="0" anchor="t" anchorCtr="0" compatLnSpc="1">
            <a:prstTxWarp prst="textNoShape">
              <a:avLst/>
            </a:prstTxWarp>
          </a:bodyPr>
          <a:lstStyle/>
          <a:p>
            <a:pPr algn="l">
              <a:spcAft>
                <a:spcPts val="450"/>
              </a:spcAft>
            </a:pPr>
            <a:endParaRPr lang="en-US" sz="1800" err="1">
              <a:solidFill>
                <a:schemeClr val="bg1"/>
              </a:solidFill>
              <a:latin typeface="+mn-lt"/>
              <a:cs typeface="Arial"/>
            </a:endParaRPr>
          </a:p>
        </p:txBody>
      </p:sp>
      <p:sp>
        <p:nvSpPr>
          <p:cNvPr id="9" name="TextBox 8">
            <a:extLst>
              <a:ext uri="{FF2B5EF4-FFF2-40B4-BE49-F238E27FC236}">
                <a16:creationId xmlns:a16="http://schemas.microsoft.com/office/drawing/2014/main" id="{13D766C1-BEEA-EBB6-D1B3-EF7C2C3E44E6}"/>
              </a:ext>
            </a:extLst>
          </p:cNvPr>
          <p:cNvSpPr txBox="1"/>
          <p:nvPr/>
        </p:nvSpPr>
        <p:spPr bwMode="auto">
          <a:xfrm>
            <a:off x="2202024" y="137758"/>
            <a:ext cx="9892208" cy="1015663"/>
          </a:xfrm>
          <a:prstGeom prst="rect">
            <a:avLst/>
          </a:prstGeom>
          <a:noFill/>
          <a:ln>
            <a:noFill/>
          </a:ln>
        </p:spPr>
        <p:txBody>
          <a:bodyPr wrap="square" lIns="182880" tIns="91440" rIns="182880" bIns="91440">
            <a:spAutoFit/>
          </a:bodyPr>
          <a:lstStyle/>
          <a:p>
            <a:r>
              <a:rPr lang="en-US">
                <a:solidFill>
                  <a:schemeClr val="bg1"/>
                </a:solidFill>
                <a:latin typeface="Calibri" panose="020F0502020204030204" pitchFamily="34" charset="0"/>
                <a:ea typeface="Calibri" panose="020F0502020204030204" pitchFamily="34" charset="0"/>
                <a:cs typeface="Calibri" panose="020F0502020204030204" pitchFamily="34" charset="0"/>
              </a:rPr>
              <a:t>The three components of Future Grid 2.0 will provide </a:t>
            </a:r>
            <a:r>
              <a:rPr lang="en-US" b="1">
                <a:solidFill>
                  <a:schemeClr val="bg1"/>
                </a:solidFill>
                <a:latin typeface="Calibri" panose="020F0502020204030204" pitchFamily="34" charset="0"/>
                <a:ea typeface="Calibri" panose="020F0502020204030204" pitchFamily="34" charset="0"/>
                <a:cs typeface="Calibri" panose="020F0502020204030204" pitchFamily="34" charset="0"/>
              </a:rPr>
              <a:t>greater visibility and autonomous control </a:t>
            </a:r>
            <a:r>
              <a:rPr lang="en-US">
                <a:solidFill>
                  <a:schemeClr val="bg1"/>
                </a:solidFill>
                <a:latin typeface="Calibri" panose="020F0502020204030204" pitchFamily="34" charset="0"/>
                <a:ea typeface="Calibri" panose="020F0502020204030204" pitchFamily="34" charset="0"/>
                <a:cs typeface="Calibri" panose="020F0502020204030204" pitchFamily="34" charset="0"/>
              </a:rPr>
              <a:t>of the electrical system to enable grid operators to operate the grid </a:t>
            </a:r>
            <a:r>
              <a:rPr lang="en-US" b="1">
                <a:solidFill>
                  <a:schemeClr val="bg1"/>
                </a:solidFill>
                <a:latin typeface="Calibri" panose="020F0502020204030204" pitchFamily="34" charset="0"/>
                <a:ea typeface="Calibri" panose="020F0502020204030204" pitchFamily="34" charset="0"/>
                <a:cs typeface="Calibri" panose="020F0502020204030204" pitchFamily="34" charset="0"/>
              </a:rPr>
              <a:t>safely, reliably</a:t>
            </a:r>
            <a:r>
              <a:rPr lang="en-US" b="1" dirty="0">
                <a:solidFill>
                  <a:schemeClr val="bg1"/>
                </a:solidFill>
                <a:latin typeface="Calibri" panose="020F0502020204030204" pitchFamily="34" charset="0"/>
                <a:ea typeface="Calibri" panose="020F0502020204030204" pitchFamily="34" charset="0"/>
                <a:cs typeface="Calibri" panose="020F0502020204030204" pitchFamily="34" charset="0"/>
              </a:rPr>
              <a:t>,</a:t>
            </a:r>
            <a:r>
              <a:rPr lang="en-US" b="1">
                <a:solidFill>
                  <a:schemeClr val="bg1"/>
                </a:solidFill>
                <a:latin typeface="Calibri" panose="020F0502020204030204" pitchFamily="34" charset="0"/>
                <a:ea typeface="Calibri" panose="020F0502020204030204" pitchFamily="34" charset="0"/>
                <a:cs typeface="Calibri" panose="020F0502020204030204" pitchFamily="34" charset="0"/>
              </a:rPr>
              <a:t> and efficiently, with support from DER</a:t>
            </a:r>
            <a:endParaRPr lang="en-US" b="1">
              <a:solidFill>
                <a:schemeClr val="bg1"/>
              </a:solidFill>
            </a:endParaRPr>
          </a:p>
        </p:txBody>
      </p:sp>
      <p:sp>
        <p:nvSpPr>
          <p:cNvPr id="11" name="TextBox 10">
            <a:extLst>
              <a:ext uri="{FF2B5EF4-FFF2-40B4-BE49-F238E27FC236}">
                <a16:creationId xmlns:a16="http://schemas.microsoft.com/office/drawing/2014/main" id="{91F75363-47A5-5FC5-8784-7C133A2360EF}"/>
              </a:ext>
            </a:extLst>
          </p:cNvPr>
          <p:cNvSpPr txBox="1"/>
          <p:nvPr/>
        </p:nvSpPr>
        <p:spPr bwMode="auto">
          <a:xfrm>
            <a:off x="155231" y="184164"/>
            <a:ext cx="1897503" cy="800219"/>
          </a:xfrm>
          <a:prstGeom prst="rect">
            <a:avLst/>
          </a:prstGeom>
          <a:solidFill>
            <a:schemeClr val="accent1"/>
          </a:solidFill>
          <a:ln>
            <a:noFill/>
          </a:ln>
        </p:spPr>
        <p:txBody>
          <a:bodyPr wrap="square" lIns="182880" tIns="91440" rIns="182880" bIns="91440">
            <a:spAutoFit/>
          </a:bodyPr>
          <a:lstStyle/>
          <a:p>
            <a:pPr algn="ctr"/>
            <a:r>
              <a:rPr lang="en-US" sz="2000" b="1">
                <a:solidFill>
                  <a:schemeClr val="bg1"/>
                </a:solidFill>
                <a:latin typeface="Calibri" panose="020F0502020204030204" pitchFamily="34" charset="0"/>
                <a:cs typeface="Calibri" panose="020F0502020204030204" pitchFamily="34" charset="0"/>
              </a:rPr>
              <a:t>GRID BENEFITS</a:t>
            </a:r>
            <a:endParaRPr lang="en-US" sz="2000" b="1">
              <a:solidFill>
                <a:schemeClr val="bg1"/>
              </a:solidFill>
            </a:endParaRPr>
          </a:p>
        </p:txBody>
      </p:sp>
      <p:cxnSp>
        <p:nvCxnSpPr>
          <p:cNvPr id="15" name="Straight Connector 14">
            <a:extLst>
              <a:ext uri="{FF2B5EF4-FFF2-40B4-BE49-F238E27FC236}">
                <a16:creationId xmlns:a16="http://schemas.microsoft.com/office/drawing/2014/main" id="{1BD03993-3487-EC00-EE10-971665D3F22A}"/>
              </a:ext>
            </a:extLst>
          </p:cNvPr>
          <p:cNvCxnSpPr/>
          <p:nvPr/>
        </p:nvCxnSpPr>
        <p:spPr bwMode="auto">
          <a:xfrm>
            <a:off x="2127378" y="209169"/>
            <a:ext cx="0" cy="775214"/>
          </a:xfrm>
          <a:prstGeom prst="line">
            <a:avLst/>
          </a:prstGeom>
          <a:solidFill>
            <a:schemeClr val="accent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63205228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BfSv0_JaE9fqV6QX9aV6AQ"/>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BfSv0_JaE9fqV6QX9aV6A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National Grid Themes">
  <a:themeElements>
    <a:clrScheme name="Custom 7">
      <a:dk1>
        <a:srgbClr val="55555A"/>
      </a:dk1>
      <a:lt1>
        <a:srgbClr val="FFFFFF"/>
      </a:lt1>
      <a:dk2>
        <a:srgbClr val="808083"/>
      </a:dk2>
      <a:lt2>
        <a:srgbClr val="AAAAAC"/>
      </a:lt2>
      <a:accent1>
        <a:srgbClr val="00148C"/>
      </a:accent1>
      <a:accent2>
        <a:srgbClr val="00BEB4"/>
      </a:accent2>
      <a:accent3>
        <a:srgbClr val="FA4616"/>
      </a:accent3>
      <a:accent4>
        <a:srgbClr val="500A78"/>
      </a:accent4>
      <a:accent5>
        <a:srgbClr val="C800A1"/>
      </a:accent5>
      <a:accent6>
        <a:srgbClr val="FFB45A"/>
      </a:accent6>
      <a:hlink>
        <a:srgbClr val="00148C"/>
      </a:hlink>
      <a:folHlink>
        <a:srgbClr val="00148C"/>
      </a:folHlink>
    </a:clrScheme>
    <a:fontScheme name="NG Photo">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9525" cap="flat" cmpd="sng" algn="ctr">
          <a:noFill/>
          <a:prstDash val="solid"/>
          <a:round/>
          <a:headEnd type="none" w="med" len="med"/>
          <a:tailEnd type="none" w="med" len="med"/>
        </a:ln>
        <a:effectLst/>
      </a:spPr>
      <a:bodyPr vert="horz" wrap="square" lIns="91434" tIns="45718" rIns="91434" bIns="45718" numCol="1" rtlCol="0" anchor="t" anchorCtr="0" compatLnSpc="1">
        <a:prstTxWarp prst="textNoShape">
          <a:avLst/>
        </a:prstTxWarp>
      </a:bodyPr>
      <a:lstStyle>
        <a:defPPr algn="l">
          <a:spcAft>
            <a:spcPts val="450"/>
          </a:spcAft>
          <a:defRPr sz="1800" dirty="0" err="1">
            <a:solidFill>
              <a:schemeClr val="bg1"/>
            </a:solidFill>
            <a:latin typeface="+mn-lt"/>
            <a:cs typeface="Arial"/>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2800" b="1" i="0" u="none" strike="noStrike" cap="none" normalizeH="0" baseline="0" smtClean="0">
            <a:ln>
              <a:noFill/>
            </a:ln>
            <a:solidFill>
              <a:srgbClr val="0079C1"/>
            </a:solidFill>
            <a:effectLst/>
            <a:latin typeface="Arial" charset="0"/>
            <a:ea typeface="ＭＳ Ｐゴシック" pitchFamily="48" charset="-128"/>
          </a:defRPr>
        </a:defPPr>
      </a:lstStyle>
    </a:lnDef>
    <a:txDef>
      <a: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a:spPr>
      <a:bodyPr vert="horz" wrap="square" lIns="0" tIns="0" rIns="0" bIns="0" numCol="1" rtlCol="0" anchor="t" anchorCtr="0" compatLnSpc="1">
        <a:prstTxWarp prst="textNoShape">
          <a:avLst/>
        </a:prstTxWarp>
        <a:spAutoFit/>
      </a:bodyPr>
      <a:lstStyle>
        <a:defPPr algn="l">
          <a:spcAft>
            <a:spcPts val="600"/>
          </a:spcAft>
          <a:buClr>
            <a:schemeClr val="tx1"/>
          </a:buClr>
          <a:defRPr sz="1800" b="0" kern="0" dirty="0" err="1" smtClean="0">
            <a:solidFill>
              <a:schemeClr val="tx1"/>
            </a:solidFill>
            <a:latin typeface="+mn-lt"/>
            <a:ea typeface="+mn-ea"/>
          </a:defRPr>
        </a:defPPr>
      </a:lstStyle>
    </a:txDef>
  </a:objectDefaults>
  <a:extraClrSchemeLst>
    <a:extraClrScheme>
      <a:clrScheme name="NG Photo 1">
        <a:dk1>
          <a:srgbClr val="000000"/>
        </a:dk1>
        <a:lt1>
          <a:srgbClr val="FFFFFF"/>
        </a:lt1>
        <a:dk2>
          <a:srgbClr val="000000"/>
        </a:dk2>
        <a:lt2>
          <a:srgbClr val="808080"/>
        </a:lt2>
        <a:accent1>
          <a:srgbClr val="00AED9"/>
        </a:accent1>
        <a:accent2>
          <a:srgbClr val="52DA3F"/>
        </a:accent2>
        <a:accent3>
          <a:srgbClr val="FFFFFF"/>
        </a:accent3>
        <a:accent4>
          <a:srgbClr val="000000"/>
        </a:accent4>
        <a:accent5>
          <a:srgbClr val="AAD3E9"/>
        </a:accent5>
        <a:accent6>
          <a:srgbClr val="49C538"/>
        </a:accent6>
        <a:hlink>
          <a:srgbClr val="FF7800"/>
        </a:hlink>
        <a:folHlink>
          <a:srgbClr val="00B090"/>
        </a:folHlink>
      </a:clrScheme>
      <a:clrMap bg1="lt1" tx1="dk1" bg2="lt2" tx2="dk2" accent1="accent1" accent2="accent2" accent3="accent3" accent4="accent4" accent5="accent5" accent6="accent6" hlink="hlink" folHlink="folHlink"/>
    </a:extraClrScheme>
  </a:extraClrSchemeLst>
  <a:custClrLst>
    <a:custClr name="Core Blue">
      <a:srgbClr val="00148C"/>
    </a:custClr>
    <a:custClr name="Light Blue">
      <a:srgbClr val="00AFF0"/>
    </a:custClr>
    <a:custClr name="Green">
      <a:srgbClr val="3CE12D"/>
    </a:custClr>
    <a:custClr name="Red">
      <a:srgbClr val="F53C32"/>
    </a:custClr>
    <a:custClr name="Yellow">
      <a:srgbClr val="FADC00"/>
    </a:custClr>
    <a:custClr name="Dark grey">
      <a:srgbClr val="55555A"/>
    </a:custClr>
    <a:custClr name="Blue">
      <a:srgbClr val="009DDC"/>
    </a:custClr>
    <a:custClr name="Teal">
      <a:srgbClr val="00BEB4"/>
    </a:custClr>
    <a:custClr name="Purple">
      <a:srgbClr val="500A78"/>
    </a:custClr>
    <a:custClr name="Magenta">
      <a:srgbClr val="C800A1"/>
    </a:custClr>
    <a:custClr name="Lilac">
      <a:srgbClr val="AF96DC"/>
    </a:custClr>
    <a:custClr name="Orange">
      <a:srgbClr val="FA4616"/>
    </a:custClr>
    <a:custClr name="Mid Blue">
      <a:srgbClr val="0073CD"/>
    </a:custClr>
    <a:custClr name="Soft orange">
      <a:srgbClr val="FFB45A"/>
    </a:custClr>
    <a:custClr name="Mid green">
      <a:srgbClr val="78A22F"/>
    </a:custClr>
  </a:custClrLst>
  <a:extLst>
    <a:ext uri="{05A4C25C-085E-4340-85A3-A5531E510DB2}">
      <thm15:themeFamily xmlns:thm15="http://schemas.microsoft.com/office/thememl/2012/main" name="National Grid Themes" id="{6A873F70-8697-444D-A6A5-9D63377B644B}" vid="{2C068235-EF11-4445-A1EE-D528B7318C81}"/>
    </a:ext>
  </a:extLst>
</a:theme>
</file>

<file path=ppt/theme/theme2.xml><?xml version="1.0" encoding="utf-8"?>
<a:theme xmlns:a="http://schemas.openxmlformats.org/drawingml/2006/main" name="1_National Grid Themes">
  <a:themeElements>
    <a:clrScheme name="Custom 7">
      <a:dk1>
        <a:srgbClr val="55555A"/>
      </a:dk1>
      <a:lt1>
        <a:srgbClr val="FFFFFF"/>
      </a:lt1>
      <a:dk2>
        <a:srgbClr val="808083"/>
      </a:dk2>
      <a:lt2>
        <a:srgbClr val="AAAAAC"/>
      </a:lt2>
      <a:accent1>
        <a:srgbClr val="00148C"/>
      </a:accent1>
      <a:accent2>
        <a:srgbClr val="00BEB4"/>
      </a:accent2>
      <a:accent3>
        <a:srgbClr val="FA4616"/>
      </a:accent3>
      <a:accent4>
        <a:srgbClr val="500A78"/>
      </a:accent4>
      <a:accent5>
        <a:srgbClr val="C800A1"/>
      </a:accent5>
      <a:accent6>
        <a:srgbClr val="FFB45A"/>
      </a:accent6>
      <a:hlink>
        <a:srgbClr val="00148C"/>
      </a:hlink>
      <a:folHlink>
        <a:srgbClr val="00148C"/>
      </a:folHlink>
    </a:clrScheme>
    <a:fontScheme name="NG Photo">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9525" cap="flat" cmpd="sng" algn="ctr">
          <a:noFill/>
          <a:prstDash val="solid"/>
          <a:round/>
          <a:headEnd type="none" w="med" len="med"/>
          <a:tailEnd type="none" w="med" len="med"/>
        </a:ln>
        <a:effectLst/>
      </a:spPr>
      <a:bodyPr vert="horz" wrap="square" lIns="91434" tIns="45718" rIns="91434" bIns="45718" numCol="1" rtlCol="0" anchor="t" anchorCtr="0" compatLnSpc="1">
        <a:prstTxWarp prst="textNoShape">
          <a:avLst/>
        </a:prstTxWarp>
      </a:bodyPr>
      <a:lstStyle>
        <a:defPPr algn="l">
          <a:spcAft>
            <a:spcPts val="450"/>
          </a:spcAft>
          <a:defRPr sz="1800" dirty="0" err="1">
            <a:solidFill>
              <a:schemeClr val="bg1"/>
            </a:solidFill>
            <a:latin typeface="+mn-lt"/>
            <a:cs typeface="Arial"/>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2800" b="1" i="0" u="none" strike="noStrike" cap="none" normalizeH="0" baseline="0" smtClean="0">
            <a:ln>
              <a:noFill/>
            </a:ln>
            <a:solidFill>
              <a:srgbClr val="0079C1"/>
            </a:solidFill>
            <a:effectLst/>
            <a:latin typeface="Arial" charset="0"/>
            <a:ea typeface="ＭＳ Ｐゴシック" pitchFamily="48" charset="-128"/>
          </a:defRPr>
        </a:defPPr>
      </a:lstStyle>
    </a:lnDef>
    <a:txDef>
      <a: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a:spPr>
      <a:bodyPr vert="horz" wrap="square" lIns="0" tIns="0" rIns="0" bIns="0" numCol="1" rtlCol="0" anchor="t" anchorCtr="0" compatLnSpc="1">
        <a:prstTxWarp prst="textNoShape">
          <a:avLst/>
        </a:prstTxWarp>
        <a:spAutoFit/>
      </a:bodyPr>
      <a:lstStyle>
        <a:defPPr algn="l">
          <a:spcAft>
            <a:spcPts val="600"/>
          </a:spcAft>
          <a:buClr>
            <a:schemeClr val="tx1"/>
          </a:buClr>
          <a:defRPr sz="1800" b="0" kern="0" dirty="0" err="1" smtClean="0">
            <a:solidFill>
              <a:schemeClr val="tx1"/>
            </a:solidFill>
            <a:latin typeface="+mn-lt"/>
            <a:ea typeface="+mn-ea"/>
          </a:defRPr>
        </a:defPPr>
      </a:lstStyle>
    </a:txDef>
  </a:objectDefaults>
  <a:extraClrSchemeLst>
    <a:extraClrScheme>
      <a:clrScheme name="NG Photo 1">
        <a:dk1>
          <a:srgbClr val="000000"/>
        </a:dk1>
        <a:lt1>
          <a:srgbClr val="FFFFFF"/>
        </a:lt1>
        <a:dk2>
          <a:srgbClr val="000000"/>
        </a:dk2>
        <a:lt2>
          <a:srgbClr val="808080"/>
        </a:lt2>
        <a:accent1>
          <a:srgbClr val="00AED9"/>
        </a:accent1>
        <a:accent2>
          <a:srgbClr val="52DA3F"/>
        </a:accent2>
        <a:accent3>
          <a:srgbClr val="FFFFFF"/>
        </a:accent3>
        <a:accent4>
          <a:srgbClr val="000000"/>
        </a:accent4>
        <a:accent5>
          <a:srgbClr val="AAD3E9"/>
        </a:accent5>
        <a:accent6>
          <a:srgbClr val="49C538"/>
        </a:accent6>
        <a:hlink>
          <a:srgbClr val="FF7800"/>
        </a:hlink>
        <a:folHlink>
          <a:srgbClr val="00B090"/>
        </a:folHlink>
      </a:clrScheme>
      <a:clrMap bg1="lt1" tx1="dk1" bg2="lt2" tx2="dk2" accent1="accent1" accent2="accent2" accent3="accent3" accent4="accent4" accent5="accent5" accent6="accent6" hlink="hlink" folHlink="folHlink"/>
    </a:extraClrScheme>
  </a:extraClrSchemeLst>
  <a:custClrLst>
    <a:custClr name="Core Blue">
      <a:srgbClr val="00148C"/>
    </a:custClr>
    <a:custClr name="Light Blue">
      <a:srgbClr val="00AFF0"/>
    </a:custClr>
    <a:custClr name="Green">
      <a:srgbClr val="3CE12D"/>
    </a:custClr>
    <a:custClr name="Red">
      <a:srgbClr val="F53C32"/>
    </a:custClr>
    <a:custClr name="Yellow">
      <a:srgbClr val="FADC00"/>
    </a:custClr>
    <a:custClr name="Dark grey">
      <a:srgbClr val="55555A"/>
    </a:custClr>
    <a:custClr name="Blue">
      <a:srgbClr val="009DDC"/>
    </a:custClr>
    <a:custClr name="Teal">
      <a:srgbClr val="00BEB4"/>
    </a:custClr>
    <a:custClr name="Purple">
      <a:srgbClr val="500A78"/>
    </a:custClr>
    <a:custClr name="Magenta">
      <a:srgbClr val="C800A1"/>
    </a:custClr>
    <a:custClr name="Lilac">
      <a:srgbClr val="AF96DC"/>
    </a:custClr>
    <a:custClr name="Orange">
      <a:srgbClr val="FA4616"/>
    </a:custClr>
    <a:custClr name="Mid Blue">
      <a:srgbClr val="0073CD"/>
    </a:custClr>
    <a:custClr name="Soft orange">
      <a:srgbClr val="FFB45A"/>
    </a:custClr>
    <a:custClr name="Mid green">
      <a:srgbClr val="78A22F"/>
    </a:custClr>
  </a:custClrLst>
  <a:extLst>
    <a:ext uri="{05A4C25C-085E-4340-85A3-A5531E510DB2}">
      <thm15:themeFamily xmlns:thm15="http://schemas.microsoft.com/office/thememl/2012/main" name="National Grid Themes" id="{6A873F70-8697-444D-A6A5-9D63377B644B}" vid="{2C068235-EF11-4445-A1EE-D528B7318C81}"/>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A959F4F05A98E4BBCDF988BE5141DF4" ma:contentTypeVersion="14" ma:contentTypeDescription="Create a new document." ma:contentTypeScope="" ma:versionID="6e9d27b2c5f9da168827d27a835c8273">
  <xsd:schema xmlns:xsd="http://www.w3.org/2001/XMLSchema" xmlns:xs="http://www.w3.org/2001/XMLSchema" xmlns:p="http://schemas.microsoft.com/office/2006/metadata/properties" xmlns:ns2="912c7e38-5fa9-49f7-bc63-2820112bd412" xmlns:ns3="ee34d4ed-bde6-4a7d-aa7e-54a700fc704c" xmlns:ns4="cadce026-d35b-4a62-a2ee-1436bb44fb55" targetNamespace="http://schemas.microsoft.com/office/2006/metadata/properties" ma:root="true" ma:fieldsID="069c5c160ea54a111eb384ce661259f1" ns2:_="" ns3:_="" ns4:_="">
    <xsd:import namespace="912c7e38-5fa9-49f7-bc63-2820112bd412"/>
    <xsd:import namespace="ee34d4ed-bde6-4a7d-aa7e-54a700fc704c"/>
    <xsd:import namespace="cadce026-d35b-4a62-a2ee-1436bb44fb55"/>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lcf76f155ced4ddcb4097134ff3c332f" minOccurs="0"/>
                <xsd:element ref="ns4:TaxCatchAll"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12c7e38-5fa9-49f7-bc63-2820112bd41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f571c05a-9bf0-4b0b-ad97-e13aed49ba31" ma:termSetId="09814cd3-568e-fe90-9814-8d621ff8fb84" ma:anchorId="fba54fb3-c3e1-fe81-a776-ca4b69148c4d" ma:open="true" ma:isKeyword="false">
      <xsd:complexType>
        <xsd:sequence>
          <xsd:element ref="pc:Terms" minOccurs="0" maxOccurs="1"/>
        </xsd:sequence>
      </xsd:complexType>
    </xsd:element>
    <xsd:element name="MediaServiceDateTaken" ma:index="21" nillable="true" ma:displayName="MediaServiceDateTaken" ma:hidden="true" ma:indexed="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e34d4ed-bde6-4a7d-aa7e-54a700fc704c"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adce026-d35b-4a62-a2ee-1436bb44fb55"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c5b2c971-0a8a-4bd7-9cad-3c2fc47fe06e}" ma:internalName="TaxCatchAll" ma:showField="CatchAllData" ma:web="ee34d4ed-bde6-4a7d-aa7e-54a700fc704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ee34d4ed-bde6-4a7d-aa7e-54a700fc704c">
      <UserInfo>
        <DisplayName>Tarpinian, Gustavo</DisplayName>
        <AccountId>57</AccountId>
        <AccountType/>
      </UserInfo>
    </SharedWithUsers>
    <TaxCatchAll xmlns="cadce026-d35b-4a62-a2ee-1436bb44fb55" xsi:nil="true"/>
    <lcf76f155ced4ddcb4097134ff3c332f xmlns="912c7e38-5fa9-49f7-bc63-2820112bd41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04433AEF-0CD3-475D-BBBF-238B71C83E46}">
  <ds:schemaRefs>
    <ds:schemaRef ds:uri="http://schemas.microsoft.com/sharepoint/v3/contenttype/forms"/>
  </ds:schemaRefs>
</ds:datastoreItem>
</file>

<file path=customXml/itemProps2.xml><?xml version="1.0" encoding="utf-8"?>
<ds:datastoreItem xmlns:ds="http://schemas.openxmlformats.org/officeDocument/2006/customXml" ds:itemID="{6C73D770-2062-423D-A34F-A8B9C0AE45AD}">
  <ds:schemaRefs>
    <ds:schemaRef ds:uri="912c7e38-5fa9-49f7-bc63-2820112bd412"/>
    <ds:schemaRef ds:uri="cadce026-d35b-4a62-a2ee-1436bb44fb55"/>
    <ds:schemaRef ds:uri="ee34d4ed-bde6-4a7d-aa7e-54a700fc704c"/>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BC562627-D576-4CC3-9FE6-786C283DBB15}">
  <ds:schemaRefs>
    <ds:schemaRef ds:uri="http://schemas.openxmlformats.org/package/2006/metadata/core-properties"/>
    <ds:schemaRef ds:uri="http://purl.org/dc/dcmitype/"/>
    <ds:schemaRef ds:uri="http://purl.org/dc/elements/1.1/"/>
    <ds:schemaRef ds:uri="http://schemas.microsoft.com/office/2006/metadata/properties"/>
    <ds:schemaRef ds:uri="912c7e38-5fa9-49f7-bc63-2820112bd412"/>
    <ds:schemaRef ds:uri="http://schemas.microsoft.com/office/2006/documentManagement/types"/>
    <ds:schemaRef ds:uri="http://www.w3.org/XML/1998/namespace"/>
    <ds:schemaRef ds:uri="http://purl.org/dc/terms/"/>
    <ds:schemaRef ds:uri="cadce026-d35b-4a62-a2ee-1436bb44fb55"/>
    <ds:schemaRef ds:uri="ee34d4ed-bde6-4a7d-aa7e-54a700fc704c"/>
    <ds:schemaRef ds:uri="http://schemas.microsoft.com/office/infopath/2007/PartnerControls"/>
  </ds:schemaRefs>
</ds:datastoreItem>
</file>

<file path=docMetadata/LabelInfo.xml><?xml version="1.0" encoding="utf-8"?>
<clbl:labelList xmlns:clbl="http://schemas.microsoft.com/office/2020/mipLabelMetadata">
  <clbl:label id="{e0793d39-0939-496d-b129-198edd916feb}" enabled="0" method="" siteId="{e0793d39-0939-496d-b129-198edd916feb}" removed="1"/>
</clbl:labelList>
</file>

<file path=docProps/app.xml><?xml version="1.0" encoding="utf-8"?>
<Properties xmlns="http://schemas.openxmlformats.org/officeDocument/2006/extended-properties" xmlns:vt="http://schemas.openxmlformats.org/officeDocument/2006/docPropsVTypes">
  <TotalTime>16</TotalTime>
  <Words>546</Words>
  <Application>Microsoft Office PowerPoint</Application>
  <PresentationFormat>Widescreen</PresentationFormat>
  <Paragraphs>72</Paragraphs>
  <Slides>3</Slides>
  <Notes>3</Notes>
  <HiddenSlides>0</HiddenSlides>
  <MMClips>0</MMClips>
  <ScaleCrop>false</ScaleCrop>
  <HeadingPairs>
    <vt:vector size="8" baseType="variant">
      <vt:variant>
        <vt:lpstr>Fonts Used</vt:lpstr>
      </vt:variant>
      <vt:variant>
        <vt:i4>2</vt:i4>
      </vt:variant>
      <vt:variant>
        <vt:lpstr>Theme</vt:lpstr>
      </vt:variant>
      <vt:variant>
        <vt:i4>2</vt:i4>
      </vt:variant>
      <vt:variant>
        <vt:lpstr>Embedded OLE Servers</vt:lpstr>
      </vt:variant>
      <vt:variant>
        <vt:i4>1</vt:i4>
      </vt:variant>
      <vt:variant>
        <vt:lpstr>Slide Titles</vt:lpstr>
      </vt:variant>
      <vt:variant>
        <vt:i4>3</vt:i4>
      </vt:variant>
    </vt:vector>
  </HeadingPairs>
  <TitlesOfParts>
    <vt:vector size="8" baseType="lpstr">
      <vt:lpstr>Arial</vt:lpstr>
      <vt:lpstr>Calibri</vt:lpstr>
      <vt:lpstr>National Grid Themes</vt:lpstr>
      <vt:lpstr>1_National Grid Themes</vt:lpstr>
      <vt:lpstr>think-cell Slide</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 Miguel, Maria</dc:creator>
  <cp:lastModifiedBy>Padilla, Jill</cp:lastModifiedBy>
  <cp:revision>1</cp:revision>
  <dcterms:created xsi:type="dcterms:W3CDTF">2023-03-01T19:18:08Z</dcterms:created>
  <dcterms:modified xsi:type="dcterms:W3CDTF">2023-03-16T13:49:43Z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0x0101007A959F4F05A98E4BBCDF988BE5141DF4</vt:lpwstr>
  </property>
  <property fmtid="{D5CDD505-2E9C-101B-9397-08002B2CF9AE}" pid="3" name="MediaServiceImageTags">
    <vt:lpwstr/>
  </property>
</Properties>
</file>