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</p:sldMasterIdLst>
  <p:notesMasterIdLst>
    <p:notesMasterId r:id="rId8"/>
  </p:notesMasterIdLst>
  <p:sldIdLst>
    <p:sldId id="258" r:id="rId5"/>
    <p:sldId id="260" r:id="rId6"/>
    <p:sldId id="261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88" userDrawn="1">
          <p15:clr>
            <a:srgbClr val="A4A3A4"/>
          </p15:clr>
        </p15:guide>
        <p15:guide id="2" pos="4782" userDrawn="1">
          <p15:clr>
            <a:srgbClr val="A4A3A4"/>
          </p15:clr>
        </p15:guide>
        <p15:guide id="3" orient="horz" pos="999" userDrawn="1">
          <p15:clr>
            <a:srgbClr val="A4A3A4"/>
          </p15:clr>
        </p15:guide>
        <p15:guide id="4" pos="168" userDrawn="1">
          <p15:clr>
            <a:srgbClr val="A4A3A4"/>
          </p15:clr>
        </p15:guide>
        <p15:guide id="5" orient="horz" pos="114" userDrawn="1">
          <p15:clr>
            <a:srgbClr val="A4A3A4"/>
          </p15:clr>
        </p15:guide>
        <p15:guide id="6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B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3CEF3E-AF51-484A-A3B9-320D09DA3AEA}" v="1" dt="2023-03-15T23:45:21.9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162" d="100"/>
          <a:sy n="162" d="100"/>
        </p:scale>
        <p:origin x="774" y="138"/>
      </p:cViewPr>
      <p:guideLst>
        <p:guide orient="horz" pos="3888"/>
        <p:guide pos="4782"/>
        <p:guide orient="horz" pos="999"/>
        <p:guide pos="168"/>
        <p:guide orient="horz" pos="11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tags" Target="tags/tag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lley, Paul" userId="S::pat0hum@fpl.com::b6c29979-fe40-4f5e-80ca-fe73053ab584" providerId="AD" clId="Web-{763674C2-3E28-39F2-413D-27F8CA43D133}"/>
    <pc:docChg chg="modSld">
      <pc:chgData name="Talley, Paul" userId="S::pat0hum@fpl.com::b6c29979-fe40-4f5e-80ca-fe73053ab584" providerId="AD" clId="Web-{763674C2-3E28-39F2-413D-27F8CA43D133}" dt="2023-03-08T19:16:37.424" v="139" actId="1076"/>
      <pc:docMkLst>
        <pc:docMk/>
      </pc:docMkLst>
      <pc:sldChg chg="modSp">
        <pc:chgData name="Talley, Paul" userId="S::pat0hum@fpl.com::b6c29979-fe40-4f5e-80ca-fe73053ab584" providerId="AD" clId="Web-{763674C2-3E28-39F2-413D-27F8CA43D133}" dt="2023-03-08T19:15:34.079" v="136" actId="20577"/>
        <pc:sldMkLst>
          <pc:docMk/>
          <pc:sldMk cId="1722767989" sldId="258"/>
        </pc:sldMkLst>
        <pc:spChg chg="mod">
          <ac:chgData name="Talley, Paul" userId="S::pat0hum@fpl.com::b6c29979-fe40-4f5e-80ca-fe73053ab584" providerId="AD" clId="Web-{763674C2-3E28-39F2-413D-27F8CA43D133}" dt="2023-03-08T19:15:34.079" v="136" actId="20577"/>
          <ac:spMkLst>
            <pc:docMk/>
            <pc:sldMk cId="1722767989" sldId="258"/>
            <ac:spMk id="3" creationId="{00000000-0000-0000-0000-000000000000}"/>
          </ac:spMkLst>
        </pc:spChg>
      </pc:sldChg>
      <pc:sldChg chg="modSp">
        <pc:chgData name="Talley, Paul" userId="S::pat0hum@fpl.com::b6c29979-fe40-4f5e-80ca-fe73053ab584" providerId="AD" clId="Web-{763674C2-3E28-39F2-413D-27F8CA43D133}" dt="2023-03-08T19:13:09.668" v="98" actId="14100"/>
        <pc:sldMkLst>
          <pc:docMk/>
          <pc:sldMk cId="2675343979" sldId="260"/>
        </pc:sldMkLst>
        <pc:spChg chg="mod">
          <ac:chgData name="Talley, Paul" userId="S::pat0hum@fpl.com::b6c29979-fe40-4f5e-80ca-fe73053ab584" providerId="AD" clId="Web-{763674C2-3E28-39F2-413D-27F8CA43D133}" dt="2023-03-08T19:13:09.668" v="98" actId="14100"/>
          <ac:spMkLst>
            <pc:docMk/>
            <pc:sldMk cId="2675343979" sldId="260"/>
            <ac:spMk id="17" creationId="{0AAC6624-E188-4734-A4F0-D9ACA3F8F04F}"/>
          </ac:spMkLst>
        </pc:spChg>
      </pc:sldChg>
      <pc:sldChg chg="modSp">
        <pc:chgData name="Talley, Paul" userId="S::pat0hum@fpl.com::b6c29979-fe40-4f5e-80ca-fe73053ab584" providerId="AD" clId="Web-{763674C2-3E28-39F2-413D-27F8CA43D133}" dt="2023-03-08T19:16:37.424" v="139" actId="1076"/>
        <pc:sldMkLst>
          <pc:docMk/>
          <pc:sldMk cId="2813090168" sldId="261"/>
        </pc:sldMkLst>
        <pc:spChg chg="mod">
          <ac:chgData name="Talley, Paul" userId="S::pat0hum@fpl.com::b6c29979-fe40-4f5e-80ca-fe73053ab584" providerId="AD" clId="Web-{763674C2-3E28-39F2-413D-27F8CA43D133}" dt="2023-03-08T19:16:03.033" v="137" actId="20577"/>
          <ac:spMkLst>
            <pc:docMk/>
            <pc:sldMk cId="2813090168" sldId="261"/>
            <ac:spMk id="3" creationId="{61A7A056-0E60-420A-B2F9-B992A7B9B044}"/>
          </ac:spMkLst>
        </pc:spChg>
        <pc:spChg chg="mod">
          <ac:chgData name="Talley, Paul" userId="S::pat0hum@fpl.com::b6c29979-fe40-4f5e-80ca-fe73053ab584" providerId="AD" clId="Web-{763674C2-3E28-39F2-413D-27F8CA43D133}" dt="2023-03-08T19:16:37.424" v="139" actId="1076"/>
          <ac:spMkLst>
            <pc:docMk/>
            <pc:sldMk cId="2813090168" sldId="261"/>
            <ac:spMk id="7" creationId="{86342848-C490-4D4F-B08F-9C451BBA2C35}"/>
          </ac:spMkLst>
        </pc:spChg>
        <pc:spChg chg="mod">
          <ac:chgData name="Talley, Paul" userId="S::pat0hum@fpl.com::b6c29979-fe40-4f5e-80ca-fe73053ab584" providerId="AD" clId="Web-{763674C2-3E28-39F2-413D-27F8CA43D133}" dt="2023-03-08T19:16:22.393" v="138" actId="20577"/>
          <ac:spMkLst>
            <pc:docMk/>
            <pc:sldMk cId="2813090168" sldId="261"/>
            <ac:spMk id="13" creationId="{0BC3496F-4C6A-484B-A904-AE1C7F11EDFE}"/>
          </ac:spMkLst>
        </pc:spChg>
      </pc:sldChg>
    </pc:docChg>
  </pc:docChgLst>
  <pc:docChgLst>
    <pc:chgData name="Talley, Paul" userId="S::pat0hum@fpl.com::b6c29979-fe40-4f5e-80ca-fe73053ab584" providerId="AD" clId="Web-{2D9A960E-22F2-86C5-70CA-192DF08606B1}"/>
    <pc:docChg chg="modSld">
      <pc:chgData name="Talley, Paul" userId="S::pat0hum@fpl.com::b6c29979-fe40-4f5e-80ca-fe73053ab584" providerId="AD" clId="Web-{2D9A960E-22F2-86C5-70CA-192DF08606B1}" dt="2023-03-01T13:38:22.488" v="1" actId="20577"/>
      <pc:docMkLst>
        <pc:docMk/>
      </pc:docMkLst>
      <pc:sldChg chg="modSp">
        <pc:chgData name="Talley, Paul" userId="S::pat0hum@fpl.com::b6c29979-fe40-4f5e-80ca-fe73053ab584" providerId="AD" clId="Web-{2D9A960E-22F2-86C5-70CA-192DF08606B1}" dt="2023-03-01T13:38:22.488" v="1" actId="20577"/>
        <pc:sldMkLst>
          <pc:docMk/>
          <pc:sldMk cId="1722767989" sldId="258"/>
        </pc:sldMkLst>
        <pc:spChg chg="mod">
          <ac:chgData name="Talley, Paul" userId="S::pat0hum@fpl.com::b6c29979-fe40-4f5e-80ca-fe73053ab584" providerId="AD" clId="Web-{2D9A960E-22F2-86C5-70CA-192DF08606B1}" dt="2023-03-01T13:38:22.488" v="1" actId="20577"/>
          <ac:spMkLst>
            <pc:docMk/>
            <pc:sldMk cId="1722767989" sldId="258"/>
            <ac:spMk id="2" creationId="{00000000-0000-0000-0000-000000000000}"/>
          </ac:spMkLst>
        </pc:spChg>
      </pc:sldChg>
    </pc:docChg>
  </pc:docChgLst>
  <pc:docChgLst>
    <pc:chgData name="Haack, Jack" userId="6ab4de26-6c6f-4838-90f4-d1f4a86ec93c" providerId="ADAL" clId="{C63CEF3E-AF51-484A-A3B9-320D09DA3AEA}"/>
    <pc:docChg chg="delSld modSld">
      <pc:chgData name="Haack, Jack" userId="6ab4de26-6c6f-4838-90f4-d1f4a86ec93c" providerId="ADAL" clId="{C63CEF3E-AF51-484A-A3B9-320D09DA3AEA}" dt="2023-03-15T23:45:21.902" v="1" actId="2085"/>
      <pc:docMkLst>
        <pc:docMk/>
      </pc:docMkLst>
      <pc:sldChg chg="del">
        <pc:chgData name="Haack, Jack" userId="6ab4de26-6c6f-4838-90f4-d1f4a86ec93c" providerId="ADAL" clId="{C63CEF3E-AF51-484A-A3B9-320D09DA3AEA}" dt="2023-03-15T23:44:42.600" v="0" actId="2696"/>
        <pc:sldMkLst>
          <pc:docMk/>
          <pc:sldMk cId="93403605" sldId="259"/>
        </pc:sldMkLst>
      </pc:sldChg>
      <pc:sldChg chg="modSp">
        <pc:chgData name="Haack, Jack" userId="6ab4de26-6c6f-4838-90f4-d1f4a86ec93c" providerId="ADAL" clId="{C63CEF3E-AF51-484A-A3B9-320D09DA3AEA}" dt="2023-03-15T23:45:21.902" v="1" actId="2085"/>
        <pc:sldMkLst>
          <pc:docMk/>
          <pc:sldMk cId="2813090168" sldId="261"/>
        </pc:sldMkLst>
        <pc:spChg chg="mod">
          <ac:chgData name="Haack, Jack" userId="6ab4de26-6c6f-4838-90f4-d1f4a86ec93c" providerId="ADAL" clId="{C63CEF3E-AF51-484A-A3B9-320D09DA3AEA}" dt="2023-03-15T23:45:21.902" v="1" actId="2085"/>
          <ac:spMkLst>
            <pc:docMk/>
            <pc:sldMk cId="2813090168" sldId="261"/>
            <ac:spMk id="3" creationId="{61A7A056-0E60-420A-B2F9-B992A7B9B044}"/>
          </ac:spMkLst>
        </pc:spChg>
      </pc:sldChg>
      <pc:sldMasterChg chg="delSldLayout">
        <pc:chgData name="Haack, Jack" userId="6ab4de26-6c6f-4838-90f4-d1f4a86ec93c" providerId="ADAL" clId="{C63CEF3E-AF51-484A-A3B9-320D09DA3AEA}" dt="2023-03-15T23:44:42.600" v="0" actId="2696"/>
        <pc:sldMasterMkLst>
          <pc:docMk/>
          <pc:sldMasterMk cId="810025269" sldId="2147483706"/>
        </pc:sldMasterMkLst>
        <pc:sldLayoutChg chg="del">
          <pc:chgData name="Haack, Jack" userId="6ab4de26-6c6f-4838-90f4-d1f4a86ec93c" providerId="ADAL" clId="{C63CEF3E-AF51-484A-A3B9-320D09DA3AEA}" dt="2023-03-15T23:44:42.600" v="0" actId="2696"/>
          <pc:sldLayoutMkLst>
            <pc:docMk/>
            <pc:sldMasterMk cId="810025269" sldId="2147483706"/>
            <pc:sldLayoutMk cId="939780861" sldId="2147483736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438CA6-DEF9-444D-9222-6AC66BAEF96E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7D80F5-8E3F-41BF-A3DD-4AA18DAEB1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505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D80F5-8E3F-41BF-A3DD-4AA18DAEB17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185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8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9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5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woosh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gray">
          <a:xfrm>
            <a:off x="2381" y="0"/>
            <a:ext cx="913923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raft"/>
          <p:cNvSpPr>
            <a:spLocks noGrp="1"/>
          </p:cNvSpPr>
          <p:nvPr>
            <p:ph type="body" sz="quarter" idx="11" hasCustomPrompt="1"/>
          </p:nvPr>
        </p:nvSpPr>
        <p:spPr>
          <a:xfrm>
            <a:off x="1978787" y="5181600"/>
            <a:ext cx="6699250" cy="838200"/>
          </a:xfrm>
        </p:spPr>
        <p:txBody>
          <a:bodyPr lIns="91440" anchor="b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000" b="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Draft Version : MM-DD-YYYY HH:MM AM/PM</a:t>
            </a:r>
          </a:p>
        </p:txBody>
      </p:sp>
      <p:sp>
        <p:nvSpPr>
          <p:cNvPr id="4099" name="Sub-Title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978787" y="3657600"/>
            <a:ext cx="6699250" cy="1295400"/>
          </a:xfrm>
        </p:spPr>
        <p:txBody>
          <a:bodyPr lIns="91440"/>
          <a:lstStyle>
            <a:lvl1pPr marL="0" indent="0">
              <a:buFontTx/>
              <a:buNone/>
              <a:defRPr sz="22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 dirty="0"/>
              <a:t>Click to add Presenter / Presenter Title / Date</a:t>
            </a:r>
          </a:p>
        </p:txBody>
      </p:sp>
      <p:sp>
        <p:nvSpPr>
          <p:cNvPr id="4098" name="Title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978791" y="2133602"/>
            <a:ext cx="6699249" cy="147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40" anchor="ctr" anchorCtr="0">
            <a:noAutofit/>
          </a:bodyPr>
          <a:lstStyle>
            <a:lvl1pPr marL="0" algn="l">
              <a:lnSpc>
                <a:spcPct val="80000"/>
              </a:lnSpc>
              <a:defRPr sz="2600" u="none" baseline="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noProof="0" dirty="0"/>
              <a:t>Click to add title</a:t>
            </a:r>
          </a:p>
        </p:txBody>
      </p:sp>
      <p:sp>
        <p:nvSpPr>
          <p:cNvPr id="8" name="Cover Logo"/>
          <p:cNvSpPr/>
          <p:nvPr userDrawn="1">
            <p:custDataLst>
              <p:tags r:id="rId1"/>
            </p:custDataLst>
          </p:nvPr>
        </p:nvSpPr>
        <p:spPr bwMode="gray">
          <a:xfrm>
            <a:off x="6483096" y="6172200"/>
            <a:ext cx="2363189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lrTx/>
              <a:buSzTx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48B9"/>
              </a:solidFill>
              <a:effectLst/>
              <a:latin typeface="Arial"/>
            </a:endParaRPr>
          </a:p>
        </p:txBody>
      </p:sp>
      <p:sp>
        <p:nvSpPr>
          <p:cNvPr id="10" name="Cover Page Number"/>
          <p:cNvSpPr/>
          <p:nvPr userDrawn="1">
            <p:custDataLst>
              <p:tags r:id="rId2"/>
            </p:custDataLst>
          </p:nvPr>
        </p:nvSpPr>
        <p:spPr bwMode="gray">
          <a:xfrm>
            <a:off x="228600" y="6172200"/>
            <a:ext cx="137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lrTx/>
              <a:buSzTx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48B9"/>
              </a:solidFill>
              <a:effectLst/>
              <a:latin typeface="Arial"/>
            </a:endParaRPr>
          </a:p>
        </p:txBody>
      </p:sp>
      <p:sp>
        <p:nvSpPr>
          <p:cNvPr id="2" name="MIO_LOGOPLACEHOLDER#title" hidden="1"/>
          <p:cNvSpPr>
            <a:spLocks/>
          </p:cNvSpPr>
          <p:nvPr userDrawn="1"/>
        </p:nvSpPr>
        <p:spPr bwMode="auto">
          <a:xfrm>
            <a:off x="259535" y="168405"/>
            <a:ext cx="1981200" cy="115855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lrTx/>
              <a:buSzTx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48B9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50050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itle, Single Sub, Text or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-TitleRight"/>
          <p:cNvSpPr>
            <a:spLocks noGrp="1"/>
          </p:cNvSpPr>
          <p:nvPr>
            <p:ph type="body" sz="quarter" idx="23" hasCustomPrompt="1"/>
          </p:nvPr>
        </p:nvSpPr>
        <p:spPr>
          <a:xfrm>
            <a:off x="4648200" y="1657350"/>
            <a:ext cx="4038600" cy="533400"/>
          </a:xfrm>
        </p:spPr>
        <p:txBody>
          <a:bodyPr vert="horz" lIns="91440" tIns="45720" rIns="91440" bIns="45720" rtlCol="0" anchor="b" anchorCtr="1">
            <a:noAutofit/>
          </a:bodyPr>
          <a:lstStyle>
            <a:lvl1pPr marL="0" indent="0">
              <a:buNone/>
              <a:defRPr lang="en-US" sz="2200" u="sng" baseline="0" dirty="0">
                <a:latin typeface="+mj-lt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Click to add sub-title</a:t>
            </a:r>
          </a:p>
        </p:txBody>
      </p:sp>
      <p:sp>
        <p:nvSpPr>
          <p:cNvPr id="6" name="BodyRight"/>
          <p:cNvSpPr>
            <a:spLocks noGrp="1"/>
          </p:cNvSpPr>
          <p:nvPr>
            <p:ph sz="quarter" idx="17" hasCustomPrompt="1"/>
          </p:nvPr>
        </p:nvSpPr>
        <p:spPr>
          <a:xfrm>
            <a:off x="4648200" y="2209800"/>
            <a:ext cx="4038600" cy="3832225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Body"/>
          <p:cNvSpPr>
            <a:spLocks noGrp="1"/>
          </p:cNvSpPr>
          <p:nvPr>
            <p:ph sz="quarter" idx="21" hasCustomPrompt="1"/>
          </p:nvPr>
        </p:nvSpPr>
        <p:spPr>
          <a:xfrm>
            <a:off x="457200" y="1657350"/>
            <a:ext cx="4038600" cy="4384675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2438" y="914400"/>
            <a:ext cx="8228014" cy="723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kern="0" dirty="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3" name="Header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28600"/>
            <a:ext cx="8229600" cy="64008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header – max two rows of text</a:t>
            </a:r>
          </a:p>
        </p:txBody>
      </p:sp>
      <p:sp>
        <p:nvSpPr>
          <p:cNvPr id="10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908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 or Object; 2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odyRight"/>
          <p:cNvSpPr>
            <a:spLocks noGrp="1"/>
          </p:cNvSpPr>
          <p:nvPr>
            <p:ph sz="quarter" idx="18" hasCustomPrompt="1"/>
          </p:nvPr>
        </p:nvSpPr>
        <p:spPr>
          <a:xfrm>
            <a:off x="4645025" y="1646238"/>
            <a:ext cx="4040188" cy="43957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itleRight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8" y="914400"/>
            <a:ext cx="4041775" cy="722376"/>
          </a:xfr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lang="en-US" sz="2400" u="sng" kern="0" baseline="0" dirty="0">
                <a:latin typeface="+mj-lt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Click to add title</a:t>
            </a:r>
          </a:p>
        </p:txBody>
      </p:sp>
      <p:sp>
        <p:nvSpPr>
          <p:cNvPr id="10" name="Body"/>
          <p:cNvSpPr>
            <a:spLocks noGrp="1"/>
          </p:cNvSpPr>
          <p:nvPr>
            <p:ph sz="quarter" idx="21" hasCustomPrompt="1"/>
          </p:nvPr>
        </p:nvSpPr>
        <p:spPr>
          <a:xfrm>
            <a:off x="457200" y="1646238"/>
            <a:ext cx="4040188" cy="43957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itle"/>
          <p:cNvSpPr>
            <a:spLocks noGrp="1"/>
          </p:cNvSpPr>
          <p:nvPr>
            <p:ph type="body" idx="11" hasCustomPrompt="1"/>
          </p:nvPr>
        </p:nvSpPr>
        <p:spPr>
          <a:xfrm>
            <a:off x="452438" y="914400"/>
            <a:ext cx="4040188" cy="723900"/>
          </a:xfr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lang="en-US" sz="2400" u="sng" kern="0" baseline="0" dirty="0">
                <a:latin typeface="+mj-lt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Click to add title</a:t>
            </a:r>
          </a:p>
        </p:txBody>
      </p:sp>
      <p:sp>
        <p:nvSpPr>
          <p:cNvPr id="13" name="Header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28600"/>
            <a:ext cx="8229600" cy="640080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header – max two rows of text</a:t>
            </a:r>
          </a:p>
        </p:txBody>
      </p:sp>
      <p:sp>
        <p:nvSpPr>
          <p:cNvPr id="9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7589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: Text; R: 2 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2"/>
          <p:cNvSpPr>
            <a:spLocks noGrp="1"/>
          </p:cNvSpPr>
          <p:nvPr>
            <p:ph type="pic" sz="quarter" idx="15" hasCustomPrompt="1"/>
          </p:nvPr>
        </p:nvSpPr>
        <p:spPr>
          <a:xfrm>
            <a:off x="4648200" y="3910902"/>
            <a:ext cx="4040188" cy="2133600"/>
          </a:xfrm>
          <a:prstGeom prst="rect">
            <a:avLst/>
          </a:prstGeom>
          <a:noFill/>
          <a:ln>
            <a:noFill/>
          </a:ln>
        </p:spPr>
        <p:txBody>
          <a:bodyPr anchor="ctr" anchorCtr="1"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6" name="Picture1"/>
          <p:cNvSpPr>
            <a:spLocks noGrp="1"/>
          </p:cNvSpPr>
          <p:nvPr>
            <p:ph type="pic" sz="quarter" idx="14" hasCustomPrompt="1"/>
          </p:nvPr>
        </p:nvSpPr>
        <p:spPr>
          <a:xfrm>
            <a:off x="4645152" y="1645920"/>
            <a:ext cx="4043236" cy="2133600"/>
          </a:xfrm>
          <a:prstGeom prst="rect">
            <a:avLst/>
          </a:prstGeom>
          <a:noFill/>
          <a:ln>
            <a:noFill/>
          </a:ln>
        </p:spPr>
        <p:txBody>
          <a:bodyPr anchor="ctr" anchorCtr="1"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7" name="Body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646238"/>
            <a:ext cx="4041648" cy="43982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2438" y="914400"/>
            <a:ext cx="8228014" cy="723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kern="0" dirty="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4" name="Header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28600"/>
            <a:ext cx="8229600" cy="640080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header – max two rows of text</a:t>
            </a:r>
          </a:p>
        </p:txBody>
      </p:sp>
      <p:sp>
        <p:nvSpPr>
          <p:cNvPr id="10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2125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: Text; R: 2 Objects;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akeaway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5422392"/>
            <a:ext cx="8229600" cy="621792"/>
          </a:xfrm>
          <a:solidFill>
            <a:schemeClr val="accent2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summary, further explanations, emphasizing data presented on the slide. Delete box if not used.</a:t>
            </a:r>
          </a:p>
        </p:txBody>
      </p:sp>
      <p:sp>
        <p:nvSpPr>
          <p:cNvPr id="13" name="Picture2"/>
          <p:cNvSpPr>
            <a:spLocks noGrp="1"/>
          </p:cNvSpPr>
          <p:nvPr>
            <p:ph type="pic" sz="quarter" idx="15" hasCustomPrompt="1"/>
          </p:nvPr>
        </p:nvSpPr>
        <p:spPr>
          <a:xfrm>
            <a:off x="4648200" y="3603054"/>
            <a:ext cx="4040188" cy="1801368"/>
          </a:xfrm>
          <a:prstGeom prst="rect">
            <a:avLst/>
          </a:prstGeom>
          <a:noFill/>
          <a:ln>
            <a:noFill/>
          </a:ln>
        </p:spPr>
        <p:txBody>
          <a:bodyPr anchor="ctr" anchorCtr="1"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6" name="Picture1"/>
          <p:cNvSpPr>
            <a:spLocks noGrp="1"/>
          </p:cNvSpPr>
          <p:nvPr>
            <p:ph type="pic" sz="quarter" idx="14" hasCustomPrompt="1"/>
          </p:nvPr>
        </p:nvSpPr>
        <p:spPr>
          <a:xfrm>
            <a:off x="4645152" y="1645920"/>
            <a:ext cx="4043236" cy="1801368"/>
          </a:xfrm>
          <a:prstGeom prst="rect">
            <a:avLst/>
          </a:prstGeom>
          <a:noFill/>
          <a:ln>
            <a:noFill/>
          </a:ln>
        </p:spPr>
        <p:txBody>
          <a:bodyPr anchor="ctr" anchorCtr="1"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7" name="Body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646238"/>
            <a:ext cx="4041648" cy="375818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2438" y="914400"/>
            <a:ext cx="8228013" cy="723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kern="0" dirty="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4" name="Header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28600"/>
            <a:ext cx="8229600" cy="640080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header – max two rows of text</a:t>
            </a:r>
          </a:p>
        </p:txBody>
      </p:sp>
      <p:sp>
        <p:nvSpPr>
          <p:cNvPr id="10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4327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: Text 2/3; R: 3 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3"/>
          <p:cNvSpPr>
            <a:spLocks noGrp="1"/>
          </p:cNvSpPr>
          <p:nvPr>
            <p:ph type="pic" sz="quarter" idx="16"/>
          </p:nvPr>
        </p:nvSpPr>
        <p:spPr>
          <a:xfrm>
            <a:off x="6096000" y="4636326"/>
            <a:ext cx="2590800" cy="1408176"/>
          </a:xfrm>
          <a:prstGeom prst="rect">
            <a:avLst/>
          </a:prstGeom>
          <a:noFill/>
        </p:spPr>
        <p:txBody>
          <a:bodyPr anchor="ctr" anchorCtr="1"/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2"/>
          <p:cNvSpPr>
            <a:spLocks noGrp="1"/>
          </p:cNvSpPr>
          <p:nvPr>
            <p:ph type="pic" sz="quarter" idx="15"/>
          </p:nvPr>
        </p:nvSpPr>
        <p:spPr>
          <a:xfrm>
            <a:off x="6096000" y="3139901"/>
            <a:ext cx="2590800" cy="1408176"/>
          </a:xfrm>
          <a:prstGeom prst="rect">
            <a:avLst/>
          </a:prstGeom>
          <a:noFill/>
        </p:spPr>
        <p:txBody>
          <a:bodyPr anchor="ctr" anchorCtr="1"/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1"/>
          <p:cNvSpPr>
            <a:spLocks noGrp="1"/>
          </p:cNvSpPr>
          <p:nvPr>
            <p:ph type="pic" sz="quarter" idx="14"/>
          </p:nvPr>
        </p:nvSpPr>
        <p:spPr>
          <a:xfrm>
            <a:off x="6096000" y="1643477"/>
            <a:ext cx="2590800" cy="1408176"/>
          </a:xfrm>
          <a:prstGeom prst="rect">
            <a:avLst/>
          </a:prstGeom>
          <a:noFill/>
        </p:spPr>
        <p:txBody>
          <a:bodyPr anchor="ctr" anchorCtr="1"/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Body"/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1646238"/>
            <a:ext cx="5486400" cy="43982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2438" y="914400"/>
            <a:ext cx="8228013" cy="723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kern="0" dirty="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5" name="Header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28600"/>
            <a:ext cx="8229600" cy="640080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header – max two rows of text</a:t>
            </a:r>
          </a:p>
        </p:txBody>
      </p:sp>
      <p:sp>
        <p:nvSpPr>
          <p:cNvPr id="11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032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: Text 2/3; R: 3 Objects;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akeaway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5422392"/>
            <a:ext cx="8229600" cy="621792"/>
          </a:xfrm>
          <a:solidFill>
            <a:schemeClr val="accent2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summary, further explanations, emphasizing data presented on the slide. Delete box if not used.</a:t>
            </a:r>
          </a:p>
        </p:txBody>
      </p:sp>
      <p:sp>
        <p:nvSpPr>
          <p:cNvPr id="14" name="Picture3"/>
          <p:cNvSpPr>
            <a:spLocks noGrp="1"/>
          </p:cNvSpPr>
          <p:nvPr>
            <p:ph type="pic" sz="quarter" idx="16"/>
          </p:nvPr>
        </p:nvSpPr>
        <p:spPr>
          <a:xfrm>
            <a:off x="6096000" y="4224846"/>
            <a:ext cx="2590800" cy="1179576"/>
          </a:xfrm>
          <a:prstGeom prst="rect">
            <a:avLst/>
          </a:prstGeom>
          <a:noFill/>
        </p:spPr>
        <p:txBody>
          <a:bodyPr anchor="ctr" anchorCtr="1"/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2"/>
          <p:cNvSpPr>
            <a:spLocks noGrp="1"/>
          </p:cNvSpPr>
          <p:nvPr>
            <p:ph type="pic" sz="quarter" idx="15"/>
          </p:nvPr>
        </p:nvSpPr>
        <p:spPr>
          <a:xfrm>
            <a:off x="6096000" y="2934162"/>
            <a:ext cx="2590800" cy="1179576"/>
          </a:xfrm>
          <a:prstGeom prst="rect">
            <a:avLst/>
          </a:prstGeom>
          <a:noFill/>
        </p:spPr>
        <p:txBody>
          <a:bodyPr anchor="ctr" anchorCtr="1"/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1"/>
          <p:cNvSpPr>
            <a:spLocks noGrp="1"/>
          </p:cNvSpPr>
          <p:nvPr>
            <p:ph type="pic" sz="quarter" idx="14"/>
          </p:nvPr>
        </p:nvSpPr>
        <p:spPr>
          <a:xfrm>
            <a:off x="6096000" y="1643477"/>
            <a:ext cx="2590800" cy="1179576"/>
          </a:xfrm>
          <a:prstGeom prst="rect">
            <a:avLst/>
          </a:prstGeom>
          <a:noFill/>
        </p:spPr>
        <p:txBody>
          <a:bodyPr anchor="ctr" anchorCtr="1"/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Body"/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1646238"/>
            <a:ext cx="5486400" cy="375818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2438" y="914400"/>
            <a:ext cx="8228013" cy="723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kern="0" dirty="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5" name="Header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28600"/>
            <a:ext cx="8229600" cy="640080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header – max two rows of text</a:t>
            </a:r>
          </a:p>
        </p:txBody>
      </p:sp>
      <p:sp>
        <p:nvSpPr>
          <p:cNvPr id="11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7666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xt or 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odyLowerRight"/>
          <p:cNvSpPr>
            <a:spLocks noGrp="1"/>
          </p:cNvSpPr>
          <p:nvPr>
            <p:ph sz="quarter" idx="23" hasCustomPrompt="1"/>
          </p:nvPr>
        </p:nvSpPr>
        <p:spPr>
          <a:xfrm>
            <a:off x="4645025" y="3933546"/>
            <a:ext cx="4038600" cy="210312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BodyLowerLeft"/>
          <p:cNvSpPr>
            <a:spLocks noGrp="1"/>
          </p:cNvSpPr>
          <p:nvPr>
            <p:ph sz="quarter" idx="22" hasCustomPrompt="1"/>
          </p:nvPr>
        </p:nvSpPr>
        <p:spPr>
          <a:xfrm>
            <a:off x="457200" y="3933546"/>
            <a:ext cx="4038600" cy="210312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BodyUpperRight"/>
          <p:cNvSpPr>
            <a:spLocks noGrp="1"/>
          </p:cNvSpPr>
          <p:nvPr>
            <p:ph sz="quarter" idx="21" hasCustomPrompt="1"/>
          </p:nvPr>
        </p:nvSpPr>
        <p:spPr>
          <a:xfrm>
            <a:off x="4648200" y="1645920"/>
            <a:ext cx="4038600" cy="210312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Body"/>
          <p:cNvSpPr>
            <a:spLocks noGrp="1"/>
          </p:cNvSpPr>
          <p:nvPr>
            <p:ph sz="quarter" idx="20" hasCustomPrompt="1"/>
          </p:nvPr>
        </p:nvSpPr>
        <p:spPr>
          <a:xfrm>
            <a:off x="457200" y="1645920"/>
            <a:ext cx="4038600" cy="210312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2438" y="914400"/>
            <a:ext cx="8228013" cy="723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kern="0" dirty="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3" name="Header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28600"/>
            <a:ext cx="8229600" cy="640080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header – max two rows of text</a:t>
            </a:r>
          </a:p>
        </p:txBody>
      </p:sp>
      <p:sp>
        <p:nvSpPr>
          <p:cNvPr id="10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0934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xt or Objects;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akeaway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5422392"/>
            <a:ext cx="8229600" cy="621792"/>
          </a:xfrm>
          <a:solidFill>
            <a:schemeClr val="accent2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summary, further explanations, emphasizing data presented on the slide. Delete box if not used.</a:t>
            </a:r>
          </a:p>
        </p:txBody>
      </p:sp>
      <p:sp>
        <p:nvSpPr>
          <p:cNvPr id="17" name="BodyLowerRight"/>
          <p:cNvSpPr>
            <a:spLocks noGrp="1"/>
          </p:cNvSpPr>
          <p:nvPr>
            <p:ph sz="quarter" idx="23" hasCustomPrompt="1"/>
          </p:nvPr>
        </p:nvSpPr>
        <p:spPr>
          <a:xfrm>
            <a:off x="4645025" y="3575622"/>
            <a:ext cx="4038600" cy="18288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BodyLowerLeft"/>
          <p:cNvSpPr>
            <a:spLocks noGrp="1"/>
          </p:cNvSpPr>
          <p:nvPr>
            <p:ph sz="quarter" idx="22" hasCustomPrompt="1"/>
          </p:nvPr>
        </p:nvSpPr>
        <p:spPr>
          <a:xfrm>
            <a:off x="457200" y="3575622"/>
            <a:ext cx="40386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BodyUpperRight"/>
          <p:cNvSpPr>
            <a:spLocks noGrp="1"/>
          </p:cNvSpPr>
          <p:nvPr>
            <p:ph sz="quarter" idx="21" hasCustomPrompt="1"/>
          </p:nvPr>
        </p:nvSpPr>
        <p:spPr>
          <a:xfrm>
            <a:off x="4648200" y="1645920"/>
            <a:ext cx="4038600" cy="18288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Body"/>
          <p:cNvSpPr>
            <a:spLocks noGrp="1"/>
          </p:cNvSpPr>
          <p:nvPr>
            <p:ph sz="quarter" idx="20" hasCustomPrompt="1"/>
          </p:nvPr>
        </p:nvSpPr>
        <p:spPr>
          <a:xfrm>
            <a:off x="457200" y="1661160"/>
            <a:ext cx="40386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2438" y="914400"/>
            <a:ext cx="8228013" cy="723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kern="0" dirty="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3" name="Header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28600"/>
            <a:ext cx="8229600" cy="640080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header – max two rows of text</a:t>
            </a:r>
          </a:p>
        </p:txBody>
      </p:sp>
      <p:sp>
        <p:nvSpPr>
          <p:cNvPr id="10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0753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xt or 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BodyLowerRight"/>
          <p:cNvSpPr>
            <a:spLocks noGrp="1"/>
          </p:cNvSpPr>
          <p:nvPr>
            <p:ph sz="quarter" idx="33" hasCustomPrompt="1"/>
          </p:nvPr>
        </p:nvSpPr>
        <p:spPr>
          <a:xfrm>
            <a:off x="6023771" y="3938905"/>
            <a:ext cx="2663029" cy="210312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2" name="BodyLowerMiddle"/>
          <p:cNvSpPr>
            <a:spLocks noGrp="1"/>
          </p:cNvSpPr>
          <p:nvPr>
            <p:ph sz="quarter" idx="32" hasCustomPrompt="1"/>
          </p:nvPr>
        </p:nvSpPr>
        <p:spPr>
          <a:xfrm>
            <a:off x="3241331" y="3938905"/>
            <a:ext cx="2663029" cy="210312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1" name="BodyLowerLeft"/>
          <p:cNvSpPr>
            <a:spLocks noGrp="1"/>
          </p:cNvSpPr>
          <p:nvPr>
            <p:ph sz="quarter" idx="31" hasCustomPrompt="1"/>
          </p:nvPr>
        </p:nvSpPr>
        <p:spPr>
          <a:xfrm>
            <a:off x="458891" y="3938905"/>
            <a:ext cx="2663029" cy="210312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0" name="BodyUpperRight"/>
          <p:cNvSpPr>
            <a:spLocks noGrp="1"/>
          </p:cNvSpPr>
          <p:nvPr>
            <p:ph sz="quarter" idx="30" hasCustomPrompt="1"/>
          </p:nvPr>
        </p:nvSpPr>
        <p:spPr>
          <a:xfrm>
            <a:off x="6022080" y="1645920"/>
            <a:ext cx="2663029" cy="210312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9" name="BodyUpperMiddle"/>
          <p:cNvSpPr>
            <a:spLocks noGrp="1"/>
          </p:cNvSpPr>
          <p:nvPr>
            <p:ph sz="quarter" idx="29" hasCustomPrompt="1"/>
          </p:nvPr>
        </p:nvSpPr>
        <p:spPr>
          <a:xfrm>
            <a:off x="3239640" y="1645920"/>
            <a:ext cx="2663029" cy="210312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Body"/>
          <p:cNvSpPr>
            <a:spLocks noGrp="1"/>
          </p:cNvSpPr>
          <p:nvPr>
            <p:ph sz="quarter" idx="28" hasCustomPrompt="1"/>
          </p:nvPr>
        </p:nvSpPr>
        <p:spPr>
          <a:xfrm>
            <a:off x="457200" y="1645920"/>
            <a:ext cx="2663029" cy="210312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2438" y="914400"/>
            <a:ext cx="8228013" cy="723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kern="0" dirty="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3" name="Header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28600"/>
            <a:ext cx="8229600" cy="640080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header – max two rows of text</a:t>
            </a:r>
          </a:p>
        </p:txBody>
      </p:sp>
      <p:sp>
        <p:nvSpPr>
          <p:cNvPr id="11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8148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xt or Objects;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akeaway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5422392"/>
            <a:ext cx="8229600" cy="621792"/>
          </a:xfrm>
          <a:solidFill>
            <a:schemeClr val="accent2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summary, further explanations, emphasizing data presented on the slide. Delete box if not used.</a:t>
            </a:r>
          </a:p>
        </p:txBody>
      </p:sp>
      <p:sp>
        <p:nvSpPr>
          <p:cNvPr id="23" name="BodyLowerRight"/>
          <p:cNvSpPr>
            <a:spLocks noGrp="1"/>
          </p:cNvSpPr>
          <p:nvPr>
            <p:ph sz="quarter" idx="33" hasCustomPrompt="1"/>
          </p:nvPr>
        </p:nvSpPr>
        <p:spPr>
          <a:xfrm>
            <a:off x="6023771" y="3575622"/>
            <a:ext cx="2663029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2" name="BodyLowerMiddle"/>
          <p:cNvSpPr>
            <a:spLocks noGrp="1"/>
          </p:cNvSpPr>
          <p:nvPr>
            <p:ph sz="quarter" idx="32" hasCustomPrompt="1"/>
          </p:nvPr>
        </p:nvSpPr>
        <p:spPr>
          <a:xfrm>
            <a:off x="3241331" y="3575622"/>
            <a:ext cx="2663029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1" name="BodyLowerLeft"/>
          <p:cNvSpPr>
            <a:spLocks noGrp="1"/>
          </p:cNvSpPr>
          <p:nvPr>
            <p:ph sz="quarter" idx="31" hasCustomPrompt="1"/>
          </p:nvPr>
        </p:nvSpPr>
        <p:spPr>
          <a:xfrm>
            <a:off x="458891" y="3575622"/>
            <a:ext cx="2663029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0" name="BodyUpperRight"/>
          <p:cNvSpPr>
            <a:spLocks noGrp="1"/>
          </p:cNvSpPr>
          <p:nvPr>
            <p:ph sz="quarter" idx="30" hasCustomPrompt="1"/>
          </p:nvPr>
        </p:nvSpPr>
        <p:spPr>
          <a:xfrm>
            <a:off x="6022080" y="1645920"/>
            <a:ext cx="2663029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9" name="BodyUpperMiddle"/>
          <p:cNvSpPr>
            <a:spLocks noGrp="1"/>
          </p:cNvSpPr>
          <p:nvPr>
            <p:ph sz="quarter" idx="29" hasCustomPrompt="1"/>
          </p:nvPr>
        </p:nvSpPr>
        <p:spPr>
          <a:xfrm>
            <a:off x="3239640" y="1645920"/>
            <a:ext cx="2663029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Body"/>
          <p:cNvSpPr>
            <a:spLocks noGrp="1"/>
          </p:cNvSpPr>
          <p:nvPr>
            <p:ph sz="quarter" idx="28" hasCustomPrompt="1"/>
          </p:nvPr>
        </p:nvSpPr>
        <p:spPr>
          <a:xfrm>
            <a:off x="457200" y="1645920"/>
            <a:ext cx="2663029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2438" y="914400"/>
            <a:ext cx="8228014" cy="723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kern="0" dirty="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3" name="Header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28600"/>
            <a:ext cx="8229600" cy="640080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header – max two rows of text</a:t>
            </a:r>
          </a:p>
        </p:txBody>
      </p:sp>
      <p:sp>
        <p:nvSpPr>
          <p:cNvPr id="11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331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r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ody"/>
          <p:cNvSpPr>
            <a:spLocks noGrp="1"/>
          </p:cNvSpPr>
          <p:nvPr>
            <p:ph sz="quarter" idx="14" hasCustomPrompt="1"/>
          </p:nvPr>
        </p:nvSpPr>
        <p:spPr>
          <a:xfrm>
            <a:off x="457200" y="1645920"/>
            <a:ext cx="8229600" cy="439610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452438" y="914400"/>
            <a:ext cx="8228014" cy="723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kern="0" dirty="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4" name="Header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28600"/>
            <a:ext cx="8229600" cy="640080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header – max two rows of text</a:t>
            </a:r>
          </a:p>
        </p:txBody>
      </p:sp>
      <p:sp>
        <p:nvSpPr>
          <p:cNvPr id="6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9625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; Only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2323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or New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ppendix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1176" y="3138489"/>
            <a:ext cx="8229600" cy="581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40" anchor="ctr" anchorCtr="0"/>
          <a:lstStyle>
            <a:lvl1pPr algn="ctr">
              <a:lnSpc>
                <a:spcPct val="80000"/>
              </a:lnSpc>
              <a:defRPr sz="2600" u="none" baseline="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noProof="0" dirty="0"/>
              <a:t>Appendix or Section Title</a:t>
            </a:r>
          </a:p>
        </p:txBody>
      </p:sp>
      <p:pic>
        <p:nvPicPr>
          <p:cNvPr id="8" name="Swoosh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hidden">
          <a:xfrm>
            <a:off x="4762" y="0"/>
            <a:ext cx="913923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  <p:sp>
        <p:nvSpPr>
          <p:cNvPr id="11" name="Cover Page Number"/>
          <p:cNvSpPr/>
          <p:nvPr userDrawn="1">
            <p:custDataLst>
              <p:tags r:id="rId2"/>
            </p:custDataLst>
          </p:nvPr>
        </p:nvSpPr>
        <p:spPr bwMode="gray">
          <a:xfrm>
            <a:off x="228600" y="6172200"/>
            <a:ext cx="137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lrTx/>
              <a:buSzTx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48B9"/>
              </a:solidFill>
              <a:effectLst/>
              <a:latin typeface="Arial"/>
            </a:endParaRPr>
          </a:p>
        </p:txBody>
      </p:sp>
      <p:sp>
        <p:nvSpPr>
          <p:cNvPr id="12" name="MIO_LOGOPLACEHOLDER#title" hidden="1"/>
          <p:cNvSpPr>
            <a:spLocks/>
          </p:cNvSpPr>
          <p:nvPr userDrawn="1"/>
        </p:nvSpPr>
        <p:spPr bwMode="auto">
          <a:xfrm>
            <a:off x="259535" y="168405"/>
            <a:ext cx="1981200" cy="115855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lrTx/>
              <a:buSzTx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48B9"/>
              </a:solidFill>
              <a:effectLst/>
              <a:latin typeface="Arial"/>
            </a:endParaRPr>
          </a:p>
        </p:txBody>
      </p:sp>
      <p:sp>
        <p:nvSpPr>
          <p:cNvPr id="13" name="Cover Logo"/>
          <p:cNvSpPr/>
          <p:nvPr userDrawn="1">
            <p:custDataLst>
              <p:tags r:id="rId3"/>
            </p:custDataLst>
          </p:nvPr>
        </p:nvSpPr>
        <p:spPr bwMode="gray">
          <a:xfrm>
            <a:off x="6247050" y="6172200"/>
            <a:ext cx="2592149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lrTx/>
              <a:buSzTx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48B9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77799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  <p:sp>
        <p:nvSpPr>
          <p:cNvPr id="2" name="MIO_LOGOPLACEHOLDER#center" hidden="1"/>
          <p:cNvSpPr>
            <a:spLocks/>
          </p:cNvSpPr>
          <p:nvPr userDrawn="1"/>
        </p:nvSpPr>
        <p:spPr bwMode="auto">
          <a:xfrm>
            <a:off x="3924469" y="2843071"/>
            <a:ext cx="1634760" cy="1171858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lrTx/>
              <a:buSzTx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48B9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1448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2438" y="914400"/>
            <a:ext cx="8228014" cy="723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lang="de-DE" kern="0" dirty="0"/>
            </a:lvl1pPr>
          </a:lstStyle>
          <a:p>
            <a:pPr lvl="0"/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6" name="Header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28600"/>
            <a:ext cx="8229600" cy="640080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header – max two rows of text</a:t>
            </a:r>
          </a:p>
        </p:txBody>
      </p:sp>
      <p:sp>
        <p:nvSpPr>
          <p:cNvPr id="5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1874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: Executiv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ody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914400"/>
            <a:ext cx="8229600" cy="512286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/>
            </a:lvl3pPr>
          </a:lstStyle>
          <a:p>
            <a:pPr lvl="0"/>
            <a:r>
              <a:rPr lang="en-US" sz="1600" b="0" dirty="0"/>
              <a:t>Click to add summary text. Leave a blank line between paragraphs. Recommended for handouts only; text this small cannot be read easily by most audiences when projected.</a:t>
            </a:r>
          </a:p>
        </p:txBody>
      </p:sp>
      <p:sp>
        <p:nvSpPr>
          <p:cNvPr id="4" name="Title"/>
          <p:cNvSpPr>
            <a:spLocks noGrp="1"/>
          </p:cNvSpPr>
          <p:nvPr>
            <p:ph type="body" sz="quarter" idx="10" hasCustomPrompt="1"/>
          </p:nvPr>
        </p:nvSpPr>
        <p:spPr>
          <a:xfrm>
            <a:off x="452030" y="274320"/>
            <a:ext cx="8229600" cy="640080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aseline="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title to Executive Summary</a:t>
            </a:r>
          </a:p>
        </p:txBody>
      </p:sp>
      <p:sp>
        <p:nvSpPr>
          <p:cNvPr id="6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471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r Object;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keaway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5422392"/>
            <a:ext cx="8229600" cy="621792"/>
          </a:xfrm>
          <a:solidFill>
            <a:schemeClr val="accent2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summary, further explanations, emphasizing data presented on the slide. Delete box if not used.</a:t>
            </a:r>
          </a:p>
        </p:txBody>
      </p:sp>
      <p:sp>
        <p:nvSpPr>
          <p:cNvPr id="5" name="Body"/>
          <p:cNvSpPr>
            <a:spLocks noGrp="1"/>
          </p:cNvSpPr>
          <p:nvPr>
            <p:ph sz="quarter" idx="14" hasCustomPrompt="1"/>
          </p:nvPr>
        </p:nvSpPr>
        <p:spPr>
          <a:xfrm>
            <a:off x="457200" y="1645920"/>
            <a:ext cx="8229600" cy="3760469"/>
          </a:xfrm>
        </p:spPr>
        <p:txBody>
          <a:bodyPr>
            <a:noAutofit/>
          </a:bodyPr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</a:t>
            </a:r>
            <a:r>
              <a:rPr lang="en-US" dirty="0" err="1"/>
              <a:t>levelBody</a:t>
            </a:r>
            <a:endParaRPr lang="en-US" dirty="0"/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452438" y="914400"/>
            <a:ext cx="8228014" cy="723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kern="0" dirty="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4" name="Header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28600"/>
            <a:ext cx="8229600" cy="640080"/>
          </a:xfrm>
        </p:spPr>
        <p:txBody>
          <a:bodyPr lIns="91440" rIns="91440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header – max two rows of text</a:t>
            </a:r>
          </a:p>
        </p:txBody>
      </p:sp>
      <p:sp>
        <p:nvSpPr>
          <p:cNvPr id="9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146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Vertical Text or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ody"/>
          <p:cNvSpPr>
            <a:spLocks noGrp="1"/>
          </p:cNvSpPr>
          <p:nvPr>
            <p:ph sz="quarter" idx="14" hasCustomPrompt="1"/>
          </p:nvPr>
        </p:nvSpPr>
        <p:spPr>
          <a:xfrm>
            <a:off x="457200" y="1645920"/>
            <a:ext cx="8229600" cy="32004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452438" y="914400"/>
            <a:ext cx="8228014" cy="723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kern="0" dirty="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4" name="Header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28600"/>
            <a:ext cx="8229600" cy="640080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header – max two rows of text</a:t>
            </a:r>
          </a:p>
        </p:txBody>
      </p:sp>
      <p:sp>
        <p:nvSpPr>
          <p:cNvPr id="6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  <p:sp>
        <p:nvSpPr>
          <p:cNvPr id="7" name="Body"/>
          <p:cNvSpPr>
            <a:spLocks noGrp="1"/>
          </p:cNvSpPr>
          <p:nvPr>
            <p:ph sz="quarter" idx="15" hasCustomPrompt="1"/>
          </p:nvPr>
        </p:nvSpPr>
        <p:spPr>
          <a:xfrm>
            <a:off x="457200" y="4876800"/>
            <a:ext cx="8229600" cy="116738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935545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Vertical Text or Object;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keaway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5422392"/>
            <a:ext cx="8229600" cy="621792"/>
          </a:xfrm>
          <a:solidFill>
            <a:schemeClr val="accent2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summary, further explanations, emphasizing data presented on the slide. Delete box if not used.</a:t>
            </a:r>
          </a:p>
        </p:txBody>
      </p:sp>
      <p:sp>
        <p:nvSpPr>
          <p:cNvPr id="5" name="Body"/>
          <p:cNvSpPr>
            <a:spLocks noGrp="1"/>
          </p:cNvSpPr>
          <p:nvPr>
            <p:ph sz="quarter" idx="14" hasCustomPrompt="1"/>
          </p:nvPr>
        </p:nvSpPr>
        <p:spPr>
          <a:xfrm>
            <a:off x="457200" y="1645919"/>
            <a:ext cx="8229600" cy="2560320"/>
          </a:xfrm>
        </p:spPr>
        <p:txBody>
          <a:bodyPr>
            <a:noAutofit/>
          </a:bodyPr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</a:t>
            </a:r>
            <a:r>
              <a:rPr lang="en-US" dirty="0" err="1"/>
              <a:t>levelBody</a:t>
            </a:r>
            <a:endParaRPr lang="en-US" dirty="0"/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452438" y="914400"/>
            <a:ext cx="8228014" cy="723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kern="0" dirty="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4" name="Header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28600"/>
            <a:ext cx="8229600" cy="640080"/>
          </a:xfrm>
        </p:spPr>
        <p:txBody>
          <a:bodyPr lIns="91440" rIns="91440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header – max two rows of text</a:t>
            </a:r>
          </a:p>
        </p:txBody>
      </p:sp>
      <p:sp>
        <p:nvSpPr>
          <p:cNvPr id="9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  <p:sp>
        <p:nvSpPr>
          <p:cNvPr id="7" name="Body"/>
          <p:cNvSpPr>
            <a:spLocks noGrp="1"/>
          </p:cNvSpPr>
          <p:nvPr>
            <p:ph sz="quarter" idx="16" hasCustomPrompt="1"/>
          </p:nvPr>
        </p:nvSpPr>
        <p:spPr>
          <a:xfrm>
            <a:off x="457200" y="4242816"/>
            <a:ext cx="8229600" cy="116738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962626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-Title, Text or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ody"/>
          <p:cNvSpPr>
            <a:spLocks noGrp="1"/>
          </p:cNvSpPr>
          <p:nvPr>
            <p:ph sz="quarter" idx="14" hasCustomPrompt="1"/>
          </p:nvPr>
        </p:nvSpPr>
        <p:spPr>
          <a:xfrm>
            <a:off x="457200" y="1981200"/>
            <a:ext cx="8229600" cy="406082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452438" y="914400"/>
            <a:ext cx="8228014" cy="723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kern="0" dirty="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4" name="Header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28600"/>
            <a:ext cx="8229600" cy="640080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header – max two rows of text</a:t>
            </a:r>
          </a:p>
        </p:txBody>
      </p:sp>
      <p:sp>
        <p:nvSpPr>
          <p:cNvPr id="6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  <p:sp>
        <p:nvSpPr>
          <p:cNvPr id="7" name="Sub-Title"/>
          <p:cNvSpPr>
            <a:spLocks noGrp="1"/>
          </p:cNvSpPr>
          <p:nvPr>
            <p:ph type="body" sz="quarter" idx="22" hasCustomPrompt="1"/>
          </p:nvPr>
        </p:nvSpPr>
        <p:spPr>
          <a:xfrm>
            <a:off x="457200" y="1533525"/>
            <a:ext cx="8229600" cy="533400"/>
          </a:xfrm>
        </p:spPr>
        <p:txBody>
          <a:bodyPr vert="horz" lIns="91440" tIns="45720" rIns="91440" bIns="45720" rtlCol="0" anchor="t" anchorCtr="1">
            <a:noAutofit/>
          </a:bodyPr>
          <a:lstStyle>
            <a:lvl1pPr marL="0" indent="0" algn="l">
              <a:buNone/>
              <a:defRPr lang="en-US" sz="1600" u="none" baseline="0" dirty="0">
                <a:latin typeface="+mj-lt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(Click to add sub-title)</a:t>
            </a:r>
          </a:p>
        </p:txBody>
      </p:sp>
    </p:spTree>
    <p:extLst>
      <p:ext uri="{BB962C8B-B14F-4D97-AF65-F5344CB8AC3E}">
        <p14:creationId xmlns:p14="http://schemas.microsoft.com/office/powerpoint/2010/main" val="1691857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 or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odyRight"/>
          <p:cNvSpPr>
            <a:spLocks noGrp="1"/>
          </p:cNvSpPr>
          <p:nvPr>
            <p:ph sz="quarter" idx="17" hasCustomPrompt="1"/>
          </p:nvPr>
        </p:nvSpPr>
        <p:spPr>
          <a:xfrm>
            <a:off x="4648200" y="1646238"/>
            <a:ext cx="4038600" cy="43957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Body"/>
          <p:cNvSpPr>
            <a:spLocks noGrp="1"/>
          </p:cNvSpPr>
          <p:nvPr>
            <p:ph sz="quarter" idx="21" hasCustomPrompt="1"/>
          </p:nvPr>
        </p:nvSpPr>
        <p:spPr>
          <a:xfrm>
            <a:off x="457200" y="1646238"/>
            <a:ext cx="4038600" cy="43957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2438" y="914400"/>
            <a:ext cx="8228014" cy="723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kern="0" dirty="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3" name="Header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28600"/>
            <a:ext cx="8229600" cy="640080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header – max two rows of text</a:t>
            </a:r>
          </a:p>
        </p:txBody>
      </p:sp>
      <p:sp>
        <p:nvSpPr>
          <p:cNvPr id="8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286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2 Split Text or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odyLowerRight"/>
          <p:cNvSpPr>
            <a:spLocks noGrp="1"/>
          </p:cNvSpPr>
          <p:nvPr>
            <p:ph sz="quarter" idx="22" hasCustomPrompt="1"/>
          </p:nvPr>
        </p:nvSpPr>
        <p:spPr>
          <a:xfrm>
            <a:off x="4648200" y="3878263"/>
            <a:ext cx="4038600" cy="216376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BodyUpperRight"/>
          <p:cNvSpPr>
            <a:spLocks noGrp="1"/>
          </p:cNvSpPr>
          <p:nvPr>
            <p:ph sz="quarter" idx="17" hasCustomPrompt="1"/>
          </p:nvPr>
        </p:nvSpPr>
        <p:spPr>
          <a:xfrm>
            <a:off x="4648200" y="1646239"/>
            <a:ext cx="4038600" cy="216376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Body"/>
          <p:cNvSpPr>
            <a:spLocks noGrp="1"/>
          </p:cNvSpPr>
          <p:nvPr>
            <p:ph sz="quarter" idx="21" hasCustomPrompt="1"/>
          </p:nvPr>
        </p:nvSpPr>
        <p:spPr>
          <a:xfrm>
            <a:off x="457200" y="1646238"/>
            <a:ext cx="4038600" cy="43957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2438" y="914400"/>
            <a:ext cx="8228014" cy="723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kern="0" dirty="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3" name="Header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28600"/>
            <a:ext cx="8229600" cy="640080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header – max two rows of text</a:t>
            </a:r>
          </a:p>
        </p:txBody>
      </p:sp>
      <p:sp>
        <p:nvSpPr>
          <p:cNvPr id="8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964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itle, Text or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-TitleRight"/>
          <p:cNvSpPr>
            <a:spLocks noGrp="1"/>
          </p:cNvSpPr>
          <p:nvPr>
            <p:ph type="body" sz="quarter" idx="23" hasCustomPrompt="1"/>
          </p:nvPr>
        </p:nvSpPr>
        <p:spPr>
          <a:xfrm>
            <a:off x="4648200" y="1657350"/>
            <a:ext cx="4038600" cy="533400"/>
          </a:xfrm>
        </p:spPr>
        <p:txBody>
          <a:bodyPr vert="horz" lIns="91440" tIns="45720" rIns="91440" bIns="45720" rtlCol="0" anchor="b" anchorCtr="1">
            <a:noAutofit/>
          </a:bodyPr>
          <a:lstStyle>
            <a:lvl1pPr marL="0" indent="0">
              <a:buNone/>
              <a:defRPr lang="en-US" sz="2200" u="sng" baseline="0" dirty="0">
                <a:latin typeface="+mj-lt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Click to add sub-title</a:t>
            </a:r>
          </a:p>
        </p:txBody>
      </p:sp>
      <p:sp>
        <p:nvSpPr>
          <p:cNvPr id="6" name="BodyRight"/>
          <p:cNvSpPr>
            <a:spLocks noGrp="1"/>
          </p:cNvSpPr>
          <p:nvPr>
            <p:ph sz="quarter" idx="17" hasCustomPrompt="1"/>
          </p:nvPr>
        </p:nvSpPr>
        <p:spPr>
          <a:xfrm>
            <a:off x="4648200" y="2209800"/>
            <a:ext cx="4038600" cy="3832225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ub-Title"/>
          <p:cNvSpPr>
            <a:spLocks noGrp="1"/>
          </p:cNvSpPr>
          <p:nvPr>
            <p:ph type="body" sz="quarter" idx="22" hasCustomPrompt="1"/>
          </p:nvPr>
        </p:nvSpPr>
        <p:spPr>
          <a:xfrm>
            <a:off x="457200" y="1657350"/>
            <a:ext cx="4038600" cy="533400"/>
          </a:xfrm>
        </p:spPr>
        <p:txBody>
          <a:bodyPr vert="horz" lIns="91440" tIns="45720" rIns="91440" bIns="45720" rtlCol="0" anchor="b" anchorCtr="1">
            <a:noAutofit/>
          </a:bodyPr>
          <a:lstStyle>
            <a:lvl1pPr marL="0" indent="0" algn="l">
              <a:buNone/>
              <a:defRPr lang="en-US" sz="2200" u="sng" baseline="0" dirty="0">
                <a:latin typeface="+mj-lt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Click to add sub-title</a:t>
            </a:r>
          </a:p>
        </p:txBody>
      </p:sp>
      <p:sp>
        <p:nvSpPr>
          <p:cNvPr id="9" name="Body"/>
          <p:cNvSpPr>
            <a:spLocks noGrp="1"/>
          </p:cNvSpPr>
          <p:nvPr>
            <p:ph sz="quarter" idx="21" hasCustomPrompt="1"/>
          </p:nvPr>
        </p:nvSpPr>
        <p:spPr>
          <a:xfrm>
            <a:off x="457200" y="2209800"/>
            <a:ext cx="4038600" cy="3832225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Bullet information or Click to add Table / Chart / Smart Art / Photo / Clip Art /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2438" y="914400"/>
            <a:ext cx="8228014" cy="723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kern="0" dirty="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3" name="Header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28600"/>
            <a:ext cx="8229600" cy="64008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>
                <a:solidFill>
                  <a:srgbClr val="800000"/>
                </a:solidFill>
              </a:defRPr>
            </a:lvl1pPr>
          </a:lstStyle>
          <a:p>
            <a:pPr lvl="0"/>
            <a:r>
              <a:rPr lang="en-US" dirty="0"/>
              <a:t>Click to add header – max two rows of text</a:t>
            </a:r>
          </a:p>
        </p:txBody>
      </p:sp>
      <p:sp>
        <p:nvSpPr>
          <p:cNvPr id="10" name="Logo Protection" hidden="1"/>
          <p:cNvSpPr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7310438" y="6091237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de-DE" sz="1600" dirty="0">
              <a:solidFill>
                <a:srgbClr val="0048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756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ags" Target="../tags/tag3.xml"/><Relationship Id="rId30" Type="http://schemas.openxmlformats.org/officeDocument/2006/relationships/tags" Target="../tags/tag6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mpower - DO NOT DELETE!!!"/>
          <p:cNvSpPr/>
          <p:nvPr>
            <p:custDataLst>
              <p:tags r:id="rId26"/>
            </p:custDataLst>
          </p:nvPr>
        </p:nvSpPr>
        <p:spPr bwMode="auto">
          <a:xfrm>
            <a:off x="0" y="0"/>
            <a:ext cx="0" cy="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en-US">
              <a:solidFill>
                <a:srgbClr val="0048B9"/>
              </a:solidFill>
            </a:endParaRPr>
          </a:p>
        </p:txBody>
      </p:sp>
      <p:sp>
        <p:nvSpPr>
          <p:cNvPr id="8" name="empower masterfields-DO NOT DELETE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3208611" y="6599711"/>
            <a:ext cx="2726779" cy="128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 anchorCtr="0"/>
          <a:lstStyle/>
          <a:p>
            <a:pPr lvl="0" algn="ctr" defTabSz="895888"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None/>
            </a:pPr>
            <a:r>
              <a:rPr lang="en-US" sz="1000">
                <a:solidFill>
                  <a:srgbClr val="0048B9"/>
                </a:solidFill>
              </a:rPr>
              <a:t>Proprietary &amp; Confidential</a:t>
            </a:r>
            <a:endParaRPr lang="en-US" sz="1000" dirty="0">
              <a:solidFill>
                <a:srgbClr val="0048B9"/>
              </a:solidFill>
            </a:endParaRPr>
          </a:p>
        </p:txBody>
      </p:sp>
      <p:sp>
        <p:nvSpPr>
          <p:cNvPr id="1027" name="Body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45920"/>
            <a:ext cx="8229600" cy="4396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Bullet information in bold (Arial 20 bold) </a:t>
            </a:r>
          </a:p>
          <a:p>
            <a:pPr lvl="1"/>
            <a:r>
              <a:rPr lang="en-US" dirty="0"/>
              <a:t>Supporting information (Arial 18 normal)</a:t>
            </a:r>
          </a:p>
          <a:p>
            <a:pPr lvl="2"/>
            <a:r>
              <a:rPr lang="en-US" dirty="0"/>
              <a:t>Supporting information (Arial 18 normal)</a:t>
            </a:r>
          </a:p>
          <a:p>
            <a:pPr lvl="3"/>
            <a:r>
              <a:rPr lang="en-US" dirty="0"/>
              <a:t>Supporting Information (Arial 18 normal)</a:t>
            </a:r>
          </a:p>
          <a:p>
            <a:pPr lvl="4"/>
            <a:r>
              <a:rPr lang="en-US" dirty="0"/>
              <a:t>Supporting Information (Arial 18 normal)</a:t>
            </a:r>
          </a:p>
          <a:p>
            <a:pPr lvl="5"/>
            <a:r>
              <a:rPr lang="en-US" dirty="0"/>
              <a:t>Supporting Information (Arial 18 normal)</a:t>
            </a:r>
          </a:p>
        </p:txBody>
      </p:sp>
      <p:sp>
        <p:nvSpPr>
          <p:cNvPr id="3" name="Title"/>
          <p:cNvSpPr>
            <a:spLocks noGrp="1"/>
          </p:cNvSpPr>
          <p:nvPr>
            <p:ph type="title"/>
          </p:nvPr>
        </p:nvSpPr>
        <p:spPr>
          <a:xfrm>
            <a:off x="452438" y="914400"/>
            <a:ext cx="8228014" cy="723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kern="0" dirty="0"/>
              <a:t>Slide Title in Arial 24 Bold. Underline Last Line Only.</a:t>
            </a:r>
          </a:p>
        </p:txBody>
      </p:sp>
      <p:sp>
        <p:nvSpPr>
          <p:cNvPr id="4" name="empower - DO NOT DELETE!!!"/>
          <p:cNvSpPr/>
          <p:nvPr>
            <p:custDataLst>
              <p:tags r:id="rId28"/>
            </p:custDataLst>
          </p:nvPr>
        </p:nvSpPr>
        <p:spPr bwMode="auto">
          <a:xfrm>
            <a:off x="0" y="0"/>
            <a:ext cx="0" cy="0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lrTx/>
              <a:buSzTx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48B9"/>
              </a:solidFill>
              <a:effectLst/>
              <a:latin typeface="Arial"/>
            </a:endParaRPr>
          </a:p>
        </p:txBody>
      </p:sp>
      <p:sp>
        <p:nvSpPr>
          <p:cNvPr id="5" name="empower - DO NOT DELETE!!!"/>
          <p:cNvSpPr/>
          <p:nvPr>
            <p:custDataLst>
              <p:tags r:id="rId29"/>
            </p:custDataLst>
          </p:nvPr>
        </p:nvSpPr>
        <p:spPr bwMode="auto">
          <a:xfrm>
            <a:off x="0" y="0"/>
            <a:ext cx="0" cy="0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lrTx/>
              <a:buSzTx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48B9"/>
              </a:solidFill>
              <a:effectLst/>
              <a:latin typeface="Arial"/>
            </a:endParaRPr>
          </a:p>
        </p:txBody>
      </p:sp>
      <p:sp>
        <p:nvSpPr>
          <p:cNvPr id="7" name="empower - DO NOT DELETE!!!" hidden="1"/>
          <p:cNvSpPr/>
          <p:nvPr>
            <p:custDataLst>
              <p:tags r:id="rId30"/>
            </p:custDataLst>
          </p:nvPr>
        </p:nvSpPr>
        <p:spPr bwMode="auto">
          <a:xfrm>
            <a:off x="0" y="0"/>
            <a:ext cx="0" cy="0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lrTx/>
              <a:buSzTx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48B9"/>
              </a:solidFill>
              <a:effectLst/>
              <a:latin typeface="Arial"/>
            </a:endParaRPr>
          </a:p>
        </p:txBody>
      </p:sp>
      <p:sp>
        <p:nvSpPr>
          <p:cNvPr id="6" name="MIO_LOGOPLACEHOLDER#main" hidden="1"/>
          <p:cNvSpPr>
            <a:spLocks/>
          </p:cNvSpPr>
          <p:nvPr userDrawn="1"/>
        </p:nvSpPr>
        <p:spPr bwMode="auto">
          <a:xfrm>
            <a:off x="7486453" y="6195021"/>
            <a:ext cx="1351878" cy="59115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lrTx/>
              <a:buSzTx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48B9"/>
              </a:solidFill>
              <a:effectLst/>
              <a:latin typeface="Arial"/>
            </a:endParaRPr>
          </a:p>
        </p:txBody>
      </p:sp>
      <p:sp>
        <p:nvSpPr>
          <p:cNvPr id="10" name="MIO_LOGOPLACEHOLDER#accent" hidden="1"/>
          <p:cNvSpPr>
            <a:spLocks/>
          </p:cNvSpPr>
          <p:nvPr userDrawn="1"/>
        </p:nvSpPr>
        <p:spPr bwMode="auto">
          <a:xfrm>
            <a:off x="6009332" y="6195020"/>
            <a:ext cx="1351878" cy="59115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lrTx/>
              <a:buSzTx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48B9"/>
              </a:solidFill>
              <a:effectLst/>
              <a:latin typeface="Arial"/>
            </a:endParaRPr>
          </a:p>
        </p:txBody>
      </p:sp>
      <p:sp>
        <p:nvSpPr>
          <p:cNvPr id="13" name="Page Number"/>
          <p:cNvSpPr txBox="1">
            <a:spLocks/>
          </p:cNvSpPr>
          <p:nvPr userDrawn="1"/>
        </p:nvSpPr>
        <p:spPr>
          <a:xfrm>
            <a:off x="362754" y="6563503"/>
            <a:ext cx="21113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None/>
            </a:pPr>
            <a:fld id="{671B3FDF-EECF-4BC2-AE34-7E2ACC406B68}" type="slidenum">
              <a:rPr lang="en-US" sz="1000">
                <a:solidFill>
                  <a:srgbClr val="0048B9"/>
                </a:solidFill>
              </a:rPr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20000"/>
                </a:spcAft>
                <a:buFontTx/>
                <a:buNone/>
              </a:pPr>
              <a:t>‹#›</a:t>
            </a:fld>
            <a:endParaRPr lang="en-US" sz="1000" dirty="0">
              <a:solidFill>
                <a:srgbClr val="0048B9"/>
              </a:solidFill>
            </a:endParaRPr>
          </a:p>
        </p:txBody>
      </p:sp>
      <p:sp>
        <p:nvSpPr>
          <p:cNvPr id="14" name="empower masterfields-DO NOT DELETE" hidden="1"/>
          <p:cNvSpPr txBox="1">
            <a:spLocks noChangeArrowheads="1"/>
          </p:cNvSpPr>
          <p:nvPr userDrawn="1">
            <p:custDataLst>
              <p:tags r:id="rId31"/>
            </p:custDataLst>
          </p:nvPr>
        </p:nvSpPr>
        <p:spPr bwMode="auto">
          <a:xfrm>
            <a:off x="2958624" y="6599711"/>
            <a:ext cx="3226752" cy="128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 anchorCtr="0"/>
          <a:lstStyle/>
          <a:p>
            <a:pPr lvl="0" algn="ctr" defTabSz="895888" fontAlgn="base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Tx/>
              <a:buNone/>
            </a:pPr>
            <a:endParaRPr lang="en-US" sz="1000" dirty="0">
              <a:solidFill>
                <a:srgbClr val="0048B9"/>
              </a:solidFill>
            </a:endParaRPr>
          </a:p>
        </p:txBody>
      </p:sp>
      <p:sp>
        <p:nvSpPr>
          <p:cNvPr id="9" name="TextBox 8" hidden="1"/>
          <p:cNvSpPr txBox="1"/>
          <p:nvPr userDrawn="1">
            <p:custDataLst>
              <p:tags r:id="rId32"/>
            </p:custDataLst>
          </p:nvPr>
        </p:nvSpPr>
        <p:spPr>
          <a:xfrm rot="19486010">
            <a:off x="2205452" y="2614783"/>
            <a:ext cx="4721985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l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4400" b="1" i="0" u="none" baseline="0" dirty="0">
              <a:solidFill>
                <a:schemeClr val="bg1">
                  <a:lumMod val="50000"/>
                  <a:alpha val="5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10025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32" r:id="rId4"/>
    <p:sldLayoutId id="2147483733" r:id="rId5"/>
    <p:sldLayoutId id="2147483730" r:id="rId6"/>
    <p:sldLayoutId id="2147483711" r:id="rId7"/>
    <p:sldLayoutId id="2147483734" r:id="rId8"/>
    <p:sldLayoutId id="2147483724" r:id="rId9"/>
    <p:sldLayoutId id="2147483735" r:id="rId10"/>
    <p:sldLayoutId id="2147483720" r:id="rId11"/>
    <p:sldLayoutId id="2147483726" r:id="rId12"/>
    <p:sldLayoutId id="2147483713" r:id="rId13"/>
    <p:sldLayoutId id="2147483727" r:id="rId14"/>
    <p:sldLayoutId id="2147483714" r:id="rId15"/>
    <p:sldLayoutId id="2147483715" r:id="rId16"/>
    <p:sldLayoutId id="2147483728" r:id="rId17"/>
    <p:sldLayoutId id="2147483716" r:id="rId18"/>
    <p:sldLayoutId id="2147483729" r:id="rId19"/>
    <p:sldLayoutId id="2147483717" r:id="rId20"/>
    <p:sldLayoutId id="2147483718" r:id="rId21"/>
    <p:sldLayoutId id="2147483719" r:id="rId22"/>
    <p:sldLayoutId id="2147483722" r:id="rId23"/>
    <p:sldLayoutId id="2147483723" r:id="rId24"/>
  </p:sldLayoutIdLst>
  <p:hf hdr="0" dt="0"/>
  <p:txStyles>
    <p:titleStyle>
      <a:lvl1pPr algn="ctr" rtl="0" eaLnBrk="1" fontAlgn="base" hangingPunct="1">
        <a:lnSpc>
          <a:spcPct val="100000"/>
        </a:lnSpc>
        <a:spcBef>
          <a:spcPct val="0"/>
        </a:spcBef>
        <a:spcAft>
          <a:spcPct val="0"/>
        </a:spcAft>
        <a:defRPr sz="2400" b="1" u="sng" baseline="0">
          <a:solidFill>
            <a:srgbClr val="0048B9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0048B9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0048B9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0048B9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0048B9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0048B9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0048B9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0048B9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0048B9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80000"/>
        </a:lnSpc>
        <a:spcBef>
          <a:spcPct val="20000"/>
        </a:spcBef>
        <a:spcAft>
          <a:spcPct val="20000"/>
        </a:spcAft>
        <a:buChar char="•"/>
        <a:defRPr sz="2000" b="1">
          <a:solidFill>
            <a:srgbClr val="0048B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80000"/>
        </a:lnSpc>
        <a:spcBef>
          <a:spcPct val="20000"/>
        </a:spcBef>
        <a:spcAft>
          <a:spcPct val="20000"/>
        </a:spcAft>
        <a:buChar char="–"/>
        <a:defRPr sz="1800">
          <a:solidFill>
            <a:srgbClr val="0048B9"/>
          </a:solidFill>
          <a:latin typeface="+mn-lt"/>
        </a:defRPr>
      </a:lvl2pPr>
      <a:lvl3pPr marL="1143000" indent="-228600" algn="l" rtl="0" eaLnBrk="1" fontAlgn="base" hangingPunct="1">
        <a:lnSpc>
          <a:spcPct val="80000"/>
        </a:lnSpc>
        <a:spcBef>
          <a:spcPct val="20000"/>
        </a:spcBef>
        <a:spcAft>
          <a:spcPct val="20000"/>
        </a:spcAft>
        <a:buBlip>
          <a:blip r:embed="rId33"/>
        </a:buBlip>
        <a:defRPr sz="1800">
          <a:solidFill>
            <a:srgbClr val="0048B9"/>
          </a:solidFill>
          <a:latin typeface="+mn-lt"/>
        </a:defRPr>
      </a:lvl3pPr>
      <a:lvl4pPr marL="1600200" indent="-228600" algn="l" rtl="0" eaLnBrk="1" fontAlgn="base" hangingPunct="1">
        <a:lnSpc>
          <a:spcPct val="80000"/>
        </a:lnSpc>
        <a:spcBef>
          <a:spcPct val="20000"/>
        </a:spcBef>
        <a:spcAft>
          <a:spcPct val="20000"/>
        </a:spcAft>
        <a:buChar char="–"/>
        <a:defRPr sz="1800" baseline="0">
          <a:solidFill>
            <a:srgbClr val="0048B9"/>
          </a:solidFill>
          <a:latin typeface="+mn-lt"/>
        </a:defRPr>
      </a:lvl4pPr>
      <a:lvl5pPr marL="2057400" indent="-228600" algn="l" rtl="0" eaLnBrk="1" fontAlgn="base" hangingPunct="1">
        <a:lnSpc>
          <a:spcPct val="80000"/>
        </a:lnSpc>
        <a:spcBef>
          <a:spcPct val="20000"/>
        </a:spcBef>
        <a:spcAft>
          <a:spcPct val="20000"/>
        </a:spcAft>
        <a:buChar char="»"/>
        <a:defRPr sz="1800" baseline="0">
          <a:solidFill>
            <a:srgbClr val="0048B9"/>
          </a:solidFill>
          <a:latin typeface="+mn-lt"/>
        </a:defRPr>
      </a:lvl5pPr>
      <a:lvl6pPr marL="2514600" indent="-228600" algn="l" rtl="0" eaLnBrk="1" fontAlgn="base" hangingPunct="1">
        <a:lnSpc>
          <a:spcPct val="80000"/>
        </a:lnSpc>
        <a:spcBef>
          <a:spcPct val="20000"/>
        </a:spcBef>
        <a:spcAft>
          <a:spcPct val="20000"/>
        </a:spcAft>
        <a:buChar char="»"/>
        <a:defRPr sz="1800" baseline="0">
          <a:solidFill>
            <a:srgbClr val="0048B9"/>
          </a:solidFill>
          <a:latin typeface="+mn-lt"/>
        </a:defRPr>
      </a:lvl6pPr>
      <a:lvl7pPr marL="2971800" indent="-228600" algn="l" rtl="0" eaLnBrk="1" fontAlgn="base" hangingPunct="1">
        <a:lnSpc>
          <a:spcPct val="80000"/>
        </a:lnSpc>
        <a:spcBef>
          <a:spcPct val="20000"/>
        </a:spcBef>
        <a:spcAft>
          <a:spcPct val="20000"/>
        </a:spcAft>
        <a:buChar char="»"/>
        <a:defRPr>
          <a:solidFill>
            <a:srgbClr val="0048B9"/>
          </a:solidFill>
          <a:latin typeface="+mn-lt"/>
        </a:defRPr>
      </a:lvl7pPr>
      <a:lvl8pPr marL="3429000" indent="-228600" algn="l" rtl="0" eaLnBrk="1" fontAlgn="base" hangingPunct="1">
        <a:lnSpc>
          <a:spcPct val="80000"/>
        </a:lnSpc>
        <a:spcBef>
          <a:spcPct val="20000"/>
        </a:spcBef>
        <a:spcAft>
          <a:spcPct val="20000"/>
        </a:spcAft>
        <a:buChar char="»"/>
        <a:defRPr>
          <a:solidFill>
            <a:srgbClr val="0048B9"/>
          </a:solidFill>
          <a:latin typeface="+mn-lt"/>
        </a:defRPr>
      </a:lvl8pPr>
      <a:lvl9pPr marL="3886200" indent="-228600" algn="l" rtl="0" eaLnBrk="1" fontAlgn="base" hangingPunct="1">
        <a:lnSpc>
          <a:spcPct val="80000"/>
        </a:lnSpc>
        <a:spcBef>
          <a:spcPct val="20000"/>
        </a:spcBef>
        <a:spcAft>
          <a:spcPct val="20000"/>
        </a:spcAft>
        <a:buChar char="»"/>
        <a:defRPr>
          <a:solidFill>
            <a:srgbClr val="0048B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5" userDrawn="1">
          <p15:clr>
            <a:srgbClr val="F26B43"/>
          </p15:clr>
        </p15:guide>
        <p15:guide id="3" pos="5472" userDrawn="1">
          <p15:clr>
            <a:srgbClr val="F26B43"/>
          </p15:clr>
        </p15:guide>
        <p15:guide id="4" orient="horz" pos="576" userDrawn="1">
          <p15:clr>
            <a:srgbClr val="F26B43"/>
          </p15:clr>
        </p15:guide>
        <p15:guide id="5" orient="horz" pos="1035" userDrawn="1">
          <p15:clr>
            <a:srgbClr val="F26B43"/>
          </p15:clr>
        </p15:guide>
        <p15:guide id="6" orient="horz" pos="3806" userDrawn="1">
          <p15:clr>
            <a:srgbClr val="F26B43"/>
          </p15:clr>
        </p15:guide>
        <p15:guide id="7" orient="horz" pos="4238" userDrawn="1">
          <p15:clr>
            <a:srgbClr val="F26B43"/>
          </p15:clr>
        </p15:guide>
        <p15:guide id="8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Goal is to set a new standard for vault equipment and underground cable protection in an urban environment.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FPL will partner with key industry leaders to develop a monitoring system for critical underground facilities to enhance reliability, resiliency, and smart grid deployment.</a:t>
            </a:r>
          </a:p>
          <a:p>
            <a:r>
              <a:rPr lang="en-US" dirty="0"/>
              <a:t>FPL has a long history of being an innovative company and having a commitment to continuous improvement, this project is the next step in bringing smart grid analytics to the manhole system, transformer vaults, and underground cables.</a:t>
            </a:r>
            <a:endParaRPr lang="en-US" dirty="0">
              <a:cs typeface="Arial"/>
            </a:endParaRPr>
          </a:p>
          <a:p>
            <a:r>
              <a:rPr lang="en-US" dirty="0"/>
              <a:t>Project focuses on protecting submersible primary feeder circuits and equipment serving critical infrastructure.</a:t>
            </a:r>
          </a:p>
          <a:p>
            <a:r>
              <a:rPr lang="en-US" dirty="0"/>
              <a:t>Requesting ~$32M in DOE grant funds with equal cost sharing. </a:t>
            </a:r>
            <a:endParaRPr lang="en-US" dirty="0">
              <a:cs typeface="Arial"/>
            </a:endParaRPr>
          </a:p>
          <a:p>
            <a:r>
              <a:rPr lang="en-US" dirty="0"/>
              <a:t>FPL’s Technical Services team will lead the project, utilizing experienced engineering and key leadership personnel.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Smart Grid Manhole &amp; Vault Monitoring Project (MVMP)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Florida Power &amp; Light (FPL), DE – FOA-00002740</a:t>
            </a:r>
          </a:p>
          <a:p>
            <a:r>
              <a:rPr lang="en-US" dirty="0"/>
              <a:t>BIL – Grid Resilience and Innovation Partnership – Topic 2</a:t>
            </a:r>
          </a:p>
        </p:txBody>
      </p:sp>
    </p:spTree>
    <p:extLst>
      <p:ext uri="{BB962C8B-B14F-4D97-AF65-F5344CB8AC3E}">
        <p14:creationId xmlns:p14="http://schemas.microsoft.com/office/powerpoint/2010/main" val="1722767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4E99556-EDCB-4DA1-BE47-5426FBCCD4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Improved system visibility to eliminate outages and reduce the time of restoration when outages do occur.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44ADFB-E7BF-4E93-B47D-18F4CC2B2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Technology Overview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2832A2-05F2-4D6E-BB73-D435C33938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FPL seeks DOE funding to accelerate and enhance ongoing smart grid and resiliency programs to minimize grid impacts from major storms and other environmental events.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1798EBC-0B0F-40C8-9140-81FAF9552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4E4E4"/>
              </a:clrFrom>
              <a:clrTo>
                <a:srgbClr val="E4E4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493" y="1654303"/>
            <a:ext cx="3850823" cy="206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B4818F0-945B-4980-AEB5-B5370C63E895}"/>
              </a:ext>
            </a:extLst>
          </p:cNvPr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310" y="3887054"/>
            <a:ext cx="965275" cy="26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NIGuard from pitchbook.com">
            <a:extLst>
              <a:ext uri="{FF2B5EF4-FFF2-40B4-BE49-F238E27FC236}">
                <a16:creationId xmlns:a16="http://schemas.microsoft.com/office/drawing/2014/main" id="{A5B2B4B7-E472-4FA4-90DD-44514C8E15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664" y="3822196"/>
            <a:ext cx="748386" cy="74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Sentient Energy Company Profile: Acquisition &amp; Investors | PitchBook">
            <a:extLst>
              <a:ext uri="{FF2B5EF4-FFF2-40B4-BE49-F238E27FC236}">
                <a16:creationId xmlns:a16="http://schemas.microsoft.com/office/drawing/2014/main" id="{43FF4D42-6746-434D-9461-EF40FF0D9E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433" y="3844399"/>
            <a:ext cx="1319992" cy="1319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Florida International University in Miami, FL">
            <a:extLst>
              <a:ext uri="{FF2B5EF4-FFF2-40B4-BE49-F238E27FC236}">
                <a16:creationId xmlns:a16="http://schemas.microsoft.com/office/drawing/2014/main" id="{275E924B-1BC8-4CB7-B021-9B408B4763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664" y="4570582"/>
            <a:ext cx="748386" cy="34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FPL on the App Store">
            <a:extLst>
              <a:ext uri="{FF2B5EF4-FFF2-40B4-BE49-F238E27FC236}">
                <a16:creationId xmlns:a16="http://schemas.microsoft.com/office/drawing/2014/main" id="{8A289B41-3A74-4589-8370-3E0437B09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433" y="4650273"/>
            <a:ext cx="1563151" cy="820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34CF23B-BEB9-4468-A539-265677E5D26E}"/>
              </a:ext>
            </a:extLst>
          </p:cNvPr>
          <p:cNvSpPr txBox="1">
            <a:spLocks/>
          </p:cNvSpPr>
          <p:nvPr/>
        </p:nvSpPr>
        <p:spPr bwMode="auto">
          <a:xfrm>
            <a:off x="457199" y="1645920"/>
            <a:ext cx="4554747" cy="3760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2000" b="1">
                <a:solidFill>
                  <a:srgbClr val="0048B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–"/>
              <a:defRPr sz="1800">
                <a:solidFill>
                  <a:srgbClr val="0048B9"/>
                </a:solidFill>
                <a:latin typeface="+mn-lt"/>
              </a:defRPr>
            </a:lvl2pPr>
            <a:lvl3pPr marL="11430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Blip>
                <a:blip r:embed="rId8"/>
              </a:buBlip>
              <a:defRPr sz="1800">
                <a:solidFill>
                  <a:srgbClr val="0048B9"/>
                </a:solidFill>
                <a:latin typeface="+mn-lt"/>
              </a:defRPr>
            </a:lvl3pPr>
            <a:lvl4pPr marL="16002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–"/>
              <a:defRPr sz="1800" baseline="0">
                <a:solidFill>
                  <a:srgbClr val="0048B9"/>
                </a:solidFill>
                <a:latin typeface="+mn-lt"/>
              </a:defRPr>
            </a:lvl4pPr>
            <a:lvl5pPr marL="20574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 sz="1800" baseline="0">
                <a:solidFill>
                  <a:srgbClr val="0048B9"/>
                </a:solidFill>
                <a:latin typeface="+mn-lt"/>
              </a:defRPr>
            </a:lvl5pPr>
            <a:lvl6pPr marL="25146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 sz="1800" baseline="0">
                <a:solidFill>
                  <a:srgbClr val="0048B9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>
                <a:solidFill>
                  <a:srgbClr val="0048B9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>
                <a:solidFill>
                  <a:srgbClr val="0048B9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>
                <a:solidFill>
                  <a:srgbClr val="0048B9"/>
                </a:solidFill>
                <a:latin typeface="+mn-lt"/>
              </a:defRPr>
            </a:lvl9pPr>
          </a:lstStyle>
          <a:p>
            <a:r>
              <a:rPr lang="en-US" kern="0" dirty="0"/>
              <a:t>Project will implement three intelligent device solutions:</a:t>
            </a:r>
          </a:p>
          <a:p>
            <a:pPr lvl="1"/>
            <a:r>
              <a:rPr lang="en-US" kern="0" dirty="0"/>
              <a:t>~370 vault monitors in critical vaults</a:t>
            </a:r>
          </a:p>
          <a:p>
            <a:pPr lvl="1"/>
            <a:r>
              <a:rPr lang="en-US" kern="0" dirty="0"/>
              <a:t>~600 faulted circuit indicators</a:t>
            </a:r>
          </a:p>
          <a:p>
            <a:pPr lvl="1"/>
            <a:r>
              <a:rPr lang="en-US" kern="0" dirty="0"/>
              <a:t>~900 manhole monitors</a:t>
            </a:r>
          </a:p>
          <a:p>
            <a:r>
              <a:rPr lang="en-US" kern="0" dirty="0"/>
              <a:t>Advanced health telemetry</a:t>
            </a:r>
          </a:p>
          <a:p>
            <a:r>
              <a:rPr lang="en-US" kern="0" dirty="0"/>
              <a:t>Improved situational awareness</a:t>
            </a:r>
          </a:p>
          <a:p>
            <a:r>
              <a:rPr lang="en-US" kern="0" dirty="0"/>
              <a:t>Predictive failure analysis</a:t>
            </a:r>
          </a:p>
          <a:p>
            <a:r>
              <a:rPr lang="en-US" kern="0" dirty="0"/>
              <a:t>Remote visibility and monitoring</a:t>
            </a:r>
          </a:p>
          <a:p>
            <a:pPr lvl="1"/>
            <a:endParaRPr lang="en-US" kern="0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AAC6624-E188-4734-A4F0-D9ACA3F8F04F}"/>
              </a:ext>
            </a:extLst>
          </p:cNvPr>
          <p:cNvSpPr txBox="1">
            <a:spLocks/>
          </p:cNvSpPr>
          <p:nvPr/>
        </p:nvSpPr>
        <p:spPr bwMode="auto">
          <a:xfrm>
            <a:off x="461655" y="4650132"/>
            <a:ext cx="5944546" cy="640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2000" b="1">
                <a:solidFill>
                  <a:srgbClr val="0048B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–"/>
              <a:defRPr sz="1800">
                <a:solidFill>
                  <a:srgbClr val="0048B9"/>
                </a:solidFill>
                <a:latin typeface="+mn-lt"/>
              </a:defRPr>
            </a:lvl2pPr>
            <a:lvl3pPr marL="11430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Blip>
                <a:blip r:embed="rId8"/>
              </a:buBlip>
              <a:defRPr sz="1800">
                <a:solidFill>
                  <a:srgbClr val="0048B9"/>
                </a:solidFill>
                <a:latin typeface="+mn-lt"/>
              </a:defRPr>
            </a:lvl3pPr>
            <a:lvl4pPr marL="16002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–"/>
              <a:defRPr sz="1800" baseline="0">
                <a:solidFill>
                  <a:srgbClr val="0048B9"/>
                </a:solidFill>
                <a:latin typeface="+mn-lt"/>
              </a:defRPr>
            </a:lvl4pPr>
            <a:lvl5pPr marL="20574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 sz="1800" baseline="0">
                <a:solidFill>
                  <a:srgbClr val="0048B9"/>
                </a:solidFill>
                <a:latin typeface="+mn-lt"/>
              </a:defRPr>
            </a:lvl5pPr>
            <a:lvl6pPr marL="25146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 sz="1800" baseline="0">
                <a:solidFill>
                  <a:srgbClr val="0048B9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>
                <a:solidFill>
                  <a:srgbClr val="0048B9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>
                <a:solidFill>
                  <a:srgbClr val="0048B9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>
                <a:solidFill>
                  <a:srgbClr val="0048B9"/>
                </a:solidFill>
                <a:latin typeface="+mn-lt"/>
              </a:defRPr>
            </a:lvl9pPr>
          </a:lstStyle>
          <a:p>
            <a:r>
              <a:rPr lang="en-US" kern="0" dirty="0"/>
              <a:t>Improved efficiency in restoration efforts</a:t>
            </a:r>
          </a:p>
          <a:p>
            <a:r>
              <a:rPr lang="en-US" kern="0" dirty="0"/>
              <a:t>Reduced unplanned outages and O&amp;M cost </a:t>
            </a:r>
            <a:endParaRPr lang="en-US" kern="0" dirty="0">
              <a:cs typeface="Arial"/>
            </a:endParaRPr>
          </a:p>
          <a:p>
            <a:pPr lvl="1"/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675343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4AFE2C8-3BAA-4CA5-A141-54B300715C0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Implementation of smart grid devices within the underground system to mimic those technologies found on the overhead electric grid.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A7A056-0E60-420A-B2F9-B992A7B9B04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10500" y="1986366"/>
            <a:ext cx="3429822" cy="2235015"/>
          </a:xfrm>
          <a:ln>
            <a:noFill/>
          </a:ln>
        </p:spPr>
        <p:txBody>
          <a:bodyPr/>
          <a:lstStyle/>
          <a:p>
            <a:r>
              <a:rPr lang="en-US" sz="1800" dirty="0"/>
              <a:t>Scope includes 114 Top CIF customers.</a:t>
            </a:r>
            <a:endParaRPr lang="en-US" sz="1800" dirty="0">
              <a:cs typeface="Arial"/>
            </a:endParaRPr>
          </a:p>
          <a:p>
            <a:pPr lvl="1"/>
            <a:r>
              <a:rPr lang="en-US" sz="1400" dirty="0"/>
              <a:t>Hospitals, police stations, water treatment, </a:t>
            </a:r>
            <a:r>
              <a:rPr lang="en-US" sz="1400" dirty="0" err="1"/>
              <a:t>etc</a:t>
            </a:r>
            <a:r>
              <a:rPr lang="en-US" sz="1400" dirty="0"/>
              <a:t>…</a:t>
            </a:r>
            <a:endParaRPr lang="en-US" sz="1400" dirty="0"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Miami-Dade County 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73% of the planned work</a:t>
            </a:r>
            <a:endParaRPr lang="en-US" sz="1400" dirty="0">
              <a:cs typeface="Arial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69% disadvantaged community</a:t>
            </a:r>
            <a:endParaRPr lang="en-US" sz="1400" dirty="0">
              <a:cs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DB016AA-FD1A-4923-8635-954E9163D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8" y="1028702"/>
            <a:ext cx="8228014" cy="723900"/>
          </a:xfrm>
        </p:spPr>
        <p:txBody>
          <a:bodyPr/>
          <a:lstStyle/>
          <a:p>
            <a:r>
              <a:rPr lang="en-US" dirty="0"/>
              <a:t>Protecting Critical Infrastructure (CIF)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E99B33-8486-44AA-95B8-AD8E7E4E2C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FPL’s project to protect critical electrical equipment such as transformers, throwover switches, and feeder circuit switches located below grade and within customer owned facilities.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D27856C-7266-4F78-AA68-B9415422C3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4E4E4"/>
              </a:clrFrom>
              <a:clrTo>
                <a:srgbClr val="E4E4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811" y="1752602"/>
            <a:ext cx="5329883" cy="2295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6342848-C490-4D4F-B08F-9C451BBA2C35}"/>
              </a:ext>
            </a:extLst>
          </p:cNvPr>
          <p:cNvSpPr txBox="1">
            <a:spLocks/>
          </p:cNvSpPr>
          <p:nvPr/>
        </p:nvSpPr>
        <p:spPr bwMode="auto">
          <a:xfrm>
            <a:off x="310500" y="4324834"/>
            <a:ext cx="5913857" cy="1178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2000" b="1">
                <a:solidFill>
                  <a:srgbClr val="0048B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–"/>
              <a:defRPr sz="1800">
                <a:solidFill>
                  <a:srgbClr val="0048B9"/>
                </a:solidFill>
                <a:latin typeface="+mn-lt"/>
              </a:defRPr>
            </a:lvl2pPr>
            <a:lvl3pPr marL="11430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Blip>
                <a:blip r:embed="rId3"/>
              </a:buBlip>
              <a:defRPr sz="1800">
                <a:solidFill>
                  <a:srgbClr val="0048B9"/>
                </a:solidFill>
                <a:latin typeface="+mn-lt"/>
              </a:defRPr>
            </a:lvl3pPr>
            <a:lvl4pPr marL="16002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–"/>
              <a:defRPr sz="1800" baseline="0">
                <a:solidFill>
                  <a:srgbClr val="0048B9"/>
                </a:solidFill>
                <a:latin typeface="+mn-lt"/>
              </a:defRPr>
            </a:lvl4pPr>
            <a:lvl5pPr marL="20574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 sz="1800" baseline="0">
                <a:solidFill>
                  <a:srgbClr val="0048B9"/>
                </a:solidFill>
                <a:latin typeface="+mn-lt"/>
              </a:defRPr>
            </a:lvl5pPr>
            <a:lvl6pPr marL="25146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 sz="1800" baseline="0">
                <a:solidFill>
                  <a:srgbClr val="0048B9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>
                <a:solidFill>
                  <a:srgbClr val="0048B9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>
                <a:solidFill>
                  <a:srgbClr val="0048B9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>
                <a:solidFill>
                  <a:srgbClr val="0048B9"/>
                </a:solidFill>
                <a:latin typeface="+mn-lt"/>
              </a:defRPr>
            </a:lvl9pPr>
          </a:lstStyle>
          <a:p>
            <a:r>
              <a:rPr lang="en-US" sz="1800" dirty="0"/>
              <a:t>Reduce unplanned outages.</a:t>
            </a:r>
          </a:p>
          <a:p>
            <a:r>
              <a:rPr lang="en-US" sz="1800" dirty="0"/>
              <a:t>Fault location and remote diagnostics.</a:t>
            </a:r>
          </a:p>
          <a:p>
            <a:r>
              <a:rPr lang="en-US" sz="1800" dirty="0"/>
              <a:t>FIU to provide data organization and analysis.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804831C1-C9A3-4214-B48C-17617E1B2E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9" t="60310" r="39113" b="5763"/>
          <a:stretch/>
        </p:blipFill>
        <p:spPr bwMode="auto">
          <a:xfrm>
            <a:off x="6463463" y="3819466"/>
            <a:ext cx="2216989" cy="137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BC3496F-4C6A-484B-A904-AE1C7F11EDFE}"/>
              </a:ext>
            </a:extLst>
          </p:cNvPr>
          <p:cNvSpPr txBox="1">
            <a:spLocks/>
          </p:cNvSpPr>
          <p:nvPr/>
        </p:nvSpPr>
        <p:spPr bwMode="auto">
          <a:xfrm>
            <a:off x="310500" y="3754040"/>
            <a:ext cx="4061851" cy="1178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2000" b="1">
                <a:solidFill>
                  <a:srgbClr val="0048B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–"/>
              <a:defRPr sz="1800">
                <a:solidFill>
                  <a:srgbClr val="0048B9"/>
                </a:solidFill>
                <a:latin typeface="+mn-lt"/>
              </a:defRPr>
            </a:lvl2pPr>
            <a:lvl3pPr marL="11430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Blip>
                <a:blip r:embed="rId3"/>
              </a:buBlip>
              <a:defRPr sz="1800">
                <a:solidFill>
                  <a:srgbClr val="0048B9"/>
                </a:solidFill>
                <a:latin typeface="+mn-lt"/>
              </a:defRPr>
            </a:lvl3pPr>
            <a:lvl4pPr marL="16002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–"/>
              <a:defRPr sz="1800" baseline="0">
                <a:solidFill>
                  <a:srgbClr val="0048B9"/>
                </a:solidFill>
                <a:latin typeface="+mn-lt"/>
              </a:defRPr>
            </a:lvl4pPr>
            <a:lvl5pPr marL="20574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 sz="1800" baseline="0">
                <a:solidFill>
                  <a:srgbClr val="0048B9"/>
                </a:solidFill>
                <a:latin typeface="+mn-lt"/>
              </a:defRPr>
            </a:lvl5pPr>
            <a:lvl6pPr marL="25146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 sz="1800" baseline="0">
                <a:solidFill>
                  <a:srgbClr val="0048B9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>
                <a:solidFill>
                  <a:srgbClr val="0048B9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>
                <a:solidFill>
                  <a:srgbClr val="0048B9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har char="»"/>
              <a:defRPr>
                <a:solidFill>
                  <a:srgbClr val="0048B9"/>
                </a:solidFill>
                <a:latin typeface="+mn-lt"/>
              </a:defRPr>
            </a:lvl9pPr>
          </a:lstStyle>
          <a:p>
            <a:r>
              <a:rPr lang="en-US" sz="1800" dirty="0"/>
              <a:t>Real-time situational awareness to operation control center.</a:t>
            </a:r>
          </a:p>
        </p:txBody>
      </p:sp>
    </p:spTree>
    <p:extLst>
      <p:ext uri="{BB962C8B-B14F-4D97-AF65-F5344CB8AC3E}">
        <p14:creationId xmlns:p14="http://schemas.microsoft.com/office/powerpoint/2010/main" val="28130901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DBID" val="5301834A-B855-4702-B1EC-2C598E341CDE"/>
  <p:tag name="MIO_LASTDOWNLOADED" val="21.02.2017 17:06:13"/>
  <p:tag name="MIO_OBJECTNAME" val="New Master 2017-02-21"/>
  <p:tag name="MIO_LASTEDITORNAME" val="Christopher Collins"/>
  <p:tag name="MIO_CHANGETRACKING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7984d0fa-d513-4c98-9ed8-de415fe0b231"/>
  <p:tag name="MIO_EK" val="2500"/>
  <p:tag name="MIO_EKGUID" val="71d5a402-9311-4f03-87b6-de44cda7c9ff"/>
  <p:tag name="MIO_UPDATE" val="True"/>
  <p:tag name="MIO_VERSION" val="27.02.2017 18:35:36"/>
  <p:tag name="MIO_DBID" val="5301834A-B855-4702-B1EC-2C598E341CDE"/>
  <p:tag name="MIO_LASTDOWNLOADED" val="16.03.2017 08:54:18"/>
  <p:tag name="MIO_OBJECTNAME" val="Cover Logo"/>
  <p:tag name="MIO_LASTEDITORNAME" val="Christopher Collin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PRESI_FIRST_SLIDENUMBER" val="1"/>
  <p:tag name="MIO_FALLBACK_LAYOUT" val="14"/>
  <p:tag name="MIO_SHOW_DATE" val="False"/>
  <p:tag name="MIO_SHOW_FOOTER" val="False"/>
  <p:tag name="MIO_SHOW_PAGENUMBER" val="True"/>
  <p:tag name="MIO_AVOID_BLANK_LAYOUT" val="True"/>
  <p:tag name="MIO_CD_LAYOUT_VALID_AREA" val="True"/>
  <p:tag name="MIO_NUMBER_OF_VALID_LAYOUTS" val="18"/>
  <p:tag name="MIO_HDS" val="True"/>
  <p:tag name="MIO_EK" val="2145"/>
  <p:tag name="MIO_EKGUID" val="a0ae6955-ca1a-4e6e-b559-3e878081a598"/>
  <p:tag name="MIO_UPDATE" val="True"/>
  <p:tag name="MIO_VERSION" val="09.02.2017 09:12:55"/>
  <p:tag name="MIO_DBID" val="5301834A-B855-4702-B1EC-2C598E341CDE"/>
  <p:tag name="MIO_LASTDOWNLOADED" val="09.02.2017 16:24:04"/>
  <p:tag name="MIO_OBJECTNAME" val="4:3 Template"/>
  <p:tag name="MIO_LASTEDITORNAME" val="Christopher Collins"/>
  <p:tag name="MIO_CDID" val="451eeb19-c04f-4baa-b219-473a5b7aed7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USER_INPUT_REQUIRED" val="Classification and Control of Information;Please select the level of confidentiality:"/>
  <p:tag name="MIO_USER_INPUT_OPTIONS" val="Proprietary &amp; Confidential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7984d0fa-d513-4c98-9ed8-de415fe0b231"/>
  <p:tag name="MIO_EK" val="2500"/>
  <p:tag name="MIO_EKGUID" val="71d5a402-9311-4f03-87b6-de44cda7c9ff"/>
  <p:tag name="MIO_UPDATE" val="True"/>
  <p:tag name="MIO_VERSION" val="27.02.2017 18:35:36"/>
  <p:tag name="MIO_DBID" val="5301834A-B855-4702-B1EC-2C598E341CDE"/>
  <p:tag name="MIO_LASTDOWNLOADED" val="16.03.2017 08:54:18"/>
  <p:tag name="MIO_OBJECTNAME" val="Cover Logo"/>
  <p:tag name="MIO_LASTEDITORNAME" val="Christopher Collins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7984d0fa-d513-4c98-9ed8-de415fe0b231"/>
  <p:tag name="MIO_EK" val="2500"/>
  <p:tag name="MIO_EKGUID" val="71d5a402-9311-4f03-87b6-de44cda7c9ff"/>
  <p:tag name="MIO_UPDATE" val="True"/>
  <p:tag name="MIO_VERSION" val="27.02.2017 18:35:36"/>
  <p:tag name="MIO_DBID" val="5301834A-B855-4702-B1EC-2C598E341CDE"/>
  <p:tag name="MIO_LASTDOWNLOADED" val="16.03.2017 08:54:18"/>
  <p:tag name="MIO_OBJECTNAME" val="Cover Logo"/>
  <p:tag name="MIO_LASTEDITORNAME" val="Christopher Collins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PRESI_FIRST_SLIDENUMBER" val="1"/>
  <p:tag name="MIO_FALLBACK_LAYOUT" val="15"/>
  <p:tag name="MIO_SHOW_DATE" val="False"/>
  <p:tag name="MIO_SHOW_FOOTER" val="False"/>
  <p:tag name="MIO_SHOW_PAGENUMBER" val="False"/>
  <p:tag name="MIO_AVOID_BLANK_LAYOUT" val="True"/>
  <p:tag name="MIO_CD_LAYOUT_VALID_AREA" val="True"/>
  <p:tag name="MIO_NUMBER_OF_VALID_LAYOUTS" val="19"/>
  <p:tag name="MIO_HDS" val="True"/>
  <p:tag name="MIO_EK" val="2455"/>
  <p:tag name="MIO_EKGUID" val="6b84d06c-539b-4f1d-93b3-911784271035"/>
  <p:tag name="MIO_UPDATE" val="True"/>
  <p:tag name="MIO_VERSION" val="20.02.2017 17:15:19"/>
  <p:tag name="MIO_DBID" val="5301834A-B855-4702-B1EC-2C598E341CDE"/>
  <p:tag name="MIO_LASTDOWNLOADED" val="20.02.2017 17:19:07"/>
  <p:tag name="MIO_OBJECTNAME" val="4:3 Template TEST UPDATE"/>
  <p:tag name="MIO_LASTEDITORNAME" val="Christopher Collins"/>
  <p:tag name="MIO_CDID" val="451eeb19-c04f-4baa-b219-473a5b7aed7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PRESI_FIRST_SLIDENUMBER" val="1"/>
  <p:tag name="MIO_FALLBACK_LAYOUT" val="22"/>
  <p:tag name="MIO_SHOW_DATE" val="False"/>
  <p:tag name="MIO_SHOW_FOOTER" val="False"/>
  <p:tag name="MIO_SHOW_PAGENUMBER" val="False"/>
  <p:tag name="MIO_AVOID_BLANK_LAYOUT" val="True"/>
  <p:tag name="MIO_CD_LAYOUT_VALID_AREA" val="False"/>
  <p:tag name="MIO_NUMBER_OF_VALID_LAYOUTS" val="26"/>
  <p:tag name="MIO_HDS" val="True"/>
  <p:tag name="MIO_EK" val="2498"/>
  <p:tag name="MIO_EKGUID" val="fbc527e0-795e-43ce-95b4-9802f7605083"/>
  <p:tag name="MIO_UPDATE" val="True"/>
  <p:tag name="MIO_VERSION" val="27.02.2017 18:04:01"/>
  <p:tag name="MIO_DBID" val="5301834A-B855-4702-B1EC-2C598E341CDE"/>
  <p:tag name="MIO_LASTDOWNLOADED" val="27.02.2017 18:12:52"/>
  <p:tag name="MIO_OBJECTNAME" val="4:3 Template NEW 2017-02-28"/>
  <p:tag name="MIO_LASTEDITORNAME" val="Christopher Collins"/>
  <p:tag name="MIO_CDID" val="451eeb19-c04f-4baa-b219-473a5b7aed7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EK" val="2145"/>
  <p:tag name="MIO_PRESI_FIRST_SLIDENUMBER" val="1"/>
  <p:tag name="MIO_FALLBACK_LAYOUT" val="2"/>
  <p:tag name="MIO_SHOW_DATE" val="False"/>
  <p:tag name="MIO_SHOW_FOOTER" val="False"/>
  <p:tag name="MIO_SHOW_PAGENUMBER" val="False"/>
  <p:tag name="MIO_AVOID_BLANK_LAYOUT" val="True"/>
  <p:tag name="MIO_CD_LAYOUT_VALID_AREA" val="False"/>
  <p:tag name="MIO_NUMBER_OF_VALID_LAYOUTS" val="24"/>
  <p:tag name="MIO_HDS" val="True"/>
  <p:tag name="MIO_SKIPVERSION" val="01.01.0001 00:00:00"/>
  <p:tag name="MIO_EKGUID" val="a0ae6955-ca1a-4e6e-b559-3e878081a598"/>
  <p:tag name="MIO_UPDATE" val="True"/>
  <p:tag name="MIO_VERSION" val="16.05.2018 14:08:54"/>
  <p:tag name="MIO_DBID" val="5301834A-B855-4702-B1EC-2C598E341CDE"/>
  <p:tag name="MIO_LASTDOWNLOADED" val="28.02.2023 07:13:23"/>
  <p:tag name="MIO_OBJECTNAME" val="4:3 Template"/>
  <p:tag name="MIO_LASTEDITORNAME" val="Christopher Collins"/>
  <p:tag name="MIO_CDID" val="451eeb19-c04f-4baa-b219-473a5b7aed7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USER_INPUT_REQUIRED" val="Custom Footer Text;"/>
  <p:tag name="MIO_USER_INPUT_OPTIONAL" val=" "/>
  <p:tag name="MIO_USER_INPUT_TEXT" val=" 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USER_INPUT_REQUIRED" val="Watermark;"/>
  <p:tag name="MIO_USER_INPUT_OPTIONAL" val=" "/>
  <p:tag name="MIO_USER_INPUT_TEXT" val=" 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7984d0fa-d513-4c98-9ed8-de415fe0b231"/>
  <p:tag name="MIO_EK" val="2500"/>
  <p:tag name="MIO_EKGUID" val="71d5a402-9311-4f03-87b6-de44cda7c9ff"/>
  <p:tag name="MIO_UPDATE" val="True"/>
  <p:tag name="MIO_VERSION" val="27.02.2017 18:35:36"/>
  <p:tag name="MIO_DBID" val="5301834A-B855-4702-B1EC-2C598E341CDE"/>
  <p:tag name="MIO_LASTDOWNLOADED" val="16.03.2017 08:54:18"/>
  <p:tag name="MIO_OBJECTNAME" val="Cover Logo"/>
  <p:tag name="MIO_LASTEDITORNAME" val="Christopher Collins"/>
</p:tagLst>
</file>

<file path=ppt/theme/theme1.xml><?xml version="1.0" encoding="utf-8"?>
<a:theme xmlns:a="http://schemas.openxmlformats.org/drawingml/2006/main" name="empower_Internal_4x3">
  <a:themeElements>
    <a:clrScheme name="NEE">
      <a:dk1>
        <a:sysClr val="windowText" lastClr="000000"/>
      </a:dk1>
      <a:lt1>
        <a:sysClr val="window" lastClr="FFFFFF"/>
      </a:lt1>
      <a:dk2>
        <a:srgbClr val="0048B9"/>
      </a:dk2>
      <a:lt2>
        <a:srgbClr val="800000"/>
      </a:lt2>
      <a:accent1>
        <a:srgbClr val="FEB705"/>
      </a:accent1>
      <a:accent2>
        <a:srgbClr val="0048B9"/>
      </a:accent2>
      <a:accent3>
        <a:srgbClr val="3FBD3F"/>
      </a:accent3>
      <a:accent4>
        <a:srgbClr val="8D0041"/>
      </a:accent4>
      <a:accent5>
        <a:srgbClr val="9090F3"/>
      </a:accent5>
      <a:accent6>
        <a:srgbClr val="F87C00"/>
      </a:accent6>
      <a:hlink>
        <a:srgbClr val="0048B9"/>
      </a:hlink>
      <a:folHlink>
        <a:srgbClr val="800080"/>
      </a:folHlink>
    </a:clrScheme>
    <a:fontScheme name="FPL.Group.FINAL-AV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>
          <a:solidFill>
            <a:schemeClr val="accent2"/>
          </a:solidFill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20000"/>
          </a:spcAft>
          <a:buClrTx/>
          <a:buSzTx/>
          <a:tabLst/>
          <a:defRPr kumimoji="0" sz="1600" b="0" i="0" u="none" strike="noStrike" cap="none" normalizeH="0" baseline="0" dirty="0" smtClean="0">
            <a:ln>
              <a:noFill/>
            </a:ln>
            <a:solidFill>
              <a:srgbClr val="0048B9"/>
            </a:solidFill>
            <a:effectLst/>
            <a:latin typeface="Arial"/>
          </a:defRPr>
        </a:defPPr>
      </a:lstStyle>
    </a:spDef>
    <a:lnDef>
      <a:spPr bwMode="auto">
        <a:ln>
          <a:headEnd type="none" w="med" len="med"/>
          <a:tailEnd type="none"/>
        </a:ln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</a:spPr>
      <a:bodyPr vert="horz" wrap="square" rtlCol="0">
        <a:spAutoFit/>
      </a:bodyPr>
      <a:lstStyle>
        <a:defPPr algn="l" rtl="0" eaLnBrk="1" fontAlgn="auto" hangingPunct="1">
          <a:lnSpc>
            <a:spcPct val="100000"/>
          </a:lnSpc>
          <a:spcBef>
            <a:spcPts val="0"/>
          </a:spcBef>
          <a:spcAft>
            <a:spcPts val="0"/>
          </a:spcAft>
          <a:defRPr sz="1600" b="0" i="0" u="none" baseline="0" dirty="0" smtClean="0">
            <a:solidFill>
              <a:srgbClr val="0048B9"/>
            </a:solidFill>
            <a:latin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E83C3E2804984AAD733D9EEC3E5A62" ma:contentTypeVersion="4" ma:contentTypeDescription="Create a new document." ma:contentTypeScope="" ma:versionID="67a70a6cc3a967e80b26a9eec913c962">
  <xsd:schema xmlns:xsd="http://www.w3.org/2001/XMLSchema" xmlns:xs="http://www.w3.org/2001/XMLSchema" xmlns:p="http://schemas.microsoft.com/office/2006/metadata/properties" xmlns:ns2="fbacd8a9-b950-4f34-8408-21a159d618ac" xmlns:ns3="57138f88-7a14-44af-bdde-6c10e79f9423" targetNamespace="http://schemas.microsoft.com/office/2006/metadata/properties" ma:root="true" ma:fieldsID="5f8cca9bd4988db5191a2a6f4f10b2f5" ns2:_="" ns3:_="">
    <xsd:import namespace="fbacd8a9-b950-4f34-8408-21a159d618ac"/>
    <xsd:import namespace="57138f88-7a14-44af-bdde-6c10e79f94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acd8a9-b950-4f34-8408-21a159d618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138f88-7a14-44af-bdde-6c10e79f942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57138f88-7a14-44af-bdde-6c10e79f9423">
      <UserInfo>
        <DisplayName>Teigland, Rick</DisplayName>
        <AccountId>33</AccountId>
        <AccountType/>
      </UserInfo>
      <UserInfo>
        <DisplayName>Pazhayattil, Benny</DisplayName>
        <AccountId>32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2D782460-534E-4800-B63B-D83CD782C0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8B72E8A-445F-4AD9-8E1A-EFD86E951C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bacd8a9-b950-4f34-8408-21a159d618ac"/>
    <ds:schemaRef ds:uri="57138f88-7a14-44af-bdde-6c10e79f942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813F584-0ED4-49E7-92E1-6658954CE891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dcmitype/"/>
    <ds:schemaRef ds:uri="57138f88-7a14-44af-bdde-6c10e79f9423"/>
    <ds:schemaRef ds:uri="http://schemas.microsoft.com/office/infopath/2007/PartnerControls"/>
    <ds:schemaRef ds:uri="fbacd8a9-b950-4f34-8408-21a159d618ac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2392</TotalTime>
  <Words>364</Words>
  <Application>Microsoft Office PowerPoint</Application>
  <PresentationFormat>On-screen Show (4:3)</PresentationFormat>
  <Paragraphs>35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empower_Internal_4x3</vt:lpstr>
      <vt:lpstr>Smart Grid Manhole &amp; Vault Monitoring Project (MVMP)</vt:lpstr>
      <vt:lpstr>Technology Overview</vt:lpstr>
      <vt:lpstr>Protecting Critical Infrastructure (CIF)</vt:lpstr>
    </vt:vector>
  </TitlesOfParts>
  <Company>NextEra Energy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Talley</dc:creator>
  <cp:lastModifiedBy>Haack, Jack</cp:lastModifiedBy>
  <cp:revision>291</cp:revision>
  <dcterms:created xsi:type="dcterms:W3CDTF">2017-03-08T20:23:47Z</dcterms:created>
  <dcterms:modified xsi:type="dcterms:W3CDTF">2023-03-15T23:45:32Z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0x01010099E83C3E2804984AAD733D9EEC3E5A62</vt:lpwstr>
  </property>
</Properties>
</file>