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
  </p:notesMasterIdLst>
  <p:sldIdLst>
    <p:sldId id="2145705986" r:id="rId5"/>
    <p:sldId id="214570598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F04988-7610-4B91-8CE4-06A46F35B3EA}" v="59" dt="2023-03-16T19:44:59.4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328" y="-9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lvin Tong" userId="10dd9793-a819-49c8-bf32-d54e87afa46e" providerId="ADAL" clId="{943A580C-D221-410B-BD5B-F2349EC7553F}"/>
    <pc:docChg chg="undo custSel addSld delSld modSld modMainMaster">
      <pc:chgData name="Calvin Tong" userId="10dd9793-a819-49c8-bf32-d54e87afa46e" providerId="ADAL" clId="{943A580C-D221-410B-BD5B-F2349EC7553F}" dt="2023-03-11T22:00:49.845" v="1603" actId="47"/>
      <pc:docMkLst>
        <pc:docMk/>
      </pc:docMkLst>
      <pc:sldChg chg="add del">
        <pc:chgData name="Calvin Tong" userId="10dd9793-a819-49c8-bf32-d54e87afa46e" providerId="ADAL" clId="{943A580C-D221-410B-BD5B-F2349EC7553F}" dt="2023-03-11T22:00:49.845" v="1603" actId="47"/>
        <pc:sldMkLst>
          <pc:docMk/>
          <pc:sldMk cId="1679147051" sldId="257"/>
        </pc:sldMkLst>
      </pc:sldChg>
      <pc:sldChg chg="addSp delSp modSp mod">
        <pc:chgData name="Calvin Tong" userId="10dd9793-a819-49c8-bf32-d54e87afa46e" providerId="ADAL" clId="{943A580C-D221-410B-BD5B-F2349EC7553F}" dt="2023-03-11T21:53:53.438" v="1601" actId="20577"/>
        <pc:sldMkLst>
          <pc:docMk/>
          <pc:sldMk cId="3431923117" sldId="2145705986"/>
        </pc:sldMkLst>
        <pc:spChg chg="del">
          <ac:chgData name="Calvin Tong" userId="10dd9793-a819-49c8-bf32-d54e87afa46e" providerId="ADAL" clId="{943A580C-D221-410B-BD5B-F2349EC7553F}" dt="2023-03-11T20:00:39.626" v="270" actId="478"/>
          <ac:spMkLst>
            <pc:docMk/>
            <pc:sldMk cId="3431923117" sldId="2145705986"/>
            <ac:spMk id="2" creationId="{35D34B19-6687-181E-2176-289D1C0AAD14}"/>
          </ac:spMkLst>
        </pc:spChg>
        <pc:spChg chg="mod">
          <ac:chgData name="Calvin Tong" userId="10dd9793-a819-49c8-bf32-d54e87afa46e" providerId="ADAL" clId="{943A580C-D221-410B-BD5B-F2349EC7553F}" dt="2023-03-11T21:52:30.634" v="1552" actId="1036"/>
          <ac:spMkLst>
            <pc:docMk/>
            <pc:sldMk cId="3431923117" sldId="2145705986"/>
            <ac:spMk id="6" creationId="{E5BC4588-F9AA-3447-25DB-E604B9BB286C}"/>
          </ac:spMkLst>
        </pc:spChg>
        <pc:spChg chg="add del mod">
          <ac:chgData name="Calvin Tong" userId="10dd9793-a819-49c8-bf32-d54e87afa46e" providerId="ADAL" clId="{943A580C-D221-410B-BD5B-F2349EC7553F}" dt="2023-03-11T20:57:33.949" v="293" actId="478"/>
          <ac:spMkLst>
            <pc:docMk/>
            <pc:sldMk cId="3431923117" sldId="2145705986"/>
            <ac:spMk id="7" creationId="{2C32C2FD-EADE-F1A3-68CD-01BC42DBA556}"/>
          </ac:spMkLst>
        </pc:spChg>
        <pc:spChg chg="del mod">
          <ac:chgData name="Calvin Tong" userId="10dd9793-a819-49c8-bf32-d54e87afa46e" providerId="ADAL" clId="{943A580C-D221-410B-BD5B-F2349EC7553F}" dt="2023-03-11T21:46:21.765" v="1199" actId="478"/>
          <ac:spMkLst>
            <pc:docMk/>
            <pc:sldMk cId="3431923117" sldId="2145705986"/>
            <ac:spMk id="8" creationId="{35D66687-04C2-E2C5-9CCF-296B62098101}"/>
          </ac:spMkLst>
        </pc:spChg>
        <pc:spChg chg="add del mod">
          <ac:chgData name="Calvin Tong" userId="10dd9793-a819-49c8-bf32-d54e87afa46e" providerId="ADAL" clId="{943A580C-D221-410B-BD5B-F2349EC7553F}" dt="2023-03-11T21:00:00.115" v="338" actId="478"/>
          <ac:spMkLst>
            <pc:docMk/>
            <pc:sldMk cId="3431923117" sldId="2145705986"/>
            <ac:spMk id="10" creationId="{58EF2E4E-42EC-AFB7-7790-4C41E78AAFB6}"/>
          </ac:spMkLst>
        </pc:spChg>
        <pc:spChg chg="del">
          <ac:chgData name="Calvin Tong" userId="10dd9793-a819-49c8-bf32-d54e87afa46e" providerId="ADAL" clId="{943A580C-D221-410B-BD5B-F2349EC7553F}" dt="2023-03-11T21:46:20.103" v="1198" actId="478"/>
          <ac:spMkLst>
            <pc:docMk/>
            <pc:sldMk cId="3431923117" sldId="2145705986"/>
            <ac:spMk id="11" creationId="{6B334676-D445-9CE5-077C-F99364D38973}"/>
          </ac:spMkLst>
        </pc:spChg>
        <pc:spChg chg="add del mod">
          <ac:chgData name="Calvin Tong" userId="10dd9793-a819-49c8-bf32-d54e87afa46e" providerId="ADAL" clId="{943A580C-D221-410B-BD5B-F2349EC7553F}" dt="2023-03-11T21:00:22.087" v="347"/>
          <ac:spMkLst>
            <pc:docMk/>
            <pc:sldMk cId="3431923117" sldId="2145705986"/>
            <ac:spMk id="12" creationId="{5B9A2654-4A55-5781-EA6A-70ED51AAF1C2}"/>
          </ac:spMkLst>
        </pc:spChg>
        <pc:spChg chg="add mod">
          <ac:chgData name="Calvin Tong" userId="10dd9793-a819-49c8-bf32-d54e87afa46e" providerId="ADAL" clId="{943A580C-D221-410B-BD5B-F2349EC7553F}" dt="2023-03-11T21:51:35.281" v="1523" actId="113"/>
          <ac:spMkLst>
            <pc:docMk/>
            <pc:sldMk cId="3431923117" sldId="2145705986"/>
            <ac:spMk id="13" creationId="{15696E76-8CD5-37AB-79BA-12CB9D59F162}"/>
          </ac:spMkLst>
        </pc:spChg>
        <pc:spChg chg="add mod">
          <ac:chgData name="Calvin Tong" userId="10dd9793-a819-49c8-bf32-d54e87afa46e" providerId="ADAL" clId="{943A580C-D221-410B-BD5B-F2349EC7553F}" dt="2023-03-11T21:52:28.208" v="1546" actId="1035"/>
          <ac:spMkLst>
            <pc:docMk/>
            <pc:sldMk cId="3431923117" sldId="2145705986"/>
            <ac:spMk id="15" creationId="{2E40A2A0-8AB7-1C7F-4C7F-2517F7622922}"/>
          </ac:spMkLst>
        </pc:spChg>
        <pc:spChg chg="add mod">
          <ac:chgData name="Calvin Tong" userId="10dd9793-a819-49c8-bf32-d54e87afa46e" providerId="ADAL" clId="{943A580C-D221-410B-BD5B-F2349EC7553F}" dt="2023-03-11T21:52:28.208" v="1546" actId="1035"/>
          <ac:spMkLst>
            <pc:docMk/>
            <pc:sldMk cId="3431923117" sldId="2145705986"/>
            <ac:spMk id="16" creationId="{DB143BB2-6C2A-48CC-1FDE-3FCECDF1A809}"/>
          </ac:spMkLst>
        </pc:spChg>
        <pc:spChg chg="add mod">
          <ac:chgData name="Calvin Tong" userId="10dd9793-a819-49c8-bf32-d54e87afa46e" providerId="ADAL" clId="{943A580C-D221-410B-BD5B-F2349EC7553F}" dt="2023-03-11T21:52:28.208" v="1546" actId="1035"/>
          <ac:spMkLst>
            <pc:docMk/>
            <pc:sldMk cId="3431923117" sldId="2145705986"/>
            <ac:spMk id="17" creationId="{605CFA3D-8D09-6C77-8236-A12CB080F372}"/>
          </ac:spMkLst>
        </pc:spChg>
        <pc:spChg chg="add mod">
          <ac:chgData name="Calvin Tong" userId="10dd9793-a819-49c8-bf32-d54e87afa46e" providerId="ADAL" clId="{943A580C-D221-410B-BD5B-F2349EC7553F}" dt="2023-03-11T21:52:28.208" v="1546" actId="1035"/>
          <ac:spMkLst>
            <pc:docMk/>
            <pc:sldMk cId="3431923117" sldId="2145705986"/>
            <ac:spMk id="18" creationId="{A415C434-F629-B6E2-6E36-C4A433D95690}"/>
          </ac:spMkLst>
        </pc:spChg>
        <pc:spChg chg="mod">
          <ac:chgData name="Calvin Tong" userId="10dd9793-a819-49c8-bf32-d54e87afa46e" providerId="ADAL" clId="{943A580C-D221-410B-BD5B-F2349EC7553F}" dt="2023-03-11T21:49:42.226" v="1391" actId="207"/>
          <ac:spMkLst>
            <pc:docMk/>
            <pc:sldMk cId="3431923117" sldId="2145705986"/>
            <ac:spMk id="22" creationId="{12591FF6-41C5-F208-4637-48B68330F484}"/>
          </ac:spMkLst>
        </pc:spChg>
        <pc:spChg chg="del">
          <ac:chgData name="Calvin Tong" userId="10dd9793-a819-49c8-bf32-d54e87afa46e" providerId="ADAL" clId="{943A580C-D221-410B-BD5B-F2349EC7553F}" dt="2023-03-11T20:57:29.899" v="292" actId="478"/>
          <ac:spMkLst>
            <pc:docMk/>
            <pc:sldMk cId="3431923117" sldId="2145705986"/>
            <ac:spMk id="23" creationId="{941B1BB2-3104-0E0F-7CD4-4D9C8BC813B2}"/>
          </ac:spMkLst>
        </pc:spChg>
        <pc:spChg chg="del mod">
          <ac:chgData name="Calvin Tong" userId="10dd9793-a819-49c8-bf32-d54e87afa46e" providerId="ADAL" clId="{943A580C-D221-410B-BD5B-F2349EC7553F}" dt="2023-03-11T20:59:57.624" v="337" actId="21"/>
          <ac:spMkLst>
            <pc:docMk/>
            <pc:sldMk cId="3431923117" sldId="2145705986"/>
            <ac:spMk id="24" creationId="{6F6DA230-6364-60C4-50C1-4DC0A64C04F1}"/>
          </ac:spMkLst>
        </pc:spChg>
        <pc:spChg chg="mod">
          <ac:chgData name="Calvin Tong" userId="10dd9793-a819-49c8-bf32-d54e87afa46e" providerId="ADAL" clId="{943A580C-D221-410B-BD5B-F2349EC7553F}" dt="2023-03-11T18:39:34.802" v="194" actId="27636"/>
          <ac:spMkLst>
            <pc:docMk/>
            <pc:sldMk cId="3431923117" sldId="2145705986"/>
            <ac:spMk id="25" creationId="{1023043A-C973-8684-0A26-956DCFA80E46}"/>
          </ac:spMkLst>
        </pc:spChg>
        <pc:spChg chg="mod">
          <ac:chgData name="Calvin Tong" userId="10dd9793-a819-49c8-bf32-d54e87afa46e" providerId="ADAL" clId="{943A580C-D221-410B-BD5B-F2349EC7553F}" dt="2023-03-11T21:51:58.575" v="1533" actId="20577"/>
          <ac:spMkLst>
            <pc:docMk/>
            <pc:sldMk cId="3431923117" sldId="2145705986"/>
            <ac:spMk id="31" creationId="{3C9D690F-E841-A558-EBC7-7A0ACA307D75}"/>
          </ac:spMkLst>
        </pc:spChg>
        <pc:spChg chg="mod">
          <ac:chgData name="Calvin Tong" userId="10dd9793-a819-49c8-bf32-d54e87afa46e" providerId="ADAL" clId="{943A580C-D221-410B-BD5B-F2349EC7553F}" dt="2023-03-11T18:39:38.158" v="195"/>
          <ac:spMkLst>
            <pc:docMk/>
            <pc:sldMk cId="3431923117" sldId="2145705986"/>
            <ac:spMk id="38" creationId="{71D4971E-2A0F-3BFF-267E-B09DDFFDAC81}"/>
          </ac:spMkLst>
        </pc:spChg>
        <pc:spChg chg="mod">
          <ac:chgData name="Calvin Tong" userId="10dd9793-a819-49c8-bf32-d54e87afa46e" providerId="ADAL" clId="{943A580C-D221-410B-BD5B-F2349EC7553F}" dt="2023-03-11T18:39:24.866" v="188" actId="20577"/>
          <ac:spMkLst>
            <pc:docMk/>
            <pc:sldMk cId="3431923117" sldId="2145705986"/>
            <ac:spMk id="39" creationId="{4B9E1C79-A00F-619E-E1A9-9474D76C3D00}"/>
          </ac:spMkLst>
        </pc:spChg>
        <pc:graphicFrameChg chg="add mod modGraphic">
          <ac:chgData name="Calvin Tong" userId="10dd9793-a819-49c8-bf32-d54e87afa46e" providerId="ADAL" clId="{943A580C-D221-410B-BD5B-F2349EC7553F}" dt="2023-03-11T21:52:21.391" v="1536" actId="14100"/>
          <ac:graphicFrameMkLst>
            <pc:docMk/>
            <pc:sldMk cId="3431923117" sldId="2145705986"/>
            <ac:graphicFrameMk id="2" creationId="{538C3F27-5846-56F6-8BFA-665A2F04AFD4}"/>
          </ac:graphicFrameMkLst>
        </pc:graphicFrameChg>
        <pc:graphicFrameChg chg="mod modGraphic">
          <ac:chgData name="Calvin Tong" userId="10dd9793-a819-49c8-bf32-d54e87afa46e" providerId="ADAL" clId="{943A580C-D221-410B-BD5B-F2349EC7553F}" dt="2023-03-11T21:52:30.634" v="1552" actId="1036"/>
          <ac:graphicFrameMkLst>
            <pc:docMk/>
            <pc:sldMk cId="3431923117" sldId="2145705986"/>
            <ac:graphicFrameMk id="3" creationId="{7CE5679A-1C2D-AF63-33BD-A6A450E620D6}"/>
          </ac:graphicFrameMkLst>
        </pc:graphicFrameChg>
        <pc:graphicFrameChg chg="add mod modGraphic">
          <ac:chgData name="Calvin Tong" userId="10dd9793-a819-49c8-bf32-d54e87afa46e" providerId="ADAL" clId="{943A580C-D221-410B-BD5B-F2349EC7553F}" dt="2023-03-11T21:53:53.438" v="1601" actId="20577"/>
          <ac:graphicFrameMkLst>
            <pc:docMk/>
            <pc:sldMk cId="3431923117" sldId="2145705986"/>
            <ac:graphicFrameMk id="14" creationId="{CDEECEE6-F29E-C278-CD9F-F96287288A53}"/>
          </ac:graphicFrameMkLst>
        </pc:graphicFrameChg>
        <pc:picChg chg="add mod">
          <ac:chgData name="Calvin Tong" userId="10dd9793-a819-49c8-bf32-d54e87afa46e" providerId="ADAL" clId="{943A580C-D221-410B-BD5B-F2349EC7553F}" dt="2023-03-11T20:00:56.888" v="281" actId="1038"/>
          <ac:picMkLst>
            <pc:docMk/>
            <pc:sldMk cId="3431923117" sldId="2145705986"/>
            <ac:picMk id="4" creationId="{517477A9-7F50-4C00-53A4-4D5A15C53E0C}"/>
          </ac:picMkLst>
        </pc:picChg>
        <pc:cxnChg chg="add mod">
          <ac:chgData name="Calvin Tong" userId="10dd9793-a819-49c8-bf32-d54e87afa46e" providerId="ADAL" clId="{943A580C-D221-410B-BD5B-F2349EC7553F}" dt="2023-03-11T21:53:15.995" v="1566" actId="14100"/>
          <ac:cxnSpMkLst>
            <pc:docMk/>
            <pc:sldMk cId="3431923117" sldId="2145705986"/>
            <ac:cxnSpMk id="20" creationId="{8B960469-68D5-C133-5B58-E06E8499ED6D}"/>
          </ac:cxnSpMkLst>
        </pc:cxnChg>
      </pc:sldChg>
      <pc:sldChg chg="addSp delSp modSp del mod">
        <pc:chgData name="Calvin Tong" userId="10dd9793-a819-49c8-bf32-d54e87afa46e" providerId="ADAL" clId="{943A580C-D221-410B-BD5B-F2349EC7553F}" dt="2023-03-11T21:46:12.099" v="1197" actId="47"/>
        <pc:sldMkLst>
          <pc:docMk/>
          <pc:sldMk cId="2981005780" sldId="2145705987"/>
        </pc:sldMkLst>
        <pc:spChg chg="mod">
          <ac:chgData name="Calvin Tong" userId="10dd9793-a819-49c8-bf32-d54e87afa46e" providerId="ADAL" clId="{943A580C-D221-410B-BD5B-F2349EC7553F}" dt="2023-03-11T21:34:38.829" v="844" actId="1076"/>
          <ac:spMkLst>
            <pc:docMk/>
            <pc:sldMk cId="2981005780" sldId="2145705987"/>
            <ac:spMk id="2" creationId="{F28C56F4-C1F4-8559-A4D0-04814A047E27}"/>
          </ac:spMkLst>
        </pc:spChg>
        <pc:spChg chg="del">
          <ac:chgData name="Calvin Tong" userId="10dd9793-a819-49c8-bf32-d54e87afa46e" providerId="ADAL" clId="{943A580C-D221-410B-BD5B-F2349EC7553F}" dt="2023-03-11T21:34:36.385" v="843" actId="478"/>
          <ac:spMkLst>
            <pc:docMk/>
            <pc:sldMk cId="2981005780" sldId="2145705987"/>
            <ac:spMk id="3" creationId="{068D415E-5AF0-A463-183D-DFEE145EB8ED}"/>
          </ac:spMkLst>
        </pc:spChg>
        <pc:spChg chg="del">
          <ac:chgData name="Calvin Tong" userId="10dd9793-a819-49c8-bf32-d54e87afa46e" providerId="ADAL" clId="{943A580C-D221-410B-BD5B-F2349EC7553F}" dt="2023-03-11T21:34:36.385" v="843" actId="478"/>
          <ac:spMkLst>
            <pc:docMk/>
            <pc:sldMk cId="2981005780" sldId="2145705987"/>
            <ac:spMk id="4" creationId="{2BF79F42-A070-9994-52B7-65E1939DA865}"/>
          </ac:spMkLst>
        </pc:spChg>
        <pc:spChg chg="add del mod">
          <ac:chgData name="Calvin Tong" userId="10dd9793-a819-49c8-bf32-d54e87afa46e" providerId="ADAL" clId="{943A580C-D221-410B-BD5B-F2349EC7553F}" dt="2023-03-11T21:34:34.700" v="842"/>
          <ac:spMkLst>
            <pc:docMk/>
            <pc:sldMk cId="2981005780" sldId="2145705987"/>
            <ac:spMk id="6" creationId="{3B2AA3DB-4165-D2AA-CFE9-B6BEF0EB7418}"/>
          </ac:spMkLst>
        </pc:spChg>
        <pc:spChg chg="add del mod">
          <ac:chgData name="Calvin Tong" userId="10dd9793-a819-49c8-bf32-d54e87afa46e" providerId="ADAL" clId="{943A580C-D221-410B-BD5B-F2349EC7553F}" dt="2023-03-11T21:34:34.700" v="842"/>
          <ac:spMkLst>
            <pc:docMk/>
            <pc:sldMk cId="2981005780" sldId="2145705987"/>
            <ac:spMk id="7" creationId="{1AE887FF-3C92-3407-975A-8D34C1B61094}"/>
          </ac:spMkLst>
        </pc:spChg>
        <pc:spChg chg="add del mod">
          <ac:chgData name="Calvin Tong" userId="10dd9793-a819-49c8-bf32-d54e87afa46e" providerId="ADAL" clId="{943A580C-D221-410B-BD5B-F2349EC7553F}" dt="2023-03-11T21:34:34.700" v="842"/>
          <ac:spMkLst>
            <pc:docMk/>
            <pc:sldMk cId="2981005780" sldId="2145705987"/>
            <ac:spMk id="8" creationId="{03EFD30D-2ED4-4226-5DCB-40C66DF58306}"/>
          </ac:spMkLst>
        </pc:spChg>
        <pc:spChg chg="add del mod">
          <ac:chgData name="Calvin Tong" userId="10dd9793-a819-49c8-bf32-d54e87afa46e" providerId="ADAL" clId="{943A580C-D221-410B-BD5B-F2349EC7553F}" dt="2023-03-11T21:34:34.700" v="842"/>
          <ac:spMkLst>
            <pc:docMk/>
            <pc:sldMk cId="2981005780" sldId="2145705987"/>
            <ac:spMk id="9" creationId="{5437D878-695D-71A4-E428-64B733C208A0}"/>
          </ac:spMkLst>
        </pc:spChg>
        <pc:spChg chg="add del mod">
          <ac:chgData name="Calvin Tong" userId="10dd9793-a819-49c8-bf32-d54e87afa46e" providerId="ADAL" clId="{943A580C-D221-410B-BD5B-F2349EC7553F}" dt="2023-03-11T21:34:34.700" v="842"/>
          <ac:spMkLst>
            <pc:docMk/>
            <pc:sldMk cId="2981005780" sldId="2145705987"/>
            <ac:spMk id="10" creationId="{FE77CF1E-3F2E-9B6F-8895-5F080221EB46}"/>
          </ac:spMkLst>
        </pc:spChg>
        <pc:spChg chg="add del mod">
          <ac:chgData name="Calvin Tong" userId="10dd9793-a819-49c8-bf32-d54e87afa46e" providerId="ADAL" clId="{943A580C-D221-410B-BD5B-F2349EC7553F}" dt="2023-03-11T21:34:34.700" v="842"/>
          <ac:spMkLst>
            <pc:docMk/>
            <pc:sldMk cId="2981005780" sldId="2145705987"/>
            <ac:spMk id="11" creationId="{171A8DA8-A976-089E-F527-F83CC7F38ABE}"/>
          </ac:spMkLst>
        </pc:spChg>
        <pc:spChg chg="add del mod">
          <ac:chgData name="Calvin Tong" userId="10dd9793-a819-49c8-bf32-d54e87afa46e" providerId="ADAL" clId="{943A580C-D221-410B-BD5B-F2349EC7553F}" dt="2023-03-11T21:34:34.700" v="842"/>
          <ac:spMkLst>
            <pc:docMk/>
            <pc:sldMk cId="2981005780" sldId="2145705987"/>
            <ac:spMk id="12" creationId="{97F9F82A-A684-BFE3-F43E-AD2E5DF93A58}"/>
          </ac:spMkLst>
        </pc:spChg>
        <pc:spChg chg="add del mod">
          <ac:chgData name="Calvin Tong" userId="10dd9793-a819-49c8-bf32-d54e87afa46e" providerId="ADAL" clId="{943A580C-D221-410B-BD5B-F2349EC7553F}" dt="2023-03-11T21:34:34.700" v="842"/>
          <ac:spMkLst>
            <pc:docMk/>
            <pc:sldMk cId="2981005780" sldId="2145705987"/>
            <ac:spMk id="13" creationId="{4FE475EE-BB9E-C575-58B6-C908C973F5E8}"/>
          </ac:spMkLst>
        </pc:spChg>
        <pc:spChg chg="add del mod">
          <ac:chgData name="Calvin Tong" userId="10dd9793-a819-49c8-bf32-d54e87afa46e" providerId="ADAL" clId="{943A580C-D221-410B-BD5B-F2349EC7553F}" dt="2023-03-11T21:34:34.700" v="842"/>
          <ac:spMkLst>
            <pc:docMk/>
            <pc:sldMk cId="2981005780" sldId="2145705987"/>
            <ac:spMk id="14" creationId="{6DC1AAA4-9157-ABBE-D253-1DB4F1C11A75}"/>
          </ac:spMkLst>
        </pc:spChg>
        <pc:spChg chg="add del mod">
          <ac:chgData name="Calvin Tong" userId="10dd9793-a819-49c8-bf32-d54e87afa46e" providerId="ADAL" clId="{943A580C-D221-410B-BD5B-F2349EC7553F}" dt="2023-03-11T21:34:34.700" v="842"/>
          <ac:spMkLst>
            <pc:docMk/>
            <pc:sldMk cId="2981005780" sldId="2145705987"/>
            <ac:spMk id="15" creationId="{648557E0-18D4-3DEA-4FB1-82E74E3A394E}"/>
          </ac:spMkLst>
        </pc:spChg>
        <pc:spChg chg="add del mod">
          <ac:chgData name="Calvin Tong" userId="10dd9793-a819-49c8-bf32-d54e87afa46e" providerId="ADAL" clId="{943A580C-D221-410B-BD5B-F2349EC7553F}" dt="2023-03-11T21:34:34.700" v="842"/>
          <ac:spMkLst>
            <pc:docMk/>
            <pc:sldMk cId="2981005780" sldId="2145705987"/>
            <ac:spMk id="16" creationId="{F9328CE7-D6EC-759B-69B6-EA53C7F8B68B}"/>
          </ac:spMkLst>
        </pc:spChg>
        <pc:spChg chg="add del mod">
          <ac:chgData name="Calvin Tong" userId="10dd9793-a819-49c8-bf32-d54e87afa46e" providerId="ADAL" clId="{943A580C-D221-410B-BD5B-F2349EC7553F}" dt="2023-03-11T21:34:34.700" v="842"/>
          <ac:spMkLst>
            <pc:docMk/>
            <pc:sldMk cId="2981005780" sldId="2145705987"/>
            <ac:spMk id="17" creationId="{CF4FF777-7DEF-7372-B3AD-79EC9C48A8ED}"/>
          </ac:spMkLst>
        </pc:spChg>
        <pc:spChg chg="add del mod">
          <ac:chgData name="Calvin Tong" userId="10dd9793-a819-49c8-bf32-d54e87afa46e" providerId="ADAL" clId="{943A580C-D221-410B-BD5B-F2349EC7553F}" dt="2023-03-11T21:34:34.700" v="842"/>
          <ac:spMkLst>
            <pc:docMk/>
            <pc:sldMk cId="2981005780" sldId="2145705987"/>
            <ac:spMk id="18" creationId="{C0008D95-F08D-5635-97B9-ADA64CA8EB39}"/>
          </ac:spMkLst>
        </pc:spChg>
        <pc:spChg chg="add del mod">
          <ac:chgData name="Calvin Tong" userId="10dd9793-a819-49c8-bf32-d54e87afa46e" providerId="ADAL" clId="{943A580C-D221-410B-BD5B-F2349EC7553F}" dt="2023-03-11T21:34:34.700" v="842"/>
          <ac:spMkLst>
            <pc:docMk/>
            <pc:sldMk cId="2981005780" sldId="2145705987"/>
            <ac:spMk id="19" creationId="{C4E1FFEE-98F4-166B-5304-FF2DB90CB782}"/>
          </ac:spMkLst>
        </pc:spChg>
        <pc:spChg chg="add del mod">
          <ac:chgData name="Calvin Tong" userId="10dd9793-a819-49c8-bf32-d54e87afa46e" providerId="ADAL" clId="{943A580C-D221-410B-BD5B-F2349EC7553F}" dt="2023-03-11T21:34:34.700" v="842"/>
          <ac:spMkLst>
            <pc:docMk/>
            <pc:sldMk cId="2981005780" sldId="2145705987"/>
            <ac:spMk id="20" creationId="{53EF1D16-A472-353E-059E-D4E6F6FA7F8C}"/>
          </ac:spMkLst>
        </pc:spChg>
        <pc:spChg chg="add del mod">
          <ac:chgData name="Calvin Tong" userId="10dd9793-a819-49c8-bf32-d54e87afa46e" providerId="ADAL" clId="{943A580C-D221-410B-BD5B-F2349EC7553F}" dt="2023-03-11T21:34:34.700" v="842"/>
          <ac:spMkLst>
            <pc:docMk/>
            <pc:sldMk cId="2981005780" sldId="2145705987"/>
            <ac:spMk id="21" creationId="{7FA71982-A1B2-8D68-0D83-CBEA97E11F27}"/>
          </ac:spMkLst>
        </pc:spChg>
        <pc:spChg chg="add del mod">
          <ac:chgData name="Calvin Tong" userId="10dd9793-a819-49c8-bf32-d54e87afa46e" providerId="ADAL" clId="{943A580C-D221-410B-BD5B-F2349EC7553F}" dt="2023-03-11T21:34:34.700" v="842"/>
          <ac:spMkLst>
            <pc:docMk/>
            <pc:sldMk cId="2981005780" sldId="2145705987"/>
            <ac:spMk id="22" creationId="{7D3B2478-9DA8-575E-3F80-26091F99953C}"/>
          </ac:spMkLst>
        </pc:spChg>
        <pc:spChg chg="add del mod">
          <ac:chgData name="Calvin Tong" userId="10dd9793-a819-49c8-bf32-d54e87afa46e" providerId="ADAL" clId="{943A580C-D221-410B-BD5B-F2349EC7553F}" dt="2023-03-11T21:34:34.700" v="842"/>
          <ac:spMkLst>
            <pc:docMk/>
            <pc:sldMk cId="2981005780" sldId="2145705987"/>
            <ac:spMk id="23" creationId="{901DDCD7-A9DB-A43D-9DEF-4ED1D270A2F2}"/>
          </ac:spMkLst>
        </pc:spChg>
        <pc:spChg chg="add del mod">
          <ac:chgData name="Calvin Tong" userId="10dd9793-a819-49c8-bf32-d54e87afa46e" providerId="ADAL" clId="{943A580C-D221-410B-BD5B-F2349EC7553F}" dt="2023-03-11T21:34:34.700" v="842"/>
          <ac:spMkLst>
            <pc:docMk/>
            <pc:sldMk cId="2981005780" sldId="2145705987"/>
            <ac:spMk id="24" creationId="{367D8654-3C0B-547C-10C7-B0B450F57D80}"/>
          </ac:spMkLst>
        </pc:spChg>
        <pc:spChg chg="add del mod">
          <ac:chgData name="Calvin Tong" userId="10dd9793-a819-49c8-bf32-d54e87afa46e" providerId="ADAL" clId="{943A580C-D221-410B-BD5B-F2349EC7553F}" dt="2023-03-11T21:34:34.700" v="842"/>
          <ac:spMkLst>
            <pc:docMk/>
            <pc:sldMk cId="2981005780" sldId="2145705987"/>
            <ac:spMk id="25" creationId="{AA69AE4F-2619-9836-8860-E7B78BB1D9C9}"/>
          </ac:spMkLst>
        </pc:spChg>
        <pc:spChg chg="add del mod">
          <ac:chgData name="Calvin Tong" userId="10dd9793-a819-49c8-bf32-d54e87afa46e" providerId="ADAL" clId="{943A580C-D221-410B-BD5B-F2349EC7553F}" dt="2023-03-11T21:34:34.700" v="842"/>
          <ac:spMkLst>
            <pc:docMk/>
            <pc:sldMk cId="2981005780" sldId="2145705987"/>
            <ac:spMk id="26" creationId="{00B8C1AE-98B7-4062-6FB0-66AA6298A0B6}"/>
          </ac:spMkLst>
        </pc:spChg>
        <pc:spChg chg="add del mod">
          <ac:chgData name="Calvin Tong" userId="10dd9793-a819-49c8-bf32-d54e87afa46e" providerId="ADAL" clId="{943A580C-D221-410B-BD5B-F2349EC7553F}" dt="2023-03-11T21:34:34.700" v="842"/>
          <ac:spMkLst>
            <pc:docMk/>
            <pc:sldMk cId="2981005780" sldId="2145705987"/>
            <ac:spMk id="27" creationId="{F76EA13E-A938-4BF4-35D9-C9A20A4FC6FA}"/>
          </ac:spMkLst>
        </pc:spChg>
        <pc:spChg chg="add del mod">
          <ac:chgData name="Calvin Tong" userId="10dd9793-a819-49c8-bf32-d54e87afa46e" providerId="ADAL" clId="{943A580C-D221-410B-BD5B-F2349EC7553F}" dt="2023-03-11T21:34:34.700" v="842"/>
          <ac:spMkLst>
            <pc:docMk/>
            <pc:sldMk cId="2981005780" sldId="2145705987"/>
            <ac:spMk id="28" creationId="{7DF60934-85F8-6D20-BC02-6A8D01F9D51B}"/>
          </ac:spMkLst>
        </pc:spChg>
        <pc:spChg chg="add del mod">
          <ac:chgData name="Calvin Tong" userId="10dd9793-a819-49c8-bf32-d54e87afa46e" providerId="ADAL" clId="{943A580C-D221-410B-BD5B-F2349EC7553F}" dt="2023-03-11T21:34:34.700" v="842"/>
          <ac:spMkLst>
            <pc:docMk/>
            <pc:sldMk cId="2981005780" sldId="2145705987"/>
            <ac:spMk id="29" creationId="{E5272F50-CBF1-8C5E-C5C4-729F52FA2AC1}"/>
          </ac:spMkLst>
        </pc:spChg>
        <pc:spChg chg="add del mod">
          <ac:chgData name="Calvin Tong" userId="10dd9793-a819-49c8-bf32-d54e87afa46e" providerId="ADAL" clId="{943A580C-D221-410B-BD5B-F2349EC7553F}" dt="2023-03-11T21:34:34.700" v="842"/>
          <ac:spMkLst>
            <pc:docMk/>
            <pc:sldMk cId="2981005780" sldId="2145705987"/>
            <ac:spMk id="30" creationId="{FEC54B17-AA7D-EC05-E7CC-E65A43BF18B2}"/>
          </ac:spMkLst>
        </pc:spChg>
        <pc:spChg chg="add del mod">
          <ac:chgData name="Calvin Tong" userId="10dd9793-a819-49c8-bf32-d54e87afa46e" providerId="ADAL" clId="{943A580C-D221-410B-BD5B-F2349EC7553F}" dt="2023-03-11T21:34:34.700" v="842"/>
          <ac:spMkLst>
            <pc:docMk/>
            <pc:sldMk cId="2981005780" sldId="2145705987"/>
            <ac:spMk id="31" creationId="{A873382C-26AE-5620-5817-213093DC80D1}"/>
          </ac:spMkLst>
        </pc:spChg>
        <pc:spChg chg="add del mod">
          <ac:chgData name="Calvin Tong" userId="10dd9793-a819-49c8-bf32-d54e87afa46e" providerId="ADAL" clId="{943A580C-D221-410B-BD5B-F2349EC7553F}" dt="2023-03-11T21:34:34.700" v="842"/>
          <ac:spMkLst>
            <pc:docMk/>
            <pc:sldMk cId="2981005780" sldId="2145705987"/>
            <ac:spMk id="32" creationId="{3DEC974A-25C1-5681-D674-518EEBD0FBED}"/>
          </ac:spMkLst>
        </pc:spChg>
        <pc:spChg chg="add del mod">
          <ac:chgData name="Calvin Tong" userId="10dd9793-a819-49c8-bf32-d54e87afa46e" providerId="ADAL" clId="{943A580C-D221-410B-BD5B-F2349EC7553F}" dt="2023-03-11T21:34:34.700" v="842"/>
          <ac:spMkLst>
            <pc:docMk/>
            <pc:sldMk cId="2981005780" sldId="2145705987"/>
            <ac:spMk id="33" creationId="{F99AC63F-DF04-CB81-B8E3-2B1C94BEDEB2}"/>
          </ac:spMkLst>
        </pc:spChg>
        <pc:spChg chg="mod">
          <ac:chgData name="Calvin Tong" userId="10dd9793-a819-49c8-bf32-d54e87afa46e" providerId="ADAL" clId="{943A580C-D221-410B-BD5B-F2349EC7553F}" dt="2023-03-11T21:34:34.187" v="841"/>
          <ac:spMkLst>
            <pc:docMk/>
            <pc:sldMk cId="2981005780" sldId="2145705987"/>
            <ac:spMk id="35" creationId="{8BE406E0-13C1-60FA-4AEA-D78819BCA362}"/>
          </ac:spMkLst>
        </pc:spChg>
        <pc:spChg chg="mod">
          <ac:chgData name="Calvin Tong" userId="10dd9793-a819-49c8-bf32-d54e87afa46e" providerId="ADAL" clId="{943A580C-D221-410B-BD5B-F2349EC7553F}" dt="2023-03-11T21:34:34.187" v="841"/>
          <ac:spMkLst>
            <pc:docMk/>
            <pc:sldMk cId="2981005780" sldId="2145705987"/>
            <ac:spMk id="36" creationId="{BB52EF04-C9A2-7127-F139-8FBF915E863B}"/>
          </ac:spMkLst>
        </pc:spChg>
        <pc:spChg chg="mod">
          <ac:chgData name="Calvin Tong" userId="10dd9793-a819-49c8-bf32-d54e87afa46e" providerId="ADAL" clId="{943A580C-D221-410B-BD5B-F2349EC7553F}" dt="2023-03-11T21:34:34.187" v="841"/>
          <ac:spMkLst>
            <pc:docMk/>
            <pc:sldMk cId="2981005780" sldId="2145705987"/>
            <ac:spMk id="37" creationId="{C0FD9E8A-F500-2508-C2EB-12B8DEAF13BC}"/>
          </ac:spMkLst>
        </pc:spChg>
        <pc:spChg chg="mod">
          <ac:chgData name="Calvin Tong" userId="10dd9793-a819-49c8-bf32-d54e87afa46e" providerId="ADAL" clId="{943A580C-D221-410B-BD5B-F2349EC7553F}" dt="2023-03-11T21:34:34.187" v="841"/>
          <ac:spMkLst>
            <pc:docMk/>
            <pc:sldMk cId="2981005780" sldId="2145705987"/>
            <ac:spMk id="38" creationId="{75E8CE36-4ED2-B488-10DA-1C3C58998E0D}"/>
          </ac:spMkLst>
        </pc:spChg>
        <pc:spChg chg="mod">
          <ac:chgData name="Calvin Tong" userId="10dd9793-a819-49c8-bf32-d54e87afa46e" providerId="ADAL" clId="{943A580C-D221-410B-BD5B-F2349EC7553F}" dt="2023-03-11T21:34:34.187" v="841"/>
          <ac:spMkLst>
            <pc:docMk/>
            <pc:sldMk cId="2981005780" sldId="2145705987"/>
            <ac:spMk id="39" creationId="{9F929A79-27BD-2FDA-1E88-F81820F4FA9D}"/>
          </ac:spMkLst>
        </pc:spChg>
        <pc:spChg chg="add del mod">
          <ac:chgData name="Calvin Tong" userId="10dd9793-a819-49c8-bf32-d54e87afa46e" providerId="ADAL" clId="{943A580C-D221-410B-BD5B-F2349EC7553F}" dt="2023-03-11T21:34:34.700" v="842"/>
          <ac:spMkLst>
            <pc:docMk/>
            <pc:sldMk cId="2981005780" sldId="2145705987"/>
            <ac:spMk id="40" creationId="{271ED3F0-5F7E-A88E-3137-93ECC40030E7}"/>
          </ac:spMkLst>
        </pc:spChg>
        <pc:spChg chg="add del mod">
          <ac:chgData name="Calvin Tong" userId="10dd9793-a819-49c8-bf32-d54e87afa46e" providerId="ADAL" clId="{943A580C-D221-410B-BD5B-F2349EC7553F}" dt="2023-03-11T21:34:34.700" v="842"/>
          <ac:spMkLst>
            <pc:docMk/>
            <pc:sldMk cId="2981005780" sldId="2145705987"/>
            <ac:spMk id="41" creationId="{73E82261-41B3-F954-EA76-0B17FFE0B955}"/>
          </ac:spMkLst>
        </pc:spChg>
        <pc:spChg chg="add del mod">
          <ac:chgData name="Calvin Tong" userId="10dd9793-a819-49c8-bf32-d54e87afa46e" providerId="ADAL" clId="{943A580C-D221-410B-BD5B-F2349EC7553F}" dt="2023-03-11T21:34:34.700" v="842"/>
          <ac:spMkLst>
            <pc:docMk/>
            <pc:sldMk cId="2981005780" sldId="2145705987"/>
            <ac:spMk id="42" creationId="{D4633934-546D-0231-F82F-935AF1CD411A}"/>
          </ac:spMkLst>
        </pc:spChg>
        <pc:spChg chg="add del mod">
          <ac:chgData name="Calvin Tong" userId="10dd9793-a819-49c8-bf32-d54e87afa46e" providerId="ADAL" clId="{943A580C-D221-410B-BD5B-F2349EC7553F}" dt="2023-03-11T21:34:34.700" v="842"/>
          <ac:spMkLst>
            <pc:docMk/>
            <pc:sldMk cId="2981005780" sldId="2145705987"/>
            <ac:spMk id="43" creationId="{887F2D13-40EE-F274-80C2-5E3D4DE8E4F3}"/>
          </ac:spMkLst>
        </pc:spChg>
        <pc:spChg chg="add del mod">
          <ac:chgData name="Calvin Tong" userId="10dd9793-a819-49c8-bf32-d54e87afa46e" providerId="ADAL" clId="{943A580C-D221-410B-BD5B-F2349EC7553F}" dt="2023-03-11T21:34:34.700" v="842"/>
          <ac:spMkLst>
            <pc:docMk/>
            <pc:sldMk cId="2981005780" sldId="2145705987"/>
            <ac:spMk id="44" creationId="{B90E5AD1-0DC9-7FF9-A031-984544E42297}"/>
          </ac:spMkLst>
        </pc:spChg>
        <pc:spChg chg="mod">
          <ac:chgData name="Calvin Tong" userId="10dd9793-a819-49c8-bf32-d54e87afa46e" providerId="ADAL" clId="{943A580C-D221-410B-BD5B-F2349EC7553F}" dt="2023-03-11T21:34:34.187" v="841"/>
          <ac:spMkLst>
            <pc:docMk/>
            <pc:sldMk cId="2981005780" sldId="2145705987"/>
            <ac:spMk id="46" creationId="{396A87F1-FEF5-459F-92BD-231B1ACFF810}"/>
          </ac:spMkLst>
        </pc:spChg>
        <pc:spChg chg="mod">
          <ac:chgData name="Calvin Tong" userId="10dd9793-a819-49c8-bf32-d54e87afa46e" providerId="ADAL" clId="{943A580C-D221-410B-BD5B-F2349EC7553F}" dt="2023-03-11T21:34:34.187" v="841"/>
          <ac:spMkLst>
            <pc:docMk/>
            <pc:sldMk cId="2981005780" sldId="2145705987"/>
            <ac:spMk id="47" creationId="{5B89E044-569F-ABD0-5A47-556523652550}"/>
          </ac:spMkLst>
        </pc:spChg>
        <pc:spChg chg="mod">
          <ac:chgData name="Calvin Tong" userId="10dd9793-a819-49c8-bf32-d54e87afa46e" providerId="ADAL" clId="{943A580C-D221-410B-BD5B-F2349EC7553F}" dt="2023-03-11T21:34:34.187" v="841"/>
          <ac:spMkLst>
            <pc:docMk/>
            <pc:sldMk cId="2981005780" sldId="2145705987"/>
            <ac:spMk id="48" creationId="{C0CE1014-8D37-0DA6-6D75-40670AF4C643}"/>
          </ac:spMkLst>
        </pc:spChg>
        <pc:spChg chg="mod">
          <ac:chgData name="Calvin Tong" userId="10dd9793-a819-49c8-bf32-d54e87afa46e" providerId="ADAL" clId="{943A580C-D221-410B-BD5B-F2349EC7553F}" dt="2023-03-11T21:34:34.187" v="841"/>
          <ac:spMkLst>
            <pc:docMk/>
            <pc:sldMk cId="2981005780" sldId="2145705987"/>
            <ac:spMk id="49" creationId="{8DE0CD79-5DE0-74DE-91A0-384703FCDFC9}"/>
          </ac:spMkLst>
        </pc:spChg>
        <pc:spChg chg="mod">
          <ac:chgData name="Calvin Tong" userId="10dd9793-a819-49c8-bf32-d54e87afa46e" providerId="ADAL" clId="{943A580C-D221-410B-BD5B-F2349EC7553F}" dt="2023-03-11T21:34:34.187" v="841"/>
          <ac:spMkLst>
            <pc:docMk/>
            <pc:sldMk cId="2981005780" sldId="2145705987"/>
            <ac:spMk id="50" creationId="{841DD55D-525F-3376-8CEE-B928673C31A0}"/>
          </ac:spMkLst>
        </pc:spChg>
        <pc:spChg chg="mod">
          <ac:chgData name="Calvin Tong" userId="10dd9793-a819-49c8-bf32-d54e87afa46e" providerId="ADAL" clId="{943A580C-D221-410B-BD5B-F2349EC7553F}" dt="2023-03-11T21:34:34.187" v="841"/>
          <ac:spMkLst>
            <pc:docMk/>
            <pc:sldMk cId="2981005780" sldId="2145705987"/>
            <ac:spMk id="51" creationId="{991C0B7C-ADA1-78FF-3DA7-D3B1A6F5B273}"/>
          </ac:spMkLst>
        </pc:spChg>
        <pc:spChg chg="mod">
          <ac:chgData name="Calvin Tong" userId="10dd9793-a819-49c8-bf32-d54e87afa46e" providerId="ADAL" clId="{943A580C-D221-410B-BD5B-F2349EC7553F}" dt="2023-03-11T21:34:34.187" v="841"/>
          <ac:spMkLst>
            <pc:docMk/>
            <pc:sldMk cId="2981005780" sldId="2145705987"/>
            <ac:spMk id="52" creationId="{E9DA7355-F911-B29A-6E38-BD0B5E3C7C7F}"/>
          </ac:spMkLst>
        </pc:spChg>
        <pc:spChg chg="mod">
          <ac:chgData name="Calvin Tong" userId="10dd9793-a819-49c8-bf32-d54e87afa46e" providerId="ADAL" clId="{943A580C-D221-410B-BD5B-F2349EC7553F}" dt="2023-03-11T21:34:34.187" v="841"/>
          <ac:spMkLst>
            <pc:docMk/>
            <pc:sldMk cId="2981005780" sldId="2145705987"/>
            <ac:spMk id="53" creationId="{94038D92-5630-F105-A4DC-B739A1636301}"/>
          </ac:spMkLst>
        </pc:spChg>
        <pc:spChg chg="mod">
          <ac:chgData name="Calvin Tong" userId="10dd9793-a819-49c8-bf32-d54e87afa46e" providerId="ADAL" clId="{943A580C-D221-410B-BD5B-F2349EC7553F}" dt="2023-03-11T21:34:34.187" v="841"/>
          <ac:spMkLst>
            <pc:docMk/>
            <pc:sldMk cId="2981005780" sldId="2145705987"/>
            <ac:spMk id="54" creationId="{13070F2C-E4D4-2D09-A7D2-3F211E85030F}"/>
          </ac:spMkLst>
        </pc:spChg>
        <pc:spChg chg="mod">
          <ac:chgData name="Calvin Tong" userId="10dd9793-a819-49c8-bf32-d54e87afa46e" providerId="ADAL" clId="{943A580C-D221-410B-BD5B-F2349EC7553F}" dt="2023-03-11T21:34:34.187" v="841"/>
          <ac:spMkLst>
            <pc:docMk/>
            <pc:sldMk cId="2981005780" sldId="2145705987"/>
            <ac:spMk id="55" creationId="{B1063628-02E9-EBC3-2675-A4C63D143F63}"/>
          </ac:spMkLst>
        </pc:spChg>
        <pc:spChg chg="add del mod">
          <ac:chgData name="Calvin Tong" userId="10dd9793-a819-49c8-bf32-d54e87afa46e" providerId="ADAL" clId="{943A580C-D221-410B-BD5B-F2349EC7553F}" dt="2023-03-11T21:34:34.700" v="842"/>
          <ac:spMkLst>
            <pc:docMk/>
            <pc:sldMk cId="2981005780" sldId="2145705987"/>
            <ac:spMk id="56" creationId="{76E69095-4859-1368-157B-51F06E512922}"/>
          </ac:spMkLst>
        </pc:spChg>
        <pc:spChg chg="add del mod">
          <ac:chgData name="Calvin Tong" userId="10dd9793-a819-49c8-bf32-d54e87afa46e" providerId="ADAL" clId="{943A580C-D221-410B-BD5B-F2349EC7553F}" dt="2023-03-11T21:34:34.700" v="842"/>
          <ac:spMkLst>
            <pc:docMk/>
            <pc:sldMk cId="2981005780" sldId="2145705987"/>
            <ac:spMk id="58" creationId="{B016772E-744D-CC77-2BD0-74AAAAFA06AD}"/>
          </ac:spMkLst>
        </pc:spChg>
        <pc:spChg chg="add del mod">
          <ac:chgData name="Calvin Tong" userId="10dd9793-a819-49c8-bf32-d54e87afa46e" providerId="ADAL" clId="{943A580C-D221-410B-BD5B-F2349EC7553F}" dt="2023-03-11T21:34:34.700" v="842"/>
          <ac:spMkLst>
            <pc:docMk/>
            <pc:sldMk cId="2981005780" sldId="2145705987"/>
            <ac:spMk id="59" creationId="{411E89CF-19DC-3396-6596-89F3B19208DE}"/>
          </ac:spMkLst>
        </pc:spChg>
        <pc:spChg chg="add del mod">
          <ac:chgData name="Calvin Tong" userId="10dd9793-a819-49c8-bf32-d54e87afa46e" providerId="ADAL" clId="{943A580C-D221-410B-BD5B-F2349EC7553F}" dt="2023-03-11T21:34:34.700" v="842"/>
          <ac:spMkLst>
            <pc:docMk/>
            <pc:sldMk cId="2981005780" sldId="2145705987"/>
            <ac:spMk id="60" creationId="{AC7584F8-388C-1224-706D-2C3DF690BF74}"/>
          </ac:spMkLst>
        </pc:spChg>
        <pc:spChg chg="add del mod">
          <ac:chgData name="Calvin Tong" userId="10dd9793-a819-49c8-bf32-d54e87afa46e" providerId="ADAL" clId="{943A580C-D221-410B-BD5B-F2349EC7553F}" dt="2023-03-11T21:34:34.700" v="842"/>
          <ac:spMkLst>
            <pc:docMk/>
            <pc:sldMk cId="2981005780" sldId="2145705987"/>
            <ac:spMk id="61" creationId="{0C3D2947-98ED-9EC0-E1E0-B5CCB9F20807}"/>
          </ac:spMkLst>
        </pc:spChg>
        <pc:spChg chg="add del mod">
          <ac:chgData name="Calvin Tong" userId="10dd9793-a819-49c8-bf32-d54e87afa46e" providerId="ADAL" clId="{943A580C-D221-410B-BD5B-F2349EC7553F}" dt="2023-03-11T21:34:34.700" v="842"/>
          <ac:spMkLst>
            <pc:docMk/>
            <pc:sldMk cId="2981005780" sldId="2145705987"/>
            <ac:spMk id="62" creationId="{EF74B189-460F-B02F-A7B3-44466F8E3B43}"/>
          </ac:spMkLst>
        </pc:spChg>
        <pc:spChg chg="add del mod">
          <ac:chgData name="Calvin Tong" userId="10dd9793-a819-49c8-bf32-d54e87afa46e" providerId="ADAL" clId="{943A580C-D221-410B-BD5B-F2349EC7553F}" dt="2023-03-11T21:34:34.700" v="842"/>
          <ac:spMkLst>
            <pc:docMk/>
            <pc:sldMk cId="2981005780" sldId="2145705987"/>
            <ac:spMk id="63" creationId="{1D23DF0B-86A7-9A5D-7933-2333F0B1BA58}"/>
          </ac:spMkLst>
        </pc:spChg>
        <pc:spChg chg="add del mod">
          <ac:chgData name="Calvin Tong" userId="10dd9793-a819-49c8-bf32-d54e87afa46e" providerId="ADAL" clId="{943A580C-D221-410B-BD5B-F2349EC7553F}" dt="2023-03-11T21:34:42.535" v="848"/>
          <ac:spMkLst>
            <pc:docMk/>
            <pc:sldMk cId="2981005780" sldId="2145705987"/>
            <ac:spMk id="65" creationId="{B5909417-09DE-0D3C-A541-F758554D8277}"/>
          </ac:spMkLst>
        </pc:spChg>
        <pc:spChg chg="add del mod">
          <ac:chgData name="Calvin Tong" userId="10dd9793-a819-49c8-bf32-d54e87afa46e" providerId="ADAL" clId="{943A580C-D221-410B-BD5B-F2349EC7553F}" dt="2023-03-11T21:34:42.535" v="848"/>
          <ac:spMkLst>
            <pc:docMk/>
            <pc:sldMk cId="2981005780" sldId="2145705987"/>
            <ac:spMk id="66" creationId="{383A1641-2342-757E-7FE8-6301EF38E7C7}"/>
          </ac:spMkLst>
        </pc:spChg>
        <pc:spChg chg="add del mod">
          <ac:chgData name="Calvin Tong" userId="10dd9793-a819-49c8-bf32-d54e87afa46e" providerId="ADAL" clId="{943A580C-D221-410B-BD5B-F2349EC7553F}" dt="2023-03-11T21:34:42.535" v="848"/>
          <ac:spMkLst>
            <pc:docMk/>
            <pc:sldMk cId="2981005780" sldId="2145705987"/>
            <ac:spMk id="67" creationId="{4817C6CE-B4BE-CAC0-D045-0C48269B7761}"/>
          </ac:spMkLst>
        </pc:spChg>
        <pc:spChg chg="add del mod">
          <ac:chgData name="Calvin Tong" userId="10dd9793-a819-49c8-bf32-d54e87afa46e" providerId="ADAL" clId="{943A580C-D221-410B-BD5B-F2349EC7553F}" dt="2023-03-11T21:34:42.535" v="848"/>
          <ac:spMkLst>
            <pc:docMk/>
            <pc:sldMk cId="2981005780" sldId="2145705987"/>
            <ac:spMk id="68" creationId="{61F9C214-58C3-5236-C303-C701617584B9}"/>
          </ac:spMkLst>
        </pc:spChg>
        <pc:spChg chg="add del mod">
          <ac:chgData name="Calvin Tong" userId="10dd9793-a819-49c8-bf32-d54e87afa46e" providerId="ADAL" clId="{943A580C-D221-410B-BD5B-F2349EC7553F}" dt="2023-03-11T21:34:42.535" v="848"/>
          <ac:spMkLst>
            <pc:docMk/>
            <pc:sldMk cId="2981005780" sldId="2145705987"/>
            <ac:spMk id="69" creationId="{700E77BF-6147-818A-5736-C16BC113F312}"/>
          </ac:spMkLst>
        </pc:spChg>
        <pc:spChg chg="add del mod">
          <ac:chgData name="Calvin Tong" userId="10dd9793-a819-49c8-bf32-d54e87afa46e" providerId="ADAL" clId="{943A580C-D221-410B-BD5B-F2349EC7553F}" dt="2023-03-11T21:34:42.535" v="848"/>
          <ac:spMkLst>
            <pc:docMk/>
            <pc:sldMk cId="2981005780" sldId="2145705987"/>
            <ac:spMk id="70" creationId="{F6593CFF-41D3-ED98-3451-B7C879CD3F1B}"/>
          </ac:spMkLst>
        </pc:spChg>
        <pc:spChg chg="add del mod">
          <ac:chgData name="Calvin Tong" userId="10dd9793-a819-49c8-bf32-d54e87afa46e" providerId="ADAL" clId="{943A580C-D221-410B-BD5B-F2349EC7553F}" dt="2023-03-11T21:34:42.535" v="848"/>
          <ac:spMkLst>
            <pc:docMk/>
            <pc:sldMk cId="2981005780" sldId="2145705987"/>
            <ac:spMk id="71" creationId="{25AC39AD-12D3-C4A5-D91F-73E5D41A4EAA}"/>
          </ac:spMkLst>
        </pc:spChg>
        <pc:spChg chg="add del mod">
          <ac:chgData name="Calvin Tong" userId="10dd9793-a819-49c8-bf32-d54e87afa46e" providerId="ADAL" clId="{943A580C-D221-410B-BD5B-F2349EC7553F}" dt="2023-03-11T21:34:42.535" v="848"/>
          <ac:spMkLst>
            <pc:docMk/>
            <pc:sldMk cId="2981005780" sldId="2145705987"/>
            <ac:spMk id="72" creationId="{2C9D9434-5A13-639B-BD59-9FFD7DBF04F3}"/>
          </ac:spMkLst>
        </pc:spChg>
        <pc:spChg chg="add del mod">
          <ac:chgData name="Calvin Tong" userId="10dd9793-a819-49c8-bf32-d54e87afa46e" providerId="ADAL" clId="{943A580C-D221-410B-BD5B-F2349EC7553F}" dt="2023-03-11T21:34:42.535" v="848"/>
          <ac:spMkLst>
            <pc:docMk/>
            <pc:sldMk cId="2981005780" sldId="2145705987"/>
            <ac:spMk id="73" creationId="{1E8A03C1-7F76-1071-1579-09E631F243E1}"/>
          </ac:spMkLst>
        </pc:spChg>
        <pc:spChg chg="add del mod">
          <ac:chgData name="Calvin Tong" userId="10dd9793-a819-49c8-bf32-d54e87afa46e" providerId="ADAL" clId="{943A580C-D221-410B-BD5B-F2349EC7553F}" dt="2023-03-11T21:34:42.535" v="848"/>
          <ac:spMkLst>
            <pc:docMk/>
            <pc:sldMk cId="2981005780" sldId="2145705987"/>
            <ac:spMk id="74" creationId="{0C6418FC-ACB4-4CE9-62E9-A254E1BF80B6}"/>
          </ac:spMkLst>
        </pc:spChg>
        <pc:spChg chg="add del mod">
          <ac:chgData name="Calvin Tong" userId="10dd9793-a819-49c8-bf32-d54e87afa46e" providerId="ADAL" clId="{943A580C-D221-410B-BD5B-F2349EC7553F}" dt="2023-03-11T21:34:42.535" v="848"/>
          <ac:spMkLst>
            <pc:docMk/>
            <pc:sldMk cId="2981005780" sldId="2145705987"/>
            <ac:spMk id="75" creationId="{E437600A-F4F6-0AB8-013B-489D47E90498}"/>
          </ac:spMkLst>
        </pc:spChg>
        <pc:spChg chg="add del mod">
          <ac:chgData name="Calvin Tong" userId="10dd9793-a819-49c8-bf32-d54e87afa46e" providerId="ADAL" clId="{943A580C-D221-410B-BD5B-F2349EC7553F}" dt="2023-03-11T21:34:42.535" v="848"/>
          <ac:spMkLst>
            <pc:docMk/>
            <pc:sldMk cId="2981005780" sldId="2145705987"/>
            <ac:spMk id="76" creationId="{3B89BADF-6DD9-07EE-7335-8E2E0C67C9BC}"/>
          </ac:spMkLst>
        </pc:spChg>
        <pc:spChg chg="add del mod">
          <ac:chgData name="Calvin Tong" userId="10dd9793-a819-49c8-bf32-d54e87afa46e" providerId="ADAL" clId="{943A580C-D221-410B-BD5B-F2349EC7553F}" dt="2023-03-11T21:34:42.535" v="848"/>
          <ac:spMkLst>
            <pc:docMk/>
            <pc:sldMk cId="2981005780" sldId="2145705987"/>
            <ac:spMk id="77" creationId="{F71FAE6B-A5B7-9105-9777-6C29351858F4}"/>
          </ac:spMkLst>
        </pc:spChg>
        <pc:spChg chg="add del mod">
          <ac:chgData name="Calvin Tong" userId="10dd9793-a819-49c8-bf32-d54e87afa46e" providerId="ADAL" clId="{943A580C-D221-410B-BD5B-F2349EC7553F}" dt="2023-03-11T21:34:42.535" v="848"/>
          <ac:spMkLst>
            <pc:docMk/>
            <pc:sldMk cId="2981005780" sldId="2145705987"/>
            <ac:spMk id="78" creationId="{1A6E02C3-6B00-901D-F5C4-E74051315759}"/>
          </ac:spMkLst>
        </pc:spChg>
        <pc:spChg chg="add del mod">
          <ac:chgData name="Calvin Tong" userId="10dd9793-a819-49c8-bf32-d54e87afa46e" providerId="ADAL" clId="{943A580C-D221-410B-BD5B-F2349EC7553F}" dt="2023-03-11T21:34:42.535" v="848"/>
          <ac:spMkLst>
            <pc:docMk/>
            <pc:sldMk cId="2981005780" sldId="2145705987"/>
            <ac:spMk id="79" creationId="{3C7E6A19-46FE-35E9-CCBD-CBA5CD3DA5F7}"/>
          </ac:spMkLst>
        </pc:spChg>
        <pc:spChg chg="add del mod">
          <ac:chgData name="Calvin Tong" userId="10dd9793-a819-49c8-bf32-d54e87afa46e" providerId="ADAL" clId="{943A580C-D221-410B-BD5B-F2349EC7553F}" dt="2023-03-11T21:34:42.535" v="848"/>
          <ac:spMkLst>
            <pc:docMk/>
            <pc:sldMk cId="2981005780" sldId="2145705987"/>
            <ac:spMk id="80" creationId="{81215381-515C-5C32-556F-26EC0497A8DA}"/>
          </ac:spMkLst>
        </pc:spChg>
        <pc:spChg chg="add del mod">
          <ac:chgData name="Calvin Tong" userId="10dd9793-a819-49c8-bf32-d54e87afa46e" providerId="ADAL" clId="{943A580C-D221-410B-BD5B-F2349EC7553F}" dt="2023-03-11T21:34:42.535" v="848"/>
          <ac:spMkLst>
            <pc:docMk/>
            <pc:sldMk cId="2981005780" sldId="2145705987"/>
            <ac:spMk id="81" creationId="{4DCCF6CE-FFAC-B193-931E-0459A0153974}"/>
          </ac:spMkLst>
        </pc:spChg>
        <pc:spChg chg="add del mod">
          <ac:chgData name="Calvin Tong" userId="10dd9793-a819-49c8-bf32-d54e87afa46e" providerId="ADAL" clId="{943A580C-D221-410B-BD5B-F2349EC7553F}" dt="2023-03-11T21:34:42.535" v="848"/>
          <ac:spMkLst>
            <pc:docMk/>
            <pc:sldMk cId="2981005780" sldId="2145705987"/>
            <ac:spMk id="82" creationId="{88EA2ABF-406D-8CAC-5BD1-D83F0F5C7BAE}"/>
          </ac:spMkLst>
        </pc:spChg>
        <pc:spChg chg="add del mod">
          <ac:chgData name="Calvin Tong" userId="10dd9793-a819-49c8-bf32-d54e87afa46e" providerId="ADAL" clId="{943A580C-D221-410B-BD5B-F2349EC7553F}" dt="2023-03-11T21:34:42.535" v="848"/>
          <ac:spMkLst>
            <pc:docMk/>
            <pc:sldMk cId="2981005780" sldId="2145705987"/>
            <ac:spMk id="83" creationId="{1AEC8DE0-9C2F-CA46-6758-750C54A6016E}"/>
          </ac:spMkLst>
        </pc:spChg>
        <pc:spChg chg="add del mod">
          <ac:chgData name="Calvin Tong" userId="10dd9793-a819-49c8-bf32-d54e87afa46e" providerId="ADAL" clId="{943A580C-D221-410B-BD5B-F2349EC7553F}" dt="2023-03-11T21:34:42.535" v="848"/>
          <ac:spMkLst>
            <pc:docMk/>
            <pc:sldMk cId="2981005780" sldId="2145705987"/>
            <ac:spMk id="84" creationId="{827AA7DE-A183-9095-4AB0-01BCEF27914D}"/>
          </ac:spMkLst>
        </pc:spChg>
        <pc:spChg chg="add del mod">
          <ac:chgData name="Calvin Tong" userId="10dd9793-a819-49c8-bf32-d54e87afa46e" providerId="ADAL" clId="{943A580C-D221-410B-BD5B-F2349EC7553F}" dt="2023-03-11T21:34:42.535" v="848"/>
          <ac:spMkLst>
            <pc:docMk/>
            <pc:sldMk cId="2981005780" sldId="2145705987"/>
            <ac:spMk id="85" creationId="{6B0E2151-7DC1-5E52-6CDC-E7D7B2BDE097}"/>
          </ac:spMkLst>
        </pc:spChg>
        <pc:spChg chg="add del mod">
          <ac:chgData name="Calvin Tong" userId="10dd9793-a819-49c8-bf32-d54e87afa46e" providerId="ADAL" clId="{943A580C-D221-410B-BD5B-F2349EC7553F}" dt="2023-03-11T21:34:42.535" v="848"/>
          <ac:spMkLst>
            <pc:docMk/>
            <pc:sldMk cId="2981005780" sldId="2145705987"/>
            <ac:spMk id="86" creationId="{DFDF22E8-171D-5964-637B-BC027E81FC4F}"/>
          </ac:spMkLst>
        </pc:spChg>
        <pc:spChg chg="add del mod">
          <ac:chgData name="Calvin Tong" userId="10dd9793-a819-49c8-bf32-d54e87afa46e" providerId="ADAL" clId="{943A580C-D221-410B-BD5B-F2349EC7553F}" dt="2023-03-11T21:34:42.535" v="848"/>
          <ac:spMkLst>
            <pc:docMk/>
            <pc:sldMk cId="2981005780" sldId="2145705987"/>
            <ac:spMk id="87" creationId="{5C3857DC-E599-18A0-1E40-36F58A680668}"/>
          </ac:spMkLst>
        </pc:spChg>
        <pc:spChg chg="add del mod">
          <ac:chgData name="Calvin Tong" userId="10dd9793-a819-49c8-bf32-d54e87afa46e" providerId="ADAL" clId="{943A580C-D221-410B-BD5B-F2349EC7553F}" dt="2023-03-11T21:34:42.535" v="848"/>
          <ac:spMkLst>
            <pc:docMk/>
            <pc:sldMk cId="2981005780" sldId="2145705987"/>
            <ac:spMk id="88" creationId="{1A6F72C5-24E5-78CA-37F4-D5C7F3A96867}"/>
          </ac:spMkLst>
        </pc:spChg>
        <pc:spChg chg="add del mod">
          <ac:chgData name="Calvin Tong" userId="10dd9793-a819-49c8-bf32-d54e87afa46e" providerId="ADAL" clId="{943A580C-D221-410B-BD5B-F2349EC7553F}" dt="2023-03-11T21:34:42.535" v="848"/>
          <ac:spMkLst>
            <pc:docMk/>
            <pc:sldMk cId="2981005780" sldId="2145705987"/>
            <ac:spMk id="89" creationId="{8FABEB3F-C295-B42B-9FEE-9FDCAD2FB994}"/>
          </ac:spMkLst>
        </pc:spChg>
        <pc:spChg chg="add del mod">
          <ac:chgData name="Calvin Tong" userId="10dd9793-a819-49c8-bf32-d54e87afa46e" providerId="ADAL" clId="{943A580C-D221-410B-BD5B-F2349EC7553F}" dt="2023-03-11T21:34:42.535" v="848"/>
          <ac:spMkLst>
            <pc:docMk/>
            <pc:sldMk cId="2981005780" sldId="2145705987"/>
            <ac:spMk id="90" creationId="{34970EBD-B6CC-500A-1EB9-BD7E90571B85}"/>
          </ac:spMkLst>
        </pc:spChg>
        <pc:spChg chg="add del mod">
          <ac:chgData name="Calvin Tong" userId="10dd9793-a819-49c8-bf32-d54e87afa46e" providerId="ADAL" clId="{943A580C-D221-410B-BD5B-F2349EC7553F}" dt="2023-03-11T21:34:42.535" v="848"/>
          <ac:spMkLst>
            <pc:docMk/>
            <pc:sldMk cId="2981005780" sldId="2145705987"/>
            <ac:spMk id="91" creationId="{0C62AD7C-8EEF-3457-87EA-8900709C351F}"/>
          </ac:spMkLst>
        </pc:spChg>
        <pc:spChg chg="add del mod">
          <ac:chgData name="Calvin Tong" userId="10dd9793-a819-49c8-bf32-d54e87afa46e" providerId="ADAL" clId="{943A580C-D221-410B-BD5B-F2349EC7553F}" dt="2023-03-11T21:34:42.535" v="848"/>
          <ac:spMkLst>
            <pc:docMk/>
            <pc:sldMk cId="2981005780" sldId="2145705987"/>
            <ac:spMk id="92" creationId="{22C24FC2-C311-9D7E-54A2-868E30D75144}"/>
          </ac:spMkLst>
        </pc:spChg>
        <pc:spChg chg="mod">
          <ac:chgData name="Calvin Tong" userId="10dd9793-a819-49c8-bf32-d54e87afa46e" providerId="ADAL" clId="{943A580C-D221-410B-BD5B-F2349EC7553F}" dt="2023-03-11T21:34:39.417" v="845"/>
          <ac:spMkLst>
            <pc:docMk/>
            <pc:sldMk cId="2981005780" sldId="2145705987"/>
            <ac:spMk id="94" creationId="{24D1F0C2-AD94-5C9C-9545-3A75AFA35404}"/>
          </ac:spMkLst>
        </pc:spChg>
        <pc:spChg chg="mod">
          <ac:chgData name="Calvin Tong" userId="10dd9793-a819-49c8-bf32-d54e87afa46e" providerId="ADAL" clId="{943A580C-D221-410B-BD5B-F2349EC7553F}" dt="2023-03-11T21:34:39.417" v="845"/>
          <ac:spMkLst>
            <pc:docMk/>
            <pc:sldMk cId="2981005780" sldId="2145705987"/>
            <ac:spMk id="95" creationId="{A6B87014-A293-497B-5F34-3A259DED0E97}"/>
          </ac:spMkLst>
        </pc:spChg>
        <pc:spChg chg="mod">
          <ac:chgData name="Calvin Tong" userId="10dd9793-a819-49c8-bf32-d54e87afa46e" providerId="ADAL" clId="{943A580C-D221-410B-BD5B-F2349EC7553F}" dt="2023-03-11T21:34:39.417" v="845"/>
          <ac:spMkLst>
            <pc:docMk/>
            <pc:sldMk cId="2981005780" sldId="2145705987"/>
            <ac:spMk id="96" creationId="{FAF7C1D0-AD68-19A6-857A-A872E6215BEE}"/>
          </ac:spMkLst>
        </pc:spChg>
        <pc:spChg chg="mod">
          <ac:chgData name="Calvin Tong" userId="10dd9793-a819-49c8-bf32-d54e87afa46e" providerId="ADAL" clId="{943A580C-D221-410B-BD5B-F2349EC7553F}" dt="2023-03-11T21:34:39.417" v="845"/>
          <ac:spMkLst>
            <pc:docMk/>
            <pc:sldMk cId="2981005780" sldId="2145705987"/>
            <ac:spMk id="97" creationId="{CF7BB0A8-6B16-0064-2A56-AE5DB88ACE92}"/>
          </ac:spMkLst>
        </pc:spChg>
        <pc:spChg chg="mod">
          <ac:chgData name="Calvin Tong" userId="10dd9793-a819-49c8-bf32-d54e87afa46e" providerId="ADAL" clId="{943A580C-D221-410B-BD5B-F2349EC7553F}" dt="2023-03-11T21:34:39.417" v="845"/>
          <ac:spMkLst>
            <pc:docMk/>
            <pc:sldMk cId="2981005780" sldId="2145705987"/>
            <ac:spMk id="98" creationId="{0759678B-7153-D653-2C55-DDE3022D78EA}"/>
          </ac:spMkLst>
        </pc:spChg>
        <pc:spChg chg="add del mod">
          <ac:chgData name="Calvin Tong" userId="10dd9793-a819-49c8-bf32-d54e87afa46e" providerId="ADAL" clId="{943A580C-D221-410B-BD5B-F2349EC7553F}" dt="2023-03-11T21:34:42.535" v="848"/>
          <ac:spMkLst>
            <pc:docMk/>
            <pc:sldMk cId="2981005780" sldId="2145705987"/>
            <ac:spMk id="99" creationId="{C9BFBEBD-EEE1-A7B8-8F1F-35E185C90AD3}"/>
          </ac:spMkLst>
        </pc:spChg>
        <pc:spChg chg="add del mod">
          <ac:chgData name="Calvin Tong" userId="10dd9793-a819-49c8-bf32-d54e87afa46e" providerId="ADAL" clId="{943A580C-D221-410B-BD5B-F2349EC7553F}" dt="2023-03-11T21:34:42.535" v="848"/>
          <ac:spMkLst>
            <pc:docMk/>
            <pc:sldMk cId="2981005780" sldId="2145705987"/>
            <ac:spMk id="100" creationId="{9282E80C-1235-536F-3945-34E6DBE679DE}"/>
          </ac:spMkLst>
        </pc:spChg>
        <pc:spChg chg="add del mod">
          <ac:chgData name="Calvin Tong" userId="10dd9793-a819-49c8-bf32-d54e87afa46e" providerId="ADAL" clId="{943A580C-D221-410B-BD5B-F2349EC7553F}" dt="2023-03-11T21:34:42.535" v="848"/>
          <ac:spMkLst>
            <pc:docMk/>
            <pc:sldMk cId="2981005780" sldId="2145705987"/>
            <ac:spMk id="101" creationId="{FC0EA97B-E63D-A5AF-1B03-C72167066EA0}"/>
          </ac:spMkLst>
        </pc:spChg>
        <pc:spChg chg="add del mod">
          <ac:chgData name="Calvin Tong" userId="10dd9793-a819-49c8-bf32-d54e87afa46e" providerId="ADAL" clId="{943A580C-D221-410B-BD5B-F2349EC7553F}" dt="2023-03-11T21:34:42.535" v="848"/>
          <ac:spMkLst>
            <pc:docMk/>
            <pc:sldMk cId="2981005780" sldId="2145705987"/>
            <ac:spMk id="102" creationId="{69ED1E32-3347-129D-AD1B-7E835BBDCC29}"/>
          </ac:spMkLst>
        </pc:spChg>
        <pc:spChg chg="add del mod">
          <ac:chgData name="Calvin Tong" userId="10dd9793-a819-49c8-bf32-d54e87afa46e" providerId="ADAL" clId="{943A580C-D221-410B-BD5B-F2349EC7553F}" dt="2023-03-11T21:34:42.535" v="848"/>
          <ac:spMkLst>
            <pc:docMk/>
            <pc:sldMk cId="2981005780" sldId="2145705987"/>
            <ac:spMk id="103" creationId="{60D87730-0484-6BBE-AF73-31554418E7BB}"/>
          </ac:spMkLst>
        </pc:spChg>
        <pc:spChg chg="mod">
          <ac:chgData name="Calvin Tong" userId="10dd9793-a819-49c8-bf32-d54e87afa46e" providerId="ADAL" clId="{943A580C-D221-410B-BD5B-F2349EC7553F}" dt="2023-03-11T21:34:39.417" v="845"/>
          <ac:spMkLst>
            <pc:docMk/>
            <pc:sldMk cId="2981005780" sldId="2145705987"/>
            <ac:spMk id="105" creationId="{E9C92067-C3EC-489F-1BC0-8D30E07CD76B}"/>
          </ac:spMkLst>
        </pc:spChg>
        <pc:spChg chg="mod">
          <ac:chgData name="Calvin Tong" userId="10dd9793-a819-49c8-bf32-d54e87afa46e" providerId="ADAL" clId="{943A580C-D221-410B-BD5B-F2349EC7553F}" dt="2023-03-11T21:34:39.417" v="845"/>
          <ac:spMkLst>
            <pc:docMk/>
            <pc:sldMk cId="2981005780" sldId="2145705987"/>
            <ac:spMk id="106" creationId="{F5CA5079-FA95-8949-E507-451FD4B200B1}"/>
          </ac:spMkLst>
        </pc:spChg>
        <pc:spChg chg="mod">
          <ac:chgData name="Calvin Tong" userId="10dd9793-a819-49c8-bf32-d54e87afa46e" providerId="ADAL" clId="{943A580C-D221-410B-BD5B-F2349EC7553F}" dt="2023-03-11T21:34:39.417" v="845"/>
          <ac:spMkLst>
            <pc:docMk/>
            <pc:sldMk cId="2981005780" sldId="2145705987"/>
            <ac:spMk id="107" creationId="{A50C24B0-CF77-8F36-9C3D-FDBE136FC0E3}"/>
          </ac:spMkLst>
        </pc:spChg>
        <pc:spChg chg="mod">
          <ac:chgData name="Calvin Tong" userId="10dd9793-a819-49c8-bf32-d54e87afa46e" providerId="ADAL" clId="{943A580C-D221-410B-BD5B-F2349EC7553F}" dt="2023-03-11T21:34:39.417" v="845"/>
          <ac:spMkLst>
            <pc:docMk/>
            <pc:sldMk cId="2981005780" sldId="2145705987"/>
            <ac:spMk id="108" creationId="{3EF352BB-B9F1-D190-A66D-B5770A410D80}"/>
          </ac:spMkLst>
        </pc:spChg>
        <pc:spChg chg="mod">
          <ac:chgData name="Calvin Tong" userId="10dd9793-a819-49c8-bf32-d54e87afa46e" providerId="ADAL" clId="{943A580C-D221-410B-BD5B-F2349EC7553F}" dt="2023-03-11T21:34:39.417" v="845"/>
          <ac:spMkLst>
            <pc:docMk/>
            <pc:sldMk cId="2981005780" sldId="2145705987"/>
            <ac:spMk id="109" creationId="{7D0FF9BB-80FF-2859-53D4-A1F8318A8733}"/>
          </ac:spMkLst>
        </pc:spChg>
        <pc:spChg chg="mod">
          <ac:chgData name="Calvin Tong" userId="10dd9793-a819-49c8-bf32-d54e87afa46e" providerId="ADAL" clId="{943A580C-D221-410B-BD5B-F2349EC7553F}" dt="2023-03-11T21:34:39.417" v="845"/>
          <ac:spMkLst>
            <pc:docMk/>
            <pc:sldMk cId="2981005780" sldId="2145705987"/>
            <ac:spMk id="110" creationId="{280792E6-17C2-DBE7-60DD-38D07D96606A}"/>
          </ac:spMkLst>
        </pc:spChg>
        <pc:spChg chg="mod">
          <ac:chgData name="Calvin Tong" userId="10dd9793-a819-49c8-bf32-d54e87afa46e" providerId="ADAL" clId="{943A580C-D221-410B-BD5B-F2349EC7553F}" dt="2023-03-11T21:34:39.417" v="845"/>
          <ac:spMkLst>
            <pc:docMk/>
            <pc:sldMk cId="2981005780" sldId="2145705987"/>
            <ac:spMk id="111" creationId="{8AB75D89-3A97-586D-48C1-77D896071FA3}"/>
          </ac:spMkLst>
        </pc:spChg>
        <pc:spChg chg="mod">
          <ac:chgData name="Calvin Tong" userId="10dd9793-a819-49c8-bf32-d54e87afa46e" providerId="ADAL" clId="{943A580C-D221-410B-BD5B-F2349EC7553F}" dt="2023-03-11T21:34:39.417" v="845"/>
          <ac:spMkLst>
            <pc:docMk/>
            <pc:sldMk cId="2981005780" sldId="2145705987"/>
            <ac:spMk id="112" creationId="{B7480B27-A83D-DAEB-587E-05F19B457033}"/>
          </ac:spMkLst>
        </pc:spChg>
        <pc:spChg chg="mod">
          <ac:chgData name="Calvin Tong" userId="10dd9793-a819-49c8-bf32-d54e87afa46e" providerId="ADAL" clId="{943A580C-D221-410B-BD5B-F2349EC7553F}" dt="2023-03-11T21:34:39.417" v="845"/>
          <ac:spMkLst>
            <pc:docMk/>
            <pc:sldMk cId="2981005780" sldId="2145705987"/>
            <ac:spMk id="113" creationId="{50B98337-F37F-6F51-0DBE-09130D33B84A}"/>
          </ac:spMkLst>
        </pc:spChg>
        <pc:spChg chg="mod">
          <ac:chgData name="Calvin Tong" userId="10dd9793-a819-49c8-bf32-d54e87afa46e" providerId="ADAL" clId="{943A580C-D221-410B-BD5B-F2349EC7553F}" dt="2023-03-11T21:34:39.417" v="845"/>
          <ac:spMkLst>
            <pc:docMk/>
            <pc:sldMk cId="2981005780" sldId="2145705987"/>
            <ac:spMk id="114" creationId="{0E7059D4-CDFF-7423-B149-BD9EAEAC0933}"/>
          </ac:spMkLst>
        </pc:spChg>
        <pc:spChg chg="add del mod">
          <ac:chgData name="Calvin Tong" userId="10dd9793-a819-49c8-bf32-d54e87afa46e" providerId="ADAL" clId="{943A580C-D221-410B-BD5B-F2349EC7553F}" dt="2023-03-11T21:34:42.535" v="848"/>
          <ac:spMkLst>
            <pc:docMk/>
            <pc:sldMk cId="2981005780" sldId="2145705987"/>
            <ac:spMk id="115" creationId="{35574926-3A39-CF6F-D6C2-779E4F4CC9E7}"/>
          </ac:spMkLst>
        </pc:spChg>
        <pc:spChg chg="add del mod">
          <ac:chgData name="Calvin Tong" userId="10dd9793-a819-49c8-bf32-d54e87afa46e" providerId="ADAL" clId="{943A580C-D221-410B-BD5B-F2349EC7553F}" dt="2023-03-11T21:34:42.535" v="848"/>
          <ac:spMkLst>
            <pc:docMk/>
            <pc:sldMk cId="2981005780" sldId="2145705987"/>
            <ac:spMk id="117" creationId="{A864CBA8-F5D0-067F-3A02-A79D8EC44E07}"/>
          </ac:spMkLst>
        </pc:spChg>
        <pc:spChg chg="add del mod">
          <ac:chgData name="Calvin Tong" userId="10dd9793-a819-49c8-bf32-d54e87afa46e" providerId="ADAL" clId="{943A580C-D221-410B-BD5B-F2349EC7553F}" dt="2023-03-11T21:34:42.535" v="848"/>
          <ac:spMkLst>
            <pc:docMk/>
            <pc:sldMk cId="2981005780" sldId="2145705987"/>
            <ac:spMk id="118" creationId="{53367DEC-013F-4EA5-F727-0A7B612E64CE}"/>
          </ac:spMkLst>
        </pc:spChg>
        <pc:spChg chg="add del mod">
          <ac:chgData name="Calvin Tong" userId="10dd9793-a819-49c8-bf32-d54e87afa46e" providerId="ADAL" clId="{943A580C-D221-410B-BD5B-F2349EC7553F}" dt="2023-03-11T21:34:42.535" v="848"/>
          <ac:spMkLst>
            <pc:docMk/>
            <pc:sldMk cId="2981005780" sldId="2145705987"/>
            <ac:spMk id="119" creationId="{D37BAE75-A077-FF7D-A1F6-CD9AC6294070}"/>
          </ac:spMkLst>
        </pc:spChg>
        <pc:spChg chg="add del mod">
          <ac:chgData name="Calvin Tong" userId="10dd9793-a819-49c8-bf32-d54e87afa46e" providerId="ADAL" clId="{943A580C-D221-410B-BD5B-F2349EC7553F}" dt="2023-03-11T21:34:42.535" v="848"/>
          <ac:spMkLst>
            <pc:docMk/>
            <pc:sldMk cId="2981005780" sldId="2145705987"/>
            <ac:spMk id="120" creationId="{77DB08C1-F86E-E586-C50F-6CCB12116564}"/>
          </ac:spMkLst>
        </pc:spChg>
        <pc:spChg chg="add del mod">
          <ac:chgData name="Calvin Tong" userId="10dd9793-a819-49c8-bf32-d54e87afa46e" providerId="ADAL" clId="{943A580C-D221-410B-BD5B-F2349EC7553F}" dt="2023-03-11T21:34:42.535" v="848"/>
          <ac:spMkLst>
            <pc:docMk/>
            <pc:sldMk cId="2981005780" sldId="2145705987"/>
            <ac:spMk id="121" creationId="{2C1E0D5F-0914-5463-F18D-5A9A939924C5}"/>
          </ac:spMkLst>
        </pc:spChg>
        <pc:spChg chg="add del mod">
          <ac:chgData name="Calvin Tong" userId="10dd9793-a819-49c8-bf32-d54e87afa46e" providerId="ADAL" clId="{943A580C-D221-410B-BD5B-F2349EC7553F}" dt="2023-03-11T21:34:42.535" v="848"/>
          <ac:spMkLst>
            <pc:docMk/>
            <pc:sldMk cId="2981005780" sldId="2145705987"/>
            <ac:spMk id="122" creationId="{67F2C493-7B42-2668-0272-4D45597956A4}"/>
          </ac:spMkLst>
        </pc:spChg>
        <pc:spChg chg="add del mod">
          <ac:chgData name="Calvin Tong" userId="10dd9793-a819-49c8-bf32-d54e87afa46e" providerId="ADAL" clId="{943A580C-D221-410B-BD5B-F2349EC7553F}" dt="2023-03-11T21:42:15.846" v="1077" actId="478"/>
          <ac:spMkLst>
            <pc:docMk/>
            <pc:sldMk cId="2981005780" sldId="2145705987"/>
            <ac:spMk id="124" creationId="{A9B40C47-CE62-5ABA-42A3-B7833DA0E539}"/>
          </ac:spMkLst>
        </pc:spChg>
        <pc:spChg chg="add mod">
          <ac:chgData name="Calvin Tong" userId="10dd9793-a819-49c8-bf32-d54e87afa46e" providerId="ADAL" clId="{943A580C-D221-410B-BD5B-F2349EC7553F}" dt="2023-03-11T21:35:28.392" v="859" actId="14100"/>
          <ac:spMkLst>
            <pc:docMk/>
            <pc:sldMk cId="2981005780" sldId="2145705987"/>
            <ac:spMk id="125" creationId="{45D30787-B102-4B2A-D728-8942647B9FE2}"/>
          </ac:spMkLst>
        </pc:spChg>
        <pc:spChg chg="add del mod">
          <ac:chgData name="Calvin Tong" userId="10dd9793-a819-49c8-bf32-d54e87afa46e" providerId="ADAL" clId="{943A580C-D221-410B-BD5B-F2349EC7553F}" dt="2023-03-11T21:36:00.104" v="868" actId="478"/>
          <ac:spMkLst>
            <pc:docMk/>
            <pc:sldMk cId="2981005780" sldId="2145705987"/>
            <ac:spMk id="126" creationId="{2E857700-7A8B-1193-DAA5-E2155B30AE3C}"/>
          </ac:spMkLst>
        </pc:spChg>
        <pc:spChg chg="add del mod">
          <ac:chgData name="Calvin Tong" userId="10dd9793-a819-49c8-bf32-d54e87afa46e" providerId="ADAL" clId="{943A580C-D221-410B-BD5B-F2349EC7553F}" dt="2023-03-11T21:36:01.455" v="869" actId="478"/>
          <ac:spMkLst>
            <pc:docMk/>
            <pc:sldMk cId="2981005780" sldId="2145705987"/>
            <ac:spMk id="127" creationId="{51EF1AC1-DFBE-4007-496F-FF3C4ED91107}"/>
          </ac:spMkLst>
        </pc:spChg>
        <pc:spChg chg="add mod">
          <ac:chgData name="Calvin Tong" userId="10dd9793-a819-49c8-bf32-d54e87afa46e" providerId="ADAL" clId="{943A580C-D221-410B-BD5B-F2349EC7553F}" dt="2023-03-11T21:34:47.116" v="850" actId="1076"/>
          <ac:spMkLst>
            <pc:docMk/>
            <pc:sldMk cId="2981005780" sldId="2145705987"/>
            <ac:spMk id="128" creationId="{553DA7F5-6735-631E-79A3-F8A78E378058}"/>
          </ac:spMkLst>
        </pc:spChg>
        <pc:spChg chg="add mod">
          <ac:chgData name="Calvin Tong" userId="10dd9793-a819-49c8-bf32-d54e87afa46e" providerId="ADAL" clId="{943A580C-D221-410B-BD5B-F2349EC7553F}" dt="2023-03-11T21:34:47.116" v="850" actId="1076"/>
          <ac:spMkLst>
            <pc:docMk/>
            <pc:sldMk cId="2981005780" sldId="2145705987"/>
            <ac:spMk id="129" creationId="{B47A1429-B15C-50CA-6C2D-214EC5885296}"/>
          </ac:spMkLst>
        </pc:spChg>
        <pc:spChg chg="add mod">
          <ac:chgData name="Calvin Tong" userId="10dd9793-a819-49c8-bf32-d54e87afa46e" providerId="ADAL" clId="{943A580C-D221-410B-BD5B-F2349EC7553F}" dt="2023-03-11T21:35:39.496" v="865" actId="14100"/>
          <ac:spMkLst>
            <pc:docMk/>
            <pc:sldMk cId="2981005780" sldId="2145705987"/>
            <ac:spMk id="130" creationId="{A7F90FE6-6576-B85E-AB9A-13BC3CEDB55D}"/>
          </ac:spMkLst>
        </pc:spChg>
        <pc:spChg chg="add mod">
          <ac:chgData name="Calvin Tong" userId="10dd9793-a819-49c8-bf32-d54e87afa46e" providerId="ADAL" clId="{943A580C-D221-410B-BD5B-F2349EC7553F}" dt="2023-03-11T21:34:47.116" v="850" actId="1076"/>
          <ac:spMkLst>
            <pc:docMk/>
            <pc:sldMk cId="2981005780" sldId="2145705987"/>
            <ac:spMk id="131" creationId="{B4240215-BAD2-4A09-B696-9A5A3662A13B}"/>
          </ac:spMkLst>
        </pc:spChg>
        <pc:spChg chg="add mod">
          <ac:chgData name="Calvin Tong" userId="10dd9793-a819-49c8-bf32-d54e87afa46e" providerId="ADAL" clId="{943A580C-D221-410B-BD5B-F2349EC7553F}" dt="2023-03-11T21:34:47.116" v="850" actId="1076"/>
          <ac:spMkLst>
            <pc:docMk/>
            <pc:sldMk cId="2981005780" sldId="2145705987"/>
            <ac:spMk id="132" creationId="{4E99135B-67A4-4D00-51BA-8CE0D04D8599}"/>
          </ac:spMkLst>
        </pc:spChg>
        <pc:spChg chg="add mod">
          <ac:chgData name="Calvin Tong" userId="10dd9793-a819-49c8-bf32-d54e87afa46e" providerId="ADAL" clId="{943A580C-D221-410B-BD5B-F2349EC7553F}" dt="2023-03-11T21:34:47.116" v="850" actId="1076"/>
          <ac:spMkLst>
            <pc:docMk/>
            <pc:sldMk cId="2981005780" sldId="2145705987"/>
            <ac:spMk id="133" creationId="{1906DC5C-475E-81EA-1A53-EBA0BCFF39B8}"/>
          </ac:spMkLst>
        </pc:spChg>
        <pc:spChg chg="add mod">
          <ac:chgData name="Calvin Tong" userId="10dd9793-a819-49c8-bf32-d54e87afa46e" providerId="ADAL" clId="{943A580C-D221-410B-BD5B-F2349EC7553F}" dt="2023-03-11T21:42:07.681" v="1074" actId="1582"/>
          <ac:spMkLst>
            <pc:docMk/>
            <pc:sldMk cId="2981005780" sldId="2145705987"/>
            <ac:spMk id="134" creationId="{0F8E14C3-799B-1732-982E-8F2372C99C38}"/>
          </ac:spMkLst>
        </pc:spChg>
        <pc:spChg chg="add del mod">
          <ac:chgData name="Calvin Tong" userId="10dd9793-a819-49c8-bf32-d54e87afa46e" providerId="ADAL" clId="{943A580C-D221-410B-BD5B-F2349EC7553F}" dt="2023-03-11T21:34:50.943" v="851" actId="478"/>
          <ac:spMkLst>
            <pc:docMk/>
            <pc:sldMk cId="2981005780" sldId="2145705987"/>
            <ac:spMk id="135" creationId="{C7CFF3A1-6037-9A7E-478F-61486C1AED7A}"/>
          </ac:spMkLst>
        </pc:spChg>
        <pc:spChg chg="add mod">
          <ac:chgData name="Calvin Tong" userId="10dd9793-a819-49c8-bf32-d54e87afa46e" providerId="ADAL" clId="{943A580C-D221-410B-BD5B-F2349EC7553F}" dt="2023-03-11T21:35:39.496" v="865" actId="14100"/>
          <ac:spMkLst>
            <pc:docMk/>
            <pc:sldMk cId="2981005780" sldId="2145705987"/>
            <ac:spMk id="136" creationId="{64BB0F4E-204C-FF10-7426-DF424ACF0BBC}"/>
          </ac:spMkLst>
        </pc:spChg>
        <pc:spChg chg="add mod">
          <ac:chgData name="Calvin Tong" userId="10dd9793-a819-49c8-bf32-d54e87afa46e" providerId="ADAL" clId="{943A580C-D221-410B-BD5B-F2349EC7553F}" dt="2023-03-11T21:34:47.116" v="850" actId="1076"/>
          <ac:spMkLst>
            <pc:docMk/>
            <pc:sldMk cId="2981005780" sldId="2145705987"/>
            <ac:spMk id="137" creationId="{8D0CCE5D-72BA-911A-0841-407E31C07294}"/>
          </ac:spMkLst>
        </pc:spChg>
        <pc:spChg chg="add mod">
          <ac:chgData name="Calvin Tong" userId="10dd9793-a819-49c8-bf32-d54e87afa46e" providerId="ADAL" clId="{943A580C-D221-410B-BD5B-F2349EC7553F}" dt="2023-03-11T21:41:44.667" v="1069" actId="208"/>
          <ac:spMkLst>
            <pc:docMk/>
            <pc:sldMk cId="2981005780" sldId="2145705987"/>
            <ac:spMk id="138" creationId="{BB1A45B1-2A0C-8AD4-E1B2-FEFE427A3BE2}"/>
          </ac:spMkLst>
        </pc:spChg>
        <pc:spChg chg="add del mod">
          <ac:chgData name="Calvin Tong" userId="10dd9793-a819-49c8-bf32-d54e87afa46e" providerId="ADAL" clId="{943A580C-D221-410B-BD5B-F2349EC7553F}" dt="2023-03-11T21:42:27.641" v="1081" actId="478"/>
          <ac:spMkLst>
            <pc:docMk/>
            <pc:sldMk cId="2981005780" sldId="2145705987"/>
            <ac:spMk id="139" creationId="{5F573903-023D-975B-50D8-50D04AB97965}"/>
          </ac:spMkLst>
        </pc:spChg>
        <pc:spChg chg="add del mod">
          <ac:chgData name="Calvin Tong" userId="10dd9793-a819-49c8-bf32-d54e87afa46e" providerId="ADAL" clId="{943A580C-D221-410B-BD5B-F2349EC7553F}" dt="2023-03-11T21:42:38.285" v="1083" actId="478"/>
          <ac:spMkLst>
            <pc:docMk/>
            <pc:sldMk cId="2981005780" sldId="2145705987"/>
            <ac:spMk id="140" creationId="{3BA8D6A0-17AA-17F9-9C45-0B3A305ACABD}"/>
          </ac:spMkLst>
        </pc:spChg>
        <pc:spChg chg="add mod">
          <ac:chgData name="Calvin Tong" userId="10dd9793-a819-49c8-bf32-d54e87afa46e" providerId="ADAL" clId="{943A580C-D221-410B-BD5B-F2349EC7553F}" dt="2023-03-11T21:34:47.116" v="850" actId="1076"/>
          <ac:spMkLst>
            <pc:docMk/>
            <pc:sldMk cId="2981005780" sldId="2145705987"/>
            <ac:spMk id="141" creationId="{4EBDA3AA-F967-54D3-DAE9-9604ECFD8394}"/>
          </ac:spMkLst>
        </pc:spChg>
        <pc:spChg chg="add mod">
          <ac:chgData name="Calvin Tong" userId="10dd9793-a819-49c8-bf32-d54e87afa46e" providerId="ADAL" clId="{943A580C-D221-410B-BD5B-F2349EC7553F}" dt="2023-03-11T21:34:47.116" v="850" actId="1076"/>
          <ac:spMkLst>
            <pc:docMk/>
            <pc:sldMk cId="2981005780" sldId="2145705987"/>
            <ac:spMk id="142" creationId="{FF37E94E-62B3-95E8-BDD7-1747C87AF1C8}"/>
          </ac:spMkLst>
        </pc:spChg>
        <pc:spChg chg="add mod">
          <ac:chgData name="Calvin Tong" userId="10dd9793-a819-49c8-bf32-d54e87afa46e" providerId="ADAL" clId="{943A580C-D221-410B-BD5B-F2349EC7553F}" dt="2023-03-11T21:35:39.496" v="865" actId="14100"/>
          <ac:spMkLst>
            <pc:docMk/>
            <pc:sldMk cId="2981005780" sldId="2145705987"/>
            <ac:spMk id="143" creationId="{4A1B526E-77DC-E2E5-E092-F85E6F448B96}"/>
          </ac:spMkLst>
        </pc:spChg>
        <pc:spChg chg="add mod">
          <ac:chgData name="Calvin Tong" userId="10dd9793-a819-49c8-bf32-d54e87afa46e" providerId="ADAL" clId="{943A580C-D221-410B-BD5B-F2349EC7553F}" dt="2023-03-11T21:35:39.496" v="865" actId="14100"/>
          <ac:spMkLst>
            <pc:docMk/>
            <pc:sldMk cId="2981005780" sldId="2145705987"/>
            <ac:spMk id="144" creationId="{4A807F6A-738B-7590-39A7-D20A3E3FF48F}"/>
          </ac:spMkLst>
        </pc:spChg>
        <pc:spChg chg="add mod">
          <ac:chgData name="Calvin Tong" userId="10dd9793-a819-49c8-bf32-d54e87afa46e" providerId="ADAL" clId="{943A580C-D221-410B-BD5B-F2349EC7553F}" dt="2023-03-11T21:34:47.116" v="850" actId="1076"/>
          <ac:spMkLst>
            <pc:docMk/>
            <pc:sldMk cId="2981005780" sldId="2145705987"/>
            <ac:spMk id="145" creationId="{2D737A24-E87C-65DB-61E2-3D346BACE873}"/>
          </ac:spMkLst>
        </pc:spChg>
        <pc:spChg chg="add mod">
          <ac:chgData name="Calvin Tong" userId="10dd9793-a819-49c8-bf32-d54e87afa46e" providerId="ADAL" clId="{943A580C-D221-410B-BD5B-F2349EC7553F}" dt="2023-03-11T21:35:39.496" v="865" actId="14100"/>
          <ac:spMkLst>
            <pc:docMk/>
            <pc:sldMk cId="2981005780" sldId="2145705987"/>
            <ac:spMk id="146" creationId="{8B2DA53A-955A-7326-5710-B053DD42DFFE}"/>
          </ac:spMkLst>
        </pc:spChg>
        <pc:spChg chg="add mod">
          <ac:chgData name="Calvin Tong" userId="10dd9793-a819-49c8-bf32-d54e87afa46e" providerId="ADAL" clId="{943A580C-D221-410B-BD5B-F2349EC7553F}" dt="2023-03-11T21:34:47.116" v="850" actId="1076"/>
          <ac:spMkLst>
            <pc:docMk/>
            <pc:sldMk cId="2981005780" sldId="2145705987"/>
            <ac:spMk id="147" creationId="{F6D811F1-2651-1280-0D28-75AA4D23D6E3}"/>
          </ac:spMkLst>
        </pc:spChg>
        <pc:spChg chg="add mod">
          <ac:chgData name="Calvin Tong" userId="10dd9793-a819-49c8-bf32-d54e87afa46e" providerId="ADAL" clId="{943A580C-D221-410B-BD5B-F2349EC7553F}" dt="2023-03-11T21:34:47.116" v="850" actId="1076"/>
          <ac:spMkLst>
            <pc:docMk/>
            <pc:sldMk cId="2981005780" sldId="2145705987"/>
            <ac:spMk id="148" creationId="{D80B4C55-E214-1C96-F2B5-88E4E38F6D47}"/>
          </ac:spMkLst>
        </pc:spChg>
        <pc:spChg chg="add del mod">
          <ac:chgData name="Calvin Tong" userId="10dd9793-a819-49c8-bf32-d54e87afa46e" providerId="ADAL" clId="{943A580C-D221-410B-BD5B-F2349EC7553F}" dt="2023-03-11T21:35:32.808" v="861" actId="478"/>
          <ac:spMkLst>
            <pc:docMk/>
            <pc:sldMk cId="2981005780" sldId="2145705987"/>
            <ac:spMk id="149" creationId="{3C22ECAC-A8F6-9A25-5269-EE94EC1BAAE3}"/>
          </ac:spMkLst>
        </pc:spChg>
        <pc:spChg chg="add del mod">
          <ac:chgData name="Calvin Tong" userId="10dd9793-a819-49c8-bf32-d54e87afa46e" providerId="ADAL" clId="{943A580C-D221-410B-BD5B-F2349EC7553F}" dt="2023-03-11T21:35:30.965" v="860" actId="478"/>
          <ac:spMkLst>
            <pc:docMk/>
            <pc:sldMk cId="2981005780" sldId="2145705987"/>
            <ac:spMk id="150" creationId="{39759F72-D998-731E-0B76-95466B9300DF}"/>
          </ac:spMkLst>
        </pc:spChg>
        <pc:spChg chg="add mod">
          <ac:chgData name="Calvin Tong" userId="10dd9793-a819-49c8-bf32-d54e87afa46e" providerId="ADAL" clId="{943A580C-D221-410B-BD5B-F2349EC7553F}" dt="2023-03-11T21:35:39.496" v="865" actId="14100"/>
          <ac:spMkLst>
            <pc:docMk/>
            <pc:sldMk cId="2981005780" sldId="2145705987"/>
            <ac:spMk id="151" creationId="{1E22B753-CA8A-F02A-35A5-C4D055D7A9CB}"/>
          </ac:spMkLst>
        </pc:spChg>
        <pc:spChg chg="mod">
          <ac:chgData name="Calvin Tong" userId="10dd9793-a819-49c8-bf32-d54e87afa46e" providerId="ADAL" clId="{943A580C-D221-410B-BD5B-F2349EC7553F}" dt="2023-03-11T21:34:43.681" v="849"/>
          <ac:spMkLst>
            <pc:docMk/>
            <pc:sldMk cId="2981005780" sldId="2145705987"/>
            <ac:spMk id="153" creationId="{4BE72472-99EC-FC84-A648-0AD8758C9762}"/>
          </ac:spMkLst>
        </pc:spChg>
        <pc:spChg chg="mod">
          <ac:chgData name="Calvin Tong" userId="10dd9793-a819-49c8-bf32-d54e87afa46e" providerId="ADAL" clId="{943A580C-D221-410B-BD5B-F2349EC7553F}" dt="2023-03-11T21:34:43.681" v="849"/>
          <ac:spMkLst>
            <pc:docMk/>
            <pc:sldMk cId="2981005780" sldId="2145705987"/>
            <ac:spMk id="154" creationId="{FE0C477C-1259-31D8-B51B-8394B1C9C75D}"/>
          </ac:spMkLst>
        </pc:spChg>
        <pc:spChg chg="mod">
          <ac:chgData name="Calvin Tong" userId="10dd9793-a819-49c8-bf32-d54e87afa46e" providerId="ADAL" clId="{943A580C-D221-410B-BD5B-F2349EC7553F}" dt="2023-03-11T21:34:43.681" v="849"/>
          <ac:spMkLst>
            <pc:docMk/>
            <pc:sldMk cId="2981005780" sldId="2145705987"/>
            <ac:spMk id="155" creationId="{43717FEC-D6FC-39D6-7733-EC8AD882108B}"/>
          </ac:spMkLst>
        </pc:spChg>
        <pc:spChg chg="mod">
          <ac:chgData name="Calvin Tong" userId="10dd9793-a819-49c8-bf32-d54e87afa46e" providerId="ADAL" clId="{943A580C-D221-410B-BD5B-F2349EC7553F}" dt="2023-03-11T21:34:43.681" v="849"/>
          <ac:spMkLst>
            <pc:docMk/>
            <pc:sldMk cId="2981005780" sldId="2145705987"/>
            <ac:spMk id="156" creationId="{322A8109-184F-1793-4499-CE55C8CD216D}"/>
          </ac:spMkLst>
        </pc:spChg>
        <pc:spChg chg="mod">
          <ac:chgData name="Calvin Tong" userId="10dd9793-a819-49c8-bf32-d54e87afa46e" providerId="ADAL" clId="{943A580C-D221-410B-BD5B-F2349EC7553F}" dt="2023-03-11T21:34:43.681" v="849"/>
          <ac:spMkLst>
            <pc:docMk/>
            <pc:sldMk cId="2981005780" sldId="2145705987"/>
            <ac:spMk id="157" creationId="{A22EB4A0-46C1-F413-5BD6-DDD1D7A2AB2D}"/>
          </ac:spMkLst>
        </pc:spChg>
        <pc:spChg chg="add del mod">
          <ac:chgData name="Calvin Tong" userId="10dd9793-a819-49c8-bf32-d54e87afa46e" providerId="ADAL" clId="{943A580C-D221-410B-BD5B-F2349EC7553F}" dt="2023-03-11T21:35:13.922" v="855" actId="478"/>
          <ac:spMkLst>
            <pc:docMk/>
            <pc:sldMk cId="2981005780" sldId="2145705987"/>
            <ac:spMk id="158" creationId="{DAD8BA12-9D33-C4C7-1A1E-EFD64C8F2CE8}"/>
          </ac:spMkLst>
        </pc:spChg>
        <pc:spChg chg="add del mod">
          <ac:chgData name="Calvin Tong" userId="10dd9793-a819-49c8-bf32-d54e87afa46e" providerId="ADAL" clId="{943A580C-D221-410B-BD5B-F2349EC7553F}" dt="2023-03-11T21:37:03.211" v="884" actId="478"/>
          <ac:spMkLst>
            <pc:docMk/>
            <pc:sldMk cId="2981005780" sldId="2145705987"/>
            <ac:spMk id="159" creationId="{32D9D949-E03E-1FC3-F4E8-E8669AEE2DAB}"/>
          </ac:spMkLst>
        </pc:spChg>
        <pc:spChg chg="add mod">
          <ac:chgData name="Calvin Tong" userId="10dd9793-a819-49c8-bf32-d54e87afa46e" providerId="ADAL" clId="{943A580C-D221-410B-BD5B-F2349EC7553F}" dt="2023-03-11T21:35:39.496" v="865" actId="14100"/>
          <ac:spMkLst>
            <pc:docMk/>
            <pc:sldMk cId="2981005780" sldId="2145705987"/>
            <ac:spMk id="160" creationId="{5EF0E2BA-4329-CD18-FF72-C2C64EADC54C}"/>
          </ac:spMkLst>
        </pc:spChg>
        <pc:spChg chg="add mod">
          <ac:chgData name="Calvin Tong" userId="10dd9793-a819-49c8-bf32-d54e87afa46e" providerId="ADAL" clId="{943A580C-D221-410B-BD5B-F2349EC7553F}" dt="2023-03-11T21:35:39.496" v="865" actId="14100"/>
          <ac:spMkLst>
            <pc:docMk/>
            <pc:sldMk cId="2981005780" sldId="2145705987"/>
            <ac:spMk id="161" creationId="{FB014477-D753-4E2F-5921-F1CEEF1551BA}"/>
          </ac:spMkLst>
        </pc:spChg>
        <pc:spChg chg="add del mod">
          <ac:chgData name="Calvin Tong" userId="10dd9793-a819-49c8-bf32-d54e87afa46e" providerId="ADAL" clId="{943A580C-D221-410B-BD5B-F2349EC7553F}" dt="2023-03-11T21:38:38.458" v="997" actId="478"/>
          <ac:spMkLst>
            <pc:docMk/>
            <pc:sldMk cId="2981005780" sldId="2145705987"/>
            <ac:spMk id="162" creationId="{287CDDA9-378E-BF6E-13CF-A94C5F6ECA68}"/>
          </ac:spMkLst>
        </pc:spChg>
        <pc:spChg chg="mod">
          <ac:chgData name="Calvin Tong" userId="10dd9793-a819-49c8-bf32-d54e87afa46e" providerId="ADAL" clId="{943A580C-D221-410B-BD5B-F2349EC7553F}" dt="2023-03-11T21:34:43.681" v="849"/>
          <ac:spMkLst>
            <pc:docMk/>
            <pc:sldMk cId="2981005780" sldId="2145705987"/>
            <ac:spMk id="164" creationId="{763B51EB-F77F-BB1E-F1A7-223A3E0FD982}"/>
          </ac:spMkLst>
        </pc:spChg>
        <pc:spChg chg="mod">
          <ac:chgData name="Calvin Tong" userId="10dd9793-a819-49c8-bf32-d54e87afa46e" providerId="ADAL" clId="{943A580C-D221-410B-BD5B-F2349EC7553F}" dt="2023-03-11T21:34:43.681" v="849"/>
          <ac:spMkLst>
            <pc:docMk/>
            <pc:sldMk cId="2981005780" sldId="2145705987"/>
            <ac:spMk id="165" creationId="{225C385C-E16D-EE01-6C87-8B96C77D5113}"/>
          </ac:spMkLst>
        </pc:spChg>
        <pc:spChg chg="mod">
          <ac:chgData name="Calvin Tong" userId="10dd9793-a819-49c8-bf32-d54e87afa46e" providerId="ADAL" clId="{943A580C-D221-410B-BD5B-F2349EC7553F}" dt="2023-03-11T21:34:43.681" v="849"/>
          <ac:spMkLst>
            <pc:docMk/>
            <pc:sldMk cId="2981005780" sldId="2145705987"/>
            <ac:spMk id="166" creationId="{1926FE1D-8F2E-721A-0C88-047F7F7B3A2B}"/>
          </ac:spMkLst>
        </pc:spChg>
        <pc:spChg chg="mod">
          <ac:chgData name="Calvin Tong" userId="10dd9793-a819-49c8-bf32-d54e87afa46e" providerId="ADAL" clId="{943A580C-D221-410B-BD5B-F2349EC7553F}" dt="2023-03-11T21:34:43.681" v="849"/>
          <ac:spMkLst>
            <pc:docMk/>
            <pc:sldMk cId="2981005780" sldId="2145705987"/>
            <ac:spMk id="167" creationId="{4578F4B2-D28E-C84A-0ACA-0E52DB763622}"/>
          </ac:spMkLst>
        </pc:spChg>
        <pc:spChg chg="mod">
          <ac:chgData name="Calvin Tong" userId="10dd9793-a819-49c8-bf32-d54e87afa46e" providerId="ADAL" clId="{943A580C-D221-410B-BD5B-F2349EC7553F}" dt="2023-03-11T21:34:43.681" v="849"/>
          <ac:spMkLst>
            <pc:docMk/>
            <pc:sldMk cId="2981005780" sldId="2145705987"/>
            <ac:spMk id="168" creationId="{299AF248-8E51-BA68-FF3A-1D3B4981A135}"/>
          </ac:spMkLst>
        </pc:spChg>
        <pc:spChg chg="mod">
          <ac:chgData name="Calvin Tong" userId="10dd9793-a819-49c8-bf32-d54e87afa46e" providerId="ADAL" clId="{943A580C-D221-410B-BD5B-F2349EC7553F}" dt="2023-03-11T21:34:43.681" v="849"/>
          <ac:spMkLst>
            <pc:docMk/>
            <pc:sldMk cId="2981005780" sldId="2145705987"/>
            <ac:spMk id="169" creationId="{2BBE9637-BDC1-98C4-0FE3-BF3E96D01F5C}"/>
          </ac:spMkLst>
        </pc:spChg>
        <pc:spChg chg="mod">
          <ac:chgData name="Calvin Tong" userId="10dd9793-a819-49c8-bf32-d54e87afa46e" providerId="ADAL" clId="{943A580C-D221-410B-BD5B-F2349EC7553F}" dt="2023-03-11T21:34:43.681" v="849"/>
          <ac:spMkLst>
            <pc:docMk/>
            <pc:sldMk cId="2981005780" sldId="2145705987"/>
            <ac:spMk id="170" creationId="{E997485C-453E-6A7D-08E5-E829D7E7AE94}"/>
          </ac:spMkLst>
        </pc:spChg>
        <pc:spChg chg="mod">
          <ac:chgData name="Calvin Tong" userId="10dd9793-a819-49c8-bf32-d54e87afa46e" providerId="ADAL" clId="{943A580C-D221-410B-BD5B-F2349EC7553F}" dt="2023-03-11T21:34:43.681" v="849"/>
          <ac:spMkLst>
            <pc:docMk/>
            <pc:sldMk cId="2981005780" sldId="2145705987"/>
            <ac:spMk id="171" creationId="{FBA37330-CED8-1DC3-6236-CFF7B6B227D6}"/>
          </ac:spMkLst>
        </pc:spChg>
        <pc:spChg chg="mod">
          <ac:chgData name="Calvin Tong" userId="10dd9793-a819-49c8-bf32-d54e87afa46e" providerId="ADAL" clId="{943A580C-D221-410B-BD5B-F2349EC7553F}" dt="2023-03-11T21:34:43.681" v="849"/>
          <ac:spMkLst>
            <pc:docMk/>
            <pc:sldMk cId="2981005780" sldId="2145705987"/>
            <ac:spMk id="172" creationId="{B1141523-A706-A952-8125-A5A446AD4CD6}"/>
          </ac:spMkLst>
        </pc:spChg>
        <pc:spChg chg="mod">
          <ac:chgData name="Calvin Tong" userId="10dd9793-a819-49c8-bf32-d54e87afa46e" providerId="ADAL" clId="{943A580C-D221-410B-BD5B-F2349EC7553F}" dt="2023-03-11T21:34:43.681" v="849"/>
          <ac:spMkLst>
            <pc:docMk/>
            <pc:sldMk cId="2981005780" sldId="2145705987"/>
            <ac:spMk id="173" creationId="{08FED21C-C198-0C75-6F39-A3893F730639}"/>
          </ac:spMkLst>
        </pc:spChg>
        <pc:spChg chg="add del mod">
          <ac:chgData name="Calvin Tong" userId="10dd9793-a819-49c8-bf32-d54e87afa46e" providerId="ADAL" clId="{943A580C-D221-410B-BD5B-F2349EC7553F}" dt="2023-03-11T21:35:15.737" v="856" actId="478"/>
          <ac:spMkLst>
            <pc:docMk/>
            <pc:sldMk cId="2981005780" sldId="2145705987"/>
            <ac:spMk id="174" creationId="{5FB73BE1-F50E-44DD-92AC-FFCD05582E60}"/>
          </ac:spMkLst>
        </pc:spChg>
        <pc:spChg chg="add mod">
          <ac:chgData name="Calvin Tong" userId="10dd9793-a819-49c8-bf32-d54e87afa46e" providerId="ADAL" clId="{943A580C-D221-410B-BD5B-F2349EC7553F}" dt="2023-03-11T21:35:44.795" v="866" actId="14100"/>
          <ac:spMkLst>
            <pc:docMk/>
            <pc:sldMk cId="2981005780" sldId="2145705987"/>
            <ac:spMk id="176" creationId="{8E2DCFCD-08FF-EC37-B50F-0DF65BA6EA72}"/>
          </ac:spMkLst>
        </pc:spChg>
        <pc:spChg chg="add mod">
          <ac:chgData name="Calvin Tong" userId="10dd9793-a819-49c8-bf32-d54e87afa46e" providerId="ADAL" clId="{943A580C-D221-410B-BD5B-F2349EC7553F}" dt="2023-03-11T21:35:44.795" v="866" actId="14100"/>
          <ac:spMkLst>
            <pc:docMk/>
            <pc:sldMk cId="2981005780" sldId="2145705987"/>
            <ac:spMk id="177" creationId="{99A2021E-4B7E-2CF8-16C3-0942759052C6}"/>
          </ac:spMkLst>
        </pc:spChg>
        <pc:spChg chg="add mod">
          <ac:chgData name="Calvin Tong" userId="10dd9793-a819-49c8-bf32-d54e87afa46e" providerId="ADAL" clId="{943A580C-D221-410B-BD5B-F2349EC7553F}" dt="2023-03-11T21:35:39.496" v="865" actId="14100"/>
          <ac:spMkLst>
            <pc:docMk/>
            <pc:sldMk cId="2981005780" sldId="2145705987"/>
            <ac:spMk id="178" creationId="{BF775C9B-C34A-100A-F421-D24DAA2D1D38}"/>
          </ac:spMkLst>
        </pc:spChg>
        <pc:spChg chg="add del mod">
          <ac:chgData name="Calvin Tong" userId="10dd9793-a819-49c8-bf32-d54e87afa46e" providerId="ADAL" clId="{943A580C-D221-410B-BD5B-F2349EC7553F}" dt="2023-03-11T21:36:07.664" v="873" actId="478"/>
          <ac:spMkLst>
            <pc:docMk/>
            <pc:sldMk cId="2981005780" sldId="2145705987"/>
            <ac:spMk id="179" creationId="{D5E81A03-4BF6-FD09-44CF-F61DD8C775FF}"/>
          </ac:spMkLst>
        </pc:spChg>
        <pc:spChg chg="add del mod">
          <ac:chgData name="Calvin Tong" userId="10dd9793-a819-49c8-bf32-d54e87afa46e" providerId="ADAL" clId="{943A580C-D221-410B-BD5B-F2349EC7553F}" dt="2023-03-11T21:36:01.798" v="870" actId="478"/>
          <ac:spMkLst>
            <pc:docMk/>
            <pc:sldMk cId="2981005780" sldId="2145705987"/>
            <ac:spMk id="180" creationId="{91FFBD53-8E3A-9F12-5990-82F2BED7441A}"/>
          </ac:spMkLst>
        </pc:spChg>
        <pc:spChg chg="add del mod">
          <ac:chgData name="Calvin Tong" userId="10dd9793-a819-49c8-bf32-d54e87afa46e" providerId="ADAL" clId="{943A580C-D221-410B-BD5B-F2349EC7553F}" dt="2023-03-11T21:36:11.364" v="875" actId="478"/>
          <ac:spMkLst>
            <pc:docMk/>
            <pc:sldMk cId="2981005780" sldId="2145705987"/>
            <ac:spMk id="181" creationId="{ADF0D057-E40D-644E-4AEB-3B03C259764C}"/>
          </ac:spMkLst>
        </pc:spChg>
        <pc:spChg chg="add mod">
          <ac:chgData name="Calvin Tong" userId="10dd9793-a819-49c8-bf32-d54e87afa46e" providerId="ADAL" clId="{943A580C-D221-410B-BD5B-F2349EC7553F}" dt="2023-03-11T21:41:46.858" v="1070" actId="208"/>
          <ac:spMkLst>
            <pc:docMk/>
            <pc:sldMk cId="2981005780" sldId="2145705987"/>
            <ac:spMk id="182" creationId="{04DEB2B5-9821-660F-1FD7-91B756B61F8B}"/>
          </ac:spMkLst>
        </pc:spChg>
        <pc:grpChg chg="add del mod">
          <ac:chgData name="Calvin Tong" userId="10dd9793-a819-49c8-bf32-d54e87afa46e" providerId="ADAL" clId="{943A580C-D221-410B-BD5B-F2349EC7553F}" dt="2023-03-11T21:34:34.700" v="842"/>
          <ac:grpSpMkLst>
            <pc:docMk/>
            <pc:sldMk cId="2981005780" sldId="2145705987"/>
            <ac:grpSpMk id="34" creationId="{92DAEAFE-A9B3-957C-703A-E4695CDF9F65}"/>
          </ac:grpSpMkLst>
        </pc:grpChg>
        <pc:grpChg chg="add del mod">
          <ac:chgData name="Calvin Tong" userId="10dd9793-a819-49c8-bf32-d54e87afa46e" providerId="ADAL" clId="{943A580C-D221-410B-BD5B-F2349EC7553F}" dt="2023-03-11T21:34:34.700" v="842"/>
          <ac:grpSpMkLst>
            <pc:docMk/>
            <pc:sldMk cId="2981005780" sldId="2145705987"/>
            <ac:grpSpMk id="45" creationId="{37DE27EC-503E-E23F-A32F-D669A5D96846}"/>
          </ac:grpSpMkLst>
        </pc:grpChg>
        <pc:grpChg chg="add del mod">
          <ac:chgData name="Calvin Tong" userId="10dd9793-a819-49c8-bf32-d54e87afa46e" providerId="ADAL" clId="{943A580C-D221-410B-BD5B-F2349EC7553F}" dt="2023-03-11T21:34:42.535" v="848"/>
          <ac:grpSpMkLst>
            <pc:docMk/>
            <pc:sldMk cId="2981005780" sldId="2145705987"/>
            <ac:grpSpMk id="93" creationId="{CA84211E-3CA3-8DF7-34AB-9869D8FE4C67}"/>
          </ac:grpSpMkLst>
        </pc:grpChg>
        <pc:grpChg chg="add del mod">
          <ac:chgData name="Calvin Tong" userId="10dd9793-a819-49c8-bf32-d54e87afa46e" providerId="ADAL" clId="{943A580C-D221-410B-BD5B-F2349EC7553F}" dt="2023-03-11T21:34:42.535" v="848"/>
          <ac:grpSpMkLst>
            <pc:docMk/>
            <pc:sldMk cId="2981005780" sldId="2145705987"/>
            <ac:grpSpMk id="104" creationId="{4291E08F-5306-B374-301D-00E0BD17C034}"/>
          </ac:grpSpMkLst>
        </pc:grpChg>
        <pc:grpChg chg="add mod">
          <ac:chgData name="Calvin Tong" userId="10dd9793-a819-49c8-bf32-d54e87afa46e" providerId="ADAL" clId="{943A580C-D221-410B-BD5B-F2349EC7553F}" dt="2023-03-11T21:34:47.116" v="850" actId="1076"/>
          <ac:grpSpMkLst>
            <pc:docMk/>
            <pc:sldMk cId="2981005780" sldId="2145705987"/>
            <ac:grpSpMk id="152" creationId="{0DCBF25F-1C59-DF24-A0FA-53BF34A9AB33}"/>
          </ac:grpSpMkLst>
        </pc:grpChg>
        <pc:grpChg chg="add del mod">
          <ac:chgData name="Calvin Tong" userId="10dd9793-a819-49c8-bf32-d54e87afa46e" providerId="ADAL" clId="{943A580C-D221-410B-BD5B-F2349EC7553F}" dt="2023-03-11T21:35:18.247" v="857" actId="478"/>
          <ac:grpSpMkLst>
            <pc:docMk/>
            <pc:sldMk cId="2981005780" sldId="2145705987"/>
            <ac:grpSpMk id="163" creationId="{ABCC7618-48D6-49CC-CD11-D59E5892F402}"/>
          </ac:grpSpMkLst>
        </pc:grpChg>
        <pc:graphicFrameChg chg="add del mod">
          <ac:chgData name="Calvin Tong" userId="10dd9793-a819-49c8-bf32-d54e87afa46e" providerId="ADAL" clId="{943A580C-D221-410B-BD5B-F2349EC7553F}" dt="2023-03-11T21:34:34.700" v="842"/>
          <ac:graphicFrameMkLst>
            <pc:docMk/>
            <pc:sldMk cId="2981005780" sldId="2145705987"/>
            <ac:graphicFrameMk id="5" creationId="{F3F8D5B4-E51A-4B2A-CE90-C5E0D537A741}"/>
          </ac:graphicFrameMkLst>
        </pc:graphicFrameChg>
        <pc:graphicFrameChg chg="add del mod">
          <ac:chgData name="Calvin Tong" userId="10dd9793-a819-49c8-bf32-d54e87afa46e" providerId="ADAL" clId="{943A580C-D221-410B-BD5B-F2349EC7553F}" dt="2023-03-11T21:34:42.535" v="848"/>
          <ac:graphicFrameMkLst>
            <pc:docMk/>
            <pc:sldMk cId="2981005780" sldId="2145705987"/>
            <ac:graphicFrameMk id="64" creationId="{56868185-F130-11F9-06EF-C8564C36C45A}"/>
          </ac:graphicFrameMkLst>
        </pc:graphicFrameChg>
        <pc:graphicFrameChg chg="add mod modGraphic">
          <ac:chgData name="Calvin Tong" userId="10dd9793-a819-49c8-bf32-d54e87afa46e" providerId="ADAL" clId="{943A580C-D221-410B-BD5B-F2349EC7553F}" dt="2023-03-11T21:42:36.542" v="1082" actId="2165"/>
          <ac:graphicFrameMkLst>
            <pc:docMk/>
            <pc:sldMk cId="2981005780" sldId="2145705987"/>
            <ac:graphicFrameMk id="123" creationId="{A05A9ADE-D0F3-780A-7025-8B44EDAB18B4}"/>
          </ac:graphicFrameMkLst>
        </pc:graphicFrameChg>
        <pc:cxnChg chg="add del mod">
          <ac:chgData name="Calvin Tong" userId="10dd9793-a819-49c8-bf32-d54e87afa46e" providerId="ADAL" clId="{943A580C-D221-410B-BD5B-F2349EC7553F}" dt="2023-03-11T21:34:34.700" v="842"/>
          <ac:cxnSpMkLst>
            <pc:docMk/>
            <pc:sldMk cId="2981005780" sldId="2145705987"/>
            <ac:cxnSpMk id="57" creationId="{D75939D2-980E-07FD-84D5-5ADA7F041424}"/>
          </ac:cxnSpMkLst>
        </pc:cxnChg>
        <pc:cxnChg chg="add del mod">
          <ac:chgData name="Calvin Tong" userId="10dd9793-a819-49c8-bf32-d54e87afa46e" providerId="ADAL" clId="{943A580C-D221-410B-BD5B-F2349EC7553F}" dt="2023-03-11T21:34:42.535" v="848"/>
          <ac:cxnSpMkLst>
            <pc:docMk/>
            <pc:sldMk cId="2981005780" sldId="2145705987"/>
            <ac:cxnSpMk id="116" creationId="{B46836BC-C052-6F6D-E2AF-B9A5BED03F9E}"/>
          </ac:cxnSpMkLst>
        </pc:cxnChg>
        <pc:cxnChg chg="add del mod">
          <ac:chgData name="Calvin Tong" userId="10dd9793-a819-49c8-bf32-d54e87afa46e" providerId="ADAL" clId="{943A580C-D221-410B-BD5B-F2349EC7553F}" dt="2023-03-11T21:34:51.754" v="852" actId="478"/>
          <ac:cxnSpMkLst>
            <pc:docMk/>
            <pc:sldMk cId="2981005780" sldId="2145705987"/>
            <ac:cxnSpMk id="175" creationId="{741F574E-F125-7589-3893-995B757832F4}"/>
          </ac:cxnSpMkLst>
        </pc:cxnChg>
      </pc:sldChg>
      <pc:sldMasterChg chg="modSldLayout">
        <pc:chgData name="Calvin Tong" userId="10dd9793-a819-49c8-bf32-d54e87afa46e" providerId="ADAL" clId="{943A580C-D221-410B-BD5B-F2349EC7553F}" dt="2023-03-11T21:52:16.644" v="1535" actId="14100"/>
        <pc:sldMasterMkLst>
          <pc:docMk/>
          <pc:sldMasterMk cId="609734368" sldId="2147483648"/>
        </pc:sldMasterMkLst>
        <pc:sldLayoutChg chg="modSp mod">
          <pc:chgData name="Calvin Tong" userId="10dd9793-a819-49c8-bf32-d54e87afa46e" providerId="ADAL" clId="{943A580C-D221-410B-BD5B-F2349EC7553F}" dt="2023-03-11T21:52:16.644" v="1535" actId="14100"/>
          <pc:sldLayoutMkLst>
            <pc:docMk/>
            <pc:sldMasterMk cId="609734368" sldId="2147483648"/>
            <pc:sldLayoutMk cId="1056554383" sldId="2147483660"/>
          </pc:sldLayoutMkLst>
          <pc:spChg chg="mod">
            <ac:chgData name="Calvin Tong" userId="10dd9793-a819-49c8-bf32-d54e87afa46e" providerId="ADAL" clId="{943A580C-D221-410B-BD5B-F2349EC7553F}" dt="2023-03-11T21:52:13.959" v="1534" actId="14100"/>
            <ac:spMkLst>
              <pc:docMk/>
              <pc:sldMasterMk cId="609734368" sldId="2147483648"/>
              <pc:sldLayoutMk cId="1056554383" sldId="2147483660"/>
              <ac:spMk id="8" creationId="{FD31BDB4-361A-4EE0-BD40-21BA7C605885}"/>
            </ac:spMkLst>
          </pc:spChg>
          <pc:spChg chg="mod">
            <ac:chgData name="Calvin Tong" userId="10dd9793-a819-49c8-bf32-d54e87afa46e" providerId="ADAL" clId="{943A580C-D221-410B-BD5B-F2349EC7553F}" dt="2023-03-11T21:32:32.395" v="827" actId="14100"/>
            <ac:spMkLst>
              <pc:docMk/>
              <pc:sldMasterMk cId="609734368" sldId="2147483648"/>
              <pc:sldLayoutMk cId="1056554383" sldId="2147483660"/>
              <ac:spMk id="18" creationId="{EE0A2E77-7F03-40A1-9FF5-C4C714A5ADC6}"/>
            </ac:spMkLst>
          </pc:spChg>
          <pc:graphicFrameChg chg="mod modGraphic">
            <ac:chgData name="Calvin Tong" userId="10dd9793-a819-49c8-bf32-d54e87afa46e" providerId="ADAL" clId="{943A580C-D221-410B-BD5B-F2349EC7553F}" dt="2023-03-11T21:52:16.644" v="1535" actId="14100"/>
            <ac:graphicFrameMkLst>
              <pc:docMk/>
              <pc:sldMasterMk cId="609734368" sldId="2147483648"/>
              <pc:sldLayoutMk cId="1056554383" sldId="2147483660"/>
              <ac:graphicFrameMk id="10" creationId="{2E1D5219-FDB4-4C8E-A456-557A8411D26A}"/>
            </ac:graphicFrameMkLst>
          </pc:graphicFrameChg>
        </pc:sldLayoutChg>
      </pc:sldMasterChg>
    </pc:docChg>
  </pc:docChgLst>
  <pc:docChgLst>
    <pc:chgData name="Calvin Tong" userId="10dd9793-a819-49c8-bf32-d54e87afa46e" providerId="ADAL" clId="{E5EDD67D-6C78-4D6D-BC51-1D55EC57CB16}"/>
    <pc:docChg chg="modSld">
      <pc:chgData name="Calvin Tong" userId="10dd9793-a819-49c8-bf32-d54e87afa46e" providerId="ADAL" clId="{E5EDD67D-6C78-4D6D-BC51-1D55EC57CB16}" dt="2023-01-24T19:12:15.115" v="106" actId="20577"/>
      <pc:docMkLst>
        <pc:docMk/>
      </pc:docMkLst>
      <pc:sldChg chg="modSp mod">
        <pc:chgData name="Calvin Tong" userId="10dd9793-a819-49c8-bf32-d54e87afa46e" providerId="ADAL" clId="{E5EDD67D-6C78-4D6D-BC51-1D55EC57CB16}" dt="2023-01-24T19:12:15.115" v="106" actId="20577"/>
        <pc:sldMkLst>
          <pc:docMk/>
          <pc:sldMk cId="3431923117" sldId="2145705986"/>
        </pc:sldMkLst>
        <pc:spChg chg="mod">
          <ac:chgData name="Calvin Tong" userId="10dd9793-a819-49c8-bf32-d54e87afa46e" providerId="ADAL" clId="{E5EDD67D-6C78-4D6D-BC51-1D55EC57CB16}" dt="2023-01-24T19:11:52.146" v="83" actId="1076"/>
          <ac:spMkLst>
            <pc:docMk/>
            <pc:sldMk cId="3431923117" sldId="2145705986"/>
            <ac:spMk id="8" creationId="{35D66687-04C2-E2C5-9CCF-296B62098101}"/>
          </ac:spMkLst>
        </pc:spChg>
        <pc:spChg chg="mod">
          <ac:chgData name="Calvin Tong" userId="10dd9793-a819-49c8-bf32-d54e87afa46e" providerId="ADAL" clId="{E5EDD67D-6C78-4D6D-BC51-1D55EC57CB16}" dt="2023-01-24T19:12:15.115" v="106" actId="20577"/>
          <ac:spMkLst>
            <pc:docMk/>
            <pc:sldMk cId="3431923117" sldId="2145705986"/>
            <ac:spMk id="23" creationId="{941B1BB2-3104-0E0F-7CD4-4D9C8BC813B2}"/>
          </ac:spMkLst>
        </pc:spChg>
        <pc:spChg chg="mod">
          <ac:chgData name="Calvin Tong" userId="10dd9793-a819-49c8-bf32-d54e87afa46e" providerId="ADAL" clId="{E5EDD67D-6C78-4D6D-BC51-1D55EC57CB16}" dt="2023-01-24T19:12:05.297" v="89" actId="20577"/>
          <ac:spMkLst>
            <pc:docMk/>
            <pc:sldMk cId="3431923117" sldId="2145705986"/>
            <ac:spMk id="24" creationId="{6F6DA230-6364-60C4-50C1-4DC0A64C04F1}"/>
          </ac:spMkLst>
        </pc:spChg>
      </pc:sldChg>
    </pc:docChg>
  </pc:docChgLst>
  <pc:docChgLst>
    <pc:chgData name="Calvin Tong" userId="10dd9793-a819-49c8-bf32-d54e87afa46e" providerId="ADAL" clId="{AEF04988-7610-4B91-8CE4-06A46F35B3EA}"/>
    <pc:docChg chg="undo custSel addSld delSld modSld">
      <pc:chgData name="Calvin Tong" userId="10dd9793-a819-49c8-bf32-d54e87afa46e" providerId="ADAL" clId="{AEF04988-7610-4B91-8CE4-06A46F35B3EA}" dt="2023-03-16T19:46:37.781" v="420" actId="1076"/>
      <pc:docMkLst>
        <pc:docMk/>
      </pc:docMkLst>
      <pc:sldChg chg="del">
        <pc:chgData name="Calvin Tong" userId="10dd9793-a819-49c8-bf32-d54e87afa46e" providerId="ADAL" clId="{AEF04988-7610-4B91-8CE4-06A46F35B3EA}" dt="2023-03-16T01:37:55.330" v="0" actId="47"/>
        <pc:sldMkLst>
          <pc:docMk/>
          <pc:sldMk cId="1679147051" sldId="257"/>
        </pc:sldMkLst>
      </pc:sldChg>
      <pc:sldChg chg="addSp delSp modSp mod">
        <pc:chgData name="Calvin Tong" userId="10dd9793-a819-49c8-bf32-d54e87afa46e" providerId="ADAL" clId="{AEF04988-7610-4B91-8CE4-06A46F35B3EA}" dt="2023-03-16T19:46:37.781" v="420" actId="1076"/>
        <pc:sldMkLst>
          <pc:docMk/>
          <pc:sldMk cId="3431923117" sldId="2145705986"/>
        </pc:sldMkLst>
        <pc:spChg chg="add del mod">
          <ac:chgData name="Calvin Tong" userId="10dd9793-a819-49c8-bf32-d54e87afa46e" providerId="ADAL" clId="{AEF04988-7610-4B91-8CE4-06A46F35B3EA}" dt="2023-03-16T01:43:53.818" v="39"/>
          <ac:spMkLst>
            <pc:docMk/>
            <pc:sldMk cId="3431923117" sldId="2145705986"/>
            <ac:spMk id="7" creationId="{51125B8D-E2BF-35D4-2335-2142D59965B2}"/>
          </ac:spMkLst>
        </pc:spChg>
        <pc:spChg chg="mod">
          <ac:chgData name="Calvin Tong" userId="10dd9793-a819-49c8-bf32-d54e87afa46e" providerId="ADAL" clId="{AEF04988-7610-4B91-8CE4-06A46F35B3EA}" dt="2023-03-16T01:46:25.110" v="120" actId="20577"/>
          <ac:spMkLst>
            <pc:docMk/>
            <pc:sldMk cId="3431923117" sldId="2145705986"/>
            <ac:spMk id="13" creationId="{15696E76-8CD5-37AB-79BA-12CB9D59F162}"/>
          </ac:spMkLst>
        </pc:spChg>
        <pc:spChg chg="mod">
          <ac:chgData name="Calvin Tong" userId="10dd9793-a819-49c8-bf32-d54e87afa46e" providerId="ADAL" clId="{AEF04988-7610-4B91-8CE4-06A46F35B3EA}" dt="2023-03-16T19:45:05.493" v="408" actId="14100"/>
          <ac:spMkLst>
            <pc:docMk/>
            <pc:sldMk cId="3431923117" sldId="2145705986"/>
            <ac:spMk id="15" creationId="{2E40A2A0-8AB7-1C7F-4C7F-2517F7622922}"/>
          </ac:spMkLst>
        </pc:spChg>
        <pc:spChg chg="mod">
          <ac:chgData name="Calvin Tong" userId="10dd9793-a819-49c8-bf32-d54e87afa46e" providerId="ADAL" clId="{AEF04988-7610-4B91-8CE4-06A46F35B3EA}" dt="2023-03-16T19:46:37.781" v="420" actId="1076"/>
          <ac:spMkLst>
            <pc:docMk/>
            <pc:sldMk cId="3431923117" sldId="2145705986"/>
            <ac:spMk id="16" creationId="{DB143BB2-6C2A-48CC-1FDE-3FCECDF1A809}"/>
          </ac:spMkLst>
        </pc:spChg>
        <pc:spChg chg="mod">
          <ac:chgData name="Calvin Tong" userId="10dd9793-a819-49c8-bf32-d54e87afa46e" providerId="ADAL" clId="{AEF04988-7610-4B91-8CE4-06A46F35B3EA}" dt="2023-03-16T19:46:21.003" v="416" actId="1076"/>
          <ac:spMkLst>
            <pc:docMk/>
            <pc:sldMk cId="3431923117" sldId="2145705986"/>
            <ac:spMk id="17" creationId="{605CFA3D-8D09-6C77-8236-A12CB080F372}"/>
          </ac:spMkLst>
        </pc:spChg>
        <pc:spChg chg="mod">
          <ac:chgData name="Calvin Tong" userId="10dd9793-a819-49c8-bf32-d54e87afa46e" providerId="ADAL" clId="{AEF04988-7610-4B91-8CE4-06A46F35B3EA}" dt="2023-03-16T01:43:52.983" v="37" actId="20577"/>
          <ac:spMkLst>
            <pc:docMk/>
            <pc:sldMk cId="3431923117" sldId="2145705986"/>
            <ac:spMk id="22" creationId="{12591FF6-41C5-F208-4637-48B68330F484}"/>
          </ac:spMkLst>
        </pc:spChg>
        <pc:spChg chg="mod">
          <ac:chgData name="Calvin Tong" userId="10dd9793-a819-49c8-bf32-d54e87afa46e" providerId="ADAL" clId="{AEF04988-7610-4B91-8CE4-06A46F35B3EA}" dt="2023-03-16T01:43:15.543" v="20"/>
          <ac:spMkLst>
            <pc:docMk/>
            <pc:sldMk cId="3431923117" sldId="2145705986"/>
            <ac:spMk id="25" creationId="{1023043A-C973-8684-0A26-956DCFA80E46}"/>
          </ac:spMkLst>
        </pc:spChg>
        <pc:spChg chg="mod">
          <ac:chgData name="Calvin Tong" userId="10dd9793-a819-49c8-bf32-d54e87afa46e" providerId="ADAL" clId="{AEF04988-7610-4B91-8CE4-06A46F35B3EA}" dt="2023-03-16T17:40:08.960" v="401" actId="20577"/>
          <ac:spMkLst>
            <pc:docMk/>
            <pc:sldMk cId="3431923117" sldId="2145705986"/>
            <ac:spMk id="31" creationId="{3C9D690F-E841-A558-EBC7-7A0ACA307D75}"/>
          </ac:spMkLst>
        </pc:spChg>
        <pc:spChg chg="mod">
          <ac:chgData name="Calvin Tong" userId="10dd9793-a819-49c8-bf32-d54e87afa46e" providerId="ADAL" clId="{AEF04988-7610-4B91-8CE4-06A46F35B3EA}" dt="2023-03-16T01:43:12.912" v="19" actId="20577"/>
          <ac:spMkLst>
            <pc:docMk/>
            <pc:sldMk cId="3431923117" sldId="2145705986"/>
            <ac:spMk id="38" creationId="{71D4971E-2A0F-3BFF-267E-B09DDFFDAC81}"/>
          </ac:spMkLst>
        </pc:spChg>
        <pc:spChg chg="mod">
          <ac:chgData name="Calvin Tong" userId="10dd9793-a819-49c8-bf32-d54e87afa46e" providerId="ADAL" clId="{AEF04988-7610-4B91-8CE4-06A46F35B3EA}" dt="2023-03-16T01:43:02.291" v="12" actId="20577"/>
          <ac:spMkLst>
            <pc:docMk/>
            <pc:sldMk cId="3431923117" sldId="2145705986"/>
            <ac:spMk id="39" creationId="{4B9E1C79-A00F-619E-E1A9-9474D76C3D00}"/>
          </ac:spMkLst>
        </pc:spChg>
        <pc:graphicFrameChg chg="del mod">
          <ac:chgData name="Calvin Tong" userId="10dd9793-a819-49c8-bf32-d54e87afa46e" providerId="ADAL" clId="{AEF04988-7610-4B91-8CE4-06A46F35B3EA}" dt="2023-03-16T01:51:43.446" v="266" actId="478"/>
          <ac:graphicFrameMkLst>
            <pc:docMk/>
            <pc:sldMk cId="3431923117" sldId="2145705986"/>
            <ac:graphicFrameMk id="2" creationId="{538C3F27-5846-56F6-8BFA-665A2F04AFD4}"/>
          </ac:graphicFrameMkLst>
        </pc:graphicFrameChg>
        <pc:graphicFrameChg chg="mod modGraphic">
          <ac:chgData name="Calvin Tong" userId="10dd9793-a819-49c8-bf32-d54e87afa46e" providerId="ADAL" clId="{AEF04988-7610-4B91-8CE4-06A46F35B3EA}" dt="2023-03-16T02:05:19.842" v="372" actId="20577"/>
          <ac:graphicFrameMkLst>
            <pc:docMk/>
            <pc:sldMk cId="3431923117" sldId="2145705986"/>
            <ac:graphicFrameMk id="3" creationId="{7CE5679A-1C2D-AF63-33BD-A6A450E620D6}"/>
          </ac:graphicFrameMkLst>
        </pc:graphicFrameChg>
        <pc:graphicFrameChg chg="add del mod">
          <ac:chgData name="Calvin Tong" userId="10dd9793-a819-49c8-bf32-d54e87afa46e" providerId="ADAL" clId="{AEF04988-7610-4B91-8CE4-06A46F35B3EA}" dt="2023-03-16T01:51:44.829" v="268"/>
          <ac:graphicFrameMkLst>
            <pc:docMk/>
            <pc:sldMk cId="3431923117" sldId="2145705986"/>
            <ac:graphicFrameMk id="8" creationId="{06205D30-0887-E542-885E-8FA38E761CB4}"/>
          </ac:graphicFrameMkLst>
        </pc:graphicFrameChg>
        <pc:graphicFrameChg chg="add mod modGraphic">
          <ac:chgData name="Calvin Tong" userId="10dd9793-a819-49c8-bf32-d54e87afa46e" providerId="ADAL" clId="{AEF04988-7610-4B91-8CE4-06A46F35B3EA}" dt="2023-03-16T01:52:46.451" v="283" actId="2711"/>
          <ac:graphicFrameMkLst>
            <pc:docMk/>
            <pc:sldMk cId="3431923117" sldId="2145705986"/>
            <ac:graphicFrameMk id="9" creationId="{7A2513A2-4161-8894-3E7C-7A9E156E3F80}"/>
          </ac:graphicFrameMkLst>
        </pc:graphicFrameChg>
        <pc:graphicFrameChg chg="mod modGraphic">
          <ac:chgData name="Calvin Tong" userId="10dd9793-a819-49c8-bf32-d54e87afa46e" providerId="ADAL" clId="{AEF04988-7610-4B91-8CE4-06A46F35B3EA}" dt="2023-03-16T19:44:59.472" v="405"/>
          <ac:graphicFrameMkLst>
            <pc:docMk/>
            <pc:sldMk cId="3431923117" sldId="2145705986"/>
            <ac:graphicFrameMk id="14" creationId="{CDEECEE6-F29E-C278-CD9F-F96287288A53}"/>
          </ac:graphicFrameMkLst>
        </pc:graphicFrameChg>
      </pc:sldChg>
      <pc:sldChg chg="addSp delSp modSp new mod">
        <pc:chgData name="Calvin Tong" userId="10dd9793-a819-49c8-bf32-d54e87afa46e" providerId="ADAL" clId="{AEF04988-7610-4B91-8CE4-06A46F35B3EA}" dt="2023-03-16T02:05:36.914" v="375" actId="1076"/>
        <pc:sldMkLst>
          <pc:docMk/>
          <pc:sldMk cId="92064100" sldId="2145705987"/>
        </pc:sldMkLst>
        <pc:spChg chg="add mod">
          <ac:chgData name="Calvin Tong" userId="10dd9793-a819-49c8-bf32-d54e87afa46e" providerId="ADAL" clId="{AEF04988-7610-4B91-8CE4-06A46F35B3EA}" dt="2023-03-16T01:53:04.983" v="286" actId="1076"/>
          <ac:spMkLst>
            <pc:docMk/>
            <pc:sldMk cId="92064100" sldId="2145705987"/>
            <ac:spMk id="2" creationId="{D4647D1A-7AF9-51AB-1D89-BF44701078FC}"/>
          </ac:spMkLst>
        </pc:spChg>
        <pc:spChg chg="add mod">
          <ac:chgData name="Calvin Tong" userId="10dd9793-a819-49c8-bf32-d54e87afa46e" providerId="ADAL" clId="{AEF04988-7610-4B91-8CE4-06A46F35B3EA}" dt="2023-03-16T02:02:30.845" v="355" actId="1076"/>
          <ac:spMkLst>
            <pc:docMk/>
            <pc:sldMk cId="92064100" sldId="2145705987"/>
            <ac:spMk id="3" creationId="{CE6E63FF-CFC6-9A81-70D8-9C8FE58F539F}"/>
          </ac:spMkLst>
        </pc:spChg>
        <pc:spChg chg="add mod">
          <ac:chgData name="Calvin Tong" userId="10dd9793-a819-49c8-bf32-d54e87afa46e" providerId="ADAL" clId="{AEF04988-7610-4B91-8CE4-06A46F35B3EA}" dt="2023-03-16T01:53:23.361" v="289" actId="1076"/>
          <ac:spMkLst>
            <pc:docMk/>
            <pc:sldMk cId="92064100" sldId="2145705987"/>
            <ac:spMk id="4" creationId="{AC486585-8575-4D59-8E44-AE2726C55EB4}"/>
          </ac:spMkLst>
        </pc:spChg>
        <pc:spChg chg="add mod">
          <ac:chgData name="Calvin Tong" userId="10dd9793-a819-49c8-bf32-d54e87afa46e" providerId="ADAL" clId="{AEF04988-7610-4B91-8CE4-06A46F35B3EA}" dt="2023-03-16T01:55:33.288" v="320" actId="1076"/>
          <ac:spMkLst>
            <pc:docMk/>
            <pc:sldMk cId="92064100" sldId="2145705987"/>
            <ac:spMk id="5" creationId="{DD4521BF-E6C3-B537-10EE-5275D26E75B4}"/>
          </ac:spMkLst>
        </pc:spChg>
        <pc:spChg chg="add del">
          <ac:chgData name="Calvin Tong" userId="10dd9793-a819-49c8-bf32-d54e87afa46e" providerId="ADAL" clId="{AEF04988-7610-4B91-8CE4-06A46F35B3EA}" dt="2023-03-16T01:53:57.645" v="294" actId="478"/>
          <ac:spMkLst>
            <pc:docMk/>
            <pc:sldMk cId="92064100" sldId="2145705987"/>
            <ac:spMk id="6" creationId="{57693954-D3A6-5365-73C5-3D1F5CB9C71B}"/>
          </ac:spMkLst>
        </pc:spChg>
        <pc:spChg chg="add mod">
          <ac:chgData name="Calvin Tong" userId="10dd9793-a819-49c8-bf32-d54e87afa46e" providerId="ADAL" clId="{AEF04988-7610-4B91-8CE4-06A46F35B3EA}" dt="2023-03-16T02:02:14.722" v="352" actId="1076"/>
          <ac:spMkLst>
            <pc:docMk/>
            <pc:sldMk cId="92064100" sldId="2145705987"/>
            <ac:spMk id="8" creationId="{1303E030-9527-C266-8676-4BB5E4543DE7}"/>
          </ac:spMkLst>
        </pc:spChg>
        <pc:spChg chg="add mod ord">
          <ac:chgData name="Calvin Tong" userId="10dd9793-a819-49c8-bf32-d54e87afa46e" providerId="ADAL" clId="{AEF04988-7610-4B91-8CE4-06A46F35B3EA}" dt="2023-03-16T02:02:16.903" v="353" actId="14100"/>
          <ac:spMkLst>
            <pc:docMk/>
            <pc:sldMk cId="92064100" sldId="2145705987"/>
            <ac:spMk id="9" creationId="{47599B92-0635-C821-7913-AAFB3CA283B5}"/>
          </ac:spMkLst>
        </pc:spChg>
        <pc:spChg chg="add mod">
          <ac:chgData name="Calvin Tong" userId="10dd9793-a819-49c8-bf32-d54e87afa46e" providerId="ADAL" clId="{AEF04988-7610-4B91-8CE4-06A46F35B3EA}" dt="2023-03-16T02:03:47.474" v="368" actId="20577"/>
          <ac:spMkLst>
            <pc:docMk/>
            <pc:sldMk cId="92064100" sldId="2145705987"/>
            <ac:spMk id="12" creationId="{E3F6DFFA-A703-54B2-64A1-B2DB3EE5F562}"/>
          </ac:spMkLst>
        </pc:spChg>
        <pc:spChg chg="add mod ord">
          <ac:chgData name="Calvin Tong" userId="10dd9793-a819-49c8-bf32-d54e87afa46e" providerId="ADAL" clId="{AEF04988-7610-4B91-8CE4-06A46F35B3EA}" dt="2023-03-16T02:05:36.914" v="375" actId="1076"/>
          <ac:spMkLst>
            <pc:docMk/>
            <pc:sldMk cId="92064100" sldId="2145705987"/>
            <ac:spMk id="13" creationId="{57B5CEC5-6075-771A-B195-0A93C7C4AE2E}"/>
          </ac:spMkLst>
        </pc:spChg>
        <pc:grpChg chg="add mod">
          <ac:chgData name="Calvin Tong" userId="10dd9793-a819-49c8-bf32-d54e87afa46e" providerId="ADAL" clId="{AEF04988-7610-4B91-8CE4-06A46F35B3EA}" dt="2023-03-16T02:02:32.601" v="356" actId="1076"/>
          <ac:grpSpMkLst>
            <pc:docMk/>
            <pc:sldMk cId="92064100" sldId="2145705987"/>
            <ac:grpSpMk id="10" creationId="{E1A5E9A9-7D9C-63B7-3348-7B583A1BA9ED}"/>
          </ac:grpSpMkLst>
        </pc:grpChg>
        <pc:picChg chg="add mod">
          <ac:chgData name="Calvin Tong" userId="10dd9793-a819-49c8-bf32-d54e87afa46e" providerId="ADAL" clId="{AEF04988-7610-4B91-8CE4-06A46F35B3EA}" dt="2023-03-16T02:05:34.679" v="374" actId="1076"/>
          <ac:picMkLst>
            <pc:docMk/>
            <pc:sldMk cId="92064100" sldId="2145705987"/>
            <ac:picMk id="2049" creationId="{12E1C4E7-0015-EB9F-96F1-BDED43DE18A7}"/>
          </ac:picMkLst>
        </pc:picChg>
        <pc:picChg chg="add mod">
          <ac:chgData name="Calvin Tong" userId="10dd9793-a819-49c8-bf32-d54e87afa46e" providerId="ADAL" clId="{AEF04988-7610-4B91-8CE4-06A46F35B3EA}" dt="2023-03-16T01:55:33.288" v="320" actId="1076"/>
          <ac:picMkLst>
            <pc:docMk/>
            <pc:sldMk cId="92064100" sldId="2145705987"/>
            <ac:picMk id="2052" creationId="{68FA400D-5082-1C78-5E3B-1B33E638863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57FDF8-B3BB-4B70-9C7F-50834B98A2A2}" type="datetimeFigureOut">
              <a:rPr lang="en-US" smtClean="0"/>
              <a:t>3/16/2023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3000D2-CF3A-440B-8C35-87001C36D92D}" type="slidenum">
              <a:rPr lang="en-US" smtClean="0"/>
              <a:t>‹#›</a:t>
            </a:fld>
            <a:endParaRPr lang="en-US"/>
          </a:p>
        </p:txBody>
      </p:sp>
    </p:spTree>
    <p:extLst>
      <p:ext uri="{BB962C8B-B14F-4D97-AF65-F5344CB8AC3E}">
        <p14:creationId xmlns:p14="http://schemas.microsoft.com/office/powerpoint/2010/main" val="366743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AMI technology</a:t>
            </a:r>
          </a:p>
        </p:txBody>
      </p:sp>
      <p:sp>
        <p:nvSpPr>
          <p:cNvPr id="4" name="Slide Number Placeholder 3"/>
          <p:cNvSpPr>
            <a:spLocks noGrp="1"/>
          </p:cNvSpPr>
          <p:nvPr>
            <p:ph type="sldNum" sz="quarter" idx="5"/>
          </p:nvPr>
        </p:nvSpPr>
        <p:spPr/>
        <p:txBody>
          <a:bodyPr/>
          <a:lstStyle/>
          <a:p>
            <a:fld id="{4816AC5D-43B2-164A-8FEE-787D4ABEC524}" type="slidenum">
              <a:rPr lang="en-US" smtClean="0"/>
              <a:t>1</a:t>
            </a:fld>
            <a:endParaRPr lang="en-US"/>
          </a:p>
        </p:txBody>
      </p:sp>
    </p:spTree>
    <p:extLst>
      <p:ext uri="{BB962C8B-B14F-4D97-AF65-F5344CB8AC3E}">
        <p14:creationId xmlns:p14="http://schemas.microsoft.com/office/powerpoint/2010/main" val="4062501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B113D-ECCD-2CD9-813C-8419132C54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070A61B-1BFC-1332-A490-172E654AD9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9FA8E10-B932-6F8D-50EF-7B1349D4D309}"/>
              </a:ext>
            </a:extLst>
          </p:cNvPr>
          <p:cNvSpPr>
            <a:spLocks noGrp="1"/>
          </p:cNvSpPr>
          <p:nvPr>
            <p:ph type="dt" sz="half" idx="10"/>
          </p:nvPr>
        </p:nvSpPr>
        <p:spPr/>
        <p:txBody>
          <a:bodyPr/>
          <a:lstStyle/>
          <a:p>
            <a:fld id="{1A6C78F6-2742-4F78-BCAF-A41CA1345A8E}" type="datetimeFigureOut">
              <a:rPr lang="en-US" smtClean="0"/>
              <a:t>3/16/2023</a:t>
            </a:fld>
            <a:endParaRPr lang="en-US"/>
          </a:p>
        </p:txBody>
      </p:sp>
      <p:sp>
        <p:nvSpPr>
          <p:cNvPr id="5" name="Footer Placeholder 4">
            <a:extLst>
              <a:ext uri="{FF2B5EF4-FFF2-40B4-BE49-F238E27FC236}">
                <a16:creationId xmlns:a16="http://schemas.microsoft.com/office/drawing/2014/main" id="{B82B7AF9-3057-69CE-205B-918DE7840C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D17740-A54A-184A-E82B-7188DF8C2C97}"/>
              </a:ext>
            </a:extLst>
          </p:cNvPr>
          <p:cNvSpPr>
            <a:spLocks noGrp="1"/>
          </p:cNvSpPr>
          <p:nvPr>
            <p:ph type="sldNum" sz="quarter" idx="12"/>
          </p:nvPr>
        </p:nvSpPr>
        <p:spPr/>
        <p:txBody>
          <a:bodyPr/>
          <a:lstStyle/>
          <a:p>
            <a:fld id="{B8D26BD7-62D1-43D9-BFB5-38E452120C2D}" type="slidenum">
              <a:rPr lang="en-US" smtClean="0"/>
              <a:t>‹#›</a:t>
            </a:fld>
            <a:endParaRPr lang="en-US"/>
          </a:p>
        </p:txBody>
      </p:sp>
    </p:spTree>
    <p:extLst>
      <p:ext uri="{BB962C8B-B14F-4D97-AF65-F5344CB8AC3E}">
        <p14:creationId xmlns:p14="http://schemas.microsoft.com/office/powerpoint/2010/main" val="3383814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D900E-6494-3530-FA09-8D2B3C499D2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8CECC1-3CF9-497A-BB16-C7CC568AB7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B2D852-01E6-001A-45A5-7E75ABF3C6A3}"/>
              </a:ext>
            </a:extLst>
          </p:cNvPr>
          <p:cNvSpPr>
            <a:spLocks noGrp="1"/>
          </p:cNvSpPr>
          <p:nvPr>
            <p:ph type="dt" sz="half" idx="10"/>
          </p:nvPr>
        </p:nvSpPr>
        <p:spPr/>
        <p:txBody>
          <a:bodyPr/>
          <a:lstStyle/>
          <a:p>
            <a:fld id="{1A6C78F6-2742-4F78-BCAF-A41CA1345A8E}" type="datetimeFigureOut">
              <a:rPr lang="en-US" smtClean="0"/>
              <a:t>3/16/2023</a:t>
            </a:fld>
            <a:endParaRPr lang="en-US"/>
          </a:p>
        </p:txBody>
      </p:sp>
      <p:sp>
        <p:nvSpPr>
          <p:cNvPr id="5" name="Footer Placeholder 4">
            <a:extLst>
              <a:ext uri="{FF2B5EF4-FFF2-40B4-BE49-F238E27FC236}">
                <a16:creationId xmlns:a16="http://schemas.microsoft.com/office/drawing/2014/main" id="{CB19296C-E51B-77F7-D91F-37D552D249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971E3D-B702-3855-F8EB-FC4AA808EB6D}"/>
              </a:ext>
            </a:extLst>
          </p:cNvPr>
          <p:cNvSpPr>
            <a:spLocks noGrp="1"/>
          </p:cNvSpPr>
          <p:nvPr>
            <p:ph type="sldNum" sz="quarter" idx="12"/>
          </p:nvPr>
        </p:nvSpPr>
        <p:spPr/>
        <p:txBody>
          <a:bodyPr/>
          <a:lstStyle/>
          <a:p>
            <a:fld id="{B8D26BD7-62D1-43D9-BFB5-38E452120C2D}" type="slidenum">
              <a:rPr lang="en-US" smtClean="0"/>
              <a:t>‹#›</a:t>
            </a:fld>
            <a:endParaRPr lang="en-US"/>
          </a:p>
        </p:txBody>
      </p:sp>
    </p:spTree>
    <p:extLst>
      <p:ext uri="{BB962C8B-B14F-4D97-AF65-F5344CB8AC3E}">
        <p14:creationId xmlns:p14="http://schemas.microsoft.com/office/powerpoint/2010/main" val="2796529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73047D-76BD-9E9A-DEAE-2B21D9EC93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AEDD465-4024-6AA0-2889-B406DAD02F3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B21E0F-F3B0-4D56-2C05-65F51CEC479A}"/>
              </a:ext>
            </a:extLst>
          </p:cNvPr>
          <p:cNvSpPr>
            <a:spLocks noGrp="1"/>
          </p:cNvSpPr>
          <p:nvPr>
            <p:ph type="dt" sz="half" idx="10"/>
          </p:nvPr>
        </p:nvSpPr>
        <p:spPr/>
        <p:txBody>
          <a:bodyPr/>
          <a:lstStyle/>
          <a:p>
            <a:fld id="{1A6C78F6-2742-4F78-BCAF-A41CA1345A8E}" type="datetimeFigureOut">
              <a:rPr lang="en-US" smtClean="0"/>
              <a:t>3/16/2023</a:t>
            </a:fld>
            <a:endParaRPr lang="en-US"/>
          </a:p>
        </p:txBody>
      </p:sp>
      <p:sp>
        <p:nvSpPr>
          <p:cNvPr id="5" name="Footer Placeholder 4">
            <a:extLst>
              <a:ext uri="{FF2B5EF4-FFF2-40B4-BE49-F238E27FC236}">
                <a16:creationId xmlns:a16="http://schemas.microsoft.com/office/drawing/2014/main" id="{A9B2F5B6-134F-048D-C249-C5F36473F9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729D52-7958-E00F-BAAA-1D6D5B302D0E}"/>
              </a:ext>
            </a:extLst>
          </p:cNvPr>
          <p:cNvSpPr>
            <a:spLocks noGrp="1"/>
          </p:cNvSpPr>
          <p:nvPr>
            <p:ph type="sldNum" sz="quarter" idx="12"/>
          </p:nvPr>
        </p:nvSpPr>
        <p:spPr/>
        <p:txBody>
          <a:bodyPr/>
          <a:lstStyle/>
          <a:p>
            <a:fld id="{B8D26BD7-62D1-43D9-BFB5-38E452120C2D}" type="slidenum">
              <a:rPr lang="en-US" smtClean="0"/>
              <a:t>‹#›</a:t>
            </a:fld>
            <a:endParaRPr lang="en-US"/>
          </a:p>
        </p:txBody>
      </p:sp>
    </p:spTree>
    <p:extLst>
      <p:ext uri="{BB962C8B-B14F-4D97-AF65-F5344CB8AC3E}">
        <p14:creationId xmlns:p14="http://schemas.microsoft.com/office/powerpoint/2010/main" val="160601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rritory Profile">
    <p:bg>
      <p:bgPr>
        <a:solidFill>
          <a:schemeClr val="tx1"/>
        </a:solidFill>
        <a:effectLst/>
      </p:bgPr>
    </p:bg>
    <p:spTree>
      <p:nvGrpSpPr>
        <p:cNvPr id="1" name=""/>
        <p:cNvGrpSpPr/>
        <p:nvPr/>
      </p:nvGrpSpPr>
      <p:grpSpPr>
        <a:xfrm>
          <a:off x="0" y="0"/>
          <a:ext cx="0" cy="0"/>
          <a:chOff x="0" y="0"/>
          <a:chExt cx="0" cy="0"/>
        </a:xfrm>
      </p:grpSpPr>
      <p:sp>
        <p:nvSpPr>
          <p:cNvPr id="7" name="Rectangle 6"/>
          <p:cNvSpPr/>
          <p:nvPr userDrawn="1"/>
        </p:nvSpPr>
        <p:spPr>
          <a:xfrm>
            <a:off x="0" y="626165"/>
            <a:ext cx="12192000" cy="367748"/>
          </a:xfrm>
          <a:prstGeom prst="rect">
            <a:avLst/>
          </a:prstGeom>
          <a:solidFill>
            <a:schemeClr val="tx1"/>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err="1">
              <a:solidFill>
                <a:schemeClr val="bg1"/>
              </a:solidFill>
            </a:endParaRPr>
          </a:p>
        </p:txBody>
      </p:sp>
      <p:sp>
        <p:nvSpPr>
          <p:cNvPr id="6" name="TextBox 5">
            <a:extLst>
              <a:ext uri="{FF2B5EF4-FFF2-40B4-BE49-F238E27FC236}">
                <a16:creationId xmlns:a16="http://schemas.microsoft.com/office/drawing/2014/main" id="{A4059521-2A81-4474-9E2C-564438BB1B56}"/>
              </a:ext>
            </a:extLst>
          </p:cNvPr>
          <p:cNvSpPr txBox="1"/>
          <p:nvPr userDrawn="1"/>
        </p:nvSpPr>
        <p:spPr>
          <a:xfrm>
            <a:off x="69155" y="112437"/>
            <a:ext cx="10528259" cy="819551"/>
          </a:xfrm>
          <a:prstGeom prst="rect">
            <a:avLst/>
          </a:prstGeom>
          <a:solidFill>
            <a:schemeClr val="tx2"/>
          </a:solid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42238"/>
              </a:solidFill>
              <a:effectLst/>
              <a:uLnTx/>
              <a:uFillTx/>
              <a:latin typeface="Franklin Gothic Book" panose="020B0503020102020204" pitchFamily="34" charset="0"/>
              <a:ea typeface="+mn-ea"/>
              <a:cs typeface="+mn-cs"/>
            </a:endParaRPr>
          </a:p>
        </p:txBody>
      </p:sp>
      <p:sp>
        <p:nvSpPr>
          <p:cNvPr id="8" name="TextBox 7">
            <a:extLst>
              <a:ext uri="{FF2B5EF4-FFF2-40B4-BE49-F238E27FC236}">
                <a16:creationId xmlns:a16="http://schemas.microsoft.com/office/drawing/2014/main" id="{FD31BDB4-361A-4EE0-BD40-21BA7C605885}"/>
              </a:ext>
            </a:extLst>
          </p:cNvPr>
          <p:cNvSpPr txBox="1"/>
          <p:nvPr userDrawn="1"/>
        </p:nvSpPr>
        <p:spPr>
          <a:xfrm>
            <a:off x="69155" y="2478088"/>
            <a:ext cx="12009787" cy="4138611"/>
          </a:xfrm>
          <a:prstGeom prst="rect">
            <a:avLst/>
          </a:prstGeom>
          <a:solidFill>
            <a:schemeClr val="bg1"/>
          </a:solid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223A"/>
              </a:solidFill>
              <a:effectLst/>
              <a:uLnTx/>
              <a:uFillTx/>
              <a:latin typeface="Franklin Gothic Demi" panose="020B0703020102020204" pitchFamily="34" charset="0"/>
              <a:ea typeface="+mn-ea"/>
              <a:cs typeface="+mn-cs"/>
            </a:endParaRPr>
          </a:p>
        </p:txBody>
      </p:sp>
      <p:graphicFrame>
        <p:nvGraphicFramePr>
          <p:cNvPr id="10" name="Table 9">
            <a:extLst>
              <a:ext uri="{FF2B5EF4-FFF2-40B4-BE49-F238E27FC236}">
                <a16:creationId xmlns:a16="http://schemas.microsoft.com/office/drawing/2014/main" id="{2E1D5219-FDB4-4C8E-A456-557A8411D26A}"/>
              </a:ext>
            </a:extLst>
          </p:cNvPr>
          <p:cNvGraphicFramePr>
            <a:graphicFrameLocks noGrp="1"/>
          </p:cNvGraphicFramePr>
          <p:nvPr userDrawn="1">
            <p:extLst>
              <p:ext uri="{D42A27DB-BD31-4B8C-83A1-F6EECF244321}">
                <p14:modId xmlns:p14="http://schemas.microsoft.com/office/powerpoint/2010/main" val="4025465737"/>
              </p:ext>
            </p:extLst>
          </p:nvPr>
        </p:nvGraphicFramePr>
        <p:xfrm>
          <a:off x="245927" y="2568810"/>
          <a:ext cx="3478176" cy="3920889"/>
        </p:xfrm>
        <a:graphic>
          <a:graphicData uri="http://schemas.openxmlformats.org/drawingml/2006/table">
            <a:tbl>
              <a:tblPr firstRow="1" bandRow="1"/>
              <a:tblGrid>
                <a:gridCol w="3478176">
                  <a:extLst>
                    <a:ext uri="{9D8B030D-6E8A-4147-A177-3AD203B41FA5}">
                      <a16:colId xmlns:a16="http://schemas.microsoft.com/office/drawing/2014/main" val="3508653522"/>
                    </a:ext>
                  </a:extLst>
                </a:gridCol>
              </a:tblGrid>
              <a:tr h="290440">
                <a:tc>
                  <a:txBody>
                    <a:bodyPr/>
                    <a:lstStyle>
                      <a:lvl1pPr marL="0" algn="l" defTabSz="914400" rtl="0" eaLnBrk="1" latinLnBrk="0" hangingPunct="1">
                        <a:defRPr sz="1800" b="1" kern="1200">
                          <a:solidFill>
                            <a:schemeClr val="lt1"/>
                          </a:solidFill>
                          <a:latin typeface="Franklin Gothic Book"/>
                        </a:defRPr>
                      </a:lvl1pPr>
                      <a:lvl2pPr marL="457200" algn="l" defTabSz="914400" rtl="0" eaLnBrk="1" latinLnBrk="0" hangingPunct="1">
                        <a:defRPr sz="1800" b="1" kern="1200">
                          <a:solidFill>
                            <a:schemeClr val="lt1"/>
                          </a:solidFill>
                          <a:latin typeface="Franklin Gothic Book"/>
                        </a:defRPr>
                      </a:lvl2pPr>
                      <a:lvl3pPr marL="914400" algn="l" defTabSz="914400" rtl="0" eaLnBrk="1" latinLnBrk="0" hangingPunct="1">
                        <a:defRPr sz="1800" b="1" kern="1200">
                          <a:solidFill>
                            <a:schemeClr val="lt1"/>
                          </a:solidFill>
                          <a:latin typeface="Franklin Gothic Book"/>
                        </a:defRPr>
                      </a:lvl3pPr>
                      <a:lvl4pPr marL="1371600" algn="l" defTabSz="914400" rtl="0" eaLnBrk="1" latinLnBrk="0" hangingPunct="1">
                        <a:defRPr sz="1800" b="1" kern="1200">
                          <a:solidFill>
                            <a:schemeClr val="lt1"/>
                          </a:solidFill>
                          <a:latin typeface="Franklin Gothic Book"/>
                        </a:defRPr>
                      </a:lvl4pPr>
                      <a:lvl5pPr marL="1828800" algn="l" defTabSz="914400" rtl="0" eaLnBrk="1" latinLnBrk="0" hangingPunct="1">
                        <a:defRPr sz="1800" b="1" kern="1200">
                          <a:solidFill>
                            <a:schemeClr val="lt1"/>
                          </a:solidFill>
                          <a:latin typeface="Franklin Gothic Book"/>
                        </a:defRPr>
                      </a:lvl5pPr>
                      <a:lvl6pPr marL="2286000" algn="l" defTabSz="914400" rtl="0" eaLnBrk="1" latinLnBrk="0" hangingPunct="1">
                        <a:defRPr sz="1800" b="1" kern="1200">
                          <a:solidFill>
                            <a:schemeClr val="lt1"/>
                          </a:solidFill>
                          <a:latin typeface="Franklin Gothic Book"/>
                        </a:defRPr>
                      </a:lvl6pPr>
                      <a:lvl7pPr marL="2743200" algn="l" defTabSz="914400" rtl="0" eaLnBrk="1" latinLnBrk="0" hangingPunct="1">
                        <a:defRPr sz="1800" b="1" kern="1200">
                          <a:solidFill>
                            <a:schemeClr val="lt1"/>
                          </a:solidFill>
                          <a:latin typeface="Franklin Gothic Book"/>
                        </a:defRPr>
                      </a:lvl7pPr>
                      <a:lvl8pPr marL="3200400" algn="l" defTabSz="914400" rtl="0" eaLnBrk="1" latinLnBrk="0" hangingPunct="1">
                        <a:defRPr sz="1800" b="1" kern="1200">
                          <a:solidFill>
                            <a:schemeClr val="lt1"/>
                          </a:solidFill>
                          <a:latin typeface="Franklin Gothic Book"/>
                        </a:defRPr>
                      </a:lvl8pPr>
                      <a:lvl9pPr marL="3657600" algn="l" defTabSz="914400" rtl="0" eaLnBrk="1" latinLnBrk="0" hangingPunct="1">
                        <a:defRPr sz="1800" b="1" kern="1200">
                          <a:solidFill>
                            <a:schemeClr val="lt1"/>
                          </a:solidFill>
                          <a:latin typeface="Franklin Gothic Book"/>
                        </a:defRPr>
                      </a:lvl9pPr>
                    </a:lstStyle>
                    <a:p>
                      <a:pPr algn="ctr"/>
                      <a:r>
                        <a:rPr lang="en-US" sz="1200" b="1">
                          <a:solidFill>
                            <a:schemeClr val="tx1"/>
                          </a:solidFill>
                          <a:latin typeface="+mn-lt"/>
                        </a:rPr>
                        <a:t>TECHNOLOGY SUMMARY</a:t>
                      </a: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22922190"/>
                  </a:ext>
                </a:extLst>
              </a:tr>
              <a:tr h="3630449">
                <a:tc>
                  <a:txBody>
                    <a:bodyPr/>
                    <a:lstStyle>
                      <a:lvl1pPr marL="0" algn="l" defTabSz="914400" rtl="0" eaLnBrk="1" latinLnBrk="0" hangingPunct="1">
                        <a:defRPr sz="1800" kern="1200">
                          <a:solidFill>
                            <a:schemeClr val="dk1"/>
                          </a:solidFill>
                          <a:latin typeface="Franklin Gothic Book"/>
                        </a:defRPr>
                      </a:lvl1pPr>
                      <a:lvl2pPr marL="457200" algn="l" defTabSz="914400" rtl="0" eaLnBrk="1" latinLnBrk="0" hangingPunct="1">
                        <a:defRPr sz="1800" kern="1200">
                          <a:solidFill>
                            <a:schemeClr val="dk1"/>
                          </a:solidFill>
                          <a:latin typeface="Franklin Gothic Book"/>
                        </a:defRPr>
                      </a:lvl2pPr>
                      <a:lvl3pPr marL="914400" algn="l" defTabSz="914400" rtl="0" eaLnBrk="1" latinLnBrk="0" hangingPunct="1">
                        <a:defRPr sz="1800" kern="1200">
                          <a:solidFill>
                            <a:schemeClr val="dk1"/>
                          </a:solidFill>
                          <a:latin typeface="Franklin Gothic Book"/>
                        </a:defRPr>
                      </a:lvl3pPr>
                      <a:lvl4pPr marL="1371600" algn="l" defTabSz="914400" rtl="0" eaLnBrk="1" latinLnBrk="0" hangingPunct="1">
                        <a:defRPr sz="1800" kern="1200">
                          <a:solidFill>
                            <a:schemeClr val="dk1"/>
                          </a:solidFill>
                          <a:latin typeface="Franklin Gothic Book"/>
                        </a:defRPr>
                      </a:lvl4pPr>
                      <a:lvl5pPr marL="1828800" algn="l" defTabSz="914400" rtl="0" eaLnBrk="1" latinLnBrk="0" hangingPunct="1">
                        <a:defRPr sz="1800" kern="1200">
                          <a:solidFill>
                            <a:schemeClr val="dk1"/>
                          </a:solidFill>
                          <a:latin typeface="Franklin Gothic Book"/>
                        </a:defRPr>
                      </a:lvl5pPr>
                      <a:lvl6pPr marL="2286000" algn="l" defTabSz="914400" rtl="0" eaLnBrk="1" latinLnBrk="0" hangingPunct="1">
                        <a:defRPr sz="1800" kern="1200">
                          <a:solidFill>
                            <a:schemeClr val="dk1"/>
                          </a:solidFill>
                          <a:latin typeface="Franklin Gothic Book"/>
                        </a:defRPr>
                      </a:lvl6pPr>
                      <a:lvl7pPr marL="2743200" algn="l" defTabSz="914400" rtl="0" eaLnBrk="1" latinLnBrk="0" hangingPunct="1">
                        <a:defRPr sz="1800" kern="1200">
                          <a:solidFill>
                            <a:schemeClr val="dk1"/>
                          </a:solidFill>
                          <a:latin typeface="Franklin Gothic Book"/>
                        </a:defRPr>
                      </a:lvl7pPr>
                      <a:lvl8pPr marL="3200400" algn="l" defTabSz="914400" rtl="0" eaLnBrk="1" latinLnBrk="0" hangingPunct="1">
                        <a:defRPr sz="1800" kern="1200">
                          <a:solidFill>
                            <a:schemeClr val="dk1"/>
                          </a:solidFill>
                          <a:latin typeface="Franklin Gothic Book"/>
                        </a:defRPr>
                      </a:lvl8pPr>
                      <a:lvl9pPr marL="3657600" algn="l" defTabSz="914400" rtl="0" eaLnBrk="1" latinLnBrk="0" hangingPunct="1">
                        <a:defRPr sz="1800" kern="1200">
                          <a:solidFill>
                            <a:schemeClr val="dk1"/>
                          </a:solidFill>
                          <a:latin typeface="Franklin Gothic Book"/>
                        </a:defRPr>
                      </a:lvl9p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kumimoji="0" lang="en-US" sz="900" b="0" i="0" u="none" strike="noStrike" kern="1200" cap="none" spc="0" normalizeH="0" baseline="0">
                        <a:ln>
                          <a:noFill/>
                        </a:ln>
                        <a:solidFill>
                          <a:schemeClr val="tx1"/>
                        </a:solidFill>
                        <a:effectLst/>
                        <a:uLnTx/>
                        <a:uFillTx/>
                        <a:latin typeface="Franklin Gothic Book" panose="020B0503020102020204" pitchFamily="34" charset="0"/>
                        <a:ea typeface="+mn-ea"/>
                        <a:cs typeface="+mn-cs"/>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D9DEE1"/>
                    </a:solidFill>
                  </a:tcPr>
                </a:tc>
                <a:extLst>
                  <a:ext uri="{0D108BD9-81ED-4DB2-BD59-A6C34878D82A}">
                    <a16:rowId xmlns:a16="http://schemas.microsoft.com/office/drawing/2014/main" val="1704258741"/>
                  </a:ext>
                </a:extLst>
              </a:tr>
            </a:tbl>
          </a:graphicData>
        </a:graphic>
      </p:graphicFrame>
      <p:sp>
        <p:nvSpPr>
          <p:cNvPr id="49" name="Text Placeholder 48">
            <a:extLst>
              <a:ext uri="{FF2B5EF4-FFF2-40B4-BE49-F238E27FC236}">
                <a16:creationId xmlns:a16="http://schemas.microsoft.com/office/drawing/2014/main" id="{B79B5B31-E9A0-48D8-BC97-982CC445F498}"/>
              </a:ext>
            </a:extLst>
          </p:cNvPr>
          <p:cNvSpPr>
            <a:spLocks noGrp="1"/>
          </p:cNvSpPr>
          <p:nvPr>
            <p:ph type="body" sz="quarter" idx="16"/>
          </p:nvPr>
        </p:nvSpPr>
        <p:spPr>
          <a:xfrm>
            <a:off x="107076" y="114802"/>
            <a:ext cx="5892848" cy="367749"/>
          </a:xfrm>
        </p:spPr>
        <p:txBody>
          <a:bodyPr anchor="ctr"/>
          <a:lstStyle>
            <a:lvl1pPr>
              <a:defRPr lang="en-US" sz="2200" b="1" kern="1200" dirty="0" smtClean="0">
                <a:solidFill>
                  <a:schemeClr val="bg2"/>
                </a:solidFill>
                <a:latin typeface="+mn-lt"/>
                <a:ea typeface="+mj-ea"/>
                <a:cs typeface="+mj-cs"/>
              </a:defRPr>
            </a:lvl1pPr>
            <a:lvl2pPr>
              <a:defRPr lang="en-US" sz="2200" kern="1200" dirty="0" smtClean="0">
                <a:solidFill>
                  <a:schemeClr val="accent3"/>
                </a:solidFill>
                <a:latin typeface="+mj-lt"/>
                <a:ea typeface="+mj-ea"/>
                <a:cs typeface="+mj-cs"/>
              </a:defRPr>
            </a:lvl2pPr>
            <a:lvl3pPr>
              <a:defRPr lang="en-US" sz="2200" kern="1200" dirty="0" smtClean="0">
                <a:solidFill>
                  <a:schemeClr val="accent3"/>
                </a:solidFill>
                <a:latin typeface="+mj-lt"/>
                <a:ea typeface="+mj-ea"/>
                <a:cs typeface="+mj-cs"/>
              </a:defRPr>
            </a:lvl3pPr>
            <a:lvl4pPr>
              <a:defRPr lang="en-US" sz="2200" kern="1200" dirty="0" smtClean="0">
                <a:solidFill>
                  <a:schemeClr val="accent3"/>
                </a:solidFill>
                <a:latin typeface="+mj-lt"/>
                <a:ea typeface="+mj-ea"/>
                <a:cs typeface="+mj-cs"/>
              </a:defRPr>
            </a:lvl4pPr>
            <a:lvl5pPr>
              <a:defRPr lang="en-US" sz="2200" kern="1200" dirty="0">
                <a:solidFill>
                  <a:schemeClr val="accent3"/>
                </a:solidFill>
                <a:latin typeface="+mj-lt"/>
                <a:ea typeface="+mj-ea"/>
                <a:cs typeface="+mj-cs"/>
              </a:defRPr>
            </a:lvl5pPr>
          </a:lstStyle>
          <a:p>
            <a:pPr lvl="0"/>
            <a:r>
              <a:rPr lang="en-US"/>
              <a:t>Click to edit Master text styles</a:t>
            </a:r>
          </a:p>
        </p:txBody>
      </p:sp>
      <p:sp>
        <p:nvSpPr>
          <p:cNvPr id="59" name="Text Placeholder 58">
            <a:extLst>
              <a:ext uri="{FF2B5EF4-FFF2-40B4-BE49-F238E27FC236}">
                <a16:creationId xmlns:a16="http://schemas.microsoft.com/office/drawing/2014/main" id="{9DD114A3-42F4-4327-B9B4-48E19F6521F8}"/>
              </a:ext>
            </a:extLst>
          </p:cNvPr>
          <p:cNvSpPr>
            <a:spLocks noGrp="1"/>
          </p:cNvSpPr>
          <p:nvPr>
            <p:ph type="body" sz="quarter" idx="21"/>
          </p:nvPr>
        </p:nvSpPr>
        <p:spPr>
          <a:xfrm>
            <a:off x="327415" y="2917393"/>
            <a:ext cx="3338498" cy="3314442"/>
          </a:xfrm>
        </p:spPr>
        <p:txBody>
          <a:bodyPr/>
          <a:lstStyle>
            <a:lvl1pPr indent="-171450" algn="l" defTabSz="914400" rtl="0" eaLnBrk="1" latinLnBrk="0" hangingPunct="1">
              <a:lnSpc>
                <a:spcPct val="95000"/>
              </a:lnSpc>
              <a:defRPr lang="en-US" sz="1400" kern="1200" dirty="0" smtClean="0">
                <a:solidFill>
                  <a:schemeClr val="tx1"/>
                </a:solidFill>
                <a:latin typeface="+mn-lt"/>
                <a:ea typeface="+mn-ea"/>
                <a:cs typeface="+mn-cs"/>
              </a:defRPr>
            </a:lvl1pPr>
            <a:lvl2pPr marL="171450" indent="-171450" algn="l" defTabSz="914400" rtl="0" eaLnBrk="1" latinLnBrk="0" hangingPunct="1">
              <a:lnSpc>
                <a:spcPct val="95000"/>
              </a:lnSpc>
              <a:defRPr lang="en-US" sz="1400" kern="1200" dirty="0" smtClean="0">
                <a:solidFill>
                  <a:schemeClr val="tx1"/>
                </a:solidFill>
                <a:latin typeface="+mn-lt"/>
                <a:ea typeface="+mn-ea"/>
                <a:cs typeface="+mn-cs"/>
              </a:defRPr>
            </a:lvl2pPr>
            <a:lvl3pPr indent="-171450" algn="l" defTabSz="914400" rtl="0" eaLnBrk="1" latinLnBrk="0" hangingPunct="1">
              <a:lnSpc>
                <a:spcPct val="95000"/>
              </a:lnSpc>
              <a:defRPr lang="en-US" sz="1400" kern="1200" dirty="0" smtClean="0">
                <a:solidFill>
                  <a:schemeClr val="tx1"/>
                </a:solidFill>
                <a:latin typeface="+mn-lt"/>
                <a:ea typeface="+mn-ea"/>
                <a:cs typeface="+mn-cs"/>
              </a:defRPr>
            </a:lvl3pPr>
            <a:lvl4pPr indent="-171450" algn="l" defTabSz="914400" rtl="0" eaLnBrk="1" latinLnBrk="0" hangingPunct="1">
              <a:lnSpc>
                <a:spcPct val="95000"/>
              </a:lnSpc>
              <a:defRPr lang="en-US" sz="1400" kern="1200" dirty="0" smtClean="0">
                <a:solidFill>
                  <a:schemeClr val="tx1"/>
                </a:solidFill>
                <a:latin typeface="+mn-lt"/>
                <a:ea typeface="+mn-ea"/>
                <a:cs typeface="+mn-cs"/>
              </a:defRPr>
            </a:lvl4pPr>
            <a:lvl5pPr indent="-171450" algn="l" defTabSz="914400" rtl="0" eaLnBrk="1" latinLnBrk="0" hangingPunct="1">
              <a:lnSpc>
                <a:spcPct val="95000"/>
              </a:lnSpc>
              <a:defRPr lang="en-US" sz="14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1C476453-D573-41F9-4A9C-EF38663733E2}"/>
              </a:ext>
            </a:extLst>
          </p:cNvPr>
          <p:cNvSpPr/>
          <p:nvPr userDrawn="1"/>
        </p:nvSpPr>
        <p:spPr bwMode="auto">
          <a:xfrm>
            <a:off x="86342" y="1140043"/>
            <a:ext cx="1120160" cy="295970"/>
          </a:xfrm>
          <a:prstGeom prst="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31" b="1" i="0" u="none" strike="noStrike" kern="1200" cap="none" spc="0" normalizeH="0" baseline="0" noProof="0">
              <a:ln>
                <a:noFill/>
              </a:ln>
              <a:solidFill>
                <a:schemeClr val="accent5"/>
              </a:solidFill>
              <a:effectLst/>
              <a:uLnTx/>
              <a:uFillTx/>
              <a:latin typeface="+mn-lt"/>
              <a:ea typeface="+mn-ea"/>
              <a:cs typeface="Arial" pitchFamily="34" charset="0"/>
            </a:endParaRPr>
          </a:p>
        </p:txBody>
      </p:sp>
      <p:sp>
        <p:nvSpPr>
          <p:cNvPr id="5" name="Rectangle 149">
            <a:extLst>
              <a:ext uri="{FF2B5EF4-FFF2-40B4-BE49-F238E27FC236}">
                <a16:creationId xmlns:a16="http://schemas.microsoft.com/office/drawing/2014/main" id="{3B34A6C2-D72A-41BA-5608-0BDCC7A30B92}"/>
              </a:ext>
            </a:extLst>
          </p:cNvPr>
          <p:cNvSpPr>
            <a:spLocks noChangeArrowheads="1"/>
          </p:cNvSpPr>
          <p:nvPr userDrawn="1"/>
        </p:nvSpPr>
        <p:spPr bwMode="auto">
          <a:xfrm>
            <a:off x="1292226" y="1201987"/>
            <a:ext cx="1645920" cy="184666"/>
          </a:xfrm>
          <a:prstGeom prst="rect">
            <a:avLst/>
          </a:prstGeom>
          <a:noFill/>
          <a:ln w="9525">
            <a:noFill/>
            <a:miter lim="800000"/>
            <a:headEnd/>
            <a:tailEnd/>
          </a:ln>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Arial" pitchFamily="34" charset="0"/>
              </a:rPr>
              <a:t>REQUESTED FUNDS</a:t>
            </a:r>
          </a:p>
        </p:txBody>
      </p:sp>
      <p:sp>
        <p:nvSpPr>
          <p:cNvPr id="50" name="Date Placeholder 8">
            <a:extLst>
              <a:ext uri="{FF2B5EF4-FFF2-40B4-BE49-F238E27FC236}">
                <a16:creationId xmlns:a16="http://schemas.microsoft.com/office/drawing/2014/main" id="{DF4A393F-E9EC-34E1-6895-42136A0E83E9}"/>
              </a:ext>
            </a:extLst>
          </p:cNvPr>
          <p:cNvSpPr>
            <a:spLocks noGrp="1"/>
          </p:cNvSpPr>
          <p:nvPr>
            <p:ph type="dt" sz="half" idx="25"/>
          </p:nvPr>
        </p:nvSpPr>
        <p:spPr>
          <a:xfrm>
            <a:off x="11149152" y="6381334"/>
            <a:ext cx="203885" cy="365125"/>
          </a:xfrm>
        </p:spPr>
        <p:txBody>
          <a:bodyPr/>
          <a:lstStyle/>
          <a:p>
            <a:r>
              <a:rPr lang="en-US"/>
              <a:t>|</a:t>
            </a:r>
          </a:p>
        </p:txBody>
      </p:sp>
      <p:sp>
        <p:nvSpPr>
          <p:cNvPr id="53" name="Slide Number Placeholder 12">
            <a:extLst>
              <a:ext uri="{FF2B5EF4-FFF2-40B4-BE49-F238E27FC236}">
                <a16:creationId xmlns:a16="http://schemas.microsoft.com/office/drawing/2014/main" id="{6309917B-97B0-E6A1-9B74-DCD53680AFB8}"/>
              </a:ext>
            </a:extLst>
          </p:cNvPr>
          <p:cNvSpPr>
            <a:spLocks noGrp="1"/>
          </p:cNvSpPr>
          <p:nvPr>
            <p:ph type="sldNum" sz="quarter" idx="27"/>
          </p:nvPr>
        </p:nvSpPr>
        <p:spPr>
          <a:xfrm>
            <a:off x="11149152" y="6381335"/>
            <a:ext cx="441186" cy="365125"/>
          </a:xfrm>
        </p:spPr>
        <p:txBody>
          <a:bodyPr/>
          <a:lstStyle/>
          <a:p>
            <a:fld id="{E1123682-AE52-6D45-865E-F1EB3AE0E340}" type="slidenum">
              <a:rPr lang="en-US" smtClean="0"/>
              <a:pPr/>
              <a:t>‹#›</a:t>
            </a:fld>
            <a:endParaRPr lang="en-US"/>
          </a:p>
        </p:txBody>
      </p:sp>
      <p:sp>
        <p:nvSpPr>
          <p:cNvPr id="11" name="Rectangle 10">
            <a:extLst>
              <a:ext uri="{FF2B5EF4-FFF2-40B4-BE49-F238E27FC236}">
                <a16:creationId xmlns:a16="http://schemas.microsoft.com/office/drawing/2014/main" id="{4888726B-A6BC-BF47-20EB-F75D11FCBD93}"/>
              </a:ext>
            </a:extLst>
          </p:cNvPr>
          <p:cNvSpPr/>
          <p:nvPr userDrawn="1"/>
        </p:nvSpPr>
        <p:spPr bwMode="auto">
          <a:xfrm>
            <a:off x="86341" y="1563186"/>
            <a:ext cx="1120160" cy="295970"/>
          </a:xfrm>
          <a:prstGeom prst="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31" b="1" i="0" u="none" strike="noStrike" kern="1200" cap="none" spc="0" normalizeH="0" baseline="0" noProof="0">
              <a:ln>
                <a:noFill/>
              </a:ln>
              <a:solidFill>
                <a:schemeClr val="accent5"/>
              </a:solidFill>
              <a:effectLst/>
              <a:uLnTx/>
              <a:uFillTx/>
              <a:latin typeface="+mn-lt"/>
              <a:ea typeface="+mn-ea"/>
              <a:cs typeface="Arial" pitchFamily="34" charset="0"/>
            </a:endParaRPr>
          </a:p>
        </p:txBody>
      </p:sp>
      <p:sp>
        <p:nvSpPr>
          <p:cNvPr id="12" name="Rectangle 11">
            <a:extLst>
              <a:ext uri="{FF2B5EF4-FFF2-40B4-BE49-F238E27FC236}">
                <a16:creationId xmlns:a16="http://schemas.microsoft.com/office/drawing/2014/main" id="{5588D120-9EC8-03B6-69D3-C0AEF832A66F}"/>
              </a:ext>
            </a:extLst>
          </p:cNvPr>
          <p:cNvSpPr/>
          <p:nvPr userDrawn="1"/>
        </p:nvSpPr>
        <p:spPr bwMode="auto">
          <a:xfrm>
            <a:off x="86341" y="1986330"/>
            <a:ext cx="1120160" cy="295970"/>
          </a:xfrm>
          <a:prstGeom prst="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31" b="1" i="0" u="none" strike="noStrike" kern="1200" cap="none" spc="0" normalizeH="0" baseline="0" noProof="0">
              <a:ln>
                <a:noFill/>
              </a:ln>
              <a:solidFill>
                <a:schemeClr val="accent5"/>
              </a:solidFill>
              <a:effectLst/>
              <a:uLnTx/>
              <a:uFillTx/>
              <a:latin typeface="+mn-lt"/>
              <a:ea typeface="+mn-ea"/>
              <a:cs typeface="Arial" pitchFamily="34" charset="0"/>
            </a:endParaRPr>
          </a:p>
        </p:txBody>
      </p:sp>
      <p:sp>
        <p:nvSpPr>
          <p:cNvPr id="13" name="Rectangle 149">
            <a:extLst>
              <a:ext uri="{FF2B5EF4-FFF2-40B4-BE49-F238E27FC236}">
                <a16:creationId xmlns:a16="http://schemas.microsoft.com/office/drawing/2014/main" id="{A322DD9C-8F3A-EDDA-029B-A55CD1F3D441}"/>
              </a:ext>
            </a:extLst>
          </p:cNvPr>
          <p:cNvSpPr>
            <a:spLocks noChangeArrowheads="1"/>
          </p:cNvSpPr>
          <p:nvPr userDrawn="1"/>
        </p:nvSpPr>
        <p:spPr bwMode="auto">
          <a:xfrm>
            <a:off x="1292226" y="1624207"/>
            <a:ext cx="1645920" cy="184666"/>
          </a:xfrm>
          <a:prstGeom prst="rect">
            <a:avLst/>
          </a:prstGeom>
          <a:noFill/>
          <a:ln w="9525">
            <a:noFill/>
            <a:miter lim="800000"/>
            <a:headEnd/>
            <a:tailEnd/>
          </a:ln>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Arial" pitchFamily="34" charset="0"/>
              </a:rPr>
              <a:t>APPLICANT COST SHARE</a:t>
            </a:r>
          </a:p>
        </p:txBody>
      </p:sp>
      <p:sp>
        <p:nvSpPr>
          <p:cNvPr id="18" name="TextBox 17">
            <a:extLst>
              <a:ext uri="{FF2B5EF4-FFF2-40B4-BE49-F238E27FC236}">
                <a16:creationId xmlns:a16="http://schemas.microsoft.com/office/drawing/2014/main" id="{EE0A2E77-7F03-40A1-9FF5-C4C714A5ADC6}"/>
              </a:ext>
            </a:extLst>
          </p:cNvPr>
          <p:cNvSpPr txBox="1"/>
          <p:nvPr userDrawn="1"/>
        </p:nvSpPr>
        <p:spPr>
          <a:xfrm>
            <a:off x="3023870" y="1075553"/>
            <a:ext cx="9055072" cy="1319458"/>
          </a:xfrm>
          <a:prstGeom prst="rect">
            <a:avLst/>
          </a:prstGeom>
          <a:solidFill>
            <a:schemeClr val="bg1"/>
          </a:solid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0223A"/>
                </a:solidFill>
                <a:effectLst/>
                <a:uLnTx/>
                <a:uFillTx/>
                <a:latin typeface="+mn-lt"/>
                <a:ea typeface="+mn-ea"/>
                <a:cs typeface="+mn-cs"/>
              </a:rPr>
              <a:t>PROPOSED PROJECT GOALS</a:t>
            </a:r>
            <a:endParaRPr kumimoji="0" lang="en-US" sz="1200" b="1" i="0" u="none" strike="noStrike" kern="1200" cap="none" spc="0" normalizeH="0" baseline="0" noProof="0">
              <a:ln>
                <a:noFill/>
              </a:ln>
              <a:solidFill>
                <a:srgbClr val="FFFFFF"/>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Calibri" panose="020F0502020204030204"/>
                <a:ea typeface="+mn-ea"/>
                <a:cs typeface="+mn-cs"/>
              </a:rPr>
              <a:t>              </a:t>
            </a:r>
          </a:p>
        </p:txBody>
      </p:sp>
      <p:sp>
        <p:nvSpPr>
          <p:cNvPr id="21" name="Text Placeholder 56">
            <a:extLst>
              <a:ext uri="{FF2B5EF4-FFF2-40B4-BE49-F238E27FC236}">
                <a16:creationId xmlns:a16="http://schemas.microsoft.com/office/drawing/2014/main" id="{CC580C3F-C6D7-91F1-5488-34A67E019B47}"/>
              </a:ext>
            </a:extLst>
          </p:cNvPr>
          <p:cNvSpPr>
            <a:spLocks noGrp="1"/>
          </p:cNvSpPr>
          <p:nvPr>
            <p:ph type="body" sz="quarter" idx="30" hasCustomPrompt="1"/>
          </p:nvPr>
        </p:nvSpPr>
        <p:spPr>
          <a:xfrm>
            <a:off x="3044508" y="1427981"/>
            <a:ext cx="8964320" cy="791597"/>
          </a:xfrm>
        </p:spPr>
        <p:txBody>
          <a:bodyPr/>
          <a:lstStyle>
            <a:lvl1pPr marL="0" indent="0">
              <a:buNone/>
              <a:defRPr kumimoji="0" lang="en-US" sz="1100" b="0" i="0" u="none" strike="noStrike" kern="1200" cap="none" spc="0" normalizeH="0" baseline="0" dirty="0">
                <a:ln>
                  <a:noFill/>
                </a:ln>
                <a:solidFill>
                  <a:schemeClr val="tx1"/>
                </a:solidFill>
                <a:effectLst/>
                <a:uLnTx/>
                <a:uFillTx/>
                <a:latin typeface="+mn-lt"/>
                <a:ea typeface="+mn-ea"/>
                <a:cs typeface="+mn-cs"/>
              </a:defRPr>
            </a:lvl1pPr>
            <a:lvl2pPr marL="285750" indent="-285750">
              <a:defRPr/>
            </a:lvl2pPr>
            <a:lvl3pPr marL="285750" indent="-285750">
              <a:defRPr/>
            </a:lvl3pPr>
            <a:lvl4pPr marL="285750" indent="-285750">
              <a:defRPr/>
            </a:lvl4pPr>
            <a:lvl5pPr marL="285750" indent="-285750">
              <a:defRPr/>
            </a:lvl5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Second level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Third level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Fourth level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Fifth level</a:t>
            </a:r>
          </a:p>
        </p:txBody>
      </p:sp>
      <p:sp>
        <p:nvSpPr>
          <p:cNvPr id="43" name="Text Placeholder 42">
            <a:extLst>
              <a:ext uri="{FF2B5EF4-FFF2-40B4-BE49-F238E27FC236}">
                <a16:creationId xmlns:a16="http://schemas.microsoft.com/office/drawing/2014/main" id="{A3C55029-77B6-919A-9889-6A984A00B6E4}"/>
              </a:ext>
            </a:extLst>
          </p:cNvPr>
          <p:cNvSpPr>
            <a:spLocks noGrp="1"/>
          </p:cNvSpPr>
          <p:nvPr>
            <p:ph type="body" sz="quarter" idx="32"/>
          </p:nvPr>
        </p:nvSpPr>
        <p:spPr>
          <a:xfrm>
            <a:off x="85725" y="1136650"/>
            <a:ext cx="1100138" cy="288925"/>
          </a:xfrm>
        </p:spPr>
        <p:txBody>
          <a:bodyPr anchor="ctr"/>
          <a:lstStyle>
            <a:lvl1pPr algn="ctr">
              <a:defRPr sz="1400" b="1">
                <a:solidFill>
                  <a:schemeClr val="accent5"/>
                </a:solidFill>
                <a:latin typeface="+mn-lt"/>
              </a:defRPr>
            </a:lvl1pPr>
            <a:lvl2pPr algn="ctr">
              <a:defRPr sz="1400" b="1">
                <a:solidFill>
                  <a:schemeClr val="accent5"/>
                </a:solidFill>
                <a:latin typeface="+mn-lt"/>
              </a:defRPr>
            </a:lvl2pPr>
            <a:lvl3pPr algn="ctr">
              <a:defRPr sz="1400" b="1">
                <a:solidFill>
                  <a:schemeClr val="accent5"/>
                </a:solidFill>
                <a:latin typeface="+mn-lt"/>
              </a:defRPr>
            </a:lvl3pPr>
            <a:lvl4pPr algn="ctr">
              <a:defRPr sz="1400" b="1">
                <a:solidFill>
                  <a:schemeClr val="accent5"/>
                </a:solidFill>
                <a:latin typeface="+mn-lt"/>
              </a:defRPr>
            </a:lvl4pPr>
            <a:lvl5pPr algn="ctr">
              <a:defRPr sz="1400" b="1">
                <a:solidFill>
                  <a:schemeClr val="accent5"/>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 Placeholder 42">
            <a:extLst>
              <a:ext uri="{FF2B5EF4-FFF2-40B4-BE49-F238E27FC236}">
                <a16:creationId xmlns:a16="http://schemas.microsoft.com/office/drawing/2014/main" id="{53C522BB-D9CD-8419-70BE-1E49D1E5A626}"/>
              </a:ext>
            </a:extLst>
          </p:cNvPr>
          <p:cNvSpPr>
            <a:spLocks noGrp="1"/>
          </p:cNvSpPr>
          <p:nvPr>
            <p:ph type="body" sz="quarter" idx="33"/>
          </p:nvPr>
        </p:nvSpPr>
        <p:spPr>
          <a:xfrm>
            <a:off x="85725" y="1566560"/>
            <a:ext cx="1100138" cy="288925"/>
          </a:xfrm>
        </p:spPr>
        <p:txBody>
          <a:bodyPr anchor="ctr"/>
          <a:lstStyle>
            <a:lvl1pPr algn="ctr">
              <a:defRPr sz="1400" b="1">
                <a:solidFill>
                  <a:schemeClr val="accent5"/>
                </a:solidFill>
                <a:latin typeface="+mn-lt"/>
              </a:defRPr>
            </a:lvl1pPr>
            <a:lvl2pPr algn="ctr">
              <a:defRPr sz="1400" b="1">
                <a:solidFill>
                  <a:schemeClr val="accent5"/>
                </a:solidFill>
                <a:latin typeface="+mn-lt"/>
              </a:defRPr>
            </a:lvl2pPr>
            <a:lvl3pPr algn="ctr">
              <a:defRPr sz="1400" b="1">
                <a:solidFill>
                  <a:schemeClr val="accent5"/>
                </a:solidFill>
                <a:latin typeface="+mn-lt"/>
              </a:defRPr>
            </a:lvl3pPr>
            <a:lvl4pPr algn="ctr">
              <a:defRPr sz="1400" b="1">
                <a:solidFill>
                  <a:schemeClr val="accent5"/>
                </a:solidFill>
                <a:latin typeface="+mn-lt"/>
              </a:defRPr>
            </a:lvl4pPr>
            <a:lvl5pPr algn="ctr">
              <a:defRPr sz="1400" b="1">
                <a:solidFill>
                  <a:schemeClr val="accent5"/>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5" name="Text Placeholder 42">
            <a:extLst>
              <a:ext uri="{FF2B5EF4-FFF2-40B4-BE49-F238E27FC236}">
                <a16:creationId xmlns:a16="http://schemas.microsoft.com/office/drawing/2014/main" id="{C7D1BF84-D80E-989A-69F9-F2F53761B475}"/>
              </a:ext>
            </a:extLst>
          </p:cNvPr>
          <p:cNvSpPr>
            <a:spLocks noGrp="1"/>
          </p:cNvSpPr>
          <p:nvPr>
            <p:ph type="body" sz="quarter" idx="34"/>
          </p:nvPr>
        </p:nvSpPr>
        <p:spPr>
          <a:xfrm>
            <a:off x="95540" y="1991553"/>
            <a:ext cx="1100138" cy="288925"/>
          </a:xfrm>
        </p:spPr>
        <p:txBody>
          <a:bodyPr anchor="ctr"/>
          <a:lstStyle>
            <a:lvl1pPr algn="ctr">
              <a:defRPr sz="1400" b="1">
                <a:solidFill>
                  <a:schemeClr val="accent5"/>
                </a:solidFill>
                <a:latin typeface="+mn-lt"/>
              </a:defRPr>
            </a:lvl1pPr>
            <a:lvl2pPr algn="ctr">
              <a:defRPr sz="1400" b="1">
                <a:solidFill>
                  <a:schemeClr val="accent5"/>
                </a:solidFill>
                <a:latin typeface="+mn-lt"/>
              </a:defRPr>
            </a:lvl2pPr>
            <a:lvl3pPr algn="ctr">
              <a:defRPr sz="1400" b="1">
                <a:solidFill>
                  <a:schemeClr val="accent5"/>
                </a:solidFill>
                <a:latin typeface="+mn-lt"/>
              </a:defRPr>
            </a:lvl3pPr>
            <a:lvl4pPr algn="ctr">
              <a:defRPr sz="1400" b="1">
                <a:solidFill>
                  <a:schemeClr val="accent5"/>
                </a:solidFill>
                <a:latin typeface="+mn-lt"/>
              </a:defRPr>
            </a:lvl4pPr>
            <a:lvl5pPr algn="ctr">
              <a:defRPr sz="1400" b="1">
                <a:solidFill>
                  <a:schemeClr val="accent5"/>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8">
            <a:extLst>
              <a:ext uri="{FF2B5EF4-FFF2-40B4-BE49-F238E27FC236}">
                <a16:creationId xmlns:a16="http://schemas.microsoft.com/office/drawing/2014/main" id="{0A1E5835-93AC-C29D-0E9E-FA68B2E3BA49}"/>
              </a:ext>
            </a:extLst>
          </p:cNvPr>
          <p:cNvSpPr>
            <a:spLocks noGrp="1"/>
          </p:cNvSpPr>
          <p:nvPr>
            <p:ph type="body" sz="quarter" idx="38" hasCustomPrompt="1"/>
          </p:nvPr>
        </p:nvSpPr>
        <p:spPr>
          <a:xfrm>
            <a:off x="104775" y="482600"/>
            <a:ext cx="5894388" cy="442913"/>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1"/>
            <a:r>
              <a:rPr lang="en-US"/>
              <a:t>Second level</a:t>
            </a:r>
          </a:p>
          <a:p>
            <a:pPr lvl="2"/>
            <a:r>
              <a:rPr lang="en-US"/>
              <a:t>Third level</a:t>
            </a:r>
          </a:p>
          <a:p>
            <a:pPr lvl="3"/>
            <a:r>
              <a:rPr lang="en-US"/>
              <a:t>Fourth level</a:t>
            </a:r>
          </a:p>
          <a:p>
            <a:pPr lvl="4"/>
            <a:r>
              <a:rPr lang="en-US"/>
              <a:t>Fifth level</a:t>
            </a:r>
          </a:p>
          <a:p>
            <a:pPr lvl="0"/>
            <a:r>
              <a:rPr lang="en-US"/>
              <a:t>Click to edit Master text styles</a:t>
            </a:r>
          </a:p>
        </p:txBody>
      </p:sp>
      <p:sp>
        <p:nvSpPr>
          <p:cNvPr id="25" name="Rectangle 24">
            <a:extLst>
              <a:ext uri="{FF2B5EF4-FFF2-40B4-BE49-F238E27FC236}">
                <a16:creationId xmlns:a16="http://schemas.microsoft.com/office/drawing/2014/main" id="{1BDDCA1E-60B3-CF7B-3C3E-B9A32FA79A6F}"/>
              </a:ext>
            </a:extLst>
          </p:cNvPr>
          <p:cNvSpPr/>
          <p:nvPr userDrawn="1"/>
        </p:nvSpPr>
        <p:spPr>
          <a:xfrm>
            <a:off x="3809611" y="2568811"/>
            <a:ext cx="8199218" cy="246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kern="1200">
                <a:solidFill>
                  <a:schemeClr val="tx1"/>
                </a:solidFill>
                <a:latin typeface="+mn-lt"/>
                <a:ea typeface="+mn-ea"/>
                <a:cs typeface="+mn-cs"/>
              </a:rPr>
              <a:t>PROJECT TEAM &amp; IMPLEMENTATION SUMMARY</a:t>
            </a:r>
          </a:p>
        </p:txBody>
      </p:sp>
      <p:sp>
        <p:nvSpPr>
          <p:cNvPr id="27" name="Rectangle 149">
            <a:extLst>
              <a:ext uri="{FF2B5EF4-FFF2-40B4-BE49-F238E27FC236}">
                <a16:creationId xmlns:a16="http://schemas.microsoft.com/office/drawing/2014/main" id="{7C079643-21F9-98C4-0FBA-C180106383EC}"/>
              </a:ext>
            </a:extLst>
          </p:cNvPr>
          <p:cNvSpPr>
            <a:spLocks noChangeArrowheads="1"/>
          </p:cNvSpPr>
          <p:nvPr userDrawn="1"/>
        </p:nvSpPr>
        <p:spPr bwMode="auto">
          <a:xfrm>
            <a:off x="1292226" y="2065122"/>
            <a:ext cx="1645920" cy="184666"/>
          </a:xfrm>
          <a:prstGeom prst="rect">
            <a:avLst/>
          </a:prstGeom>
          <a:noFill/>
          <a:ln w="9525">
            <a:noFill/>
            <a:miter lim="800000"/>
            <a:headEnd/>
            <a:tailEnd/>
          </a:ln>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Arial" pitchFamily="34" charset="0"/>
              </a:rPr>
              <a:t>TOTAL PROJECT</a:t>
            </a:r>
          </a:p>
        </p:txBody>
      </p:sp>
    </p:spTree>
    <p:extLst>
      <p:ext uri="{BB962C8B-B14F-4D97-AF65-F5344CB8AC3E}">
        <p14:creationId xmlns:p14="http://schemas.microsoft.com/office/powerpoint/2010/main" val="1056554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B4235-3117-B1A8-A048-6B4DF31E69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0F24E1-9CC5-EAA7-DEEB-5F399E0C084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5CCEB4-C348-29F1-5FA8-96D000E165D4}"/>
              </a:ext>
            </a:extLst>
          </p:cNvPr>
          <p:cNvSpPr>
            <a:spLocks noGrp="1"/>
          </p:cNvSpPr>
          <p:nvPr>
            <p:ph type="dt" sz="half" idx="10"/>
          </p:nvPr>
        </p:nvSpPr>
        <p:spPr/>
        <p:txBody>
          <a:bodyPr/>
          <a:lstStyle/>
          <a:p>
            <a:fld id="{1A6C78F6-2742-4F78-BCAF-A41CA1345A8E}" type="datetimeFigureOut">
              <a:rPr lang="en-US" smtClean="0"/>
              <a:t>3/16/2023</a:t>
            </a:fld>
            <a:endParaRPr lang="en-US"/>
          </a:p>
        </p:txBody>
      </p:sp>
      <p:sp>
        <p:nvSpPr>
          <p:cNvPr id="5" name="Footer Placeholder 4">
            <a:extLst>
              <a:ext uri="{FF2B5EF4-FFF2-40B4-BE49-F238E27FC236}">
                <a16:creationId xmlns:a16="http://schemas.microsoft.com/office/drawing/2014/main" id="{D89802E5-76E7-0DC8-F05B-BB3A6C4D22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643CC5-29B3-12BA-ED53-264E955A8718}"/>
              </a:ext>
            </a:extLst>
          </p:cNvPr>
          <p:cNvSpPr>
            <a:spLocks noGrp="1"/>
          </p:cNvSpPr>
          <p:nvPr>
            <p:ph type="sldNum" sz="quarter" idx="12"/>
          </p:nvPr>
        </p:nvSpPr>
        <p:spPr/>
        <p:txBody>
          <a:bodyPr/>
          <a:lstStyle/>
          <a:p>
            <a:fld id="{B8D26BD7-62D1-43D9-BFB5-38E452120C2D}" type="slidenum">
              <a:rPr lang="en-US" smtClean="0"/>
              <a:t>‹#›</a:t>
            </a:fld>
            <a:endParaRPr lang="en-US"/>
          </a:p>
        </p:txBody>
      </p:sp>
    </p:spTree>
    <p:extLst>
      <p:ext uri="{BB962C8B-B14F-4D97-AF65-F5344CB8AC3E}">
        <p14:creationId xmlns:p14="http://schemas.microsoft.com/office/powerpoint/2010/main" val="446775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74061-9728-6DF0-306D-7A8B9E5F8D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8DF267B-44E7-63AA-33D4-C4827A8F76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19642B8-1FFA-7B1C-6135-5003F299E702}"/>
              </a:ext>
            </a:extLst>
          </p:cNvPr>
          <p:cNvSpPr>
            <a:spLocks noGrp="1"/>
          </p:cNvSpPr>
          <p:nvPr>
            <p:ph type="dt" sz="half" idx="10"/>
          </p:nvPr>
        </p:nvSpPr>
        <p:spPr/>
        <p:txBody>
          <a:bodyPr/>
          <a:lstStyle/>
          <a:p>
            <a:fld id="{1A6C78F6-2742-4F78-BCAF-A41CA1345A8E}" type="datetimeFigureOut">
              <a:rPr lang="en-US" smtClean="0"/>
              <a:t>3/16/2023</a:t>
            </a:fld>
            <a:endParaRPr lang="en-US"/>
          </a:p>
        </p:txBody>
      </p:sp>
      <p:sp>
        <p:nvSpPr>
          <p:cNvPr id="5" name="Footer Placeholder 4">
            <a:extLst>
              <a:ext uri="{FF2B5EF4-FFF2-40B4-BE49-F238E27FC236}">
                <a16:creationId xmlns:a16="http://schemas.microsoft.com/office/drawing/2014/main" id="{09424302-4981-B122-856C-69DD4F20B1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ECA158-E798-BD01-F55E-BFD24E90F251}"/>
              </a:ext>
            </a:extLst>
          </p:cNvPr>
          <p:cNvSpPr>
            <a:spLocks noGrp="1"/>
          </p:cNvSpPr>
          <p:nvPr>
            <p:ph type="sldNum" sz="quarter" idx="12"/>
          </p:nvPr>
        </p:nvSpPr>
        <p:spPr/>
        <p:txBody>
          <a:bodyPr/>
          <a:lstStyle/>
          <a:p>
            <a:fld id="{B8D26BD7-62D1-43D9-BFB5-38E452120C2D}" type="slidenum">
              <a:rPr lang="en-US" smtClean="0"/>
              <a:t>‹#›</a:t>
            </a:fld>
            <a:endParaRPr lang="en-US"/>
          </a:p>
        </p:txBody>
      </p:sp>
    </p:spTree>
    <p:extLst>
      <p:ext uri="{BB962C8B-B14F-4D97-AF65-F5344CB8AC3E}">
        <p14:creationId xmlns:p14="http://schemas.microsoft.com/office/powerpoint/2010/main" val="2261218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23AE1-F4DE-7505-86AC-A6B14F1743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B6BAB3-ED5C-EAD0-F717-CC79CD3C510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67342F-1B41-8163-ACD9-54352810FC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86836F-52BB-146C-97A7-C403B8E903B6}"/>
              </a:ext>
            </a:extLst>
          </p:cNvPr>
          <p:cNvSpPr>
            <a:spLocks noGrp="1"/>
          </p:cNvSpPr>
          <p:nvPr>
            <p:ph type="dt" sz="half" idx="10"/>
          </p:nvPr>
        </p:nvSpPr>
        <p:spPr/>
        <p:txBody>
          <a:bodyPr/>
          <a:lstStyle/>
          <a:p>
            <a:fld id="{1A6C78F6-2742-4F78-BCAF-A41CA1345A8E}" type="datetimeFigureOut">
              <a:rPr lang="en-US" smtClean="0"/>
              <a:t>3/16/2023</a:t>
            </a:fld>
            <a:endParaRPr lang="en-US"/>
          </a:p>
        </p:txBody>
      </p:sp>
      <p:sp>
        <p:nvSpPr>
          <p:cNvPr id="6" name="Footer Placeholder 5">
            <a:extLst>
              <a:ext uri="{FF2B5EF4-FFF2-40B4-BE49-F238E27FC236}">
                <a16:creationId xmlns:a16="http://schemas.microsoft.com/office/drawing/2014/main" id="{4371EF06-4646-A9BA-C880-59A9A8F699F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8713AA-F781-85DD-B0F5-86A8E9D24B9D}"/>
              </a:ext>
            </a:extLst>
          </p:cNvPr>
          <p:cNvSpPr>
            <a:spLocks noGrp="1"/>
          </p:cNvSpPr>
          <p:nvPr>
            <p:ph type="sldNum" sz="quarter" idx="12"/>
          </p:nvPr>
        </p:nvSpPr>
        <p:spPr/>
        <p:txBody>
          <a:bodyPr/>
          <a:lstStyle/>
          <a:p>
            <a:fld id="{B8D26BD7-62D1-43D9-BFB5-38E452120C2D}" type="slidenum">
              <a:rPr lang="en-US" smtClean="0"/>
              <a:t>‹#›</a:t>
            </a:fld>
            <a:endParaRPr lang="en-US"/>
          </a:p>
        </p:txBody>
      </p:sp>
    </p:spTree>
    <p:extLst>
      <p:ext uri="{BB962C8B-B14F-4D97-AF65-F5344CB8AC3E}">
        <p14:creationId xmlns:p14="http://schemas.microsoft.com/office/powerpoint/2010/main" val="724082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51AE2-B007-1A73-13E2-5309E88BD4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D146F1C-8C54-1CE1-5580-703B454DD1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599B24-63C4-0C78-126A-570ED1A2BBC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B1412A6-A3A5-5DFA-ECAA-C523E98715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E99B8A-0213-C090-32CF-06E5932A90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EE9EEE-458D-73B0-506F-A49956D90CA3}"/>
              </a:ext>
            </a:extLst>
          </p:cNvPr>
          <p:cNvSpPr>
            <a:spLocks noGrp="1"/>
          </p:cNvSpPr>
          <p:nvPr>
            <p:ph type="dt" sz="half" idx="10"/>
          </p:nvPr>
        </p:nvSpPr>
        <p:spPr/>
        <p:txBody>
          <a:bodyPr/>
          <a:lstStyle/>
          <a:p>
            <a:fld id="{1A6C78F6-2742-4F78-BCAF-A41CA1345A8E}" type="datetimeFigureOut">
              <a:rPr lang="en-US" smtClean="0"/>
              <a:t>3/16/2023</a:t>
            </a:fld>
            <a:endParaRPr lang="en-US"/>
          </a:p>
        </p:txBody>
      </p:sp>
      <p:sp>
        <p:nvSpPr>
          <p:cNvPr id="8" name="Footer Placeholder 7">
            <a:extLst>
              <a:ext uri="{FF2B5EF4-FFF2-40B4-BE49-F238E27FC236}">
                <a16:creationId xmlns:a16="http://schemas.microsoft.com/office/drawing/2014/main" id="{290FD9EB-5292-D6FE-65AA-1AC3BE2AD6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3497CC6-E23D-575A-9180-41CA3197D456}"/>
              </a:ext>
            </a:extLst>
          </p:cNvPr>
          <p:cNvSpPr>
            <a:spLocks noGrp="1"/>
          </p:cNvSpPr>
          <p:nvPr>
            <p:ph type="sldNum" sz="quarter" idx="12"/>
          </p:nvPr>
        </p:nvSpPr>
        <p:spPr/>
        <p:txBody>
          <a:bodyPr/>
          <a:lstStyle/>
          <a:p>
            <a:fld id="{B8D26BD7-62D1-43D9-BFB5-38E452120C2D}" type="slidenum">
              <a:rPr lang="en-US" smtClean="0"/>
              <a:t>‹#›</a:t>
            </a:fld>
            <a:endParaRPr lang="en-US"/>
          </a:p>
        </p:txBody>
      </p:sp>
    </p:spTree>
    <p:extLst>
      <p:ext uri="{BB962C8B-B14F-4D97-AF65-F5344CB8AC3E}">
        <p14:creationId xmlns:p14="http://schemas.microsoft.com/office/powerpoint/2010/main" val="1515494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4EEBE-20F7-4DAB-931B-5AE5F9F7163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B5B4322-D17D-D1F9-5A0B-81466E03AF82}"/>
              </a:ext>
            </a:extLst>
          </p:cNvPr>
          <p:cNvSpPr>
            <a:spLocks noGrp="1"/>
          </p:cNvSpPr>
          <p:nvPr>
            <p:ph type="dt" sz="half" idx="10"/>
          </p:nvPr>
        </p:nvSpPr>
        <p:spPr/>
        <p:txBody>
          <a:bodyPr/>
          <a:lstStyle/>
          <a:p>
            <a:fld id="{1A6C78F6-2742-4F78-BCAF-A41CA1345A8E}" type="datetimeFigureOut">
              <a:rPr lang="en-US" smtClean="0"/>
              <a:t>3/16/2023</a:t>
            </a:fld>
            <a:endParaRPr lang="en-US"/>
          </a:p>
        </p:txBody>
      </p:sp>
      <p:sp>
        <p:nvSpPr>
          <p:cNvPr id="4" name="Footer Placeholder 3">
            <a:extLst>
              <a:ext uri="{FF2B5EF4-FFF2-40B4-BE49-F238E27FC236}">
                <a16:creationId xmlns:a16="http://schemas.microsoft.com/office/drawing/2014/main" id="{41E97644-3BD8-EB50-64D1-6DA5C37AB1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1402D4-B2D8-DAAE-550B-6558ADF8F83F}"/>
              </a:ext>
            </a:extLst>
          </p:cNvPr>
          <p:cNvSpPr>
            <a:spLocks noGrp="1"/>
          </p:cNvSpPr>
          <p:nvPr>
            <p:ph type="sldNum" sz="quarter" idx="12"/>
          </p:nvPr>
        </p:nvSpPr>
        <p:spPr/>
        <p:txBody>
          <a:bodyPr/>
          <a:lstStyle/>
          <a:p>
            <a:fld id="{B8D26BD7-62D1-43D9-BFB5-38E452120C2D}" type="slidenum">
              <a:rPr lang="en-US" smtClean="0"/>
              <a:t>‹#›</a:t>
            </a:fld>
            <a:endParaRPr lang="en-US"/>
          </a:p>
        </p:txBody>
      </p:sp>
    </p:spTree>
    <p:extLst>
      <p:ext uri="{BB962C8B-B14F-4D97-AF65-F5344CB8AC3E}">
        <p14:creationId xmlns:p14="http://schemas.microsoft.com/office/powerpoint/2010/main" val="2548016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D1A98C-DD50-04F5-AB0C-218D7208BB29}"/>
              </a:ext>
            </a:extLst>
          </p:cNvPr>
          <p:cNvSpPr>
            <a:spLocks noGrp="1"/>
          </p:cNvSpPr>
          <p:nvPr>
            <p:ph type="dt" sz="half" idx="10"/>
          </p:nvPr>
        </p:nvSpPr>
        <p:spPr/>
        <p:txBody>
          <a:bodyPr/>
          <a:lstStyle/>
          <a:p>
            <a:fld id="{1A6C78F6-2742-4F78-BCAF-A41CA1345A8E}" type="datetimeFigureOut">
              <a:rPr lang="en-US" smtClean="0"/>
              <a:t>3/16/2023</a:t>
            </a:fld>
            <a:endParaRPr lang="en-US"/>
          </a:p>
        </p:txBody>
      </p:sp>
      <p:sp>
        <p:nvSpPr>
          <p:cNvPr id="3" name="Footer Placeholder 2">
            <a:extLst>
              <a:ext uri="{FF2B5EF4-FFF2-40B4-BE49-F238E27FC236}">
                <a16:creationId xmlns:a16="http://schemas.microsoft.com/office/drawing/2014/main" id="{1FBB7955-43F9-7393-8EC4-E21C3A23568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F048601-F39C-E6FA-63C5-0AD02E7D89E6}"/>
              </a:ext>
            </a:extLst>
          </p:cNvPr>
          <p:cNvSpPr>
            <a:spLocks noGrp="1"/>
          </p:cNvSpPr>
          <p:nvPr>
            <p:ph type="sldNum" sz="quarter" idx="12"/>
          </p:nvPr>
        </p:nvSpPr>
        <p:spPr/>
        <p:txBody>
          <a:bodyPr/>
          <a:lstStyle/>
          <a:p>
            <a:fld id="{B8D26BD7-62D1-43D9-BFB5-38E452120C2D}" type="slidenum">
              <a:rPr lang="en-US" smtClean="0"/>
              <a:t>‹#›</a:t>
            </a:fld>
            <a:endParaRPr lang="en-US"/>
          </a:p>
        </p:txBody>
      </p:sp>
    </p:spTree>
    <p:extLst>
      <p:ext uri="{BB962C8B-B14F-4D97-AF65-F5344CB8AC3E}">
        <p14:creationId xmlns:p14="http://schemas.microsoft.com/office/powerpoint/2010/main" val="3335282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CB0B-117D-E459-65FA-23CBE4759B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D5AF7D-963B-3C4E-9197-42848124F5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53511A9-5A82-A48E-CF31-08C3A23477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898EA1-5140-7A17-E1CC-842A6B23F89E}"/>
              </a:ext>
            </a:extLst>
          </p:cNvPr>
          <p:cNvSpPr>
            <a:spLocks noGrp="1"/>
          </p:cNvSpPr>
          <p:nvPr>
            <p:ph type="dt" sz="half" idx="10"/>
          </p:nvPr>
        </p:nvSpPr>
        <p:spPr/>
        <p:txBody>
          <a:bodyPr/>
          <a:lstStyle/>
          <a:p>
            <a:fld id="{1A6C78F6-2742-4F78-BCAF-A41CA1345A8E}" type="datetimeFigureOut">
              <a:rPr lang="en-US" smtClean="0"/>
              <a:t>3/16/2023</a:t>
            </a:fld>
            <a:endParaRPr lang="en-US"/>
          </a:p>
        </p:txBody>
      </p:sp>
      <p:sp>
        <p:nvSpPr>
          <p:cNvPr id="6" name="Footer Placeholder 5">
            <a:extLst>
              <a:ext uri="{FF2B5EF4-FFF2-40B4-BE49-F238E27FC236}">
                <a16:creationId xmlns:a16="http://schemas.microsoft.com/office/drawing/2014/main" id="{ED6E5686-41CB-C78E-B72F-FFD10ED90B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3C2A5B-B676-D5B4-DA85-C6CAD45E3B47}"/>
              </a:ext>
            </a:extLst>
          </p:cNvPr>
          <p:cNvSpPr>
            <a:spLocks noGrp="1"/>
          </p:cNvSpPr>
          <p:nvPr>
            <p:ph type="sldNum" sz="quarter" idx="12"/>
          </p:nvPr>
        </p:nvSpPr>
        <p:spPr/>
        <p:txBody>
          <a:bodyPr/>
          <a:lstStyle/>
          <a:p>
            <a:fld id="{B8D26BD7-62D1-43D9-BFB5-38E452120C2D}" type="slidenum">
              <a:rPr lang="en-US" smtClean="0"/>
              <a:t>‹#›</a:t>
            </a:fld>
            <a:endParaRPr lang="en-US"/>
          </a:p>
        </p:txBody>
      </p:sp>
    </p:spTree>
    <p:extLst>
      <p:ext uri="{BB962C8B-B14F-4D97-AF65-F5344CB8AC3E}">
        <p14:creationId xmlns:p14="http://schemas.microsoft.com/office/powerpoint/2010/main" val="1747796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D7F67-47DC-B1ED-286D-05C3774E60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5BA563-0F9C-3C96-6CF7-A07EE46DF7D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16510C-7ACD-2E0A-ADBF-F268F7ED4F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B020F5-A23A-3078-5087-926080299825}"/>
              </a:ext>
            </a:extLst>
          </p:cNvPr>
          <p:cNvSpPr>
            <a:spLocks noGrp="1"/>
          </p:cNvSpPr>
          <p:nvPr>
            <p:ph type="dt" sz="half" idx="10"/>
          </p:nvPr>
        </p:nvSpPr>
        <p:spPr/>
        <p:txBody>
          <a:bodyPr/>
          <a:lstStyle/>
          <a:p>
            <a:fld id="{1A6C78F6-2742-4F78-BCAF-A41CA1345A8E}" type="datetimeFigureOut">
              <a:rPr lang="en-US" smtClean="0"/>
              <a:t>3/16/2023</a:t>
            </a:fld>
            <a:endParaRPr lang="en-US"/>
          </a:p>
        </p:txBody>
      </p:sp>
      <p:sp>
        <p:nvSpPr>
          <p:cNvPr id="6" name="Footer Placeholder 5">
            <a:extLst>
              <a:ext uri="{FF2B5EF4-FFF2-40B4-BE49-F238E27FC236}">
                <a16:creationId xmlns:a16="http://schemas.microsoft.com/office/drawing/2014/main" id="{1ADA7616-8A42-CBED-738B-5F68B818B5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AB737D-BD6A-E938-158D-15BE9728D12E}"/>
              </a:ext>
            </a:extLst>
          </p:cNvPr>
          <p:cNvSpPr>
            <a:spLocks noGrp="1"/>
          </p:cNvSpPr>
          <p:nvPr>
            <p:ph type="sldNum" sz="quarter" idx="12"/>
          </p:nvPr>
        </p:nvSpPr>
        <p:spPr/>
        <p:txBody>
          <a:bodyPr/>
          <a:lstStyle/>
          <a:p>
            <a:fld id="{B8D26BD7-62D1-43D9-BFB5-38E452120C2D}" type="slidenum">
              <a:rPr lang="en-US" smtClean="0"/>
              <a:t>‹#›</a:t>
            </a:fld>
            <a:endParaRPr lang="en-US"/>
          </a:p>
        </p:txBody>
      </p:sp>
    </p:spTree>
    <p:extLst>
      <p:ext uri="{BB962C8B-B14F-4D97-AF65-F5344CB8AC3E}">
        <p14:creationId xmlns:p14="http://schemas.microsoft.com/office/powerpoint/2010/main" val="2083606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D7340C-C02E-E612-4E69-FE649A6CD3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95A9A-A73A-276F-7018-7A27072C60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A486C4-4AE8-AAE6-7FC4-BEE969838C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6C78F6-2742-4F78-BCAF-A41CA1345A8E}" type="datetimeFigureOut">
              <a:rPr lang="en-US" smtClean="0"/>
              <a:t>3/16/2023</a:t>
            </a:fld>
            <a:endParaRPr lang="en-US"/>
          </a:p>
        </p:txBody>
      </p:sp>
      <p:sp>
        <p:nvSpPr>
          <p:cNvPr id="5" name="Footer Placeholder 4">
            <a:extLst>
              <a:ext uri="{FF2B5EF4-FFF2-40B4-BE49-F238E27FC236}">
                <a16:creationId xmlns:a16="http://schemas.microsoft.com/office/drawing/2014/main" id="{D96EE15E-49B0-B53B-1738-D857A7F4B5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1CEA420-32E9-4991-2A42-85D0741DE8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D26BD7-62D1-43D9-BFB5-38E452120C2D}" type="slidenum">
              <a:rPr lang="en-US" smtClean="0"/>
              <a:t>‹#›</a:t>
            </a:fld>
            <a:endParaRPr lang="en-US"/>
          </a:p>
        </p:txBody>
      </p:sp>
    </p:spTree>
    <p:extLst>
      <p:ext uri="{BB962C8B-B14F-4D97-AF65-F5344CB8AC3E}">
        <p14:creationId xmlns:p14="http://schemas.microsoft.com/office/powerpoint/2010/main" val="6097343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hyperlink" Target="https://www.solrenview.com/SolrenView/mainFr.php?siteId=5407" TargetMode="External"/><Relationship Id="rId4" Type="http://schemas.openxmlformats.org/officeDocument/2006/relationships/hyperlink" Target="https://www.naperville.il.us/services/electric-utility/powering-our-community-for-the-future/energy-efficiency-grant-programs/non-residential-renewable-energy-grant-progra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12591FF6-41C5-F208-4637-48B68330F484}"/>
              </a:ext>
            </a:extLst>
          </p:cNvPr>
          <p:cNvSpPr>
            <a:spLocks noGrp="1"/>
          </p:cNvSpPr>
          <p:nvPr>
            <p:ph type="body" sz="quarter" idx="16"/>
          </p:nvPr>
        </p:nvSpPr>
        <p:spPr>
          <a:xfrm>
            <a:off x="112423" y="131986"/>
            <a:ext cx="9108176" cy="367749"/>
          </a:xfrm>
        </p:spPr>
        <p:txBody>
          <a:bodyPr>
            <a:normAutofit fontScale="85000" lnSpcReduction="20000"/>
          </a:bodyPr>
          <a:lstStyle/>
          <a:p>
            <a:pPr marL="0" indent="0">
              <a:buNone/>
            </a:pPr>
            <a:r>
              <a:rPr lang="en-US" sz="1400"/>
              <a:t>CITY OF NAPERVILLE, Naperville Electric Utility (NEU) – </a:t>
            </a:r>
            <a:r>
              <a:rPr lang="en-US" sz="1400">
                <a:solidFill>
                  <a:schemeClr val="accent4"/>
                </a:solidFill>
              </a:rPr>
              <a:t>61,500 Electric Customers </a:t>
            </a:r>
            <a:br>
              <a:rPr lang="en-US" sz="1400"/>
            </a:br>
            <a:r>
              <a:rPr lang="en-US" sz="1400">
                <a:solidFill>
                  <a:schemeClr val="accent5">
                    <a:lumMod val="60000"/>
                    <a:lumOff val="40000"/>
                  </a:schemeClr>
                </a:solidFill>
              </a:rPr>
              <a:t>DISTRIBUTED ENERGY RESOURCE MANAGEMENT SYSTEM (DERMS) IMPLEMENTATION &amp; INTEGRATION</a:t>
            </a:r>
          </a:p>
        </p:txBody>
      </p:sp>
      <p:sp>
        <p:nvSpPr>
          <p:cNvPr id="25" name="Text Placeholder 24">
            <a:extLst>
              <a:ext uri="{FF2B5EF4-FFF2-40B4-BE49-F238E27FC236}">
                <a16:creationId xmlns:a16="http://schemas.microsoft.com/office/drawing/2014/main" id="{1023043A-C973-8684-0A26-956DCFA80E46}"/>
              </a:ext>
            </a:extLst>
          </p:cNvPr>
          <p:cNvSpPr>
            <a:spLocks noGrp="1"/>
          </p:cNvSpPr>
          <p:nvPr>
            <p:ph type="body" sz="quarter" idx="32"/>
          </p:nvPr>
        </p:nvSpPr>
        <p:spPr/>
        <p:txBody>
          <a:bodyPr>
            <a:normAutofit/>
          </a:bodyPr>
          <a:lstStyle/>
          <a:p>
            <a:pPr marL="0" indent="0" algn="l">
              <a:buNone/>
            </a:pPr>
            <a:r>
              <a:rPr lang="en-US"/>
              <a:t>$ 1,116,174</a:t>
            </a:r>
          </a:p>
        </p:txBody>
      </p:sp>
      <p:sp>
        <p:nvSpPr>
          <p:cNvPr id="38" name="Text Placeholder 37">
            <a:extLst>
              <a:ext uri="{FF2B5EF4-FFF2-40B4-BE49-F238E27FC236}">
                <a16:creationId xmlns:a16="http://schemas.microsoft.com/office/drawing/2014/main" id="{71D4971E-2A0F-3BFF-267E-B09DDFFDAC81}"/>
              </a:ext>
            </a:extLst>
          </p:cNvPr>
          <p:cNvSpPr>
            <a:spLocks noGrp="1"/>
          </p:cNvSpPr>
          <p:nvPr>
            <p:ph type="body" sz="quarter" idx="33"/>
          </p:nvPr>
        </p:nvSpPr>
        <p:spPr/>
        <p:txBody>
          <a:bodyPr>
            <a:normAutofit/>
          </a:bodyPr>
          <a:lstStyle/>
          <a:p>
            <a:pPr marL="0" indent="0" algn="l">
              <a:buNone/>
            </a:pPr>
            <a:r>
              <a:rPr lang="en-US"/>
              <a:t>$ 1,116,174</a:t>
            </a:r>
          </a:p>
        </p:txBody>
      </p:sp>
      <p:sp>
        <p:nvSpPr>
          <p:cNvPr id="39" name="Text Placeholder 38">
            <a:extLst>
              <a:ext uri="{FF2B5EF4-FFF2-40B4-BE49-F238E27FC236}">
                <a16:creationId xmlns:a16="http://schemas.microsoft.com/office/drawing/2014/main" id="{4B9E1C79-A00F-619E-E1A9-9474D76C3D00}"/>
              </a:ext>
            </a:extLst>
          </p:cNvPr>
          <p:cNvSpPr>
            <a:spLocks noGrp="1"/>
          </p:cNvSpPr>
          <p:nvPr>
            <p:ph type="body" sz="quarter" idx="34"/>
          </p:nvPr>
        </p:nvSpPr>
        <p:spPr/>
        <p:txBody>
          <a:bodyPr>
            <a:normAutofit/>
          </a:bodyPr>
          <a:lstStyle/>
          <a:p>
            <a:pPr marL="0" indent="0" algn="l">
              <a:buNone/>
            </a:pPr>
            <a:r>
              <a:rPr lang="en-US"/>
              <a:t>$ 2,232,347</a:t>
            </a:r>
          </a:p>
        </p:txBody>
      </p:sp>
      <p:sp>
        <p:nvSpPr>
          <p:cNvPr id="31" name="Text Placeholder 30">
            <a:extLst>
              <a:ext uri="{FF2B5EF4-FFF2-40B4-BE49-F238E27FC236}">
                <a16:creationId xmlns:a16="http://schemas.microsoft.com/office/drawing/2014/main" id="{3C9D690F-E841-A558-EBC7-7A0ACA307D75}"/>
              </a:ext>
            </a:extLst>
          </p:cNvPr>
          <p:cNvSpPr>
            <a:spLocks noGrp="1"/>
          </p:cNvSpPr>
          <p:nvPr>
            <p:ph type="body" sz="quarter" idx="38"/>
          </p:nvPr>
        </p:nvSpPr>
        <p:spPr>
          <a:xfrm>
            <a:off x="104774" y="482600"/>
            <a:ext cx="10525287" cy="442913"/>
          </a:xfrm>
        </p:spPr>
        <p:txBody>
          <a:bodyPr>
            <a:normAutofit fontScale="92500" lnSpcReduction="20000"/>
          </a:bodyPr>
          <a:lstStyle/>
          <a:p>
            <a:pPr marL="0" indent="0">
              <a:buNone/>
            </a:pPr>
            <a:r>
              <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In order to support the State of Illinois’ clean energy supply transition to 100% clean, renewable energy by 2050 and to meet the increasing levels of solar installations over the next several years which have now been further catalyzed by renewed production incentives included in the Inflation Reduction Act, Naperville is seeking to deploy a robust Distributed Energy Resource Management platform, allowing greater visibility, monitoring and control of DER production and growth scattered across its system, as well as to support future distribution system investment planning.</a:t>
            </a:r>
            <a:endParaRPr lang="en-US" sz="900" i="1" dirty="0">
              <a:solidFill>
                <a:schemeClr val="bg1"/>
              </a:solidFill>
            </a:endParaRPr>
          </a:p>
        </p:txBody>
      </p:sp>
      <p:graphicFrame>
        <p:nvGraphicFramePr>
          <p:cNvPr id="3" name="Table 3">
            <a:extLst>
              <a:ext uri="{FF2B5EF4-FFF2-40B4-BE49-F238E27FC236}">
                <a16:creationId xmlns:a16="http://schemas.microsoft.com/office/drawing/2014/main" id="{7CE5679A-1C2D-AF63-33BD-A6A450E620D6}"/>
              </a:ext>
            </a:extLst>
          </p:cNvPr>
          <p:cNvGraphicFramePr>
            <a:graphicFrameLocks noGrp="1"/>
          </p:cNvGraphicFramePr>
          <p:nvPr>
            <p:extLst>
              <p:ext uri="{D42A27DB-BD31-4B8C-83A1-F6EECF244321}">
                <p14:modId xmlns:p14="http://schemas.microsoft.com/office/powerpoint/2010/main" val="3343611006"/>
              </p:ext>
            </p:extLst>
          </p:nvPr>
        </p:nvGraphicFramePr>
        <p:xfrm>
          <a:off x="3823687" y="3069529"/>
          <a:ext cx="8125676" cy="2119715"/>
        </p:xfrm>
        <a:graphic>
          <a:graphicData uri="http://schemas.openxmlformats.org/drawingml/2006/table">
            <a:tbl>
              <a:tblPr firstRow="1" bandRow="1">
                <a:tableStyleId>{F5AB1C69-6EDB-4FF4-983F-18BD219EF322}</a:tableStyleId>
              </a:tblPr>
              <a:tblGrid>
                <a:gridCol w="1272180">
                  <a:extLst>
                    <a:ext uri="{9D8B030D-6E8A-4147-A177-3AD203B41FA5}">
                      <a16:colId xmlns:a16="http://schemas.microsoft.com/office/drawing/2014/main" val="4202381895"/>
                    </a:ext>
                  </a:extLst>
                </a:gridCol>
                <a:gridCol w="1673233">
                  <a:extLst>
                    <a:ext uri="{9D8B030D-6E8A-4147-A177-3AD203B41FA5}">
                      <a16:colId xmlns:a16="http://schemas.microsoft.com/office/drawing/2014/main" val="2600280948"/>
                    </a:ext>
                  </a:extLst>
                </a:gridCol>
                <a:gridCol w="5180263">
                  <a:extLst>
                    <a:ext uri="{9D8B030D-6E8A-4147-A177-3AD203B41FA5}">
                      <a16:colId xmlns:a16="http://schemas.microsoft.com/office/drawing/2014/main" val="3365880825"/>
                    </a:ext>
                  </a:extLst>
                </a:gridCol>
              </a:tblGrid>
              <a:tr h="218206">
                <a:tc>
                  <a:txBody>
                    <a:bodyPr/>
                    <a:lstStyle/>
                    <a:p>
                      <a:pPr algn="ctr"/>
                      <a:r>
                        <a:rPr lang="en-US" sz="900"/>
                        <a:t>Name</a:t>
                      </a:r>
                    </a:p>
                  </a:txBody>
                  <a:tcPr/>
                </a:tc>
                <a:tc>
                  <a:txBody>
                    <a:bodyPr/>
                    <a:lstStyle/>
                    <a:p>
                      <a:pPr algn="ctr"/>
                      <a:r>
                        <a:rPr lang="en-US" sz="900"/>
                        <a:t>Title</a:t>
                      </a:r>
                    </a:p>
                  </a:txBody>
                  <a:tcPr/>
                </a:tc>
                <a:tc>
                  <a:txBody>
                    <a:bodyPr/>
                    <a:lstStyle/>
                    <a:p>
                      <a:pPr algn="ctr"/>
                      <a:r>
                        <a:rPr lang="en-US" sz="900"/>
                        <a:t>Role</a:t>
                      </a:r>
                    </a:p>
                  </a:txBody>
                  <a:tcPr/>
                </a:tc>
                <a:extLst>
                  <a:ext uri="{0D108BD9-81ED-4DB2-BD59-A6C34878D82A}">
                    <a16:rowId xmlns:a16="http://schemas.microsoft.com/office/drawing/2014/main" val="1785790064"/>
                  </a:ext>
                </a:extLst>
              </a:tr>
              <a:tr h="378223">
                <a:tc>
                  <a:txBody>
                    <a:bodyPr/>
                    <a:lstStyle/>
                    <a:p>
                      <a:pPr algn="ctr"/>
                      <a:r>
                        <a:rPr lang="en-US" sz="900" b="1">
                          <a:solidFill>
                            <a:schemeClr val="tx1"/>
                          </a:solidFill>
                          <a:latin typeface="+mn-lt"/>
                        </a:rPr>
                        <a:t>Brian Groth</a:t>
                      </a:r>
                    </a:p>
                  </a:txBody>
                  <a:tcPr anchor="ctr"/>
                </a:tc>
                <a:tc>
                  <a:txBody>
                    <a:bodyPr/>
                    <a:lstStyle/>
                    <a:p>
                      <a:pPr algn="ctr"/>
                      <a:r>
                        <a:rPr lang="en-US" sz="900">
                          <a:solidFill>
                            <a:schemeClr val="tx1"/>
                          </a:solidFill>
                          <a:latin typeface="+mn-lt"/>
                        </a:rPr>
                        <a:t>Director of Public Utilities - Electric</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a:solidFill>
                            <a:schemeClr val="tx1"/>
                          </a:solidFill>
                          <a:latin typeface="+mn-lt"/>
                        </a:rPr>
                        <a:t>Program Director, Financial Administration, Political Liaison</a:t>
                      </a:r>
                    </a:p>
                  </a:txBody>
                  <a:tcPr anchor="ctr"/>
                </a:tc>
                <a:extLst>
                  <a:ext uri="{0D108BD9-81ED-4DB2-BD59-A6C34878D82A}">
                    <a16:rowId xmlns:a16="http://schemas.microsoft.com/office/drawing/2014/main" val="3776281972"/>
                  </a:ext>
                </a:extLst>
              </a:tr>
              <a:tr h="378223">
                <a:tc>
                  <a:txBody>
                    <a:bodyPr/>
                    <a:lstStyle/>
                    <a:p>
                      <a:pPr marL="0" marR="0" algn="ctr">
                        <a:spcBef>
                          <a:spcPts val="0"/>
                        </a:spcBef>
                        <a:spcAft>
                          <a:spcPts val="0"/>
                        </a:spcAft>
                      </a:pPr>
                      <a:r>
                        <a:rPr lang="en-US" sz="900" b="1">
                          <a:solidFill>
                            <a:schemeClr val="tx1"/>
                          </a:solidFill>
                          <a:effectLst/>
                          <a:latin typeface="+mn-lt"/>
                          <a:ea typeface="Times New Roman" panose="02020603050405020304" pitchFamily="18" charset="0"/>
                          <a:cs typeface="Calibri" panose="020F0502020204030204" pitchFamily="34" charset="0"/>
                        </a:rPr>
                        <a:t>Phil Calderone</a:t>
                      </a:r>
                      <a:endParaRPr lang="en-US" sz="90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900" b="0">
                          <a:solidFill>
                            <a:schemeClr val="tx1"/>
                          </a:solidFill>
                          <a:effectLst/>
                          <a:latin typeface="+mn-lt"/>
                          <a:ea typeface="Times New Roman" panose="02020603050405020304" pitchFamily="18" charset="0"/>
                          <a:cs typeface="Calibri" panose="020F0502020204030204" pitchFamily="34" charset="0"/>
                        </a:rPr>
                        <a:t>Utility Engineering Manager</a:t>
                      </a:r>
                      <a:endParaRPr lang="en-US" sz="900" b="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900" b="0">
                          <a:solidFill>
                            <a:schemeClr val="tx1"/>
                          </a:solidFill>
                          <a:effectLst/>
                          <a:latin typeface="+mn-lt"/>
                          <a:ea typeface="Times New Roman" panose="02020603050405020304" pitchFamily="18" charset="0"/>
                          <a:cs typeface="Calibri" panose="020F0502020204030204" pitchFamily="34" charset="0"/>
                        </a:rPr>
                        <a:t>Project Director lead, oversight over project leads &amp; coordination with PCMO; 9 years of experience</a:t>
                      </a:r>
                      <a:endParaRPr lang="en-US" sz="900" b="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91911651"/>
                  </a:ext>
                </a:extLst>
              </a:tr>
              <a:tr h="3782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1">
                          <a:solidFill>
                            <a:schemeClr val="tx1"/>
                          </a:solidFill>
                          <a:latin typeface="+mn-lt"/>
                        </a:rPr>
                        <a:t>Dan Stephens</a:t>
                      </a:r>
                    </a:p>
                  </a:txBody>
                  <a:tcPr anchor="ctr"/>
                </a:tc>
                <a:tc>
                  <a:txBody>
                    <a:bodyPr/>
                    <a:lstStyle/>
                    <a:p>
                      <a:pPr algn="ctr"/>
                      <a:r>
                        <a:rPr lang="en-US" sz="900">
                          <a:solidFill>
                            <a:schemeClr val="tx1"/>
                          </a:solidFill>
                          <a:latin typeface="+mn-lt"/>
                        </a:rPr>
                        <a:t>Utility Automation &amp; Comms </a:t>
                      </a:r>
                      <a:r>
                        <a:rPr lang="en-US" sz="900" err="1">
                          <a:solidFill>
                            <a:schemeClr val="tx1"/>
                          </a:solidFill>
                          <a:latin typeface="+mn-lt"/>
                        </a:rPr>
                        <a:t>Mgr</a:t>
                      </a:r>
                      <a:endParaRPr lang="en-US" sz="900">
                        <a:solidFill>
                          <a:schemeClr val="tx1"/>
                        </a:solidFill>
                        <a:latin typeface="+mn-lt"/>
                      </a:endParaRPr>
                    </a:p>
                  </a:txBody>
                  <a:tcPr anchor="ctr"/>
                </a:tc>
                <a:tc>
                  <a:txBody>
                    <a:bodyPr/>
                    <a:lstStyle/>
                    <a:p>
                      <a:pPr algn="ctr"/>
                      <a:r>
                        <a:rPr lang="en-US" sz="900">
                          <a:solidFill>
                            <a:schemeClr val="tx1"/>
                          </a:solidFill>
                          <a:latin typeface="+mn-lt"/>
                        </a:rPr>
                        <a:t>Project Director lead, oversight over project leads &amp; coordination with PCMO; 14 Years with NEU Electric DPU, 9 years prior w/Automation</a:t>
                      </a:r>
                    </a:p>
                  </a:txBody>
                  <a:tcPr anchor="ctr"/>
                </a:tc>
                <a:extLst>
                  <a:ext uri="{0D108BD9-81ED-4DB2-BD59-A6C34878D82A}">
                    <a16:rowId xmlns:a16="http://schemas.microsoft.com/office/drawing/2014/main" val="2650057381"/>
                  </a:ext>
                </a:extLst>
              </a:tr>
              <a:tr h="378223">
                <a:tc>
                  <a:txBody>
                    <a:bodyPr/>
                    <a:lstStyle/>
                    <a:p>
                      <a:pPr algn="ctr"/>
                      <a:r>
                        <a:rPr lang="en-US" sz="900" b="1">
                          <a:solidFill>
                            <a:schemeClr val="tx1"/>
                          </a:solidFill>
                          <a:latin typeface="+mn-lt"/>
                        </a:rPr>
                        <a:t>Raheel Arshed</a:t>
                      </a:r>
                    </a:p>
                  </a:txBody>
                  <a:tcPr anchor="ctr"/>
                </a:tc>
                <a:tc>
                  <a:txBody>
                    <a:bodyPr/>
                    <a:lstStyle/>
                    <a:p>
                      <a:pPr algn="ctr"/>
                      <a:r>
                        <a:rPr lang="en-US" sz="900">
                          <a:solidFill>
                            <a:schemeClr val="tx1"/>
                          </a:solidFill>
                          <a:latin typeface="+mn-lt"/>
                        </a:rPr>
                        <a:t>Utility AMI </a:t>
                      </a:r>
                      <a:r>
                        <a:rPr lang="en-US" sz="900" err="1">
                          <a:solidFill>
                            <a:schemeClr val="tx1"/>
                          </a:solidFill>
                          <a:latin typeface="+mn-lt"/>
                        </a:rPr>
                        <a:t>Mgr</a:t>
                      </a:r>
                      <a:endParaRPr lang="en-US" sz="900">
                        <a:solidFill>
                          <a:schemeClr val="tx1"/>
                        </a:solidFill>
                        <a:latin typeface="+mn-lt"/>
                      </a:endParaRPr>
                    </a:p>
                  </a:txBody>
                  <a:tcPr anchor="ctr"/>
                </a:tc>
                <a:tc>
                  <a:txBody>
                    <a:bodyPr/>
                    <a:lstStyle/>
                    <a:p>
                      <a:pPr algn="ctr"/>
                      <a:r>
                        <a:rPr lang="en-US" sz="900">
                          <a:solidFill>
                            <a:schemeClr val="tx1"/>
                          </a:solidFill>
                          <a:latin typeface="+mn-lt"/>
                        </a:rPr>
                        <a:t>AMI Integrations; 15 years total with the NEU Electric DPU</a:t>
                      </a:r>
                    </a:p>
                  </a:txBody>
                  <a:tcPr anchor="ctr"/>
                </a:tc>
                <a:extLst>
                  <a:ext uri="{0D108BD9-81ED-4DB2-BD59-A6C34878D82A}">
                    <a16:rowId xmlns:a16="http://schemas.microsoft.com/office/drawing/2014/main" val="2801376811"/>
                  </a:ext>
                </a:extLst>
              </a:tr>
              <a:tr h="378223">
                <a:tc>
                  <a:txBody>
                    <a:bodyPr/>
                    <a:lstStyle/>
                    <a:p>
                      <a:pPr marL="0" marR="0" algn="ctr">
                        <a:spcBef>
                          <a:spcPts val="0"/>
                        </a:spcBef>
                        <a:spcAft>
                          <a:spcPts val="0"/>
                        </a:spcAft>
                      </a:pPr>
                      <a:r>
                        <a:rPr lang="en-US" sz="900" b="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Jim Kivela</a:t>
                      </a:r>
                      <a:endParaRPr lang="en-US"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900" b="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Utility Integration Manager</a:t>
                      </a:r>
                      <a:endParaRPr lang="en-US" sz="11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900" b="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Systems Integration, GIS, OMS</a:t>
                      </a:r>
                      <a:endParaRPr lang="en-US" sz="11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29077786"/>
                  </a:ext>
                </a:extLst>
              </a:tr>
            </a:tbl>
          </a:graphicData>
        </a:graphic>
      </p:graphicFrame>
      <p:sp>
        <p:nvSpPr>
          <p:cNvPr id="6" name="TextBox 5">
            <a:extLst>
              <a:ext uri="{FF2B5EF4-FFF2-40B4-BE49-F238E27FC236}">
                <a16:creationId xmlns:a16="http://schemas.microsoft.com/office/drawing/2014/main" id="{E5BC4588-F9AA-3447-25DB-E604B9BB286C}"/>
              </a:ext>
            </a:extLst>
          </p:cNvPr>
          <p:cNvSpPr txBox="1"/>
          <p:nvPr/>
        </p:nvSpPr>
        <p:spPr>
          <a:xfrm>
            <a:off x="3775561" y="2865669"/>
            <a:ext cx="6097604" cy="261610"/>
          </a:xfrm>
          <a:prstGeom prst="rect">
            <a:avLst/>
          </a:prstGeom>
          <a:noFill/>
        </p:spPr>
        <p:txBody>
          <a:bodyPr wrap="square">
            <a:spAutoFit/>
          </a:bodyPr>
          <a:lstStyle/>
          <a:p>
            <a:r>
              <a:rPr lang="en-US" sz="1050" b="1"/>
              <a:t>KEY PERSONNEL</a:t>
            </a:r>
          </a:p>
        </p:txBody>
      </p:sp>
      <p:pic>
        <p:nvPicPr>
          <p:cNvPr id="4" name="Picture 3" descr="Police investigate serious vehicle crash at 75th St. and Book Rd. -  Positively Naperville">
            <a:extLst>
              <a:ext uri="{FF2B5EF4-FFF2-40B4-BE49-F238E27FC236}">
                <a16:creationId xmlns:a16="http://schemas.microsoft.com/office/drawing/2014/main" id="{517477A9-7F50-4C00-53A4-4D5A15C53E0C}"/>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0653812" y="4779"/>
            <a:ext cx="1437640" cy="1013460"/>
          </a:xfrm>
          <a:prstGeom prst="rect">
            <a:avLst/>
          </a:prstGeom>
          <a:noFill/>
          <a:ln>
            <a:noFill/>
          </a:ln>
        </p:spPr>
      </p:pic>
      <p:sp>
        <p:nvSpPr>
          <p:cNvPr id="13" name="Text Placeholder 23">
            <a:extLst>
              <a:ext uri="{FF2B5EF4-FFF2-40B4-BE49-F238E27FC236}">
                <a16:creationId xmlns:a16="http://schemas.microsoft.com/office/drawing/2014/main" id="{15696E76-8CD5-37AB-79BA-12CB9D59F162}"/>
              </a:ext>
            </a:extLst>
          </p:cNvPr>
          <p:cNvSpPr txBox="1">
            <a:spLocks/>
          </p:cNvSpPr>
          <p:nvPr/>
        </p:nvSpPr>
        <p:spPr>
          <a:xfrm>
            <a:off x="3037146" y="1268305"/>
            <a:ext cx="9054306" cy="105951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en-US" sz="1100" b="0" i="0" u="none" strike="noStrike" kern="1200" cap="none" spc="0" normalizeH="0" baseline="0" dirty="0">
                <a:ln>
                  <a:noFill/>
                </a:ln>
                <a:solidFill>
                  <a:schemeClr val="tx1"/>
                </a:solidFill>
                <a:effectLst/>
                <a:uLnTx/>
                <a:uFillTx/>
                <a:latin typeface="+mn-lt"/>
                <a:ea typeface="+mn-ea"/>
                <a:cs typeface="+mn-cs"/>
              </a:defRPr>
            </a:lvl1pPr>
            <a:lvl2pPr marL="285750" indent="-28575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285750" indent="-28575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2857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857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Bef>
                <a:spcPts val="0"/>
              </a:spcBef>
              <a:buFont typeface="+mj-lt"/>
              <a:buAutoNum type="arabicPeriod"/>
            </a:pPr>
            <a:r>
              <a:rPr lang="en-US" sz="1000" b="1" dirty="0">
                <a:ea typeface="Calibri" panose="020F0502020204030204" pitchFamily="34" charset="0"/>
                <a:cs typeface="Times New Roman" panose="02020603050405020304" pitchFamily="18" charset="0"/>
              </a:rPr>
              <a:t>The evaluation of Naperville’s current systems, performance of the appropriate upgrades to those systems,</a:t>
            </a:r>
          </a:p>
          <a:p>
            <a:pPr marL="342900" indent="-342900">
              <a:spcBef>
                <a:spcPts val="0"/>
              </a:spcBef>
              <a:buFont typeface="+mj-lt"/>
              <a:buAutoNum type="arabicPeriod"/>
            </a:pPr>
            <a:r>
              <a:rPr lang="en-US" sz="1000" b="1" dirty="0">
                <a:ea typeface="Calibri" panose="020F0502020204030204" pitchFamily="34" charset="0"/>
                <a:cs typeface="Times New Roman" panose="02020603050405020304" pitchFamily="18" charset="0"/>
              </a:rPr>
              <a:t>The implementation of a DERMS system that is integrated and interfaces with existing legacy NEU systems, such as NEU’s SCADA and GIS, and</a:t>
            </a:r>
          </a:p>
          <a:p>
            <a:pPr marL="342900" indent="-342900">
              <a:spcBef>
                <a:spcPts val="0"/>
              </a:spcBef>
              <a:buFont typeface="+mj-lt"/>
              <a:buAutoNum type="arabicPeriod"/>
            </a:pPr>
            <a:r>
              <a:rPr lang="en-US" sz="1000" b="1" dirty="0">
                <a:ea typeface="Calibri" panose="020F0502020204030204" pitchFamily="34" charset="0"/>
                <a:cs typeface="Times New Roman" panose="02020603050405020304" pitchFamily="18" charset="0"/>
              </a:rPr>
              <a:t>Testing and Validation of the DERMS system, as well as performance of user training to ensure NEU personnel are able to use the system effectively. </a:t>
            </a:r>
          </a:p>
          <a:p>
            <a:pPr>
              <a:spcBef>
                <a:spcPts val="0"/>
              </a:spcBef>
              <a:spcAft>
                <a:spcPts val="800"/>
              </a:spcAft>
            </a:pPr>
            <a:br>
              <a:rPr lang="en-US" sz="900" i="1" dirty="0"/>
            </a:br>
            <a:r>
              <a:rPr lang="en-US" sz="900" i="1" dirty="0"/>
              <a:t>By end of Period 3 of this program, NEU will have livened a fully functional, tested, and integrated DERMS system, with relevant NEU staff 100% fully trained. Desired technical outcomes and supporting functionality include: Management of Energy Peak/Demand Response Events; Aggregation and Control of Solar Installations; Aggregations and Control of Energy Storage; Management of Stand-by Generators; Management of Vehicles Charging Stations; Single software platform for performing all DERMS management functions; Phased approach for deploying DERMS functionality-based ROI and community benefits; Strong Cyber Security position (support IEEE 2030.5)</a:t>
            </a:r>
          </a:p>
          <a:p>
            <a:pPr>
              <a:spcBef>
                <a:spcPts val="0"/>
              </a:spcBef>
              <a:spcAft>
                <a:spcPts val="800"/>
              </a:spcAft>
            </a:pPr>
            <a:endParaRPr lang="en-US" sz="1000" b="1" dirty="0"/>
          </a:p>
        </p:txBody>
      </p:sp>
      <p:graphicFrame>
        <p:nvGraphicFramePr>
          <p:cNvPr id="14" name="Content Placeholder 4">
            <a:extLst>
              <a:ext uri="{FF2B5EF4-FFF2-40B4-BE49-F238E27FC236}">
                <a16:creationId xmlns:a16="http://schemas.microsoft.com/office/drawing/2014/main" id="{CDEECEE6-F29E-C278-CD9F-F96287288A53}"/>
              </a:ext>
            </a:extLst>
          </p:cNvPr>
          <p:cNvGraphicFramePr>
            <a:graphicFrameLocks/>
          </p:cNvGraphicFramePr>
          <p:nvPr>
            <p:extLst>
              <p:ext uri="{D42A27DB-BD31-4B8C-83A1-F6EECF244321}">
                <p14:modId xmlns:p14="http://schemas.microsoft.com/office/powerpoint/2010/main" val="137842062"/>
              </p:ext>
            </p:extLst>
          </p:nvPr>
        </p:nvGraphicFramePr>
        <p:xfrm>
          <a:off x="3822349" y="5255049"/>
          <a:ext cx="8125673" cy="1216004"/>
        </p:xfrm>
        <a:graphic>
          <a:graphicData uri="http://schemas.openxmlformats.org/drawingml/2006/table">
            <a:tbl>
              <a:tblPr firstRow="1"/>
              <a:tblGrid>
                <a:gridCol w="2853659">
                  <a:extLst>
                    <a:ext uri="{9D8B030D-6E8A-4147-A177-3AD203B41FA5}">
                      <a16:colId xmlns:a16="http://schemas.microsoft.com/office/drawing/2014/main" val="646308947"/>
                    </a:ext>
                  </a:extLst>
                </a:gridCol>
                <a:gridCol w="1757338">
                  <a:extLst>
                    <a:ext uri="{9D8B030D-6E8A-4147-A177-3AD203B41FA5}">
                      <a16:colId xmlns:a16="http://schemas.microsoft.com/office/drawing/2014/main" val="4259727189"/>
                    </a:ext>
                  </a:extLst>
                </a:gridCol>
                <a:gridCol w="1757338">
                  <a:extLst>
                    <a:ext uri="{9D8B030D-6E8A-4147-A177-3AD203B41FA5}">
                      <a16:colId xmlns:a16="http://schemas.microsoft.com/office/drawing/2014/main" val="1456258037"/>
                    </a:ext>
                  </a:extLst>
                </a:gridCol>
                <a:gridCol w="1757338">
                  <a:extLst>
                    <a:ext uri="{9D8B030D-6E8A-4147-A177-3AD203B41FA5}">
                      <a16:colId xmlns:a16="http://schemas.microsoft.com/office/drawing/2014/main" val="3655558139"/>
                    </a:ext>
                  </a:extLst>
                </a:gridCol>
              </a:tblGrid>
              <a:tr h="184489">
                <a:tc>
                  <a:txBody>
                    <a:bodyPr/>
                    <a:lstStyle>
                      <a:lvl1pPr marL="0" algn="l" defTabSz="914400" rtl="0" eaLnBrk="1" latinLnBrk="0" hangingPunct="1">
                        <a:defRPr sz="1800" b="1" kern="1200">
                          <a:solidFill>
                            <a:schemeClr val="lt1"/>
                          </a:solidFill>
                          <a:latin typeface="Segoe UI"/>
                        </a:defRPr>
                      </a:lvl1pPr>
                      <a:lvl2pPr marL="457200" algn="l" defTabSz="914400" rtl="0" eaLnBrk="1" latinLnBrk="0" hangingPunct="1">
                        <a:defRPr sz="1800" b="1" kern="1200">
                          <a:solidFill>
                            <a:schemeClr val="lt1"/>
                          </a:solidFill>
                          <a:latin typeface="Segoe UI"/>
                        </a:defRPr>
                      </a:lvl2pPr>
                      <a:lvl3pPr marL="914400" algn="l" defTabSz="914400" rtl="0" eaLnBrk="1" latinLnBrk="0" hangingPunct="1">
                        <a:defRPr sz="1800" b="1" kern="1200">
                          <a:solidFill>
                            <a:schemeClr val="lt1"/>
                          </a:solidFill>
                          <a:latin typeface="Segoe UI"/>
                        </a:defRPr>
                      </a:lvl3pPr>
                      <a:lvl4pPr marL="1371600" algn="l" defTabSz="914400" rtl="0" eaLnBrk="1" latinLnBrk="0" hangingPunct="1">
                        <a:defRPr sz="1800" b="1" kern="1200">
                          <a:solidFill>
                            <a:schemeClr val="lt1"/>
                          </a:solidFill>
                          <a:latin typeface="Segoe UI"/>
                        </a:defRPr>
                      </a:lvl4pPr>
                      <a:lvl5pPr marL="1828800" algn="l" defTabSz="914400" rtl="0" eaLnBrk="1" latinLnBrk="0" hangingPunct="1">
                        <a:defRPr sz="1800" b="1" kern="1200">
                          <a:solidFill>
                            <a:schemeClr val="lt1"/>
                          </a:solidFill>
                          <a:latin typeface="Segoe UI"/>
                        </a:defRPr>
                      </a:lvl5pPr>
                      <a:lvl6pPr marL="2286000" algn="l" defTabSz="914400" rtl="0" eaLnBrk="1" latinLnBrk="0" hangingPunct="1">
                        <a:defRPr sz="1800" b="1" kern="1200">
                          <a:solidFill>
                            <a:schemeClr val="lt1"/>
                          </a:solidFill>
                          <a:latin typeface="Segoe UI"/>
                        </a:defRPr>
                      </a:lvl6pPr>
                      <a:lvl7pPr marL="2743200" algn="l" defTabSz="914400" rtl="0" eaLnBrk="1" latinLnBrk="0" hangingPunct="1">
                        <a:defRPr sz="1800" b="1" kern="1200">
                          <a:solidFill>
                            <a:schemeClr val="lt1"/>
                          </a:solidFill>
                          <a:latin typeface="Segoe UI"/>
                        </a:defRPr>
                      </a:lvl7pPr>
                      <a:lvl8pPr marL="3200400" algn="l" defTabSz="914400" rtl="0" eaLnBrk="1" latinLnBrk="0" hangingPunct="1">
                        <a:defRPr sz="1800" b="1" kern="1200">
                          <a:solidFill>
                            <a:schemeClr val="lt1"/>
                          </a:solidFill>
                          <a:latin typeface="Segoe UI"/>
                        </a:defRPr>
                      </a:lvl8pPr>
                      <a:lvl9pPr marL="3657600" algn="l" defTabSz="914400" rtl="0" eaLnBrk="1" latinLnBrk="0" hangingPunct="1">
                        <a:defRPr sz="1800" b="1" kern="1200">
                          <a:solidFill>
                            <a:schemeClr val="lt1"/>
                          </a:solidFill>
                          <a:latin typeface="Segoe UI"/>
                        </a:defRPr>
                      </a:lvl9pPr>
                    </a:lstStyle>
                    <a:p>
                      <a:pPr marL="0" algn="ctr" defTabSz="914400" rtl="0" eaLnBrk="1" latinLnBrk="0" hangingPunct="1"/>
                      <a:endParaRPr lang="en-US" sz="1000" b="1" kern="1200">
                        <a:solidFill>
                          <a:schemeClr val="tx1"/>
                        </a:solidFill>
                        <a:latin typeface="+mn-lt"/>
                        <a:ea typeface="+mn-ea"/>
                        <a:cs typeface="+mn-cs"/>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lvl1pPr marL="0" algn="l" defTabSz="914400" rtl="0" eaLnBrk="1" latinLnBrk="0" hangingPunct="1">
                        <a:defRPr sz="1800" b="1" kern="1200">
                          <a:solidFill>
                            <a:schemeClr val="lt1"/>
                          </a:solidFill>
                          <a:latin typeface="Segoe UI"/>
                        </a:defRPr>
                      </a:lvl1pPr>
                      <a:lvl2pPr marL="457200" algn="l" defTabSz="914400" rtl="0" eaLnBrk="1" latinLnBrk="0" hangingPunct="1">
                        <a:defRPr sz="1800" b="1" kern="1200">
                          <a:solidFill>
                            <a:schemeClr val="lt1"/>
                          </a:solidFill>
                          <a:latin typeface="Segoe UI"/>
                        </a:defRPr>
                      </a:lvl2pPr>
                      <a:lvl3pPr marL="914400" algn="l" defTabSz="914400" rtl="0" eaLnBrk="1" latinLnBrk="0" hangingPunct="1">
                        <a:defRPr sz="1800" b="1" kern="1200">
                          <a:solidFill>
                            <a:schemeClr val="lt1"/>
                          </a:solidFill>
                          <a:latin typeface="Segoe UI"/>
                        </a:defRPr>
                      </a:lvl3pPr>
                      <a:lvl4pPr marL="1371600" algn="l" defTabSz="914400" rtl="0" eaLnBrk="1" latinLnBrk="0" hangingPunct="1">
                        <a:defRPr sz="1800" b="1" kern="1200">
                          <a:solidFill>
                            <a:schemeClr val="lt1"/>
                          </a:solidFill>
                          <a:latin typeface="Segoe UI"/>
                        </a:defRPr>
                      </a:lvl4pPr>
                      <a:lvl5pPr marL="1828800" algn="l" defTabSz="914400" rtl="0" eaLnBrk="1" latinLnBrk="0" hangingPunct="1">
                        <a:defRPr sz="1800" b="1" kern="1200">
                          <a:solidFill>
                            <a:schemeClr val="lt1"/>
                          </a:solidFill>
                          <a:latin typeface="Segoe UI"/>
                        </a:defRPr>
                      </a:lvl5pPr>
                      <a:lvl6pPr marL="2286000" algn="l" defTabSz="914400" rtl="0" eaLnBrk="1" latinLnBrk="0" hangingPunct="1">
                        <a:defRPr sz="1800" b="1" kern="1200">
                          <a:solidFill>
                            <a:schemeClr val="lt1"/>
                          </a:solidFill>
                          <a:latin typeface="Segoe UI"/>
                        </a:defRPr>
                      </a:lvl6pPr>
                      <a:lvl7pPr marL="2743200" algn="l" defTabSz="914400" rtl="0" eaLnBrk="1" latinLnBrk="0" hangingPunct="1">
                        <a:defRPr sz="1800" b="1" kern="1200">
                          <a:solidFill>
                            <a:schemeClr val="lt1"/>
                          </a:solidFill>
                          <a:latin typeface="Segoe UI"/>
                        </a:defRPr>
                      </a:lvl7pPr>
                      <a:lvl8pPr marL="3200400" algn="l" defTabSz="914400" rtl="0" eaLnBrk="1" latinLnBrk="0" hangingPunct="1">
                        <a:defRPr sz="1800" b="1" kern="1200">
                          <a:solidFill>
                            <a:schemeClr val="lt1"/>
                          </a:solidFill>
                          <a:latin typeface="Segoe UI"/>
                        </a:defRPr>
                      </a:lvl8pPr>
                      <a:lvl9pPr marL="3657600" algn="l" defTabSz="914400" rtl="0" eaLnBrk="1" latinLnBrk="0" hangingPunct="1">
                        <a:defRPr sz="1800" b="1" kern="1200">
                          <a:solidFill>
                            <a:schemeClr val="lt1"/>
                          </a:solidFill>
                          <a:latin typeface="Segoe UI"/>
                        </a:defRPr>
                      </a:lvl9pPr>
                    </a:lstStyle>
                    <a:p>
                      <a:pPr marL="0" algn="ctr" defTabSz="914400" rtl="0" eaLnBrk="1" latinLnBrk="0" hangingPunct="1"/>
                      <a:endParaRPr lang="en-US" sz="1000" b="1" kern="1200">
                        <a:solidFill>
                          <a:schemeClr val="tx1"/>
                        </a:solidFill>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a:p>
                  </a:txBody>
                  <a:tcPr anchor="ctr">
                    <a:lnL w="12700" cap="flat" cmpd="sng" algn="ctr">
                      <a:solidFill>
                        <a:schemeClr val="tx1"/>
                      </a:solidFill>
                      <a:prstDash val="solid"/>
                      <a:round/>
                      <a:headEnd type="none" w="med" len="med"/>
                      <a:tailEnd type="none" w="med" len="med"/>
                    </a:lnL>
                  </a:tcPr>
                </a:tc>
                <a:tc hMerge="1">
                  <a:txBody>
                    <a:bodyPr/>
                    <a:lstStyle/>
                    <a:p>
                      <a:pPr algn="ctr"/>
                      <a:endParaRPr lang="en-US"/>
                    </a:p>
                  </a:txBody>
                  <a:tcPr anchor="ctr">
                    <a:lnL w="12700" cmpd="sng">
                      <a:noFill/>
                    </a:lnL>
                  </a:tcPr>
                </a:tc>
                <a:extLst>
                  <a:ext uri="{0D108BD9-81ED-4DB2-BD59-A6C34878D82A}">
                    <a16:rowId xmlns:a16="http://schemas.microsoft.com/office/drawing/2014/main" val="2536280210"/>
                  </a:ext>
                </a:extLst>
              </a:tr>
              <a:tr h="190254">
                <a:tc>
                  <a:txBody>
                    <a:bodyPr/>
                    <a:lstStyle>
                      <a:lvl1pPr marL="0" algn="l" defTabSz="914400" rtl="0" eaLnBrk="1" latinLnBrk="0" hangingPunct="1">
                        <a:defRPr sz="1800" kern="1200">
                          <a:solidFill>
                            <a:schemeClr val="dk1"/>
                          </a:solidFill>
                          <a:latin typeface="Segoe UI"/>
                        </a:defRPr>
                      </a:lvl1pPr>
                      <a:lvl2pPr marL="457200" algn="l" defTabSz="914400" rtl="0" eaLnBrk="1" latinLnBrk="0" hangingPunct="1">
                        <a:defRPr sz="1800" kern="1200">
                          <a:solidFill>
                            <a:schemeClr val="dk1"/>
                          </a:solidFill>
                          <a:latin typeface="Segoe UI"/>
                        </a:defRPr>
                      </a:lvl2pPr>
                      <a:lvl3pPr marL="914400" algn="l" defTabSz="914400" rtl="0" eaLnBrk="1" latinLnBrk="0" hangingPunct="1">
                        <a:defRPr sz="1800" kern="1200">
                          <a:solidFill>
                            <a:schemeClr val="dk1"/>
                          </a:solidFill>
                          <a:latin typeface="Segoe UI"/>
                        </a:defRPr>
                      </a:lvl3pPr>
                      <a:lvl4pPr marL="1371600" algn="l" defTabSz="914400" rtl="0" eaLnBrk="1" latinLnBrk="0" hangingPunct="1">
                        <a:defRPr sz="1800" kern="1200">
                          <a:solidFill>
                            <a:schemeClr val="dk1"/>
                          </a:solidFill>
                          <a:latin typeface="Segoe UI"/>
                        </a:defRPr>
                      </a:lvl4pPr>
                      <a:lvl5pPr marL="1828800" algn="l" defTabSz="914400" rtl="0" eaLnBrk="1" latinLnBrk="0" hangingPunct="1">
                        <a:defRPr sz="1800" kern="1200">
                          <a:solidFill>
                            <a:schemeClr val="dk1"/>
                          </a:solidFill>
                          <a:latin typeface="Segoe UI"/>
                        </a:defRPr>
                      </a:lvl5pPr>
                      <a:lvl6pPr marL="2286000" algn="l" defTabSz="914400" rtl="0" eaLnBrk="1" latinLnBrk="0" hangingPunct="1">
                        <a:defRPr sz="1800" kern="1200">
                          <a:solidFill>
                            <a:schemeClr val="dk1"/>
                          </a:solidFill>
                          <a:latin typeface="Segoe UI"/>
                        </a:defRPr>
                      </a:lvl6pPr>
                      <a:lvl7pPr marL="2743200" algn="l" defTabSz="914400" rtl="0" eaLnBrk="1" latinLnBrk="0" hangingPunct="1">
                        <a:defRPr sz="1800" kern="1200">
                          <a:solidFill>
                            <a:schemeClr val="dk1"/>
                          </a:solidFill>
                          <a:latin typeface="Segoe UI"/>
                        </a:defRPr>
                      </a:lvl7pPr>
                      <a:lvl8pPr marL="3200400" algn="l" defTabSz="914400" rtl="0" eaLnBrk="1" latinLnBrk="0" hangingPunct="1">
                        <a:defRPr sz="1800" kern="1200">
                          <a:solidFill>
                            <a:schemeClr val="dk1"/>
                          </a:solidFill>
                          <a:latin typeface="Segoe UI"/>
                        </a:defRPr>
                      </a:lvl8pPr>
                      <a:lvl9pPr marL="3657600" algn="l" defTabSz="914400" rtl="0" eaLnBrk="1" latinLnBrk="0" hangingPunct="1">
                        <a:defRPr sz="1800" kern="1200">
                          <a:solidFill>
                            <a:schemeClr val="dk1"/>
                          </a:solidFill>
                          <a:latin typeface="Segoe UI"/>
                        </a:defRPr>
                      </a:lvl9pPr>
                    </a:lstStyle>
                    <a:p>
                      <a:pPr marL="0" algn="ctr" defTabSz="914400" rtl="0" eaLnBrk="1" latinLnBrk="0" hangingPunct="1"/>
                      <a:endParaRPr lang="en-US" sz="1050" b="1" kern="1200">
                        <a:solidFill>
                          <a:schemeClr val="tx1">
                            <a:lumMod val="75000"/>
                          </a:schemeClr>
                        </a:solidFill>
                        <a:latin typeface="+mn-lt"/>
                        <a:ea typeface="+mn-ea"/>
                        <a:cs typeface="+mn-cs"/>
                      </a:endParaRPr>
                    </a:p>
                  </a:txBody>
                  <a:tcPr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Segoe UI"/>
                        </a:defRPr>
                      </a:lvl1pPr>
                      <a:lvl2pPr marL="457200" algn="l" defTabSz="914400" rtl="0" eaLnBrk="1" latinLnBrk="0" hangingPunct="1">
                        <a:defRPr sz="1800" kern="1200">
                          <a:solidFill>
                            <a:schemeClr val="dk1"/>
                          </a:solidFill>
                          <a:latin typeface="Segoe UI"/>
                        </a:defRPr>
                      </a:lvl2pPr>
                      <a:lvl3pPr marL="914400" algn="l" defTabSz="914400" rtl="0" eaLnBrk="1" latinLnBrk="0" hangingPunct="1">
                        <a:defRPr sz="1800" kern="1200">
                          <a:solidFill>
                            <a:schemeClr val="dk1"/>
                          </a:solidFill>
                          <a:latin typeface="Segoe UI"/>
                        </a:defRPr>
                      </a:lvl3pPr>
                      <a:lvl4pPr marL="1371600" algn="l" defTabSz="914400" rtl="0" eaLnBrk="1" latinLnBrk="0" hangingPunct="1">
                        <a:defRPr sz="1800" kern="1200">
                          <a:solidFill>
                            <a:schemeClr val="dk1"/>
                          </a:solidFill>
                          <a:latin typeface="Segoe UI"/>
                        </a:defRPr>
                      </a:lvl4pPr>
                      <a:lvl5pPr marL="1828800" algn="l" defTabSz="914400" rtl="0" eaLnBrk="1" latinLnBrk="0" hangingPunct="1">
                        <a:defRPr sz="1800" kern="1200">
                          <a:solidFill>
                            <a:schemeClr val="dk1"/>
                          </a:solidFill>
                          <a:latin typeface="Segoe UI"/>
                        </a:defRPr>
                      </a:lvl5pPr>
                      <a:lvl6pPr marL="2286000" algn="l" defTabSz="914400" rtl="0" eaLnBrk="1" latinLnBrk="0" hangingPunct="1">
                        <a:defRPr sz="1800" kern="1200">
                          <a:solidFill>
                            <a:schemeClr val="dk1"/>
                          </a:solidFill>
                          <a:latin typeface="Segoe UI"/>
                        </a:defRPr>
                      </a:lvl6pPr>
                      <a:lvl7pPr marL="2743200" algn="l" defTabSz="914400" rtl="0" eaLnBrk="1" latinLnBrk="0" hangingPunct="1">
                        <a:defRPr sz="1800" kern="1200">
                          <a:solidFill>
                            <a:schemeClr val="dk1"/>
                          </a:solidFill>
                          <a:latin typeface="Segoe UI"/>
                        </a:defRPr>
                      </a:lvl7pPr>
                      <a:lvl8pPr marL="3200400" algn="l" defTabSz="914400" rtl="0" eaLnBrk="1" latinLnBrk="0" hangingPunct="1">
                        <a:defRPr sz="1800" kern="1200">
                          <a:solidFill>
                            <a:schemeClr val="dk1"/>
                          </a:solidFill>
                          <a:latin typeface="Segoe UI"/>
                        </a:defRPr>
                      </a:lvl8pPr>
                      <a:lvl9pPr marL="3657600" algn="l" defTabSz="914400" rtl="0" eaLnBrk="1" latinLnBrk="0" hangingPunct="1">
                        <a:defRPr sz="1800" kern="1200">
                          <a:solidFill>
                            <a:schemeClr val="dk1"/>
                          </a:solidFill>
                          <a:latin typeface="Segoe UI"/>
                        </a:defRPr>
                      </a:lvl9pPr>
                    </a:lstStyle>
                    <a:p>
                      <a:pPr algn="ctr"/>
                      <a:r>
                        <a:rPr lang="en-US" sz="800" b="1" dirty="0">
                          <a:solidFill>
                            <a:schemeClr val="tx1">
                              <a:lumMod val="75000"/>
                            </a:schemeClr>
                          </a:solidFill>
                        </a:rPr>
                        <a:t>Budget Period 1</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Segoe UI"/>
                        </a:defRPr>
                      </a:lvl1pPr>
                      <a:lvl2pPr marL="457200" algn="l" defTabSz="914400" rtl="0" eaLnBrk="1" latinLnBrk="0" hangingPunct="1">
                        <a:defRPr sz="1800" kern="1200">
                          <a:solidFill>
                            <a:schemeClr val="dk1"/>
                          </a:solidFill>
                          <a:latin typeface="Segoe UI"/>
                        </a:defRPr>
                      </a:lvl2pPr>
                      <a:lvl3pPr marL="914400" algn="l" defTabSz="914400" rtl="0" eaLnBrk="1" latinLnBrk="0" hangingPunct="1">
                        <a:defRPr sz="1800" kern="1200">
                          <a:solidFill>
                            <a:schemeClr val="dk1"/>
                          </a:solidFill>
                          <a:latin typeface="Segoe UI"/>
                        </a:defRPr>
                      </a:lvl3pPr>
                      <a:lvl4pPr marL="1371600" algn="l" defTabSz="914400" rtl="0" eaLnBrk="1" latinLnBrk="0" hangingPunct="1">
                        <a:defRPr sz="1800" kern="1200">
                          <a:solidFill>
                            <a:schemeClr val="dk1"/>
                          </a:solidFill>
                          <a:latin typeface="Segoe UI"/>
                        </a:defRPr>
                      </a:lvl4pPr>
                      <a:lvl5pPr marL="1828800" algn="l" defTabSz="914400" rtl="0" eaLnBrk="1" latinLnBrk="0" hangingPunct="1">
                        <a:defRPr sz="1800" kern="1200">
                          <a:solidFill>
                            <a:schemeClr val="dk1"/>
                          </a:solidFill>
                          <a:latin typeface="Segoe UI"/>
                        </a:defRPr>
                      </a:lvl5pPr>
                      <a:lvl6pPr marL="2286000" algn="l" defTabSz="914400" rtl="0" eaLnBrk="1" latinLnBrk="0" hangingPunct="1">
                        <a:defRPr sz="1800" kern="1200">
                          <a:solidFill>
                            <a:schemeClr val="dk1"/>
                          </a:solidFill>
                          <a:latin typeface="Segoe UI"/>
                        </a:defRPr>
                      </a:lvl6pPr>
                      <a:lvl7pPr marL="2743200" algn="l" defTabSz="914400" rtl="0" eaLnBrk="1" latinLnBrk="0" hangingPunct="1">
                        <a:defRPr sz="1800" kern="1200">
                          <a:solidFill>
                            <a:schemeClr val="dk1"/>
                          </a:solidFill>
                          <a:latin typeface="Segoe UI"/>
                        </a:defRPr>
                      </a:lvl7pPr>
                      <a:lvl8pPr marL="3200400" algn="l" defTabSz="914400" rtl="0" eaLnBrk="1" latinLnBrk="0" hangingPunct="1">
                        <a:defRPr sz="1800" kern="1200">
                          <a:solidFill>
                            <a:schemeClr val="dk1"/>
                          </a:solidFill>
                          <a:latin typeface="Segoe UI"/>
                        </a:defRPr>
                      </a:lvl8pPr>
                      <a:lvl9pPr marL="3657600" algn="l" defTabSz="914400" rtl="0" eaLnBrk="1" latinLnBrk="0" hangingPunct="1">
                        <a:defRPr sz="1800" kern="1200">
                          <a:solidFill>
                            <a:schemeClr val="dk1"/>
                          </a:solidFill>
                          <a:latin typeface="Segoe UI"/>
                        </a:defRPr>
                      </a:lvl9pPr>
                    </a:lstStyle>
                    <a:p>
                      <a:pPr algn="ctr"/>
                      <a:r>
                        <a:rPr lang="en-US" sz="800" b="1" dirty="0">
                          <a:solidFill>
                            <a:schemeClr val="tx1">
                              <a:lumMod val="75000"/>
                            </a:schemeClr>
                          </a:solidFill>
                        </a:rPr>
                        <a:t>Budget Period 2</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Segoe UI"/>
                        </a:defRPr>
                      </a:lvl1pPr>
                      <a:lvl2pPr marL="457200" algn="l" defTabSz="914400" rtl="0" eaLnBrk="1" latinLnBrk="0" hangingPunct="1">
                        <a:defRPr sz="1800" kern="1200">
                          <a:solidFill>
                            <a:schemeClr val="dk1"/>
                          </a:solidFill>
                          <a:latin typeface="Segoe UI"/>
                        </a:defRPr>
                      </a:lvl2pPr>
                      <a:lvl3pPr marL="914400" algn="l" defTabSz="914400" rtl="0" eaLnBrk="1" latinLnBrk="0" hangingPunct="1">
                        <a:defRPr sz="1800" kern="1200">
                          <a:solidFill>
                            <a:schemeClr val="dk1"/>
                          </a:solidFill>
                          <a:latin typeface="Segoe UI"/>
                        </a:defRPr>
                      </a:lvl3pPr>
                      <a:lvl4pPr marL="1371600" algn="l" defTabSz="914400" rtl="0" eaLnBrk="1" latinLnBrk="0" hangingPunct="1">
                        <a:defRPr sz="1800" kern="1200">
                          <a:solidFill>
                            <a:schemeClr val="dk1"/>
                          </a:solidFill>
                          <a:latin typeface="Segoe UI"/>
                        </a:defRPr>
                      </a:lvl4pPr>
                      <a:lvl5pPr marL="1828800" algn="l" defTabSz="914400" rtl="0" eaLnBrk="1" latinLnBrk="0" hangingPunct="1">
                        <a:defRPr sz="1800" kern="1200">
                          <a:solidFill>
                            <a:schemeClr val="dk1"/>
                          </a:solidFill>
                          <a:latin typeface="Segoe UI"/>
                        </a:defRPr>
                      </a:lvl5pPr>
                      <a:lvl6pPr marL="2286000" algn="l" defTabSz="914400" rtl="0" eaLnBrk="1" latinLnBrk="0" hangingPunct="1">
                        <a:defRPr sz="1800" kern="1200">
                          <a:solidFill>
                            <a:schemeClr val="dk1"/>
                          </a:solidFill>
                          <a:latin typeface="Segoe UI"/>
                        </a:defRPr>
                      </a:lvl6pPr>
                      <a:lvl7pPr marL="2743200" algn="l" defTabSz="914400" rtl="0" eaLnBrk="1" latinLnBrk="0" hangingPunct="1">
                        <a:defRPr sz="1800" kern="1200">
                          <a:solidFill>
                            <a:schemeClr val="dk1"/>
                          </a:solidFill>
                          <a:latin typeface="Segoe UI"/>
                        </a:defRPr>
                      </a:lvl7pPr>
                      <a:lvl8pPr marL="3200400" algn="l" defTabSz="914400" rtl="0" eaLnBrk="1" latinLnBrk="0" hangingPunct="1">
                        <a:defRPr sz="1800" kern="1200">
                          <a:solidFill>
                            <a:schemeClr val="dk1"/>
                          </a:solidFill>
                          <a:latin typeface="Segoe UI"/>
                        </a:defRPr>
                      </a:lvl8pPr>
                      <a:lvl9pPr marL="3657600" algn="l" defTabSz="914400" rtl="0" eaLnBrk="1" latinLnBrk="0" hangingPunct="1">
                        <a:defRPr sz="1800" kern="1200">
                          <a:solidFill>
                            <a:schemeClr val="dk1"/>
                          </a:solidFill>
                          <a:latin typeface="Segoe UI"/>
                        </a:defRPr>
                      </a:lvl9pPr>
                    </a:lstStyle>
                    <a:p>
                      <a:pPr algn="ctr"/>
                      <a:r>
                        <a:rPr lang="en-US" sz="800" b="1">
                          <a:solidFill>
                            <a:schemeClr val="tx1">
                              <a:lumMod val="75000"/>
                            </a:schemeClr>
                          </a:solidFill>
                        </a:rPr>
                        <a:t>Budget Period 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485006661"/>
                  </a:ext>
                </a:extLst>
              </a:tr>
              <a:tr h="253672">
                <a:tc>
                  <a:txBody>
                    <a:bodyPr/>
                    <a:lstStyle>
                      <a:lvl1pPr marL="0" algn="l" defTabSz="914400" rtl="0" eaLnBrk="1" latinLnBrk="0" hangingPunct="1">
                        <a:defRPr sz="1800" kern="1200">
                          <a:solidFill>
                            <a:schemeClr val="dk1"/>
                          </a:solidFill>
                          <a:latin typeface="Segoe UI"/>
                        </a:defRPr>
                      </a:lvl1pPr>
                      <a:lvl2pPr marL="457200" algn="l" defTabSz="914400" rtl="0" eaLnBrk="1" latinLnBrk="0" hangingPunct="1">
                        <a:defRPr sz="1800" kern="1200">
                          <a:solidFill>
                            <a:schemeClr val="dk1"/>
                          </a:solidFill>
                          <a:latin typeface="Segoe UI"/>
                        </a:defRPr>
                      </a:lvl2pPr>
                      <a:lvl3pPr marL="914400" algn="l" defTabSz="914400" rtl="0" eaLnBrk="1" latinLnBrk="0" hangingPunct="1">
                        <a:defRPr sz="1800" kern="1200">
                          <a:solidFill>
                            <a:schemeClr val="dk1"/>
                          </a:solidFill>
                          <a:latin typeface="Segoe UI"/>
                        </a:defRPr>
                      </a:lvl3pPr>
                      <a:lvl4pPr marL="1371600" algn="l" defTabSz="914400" rtl="0" eaLnBrk="1" latinLnBrk="0" hangingPunct="1">
                        <a:defRPr sz="1800" kern="1200">
                          <a:solidFill>
                            <a:schemeClr val="dk1"/>
                          </a:solidFill>
                          <a:latin typeface="Segoe UI"/>
                        </a:defRPr>
                      </a:lvl4pPr>
                      <a:lvl5pPr marL="1828800" algn="l" defTabSz="914400" rtl="0" eaLnBrk="1" latinLnBrk="0" hangingPunct="1">
                        <a:defRPr sz="1800" kern="1200">
                          <a:solidFill>
                            <a:schemeClr val="dk1"/>
                          </a:solidFill>
                          <a:latin typeface="Segoe UI"/>
                        </a:defRPr>
                      </a:lvl5pPr>
                      <a:lvl6pPr marL="2286000" algn="l" defTabSz="914400" rtl="0" eaLnBrk="1" latinLnBrk="0" hangingPunct="1">
                        <a:defRPr sz="1800" kern="1200">
                          <a:solidFill>
                            <a:schemeClr val="dk1"/>
                          </a:solidFill>
                          <a:latin typeface="Segoe UI"/>
                        </a:defRPr>
                      </a:lvl6pPr>
                      <a:lvl7pPr marL="2743200" algn="l" defTabSz="914400" rtl="0" eaLnBrk="1" latinLnBrk="0" hangingPunct="1">
                        <a:defRPr sz="1800" kern="1200">
                          <a:solidFill>
                            <a:schemeClr val="dk1"/>
                          </a:solidFill>
                          <a:latin typeface="Segoe UI"/>
                        </a:defRPr>
                      </a:lvl7pPr>
                      <a:lvl8pPr marL="3200400" algn="l" defTabSz="914400" rtl="0" eaLnBrk="1" latinLnBrk="0" hangingPunct="1">
                        <a:defRPr sz="1800" kern="1200">
                          <a:solidFill>
                            <a:schemeClr val="dk1"/>
                          </a:solidFill>
                          <a:latin typeface="Segoe UI"/>
                        </a:defRPr>
                      </a:lvl8pPr>
                      <a:lvl9pPr marL="3657600" algn="l" defTabSz="914400" rtl="0" eaLnBrk="1" latinLnBrk="0" hangingPunct="1">
                        <a:defRPr sz="1800" kern="1200">
                          <a:solidFill>
                            <a:schemeClr val="dk1"/>
                          </a:solidFill>
                          <a:latin typeface="Segoe UI"/>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chemeClr val="tx1"/>
                          </a:solidFill>
                          <a:effectLst/>
                          <a:uLnTx/>
                          <a:uFillTx/>
                          <a:latin typeface="+mn-lt"/>
                          <a:ea typeface="+mn-ea"/>
                          <a:cs typeface="+mn-cs"/>
                        </a:rPr>
                        <a:t>Finalize Requirements, Vendor Engagement, &amp; RFP Solicitation</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Segoe UI"/>
                        </a:defRPr>
                      </a:lvl1pPr>
                      <a:lvl2pPr marL="457200" algn="l" defTabSz="914400" rtl="0" eaLnBrk="1" latinLnBrk="0" hangingPunct="1">
                        <a:defRPr sz="1800" kern="1200">
                          <a:solidFill>
                            <a:schemeClr val="dk1"/>
                          </a:solidFill>
                          <a:latin typeface="Segoe UI"/>
                        </a:defRPr>
                      </a:lvl2pPr>
                      <a:lvl3pPr marL="914400" algn="l" defTabSz="914400" rtl="0" eaLnBrk="1" latinLnBrk="0" hangingPunct="1">
                        <a:defRPr sz="1800" kern="1200">
                          <a:solidFill>
                            <a:schemeClr val="dk1"/>
                          </a:solidFill>
                          <a:latin typeface="Segoe UI"/>
                        </a:defRPr>
                      </a:lvl3pPr>
                      <a:lvl4pPr marL="1371600" algn="l" defTabSz="914400" rtl="0" eaLnBrk="1" latinLnBrk="0" hangingPunct="1">
                        <a:defRPr sz="1800" kern="1200">
                          <a:solidFill>
                            <a:schemeClr val="dk1"/>
                          </a:solidFill>
                          <a:latin typeface="Segoe UI"/>
                        </a:defRPr>
                      </a:lvl4pPr>
                      <a:lvl5pPr marL="1828800" algn="l" defTabSz="914400" rtl="0" eaLnBrk="1" latinLnBrk="0" hangingPunct="1">
                        <a:defRPr sz="1800" kern="1200">
                          <a:solidFill>
                            <a:schemeClr val="dk1"/>
                          </a:solidFill>
                          <a:latin typeface="Segoe UI"/>
                        </a:defRPr>
                      </a:lvl5pPr>
                      <a:lvl6pPr marL="2286000" algn="l" defTabSz="914400" rtl="0" eaLnBrk="1" latinLnBrk="0" hangingPunct="1">
                        <a:defRPr sz="1800" kern="1200">
                          <a:solidFill>
                            <a:schemeClr val="dk1"/>
                          </a:solidFill>
                          <a:latin typeface="Segoe UI"/>
                        </a:defRPr>
                      </a:lvl6pPr>
                      <a:lvl7pPr marL="2743200" algn="l" defTabSz="914400" rtl="0" eaLnBrk="1" latinLnBrk="0" hangingPunct="1">
                        <a:defRPr sz="1800" kern="1200">
                          <a:solidFill>
                            <a:schemeClr val="dk1"/>
                          </a:solidFill>
                          <a:latin typeface="Segoe UI"/>
                        </a:defRPr>
                      </a:lvl7pPr>
                      <a:lvl8pPr marL="3200400" algn="l" defTabSz="914400" rtl="0" eaLnBrk="1" latinLnBrk="0" hangingPunct="1">
                        <a:defRPr sz="1800" kern="1200">
                          <a:solidFill>
                            <a:schemeClr val="dk1"/>
                          </a:solidFill>
                          <a:latin typeface="Segoe UI"/>
                        </a:defRPr>
                      </a:lvl8pPr>
                      <a:lvl9pPr marL="3657600" algn="l" defTabSz="914400" rtl="0" eaLnBrk="1" latinLnBrk="0" hangingPunct="1">
                        <a:defRPr sz="1800" kern="1200">
                          <a:solidFill>
                            <a:schemeClr val="dk1"/>
                          </a:solidFill>
                          <a:latin typeface="Segoe UI"/>
                        </a:defRPr>
                      </a:lvl9pPr>
                    </a:lstStyle>
                    <a:p>
                      <a:pPr algn="ctr"/>
                      <a:endParaRPr lang="en-US" sz="800" b="1">
                        <a:solidFill>
                          <a:schemeClr val="tx1">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dk1"/>
                          </a:solidFill>
                          <a:latin typeface="Segoe UI"/>
                        </a:defRPr>
                      </a:lvl1pPr>
                      <a:lvl2pPr marL="457200" algn="l" defTabSz="914400" rtl="0" eaLnBrk="1" latinLnBrk="0" hangingPunct="1">
                        <a:defRPr sz="1800" kern="1200">
                          <a:solidFill>
                            <a:schemeClr val="dk1"/>
                          </a:solidFill>
                          <a:latin typeface="Segoe UI"/>
                        </a:defRPr>
                      </a:lvl2pPr>
                      <a:lvl3pPr marL="914400" algn="l" defTabSz="914400" rtl="0" eaLnBrk="1" latinLnBrk="0" hangingPunct="1">
                        <a:defRPr sz="1800" kern="1200">
                          <a:solidFill>
                            <a:schemeClr val="dk1"/>
                          </a:solidFill>
                          <a:latin typeface="Segoe UI"/>
                        </a:defRPr>
                      </a:lvl3pPr>
                      <a:lvl4pPr marL="1371600" algn="l" defTabSz="914400" rtl="0" eaLnBrk="1" latinLnBrk="0" hangingPunct="1">
                        <a:defRPr sz="1800" kern="1200">
                          <a:solidFill>
                            <a:schemeClr val="dk1"/>
                          </a:solidFill>
                          <a:latin typeface="Segoe UI"/>
                        </a:defRPr>
                      </a:lvl4pPr>
                      <a:lvl5pPr marL="1828800" algn="l" defTabSz="914400" rtl="0" eaLnBrk="1" latinLnBrk="0" hangingPunct="1">
                        <a:defRPr sz="1800" kern="1200">
                          <a:solidFill>
                            <a:schemeClr val="dk1"/>
                          </a:solidFill>
                          <a:latin typeface="Segoe UI"/>
                        </a:defRPr>
                      </a:lvl5pPr>
                      <a:lvl6pPr marL="2286000" algn="l" defTabSz="914400" rtl="0" eaLnBrk="1" latinLnBrk="0" hangingPunct="1">
                        <a:defRPr sz="1800" kern="1200">
                          <a:solidFill>
                            <a:schemeClr val="dk1"/>
                          </a:solidFill>
                          <a:latin typeface="Segoe UI"/>
                        </a:defRPr>
                      </a:lvl6pPr>
                      <a:lvl7pPr marL="2743200" algn="l" defTabSz="914400" rtl="0" eaLnBrk="1" latinLnBrk="0" hangingPunct="1">
                        <a:defRPr sz="1800" kern="1200">
                          <a:solidFill>
                            <a:schemeClr val="dk1"/>
                          </a:solidFill>
                          <a:latin typeface="Segoe UI"/>
                        </a:defRPr>
                      </a:lvl7pPr>
                      <a:lvl8pPr marL="3200400" algn="l" defTabSz="914400" rtl="0" eaLnBrk="1" latinLnBrk="0" hangingPunct="1">
                        <a:defRPr sz="1800" kern="1200">
                          <a:solidFill>
                            <a:schemeClr val="dk1"/>
                          </a:solidFill>
                          <a:latin typeface="Segoe UI"/>
                        </a:defRPr>
                      </a:lvl8pPr>
                      <a:lvl9pPr marL="3657600" algn="l" defTabSz="914400" rtl="0" eaLnBrk="1" latinLnBrk="0" hangingPunct="1">
                        <a:defRPr sz="1800" kern="1200">
                          <a:solidFill>
                            <a:schemeClr val="dk1"/>
                          </a:solidFill>
                          <a:latin typeface="Segoe UI"/>
                        </a:defRPr>
                      </a:lvl9pPr>
                    </a:lstStyle>
                    <a:p>
                      <a:pPr algn="ctr"/>
                      <a:endParaRPr lang="en-US" sz="800" b="1" dirty="0">
                        <a:solidFill>
                          <a:schemeClr val="tx1">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dk1"/>
                          </a:solidFill>
                          <a:latin typeface="Segoe UI"/>
                        </a:defRPr>
                      </a:lvl1pPr>
                      <a:lvl2pPr marL="457200" algn="l" defTabSz="914400" rtl="0" eaLnBrk="1" latinLnBrk="0" hangingPunct="1">
                        <a:defRPr sz="1800" kern="1200">
                          <a:solidFill>
                            <a:schemeClr val="dk1"/>
                          </a:solidFill>
                          <a:latin typeface="Segoe UI"/>
                        </a:defRPr>
                      </a:lvl2pPr>
                      <a:lvl3pPr marL="914400" algn="l" defTabSz="914400" rtl="0" eaLnBrk="1" latinLnBrk="0" hangingPunct="1">
                        <a:defRPr sz="1800" kern="1200">
                          <a:solidFill>
                            <a:schemeClr val="dk1"/>
                          </a:solidFill>
                          <a:latin typeface="Segoe UI"/>
                        </a:defRPr>
                      </a:lvl3pPr>
                      <a:lvl4pPr marL="1371600" algn="l" defTabSz="914400" rtl="0" eaLnBrk="1" latinLnBrk="0" hangingPunct="1">
                        <a:defRPr sz="1800" kern="1200">
                          <a:solidFill>
                            <a:schemeClr val="dk1"/>
                          </a:solidFill>
                          <a:latin typeface="Segoe UI"/>
                        </a:defRPr>
                      </a:lvl4pPr>
                      <a:lvl5pPr marL="1828800" algn="l" defTabSz="914400" rtl="0" eaLnBrk="1" latinLnBrk="0" hangingPunct="1">
                        <a:defRPr sz="1800" kern="1200">
                          <a:solidFill>
                            <a:schemeClr val="dk1"/>
                          </a:solidFill>
                          <a:latin typeface="Segoe UI"/>
                        </a:defRPr>
                      </a:lvl5pPr>
                      <a:lvl6pPr marL="2286000" algn="l" defTabSz="914400" rtl="0" eaLnBrk="1" latinLnBrk="0" hangingPunct="1">
                        <a:defRPr sz="1800" kern="1200">
                          <a:solidFill>
                            <a:schemeClr val="dk1"/>
                          </a:solidFill>
                          <a:latin typeface="Segoe UI"/>
                        </a:defRPr>
                      </a:lvl6pPr>
                      <a:lvl7pPr marL="2743200" algn="l" defTabSz="914400" rtl="0" eaLnBrk="1" latinLnBrk="0" hangingPunct="1">
                        <a:defRPr sz="1800" kern="1200">
                          <a:solidFill>
                            <a:schemeClr val="dk1"/>
                          </a:solidFill>
                          <a:latin typeface="Segoe UI"/>
                        </a:defRPr>
                      </a:lvl7pPr>
                      <a:lvl8pPr marL="3200400" algn="l" defTabSz="914400" rtl="0" eaLnBrk="1" latinLnBrk="0" hangingPunct="1">
                        <a:defRPr sz="1800" kern="1200">
                          <a:solidFill>
                            <a:schemeClr val="dk1"/>
                          </a:solidFill>
                          <a:latin typeface="Segoe UI"/>
                        </a:defRPr>
                      </a:lvl8pPr>
                      <a:lvl9pPr marL="3657600" algn="l" defTabSz="914400" rtl="0" eaLnBrk="1" latinLnBrk="0" hangingPunct="1">
                        <a:defRPr sz="1800" kern="1200">
                          <a:solidFill>
                            <a:schemeClr val="dk1"/>
                          </a:solidFill>
                          <a:latin typeface="Segoe UI"/>
                        </a:defRPr>
                      </a:lvl9pPr>
                    </a:lstStyle>
                    <a:p>
                      <a:pPr algn="ctr"/>
                      <a:endParaRPr lang="en-US" sz="800" b="1" dirty="0">
                        <a:solidFill>
                          <a:schemeClr val="tx1">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039712421"/>
                  </a:ext>
                </a:extLst>
              </a:tr>
              <a:tr h="161428">
                <a:tc>
                  <a:txBody>
                    <a:bodyPr/>
                    <a:lstStyle/>
                    <a:p>
                      <a:pPr algn="r"/>
                      <a:r>
                        <a:rPr lang="en-US" sz="800" b="1">
                          <a:solidFill>
                            <a:schemeClr val="tx1"/>
                          </a:solidFill>
                          <a:latin typeface="+mn-lt"/>
                        </a:rPr>
                        <a:t>Standup New DERMS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800" b="1">
                        <a:solidFill>
                          <a:schemeClr val="tx1">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algn="ctr"/>
                      <a:endParaRPr lang="en-US" sz="800" b="1">
                        <a:solidFill>
                          <a:schemeClr val="tx1">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algn="ctr"/>
                      <a:endParaRPr lang="en-US" sz="800" b="1" dirty="0">
                        <a:solidFill>
                          <a:schemeClr val="tx1">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637256265"/>
                  </a:ext>
                </a:extLst>
              </a:tr>
              <a:tr h="253672">
                <a:tc>
                  <a:txBody>
                    <a:bodyPr/>
                    <a:lstStyle/>
                    <a:p>
                      <a:pPr algn="r"/>
                      <a:r>
                        <a:rPr lang="en-US" sz="800" b="1">
                          <a:solidFill>
                            <a:schemeClr val="tx1"/>
                          </a:solidFill>
                          <a:latin typeface="+mn-lt"/>
                        </a:rPr>
                        <a:t>Validate New DERMS &amp; Transition to Support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D5D5D5"/>
                      </a:solidFill>
                      <a:prstDash val="solid"/>
                      <a:round/>
                      <a:headEnd type="none" w="med" len="med"/>
                      <a:tailEnd type="none" w="med" len="med"/>
                    </a:lnT>
                    <a:lnB w="12700" cap="flat" cmpd="sng" algn="ctr">
                      <a:solidFill>
                        <a:srgbClr val="D5D5D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800" b="1">
                        <a:solidFill>
                          <a:schemeClr val="tx1">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algn="ctr"/>
                      <a:endParaRPr lang="en-US" sz="800" b="1">
                        <a:solidFill>
                          <a:schemeClr val="tx1">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algn="ctr"/>
                      <a:endParaRPr lang="en-US" sz="800" b="1" dirty="0">
                        <a:solidFill>
                          <a:schemeClr val="tx1">
                            <a:lumMod val="75000"/>
                          </a:schemeClr>
                        </a:solidFill>
                        <a:latin typeface="+mn-lt"/>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36575048"/>
                  </a:ext>
                </a:extLst>
              </a:tr>
            </a:tbl>
          </a:graphicData>
        </a:graphic>
      </p:graphicFrame>
      <p:sp>
        <p:nvSpPr>
          <p:cNvPr id="15" name="Google Shape;156;p13">
            <a:extLst>
              <a:ext uri="{FF2B5EF4-FFF2-40B4-BE49-F238E27FC236}">
                <a16:creationId xmlns:a16="http://schemas.microsoft.com/office/drawing/2014/main" id="{2E40A2A0-8AB7-1C7F-4C7F-2517F7622922}"/>
              </a:ext>
            </a:extLst>
          </p:cNvPr>
          <p:cNvSpPr/>
          <p:nvPr/>
        </p:nvSpPr>
        <p:spPr>
          <a:xfrm>
            <a:off x="6681312" y="5838615"/>
            <a:ext cx="1737360" cy="91440"/>
          </a:xfrm>
          <a:prstGeom prst="homePlate">
            <a:avLst>
              <a:gd name="adj" fmla="val 24675"/>
            </a:avLst>
          </a:prstGeom>
          <a:solidFill>
            <a:schemeClr val="accent2">
              <a:lumMod val="20000"/>
              <a:lumOff val="80000"/>
            </a:schemeClr>
          </a:solidFill>
          <a:ln w="12700" cap="flat" cmpd="sng">
            <a:solidFill>
              <a:schemeClr val="tx1"/>
            </a:solidFill>
            <a:prstDash val="solid"/>
            <a:round/>
            <a:headEnd type="none" w="sm" len="sm"/>
            <a:tailEnd type="none" w="sm" len="sm"/>
          </a:ln>
        </p:spPr>
        <p:txBody>
          <a:bodyPr spcFirstLastPara="1" wrap="square" lIns="34975" tIns="6975" rIns="17475" bIns="6975" anchor="ctr" anchorCtr="1">
            <a:noAutofit/>
          </a:bodyPr>
          <a:lstStyle/>
          <a:p>
            <a:pPr marL="0" marR="0" lvl="0" indent="0" algn="ctr" defTabSz="914400" eaLnBrk="1" fontAlgn="auto" latinLnBrk="0" hangingPunct="1">
              <a:lnSpc>
                <a:spcPct val="100000"/>
              </a:lnSpc>
              <a:spcBef>
                <a:spcPts val="0"/>
              </a:spcBef>
              <a:spcAft>
                <a:spcPts val="0"/>
              </a:spcAft>
              <a:buClr>
                <a:srgbClr val="000000"/>
              </a:buClr>
              <a:buSzPts val="1600"/>
              <a:buFontTx/>
              <a:buNone/>
              <a:tabLst/>
              <a:defRPr/>
            </a:pPr>
            <a:endParaRPr kumimoji="0" lang="en-US" sz="1000" b="0" i="0" u="none" strike="noStrike" kern="0" cap="none" spc="0" normalizeH="0" baseline="0" noProof="0">
              <a:ln>
                <a:noFill/>
              </a:ln>
              <a:solidFill>
                <a:srgbClr val="000000"/>
              </a:solidFill>
              <a:effectLst/>
              <a:uLnTx/>
              <a:uFillTx/>
              <a:latin typeface="Segoe UI Light"/>
              <a:ea typeface="Arial"/>
              <a:cs typeface="Arial"/>
              <a:sym typeface="Arial"/>
            </a:endParaRPr>
          </a:p>
        </p:txBody>
      </p:sp>
      <p:sp>
        <p:nvSpPr>
          <p:cNvPr id="16" name="Google Shape;177;p13">
            <a:extLst>
              <a:ext uri="{FF2B5EF4-FFF2-40B4-BE49-F238E27FC236}">
                <a16:creationId xmlns:a16="http://schemas.microsoft.com/office/drawing/2014/main" id="{DB143BB2-6C2A-48CC-1FDE-3FCECDF1A809}"/>
              </a:ext>
            </a:extLst>
          </p:cNvPr>
          <p:cNvSpPr/>
          <p:nvPr/>
        </p:nvSpPr>
        <p:spPr>
          <a:xfrm>
            <a:off x="8107543" y="6063393"/>
            <a:ext cx="2560320" cy="91440"/>
          </a:xfrm>
          <a:prstGeom prst="homePlate">
            <a:avLst>
              <a:gd name="adj" fmla="val 24675"/>
            </a:avLst>
          </a:prstGeom>
          <a:solidFill>
            <a:srgbClr val="142238">
              <a:lumMod val="10000"/>
              <a:lumOff val="90000"/>
            </a:srgbClr>
          </a:solidFill>
          <a:ln w="9525" cap="flat" cmpd="sng">
            <a:solidFill>
              <a:schemeClr val="tx1"/>
            </a:solidFill>
            <a:prstDash val="solid"/>
            <a:round/>
            <a:headEnd type="none" w="sm" len="sm"/>
            <a:tailEnd type="none" w="sm" len="sm"/>
          </a:ln>
        </p:spPr>
        <p:txBody>
          <a:bodyPr spcFirstLastPara="1" wrap="square" lIns="34975" tIns="6975" rIns="17475" bIns="6975" anchor="ctr" anchorCtr="1">
            <a:noAutofit/>
          </a:bodyPr>
          <a:lstStyle/>
          <a:p>
            <a:pPr marL="0" marR="0" lvl="0" indent="0" algn="ctr" defTabSz="914400" eaLnBrk="1" fontAlgn="auto" latinLnBrk="0" hangingPunct="1">
              <a:lnSpc>
                <a:spcPct val="100000"/>
              </a:lnSpc>
              <a:spcBef>
                <a:spcPts val="0"/>
              </a:spcBef>
              <a:spcAft>
                <a:spcPts val="0"/>
              </a:spcAft>
              <a:buClr>
                <a:srgbClr val="000000"/>
              </a:buClr>
              <a:buSzPts val="1600"/>
              <a:buFontTx/>
              <a:buNone/>
              <a:tabLst/>
              <a:defRPr/>
            </a:pPr>
            <a:endParaRPr kumimoji="0" lang="en-US" sz="800" b="0" i="0" u="none" strike="noStrike" kern="0" cap="none" spc="0" normalizeH="0" baseline="0" noProof="0">
              <a:ln>
                <a:noFill/>
              </a:ln>
              <a:solidFill>
                <a:srgbClr val="142238">
                  <a:lumMod val="75000"/>
                  <a:lumOff val="25000"/>
                </a:srgbClr>
              </a:solidFill>
              <a:effectLst/>
              <a:uLnTx/>
              <a:uFillTx/>
              <a:latin typeface="Segoe UI Light"/>
              <a:ea typeface="Arial"/>
              <a:cs typeface="Arial"/>
              <a:sym typeface="Arial"/>
            </a:endParaRPr>
          </a:p>
        </p:txBody>
      </p:sp>
      <p:sp>
        <p:nvSpPr>
          <p:cNvPr id="17" name="Google Shape;177;p13">
            <a:extLst>
              <a:ext uri="{FF2B5EF4-FFF2-40B4-BE49-F238E27FC236}">
                <a16:creationId xmlns:a16="http://schemas.microsoft.com/office/drawing/2014/main" id="{605CFA3D-8D09-6C77-8236-A12CB080F372}"/>
              </a:ext>
            </a:extLst>
          </p:cNvPr>
          <p:cNvSpPr/>
          <p:nvPr/>
        </p:nvSpPr>
        <p:spPr>
          <a:xfrm>
            <a:off x="10369578" y="6267223"/>
            <a:ext cx="1554480" cy="91440"/>
          </a:xfrm>
          <a:prstGeom prst="homePlate">
            <a:avLst>
              <a:gd name="adj" fmla="val 24675"/>
            </a:avLst>
          </a:prstGeom>
          <a:solidFill>
            <a:srgbClr val="142238">
              <a:alpha val="9000"/>
            </a:srgbClr>
          </a:solidFill>
          <a:ln w="6350" cap="flat" cmpd="sng">
            <a:solidFill>
              <a:schemeClr val="tx1"/>
            </a:solidFill>
            <a:prstDash val="solid"/>
            <a:round/>
            <a:headEnd type="none" w="sm" len="sm"/>
            <a:tailEnd type="none" w="sm" len="sm"/>
          </a:ln>
        </p:spPr>
        <p:txBody>
          <a:bodyPr spcFirstLastPara="1" wrap="square" lIns="34975" tIns="6975" rIns="17475" bIns="6975" anchor="ctr" anchorCtr="1">
            <a:noAutofit/>
          </a:bodyPr>
          <a:lstStyle/>
          <a:p>
            <a:pPr marL="0" marR="0" lvl="0" indent="0" algn="ctr" defTabSz="914400" eaLnBrk="1" fontAlgn="auto" latinLnBrk="0" hangingPunct="1">
              <a:lnSpc>
                <a:spcPct val="100000"/>
              </a:lnSpc>
              <a:spcBef>
                <a:spcPts val="0"/>
              </a:spcBef>
              <a:spcAft>
                <a:spcPts val="0"/>
              </a:spcAft>
              <a:buClr>
                <a:srgbClr val="000000"/>
              </a:buClr>
              <a:buSzPts val="1600"/>
              <a:buFontTx/>
              <a:buNone/>
              <a:tabLst/>
              <a:defRPr/>
            </a:pPr>
            <a:endParaRPr kumimoji="0" lang="en-US" sz="800" b="0" i="0" u="none" strike="noStrike" kern="0" cap="none" spc="0" normalizeH="0" baseline="0" noProof="0">
              <a:ln>
                <a:solidFill>
                  <a:schemeClr val="tx1"/>
                </a:solidFill>
                <a:prstDash val="solid"/>
              </a:ln>
              <a:solidFill>
                <a:srgbClr val="5E5E5E">
                  <a:lumMod val="75000"/>
                </a:srgbClr>
              </a:solidFill>
              <a:effectLst/>
              <a:uLnTx/>
              <a:uFillTx/>
              <a:latin typeface="Segoe UI Light"/>
              <a:ea typeface="Arial"/>
              <a:cs typeface="Arial"/>
              <a:sym typeface="Arial"/>
            </a:endParaRPr>
          </a:p>
        </p:txBody>
      </p:sp>
      <p:sp>
        <p:nvSpPr>
          <p:cNvPr id="18" name="TextBox 17">
            <a:extLst>
              <a:ext uri="{FF2B5EF4-FFF2-40B4-BE49-F238E27FC236}">
                <a16:creationId xmlns:a16="http://schemas.microsoft.com/office/drawing/2014/main" id="{A415C434-F629-B6E2-6E36-C4A433D95690}"/>
              </a:ext>
            </a:extLst>
          </p:cNvPr>
          <p:cNvSpPr txBox="1"/>
          <p:nvPr/>
        </p:nvSpPr>
        <p:spPr>
          <a:xfrm>
            <a:off x="3822350" y="5286609"/>
            <a:ext cx="6097604" cy="261610"/>
          </a:xfrm>
          <a:prstGeom prst="rect">
            <a:avLst/>
          </a:prstGeom>
          <a:noFill/>
        </p:spPr>
        <p:txBody>
          <a:bodyPr wrap="square">
            <a:spAutoFit/>
          </a:bodyPr>
          <a:lstStyle/>
          <a:p>
            <a:r>
              <a:rPr lang="en-US" sz="1050" b="1"/>
              <a:t>HIGH LEVEL DEPLOYMENT TIMELINE</a:t>
            </a:r>
          </a:p>
        </p:txBody>
      </p:sp>
      <p:cxnSp>
        <p:nvCxnSpPr>
          <p:cNvPr id="20" name="Straight Connector 19">
            <a:extLst>
              <a:ext uri="{FF2B5EF4-FFF2-40B4-BE49-F238E27FC236}">
                <a16:creationId xmlns:a16="http://schemas.microsoft.com/office/drawing/2014/main" id="{8B960469-68D5-C133-5B58-E06E8499ED6D}"/>
              </a:ext>
            </a:extLst>
          </p:cNvPr>
          <p:cNvCxnSpPr>
            <a:cxnSpLocks/>
          </p:cNvCxnSpPr>
          <p:nvPr/>
        </p:nvCxnSpPr>
        <p:spPr>
          <a:xfrm>
            <a:off x="3822350" y="5255049"/>
            <a:ext cx="8125676" cy="31560"/>
          </a:xfrm>
          <a:prstGeom prst="line">
            <a:avLst/>
          </a:prstGeom>
          <a:ln w="762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7A2513A2-4161-8894-3E7C-7A9E156E3F80}"/>
              </a:ext>
            </a:extLst>
          </p:cNvPr>
          <p:cNvGraphicFramePr>
            <a:graphicFrameLocks noGrp="1"/>
          </p:cNvGraphicFramePr>
          <p:nvPr>
            <p:extLst>
              <p:ext uri="{D42A27DB-BD31-4B8C-83A1-F6EECF244321}">
                <p14:modId xmlns:p14="http://schemas.microsoft.com/office/powerpoint/2010/main" val="1090323489"/>
              </p:ext>
            </p:extLst>
          </p:nvPr>
        </p:nvGraphicFramePr>
        <p:xfrm>
          <a:off x="267942" y="2893801"/>
          <a:ext cx="3440991" cy="3574607"/>
        </p:xfrm>
        <a:graphic>
          <a:graphicData uri="http://schemas.openxmlformats.org/drawingml/2006/table">
            <a:tbl>
              <a:tblPr firstRow="1" firstCol="1" bandRow="1">
                <a:tableStyleId>{9D7B26C5-4107-4FEC-AEDC-1716B250A1EF}</a:tableStyleId>
              </a:tblPr>
              <a:tblGrid>
                <a:gridCol w="1213254">
                  <a:extLst>
                    <a:ext uri="{9D8B030D-6E8A-4147-A177-3AD203B41FA5}">
                      <a16:colId xmlns:a16="http://schemas.microsoft.com/office/drawing/2014/main" val="1979117404"/>
                    </a:ext>
                  </a:extLst>
                </a:gridCol>
                <a:gridCol w="2227737">
                  <a:extLst>
                    <a:ext uri="{9D8B030D-6E8A-4147-A177-3AD203B41FA5}">
                      <a16:colId xmlns:a16="http://schemas.microsoft.com/office/drawing/2014/main" val="3117985065"/>
                    </a:ext>
                  </a:extLst>
                </a:gridCol>
              </a:tblGrid>
              <a:tr h="184331">
                <a:tc>
                  <a:txBody>
                    <a:bodyPr/>
                    <a:lstStyle/>
                    <a:p>
                      <a:pPr marL="0" marR="0" algn="ctr">
                        <a:spcBef>
                          <a:spcPts val="0"/>
                        </a:spcBef>
                        <a:spcAft>
                          <a:spcPts val="0"/>
                        </a:spcAft>
                      </a:pPr>
                      <a:r>
                        <a:rPr lang="en-US" sz="900" b="1" cap="all">
                          <a:solidFill>
                            <a:srgbClr val="000000"/>
                          </a:solidFill>
                          <a:effectLst/>
                          <a:latin typeface="+mn-lt"/>
                        </a:rPr>
                        <a:t>COMPONENT</a:t>
                      </a:r>
                      <a:endParaRPr lang="en-US" sz="110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900" b="1" cap="all">
                          <a:solidFill>
                            <a:srgbClr val="000000"/>
                          </a:solidFill>
                          <a:effectLst/>
                          <a:latin typeface="+mn-lt"/>
                        </a:rPr>
                        <a:t>Description</a:t>
                      </a:r>
                      <a:endParaRPr lang="en-US" sz="110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78247860"/>
                  </a:ext>
                </a:extLst>
              </a:tr>
              <a:tr h="967736">
                <a:tc>
                  <a:txBody>
                    <a:bodyPr/>
                    <a:lstStyle/>
                    <a:p>
                      <a:pPr marL="0" marR="0" algn="ctr">
                        <a:spcBef>
                          <a:spcPts val="0"/>
                        </a:spcBef>
                        <a:spcAft>
                          <a:spcPts val="0"/>
                        </a:spcAft>
                      </a:pPr>
                      <a:r>
                        <a:rPr lang="en-US" sz="900" b="1">
                          <a:solidFill>
                            <a:srgbClr val="000000"/>
                          </a:solidFill>
                          <a:effectLst/>
                          <a:latin typeface="+mn-lt"/>
                        </a:rPr>
                        <a:t>DERMS Vendor Engagement </a:t>
                      </a:r>
                      <a:endParaRPr lang="en-US" sz="110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spcBef>
                          <a:spcPts val="0"/>
                        </a:spcBef>
                        <a:spcAft>
                          <a:spcPts val="0"/>
                        </a:spcAft>
                      </a:pPr>
                      <a:r>
                        <a:rPr lang="en-US" sz="900">
                          <a:solidFill>
                            <a:srgbClr val="000000"/>
                          </a:solidFill>
                          <a:effectLst/>
                          <a:latin typeface="+mn-lt"/>
                        </a:rPr>
                        <a:t>Engage with DERMS vendors to evaluate the current market offerings, evaluate technologies, cost and successful deployments and alignment with core requirements, including assurance of strong Cyber Security positions (</a:t>
                      </a:r>
                      <a:r>
                        <a:rPr lang="en-US" sz="900" err="1">
                          <a:solidFill>
                            <a:srgbClr val="000000"/>
                          </a:solidFill>
                          <a:effectLst/>
                          <a:latin typeface="+mn-lt"/>
                        </a:rPr>
                        <a:t>i.e</a:t>
                      </a:r>
                      <a:r>
                        <a:rPr lang="en-US" sz="900">
                          <a:solidFill>
                            <a:srgbClr val="000000"/>
                          </a:solidFill>
                          <a:effectLst/>
                          <a:latin typeface="+mn-lt"/>
                        </a:rPr>
                        <a:t> support IEEE 2030.5)</a:t>
                      </a:r>
                      <a:endParaRPr lang="en-US" sz="110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02983842"/>
                  </a:ext>
                </a:extLst>
              </a:tr>
              <a:tr h="967736">
                <a:tc>
                  <a:txBody>
                    <a:bodyPr/>
                    <a:lstStyle/>
                    <a:p>
                      <a:pPr marL="0" marR="0" algn="ctr">
                        <a:spcBef>
                          <a:spcPts val="0"/>
                        </a:spcBef>
                        <a:spcAft>
                          <a:spcPts val="0"/>
                        </a:spcAft>
                      </a:pPr>
                      <a:r>
                        <a:rPr lang="en-US" sz="900" b="1">
                          <a:solidFill>
                            <a:srgbClr val="000000"/>
                          </a:solidFill>
                          <a:effectLst/>
                          <a:latin typeface="+mn-lt"/>
                        </a:rPr>
                        <a:t>NEU System(s) Evaluations &amp; Upgrades</a:t>
                      </a:r>
                      <a:endParaRPr lang="en-US" sz="110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spcBef>
                          <a:spcPts val="0"/>
                        </a:spcBef>
                        <a:spcAft>
                          <a:spcPts val="0"/>
                        </a:spcAft>
                      </a:pPr>
                      <a:r>
                        <a:rPr lang="en-US" sz="900">
                          <a:solidFill>
                            <a:srgbClr val="000000"/>
                          </a:solidFill>
                          <a:effectLst/>
                          <a:latin typeface="+mn-lt"/>
                        </a:rPr>
                        <a:t>Perform system requirement evaluation with DERMS vendor support to understand integration requirements to existing systems, opportunities/needs to upgrade. Define the DERMS deployment functionality-based phases based on ROI of each incremental functionality.</a:t>
                      </a:r>
                      <a:endParaRPr lang="en-US" sz="110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76270849"/>
                  </a:ext>
                </a:extLst>
              </a:tr>
              <a:tr h="829488">
                <a:tc>
                  <a:txBody>
                    <a:bodyPr/>
                    <a:lstStyle/>
                    <a:p>
                      <a:pPr marL="0" marR="0" algn="ctr">
                        <a:spcBef>
                          <a:spcPts val="0"/>
                        </a:spcBef>
                        <a:spcAft>
                          <a:spcPts val="0"/>
                        </a:spcAft>
                      </a:pPr>
                      <a:r>
                        <a:rPr lang="en-US" sz="900" b="1">
                          <a:solidFill>
                            <a:srgbClr val="000000"/>
                          </a:solidFill>
                          <a:effectLst/>
                          <a:latin typeface="+mn-lt"/>
                        </a:rPr>
                        <a:t>Implementation &amp; Upgrades</a:t>
                      </a:r>
                      <a:endParaRPr lang="en-US" sz="110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spcBef>
                          <a:spcPts val="0"/>
                        </a:spcBef>
                        <a:spcAft>
                          <a:spcPts val="0"/>
                        </a:spcAft>
                      </a:pPr>
                      <a:r>
                        <a:rPr lang="en-US" sz="900">
                          <a:solidFill>
                            <a:srgbClr val="000000"/>
                          </a:solidFill>
                          <a:effectLst/>
                          <a:latin typeface="+mn-lt"/>
                        </a:rPr>
                        <a:t>Vendor implements the DERMS interfaces and integrations to the defined legacy systems to exchange data, deploys primary functionality defined in the initial phases, and performs required upgrades on legacy systems as needed. </a:t>
                      </a:r>
                      <a:endParaRPr lang="en-US" sz="110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995925685"/>
                  </a:ext>
                </a:extLst>
              </a:tr>
              <a:tr h="625316">
                <a:tc>
                  <a:txBody>
                    <a:bodyPr/>
                    <a:lstStyle/>
                    <a:p>
                      <a:pPr marL="0" marR="0" algn="ctr">
                        <a:spcBef>
                          <a:spcPts val="0"/>
                        </a:spcBef>
                        <a:spcAft>
                          <a:spcPts val="0"/>
                        </a:spcAft>
                      </a:pPr>
                      <a:r>
                        <a:rPr lang="en-US" sz="900" b="1">
                          <a:solidFill>
                            <a:srgbClr val="000000"/>
                          </a:solidFill>
                          <a:effectLst/>
                          <a:latin typeface="+mn-lt"/>
                        </a:rPr>
                        <a:t>Post-Implementation Support &amp; Training</a:t>
                      </a:r>
                      <a:endParaRPr lang="en-US" sz="110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spcBef>
                          <a:spcPts val="0"/>
                        </a:spcBef>
                        <a:spcAft>
                          <a:spcPts val="0"/>
                        </a:spcAft>
                      </a:pPr>
                      <a:r>
                        <a:rPr lang="en-US" sz="900">
                          <a:solidFill>
                            <a:srgbClr val="000000"/>
                          </a:solidFill>
                          <a:effectLst/>
                          <a:latin typeface="+mn-lt"/>
                        </a:rPr>
                        <a:t>Vendor will provide training for NEU personnel and any immediate post deployment support.</a:t>
                      </a:r>
                      <a:endParaRPr lang="en-US" sz="110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31519242"/>
                  </a:ext>
                </a:extLst>
              </a:tr>
            </a:tbl>
          </a:graphicData>
        </a:graphic>
      </p:graphicFrame>
    </p:spTree>
    <p:extLst>
      <p:ext uri="{BB962C8B-B14F-4D97-AF65-F5344CB8AC3E}">
        <p14:creationId xmlns:p14="http://schemas.microsoft.com/office/powerpoint/2010/main" val="3431923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63">
            <a:extLst>
              <a:ext uri="{FF2B5EF4-FFF2-40B4-BE49-F238E27FC236}">
                <a16:creationId xmlns:a16="http://schemas.microsoft.com/office/drawing/2014/main" id="{57B5CEC5-6075-771A-B195-0A93C7C4AE2E}"/>
              </a:ext>
            </a:extLst>
          </p:cNvPr>
          <p:cNvSpPr>
            <a:spLocks noChangeAspect="1"/>
          </p:cNvSpPr>
          <p:nvPr/>
        </p:nvSpPr>
        <p:spPr>
          <a:xfrm>
            <a:off x="6043614" y="4839778"/>
            <a:ext cx="752475" cy="1517933"/>
          </a:xfrm>
          <a:custGeom>
            <a:avLst/>
            <a:gdLst>
              <a:gd name="connsiteX0" fmla="*/ 62455 w 215790"/>
              <a:gd name="connsiteY0" fmla="*/ 351542 h 435302"/>
              <a:gd name="connsiteX1" fmla="*/ 62455 w 215790"/>
              <a:gd name="connsiteY1" fmla="*/ 369830 h 435302"/>
              <a:gd name="connsiteX2" fmla="*/ 153336 w 215790"/>
              <a:gd name="connsiteY2" fmla="*/ 369830 h 435302"/>
              <a:gd name="connsiteX3" fmla="*/ 153336 w 215790"/>
              <a:gd name="connsiteY3" fmla="*/ 351542 h 435302"/>
              <a:gd name="connsiteX4" fmla="*/ 98752 w 215790"/>
              <a:gd name="connsiteY4" fmla="*/ 73782 h 435302"/>
              <a:gd name="connsiteX5" fmla="*/ 98752 w 215790"/>
              <a:gd name="connsiteY5" fmla="*/ 110078 h 435302"/>
              <a:gd name="connsiteX6" fmla="*/ 62455 w 215790"/>
              <a:gd name="connsiteY6" fmla="*/ 110078 h 435302"/>
              <a:gd name="connsiteX7" fmla="*/ 62455 w 215790"/>
              <a:gd name="connsiteY7" fmla="*/ 128366 h 435302"/>
              <a:gd name="connsiteX8" fmla="*/ 98752 w 215790"/>
              <a:gd name="connsiteY8" fmla="*/ 128366 h 435302"/>
              <a:gd name="connsiteX9" fmla="*/ 98752 w 215790"/>
              <a:gd name="connsiteY9" fmla="*/ 164663 h 435302"/>
              <a:gd name="connsiteX10" fmla="*/ 117040 w 215790"/>
              <a:gd name="connsiteY10" fmla="*/ 164663 h 435302"/>
              <a:gd name="connsiteX11" fmla="*/ 117040 w 215790"/>
              <a:gd name="connsiteY11" fmla="*/ 128366 h 435302"/>
              <a:gd name="connsiteX12" fmla="*/ 153336 w 215790"/>
              <a:gd name="connsiteY12" fmla="*/ 128366 h 435302"/>
              <a:gd name="connsiteX13" fmla="*/ 153336 w 215790"/>
              <a:gd name="connsiteY13" fmla="*/ 110078 h 435302"/>
              <a:gd name="connsiteX14" fmla="*/ 117040 w 215790"/>
              <a:gd name="connsiteY14" fmla="*/ 110078 h 435302"/>
              <a:gd name="connsiteX15" fmla="*/ 117040 w 215790"/>
              <a:gd name="connsiteY15" fmla="*/ 73782 h 435302"/>
              <a:gd name="connsiteX16" fmla="*/ 59529 w 215790"/>
              <a:gd name="connsiteY16" fmla="*/ 0 h 435302"/>
              <a:gd name="connsiteX17" fmla="*/ 156262 w 215790"/>
              <a:gd name="connsiteY17" fmla="*/ 0 h 435302"/>
              <a:gd name="connsiteX18" fmla="*/ 156262 w 215790"/>
              <a:gd name="connsiteY18" fmla="*/ 44646 h 435302"/>
              <a:gd name="connsiteX19" fmla="*/ 187267 w 215790"/>
              <a:gd name="connsiteY19" fmla="*/ 44646 h 435302"/>
              <a:gd name="connsiteX20" fmla="*/ 215790 w 215790"/>
              <a:gd name="connsiteY20" fmla="*/ 73169 h 435302"/>
              <a:gd name="connsiteX21" fmla="*/ 215790 w 215790"/>
              <a:gd name="connsiteY21" fmla="*/ 406779 h 435302"/>
              <a:gd name="connsiteX22" fmla="*/ 187267 w 215790"/>
              <a:gd name="connsiteY22" fmla="*/ 435302 h 435302"/>
              <a:gd name="connsiteX23" fmla="*/ 28523 w 215790"/>
              <a:gd name="connsiteY23" fmla="*/ 435302 h 435302"/>
              <a:gd name="connsiteX24" fmla="*/ 0 w 215790"/>
              <a:gd name="connsiteY24" fmla="*/ 406779 h 435302"/>
              <a:gd name="connsiteX25" fmla="*/ 0 w 215790"/>
              <a:gd name="connsiteY25" fmla="*/ 73169 h 435302"/>
              <a:gd name="connsiteX26" fmla="*/ 28523 w 215790"/>
              <a:gd name="connsiteY26" fmla="*/ 44646 h 435302"/>
              <a:gd name="connsiteX27" fmla="*/ 59529 w 215790"/>
              <a:gd name="connsiteY27" fmla="*/ 44646 h 43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5790" h="435302">
                <a:moveTo>
                  <a:pt x="62455" y="351542"/>
                </a:moveTo>
                <a:lnTo>
                  <a:pt x="62455" y="369830"/>
                </a:lnTo>
                <a:lnTo>
                  <a:pt x="153336" y="369830"/>
                </a:lnTo>
                <a:lnTo>
                  <a:pt x="153336" y="351542"/>
                </a:lnTo>
                <a:close/>
                <a:moveTo>
                  <a:pt x="98752" y="73782"/>
                </a:moveTo>
                <a:lnTo>
                  <a:pt x="98752" y="110078"/>
                </a:lnTo>
                <a:lnTo>
                  <a:pt x="62455" y="110078"/>
                </a:lnTo>
                <a:lnTo>
                  <a:pt x="62455" y="128366"/>
                </a:lnTo>
                <a:lnTo>
                  <a:pt x="98752" y="128366"/>
                </a:lnTo>
                <a:lnTo>
                  <a:pt x="98752" y="164663"/>
                </a:lnTo>
                <a:lnTo>
                  <a:pt x="117040" y="164663"/>
                </a:lnTo>
                <a:lnTo>
                  <a:pt x="117040" y="128366"/>
                </a:lnTo>
                <a:lnTo>
                  <a:pt x="153336" y="128366"/>
                </a:lnTo>
                <a:lnTo>
                  <a:pt x="153336" y="110078"/>
                </a:lnTo>
                <a:lnTo>
                  <a:pt x="117040" y="110078"/>
                </a:lnTo>
                <a:lnTo>
                  <a:pt x="117040" y="73782"/>
                </a:lnTo>
                <a:close/>
                <a:moveTo>
                  <a:pt x="59529" y="0"/>
                </a:moveTo>
                <a:lnTo>
                  <a:pt x="156262" y="0"/>
                </a:lnTo>
                <a:lnTo>
                  <a:pt x="156262" y="44646"/>
                </a:lnTo>
                <a:lnTo>
                  <a:pt x="187267" y="44646"/>
                </a:lnTo>
                <a:cubicBezTo>
                  <a:pt x="203019" y="44646"/>
                  <a:pt x="215790" y="57417"/>
                  <a:pt x="215790" y="73169"/>
                </a:cubicBezTo>
                <a:lnTo>
                  <a:pt x="215790" y="406779"/>
                </a:lnTo>
                <a:cubicBezTo>
                  <a:pt x="215790" y="422532"/>
                  <a:pt x="203019" y="435302"/>
                  <a:pt x="187267" y="435302"/>
                </a:cubicBezTo>
                <a:lnTo>
                  <a:pt x="28523" y="435302"/>
                </a:lnTo>
                <a:cubicBezTo>
                  <a:pt x="12771" y="435302"/>
                  <a:pt x="0" y="422532"/>
                  <a:pt x="0" y="406779"/>
                </a:cubicBezTo>
                <a:lnTo>
                  <a:pt x="0" y="73169"/>
                </a:lnTo>
                <a:cubicBezTo>
                  <a:pt x="0" y="57417"/>
                  <a:pt x="12771" y="44646"/>
                  <a:pt x="28523" y="44646"/>
                </a:cubicBezTo>
                <a:lnTo>
                  <a:pt x="59529" y="44646"/>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077">
              <a:solidFill>
                <a:schemeClr val="bg2"/>
              </a:solidFill>
            </a:endParaRPr>
          </a:p>
        </p:txBody>
      </p:sp>
      <p:sp>
        <p:nvSpPr>
          <p:cNvPr id="2" name="Rectangle 2">
            <a:extLst>
              <a:ext uri="{FF2B5EF4-FFF2-40B4-BE49-F238E27FC236}">
                <a16:creationId xmlns:a16="http://schemas.microsoft.com/office/drawing/2014/main" id="{D4647D1A-7AF9-51AB-1D89-BF44701078FC}"/>
              </a:ext>
            </a:extLst>
          </p:cNvPr>
          <p:cNvSpPr>
            <a:spLocks noChangeArrowheads="1"/>
          </p:cNvSpPr>
          <p:nvPr/>
        </p:nvSpPr>
        <p:spPr bwMode="auto">
          <a:xfrm>
            <a:off x="171450" y="-3143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21" descr="Chart, line chart&#10;&#10;Description automatically generated">
            <a:extLst>
              <a:ext uri="{FF2B5EF4-FFF2-40B4-BE49-F238E27FC236}">
                <a16:creationId xmlns:a16="http://schemas.microsoft.com/office/drawing/2014/main" id="{12E1C4E7-0015-EB9F-96F1-BDED43DE18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192" y="330755"/>
            <a:ext cx="5724525" cy="29523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CE6E63FF-CFC6-9A81-70D8-9C8FE58F539F}"/>
              </a:ext>
            </a:extLst>
          </p:cNvPr>
          <p:cNvSpPr>
            <a:spLocks noChangeArrowheads="1"/>
          </p:cNvSpPr>
          <p:nvPr/>
        </p:nvSpPr>
        <p:spPr bwMode="auto">
          <a:xfrm>
            <a:off x="-3009900" y="32771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br>
              <a:rPr kumimoji="0" lang="en-US" altLang="en-US" sz="1000" b="1" i="0" u="none" strike="noStrike" cap="none" normalizeH="0" baseline="0">
                <a:ln>
                  <a:noFill/>
                </a:ln>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br>
            <a:r>
              <a:rPr kumimoji="0" lang="en-US" altLang="en-US" sz="1000" b="1" i="0" u="none" strike="noStrike" cap="none" normalizeH="0" baseline="0">
                <a:ln>
                  <a:noFill/>
                </a:ln>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Figure 1 Naperville EV Count (As of 9/30/22)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5">
            <a:extLst>
              <a:ext uri="{FF2B5EF4-FFF2-40B4-BE49-F238E27FC236}">
                <a16:creationId xmlns:a16="http://schemas.microsoft.com/office/drawing/2014/main" id="{AC486585-8575-4D59-8E44-AE2726C55EB4}"/>
              </a:ext>
            </a:extLst>
          </p:cNvPr>
          <p:cNvSpPr>
            <a:spLocks noChangeArrowheads="1"/>
          </p:cNvSpPr>
          <p:nvPr/>
        </p:nvSpPr>
        <p:spPr bwMode="auto">
          <a:xfrm>
            <a:off x="6096000" y="8509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2" name="Picture 34" descr="Graphical user interface, application&#10;&#10;Description automatically generated">
            <a:extLst>
              <a:ext uri="{FF2B5EF4-FFF2-40B4-BE49-F238E27FC236}">
                <a16:creationId xmlns:a16="http://schemas.microsoft.com/office/drawing/2014/main" id="{68FA400D-5082-1C78-5E3B-1B33E63886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99" t="4958" r="13686"/>
          <a:stretch>
            <a:fillRect/>
          </a:stretch>
        </p:blipFill>
        <p:spPr bwMode="auto">
          <a:xfrm>
            <a:off x="6096000" y="142875"/>
            <a:ext cx="5943600" cy="42418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Rectangle 6">
            <a:extLst>
              <a:ext uri="{FF2B5EF4-FFF2-40B4-BE49-F238E27FC236}">
                <a16:creationId xmlns:a16="http://schemas.microsoft.com/office/drawing/2014/main" id="{DD4521BF-E6C3-B537-10EE-5275D26E75B4}"/>
              </a:ext>
            </a:extLst>
          </p:cNvPr>
          <p:cNvSpPr>
            <a:spLocks noChangeArrowheads="1"/>
          </p:cNvSpPr>
          <p:nvPr/>
        </p:nvSpPr>
        <p:spPr bwMode="auto">
          <a:xfrm>
            <a:off x="2990850" y="43846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br>
              <a:rPr kumimoji="0" lang="en-US" altLang="en-US" sz="1000" b="1" i="0" u="none" strike="noStrike" cap="none" normalizeH="0" baseline="0">
                <a:ln>
                  <a:noFill/>
                </a:ln>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br>
            <a:r>
              <a:rPr kumimoji="0" lang="en-US" altLang="en-US" sz="1000" b="1" i="0" u="none" strike="noStrike" cap="none" normalizeH="0" baseline="0">
                <a:ln>
                  <a:noFill/>
                </a:ln>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Figure 2: Naperville Solar Proliferation Dashboard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E1A5E9A9-7D9C-63B7-3348-7B583A1BA9ED}"/>
              </a:ext>
            </a:extLst>
          </p:cNvPr>
          <p:cNvGrpSpPr/>
          <p:nvPr/>
        </p:nvGrpSpPr>
        <p:grpSpPr>
          <a:xfrm>
            <a:off x="363724" y="3640265"/>
            <a:ext cx="5408426" cy="2124037"/>
            <a:chOff x="133349" y="3383619"/>
            <a:chExt cx="5685868" cy="2120034"/>
          </a:xfrm>
        </p:grpSpPr>
        <p:sp>
          <p:nvSpPr>
            <p:cNvPr id="9" name="Rectangle 8">
              <a:extLst>
                <a:ext uri="{FF2B5EF4-FFF2-40B4-BE49-F238E27FC236}">
                  <a16:creationId xmlns:a16="http://schemas.microsoft.com/office/drawing/2014/main" id="{47599B92-0635-C821-7913-AAFB3CA283B5}"/>
                </a:ext>
              </a:extLst>
            </p:cNvPr>
            <p:cNvSpPr/>
            <p:nvPr/>
          </p:nvSpPr>
          <p:spPr>
            <a:xfrm>
              <a:off x="133349" y="3414716"/>
              <a:ext cx="5605759" cy="20889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303E030-9527-C266-8676-4BB5E4543DE7}"/>
                </a:ext>
              </a:extLst>
            </p:cNvPr>
            <p:cNvSpPr txBox="1"/>
            <p:nvPr/>
          </p:nvSpPr>
          <p:spPr>
            <a:xfrm>
              <a:off x="187004" y="3383619"/>
              <a:ext cx="5632213" cy="2088937"/>
            </a:xfrm>
            <a:prstGeom prst="rect">
              <a:avLst/>
            </a:prstGeom>
            <a:solidFill>
              <a:schemeClr val="accent4">
                <a:lumMod val="40000"/>
                <a:lumOff val="60000"/>
              </a:schemeClr>
            </a:solidFill>
          </p:spPr>
          <p:txBody>
            <a:bodyPr wrap="square" anchor="ctr">
              <a:spAutoFit/>
            </a:bodyPr>
            <a:lstStyle/>
            <a:p>
              <a:pPr marL="0" marR="0"/>
              <a:r>
                <a:rPr lang="en-US" sz="1000" b="1">
                  <a:effectLst/>
                  <a:latin typeface="Calibri" panose="020F0502020204030204" pitchFamily="34" charset="0"/>
                  <a:ea typeface="Calibri" panose="020F0502020204030204" pitchFamily="34" charset="0"/>
                  <a:cs typeface="Calibri" panose="020F0502020204030204" pitchFamily="34" charset="0"/>
                </a:rPr>
                <a:t>This Project will support the following key grid-benefitting outcomes for NEU:</a:t>
              </a:r>
              <a:endParaRPr lang="en-US" sz="1000" b="1">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buFont typeface="+mj-lt"/>
                <a:buAutoNum type="arabicPeriod"/>
              </a:pPr>
              <a:r>
                <a:rPr lang="en-US" sz="1000" b="1">
                  <a:effectLst/>
                  <a:latin typeface="Calibri" panose="020F0502020204030204" pitchFamily="34" charset="0"/>
                  <a:ea typeface="Calibri" panose="020F0502020204030204" pitchFamily="34" charset="0"/>
                  <a:cs typeface="Calibri" panose="020F0502020204030204" pitchFamily="34" charset="0"/>
                </a:rPr>
                <a:t>Greater Grid Visibility &amp; Flexibility.</a:t>
              </a:r>
              <a:r>
                <a:rPr lang="en-US" sz="1000">
                  <a:effectLst/>
                  <a:latin typeface="Calibri" panose="020F0502020204030204" pitchFamily="34" charset="0"/>
                  <a:ea typeface="Calibri" panose="020F0502020204030204" pitchFamily="34" charset="0"/>
                  <a:cs typeface="Calibri" panose="020F0502020204030204" pitchFamily="34" charset="0"/>
                </a:rPr>
                <a:t> Provides the Naperville Electric Utility 24x7 Control Room with capability to monitor and control distributed energy resource production, to assure power quality and safety of utility operations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buFont typeface="+mj-lt"/>
                <a:buAutoNum type="arabicPeriod"/>
              </a:pPr>
              <a:r>
                <a:rPr lang="en-US" sz="1000" b="1">
                  <a:effectLst/>
                  <a:latin typeface="Calibri" panose="020F0502020204030204" pitchFamily="34" charset="0"/>
                  <a:ea typeface="Calibri" panose="020F0502020204030204" pitchFamily="34" charset="0"/>
                  <a:cs typeface="Calibri" panose="020F0502020204030204" pitchFamily="34" charset="0"/>
                </a:rPr>
                <a:t>Encourages Future DER Deployment.</a:t>
              </a:r>
              <a:r>
                <a:rPr lang="en-US" sz="1000">
                  <a:effectLst/>
                  <a:latin typeface="Calibri" panose="020F0502020204030204" pitchFamily="34" charset="0"/>
                  <a:ea typeface="Calibri" panose="020F0502020204030204" pitchFamily="34" charset="0"/>
                  <a:cs typeface="Calibri" panose="020F0502020204030204" pitchFamily="34" charset="0"/>
                </a:rPr>
                <a:t> Promotes and support the deployment of commercial and residential renewable energy resource and energy storage within the city by increasing hosting capacity.</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buFont typeface="+mj-lt"/>
                <a:buAutoNum type="arabicPeriod"/>
              </a:pPr>
              <a:r>
                <a:rPr lang="en-US" sz="1000" b="1">
                  <a:effectLst/>
                  <a:latin typeface="Calibri" panose="020F0502020204030204" pitchFamily="34" charset="0"/>
                  <a:ea typeface="Calibri" panose="020F0502020204030204" pitchFamily="34" charset="0"/>
                  <a:cs typeface="Calibri" panose="020F0502020204030204" pitchFamily="34" charset="0"/>
                </a:rPr>
                <a:t>Dynamic Grid Capacity Response.</a:t>
              </a:r>
              <a:r>
                <a:rPr lang="en-US" sz="1000">
                  <a:effectLst/>
                  <a:latin typeface="Calibri" panose="020F0502020204030204" pitchFamily="34" charset="0"/>
                  <a:ea typeface="Calibri" panose="020F0502020204030204" pitchFamily="34" charset="0"/>
                  <a:cs typeface="Calibri" panose="020F0502020204030204" pitchFamily="34" charset="0"/>
                </a:rPr>
                <a:t> Serves as a Virtual Power Plan (VPP), to help support management of energy peak/demand response events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buFont typeface="+mj-lt"/>
                <a:buAutoNum type="alphaLcPeriod"/>
              </a:pPr>
              <a:r>
                <a:rPr lang="en-US" sz="1000">
                  <a:effectLst/>
                  <a:latin typeface="Calibri" panose="020F0502020204030204" pitchFamily="34" charset="0"/>
                  <a:ea typeface="Calibri" panose="020F0502020204030204" pitchFamily="34" charset="0"/>
                  <a:cs typeface="Calibri" panose="020F0502020204030204" pitchFamily="34" charset="0"/>
                </a:rPr>
                <a:t>Aggregation and Control of Solar Installations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buFont typeface="+mj-lt"/>
                <a:buAutoNum type="alphaLcPeriod"/>
              </a:pPr>
              <a:r>
                <a:rPr lang="en-US" sz="1000">
                  <a:effectLst/>
                  <a:latin typeface="Calibri" panose="020F0502020204030204" pitchFamily="34" charset="0"/>
                  <a:ea typeface="Calibri" panose="020F0502020204030204" pitchFamily="34" charset="0"/>
                  <a:cs typeface="Calibri" panose="020F0502020204030204" pitchFamily="34" charset="0"/>
                </a:rPr>
                <a:t>Aggregations and Control of Energy Storage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buFont typeface="+mj-lt"/>
                <a:buAutoNum type="alphaLcPeriod"/>
              </a:pPr>
              <a:r>
                <a:rPr lang="en-US" sz="1000">
                  <a:effectLst/>
                  <a:latin typeface="Calibri" panose="020F0502020204030204" pitchFamily="34" charset="0"/>
                  <a:ea typeface="Calibri" panose="020F0502020204030204" pitchFamily="34" charset="0"/>
                  <a:cs typeface="Calibri" panose="020F0502020204030204" pitchFamily="34" charset="0"/>
                </a:rPr>
                <a:t>Management of Stand-by Generators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buFont typeface="+mj-lt"/>
                <a:buAutoNum type="alphaLcPeriod"/>
              </a:pPr>
              <a:r>
                <a:rPr lang="en-US" sz="1000">
                  <a:effectLst/>
                  <a:latin typeface="Calibri" panose="020F0502020204030204" pitchFamily="34" charset="0"/>
                  <a:ea typeface="Calibri" panose="020F0502020204030204" pitchFamily="34" charset="0"/>
                  <a:cs typeface="Calibri" panose="020F0502020204030204" pitchFamily="34" charset="0"/>
                </a:rPr>
                <a:t>Management of Vehicles Charging Stations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12" name="TextBox 11">
            <a:extLst>
              <a:ext uri="{FF2B5EF4-FFF2-40B4-BE49-F238E27FC236}">
                <a16:creationId xmlns:a16="http://schemas.microsoft.com/office/drawing/2014/main" id="{E3F6DFFA-A703-54B2-64A1-B2DB3EE5F562}"/>
              </a:ext>
            </a:extLst>
          </p:cNvPr>
          <p:cNvSpPr txBox="1"/>
          <p:nvPr/>
        </p:nvSpPr>
        <p:spPr>
          <a:xfrm>
            <a:off x="6496052" y="4690804"/>
            <a:ext cx="5402691" cy="1815882"/>
          </a:xfrm>
          <a:prstGeom prst="rect">
            <a:avLst/>
          </a:prstGeom>
          <a:noFill/>
        </p:spPr>
        <p:txBody>
          <a:bodyPr wrap="square">
            <a:spAutoFit/>
          </a:bodyPr>
          <a:lstStyle/>
          <a:p>
            <a:pPr marL="0" marR="0">
              <a:spcBef>
                <a:spcPts val="0"/>
              </a:spcBef>
            </a:pPr>
            <a:r>
              <a:rPr lang="en-US" sz="800">
                <a:effectLst/>
                <a:latin typeface="Calibri" panose="020F0502020204030204" pitchFamily="34" charset="0"/>
                <a:ea typeface="Calibri" panose="020F0502020204030204" pitchFamily="34" charset="0"/>
                <a:cs typeface="Times New Roman" panose="02020603050405020304" pitchFamily="18" charset="0"/>
              </a:rPr>
              <a:t>There are also currently </a:t>
            </a:r>
            <a:r>
              <a:rPr lang="en-US" sz="800" b="1">
                <a:effectLst/>
                <a:latin typeface="Calibri" panose="020F0502020204030204" pitchFamily="34" charset="0"/>
                <a:ea typeface="Calibri" panose="020F0502020204030204" pitchFamily="34" charset="0"/>
                <a:cs typeface="Times New Roman" panose="02020603050405020304" pitchFamily="18" charset="0"/>
              </a:rPr>
              <a:t>20 battery installations</a:t>
            </a:r>
            <a:r>
              <a:rPr lang="en-US" sz="800">
                <a:effectLst/>
                <a:latin typeface="Calibri" panose="020F0502020204030204" pitchFamily="34" charset="0"/>
                <a:ea typeface="Calibri" panose="020F0502020204030204" pitchFamily="34" charset="0"/>
                <a:cs typeface="Times New Roman" panose="02020603050405020304" pitchFamily="18" charset="0"/>
              </a:rPr>
              <a:t> by Naperville customers providing over 230 kw of total capacity, and over </a:t>
            </a:r>
            <a:r>
              <a:rPr lang="en-US" sz="800" b="1">
                <a:effectLst/>
                <a:latin typeface="Calibri" panose="020F0502020204030204" pitchFamily="34" charset="0"/>
                <a:ea typeface="Calibri" panose="020F0502020204030204" pitchFamily="34" charset="0"/>
                <a:cs typeface="Times New Roman" panose="02020603050405020304" pitchFamily="18" charset="0"/>
              </a:rPr>
              <a:t>550 solar producers</a:t>
            </a:r>
            <a:r>
              <a:rPr lang="en-US" sz="800">
                <a:effectLst/>
                <a:latin typeface="Calibri" panose="020F0502020204030204" pitchFamily="34" charset="0"/>
                <a:ea typeface="Calibri" panose="020F0502020204030204" pitchFamily="34" charset="0"/>
                <a:cs typeface="Times New Roman" panose="02020603050405020304" pitchFamily="18" charset="0"/>
              </a:rPr>
              <a:t> (and growing monthly) spread across the territory, including several large non-residential projects funded by Naperville’s Renewable Energy Grant Program such as:</a:t>
            </a:r>
          </a:p>
          <a:p>
            <a:pPr marL="342900" marR="0" lvl="0" indent="-342900">
              <a:spcBef>
                <a:spcPts val="0"/>
              </a:spcBef>
              <a:buFont typeface="Symbol" panose="05050102010706020507" pitchFamily="18" charset="2"/>
              <a:buChar char=""/>
            </a:pPr>
            <a:r>
              <a:rPr lang="en-US" sz="800" b="1">
                <a:effectLst/>
                <a:latin typeface="Calibri" panose="020F0502020204030204" pitchFamily="34" charset="0"/>
                <a:ea typeface="Calibri" panose="020F0502020204030204" pitchFamily="34" charset="0"/>
                <a:cs typeface="Times New Roman" panose="02020603050405020304" pitchFamily="18" charset="0"/>
              </a:rPr>
              <a:t>165 solar panel installation</a:t>
            </a:r>
            <a:r>
              <a:rPr lang="en-US" sz="800">
                <a:effectLst/>
                <a:latin typeface="Calibri" panose="020F0502020204030204" pitchFamily="34" charset="0"/>
                <a:ea typeface="Calibri" panose="020F0502020204030204" pitchFamily="34" charset="0"/>
                <a:cs typeface="Times New Roman" panose="02020603050405020304" pitchFamily="18" charset="0"/>
              </a:rPr>
              <a:t> at the Municipal Center, which has generated 273 MWh of energy over its lifetime and powers the Naperville Jaycees Park. </a:t>
            </a:r>
          </a:p>
          <a:p>
            <a:pPr marL="342900" marR="0" lvl="0" indent="-342900">
              <a:spcBef>
                <a:spcPts val="0"/>
              </a:spcBef>
              <a:buFont typeface="Symbol" panose="05050102010706020507" pitchFamily="18" charset="2"/>
              <a:buChar char=""/>
            </a:pPr>
            <a:r>
              <a:rPr lang="en-US" sz="800" b="1">
                <a:effectLst/>
                <a:latin typeface="Calibri" panose="020F0502020204030204" pitchFamily="34" charset="0"/>
                <a:ea typeface="Calibri" panose="020F0502020204030204" pitchFamily="34" charset="0"/>
                <a:cs typeface="Times New Roman" panose="02020603050405020304" pitchFamily="18" charset="0"/>
              </a:rPr>
              <a:t>North Central College 1,623 solar PV panels + energy storage system</a:t>
            </a:r>
            <a:r>
              <a:rPr lang="en-US" sz="800">
                <a:effectLst/>
                <a:latin typeface="Calibri" panose="020F0502020204030204" pitchFamily="34" charset="0"/>
                <a:ea typeface="Calibri" panose="020F0502020204030204" pitchFamily="34" charset="0"/>
                <a:cs typeface="Times New Roman" panose="02020603050405020304" pitchFamily="18" charset="0"/>
              </a:rPr>
              <a:t> on the roof of the Residence Hall/Recreation Center, providing 22% of the electricity for the building.</a:t>
            </a:r>
          </a:p>
          <a:p>
            <a:pPr marL="342900" marR="0" lvl="0" indent="-342900">
              <a:spcBef>
                <a:spcPts val="0"/>
              </a:spcBef>
              <a:buFont typeface="Symbol" panose="05050102010706020507" pitchFamily="18" charset="2"/>
              <a:buChar char=""/>
            </a:pPr>
            <a:r>
              <a:rPr lang="en-US" sz="800" b="1">
                <a:effectLst/>
                <a:latin typeface="Calibri" panose="020F0502020204030204" pitchFamily="34" charset="0"/>
                <a:ea typeface="Calibri" panose="020F0502020204030204" pitchFamily="34" charset="0"/>
                <a:cs typeface="Times New Roman" panose="02020603050405020304" pitchFamily="18" charset="0"/>
              </a:rPr>
              <a:t>117 solar panel installation at Naperville Park District’s Fort Hill Activity Center</a:t>
            </a:r>
            <a:r>
              <a:rPr lang="en-US" sz="800">
                <a:effectLst/>
                <a:latin typeface="Calibri" panose="020F0502020204030204" pitchFamily="34" charset="0"/>
                <a:ea typeface="Calibri" panose="020F0502020204030204" pitchFamily="34" charset="0"/>
                <a:cs typeface="Times New Roman" panose="02020603050405020304" pitchFamily="18" charset="0"/>
              </a:rPr>
              <a:t>, which can produce approximately 40,000 kWh of energy annually, enough to power 130 LED light fixtures in the Activity Center for one year.</a:t>
            </a:r>
          </a:p>
          <a:p>
            <a:pPr marL="342900" marR="0" lvl="0" indent="-342900">
              <a:spcBef>
                <a:spcPts val="0"/>
              </a:spcBef>
              <a:buFont typeface="Symbol" panose="05050102010706020507" pitchFamily="18" charset="2"/>
              <a:buChar char=""/>
            </a:pPr>
            <a:r>
              <a:rPr lang="en-US" sz="800" b="1">
                <a:effectLst/>
                <a:latin typeface="Calibri" panose="020F0502020204030204" pitchFamily="34" charset="0"/>
                <a:ea typeface="Calibri" panose="020F0502020204030204" pitchFamily="34" charset="0"/>
                <a:cs typeface="Times New Roman" panose="02020603050405020304" pitchFamily="18" charset="0"/>
              </a:rPr>
              <a:t>45 solar panels </a:t>
            </a:r>
            <a:r>
              <a:rPr lang="en-US" sz="800">
                <a:effectLst/>
                <a:latin typeface="Calibri" panose="020F0502020204030204" pitchFamily="34" charset="0"/>
                <a:ea typeface="Calibri" panose="020F0502020204030204" pitchFamily="34" charset="0"/>
                <a:cs typeface="Times New Roman" panose="02020603050405020304" pitchFamily="18" charset="0"/>
              </a:rPr>
              <a:t>on the south-facing roof of Naperville Park District’s Nike Sports Complex, helping to power lights at the park. </a:t>
            </a:r>
          </a:p>
          <a:p>
            <a:pPr marL="0" marR="0">
              <a:spcBef>
                <a:spcPts val="0"/>
              </a:spcBef>
            </a:pPr>
            <a:r>
              <a:rPr lang="en-US" sz="800">
                <a:effectLst/>
                <a:latin typeface="Calibri" panose="020F0502020204030204" pitchFamily="34" charset="0"/>
                <a:ea typeface="Times New Roman" panose="02020603050405020304" pitchFamily="18" charset="0"/>
                <a:cs typeface="Times New Roman" panose="02020603050405020304" pitchFamily="18" charset="0"/>
                <a:hlinkClick r:id="rId4"/>
              </a:rPr>
              <a:t>https://www.naperville.il.us/services/electric-utility/powering-our-community-for-the-future/energy-efficiency-grant-programs/non-residential-renewable-energy-grant-program/</a:t>
            </a:r>
            <a:r>
              <a:rPr lang="en-US" sz="800">
                <a:effectLst/>
                <a:latin typeface="Calibri" panose="020F0502020204030204" pitchFamily="34" charset="0"/>
                <a:ea typeface="Times New Roman" panose="02020603050405020304" pitchFamily="18" charset="0"/>
                <a:cs typeface="Times New Roman" panose="02020603050405020304" pitchFamily="18" charset="0"/>
              </a:rPr>
              <a:t> </a:t>
            </a:r>
          </a:p>
          <a:p>
            <a:pPr marL="0" marR="0">
              <a:spcBef>
                <a:spcPts val="0"/>
              </a:spcBef>
            </a:pPr>
            <a:r>
              <a:rPr lang="en-US" sz="800">
                <a:effectLst/>
                <a:latin typeface="Calibri" panose="020F0502020204030204" pitchFamily="34" charset="0"/>
                <a:ea typeface="Times New Roman" panose="02020603050405020304" pitchFamily="18" charset="0"/>
                <a:cs typeface="Times New Roman" panose="02020603050405020304" pitchFamily="18" charset="0"/>
                <a:hlinkClick r:id="rId5"/>
              </a:rPr>
              <a:t>https://www.solrenview.com/SolrenView/mainFr.php?siteId=5407</a:t>
            </a:r>
            <a:r>
              <a:rPr lang="en-US" sz="800">
                <a:effectLst/>
                <a:latin typeface="Calibri" panose="020F0502020204030204" pitchFamily="34" charset="0"/>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920641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24f7b1b-9916-44f6-a646-07e4de09c54b">
      <Terms xmlns="http://schemas.microsoft.com/office/infopath/2007/PartnerControls"/>
    </lcf76f155ced4ddcb4097134ff3c332f>
    <TaxCatchAll xmlns="ade4d57d-f16f-42e4-ab7b-a66beb4e4b9e" xsi:nil="true"/>
    <SharedWithUsers xmlns="ade4d57d-f16f-42e4-ab7b-a66beb4e4b9e">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95DD9A04E38549B16DE4551AA12D9C" ma:contentTypeVersion="12" ma:contentTypeDescription="Create a new document." ma:contentTypeScope="" ma:versionID="a6690cc81d87ddf9ca17ec51a08c44c5">
  <xsd:schema xmlns:xsd="http://www.w3.org/2001/XMLSchema" xmlns:xs="http://www.w3.org/2001/XMLSchema" xmlns:p="http://schemas.microsoft.com/office/2006/metadata/properties" xmlns:ns2="b24f7b1b-9916-44f6-a646-07e4de09c54b" xmlns:ns3="ade4d57d-f16f-42e4-ab7b-a66beb4e4b9e" targetNamespace="http://schemas.microsoft.com/office/2006/metadata/properties" ma:root="true" ma:fieldsID="6936648464ad12dcb7ac7c0c09e3e62c" ns2:_="" ns3:_="">
    <xsd:import namespace="b24f7b1b-9916-44f6-a646-07e4de09c54b"/>
    <xsd:import namespace="ade4d57d-f16f-42e4-ab7b-a66beb4e4b9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4f7b1b-9916-44f6-a646-07e4de09c5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d9fbabe8-1c89-47f3-93c4-f60b3feb87f1"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de4d57d-f16f-42e4-ab7b-a66beb4e4b9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2557a2d-22c6-484e-9bc3-0b82e73e27ab}" ma:internalName="TaxCatchAll" ma:showField="CatchAllData" ma:web="ade4d57d-f16f-42e4-ab7b-a66beb4e4b9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9839C6A-A4EA-42F1-8A7A-211EC79D35AC}">
  <ds:schemaRefs>
    <ds:schemaRef ds:uri="http://schemas.microsoft.com/sharepoint/v3/contenttype/forms"/>
  </ds:schemaRefs>
</ds:datastoreItem>
</file>

<file path=customXml/itemProps2.xml><?xml version="1.0" encoding="utf-8"?>
<ds:datastoreItem xmlns:ds="http://schemas.openxmlformats.org/officeDocument/2006/customXml" ds:itemID="{739202E2-E003-41E1-B715-D27A144F28A7}">
  <ds:schemaRefs>
    <ds:schemaRef ds:uri="http://schemas.microsoft.com/office/2006/metadata/properties"/>
    <ds:schemaRef ds:uri="http://purl.org/dc/dcmitype/"/>
    <ds:schemaRef ds:uri="http://purl.org/dc/terms/"/>
    <ds:schemaRef ds:uri="http://purl.org/dc/elements/1.1/"/>
    <ds:schemaRef ds:uri="ade4d57d-f16f-42e4-ab7b-a66beb4e4b9e"/>
    <ds:schemaRef ds:uri="http://schemas.microsoft.com/office/2006/documentManagement/types"/>
    <ds:schemaRef ds:uri="http://schemas.openxmlformats.org/package/2006/metadata/core-properties"/>
    <ds:schemaRef ds:uri="http://schemas.microsoft.com/office/infopath/2007/PartnerControls"/>
    <ds:schemaRef ds:uri="b24f7b1b-9916-44f6-a646-07e4de09c54b"/>
    <ds:schemaRef ds:uri="http://www.w3.org/XML/1998/namespace"/>
  </ds:schemaRefs>
</ds:datastoreItem>
</file>

<file path=customXml/itemProps3.xml><?xml version="1.0" encoding="utf-8"?>
<ds:datastoreItem xmlns:ds="http://schemas.openxmlformats.org/officeDocument/2006/customXml" ds:itemID="{5B2EEF9A-9426-46AA-AFB1-4445DB3198DD}">
  <ds:schemaRefs>
    <ds:schemaRef ds:uri="ade4d57d-f16f-42e4-ab7b-a66beb4e4b9e"/>
    <ds:schemaRef ds:uri="b24f7b1b-9916-44f6-a646-07e4de09c54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925</Words>
  <Application>Microsoft Office PowerPoint</Application>
  <PresentationFormat>Widescreen</PresentationFormat>
  <Paragraphs>64</Paragraphs>
  <Slides>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Arial</vt:lpstr>
      <vt:lpstr>Calibri</vt:lpstr>
      <vt:lpstr>Calibri Light</vt:lpstr>
      <vt:lpstr>Franklin Gothic Book</vt:lpstr>
      <vt:lpstr>Franklin Gothic Demi</vt:lpstr>
      <vt:lpstr>Segoe UI</vt:lpstr>
      <vt:lpstr>Segoe UI Light</vt:lpstr>
      <vt:lpstr>Symbol</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Calvin Tong</dc:creator>
  <cp:lastModifiedBy>Calvin Tong</cp:lastModifiedBy>
  <cp:revision>1</cp:revision>
  <dcterms:created xsi:type="dcterms:W3CDTF">2023-01-24T16:03:33Z</dcterms:created>
  <dcterms:modified xsi:type="dcterms:W3CDTF">2023-03-16T19:46:39Z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0x0101008D95DD9A04E38549B16DE4551AA12D9C</vt:lpwstr>
  </property>
  <property fmtid="{D5CDD505-2E9C-101B-9397-08002B2CF9AE}" pid="3" name="MediaServiceImageTags">
    <vt:lpwstr/>
  </property>
  <property fmtid="{D5CDD505-2E9C-101B-9397-08002B2CF9AE}" pid="4" name="Order">
    <vt:r8>31300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