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687" r:id="rId5"/>
    <p:sldId id="661" r:id="rId6"/>
    <p:sldId id="721" r:id="rId7"/>
    <p:sldId id="689" r:id="rId8"/>
    <p:sldId id="702" r:id="rId9"/>
    <p:sldId id="703" r:id="rId10"/>
    <p:sldId id="704" r:id="rId11"/>
    <p:sldId id="722" r:id="rId12"/>
    <p:sldId id="663" r:id="rId13"/>
    <p:sldId id="713" r:id="rId14"/>
    <p:sldId id="634" r:id="rId15"/>
    <p:sldId id="667" r:id="rId16"/>
    <p:sldId id="643" r:id="rId17"/>
    <p:sldId id="435" r:id="rId18"/>
    <p:sldId id="720" r:id="rId19"/>
    <p:sldId id="719" r:id="rId20"/>
    <p:sldId id="651" r:id="rId21"/>
    <p:sldId id="726" r:id="rId22"/>
    <p:sldId id="635" r:id="rId23"/>
    <p:sldId id="688" r:id="rId24"/>
    <p:sldId id="723" r:id="rId25"/>
    <p:sldId id="716" r:id="rId26"/>
    <p:sldId id="727" r:id="rId27"/>
    <p:sldId id="725" r:id="rId28"/>
    <p:sldId id="573" r:id="rId29"/>
    <p:sldId id="717" r:id="rId30"/>
    <p:sldId id="640" r:id="rId31"/>
    <p:sldId id="664" r:id="rId32"/>
    <p:sldId id="665" r:id="rId33"/>
    <p:sldId id="728" r:id="rId34"/>
    <p:sldId id="724" r:id="rId35"/>
    <p:sldId id="644" r:id="rId36"/>
    <p:sldId id="367" r:id="rId3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462" userDrawn="1">
          <p15:clr>
            <a:srgbClr val="A4A3A4"/>
          </p15:clr>
        </p15:guide>
        <p15:guide id="2" pos="2307" userDrawn="1">
          <p15:clr>
            <a:srgbClr val="A4A3A4"/>
          </p15:clr>
        </p15:guide>
        <p15:guide id="3" orient="horz" pos="2445" userDrawn="1">
          <p15:clr>
            <a:srgbClr val="A4A3A4"/>
          </p15:clr>
        </p15:guide>
        <p15:guide id="4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hultz, Travis R." initials="STR" lastIdx="12" clrIdx="6">
    <p:extLst>
      <p:ext uri="{19B8F6BF-5375-455C-9EA6-DF929625EA0E}">
        <p15:presenceInfo xmlns:p15="http://schemas.microsoft.com/office/powerpoint/2012/main" userId="S-1-5-21-3380052444-3564162135-2966944344-1543" providerId="AD"/>
      </p:ext>
    </p:extLst>
  </p:cmAuthor>
  <p:cmAuthor id="1" name="Kuehn, Norma J" initials="KNJ" lastIdx="3" clrIdx="0">
    <p:extLst/>
  </p:cmAuthor>
  <p:cmAuthor id="2" name="Lewis, Eric G. (CONTR)" initials="LEG(" lastIdx="6" clrIdx="1">
    <p:extLst/>
  </p:cmAuthor>
  <p:cmAuthor id="3" name="Hannah Hoffman" initials="HH" lastIdx="12" clrIdx="2">
    <p:extLst/>
  </p:cmAuthor>
  <p:cmAuthor id="4" name="Woods, Mark C. (CONTR)" initials="WMC(" lastIdx="16" clrIdx="3">
    <p:extLst/>
  </p:cmAuthor>
  <p:cmAuthor id="5" name="Hoffman, Hannah E. (CONTR)" initials="HHE(" lastIdx="4" clrIdx="4">
    <p:extLst/>
  </p:cmAuthor>
  <p:cmAuthor id="6" name="Jeffery Hoffmann" initials="JH" lastIdx="2" clrIdx="5">
    <p:extLst>
      <p:ext uri="{19B8F6BF-5375-455C-9EA6-DF929625EA0E}">
        <p15:presenceInfo xmlns:p15="http://schemas.microsoft.com/office/powerpoint/2012/main" userId="S-1-5-21-1048235669-169366999-3797615023-12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702"/>
    <a:srgbClr val="5D9732"/>
    <a:srgbClr val="0096D7"/>
    <a:srgbClr val="400D13"/>
    <a:srgbClr val="A33340"/>
    <a:srgbClr val="BD732A"/>
    <a:srgbClr val="767171"/>
    <a:srgbClr val="333333"/>
    <a:srgbClr val="FFFFFF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98" autoAdjust="0"/>
    <p:restoredTop sz="90271" autoAdjust="0"/>
  </p:normalViewPr>
  <p:slideViewPr>
    <p:cSldViewPr snapToGrid="0">
      <p:cViewPr>
        <p:scale>
          <a:sx n="140" d="100"/>
          <a:sy n="140" d="100"/>
        </p:scale>
        <p:origin x="-1770" y="-912"/>
      </p:cViewPr>
      <p:guideLst>
        <p:guide orient="horz" pos="14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592" y="77"/>
      </p:cViewPr>
      <p:guideLst>
        <p:guide orient="horz" pos="2462"/>
        <p:guide pos="2307"/>
        <p:guide orient="horz" pos="244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hoffmann\Desktop\EIA_net_generation_for_all_sectors_Monthly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'1998-2018 coal capacity factor'!$A$3:$A$23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'1998-2018 coal capacity factor'!$C$3:$C$23</c:f>
              <c:numCache>
                <c:formatCode>General</c:formatCode>
                <c:ptCount val="21"/>
                <c:pt idx="0">
                  <c:v>68.150000000000006</c:v>
                </c:pt>
                <c:pt idx="1">
                  <c:v>68.03</c:v>
                </c:pt>
                <c:pt idx="2">
                  <c:v>70.17</c:v>
                </c:pt>
                <c:pt idx="3">
                  <c:v>68.36</c:v>
                </c:pt>
                <c:pt idx="4">
                  <c:v>69.72</c:v>
                </c:pt>
                <c:pt idx="5">
                  <c:v>71.17</c:v>
                </c:pt>
                <c:pt idx="6">
                  <c:v>71.209999999999994</c:v>
                </c:pt>
                <c:pt idx="7">
                  <c:v>72.67</c:v>
                </c:pt>
                <c:pt idx="8">
                  <c:v>72.040000000000006</c:v>
                </c:pt>
                <c:pt idx="9">
                  <c:v>72.94</c:v>
                </c:pt>
                <c:pt idx="10">
                  <c:v>70.89</c:v>
                </c:pt>
                <c:pt idx="11">
                  <c:v>64.38</c:v>
                </c:pt>
                <c:pt idx="12">
                  <c:v>67.209999999999994</c:v>
                </c:pt>
                <c:pt idx="13">
                  <c:v>63.44</c:v>
                </c:pt>
                <c:pt idx="14">
                  <c:v>55.95</c:v>
                </c:pt>
                <c:pt idx="15">
                  <c:v>59.91</c:v>
                </c:pt>
                <c:pt idx="16">
                  <c:v>60.89</c:v>
                </c:pt>
                <c:pt idx="17">
                  <c:v>54.35</c:v>
                </c:pt>
                <c:pt idx="18">
                  <c:v>52.46</c:v>
                </c:pt>
                <c:pt idx="19">
                  <c:v>53.41</c:v>
                </c:pt>
                <c:pt idx="20">
                  <c:v>53.95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B78-48FA-87E4-AA3C1CE69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168096"/>
        <c:axId val="1"/>
      </c:lineChart>
      <c:catAx>
        <c:axId val="37816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8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b="1" dirty="0"/>
                  <a:t>Coal Plant Capacity Factor, %</a:t>
                </a:r>
              </a:p>
            </c:rich>
          </c:tx>
          <c:layout>
            <c:manualLayout>
              <c:xMode val="edge"/>
              <c:yMode val="edge"/>
              <c:x val="3.4722222222222224E-2"/>
              <c:y val="0.14162760904886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81680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dirty="0">
                <a:solidFill>
                  <a:schemeClr val="tx1"/>
                </a:solidFill>
              </a:rPr>
              <a:t>NGS Unit 3 6/1/2016 - 5/31/2017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'NGS Data'!$I$17523:$I$26282</c:f>
              <c:strCache>
                <c:ptCount val="8760"/>
                <c:pt idx="0">
                  <c:v>06/01/16:0</c:v>
                </c:pt>
                <c:pt idx="1">
                  <c:v>06/01/16:1</c:v>
                </c:pt>
                <c:pt idx="2">
                  <c:v>06/01/16:2</c:v>
                </c:pt>
                <c:pt idx="3">
                  <c:v>06/01/16:3</c:v>
                </c:pt>
                <c:pt idx="4">
                  <c:v>06/01/16:4</c:v>
                </c:pt>
                <c:pt idx="5">
                  <c:v>06/01/16:5</c:v>
                </c:pt>
                <c:pt idx="6">
                  <c:v>06/01/16:6</c:v>
                </c:pt>
                <c:pt idx="7">
                  <c:v>06/01/16:7</c:v>
                </c:pt>
                <c:pt idx="8">
                  <c:v>06/01/16:8</c:v>
                </c:pt>
                <c:pt idx="9">
                  <c:v>06/01/16:9</c:v>
                </c:pt>
                <c:pt idx="10">
                  <c:v>06/01/16:10</c:v>
                </c:pt>
                <c:pt idx="11">
                  <c:v>06/01/16:11</c:v>
                </c:pt>
                <c:pt idx="12">
                  <c:v>06/01/16:12</c:v>
                </c:pt>
                <c:pt idx="13">
                  <c:v>06/01/16:13</c:v>
                </c:pt>
                <c:pt idx="14">
                  <c:v>06/01/16:14</c:v>
                </c:pt>
                <c:pt idx="15">
                  <c:v>06/01/16:15</c:v>
                </c:pt>
                <c:pt idx="16">
                  <c:v>06/01/16:16</c:v>
                </c:pt>
                <c:pt idx="17">
                  <c:v>06/01/16:17</c:v>
                </c:pt>
                <c:pt idx="18">
                  <c:v>06/01/16:18</c:v>
                </c:pt>
                <c:pt idx="19">
                  <c:v>06/01/16:19</c:v>
                </c:pt>
                <c:pt idx="20">
                  <c:v>06/01/16:20</c:v>
                </c:pt>
                <c:pt idx="21">
                  <c:v>06/01/16:21</c:v>
                </c:pt>
                <c:pt idx="22">
                  <c:v>06/01/16:22</c:v>
                </c:pt>
                <c:pt idx="23">
                  <c:v>06/01/16:23</c:v>
                </c:pt>
                <c:pt idx="24">
                  <c:v>06/02/16:0</c:v>
                </c:pt>
                <c:pt idx="25">
                  <c:v>06/02/16:1</c:v>
                </c:pt>
                <c:pt idx="26">
                  <c:v>06/02/16:2</c:v>
                </c:pt>
                <c:pt idx="27">
                  <c:v>06/02/16:3</c:v>
                </c:pt>
                <c:pt idx="28">
                  <c:v>06/02/16:4</c:v>
                </c:pt>
                <c:pt idx="29">
                  <c:v>06/02/16:5</c:v>
                </c:pt>
                <c:pt idx="30">
                  <c:v>06/02/16:6</c:v>
                </c:pt>
                <c:pt idx="31">
                  <c:v>06/02/16:7</c:v>
                </c:pt>
                <c:pt idx="32">
                  <c:v>06/02/16:8</c:v>
                </c:pt>
                <c:pt idx="33">
                  <c:v>06/02/16:9</c:v>
                </c:pt>
                <c:pt idx="34">
                  <c:v>06/02/16:10</c:v>
                </c:pt>
                <c:pt idx="35">
                  <c:v>06/02/16:11</c:v>
                </c:pt>
                <c:pt idx="36">
                  <c:v>06/02/16:12</c:v>
                </c:pt>
                <c:pt idx="37">
                  <c:v>06/02/16:13</c:v>
                </c:pt>
                <c:pt idx="38">
                  <c:v>06/02/16:14</c:v>
                </c:pt>
                <c:pt idx="39">
                  <c:v>06/02/16:15</c:v>
                </c:pt>
                <c:pt idx="40">
                  <c:v>06/02/16:16</c:v>
                </c:pt>
                <c:pt idx="41">
                  <c:v>06/02/16:17</c:v>
                </c:pt>
                <c:pt idx="42">
                  <c:v>06/02/16:18</c:v>
                </c:pt>
                <c:pt idx="43">
                  <c:v>06/02/16:19</c:v>
                </c:pt>
                <c:pt idx="44">
                  <c:v>06/02/16:20</c:v>
                </c:pt>
                <c:pt idx="45">
                  <c:v>06/02/16:21</c:v>
                </c:pt>
                <c:pt idx="46">
                  <c:v>06/02/16:22</c:v>
                </c:pt>
                <c:pt idx="47">
                  <c:v>06/02/16:23</c:v>
                </c:pt>
                <c:pt idx="48">
                  <c:v>06/03/16:0</c:v>
                </c:pt>
                <c:pt idx="49">
                  <c:v>06/03/16:1</c:v>
                </c:pt>
                <c:pt idx="50">
                  <c:v>06/03/16:2</c:v>
                </c:pt>
                <c:pt idx="51">
                  <c:v>06/03/16:3</c:v>
                </c:pt>
                <c:pt idx="52">
                  <c:v>06/03/16:4</c:v>
                </c:pt>
                <c:pt idx="53">
                  <c:v>06/03/16:5</c:v>
                </c:pt>
                <c:pt idx="54">
                  <c:v>06/03/16:6</c:v>
                </c:pt>
                <c:pt idx="55">
                  <c:v>06/03/16:7</c:v>
                </c:pt>
                <c:pt idx="56">
                  <c:v>06/03/16:8</c:v>
                </c:pt>
                <c:pt idx="57">
                  <c:v>06/03/16:9</c:v>
                </c:pt>
                <c:pt idx="58">
                  <c:v>06/03/16:10</c:v>
                </c:pt>
                <c:pt idx="59">
                  <c:v>06/03/16:11</c:v>
                </c:pt>
                <c:pt idx="60">
                  <c:v>06/03/16:12</c:v>
                </c:pt>
                <c:pt idx="61">
                  <c:v>06/03/16:13</c:v>
                </c:pt>
                <c:pt idx="62">
                  <c:v>06/03/16:14</c:v>
                </c:pt>
                <c:pt idx="63">
                  <c:v>06/03/16:15</c:v>
                </c:pt>
                <c:pt idx="64">
                  <c:v>06/03/16:16</c:v>
                </c:pt>
                <c:pt idx="65">
                  <c:v>06/03/16:17</c:v>
                </c:pt>
                <c:pt idx="66">
                  <c:v>06/03/16:18</c:v>
                </c:pt>
                <c:pt idx="67">
                  <c:v>06/03/16:19</c:v>
                </c:pt>
                <c:pt idx="68">
                  <c:v>06/03/16:20</c:v>
                </c:pt>
                <c:pt idx="69">
                  <c:v>06/03/16:21</c:v>
                </c:pt>
                <c:pt idx="70">
                  <c:v>06/03/16:22</c:v>
                </c:pt>
                <c:pt idx="71">
                  <c:v>06/03/16:23</c:v>
                </c:pt>
                <c:pt idx="72">
                  <c:v>06/04/16:0</c:v>
                </c:pt>
                <c:pt idx="73">
                  <c:v>06/04/16:1</c:v>
                </c:pt>
                <c:pt idx="74">
                  <c:v>06/04/16:2</c:v>
                </c:pt>
                <c:pt idx="75">
                  <c:v>06/04/16:3</c:v>
                </c:pt>
                <c:pt idx="76">
                  <c:v>06/04/16:4</c:v>
                </c:pt>
                <c:pt idx="77">
                  <c:v>06/04/16:5</c:v>
                </c:pt>
                <c:pt idx="78">
                  <c:v>06/04/16:6</c:v>
                </c:pt>
                <c:pt idx="79">
                  <c:v>06/04/16:7</c:v>
                </c:pt>
                <c:pt idx="80">
                  <c:v>06/04/16:8</c:v>
                </c:pt>
                <c:pt idx="81">
                  <c:v>06/04/16:9</c:v>
                </c:pt>
                <c:pt idx="82">
                  <c:v>06/04/16:10</c:v>
                </c:pt>
                <c:pt idx="83">
                  <c:v>06/04/16:11</c:v>
                </c:pt>
                <c:pt idx="84">
                  <c:v>06/04/16:12</c:v>
                </c:pt>
                <c:pt idx="85">
                  <c:v>06/04/16:13</c:v>
                </c:pt>
                <c:pt idx="86">
                  <c:v>06/04/16:14</c:v>
                </c:pt>
                <c:pt idx="87">
                  <c:v>06/04/16:15</c:v>
                </c:pt>
                <c:pt idx="88">
                  <c:v>06/04/16:16</c:v>
                </c:pt>
                <c:pt idx="89">
                  <c:v>06/04/16:17</c:v>
                </c:pt>
                <c:pt idx="90">
                  <c:v>06/04/16:18</c:v>
                </c:pt>
                <c:pt idx="91">
                  <c:v>06/04/16:19</c:v>
                </c:pt>
                <c:pt idx="92">
                  <c:v>06/04/16:20</c:v>
                </c:pt>
                <c:pt idx="93">
                  <c:v>06/04/16:21</c:v>
                </c:pt>
                <c:pt idx="94">
                  <c:v>06/04/16:22</c:v>
                </c:pt>
                <c:pt idx="95">
                  <c:v>06/04/16:23</c:v>
                </c:pt>
                <c:pt idx="96">
                  <c:v>06/05/16:0</c:v>
                </c:pt>
                <c:pt idx="97">
                  <c:v>06/05/16:1</c:v>
                </c:pt>
                <c:pt idx="98">
                  <c:v>06/05/16:2</c:v>
                </c:pt>
                <c:pt idx="99">
                  <c:v>06/05/16:3</c:v>
                </c:pt>
                <c:pt idx="100">
                  <c:v>06/05/16:4</c:v>
                </c:pt>
                <c:pt idx="101">
                  <c:v>06/05/16:5</c:v>
                </c:pt>
                <c:pt idx="102">
                  <c:v>06/05/16:6</c:v>
                </c:pt>
                <c:pt idx="103">
                  <c:v>06/05/16:7</c:v>
                </c:pt>
                <c:pt idx="104">
                  <c:v>06/05/16:8</c:v>
                </c:pt>
                <c:pt idx="105">
                  <c:v>06/05/16:9</c:v>
                </c:pt>
                <c:pt idx="106">
                  <c:v>06/05/16:10</c:v>
                </c:pt>
                <c:pt idx="107">
                  <c:v>06/05/16:11</c:v>
                </c:pt>
                <c:pt idx="108">
                  <c:v>06/05/16:12</c:v>
                </c:pt>
                <c:pt idx="109">
                  <c:v>06/05/16:13</c:v>
                </c:pt>
                <c:pt idx="110">
                  <c:v>06/05/16:14</c:v>
                </c:pt>
                <c:pt idx="111">
                  <c:v>06/05/16:15</c:v>
                </c:pt>
                <c:pt idx="112">
                  <c:v>06/05/16:16</c:v>
                </c:pt>
                <c:pt idx="113">
                  <c:v>06/05/16:17</c:v>
                </c:pt>
                <c:pt idx="114">
                  <c:v>06/05/16:18</c:v>
                </c:pt>
                <c:pt idx="115">
                  <c:v>06/05/16:19</c:v>
                </c:pt>
                <c:pt idx="116">
                  <c:v>06/05/16:20</c:v>
                </c:pt>
                <c:pt idx="117">
                  <c:v>06/05/16:21</c:v>
                </c:pt>
                <c:pt idx="118">
                  <c:v>06/05/16:22</c:v>
                </c:pt>
                <c:pt idx="119">
                  <c:v>06/05/16:23</c:v>
                </c:pt>
                <c:pt idx="120">
                  <c:v>06/06/16:0</c:v>
                </c:pt>
                <c:pt idx="121">
                  <c:v>06/06/16:1</c:v>
                </c:pt>
                <c:pt idx="122">
                  <c:v>06/06/16:2</c:v>
                </c:pt>
                <c:pt idx="123">
                  <c:v>06/06/16:3</c:v>
                </c:pt>
                <c:pt idx="124">
                  <c:v>06/06/16:4</c:v>
                </c:pt>
                <c:pt idx="125">
                  <c:v>06/06/16:5</c:v>
                </c:pt>
                <c:pt idx="126">
                  <c:v>06/06/16:6</c:v>
                </c:pt>
                <c:pt idx="127">
                  <c:v>06/06/16:7</c:v>
                </c:pt>
                <c:pt idx="128">
                  <c:v>06/06/16:8</c:v>
                </c:pt>
                <c:pt idx="129">
                  <c:v>06/06/16:9</c:v>
                </c:pt>
                <c:pt idx="130">
                  <c:v>06/06/16:10</c:v>
                </c:pt>
                <c:pt idx="131">
                  <c:v>06/06/16:11</c:v>
                </c:pt>
                <c:pt idx="132">
                  <c:v>06/06/16:12</c:v>
                </c:pt>
                <c:pt idx="133">
                  <c:v>06/06/16:13</c:v>
                </c:pt>
                <c:pt idx="134">
                  <c:v>06/06/16:14</c:v>
                </c:pt>
                <c:pt idx="135">
                  <c:v>06/06/16:15</c:v>
                </c:pt>
                <c:pt idx="136">
                  <c:v>06/06/16:16</c:v>
                </c:pt>
                <c:pt idx="137">
                  <c:v>06/06/16:17</c:v>
                </c:pt>
                <c:pt idx="138">
                  <c:v>06/06/16:18</c:v>
                </c:pt>
                <c:pt idx="139">
                  <c:v>06/06/16:19</c:v>
                </c:pt>
                <c:pt idx="140">
                  <c:v>06/06/16:20</c:v>
                </c:pt>
                <c:pt idx="141">
                  <c:v>06/06/16:21</c:v>
                </c:pt>
                <c:pt idx="142">
                  <c:v>06/06/16:22</c:v>
                </c:pt>
                <c:pt idx="143">
                  <c:v>06/06/16:23</c:v>
                </c:pt>
                <c:pt idx="144">
                  <c:v>06/07/16:0</c:v>
                </c:pt>
                <c:pt idx="145">
                  <c:v>06/07/16:1</c:v>
                </c:pt>
                <c:pt idx="146">
                  <c:v>06/07/16:2</c:v>
                </c:pt>
                <c:pt idx="147">
                  <c:v>06/07/16:3</c:v>
                </c:pt>
                <c:pt idx="148">
                  <c:v>06/07/16:4</c:v>
                </c:pt>
                <c:pt idx="149">
                  <c:v>06/07/16:5</c:v>
                </c:pt>
                <c:pt idx="150">
                  <c:v>06/07/16:6</c:v>
                </c:pt>
                <c:pt idx="151">
                  <c:v>06/07/16:7</c:v>
                </c:pt>
                <c:pt idx="152">
                  <c:v>06/07/16:8</c:v>
                </c:pt>
                <c:pt idx="153">
                  <c:v>06/07/16:9</c:v>
                </c:pt>
                <c:pt idx="154">
                  <c:v>06/07/16:10</c:v>
                </c:pt>
                <c:pt idx="155">
                  <c:v>06/07/16:11</c:v>
                </c:pt>
                <c:pt idx="156">
                  <c:v>06/07/16:12</c:v>
                </c:pt>
                <c:pt idx="157">
                  <c:v>06/07/16:13</c:v>
                </c:pt>
                <c:pt idx="158">
                  <c:v>06/07/16:14</c:v>
                </c:pt>
                <c:pt idx="159">
                  <c:v>06/07/16:15</c:v>
                </c:pt>
                <c:pt idx="160">
                  <c:v>06/07/16:16</c:v>
                </c:pt>
                <c:pt idx="161">
                  <c:v>06/07/16:17</c:v>
                </c:pt>
                <c:pt idx="162">
                  <c:v>06/07/16:18</c:v>
                </c:pt>
                <c:pt idx="163">
                  <c:v>06/07/16:19</c:v>
                </c:pt>
                <c:pt idx="164">
                  <c:v>06/07/16:20</c:v>
                </c:pt>
                <c:pt idx="165">
                  <c:v>06/07/16:21</c:v>
                </c:pt>
                <c:pt idx="166">
                  <c:v>06/07/16:22</c:v>
                </c:pt>
                <c:pt idx="167">
                  <c:v>06/07/16:23</c:v>
                </c:pt>
                <c:pt idx="168">
                  <c:v>06/08/16:0</c:v>
                </c:pt>
                <c:pt idx="169">
                  <c:v>06/08/16:1</c:v>
                </c:pt>
                <c:pt idx="170">
                  <c:v>06/08/16:2</c:v>
                </c:pt>
                <c:pt idx="171">
                  <c:v>06/08/16:3</c:v>
                </c:pt>
                <c:pt idx="172">
                  <c:v>06/08/16:4</c:v>
                </c:pt>
                <c:pt idx="173">
                  <c:v>06/08/16:5</c:v>
                </c:pt>
                <c:pt idx="174">
                  <c:v>06/08/16:6</c:v>
                </c:pt>
                <c:pt idx="175">
                  <c:v>06/08/16:7</c:v>
                </c:pt>
                <c:pt idx="176">
                  <c:v>06/08/16:8</c:v>
                </c:pt>
                <c:pt idx="177">
                  <c:v>06/08/16:9</c:v>
                </c:pt>
                <c:pt idx="178">
                  <c:v>06/08/16:10</c:v>
                </c:pt>
                <c:pt idx="179">
                  <c:v>06/08/16:11</c:v>
                </c:pt>
                <c:pt idx="180">
                  <c:v>06/08/16:12</c:v>
                </c:pt>
                <c:pt idx="181">
                  <c:v>06/08/16:13</c:v>
                </c:pt>
                <c:pt idx="182">
                  <c:v>06/08/16:14</c:v>
                </c:pt>
                <c:pt idx="183">
                  <c:v>06/08/16:15</c:v>
                </c:pt>
                <c:pt idx="184">
                  <c:v>06/08/16:16</c:v>
                </c:pt>
                <c:pt idx="185">
                  <c:v>06/08/16:17</c:v>
                </c:pt>
                <c:pt idx="186">
                  <c:v>06/08/16:18</c:v>
                </c:pt>
                <c:pt idx="187">
                  <c:v>06/08/16:19</c:v>
                </c:pt>
                <c:pt idx="188">
                  <c:v>06/08/16:20</c:v>
                </c:pt>
                <c:pt idx="189">
                  <c:v>06/08/16:21</c:v>
                </c:pt>
                <c:pt idx="190">
                  <c:v>06/08/16:22</c:v>
                </c:pt>
                <c:pt idx="191">
                  <c:v>06/08/16:23</c:v>
                </c:pt>
                <c:pt idx="192">
                  <c:v>06/09/16:0</c:v>
                </c:pt>
                <c:pt idx="193">
                  <c:v>06/09/16:1</c:v>
                </c:pt>
                <c:pt idx="194">
                  <c:v>06/09/16:2</c:v>
                </c:pt>
                <c:pt idx="195">
                  <c:v>06/09/16:3</c:v>
                </c:pt>
                <c:pt idx="196">
                  <c:v>06/09/16:4</c:v>
                </c:pt>
                <c:pt idx="197">
                  <c:v>06/09/16:5</c:v>
                </c:pt>
                <c:pt idx="198">
                  <c:v>06/09/16:6</c:v>
                </c:pt>
                <c:pt idx="199">
                  <c:v>06/09/16:7</c:v>
                </c:pt>
                <c:pt idx="200">
                  <c:v>06/09/16:8</c:v>
                </c:pt>
                <c:pt idx="201">
                  <c:v>06/09/16:9</c:v>
                </c:pt>
                <c:pt idx="202">
                  <c:v>06/09/16:10</c:v>
                </c:pt>
                <c:pt idx="203">
                  <c:v>06/09/16:11</c:v>
                </c:pt>
                <c:pt idx="204">
                  <c:v>06/09/16:12</c:v>
                </c:pt>
                <c:pt idx="205">
                  <c:v>06/09/16:13</c:v>
                </c:pt>
                <c:pt idx="206">
                  <c:v>06/09/16:14</c:v>
                </c:pt>
                <c:pt idx="207">
                  <c:v>06/09/16:15</c:v>
                </c:pt>
                <c:pt idx="208">
                  <c:v>06/09/16:16</c:v>
                </c:pt>
                <c:pt idx="209">
                  <c:v>06/09/16:17</c:v>
                </c:pt>
                <c:pt idx="210">
                  <c:v>06/09/16:18</c:v>
                </c:pt>
                <c:pt idx="211">
                  <c:v>06/09/16:19</c:v>
                </c:pt>
                <c:pt idx="212">
                  <c:v>06/09/16:20</c:v>
                </c:pt>
                <c:pt idx="213">
                  <c:v>06/09/16:21</c:v>
                </c:pt>
                <c:pt idx="214">
                  <c:v>06/09/16:22</c:v>
                </c:pt>
                <c:pt idx="215">
                  <c:v>06/09/16:23</c:v>
                </c:pt>
                <c:pt idx="216">
                  <c:v>06/10/16:0</c:v>
                </c:pt>
                <c:pt idx="217">
                  <c:v>06/10/16:1</c:v>
                </c:pt>
                <c:pt idx="218">
                  <c:v>06/10/16:2</c:v>
                </c:pt>
                <c:pt idx="219">
                  <c:v>06/10/16:3</c:v>
                </c:pt>
                <c:pt idx="220">
                  <c:v>06/10/16:4</c:v>
                </c:pt>
                <c:pt idx="221">
                  <c:v>06/10/16:5</c:v>
                </c:pt>
                <c:pt idx="222">
                  <c:v>06/10/16:6</c:v>
                </c:pt>
                <c:pt idx="223">
                  <c:v>06/10/16:7</c:v>
                </c:pt>
                <c:pt idx="224">
                  <c:v>06/10/16:8</c:v>
                </c:pt>
                <c:pt idx="225">
                  <c:v>06/10/16:9</c:v>
                </c:pt>
                <c:pt idx="226">
                  <c:v>06/10/16:10</c:v>
                </c:pt>
                <c:pt idx="227">
                  <c:v>06/10/16:11</c:v>
                </c:pt>
                <c:pt idx="228">
                  <c:v>06/10/16:12</c:v>
                </c:pt>
                <c:pt idx="229">
                  <c:v>06/10/16:13</c:v>
                </c:pt>
                <c:pt idx="230">
                  <c:v>06/10/16:14</c:v>
                </c:pt>
                <c:pt idx="231">
                  <c:v>06/10/16:15</c:v>
                </c:pt>
                <c:pt idx="232">
                  <c:v>06/10/16:16</c:v>
                </c:pt>
                <c:pt idx="233">
                  <c:v>06/10/16:17</c:v>
                </c:pt>
                <c:pt idx="234">
                  <c:v>06/10/16:18</c:v>
                </c:pt>
                <c:pt idx="235">
                  <c:v>06/10/16:19</c:v>
                </c:pt>
                <c:pt idx="236">
                  <c:v>06/10/16:20</c:v>
                </c:pt>
                <c:pt idx="237">
                  <c:v>06/10/16:21</c:v>
                </c:pt>
                <c:pt idx="238">
                  <c:v>06/10/16:22</c:v>
                </c:pt>
                <c:pt idx="239">
                  <c:v>06/10/16:23</c:v>
                </c:pt>
                <c:pt idx="240">
                  <c:v>06/11/16:0</c:v>
                </c:pt>
                <c:pt idx="241">
                  <c:v>06/11/16:1</c:v>
                </c:pt>
                <c:pt idx="242">
                  <c:v>06/11/16:2</c:v>
                </c:pt>
                <c:pt idx="243">
                  <c:v>06/11/16:3</c:v>
                </c:pt>
                <c:pt idx="244">
                  <c:v>06/11/16:4</c:v>
                </c:pt>
                <c:pt idx="245">
                  <c:v>06/11/16:5</c:v>
                </c:pt>
                <c:pt idx="246">
                  <c:v>06/11/16:6</c:v>
                </c:pt>
                <c:pt idx="247">
                  <c:v>06/11/16:7</c:v>
                </c:pt>
                <c:pt idx="248">
                  <c:v>06/11/16:8</c:v>
                </c:pt>
                <c:pt idx="249">
                  <c:v>06/11/16:9</c:v>
                </c:pt>
                <c:pt idx="250">
                  <c:v>06/11/16:10</c:v>
                </c:pt>
                <c:pt idx="251">
                  <c:v>06/11/16:11</c:v>
                </c:pt>
                <c:pt idx="252">
                  <c:v>06/11/16:12</c:v>
                </c:pt>
                <c:pt idx="253">
                  <c:v>06/11/16:13</c:v>
                </c:pt>
                <c:pt idx="254">
                  <c:v>06/11/16:14</c:v>
                </c:pt>
                <c:pt idx="255">
                  <c:v>06/11/16:15</c:v>
                </c:pt>
                <c:pt idx="256">
                  <c:v>06/11/16:16</c:v>
                </c:pt>
                <c:pt idx="257">
                  <c:v>06/11/16:17</c:v>
                </c:pt>
                <c:pt idx="258">
                  <c:v>06/11/16:18</c:v>
                </c:pt>
                <c:pt idx="259">
                  <c:v>06/11/16:19</c:v>
                </c:pt>
                <c:pt idx="260">
                  <c:v>06/11/16:20</c:v>
                </c:pt>
                <c:pt idx="261">
                  <c:v>06/11/16:21</c:v>
                </c:pt>
                <c:pt idx="262">
                  <c:v>06/11/16:22</c:v>
                </c:pt>
                <c:pt idx="263">
                  <c:v>06/11/16:23</c:v>
                </c:pt>
                <c:pt idx="264">
                  <c:v>06/12/16:0</c:v>
                </c:pt>
                <c:pt idx="265">
                  <c:v>06/12/16:1</c:v>
                </c:pt>
                <c:pt idx="266">
                  <c:v>06/12/16:2</c:v>
                </c:pt>
                <c:pt idx="267">
                  <c:v>06/12/16:3</c:v>
                </c:pt>
                <c:pt idx="268">
                  <c:v>06/12/16:4</c:v>
                </c:pt>
                <c:pt idx="269">
                  <c:v>06/12/16:5</c:v>
                </c:pt>
                <c:pt idx="270">
                  <c:v>06/12/16:6</c:v>
                </c:pt>
                <c:pt idx="271">
                  <c:v>06/12/16:7</c:v>
                </c:pt>
                <c:pt idx="272">
                  <c:v>06/12/16:8</c:v>
                </c:pt>
                <c:pt idx="273">
                  <c:v>06/12/16:9</c:v>
                </c:pt>
                <c:pt idx="274">
                  <c:v>06/12/16:10</c:v>
                </c:pt>
                <c:pt idx="275">
                  <c:v>06/12/16:11</c:v>
                </c:pt>
                <c:pt idx="276">
                  <c:v>06/12/16:12</c:v>
                </c:pt>
                <c:pt idx="277">
                  <c:v>06/12/16:13</c:v>
                </c:pt>
                <c:pt idx="278">
                  <c:v>06/12/16:14</c:v>
                </c:pt>
                <c:pt idx="279">
                  <c:v>06/12/16:15</c:v>
                </c:pt>
                <c:pt idx="280">
                  <c:v>06/12/16:16</c:v>
                </c:pt>
                <c:pt idx="281">
                  <c:v>06/12/16:17</c:v>
                </c:pt>
                <c:pt idx="282">
                  <c:v>06/12/16:18</c:v>
                </c:pt>
                <c:pt idx="283">
                  <c:v>06/12/16:19</c:v>
                </c:pt>
                <c:pt idx="284">
                  <c:v>06/12/16:20</c:v>
                </c:pt>
                <c:pt idx="285">
                  <c:v>06/12/16:21</c:v>
                </c:pt>
                <c:pt idx="286">
                  <c:v>06/12/16:22</c:v>
                </c:pt>
                <c:pt idx="287">
                  <c:v>06/12/16:23</c:v>
                </c:pt>
                <c:pt idx="288">
                  <c:v>06/13/16:0</c:v>
                </c:pt>
                <c:pt idx="289">
                  <c:v>06/13/16:1</c:v>
                </c:pt>
                <c:pt idx="290">
                  <c:v>06/13/16:2</c:v>
                </c:pt>
                <c:pt idx="291">
                  <c:v>06/13/16:3</c:v>
                </c:pt>
                <c:pt idx="292">
                  <c:v>06/13/16:4</c:v>
                </c:pt>
                <c:pt idx="293">
                  <c:v>06/13/16:5</c:v>
                </c:pt>
                <c:pt idx="294">
                  <c:v>06/13/16:6</c:v>
                </c:pt>
                <c:pt idx="295">
                  <c:v>06/13/16:7</c:v>
                </c:pt>
                <c:pt idx="296">
                  <c:v>06/13/16:8</c:v>
                </c:pt>
                <c:pt idx="297">
                  <c:v>06/13/16:9</c:v>
                </c:pt>
                <c:pt idx="298">
                  <c:v>06/13/16:10</c:v>
                </c:pt>
                <c:pt idx="299">
                  <c:v>06/13/16:11</c:v>
                </c:pt>
                <c:pt idx="300">
                  <c:v>06/13/16:12</c:v>
                </c:pt>
                <c:pt idx="301">
                  <c:v>06/13/16:13</c:v>
                </c:pt>
                <c:pt idx="302">
                  <c:v>06/13/16:14</c:v>
                </c:pt>
                <c:pt idx="303">
                  <c:v>06/13/16:15</c:v>
                </c:pt>
                <c:pt idx="304">
                  <c:v>06/13/16:16</c:v>
                </c:pt>
                <c:pt idx="305">
                  <c:v>06/13/16:17</c:v>
                </c:pt>
                <c:pt idx="306">
                  <c:v>06/13/16:18</c:v>
                </c:pt>
                <c:pt idx="307">
                  <c:v>06/13/16:19</c:v>
                </c:pt>
                <c:pt idx="308">
                  <c:v>06/13/16:20</c:v>
                </c:pt>
                <c:pt idx="309">
                  <c:v>06/13/16:21</c:v>
                </c:pt>
                <c:pt idx="310">
                  <c:v>06/13/16:22</c:v>
                </c:pt>
                <c:pt idx="311">
                  <c:v>06/13/16:23</c:v>
                </c:pt>
                <c:pt idx="312">
                  <c:v>06/14/16:0</c:v>
                </c:pt>
                <c:pt idx="313">
                  <c:v>06/14/16:1</c:v>
                </c:pt>
                <c:pt idx="314">
                  <c:v>06/14/16:2</c:v>
                </c:pt>
                <c:pt idx="315">
                  <c:v>06/14/16:3</c:v>
                </c:pt>
                <c:pt idx="316">
                  <c:v>06/14/16:4</c:v>
                </c:pt>
                <c:pt idx="317">
                  <c:v>06/14/16:5</c:v>
                </c:pt>
                <c:pt idx="318">
                  <c:v>06/14/16:6</c:v>
                </c:pt>
                <c:pt idx="319">
                  <c:v>06/14/16:7</c:v>
                </c:pt>
                <c:pt idx="320">
                  <c:v>06/14/16:8</c:v>
                </c:pt>
                <c:pt idx="321">
                  <c:v>06/14/16:9</c:v>
                </c:pt>
                <c:pt idx="322">
                  <c:v>06/14/16:10</c:v>
                </c:pt>
                <c:pt idx="323">
                  <c:v>06/14/16:11</c:v>
                </c:pt>
                <c:pt idx="324">
                  <c:v>06/14/16:12</c:v>
                </c:pt>
                <c:pt idx="325">
                  <c:v>06/14/16:13</c:v>
                </c:pt>
                <c:pt idx="326">
                  <c:v>06/14/16:14</c:v>
                </c:pt>
                <c:pt idx="327">
                  <c:v>06/14/16:15</c:v>
                </c:pt>
                <c:pt idx="328">
                  <c:v>06/14/16:16</c:v>
                </c:pt>
                <c:pt idx="329">
                  <c:v>06/14/16:17</c:v>
                </c:pt>
                <c:pt idx="330">
                  <c:v>06/14/16:18</c:v>
                </c:pt>
                <c:pt idx="331">
                  <c:v>06/14/16:19</c:v>
                </c:pt>
                <c:pt idx="332">
                  <c:v>06/14/16:20</c:v>
                </c:pt>
                <c:pt idx="333">
                  <c:v>06/14/16:21</c:v>
                </c:pt>
                <c:pt idx="334">
                  <c:v>06/14/16:22</c:v>
                </c:pt>
                <c:pt idx="335">
                  <c:v>06/14/16:23</c:v>
                </c:pt>
                <c:pt idx="336">
                  <c:v>06/15/16:0</c:v>
                </c:pt>
                <c:pt idx="337">
                  <c:v>06/15/16:1</c:v>
                </c:pt>
                <c:pt idx="338">
                  <c:v>06/15/16:2</c:v>
                </c:pt>
                <c:pt idx="339">
                  <c:v>06/15/16:3</c:v>
                </c:pt>
                <c:pt idx="340">
                  <c:v>06/15/16:4</c:v>
                </c:pt>
                <c:pt idx="341">
                  <c:v>06/15/16:5</c:v>
                </c:pt>
                <c:pt idx="342">
                  <c:v>06/15/16:6</c:v>
                </c:pt>
                <c:pt idx="343">
                  <c:v>06/15/16:7</c:v>
                </c:pt>
                <c:pt idx="344">
                  <c:v>06/15/16:8</c:v>
                </c:pt>
                <c:pt idx="345">
                  <c:v>06/15/16:9</c:v>
                </c:pt>
                <c:pt idx="346">
                  <c:v>06/15/16:10</c:v>
                </c:pt>
                <c:pt idx="347">
                  <c:v>06/15/16:11</c:v>
                </c:pt>
                <c:pt idx="348">
                  <c:v>06/15/16:12</c:v>
                </c:pt>
                <c:pt idx="349">
                  <c:v>06/15/16:13</c:v>
                </c:pt>
                <c:pt idx="350">
                  <c:v>06/15/16:14</c:v>
                </c:pt>
                <c:pt idx="351">
                  <c:v>06/15/16:15</c:v>
                </c:pt>
                <c:pt idx="352">
                  <c:v>06/15/16:16</c:v>
                </c:pt>
                <c:pt idx="353">
                  <c:v>06/15/16:17</c:v>
                </c:pt>
                <c:pt idx="354">
                  <c:v>06/15/16:18</c:v>
                </c:pt>
                <c:pt idx="355">
                  <c:v>06/15/16:19</c:v>
                </c:pt>
                <c:pt idx="356">
                  <c:v>06/15/16:20</c:v>
                </c:pt>
                <c:pt idx="357">
                  <c:v>06/15/16:21</c:v>
                </c:pt>
                <c:pt idx="358">
                  <c:v>06/15/16:22</c:v>
                </c:pt>
                <c:pt idx="359">
                  <c:v>06/15/16:23</c:v>
                </c:pt>
                <c:pt idx="360">
                  <c:v>06/16/16:0</c:v>
                </c:pt>
                <c:pt idx="361">
                  <c:v>06/16/16:1</c:v>
                </c:pt>
                <c:pt idx="362">
                  <c:v>06/16/16:2</c:v>
                </c:pt>
                <c:pt idx="363">
                  <c:v>06/16/16:3</c:v>
                </c:pt>
                <c:pt idx="364">
                  <c:v>06/16/16:4</c:v>
                </c:pt>
                <c:pt idx="365">
                  <c:v>06/16/16:5</c:v>
                </c:pt>
                <c:pt idx="366">
                  <c:v>06/16/16:6</c:v>
                </c:pt>
                <c:pt idx="367">
                  <c:v>06/16/16:7</c:v>
                </c:pt>
                <c:pt idx="368">
                  <c:v>06/16/16:8</c:v>
                </c:pt>
                <c:pt idx="369">
                  <c:v>06/16/16:9</c:v>
                </c:pt>
                <c:pt idx="370">
                  <c:v>06/16/16:10</c:v>
                </c:pt>
                <c:pt idx="371">
                  <c:v>06/16/16:11</c:v>
                </c:pt>
                <c:pt idx="372">
                  <c:v>06/16/16:12</c:v>
                </c:pt>
                <c:pt idx="373">
                  <c:v>06/16/16:13</c:v>
                </c:pt>
                <c:pt idx="374">
                  <c:v>06/16/16:14</c:v>
                </c:pt>
                <c:pt idx="375">
                  <c:v>06/16/16:15</c:v>
                </c:pt>
                <c:pt idx="376">
                  <c:v>06/16/16:16</c:v>
                </c:pt>
                <c:pt idx="377">
                  <c:v>06/16/16:17</c:v>
                </c:pt>
                <c:pt idx="378">
                  <c:v>06/16/16:18</c:v>
                </c:pt>
                <c:pt idx="379">
                  <c:v>06/16/16:19</c:v>
                </c:pt>
                <c:pt idx="380">
                  <c:v>06/16/16:20</c:v>
                </c:pt>
                <c:pt idx="381">
                  <c:v>06/16/16:21</c:v>
                </c:pt>
                <c:pt idx="382">
                  <c:v>06/16/16:22</c:v>
                </c:pt>
                <c:pt idx="383">
                  <c:v>06/16/16:23</c:v>
                </c:pt>
                <c:pt idx="384">
                  <c:v>06/17/16:0</c:v>
                </c:pt>
                <c:pt idx="385">
                  <c:v>06/17/16:1</c:v>
                </c:pt>
                <c:pt idx="386">
                  <c:v>06/17/16:2</c:v>
                </c:pt>
                <c:pt idx="387">
                  <c:v>06/17/16:3</c:v>
                </c:pt>
                <c:pt idx="388">
                  <c:v>06/17/16:4</c:v>
                </c:pt>
                <c:pt idx="389">
                  <c:v>06/17/16:5</c:v>
                </c:pt>
                <c:pt idx="390">
                  <c:v>06/17/16:6</c:v>
                </c:pt>
                <c:pt idx="391">
                  <c:v>06/17/16:7</c:v>
                </c:pt>
                <c:pt idx="392">
                  <c:v>06/17/16:8</c:v>
                </c:pt>
                <c:pt idx="393">
                  <c:v>06/17/16:9</c:v>
                </c:pt>
                <c:pt idx="394">
                  <c:v>06/17/16:10</c:v>
                </c:pt>
                <c:pt idx="395">
                  <c:v>06/17/16:11</c:v>
                </c:pt>
                <c:pt idx="396">
                  <c:v>06/17/16:12</c:v>
                </c:pt>
                <c:pt idx="397">
                  <c:v>06/17/16:13</c:v>
                </c:pt>
                <c:pt idx="398">
                  <c:v>06/17/16:14</c:v>
                </c:pt>
                <c:pt idx="399">
                  <c:v>06/17/16:15</c:v>
                </c:pt>
                <c:pt idx="400">
                  <c:v>06/17/16:16</c:v>
                </c:pt>
                <c:pt idx="401">
                  <c:v>06/17/16:17</c:v>
                </c:pt>
                <c:pt idx="402">
                  <c:v>06/17/16:18</c:v>
                </c:pt>
                <c:pt idx="403">
                  <c:v>06/17/16:19</c:v>
                </c:pt>
                <c:pt idx="404">
                  <c:v>06/17/16:20</c:v>
                </c:pt>
                <c:pt idx="405">
                  <c:v>06/17/16:21</c:v>
                </c:pt>
                <c:pt idx="406">
                  <c:v>06/17/16:22</c:v>
                </c:pt>
                <c:pt idx="407">
                  <c:v>06/17/16:23</c:v>
                </c:pt>
                <c:pt idx="408">
                  <c:v>06/18/16:0</c:v>
                </c:pt>
                <c:pt idx="409">
                  <c:v>06/18/16:1</c:v>
                </c:pt>
                <c:pt idx="410">
                  <c:v>06/18/16:2</c:v>
                </c:pt>
                <c:pt idx="411">
                  <c:v>06/18/16:3</c:v>
                </c:pt>
                <c:pt idx="412">
                  <c:v>06/18/16:4</c:v>
                </c:pt>
                <c:pt idx="413">
                  <c:v>06/18/16:5</c:v>
                </c:pt>
                <c:pt idx="414">
                  <c:v>06/18/16:6</c:v>
                </c:pt>
                <c:pt idx="415">
                  <c:v>06/18/16:7</c:v>
                </c:pt>
                <c:pt idx="416">
                  <c:v>06/18/16:8</c:v>
                </c:pt>
                <c:pt idx="417">
                  <c:v>06/18/16:9</c:v>
                </c:pt>
                <c:pt idx="418">
                  <c:v>06/18/16:10</c:v>
                </c:pt>
                <c:pt idx="419">
                  <c:v>06/18/16:11</c:v>
                </c:pt>
                <c:pt idx="420">
                  <c:v>06/18/16:12</c:v>
                </c:pt>
                <c:pt idx="421">
                  <c:v>06/18/16:13</c:v>
                </c:pt>
                <c:pt idx="422">
                  <c:v>06/18/16:14</c:v>
                </c:pt>
                <c:pt idx="423">
                  <c:v>06/18/16:15</c:v>
                </c:pt>
                <c:pt idx="424">
                  <c:v>06/18/16:16</c:v>
                </c:pt>
                <c:pt idx="425">
                  <c:v>06/18/16:17</c:v>
                </c:pt>
                <c:pt idx="426">
                  <c:v>06/18/16:18</c:v>
                </c:pt>
                <c:pt idx="427">
                  <c:v>06/18/16:19</c:v>
                </c:pt>
                <c:pt idx="428">
                  <c:v>06/18/16:20</c:v>
                </c:pt>
                <c:pt idx="429">
                  <c:v>06/18/16:21</c:v>
                </c:pt>
                <c:pt idx="430">
                  <c:v>06/18/16:22</c:v>
                </c:pt>
                <c:pt idx="431">
                  <c:v>06/18/16:23</c:v>
                </c:pt>
                <c:pt idx="432">
                  <c:v>06/19/16:0</c:v>
                </c:pt>
                <c:pt idx="433">
                  <c:v>06/19/16:1</c:v>
                </c:pt>
                <c:pt idx="434">
                  <c:v>06/19/16:2</c:v>
                </c:pt>
                <c:pt idx="435">
                  <c:v>06/19/16:3</c:v>
                </c:pt>
                <c:pt idx="436">
                  <c:v>06/19/16:4</c:v>
                </c:pt>
                <c:pt idx="437">
                  <c:v>06/19/16:5</c:v>
                </c:pt>
                <c:pt idx="438">
                  <c:v>06/19/16:6</c:v>
                </c:pt>
                <c:pt idx="439">
                  <c:v>06/19/16:7</c:v>
                </c:pt>
                <c:pt idx="440">
                  <c:v>06/19/16:8</c:v>
                </c:pt>
                <c:pt idx="441">
                  <c:v>06/19/16:9</c:v>
                </c:pt>
                <c:pt idx="442">
                  <c:v>06/19/16:10</c:v>
                </c:pt>
                <c:pt idx="443">
                  <c:v>06/19/16:11</c:v>
                </c:pt>
                <c:pt idx="444">
                  <c:v>06/19/16:12</c:v>
                </c:pt>
                <c:pt idx="445">
                  <c:v>06/19/16:13</c:v>
                </c:pt>
                <c:pt idx="446">
                  <c:v>06/19/16:14</c:v>
                </c:pt>
                <c:pt idx="447">
                  <c:v>06/19/16:15</c:v>
                </c:pt>
                <c:pt idx="448">
                  <c:v>06/19/16:16</c:v>
                </c:pt>
                <c:pt idx="449">
                  <c:v>06/19/16:17</c:v>
                </c:pt>
                <c:pt idx="450">
                  <c:v>06/19/16:18</c:v>
                </c:pt>
                <c:pt idx="451">
                  <c:v>06/19/16:19</c:v>
                </c:pt>
                <c:pt idx="452">
                  <c:v>06/19/16:20</c:v>
                </c:pt>
                <c:pt idx="453">
                  <c:v>06/19/16:21</c:v>
                </c:pt>
                <c:pt idx="454">
                  <c:v>06/19/16:22</c:v>
                </c:pt>
                <c:pt idx="455">
                  <c:v>06/19/16:23</c:v>
                </c:pt>
                <c:pt idx="456">
                  <c:v>06/20/16:0</c:v>
                </c:pt>
                <c:pt idx="457">
                  <c:v>06/20/16:1</c:v>
                </c:pt>
                <c:pt idx="458">
                  <c:v>06/20/16:2</c:v>
                </c:pt>
                <c:pt idx="459">
                  <c:v>06/20/16:3</c:v>
                </c:pt>
                <c:pt idx="460">
                  <c:v>06/20/16:4</c:v>
                </c:pt>
                <c:pt idx="461">
                  <c:v>06/20/16:5</c:v>
                </c:pt>
                <c:pt idx="462">
                  <c:v>06/20/16:6</c:v>
                </c:pt>
                <c:pt idx="463">
                  <c:v>06/20/16:7</c:v>
                </c:pt>
                <c:pt idx="464">
                  <c:v>06/20/16:8</c:v>
                </c:pt>
                <c:pt idx="465">
                  <c:v>06/20/16:9</c:v>
                </c:pt>
                <c:pt idx="466">
                  <c:v>06/20/16:10</c:v>
                </c:pt>
                <c:pt idx="467">
                  <c:v>06/20/16:11</c:v>
                </c:pt>
                <c:pt idx="468">
                  <c:v>06/20/16:12</c:v>
                </c:pt>
                <c:pt idx="469">
                  <c:v>06/20/16:13</c:v>
                </c:pt>
                <c:pt idx="470">
                  <c:v>06/20/16:14</c:v>
                </c:pt>
                <c:pt idx="471">
                  <c:v>06/20/16:15</c:v>
                </c:pt>
                <c:pt idx="472">
                  <c:v>06/20/16:16</c:v>
                </c:pt>
                <c:pt idx="473">
                  <c:v>06/20/16:17</c:v>
                </c:pt>
                <c:pt idx="474">
                  <c:v>06/20/16:18</c:v>
                </c:pt>
                <c:pt idx="475">
                  <c:v>06/20/16:19</c:v>
                </c:pt>
                <c:pt idx="476">
                  <c:v>06/20/16:20</c:v>
                </c:pt>
                <c:pt idx="477">
                  <c:v>06/20/16:21</c:v>
                </c:pt>
                <c:pt idx="478">
                  <c:v>06/20/16:22</c:v>
                </c:pt>
                <c:pt idx="479">
                  <c:v>06/20/16:23</c:v>
                </c:pt>
                <c:pt idx="480">
                  <c:v>06/21/16:0</c:v>
                </c:pt>
                <c:pt idx="481">
                  <c:v>06/21/16:1</c:v>
                </c:pt>
                <c:pt idx="482">
                  <c:v>06/21/16:2</c:v>
                </c:pt>
                <c:pt idx="483">
                  <c:v>06/21/16:3</c:v>
                </c:pt>
                <c:pt idx="484">
                  <c:v>06/21/16:4</c:v>
                </c:pt>
                <c:pt idx="485">
                  <c:v>06/21/16:5</c:v>
                </c:pt>
                <c:pt idx="486">
                  <c:v>06/21/16:6</c:v>
                </c:pt>
                <c:pt idx="487">
                  <c:v>06/21/16:7</c:v>
                </c:pt>
                <c:pt idx="488">
                  <c:v>06/21/16:8</c:v>
                </c:pt>
                <c:pt idx="489">
                  <c:v>06/21/16:9</c:v>
                </c:pt>
                <c:pt idx="490">
                  <c:v>06/21/16:10</c:v>
                </c:pt>
                <c:pt idx="491">
                  <c:v>06/21/16:11</c:v>
                </c:pt>
                <c:pt idx="492">
                  <c:v>06/21/16:12</c:v>
                </c:pt>
                <c:pt idx="493">
                  <c:v>06/21/16:13</c:v>
                </c:pt>
                <c:pt idx="494">
                  <c:v>06/21/16:14</c:v>
                </c:pt>
                <c:pt idx="495">
                  <c:v>06/21/16:15</c:v>
                </c:pt>
                <c:pt idx="496">
                  <c:v>06/21/16:16</c:v>
                </c:pt>
                <c:pt idx="497">
                  <c:v>06/21/16:17</c:v>
                </c:pt>
                <c:pt idx="498">
                  <c:v>06/21/16:18</c:v>
                </c:pt>
                <c:pt idx="499">
                  <c:v>06/21/16:19</c:v>
                </c:pt>
                <c:pt idx="500">
                  <c:v>06/21/16:20</c:v>
                </c:pt>
                <c:pt idx="501">
                  <c:v>06/21/16:21</c:v>
                </c:pt>
                <c:pt idx="502">
                  <c:v>06/21/16:22</c:v>
                </c:pt>
                <c:pt idx="503">
                  <c:v>06/21/16:23</c:v>
                </c:pt>
                <c:pt idx="504">
                  <c:v>06/22/16:0</c:v>
                </c:pt>
                <c:pt idx="505">
                  <c:v>06/22/16:1</c:v>
                </c:pt>
                <c:pt idx="506">
                  <c:v>06/22/16:2</c:v>
                </c:pt>
                <c:pt idx="507">
                  <c:v>06/22/16:3</c:v>
                </c:pt>
                <c:pt idx="508">
                  <c:v>06/22/16:4</c:v>
                </c:pt>
                <c:pt idx="509">
                  <c:v>06/22/16:5</c:v>
                </c:pt>
                <c:pt idx="510">
                  <c:v>06/22/16:6</c:v>
                </c:pt>
                <c:pt idx="511">
                  <c:v>06/22/16:7</c:v>
                </c:pt>
                <c:pt idx="512">
                  <c:v>06/22/16:8</c:v>
                </c:pt>
                <c:pt idx="513">
                  <c:v>06/22/16:9</c:v>
                </c:pt>
                <c:pt idx="514">
                  <c:v>06/22/16:10</c:v>
                </c:pt>
                <c:pt idx="515">
                  <c:v>06/22/16:11</c:v>
                </c:pt>
                <c:pt idx="516">
                  <c:v>06/22/16:12</c:v>
                </c:pt>
                <c:pt idx="517">
                  <c:v>06/22/16:13</c:v>
                </c:pt>
                <c:pt idx="518">
                  <c:v>06/22/16:14</c:v>
                </c:pt>
                <c:pt idx="519">
                  <c:v>06/22/16:15</c:v>
                </c:pt>
                <c:pt idx="520">
                  <c:v>06/22/16:16</c:v>
                </c:pt>
                <c:pt idx="521">
                  <c:v>06/22/16:17</c:v>
                </c:pt>
                <c:pt idx="522">
                  <c:v>06/22/16:18</c:v>
                </c:pt>
                <c:pt idx="523">
                  <c:v>06/22/16:19</c:v>
                </c:pt>
                <c:pt idx="524">
                  <c:v>06/22/16:20</c:v>
                </c:pt>
                <c:pt idx="525">
                  <c:v>06/22/16:21</c:v>
                </c:pt>
                <c:pt idx="526">
                  <c:v>06/22/16:22</c:v>
                </c:pt>
                <c:pt idx="527">
                  <c:v>06/22/16:23</c:v>
                </c:pt>
                <c:pt idx="528">
                  <c:v>06/23/16:0</c:v>
                </c:pt>
                <c:pt idx="529">
                  <c:v>06/23/16:1</c:v>
                </c:pt>
                <c:pt idx="530">
                  <c:v>06/23/16:2</c:v>
                </c:pt>
                <c:pt idx="531">
                  <c:v>06/23/16:3</c:v>
                </c:pt>
                <c:pt idx="532">
                  <c:v>06/23/16:4</c:v>
                </c:pt>
                <c:pt idx="533">
                  <c:v>06/23/16:5</c:v>
                </c:pt>
                <c:pt idx="534">
                  <c:v>06/23/16:6</c:v>
                </c:pt>
                <c:pt idx="535">
                  <c:v>06/23/16:7</c:v>
                </c:pt>
                <c:pt idx="536">
                  <c:v>06/23/16:8</c:v>
                </c:pt>
                <c:pt idx="537">
                  <c:v>06/23/16:9</c:v>
                </c:pt>
                <c:pt idx="538">
                  <c:v>06/23/16:10</c:v>
                </c:pt>
                <c:pt idx="539">
                  <c:v>06/23/16:11</c:v>
                </c:pt>
                <c:pt idx="540">
                  <c:v>06/23/16:12</c:v>
                </c:pt>
                <c:pt idx="541">
                  <c:v>06/23/16:13</c:v>
                </c:pt>
                <c:pt idx="542">
                  <c:v>06/23/16:14</c:v>
                </c:pt>
                <c:pt idx="543">
                  <c:v>06/23/16:15</c:v>
                </c:pt>
                <c:pt idx="544">
                  <c:v>06/23/16:16</c:v>
                </c:pt>
                <c:pt idx="545">
                  <c:v>06/23/16:17</c:v>
                </c:pt>
                <c:pt idx="546">
                  <c:v>06/23/16:18</c:v>
                </c:pt>
                <c:pt idx="547">
                  <c:v>06/23/16:19</c:v>
                </c:pt>
                <c:pt idx="548">
                  <c:v>06/23/16:20</c:v>
                </c:pt>
                <c:pt idx="549">
                  <c:v>06/23/16:21</c:v>
                </c:pt>
                <c:pt idx="550">
                  <c:v>06/23/16:22</c:v>
                </c:pt>
                <c:pt idx="551">
                  <c:v>06/23/16:23</c:v>
                </c:pt>
                <c:pt idx="552">
                  <c:v>06/24/16:0</c:v>
                </c:pt>
                <c:pt idx="553">
                  <c:v>06/24/16:1</c:v>
                </c:pt>
                <c:pt idx="554">
                  <c:v>06/24/16:2</c:v>
                </c:pt>
                <c:pt idx="555">
                  <c:v>06/24/16:3</c:v>
                </c:pt>
                <c:pt idx="556">
                  <c:v>06/24/16:4</c:v>
                </c:pt>
                <c:pt idx="557">
                  <c:v>06/24/16:5</c:v>
                </c:pt>
                <c:pt idx="558">
                  <c:v>06/24/16:6</c:v>
                </c:pt>
                <c:pt idx="559">
                  <c:v>06/24/16:7</c:v>
                </c:pt>
                <c:pt idx="560">
                  <c:v>06/24/16:8</c:v>
                </c:pt>
                <c:pt idx="561">
                  <c:v>06/24/16:9</c:v>
                </c:pt>
                <c:pt idx="562">
                  <c:v>06/24/16:10</c:v>
                </c:pt>
                <c:pt idx="563">
                  <c:v>06/24/16:11</c:v>
                </c:pt>
                <c:pt idx="564">
                  <c:v>06/24/16:12</c:v>
                </c:pt>
                <c:pt idx="565">
                  <c:v>06/24/16:13</c:v>
                </c:pt>
                <c:pt idx="566">
                  <c:v>06/24/16:14</c:v>
                </c:pt>
                <c:pt idx="567">
                  <c:v>06/24/16:15</c:v>
                </c:pt>
                <c:pt idx="568">
                  <c:v>06/24/16:16</c:v>
                </c:pt>
                <c:pt idx="569">
                  <c:v>06/24/16:17</c:v>
                </c:pt>
                <c:pt idx="570">
                  <c:v>06/24/16:18</c:v>
                </c:pt>
                <c:pt idx="571">
                  <c:v>06/24/16:19</c:v>
                </c:pt>
                <c:pt idx="572">
                  <c:v>06/24/16:20</c:v>
                </c:pt>
                <c:pt idx="573">
                  <c:v>06/24/16:21</c:v>
                </c:pt>
                <c:pt idx="574">
                  <c:v>06/24/16:22</c:v>
                </c:pt>
                <c:pt idx="575">
                  <c:v>06/24/16:23</c:v>
                </c:pt>
                <c:pt idx="576">
                  <c:v>06/25/16:0</c:v>
                </c:pt>
                <c:pt idx="577">
                  <c:v>06/25/16:1</c:v>
                </c:pt>
                <c:pt idx="578">
                  <c:v>06/25/16:2</c:v>
                </c:pt>
                <c:pt idx="579">
                  <c:v>06/25/16:3</c:v>
                </c:pt>
                <c:pt idx="580">
                  <c:v>06/25/16:4</c:v>
                </c:pt>
                <c:pt idx="581">
                  <c:v>06/25/16:5</c:v>
                </c:pt>
                <c:pt idx="582">
                  <c:v>06/25/16:6</c:v>
                </c:pt>
                <c:pt idx="583">
                  <c:v>06/25/16:7</c:v>
                </c:pt>
                <c:pt idx="584">
                  <c:v>06/25/16:8</c:v>
                </c:pt>
                <c:pt idx="585">
                  <c:v>06/25/16:9</c:v>
                </c:pt>
                <c:pt idx="586">
                  <c:v>06/25/16:10</c:v>
                </c:pt>
                <c:pt idx="587">
                  <c:v>06/25/16:11</c:v>
                </c:pt>
                <c:pt idx="588">
                  <c:v>06/25/16:12</c:v>
                </c:pt>
                <c:pt idx="589">
                  <c:v>06/25/16:13</c:v>
                </c:pt>
                <c:pt idx="590">
                  <c:v>06/25/16:14</c:v>
                </c:pt>
                <c:pt idx="591">
                  <c:v>06/25/16:15</c:v>
                </c:pt>
                <c:pt idx="592">
                  <c:v>06/25/16:16</c:v>
                </c:pt>
                <c:pt idx="593">
                  <c:v>06/25/16:17</c:v>
                </c:pt>
                <c:pt idx="594">
                  <c:v>06/25/16:18</c:v>
                </c:pt>
                <c:pt idx="595">
                  <c:v>06/25/16:19</c:v>
                </c:pt>
                <c:pt idx="596">
                  <c:v>06/25/16:20</c:v>
                </c:pt>
                <c:pt idx="597">
                  <c:v>06/25/16:21</c:v>
                </c:pt>
                <c:pt idx="598">
                  <c:v>06/25/16:22</c:v>
                </c:pt>
                <c:pt idx="599">
                  <c:v>06/25/16:23</c:v>
                </c:pt>
                <c:pt idx="600">
                  <c:v>06/26/16:0</c:v>
                </c:pt>
                <c:pt idx="601">
                  <c:v>06/26/16:1</c:v>
                </c:pt>
                <c:pt idx="602">
                  <c:v>06/26/16:2</c:v>
                </c:pt>
                <c:pt idx="603">
                  <c:v>06/26/16:3</c:v>
                </c:pt>
                <c:pt idx="604">
                  <c:v>06/26/16:4</c:v>
                </c:pt>
                <c:pt idx="605">
                  <c:v>06/26/16:5</c:v>
                </c:pt>
                <c:pt idx="606">
                  <c:v>06/26/16:6</c:v>
                </c:pt>
                <c:pt idx="607">
                  <c:v>06/26/16:7</c:v>
                </c:pt>
                <c:pt idx="608">
                  <c:v>06/26/16:8</c:v>
                </c:pt>
                <c:pt idx="609">
                  <c:v>06/26/16:9</c:v>
                </c:pt>
                <c:pt idx="610">
                  <c:v>06/26/16:10</c:v>
                </c:pt>
                <c:pt idx="611">
                  <c:v>06/26/16:11</c:v>
                </c:pt>
                <c:pt idx="612">
                  <c:v>06/26/16:12</c:v>
                </c:pt>
                <c:pt idx="613">
                  <c:v>06/26/16:13</c:v>
                </c:pt>
                <c:pt idx="614">
                  <c:v>06/26/16:14</c:v>
                </c:pt>
                <c:pt idx="615">
                  <c:v>06/26/16:15</c:v>
                </c:pt>
                <c:pt idx="616">
                  <c:v>06/26/16:16</c:v>
                </c:pt>
                <c:pt idx="617">
                  <c:v>06/26/16:17</c:v>
                </c:pt>
                <c:pt idx="618">
                  <c:v>06/26/16:18</c:v>
                </c:pt>
                <c:pt idx="619">
                  <c:v>06/26/16:19</c:v>
                </c:pt>
                <c:pt idx="620">
                  <c:v>06/26/16:20</c:v>
                </c:pt>
                <c:pt idx="621">
                  <c:v>06/26/16:21</c:v>
                </c:pt>
                <c:pt idx="622">
                  <c:v>06/26/16:22</c:v>
                </c:pt>
                <c:pt idx="623">
                  <c:v>06/26/16:23</c:v>
                </c:pt>
                <c:pt idx="624">
                  <c:v>06/27/16:0</c:v>
                </c:pt>
                <c:pt idx="625">
                  <c:v>06/27/16:1</c:v>
                </c:pt>
                <c:pt idx="626">
                  <c:v>06/27/16:2</c:v>
                </c:pt>
                <c:pt idx="627">
                  <c:v>06/27/16:3</c:v>
                </c:pt>
                <c:pt idx="628">
                  <c:v>06/27/16:4</c:v>
                </c:pt>
                <c:pt idx="629">
                  <c:v>06/27/16:5</c:v>
                </c:pt>
                <c:pt idx="630">
                  <c:v>06/27/16:6</c:v>
                </c:pt>
                <c:pt idx="631">
                  <c:v>06/27/16:7</c:v>
                </c:pt>
                <c:pt idx="632">
                  <c:v>06/27/16:8</c:v>
                </c:pt>
                <c:pt idx="633">
                  <c:v>06/27/16:9</c:v>
                </c:pt>
                <c:pt idx="634">
                  <c:v>06/27/16:10</c:v>
                </c:pt>
                <c:pt idx="635">
                  <c:v>06/27/16:11</c:v>
                </c:pt>
                <c:pt idx="636">
                  <c:v>06/27/16:12</c:v>
                </c:pt>
                <c:pt idx="637">
                  <c:v>06/27/16:13</c:v>
                </c:pt>
                <c:pt idx="638">
                  <c:v>06/27/16:14</c:v>
                </c:pt>
                <c:pt idx="639">
                  <c:v>06/27/16:15</c:v>
                </c:pt>
                <c:pt idx="640">
                  <c:v>06/27/16:16</c:v>
                </c:pt>
                <c:pt idx="641">
                  <c:v>06/27/16:17</c:v>
                </c:pt>
                <c:pt idx="642">
                  <c:v>06/27/16:18</c:v>
                </c:pt>
                <c:pt idx="643">
                  <c:v>06/27/16:19</c:v>
                </c:pt>
                <c:pt idx="644">
                  <c:v>06/27/16:20</c:v>
                </c:pt>
                <c:pt idx="645">
                  <c:v>06/27/16:21</c:v>
                </c:pt>
                <c:pt idx="646">
                  <c:v>06/27/16:22</c:v>
                </c:pt>
                <c:pt idx="647">
                  <c:v>06/27/16:23</c:v>
                </c:pt>
                <c:pt idx="648">
                  <c:v>06/28/16:0</c:v>
                </c:pt>
                <c:pt idx="649">
                  <c:v>06/28/16:1</c:v>
                </c:pt>
                <c:pt idx="650">
                  <c:v>06/28/16:2</c:v>
                </c:pt>
                <c:pt idx="651">
                  <c:v>06/28/16:3</c:v>
                </c:pt>
                <c:pt idx="652">
                  <c:v>06/28/16:4</c:v>
                </c:pt>
                <c:pt idx="653">
                  <c:v>06/28/16:5</c:v>
                </c:pt>
                <c:pt idx="654">
                  <c:v>06/28/16:6</c:v>
                </c:pt>
                <c:pt idx="655">
                  <c:v>06/28/16:7</c:v>
                </c:pt>
                <c:pt idx="656">
                  <c:v>06/28/16:8</c:v>
                </c:pt>
                <c:pt idx="657">
                  <c:v>06/28/16:9</c:v>
                </c:pt>
                <c:pt idx="658">
                  <c:v>06/28/16:10</c:v>
                </c:pt>
                <c:pt idx="659">
                  <c:v>06/28/16:11</c:v>
                </c:pt>
                <c:pt idx="660">
                  <c:v>06/28/16:12</c:v>
                </c:pt>
                <c:pt idx="661">
                  <c:v>06/28/16:13</c:v>
                </c:pt>
                <c:pt idx="662">
                  <c:v>06/28/16:14</c:v>
                </c:pt>
                <c:pt idx="663">
                  <c:v>06/28/16:15</c:v>
                </c:pt>
                <c:pt idx="664">
                  <c:v>06/28/16:16</c:v>
                </c:pt>
                <c:pt idx="665">
                  <c:v>06/28/16:17</c:v>
                </c:pt>
                <c:pt idx="666">
                  <c:v>06/28/16:18</c:v>
                </c:pt>
                <c:pt idx="667">
                  <c:v>06/28/16:19</c:v>
                </c:pt>
                <c:pt idx="668">
                  <c:v>06/28/16:20</c:v>
                </c:pt>
                <c:pt idx="669">
                  <c:v>06/28/16:21</c:v>
                </c:pt>
                <c:pt idx="670">
                  <c:v>06/28/16:22</c:v>
                </c:pt>
                <c:pt idx="671">
                  <c:v>06/28/16:23</c:v>
                </c:pt>
                <c:pt idx="672">
                  <c:v>06/29/16:0</c:v>
                </c:pt>
                <c:pt idx="673">
                  <c:v>06/29/16:1</c:v>
                </c:pt>
                <c:pt idx="674">
                  <c:v>06/29/16:2</c:v>
                </c:pt>
                <c:pt idx="675">
                  <c:v>06/29/16:3</c:v>
                </c:pt>
                <c:pt idx="676">
                  <c:v>06/29/16:4</c:v>
                </c:pt>
                <c:pt idx="677">
                  <c:v>06/29/16:5</c:v>
                </c:pt>
                <c:pt idx="678">
                  <c:v>06/29/16:6</c:v>
                </c:pt>
                <c:pt idx="679">
                  <c:v>06/29/16:7</c:v>
                </c:pt>
                <c:pt idx="680">
                  <c:v>06/29/16:8</c:v>
                </c:pt>
                <c:pt idx="681">
                  <c:v>06/29/16:9</c:v>
                </c:pt>
                <c:pt idx="682">
                  <c:v>06/29/16:10</c:v>
                </c:pt>
                <c:pt idx="683">
                  <c:v>06/29/16:11</c:v>
                </c:pt>
                <c:pt idx="684">
                  <c:v>06/29/16:12</c:v>
                </c:pt>
                <c:pt idx="685">
                  <c:v>06/29/16:13</c:v>
                </c:pt>
                <c:pt idx="686">
                  <c:v>06/29/16:14</c:v>
                </c:pt>
                <c:pt idx="687">
                  <c:v>06/29/16:15</c:v>
                </c:pt>
                <c:pt idx="688">
                  <c:v>06/29/16:16</c:v>
                </c:pt>
                <c:pt idx="689">
                  <c:v>06/29/16:17</c:v>
                </c:pt>
                <c:pt idx="690">
                  <c:v>06/29/16:18</c:v>
                </c:pt>
                <c:pt idx="691">
                  <c:v>06/29/16:19</c:v>
                </c:pt>
                <c:pt idx="692">
                  <c:v>06/29/16:20</c:v>
                </c:pt>
                <c:pt idx="693">
                  <c:v>06/29/16:21</c:v>
                </c:pt>
                <c:pt idx="694">
                  <c:v>06/29/16:22</c:v>
                </c:pt>
                <c:pt idx="695">
                  <c:v>06/29/16:23</c:v>
                </c:pt>
                <c:pt idx="696">
                  <c:v>06/30/16:0</c:v>
                </c:pt>
                <c:pt idx="697">
                  <c:v>06/30/16:1</c:v>
                </c:pt>
                <c:pt idx="698">
                  <c:v>06/30/16:2</c:v>
                </c:pt>
                <c:pt idx="699">
                  <c:v>06/30/16:3</c:v>
                </c:pt>
                <c:pt idx="700">
                  <c:v>06/30/16:4</c:v>
                </c:pt>
                <c:pt idx="701">
                  <c:v>06/30/16:5</c:v>
                </c:pt>
                <c:pt idx="702">
                  <c:v>06/30/16:6</c:v>
                </c:pt>
                <c:pt idx="703">
                  <c:v>06/30/16:7</c:v>
                </c:pt>
                <c:pt idx="704">
                  <c:v>06/30/16:8</c:v>
                </c:pt>
                <c:pt idx="705">
                  <c:v>06/30/16:9</c:v>
                </c:pt>
                <c:pt idx="706">
                  <c:v>06/30/16:10</c:v>
                </c:pt>
                <c:pt idx="707">
                  <c:v>06/30/16:11</c:v>
                </c:pt>
                <c:pt idx="708">
                  <c:v>06/30/16:12</c:v>
                </c:pt>
                <c:pt idx="709">
                  <c:v>06/30/16:13</c:v>
                </c:pt>
                <c:pt idx="710">
                  <c:v>06/30/16:14</c:v>
                </c:pt>
                <c:pt idx="711">
                  <c:v>06/30/16:15</c:v>
                </c:pt>
                <c:pt idx="712">
                  <c:v>06/30/16:16</c:v>
                </c:pt>
                <c:pt idx="713">
                  <c:v>06/30/16:17</c:v>
                </c:pt>
                <c:pt idx="714">
                  <c:v>06/30/16:18</c:v>
                </c:pt>
                <c:pt idx="715">
                  <c:v>06/30/16:19</c:v>
                </c:pt>
                <c:pt idx="716">
                  <c:v>06/30/16:20</c:v>
                </c:pt>
                <c:pt idx="717">
                  <c:v>06/30/16:21</c:v>
                </c:pt>
                <c:pt idx="718">
                  <c:v>06/30/16:22</c:v>
                </c:pt>
                <c:pt idx="719">
                  <c:v>06/30/16:23</c:v>
                </c:pt>
                <c:pt idx="720">
                  <c:v>07/01/16:0</c:v>
                </c:pt>
                <c:pt idx="721">
                  <c:v>07/01/16:1</c:v>
                </c:pt>
                <c:pt idx="722">
                  <c:v>07/01/16:2</c:v>
                </c:pt>
                <c:pt idx="723">
                  <c:v>07/01/16:3</c:v>
                </c:pt>
                <c:pt idx="724">
                  <c:v>07/01/16:4</c:v>
                </c:pt>
                <c:pt idx="725">
                  <c:v>07/01/16:5</c:v>
                </c:pt>
                <c:pt idx="726">
                  <c:v>07/01/16:6</c:v>
                </c:pt>
                <c:pt idx="727">
                  <c:v>07/01/16:7</c:v>
                </c:pt>
                <c:pt idx="728">
                  <c:v>07/01/16:8</c:v>
                </c:pt>
                <c:pt idx="729">
                  <c:v>07/01/16:9</c:v>
                </c:pt>
                <c:pt idx="730">
                  <c:v>07/01/16:10</c:v>
                </c:pt>
                <c:pt idx="731">
                  <c:v>07/01/16:11</c:v>
                </c:pt>
                <c:pt idx="732">
                  <c:v>07/01/16:12</c:v>
                </c:pt>
                <c:pt idx="733">
                  <c:v>07/01/16:13</c:v>
                </c:pt>
                <c:pt idx="734">
                  <c:v>07/01/16:14</c:v>
                </c:pt>
                <c:pt idx="735">
                  <c:v>07/01/16:15</c:v>
                </c:pt>
                <c:pt idx="736">
                  <c:v>07/01/16:16</c:v>
                </c:pt>
                <c:pt idx="737">
                  <c:v>07/01/16:17</c:v>
                </c:pt>
                <c:pt idx="738">
                  <c:v>07/01/16:18</c:v>
                </c:pt>
                <c:pt idx="739">
                  <c:v>07/01/16:19</c:v>
                </c:pt>
                <c:pt idx="740">
                  <c:v>07/01/16:20</c:v>
                </c:pt>
                <c:pt idx="741">
                  <c:v>07/01/16:21</c:v>
                </c:pt>
                <c:pt idx="742">
                  <c:v>07/01/16:22</c:v>
                </c:pt>
                <c:pt idx="743">
                  <c:v>07/01/16:23</c:v>
                </c:pt>
                <c:pt idx="744">
                  <c:v>07/02/16:0</c:v>
                </c:pt>
                <c:pt idx="745">
                  <c:v>07/02/16:1</c:v>
                </c:pt>
                <c:pt idx="746">
                  <c:v>07/02/16:2</c:v>
                </c:pt>
                <c:pt idx="747">
                  <c:v>07/02/16:3</c:v>
                </c:pt>
                <c:pt idx="748">
                  <c:v>07/02/16:4</c:v>
                </c:pt>
                <c:pt idx="749">
                  <c:v>07/02/16:5</c:v>
                </c:pt>
                <c:pt idx="750">
                  <c:v>07/02/16:6</c:v>
                </c:pt>
                <c:pt idx="751">
                  <c:v>07/02/16:7</c:v>
                </c:pt>
                <c:pt idx="752">
                  <c:v>07/02/16:8</c:v>
                </c:pt>
                <c:pt idx="753">
                  <c:v>07/02/16:9</c:v>
                </c:pt>
                <c:pt idx="754">
                  <c:v>07/02/16:10</c:v>
                </c:pt>
                <c:pt idx="755">
                  <c:v>07/02/16:11</c:v>
                </c:pt>
                <c:pt idx="756">
                  <c:v>07/02/16:12</c:v>
                </c:pt>
                <c:pt idx="757">
                  <c:v>07/02/16:13</c:v>
                </c:pt>
                <c:pt idx="758">
                  <c:v>07/02/16:14</c:v>
                </c:pt>
                <c:pt idx="759">
                  <c:v>07/02/16:15</c:v>
                </c:pt>
                <c:pt idx="760">
                  <c:v>07/02/16:16</c:v>
                </c:pt>
                <c:pt idx="761">
                  <c:v>07/02/16:17</c:v>
                </c:pt>
                <c:pt idx="762">
                  <c:v>07/02/16:18</c:v>
                </c:pt>
                <c:pt idx="763">
                  <c:v>07/02/16:19</c:v>
                </c:pt>
                <c:pt idx="764">
                  <c:v>07/02/16:20</c:v>
                </c:pt>
                <c:pt idx="765">
                  <c:v>07/02/16:21</c:v>
                </c:pt>
                <c:pt idx="766">
                  <c:v>07/02/16:22</c:v>
                </c:pt>
                <c:pt idx="767">
                  <c:v>07/02/16:23</c:v>
                </c:pt>
                <c:pt idx="768">
                  <c:v>07/03/16:0</c:v>
                </c:pt>
                <c:pt idx="769">
                  <c:v>07/03/16:1</c:v>
                </c:pt>
                <c:pt idx="770">
                  <c:v>07/03/16:2</c:v>
                </c:pt>
                <c:pt idx="771">
                  <c:v>07/03/16:3</c:v>
                </c:pt>
                <c:pt idx="772">
                  <c:v>07/03/16:4</c:v>
                </c:pt>
                <c:pt idx="773">
                  <c:v>07/03/16:5</c:v>
                </c:pt>
                <c:pt idx="774">
                  <c:v>07/03/16:6</c:v>
                </c:pt>
                <c:pt idx="775">
                  <c:v>07/03/16:7</c:v>
                </c:pt>
                <c:pt idx="776">
                  <c:v>07/03/16:8</c:v>
                </c:pt>
                <c:pt idx="777">
                  <c:v>07/03/16:9</c:v>
                </c:pt>
                <c:pt idx="778">
                  <c:v>07/03/16:10</c:v>
                </c:pt>
                <c:pt idx="779">
                  <c:v>07/03/16:11</c:v>
                </c:pt>
                <c:pt idx="780">
                  <c:v>07/03/16:12</c:v>
                </c:pt>
                <c:pt idx="781">
                  <c:v>07/03/16:13</c:v>
                </c:pt>
                <c:pt idx="782">
                  <c:v>07/03/16:14</c:v>
                </c:pt>
                <c:pt idx="783">
                  <c:v>07/03/16:15</c:v>
                </c:pt>
                <c:pt idx="784">
                  <c:v>07/03/16:16</c:v>
                </c:pt>
                <c:pt idx="785">
                  <c:v>07/03/16:17</c:v>
                </c:pt>
                <c:pt idx="786">
                  <c:v>07/03/16:18</c:v>
                </c:pt>
                <c:pt idx="787">
                  <c:v>07/03/16:19</c:v>
                </c:pt>
                <c:pt idx="788">
                  <c:v>07/03/16:20</c:v>
                </c:pt>
                <c:pt idx="789">
                  <c:v>07/03/16:21</c:v>
                </c:pt>
                <c:pt idx="790">
                  <c:v>07/03/16:22</c:v>
                </c:pt>
                <c:pt idx="791">
                  <c:v>07/03/16:23</c:v>
                </c:pt>
                <c:pt idx="792">
                  <c:v>07/04/16:0</c:v>
                </c:pt>
                <c:pt idx="793">
                  <c:v>07/04/16:1</c:v>
                </c:pt>
                <c:pt idx="794">
                  <c:v>07/04/16:2</c:v>
                </c:pt>
                <c:pt idx="795">
                  <c:v>07/04/16:3</c:v>
                </c:pt>
                <c:pt idx="796">
                  <c:v>07/04/16:4</c:v>
                </c:pt>
                <c:pt idx="797">
                  <c:v>07/04/16:5</c:v>
                </c:pt>
                <c:pt idx="798">
                  <c:v>07/04/16:6</c:v>
                </c:pt>
                <c:pt idx="799">
                  <c:v>07/04/16:7</c:v>
                </c:pt>
                <c:pt idx="800">
                  <c:v>07/04/16:8</c:v>
                </c:pt>
                <c:pt idx="801">
                  <c:v>07/04/16:9</c:v>
                </c:pt>
                <c:pt idx="802">
                  <c:v>07/04/16:10</c:v>
                </c:pt>
                <c:pt idx="803">
                  <c:v>07/04/16:11</c:v>
                </c:pt>
                <c:pt idx="804">
                  <c:v>07/04/16:12</c:v>
                </c:pt>
                <c:pt idx="805">
                  <c:v>07/04/16:13</c:v>
                </c:pt>
                <c:pt idx="806">
                  <c:v>07/04/16:14</c:v>
                </c:pt>
                <c:pt idx="807">
                  <c:v>07/04/16:15</c:v>
                </c:pt>
                <c:pt idx="808">
                  <c:v>07/04/16:16</c:v>
                </c:pt>
                <c:pt idx="809">
                  <c:v>07/04/16:17</c:v>
                </c:pt>
                <c:pt idx="810">
                  <c:v>07/04/16:18</c:v>
                </c:pt>
                <c:pt idx="811">
                  <c:v>07/04/16:19</c:v>
                </c:pt>
                <c:pt idx="812">
                  <c:v>07/04/16:20</c:v>
                </c:pt>
                <c:pt idx="813">
                  <c:v>07/04/16:21</c:v>
                </c:pt>
                <c:pt idx="814">
                  <c:v>07/04/16:22</c:v>
                </c:pt>
                <c:pt idx="815">
                  <c:v>07/04/16:23</c:v>
                </c:pt>
                <c:pt idx="816">
                  <c:v>07/05/16:0</c:v>
                </c:pt>
                <c:pt idx="817">
                  <c:v>07/05/16:1</c:v>
                </c:pt>
                <c:pt idx="818">
                  <c:v>07/05/16:2</c:v>
                </c:pt>
                <c:pt idx="819">
                  <c:v>07/05/16:3</c:v>
                </c:pt>
                <c:pt idx="820">
                  <c:v>07/05/16:4</c:v>
                </c:pt>
                <c:pt idx="821">
                  <c:v>07/05/16:5</c:v>
                </c:pt>
                <c:pt idx="822">
                  <c:v>07/05/16:6</c:v>
                </c:pt>
                <c:pt idx="823">
                  <c:v>07/05/16:7</c:v>
                </c:pt>
                <c:pt idx="824">
                  <c:v>07/05/16:8</c:v>
                </c:pt>
                <c:pt idx="825">
                  <c:v>07/05/16:9</c:v>
                </c:pt>
                <c:pt idx="826">
                  <c:v>07/05/16:10</c:v>
                </c:pt>
                <c:pt idx="827">
                  <c:v>07/05/16:11</c:v>
                </c:pt>
                <c:pt idx="828">
                  <c:v>07/05/16:12</c:v>
                </c:pt>
                <c:pt idx="829">
                  <c:v>07/05/16:13</c:v>
                </c:pt>
                <c:pt idx="830">
                  <c:v>07/05/16:14</c:v>
                </c:pt>
                <c:pt idx="831">
                  <c:v>07/05/16:15</c:v>
                </c:pt>
                <c:pt idx="832">
                  <c:v>07/05/16:16</c:v>
                </c:pt>
                <c:pt idx="833">
                  <c:v>07/05/16:17</c:v>
                </c:pt>
                <c:pt idx="834">
                  <c:v>07/05/16:18</c:v>
                </c:pt>
                <c:pt idx="835">
                  <c:v>07/05/16:19</c:v>
                </c:pt>
                <c:pt idx="836">
                  <c:v>07/05/16:20</c:v>
                </c:pt>
                <c:pt idx="837">
                  <c:v>07/05/16:21</c:v>
                </c:pt>
                <c:pt idx="838">
                  <c:v>07/05/16:22</c:v>
                </c:pt>
                <c:pt idx="839">
                  <c:v>07/05/16:23</c:v>
                </c:pt>
                <c:pt idx="840">
                  <c:v>07/06/16:0</c:v>
                </c:pt>
                <c:pt idx="841">
                  <c:v>07/06/16:1</c:v>
                </c:pt>
                <c:pt idx="842">
                  <c:v>07/06/16:2</c:v>
                </c:pt>
                <c:pt idx="843">
                  <c:v>07/06/16:3</c:v>
                </c:pt>
                <c:pt idx="844">
                  <c:v>07/06/16:4</c:v>
                </c:pt>
                <c:pt idx="845">
                  <c:v>07/06/16:5</c:v>
                </c:pt>
                <c:pt idx="846">
                  <c:v>07/06/16:6</c:v>
                </c:pt>
                <c:pt idx="847">
                  <c:v>07/06/16:7</c:v>
                </c:pt>
                <c:pt idx="848">
                  <c:v>07/06/16:8</c:v>
                </c:pt>
                <c:pt idx="849">
                  <c:v>07/06/16:9</c:v>
                </c:pt>
                <c:pt idx="850">
                  <c:v>07/06/16:10</c:v>
                </c:pt>
                <c:pt idx="851">
                  <c:v>07/06/16:11</c:v>
                </c:pt>
                <c:pt idx="852">
                  <c:v>07/06/16:12</c:v>
                </c:pt>
                <c:pt idx="853">
                  <c:v>07/06/16:13</c:v>
                </c:pt>
                <c:pt idx="854">
                  <c:v>07/06/16:14</c:v>
                </c:pt>
                <c:pt idx="855">
                  <c:v>07/06/16:15</c:v>
                </c:pt>
                <c:pt idx="856">
                  <c:v>07/06/16:16</c:v>
                </c:pt>
                <c:pt idx="857">
                  <c:v>07/06/16:17</c:v>
                </c:pt>
                <c:pt idx="858">
                  <c:v>07/06/16:18</c:v>
                </c:pt>
                <c:pt idx="859">
                  <c:v>07/06/16:19</c:v>
                </c:pt>
                <c:pt idx="860">
                  <c:v>07/06/16:20</c:v>
                </c:pt>
                <c:pt idx="861">
                  <c:v>07/06/16:21</c:v>
                </c:pt>
                <c:pt idx="862">
                  <c:v>07/06/16:22</c:v>
                </c:pt>
                <c:pt idx="863">
                  <c:v>07/06/16:23</c:v>
                </c:pt>
                <c:pt idx="864">
                  <c:v>07/07/16:0</c:v>
                </c:pt>
                <c:pt idx="865">
                  <c:v>07/07/16:1</c:v>
                </c:pt>
                <c:pt idx="866">
                  <c:v>07/07/16:2</c:v>
                </c:pt>
                <c:pt idx="867">
                  <c:v>07/07/16:3</c:v>
                </c:pt>
                <c:pt idx="868">
                  <c:v>07/07/16:4</c:v>
                </c:pt>
                <c:pt idx="869">
                  <c:v>07/07/16:5</c:v>
                </c:pt>
                <c:pt idx="870">
                  <c:v>07/07/16:6</c:v>
                </c:pt>
                <c:pt idx="871">
                  <c:v>07/07/16:7</c:v>
                </c:pt>
                <c:pt idx="872">
                  <c:v>07/07/16:8</c:v>
                </c:pt>
                <c:pt idx="873">
                  <c:v>07/07/16:9</c:v>
                </c:pt>
                <c:pt idx="874">
                  <c:v>07/07/16:10</c:v>
                </c:pt>
                <c:pt idx="875">
                  <c:v>07/07/16:11</c:v>
                </c:pt>
                <c:pt idx="876">
                  <c:v>07/07/16:12</c:v>
                </c:pt>
                <c:pt idx="877">
                  <c:v>07/07/16:13</c:v>
                </c:pt>
                <c:pt idx="878">
                  <c:v>07/07/16:14</c:v>
                </c:pt>
                <c:pt idx="879">
                  <c:v>07/07/16:15</c:v>
                </c:pt>
                <c:pt idx="880">
                  <c:v>07/07/16:16</c:v>
                </c:pt>
                <c:pt idx="881">
                  <c:v>07/07/16:17</c:v>
                </c:pt>
                <c:pt idx="882">
                  <c:v>07/07/16:18</c:v>
                </c:pt>
                <c:pt idx="883">
                  <c:v>07/07/16:19</c:v>
                </c:pt>
                <c:pt idx="884">
                  <c:v>07/07/16:20</c:v>
                </c:pt>
                <c:pt idx="885">
                  <c:v>07/07/16:21</c:v>
                </c:pt>
                <c:pt idx="886">
                  <c:v>07/07/16:22</c:v>
                </c:pt>
                <c:pt idx="887">
                  <c:v>07/07/16:23</c:v>
                </c:pt>
                <c:pt idx="888">
                  <c:v>07/08/16:0</c:v>
                </c:pt>
                <c:pt idx="889">
                  <c:v>07/08/16:1</c:v>
                </c:pt>
                <c:pt idx="890">
                  <c:v>07/08/16:2</c:v>
                </c:pt>
                <c:pt idx="891">
                  <c:v>07/08/16:3</c:v>
                </c:pt>
                <c:pt idx="892">
                  <c:v>07/08/16:4</c:v>
                </c:pt>
                <c:pt idx="893">
                  <c:v>07/08/16:5</c:v>
                </c:pt>
                <c:pt idx="894">
                  <c:v>07/08/16:6</c:v>
                </c:pt>
                <c:pt idx="895">
                  <c:v>07/08/16:7</c:v>
                </c:pt>
                <c:pt idx="896">
                  <c:v>07/08/16:8</c:v>
                </c:pt>
                <c:pt idx="897">
                  <c:v>07/08/16:9</c:v>
                </c:pt>
                <c:pt idx="898">
                  <c:v>07/08/16:10</c:v>
                </c:pt>
                <c:pt idx="899">
                  <c:v>07/08/16:11</c:v>
                </c:pt>
                <c:pt idx="900">
                  <c:v>07/08/16:12</c:v>
                </c:pt>
                <c:pt idx="901">
                  <c:v>07/08/16:13</c:v>
                </c:pt>
                <c:pt idx="902">
                  <c:v>07/08/16:14</c:v>
                </c:pt>
                <c:pt idx="903">
                  <c:v>07/08/16:15</c:v>
                </c:pt>
                <c:pt idx="904">
                  <c:v>07/08/16:16</c:v>
                </c:pt>
                <c:pt idx="905">
                  <c:v>07/08/16:17</c:v>
                </c:pt>
                <c:pt idx="906">
                  <c:v>07/08/16:18</c:v>
                </c:pt>
                <c:pt idx="907">
                  <c:v>07/08/16:19</c:v>
                </c:pt>
                <c:pt idx="908">
                  <c:v>07/08/16:20</c:v>
                </c:pt>
                <c:pt idx="909">
                  <c:v>07/08/16:21</c:v>
                </c:pt>
                <c:pt idx="910">
                  <c:v>07/08/16:22</c:v>
                </c:pt>
                <c:pt idx="911">
                  <c:v>07/08/16:23</c:v>
                </c:pt>
                <c:pt idx="912">
                  <c:v>07/09/16:0</c:v>
                </c:pt>
                <c:pt idx="913">
                  <c:v>07/09/16:1</c:v>
                </c:pt>
                <c:pt idx="914">
                  <c:v>07/09/16:2</c:v>
                </c:pt>
                <c:pt idx="915">
                  <c:v>07/09/16:3</c:v>
                </c:pt>
                <c:pt idx="916">
                  <c:v>07/09/16:4</c:v>
                </c:pt>
                <c:pt idx="917">
                  <c:v>07/09/16:5</c:v>
                </c:pt>
                <c:pt idx="918">
                  <c:v>07/09/16:6</c:v>
                </c:pt>
                <c:pt idx="919">
                  <c:v>07/09/16:7</c:v>
                </c:pt>
                <c:pt idx="920">
                  <c:v>07/09/16:8</c:v>
                </c:pt>
                <c:pt idx="921">
                  <c:v>07/09/16:9</c:v>
                </c:pt>
                <c:pt idx="922">
                  <c:v>07/09/16:10</c:v>
                </c:pt>
                <c:pt idx="923">
                  <c:v>07/09/16:11</c:v>
                </c:pt>
                <c:pt idx="924">
                  <c:v>07/09/16:12</c:v>
                </c:pt>
                <c:pt idx="925">
                  <c:v>07/09/16:13</c:v>
                </c:pt>
                <c:pt idx="926">
                  <c:v>07/09/16:14</c:v>
                </c:pt>
                <c:pt idx="927">
                  <c:v>07/09/16:15</c:v>
                </c:pt>
                <c:pt idx="928">
                  <c:v>07/09/16:16</c:v>
                </c:pt>
                <c:pt idx="929">
                  <c:v>07/09/16:17</c:v>
                </c:pt>
                <c:pt idx="930">
                  <c:v>07/09/16:18</c:v>
                </c:pt>
                <c:pt idx="931">
                  <c:v>07/09/16:19</c:v>
                </c:pt>
                <c:pt idx="932">
                  <c:v>07/09/16:20</c:v>
                </c:pt>
                <c:pt idx="933">
                  <c:v>07/09/16:21</c:v>
                </c:pt>
                <c:pt idx="934">
                  <c:v>07/09/16:22</c:v>
                </c:pt>
                <c:pt idx="935">
                  <c:v>07/09/16:23</c:v>
                </c:pt>
                <c:pt idx="936">
                  <c:v>07/10/16:0</c:v>
                </c:pt>
                <c:pt idx="937">
                  <c:v>07/10/16:1</c:v>
                </c:pt>
                <c:pt idx="938">
                  <c:v>07/10/16:2</c:v>
                </c:pt>
                <c:pt idx="939">
                  <c:v>07/10/16:3</c:v>
                </c:pt>
                <c:pt idx="940">
                  <c:v>07/10/16:4</c:v>
                </c:pt>
                <c:pt idx="941">
                  <c:v>07/10/16:5</c:v>
                </c:pt>
                <c:pt idx="942">
                  <c:v>07/10/16:6</c:v>
                </c:pt>
                <c:pt idx="943">
                  <c:v>07/10/16:7</c:v>
                </c:pt>
                <c:pt idx="944">
                  <c:v>07/10/16:8</c:v>
                </c:pt>
                <c:pt idx="945">
                  <c:v>07/10/16:9</c:v>
                </c:pt>
                <c:pt idx="946">
                  <c:v>07/10/16:10</c:v>
                </c:pt>
                <c:pt idx="947">
                  <c:v>07/10/16:11</c:v>
                </c:pt>
                <c:pt idx="948">
                  <c:v>07/10/16:12</c:v>
                </c:pt>
                <c:pt idx="949">
                  <c:v>07/10/16:13</c:v>
                </c:pt>
                <c:pt idx="950">
                  <c:v>07/10/16:14</c:v>
                </c:pt>
                <c:pt idx="951">
                  <c:v>07/10/16:15</c:v>
                </c:pt>
                <c:pt idx="952">
                  <c:v>07/10/16:16</c:v>
                </c:pt>
                <c:pt idx="953">
                  <c:v>07/10/16:17</c:v>
                </c:pt>
                <c:pt idx="954">
                  <c:v>07/10/16:18</c:v>
                </c:pt>
                <c:pt idx="955">
                  <c:v>07/10/16:19</c:v>
                </c:pt>
                <c:pt idx="956">
                  <c:v>07/10/16:20</c:v>
                </c:pt>
                <c:pt idx="957">
                  <c:v>07/10/16:21</c:v>
                </c:pt>
                <c:pt idx="958">
                  <c:v>07/10/16:22</c:v>
                </c:pt>
                <c:pt idx="959">
                  <c:v>07/10/16:23</c:v>
                </c:pt>
                <c:pt idx="960">
                  <c:v>07/11/16:0</c:v>
                </c:pt>
                <c:pt idx="961">
                  <c:v>07/11/16:1</c:v>
                </c:pt>
                <c:pt idx="962">
                  <c:v>07/11/16:2</c:v>
                </c:pt>
                <c:pt idx="963">
                  <c:v>07/11/16:3</c:v>
                </c:pt>
                <c:pt idx="964">
                  <c:v>07/11/16:4</c:v>
                </c:pt>
                <c:pt idx="965">
                  <c:v>07/11/16:5</c:v>
                </c:pt>
                <c:pt idx="966">
                  <c:v>07/11/16:6</c:v>
                </c:pt>
                <c:pt idx="967">
                  <c:v>07/11/16:7</c:v>
                </c:pt>
                <c:pt idx="968">
                  <c:v>07/11/16:8</c:v>
                </c:pt>
                <c:pt idx="969">
                  <c:v>07/11/16:9</c:v>
                </c:pt>
                <c:pt idx="970">
                  <c:v>07/11/16:10</c:v>
                </c:pt>
                <c:pt idx="971">
                  <c:v>07/11/16:11</c:v>
                </c:pt>
                <c:pt idx="972">
                  <c:v>07/11/16:12</c:v>
                </c:pt>
                <c:pt idx="973">
                  <c:v>07/11/16:13</c:v>
                </c:pt>
                <c:pt idx="974">
                  <c:v>07/11/16:14</c:v>
                </c:pt>
                <c:pt idx="975">
                  <c:v>07/11/16:15</c:v>
                </c:pt>
                <c:pt idx="976">
                  <c:v>07/11/16:16</c:v>
                </c:pt>
                <c:pt idx="977">
                  <c:v>07/11/16:17</c:v>
                </c:pt>
                <c:pt idx="978">
                  <c:v>07/11/16:18</c:v>
                </c:pt>
                <c:pt idx="979">
                  <c:v>07/11/16:19</c:v>
                </c:pt>
                <c:pt idx="980">
                  <c:v>07/11/16:20</c:v>
                </c:pt>
                <c:pt idx="981">
                  <c:v>07/11/16:21</c:v>
                </c:pt>
                <c:pt idx="982">
                  <c:v>07/11/16:22</c:v>
                </c:pt>
                <c:pt idx="983">
                  <c:v>07/11/16:23</c:v>
                </c:pt>
                <c:pt idx="984">
                  <c:v>07/12/16:0</c:v>
                </c:pt>
                <c:pt idx="985">
                  <c:v>07/12/16:1</c:v>
                </c:pt>
                <c:pt idx="986">
                  <c:v>07/12/16:2</c:v>
                </c:pt>
                <c:pt idx="987">
                  <c:v>07/12/16:3</c:v>
                </c:pt>
                <c:pt idx="988">
                  <c:v>07/12/16:4</c:v>
                </c:pt>
                <c:pt idx="989">
                  <c:v>07/12/16:5</c:v>
                </c:pt>
                <c:pt idx="990">
                  <c:v>07/12/16:6</c:v>
                </c:pt>
                <c:pt idx="991">
                  <c:v>07/12/16:7</c:v>
                </c:pt>
                <c:pt idx="992">
                  <c:v>07/12/16:8</c:v>
                </c:pt>
                <c:pt idx="993">
                  <c:v>07/12/16:9</c:v>
                </c:pt>
                <c:pt idx="994">
                  <c:v>07/12/16:10</c:v>
                </c:pt>
                <c:pt idx="995">
                  <c:v>07/12/16:11</c:v>
                </c:pt>
                <c:pt idx="996">
                  <c:v>07/12/16:12</c:v>
                </c:pt>
                <c:pt idx="997">
                  <c:v>07/12/16:13</c:v>
                </c:pt>
                <c:pt idx="998">
                  <c:v>07/12/16:14</c:v>
                </c:pt>
                <c:pt idx="999">
                  <c:v>07/12/16:15</c:v>
                </c:pt>
                <c:pt idx="1000">
                  <c:v>07/12/16:16</c:v>
                </c:pt>
                <c:pt idx="1001">
                  <c:v>07/12/16:17</c:v>
                </c:pt>
                <c:pt idx="1002">
                  <c:v>07/12/16:18</c:v>
                </c:pt>
                <c:pt idx="1003">
                  <c:v>07/12/16:19</c:v>
                </c:pt>
                <c:pt idx="1004">
                  <c:v>07/12/16:20</c:v>
                </c:pt>
                <c:pt idx="1005">
                  <c:v>07/12/16:21</c:v>
                </c:pt>
                <c:pt idx="1006">
                  <c:v>07/12/16:22</c:v>
                </c:pt>
                <c:pt idx="1007">
                  <c:v>07/12/16:23</c:v>
                </c:pt>
                <c:pt idx="1008">
                  <c:v>07/13/16:0</c:v>
                </c:pt>
                <c:pt idx="1009">
                  <c:v>07/13/16:1</c:v>
                </c:pt>
                <c:pt idx="1010">
                  <c:v>07/13/16:2</c:v>
                </c:pt>
                <c:pt idx="1011">
                  <c:v>07/13/16:3</c:v>
                </c:pt>
                <c:pt idx="1012">
                  <c:v>07/13/16:4</c:v>
                </c:pt>
                <c:pt idx="1013">
                  <c:v>07/13/16:5</c:v>
                </c:pt>
                <c:pt idx="1014">
                  <c:v>07/13/16:6</c:v>
                </c:pt>
                <c:pt idx="1015">
                  <c:v>07/13/16:7</c:v>
                </c:pt>
                <c:pt idx="1016">
                  <c:v>07/13/16:8</c:v>
                </c:pt>
                <c:pt idx="1017">
                  <c:v>07/13/16:9</c:v>
                </c:pt>
                <c:pt idx="1018">
                  <c:v>07/13/16:10</c:v>
                </c:pt>
                <c:pt idx="1019">
                  <c:v>07/13/16:11</c:v>
                </c:pt>
                <c:pt idx="1020">
                  <c:v>07/13/16:12</c:v>
                </c:pt>
                <c:pt idx="1021">
                  <c:v>07/13/16:13</c:v>
                </c:pt>
                <c:pt idx="1022">
                  <c:v>07/13/16:14</c:v>
                </c:pt>
                <c:pt idx="1023">
                  <c:v>07/13/16:15</c:v>
                </c:pt>
                <c:pt idx="1024">
                  <c:v>07/13/16:16</c:v>
                </c:pt>
                <c:pt idx="1025">
                  <c:v>07/13/16:17</c:v>
                </c:pt>
                <c:pt idx="1026">
                  <c:v>07/13/16:18</c:v>
                </c:pt>
                <c:pt idx="1027">
                  <c:v>07/13/16:19</c:v>
                </c:pt>
                <c:pt idx="1028">
                  <c:v>07/13/16:20</c:v>
                </c:pt>
                <c:pt idx="1029">
                  <c:v>07/13/16:21</c:v>
                </c:pt>
                <c:pt idx="1030">
                  <c:v>07/13/16:22</c:v>
                </c:pt>
                <c:pt idx="1031">
                  <c:v>07/13/16:23</c:v>
                </c:pt>
                <c:pt idx="1032">
                  <c:v>07/14/16:0</c:v>
                </c:pt>
                <c:pt idx="1033">
                  <c:v>07/14/16:1</c:v>
                </c:pt>
                <c:pt idx="1034">
                  <c:v>07/14/16:2</c:v>
                </c:pt>
                <c:pt idx="1035">
                  <c:v>07/14/16:3</c:v>
                </c:pt>
                <c:pt idx="1036">
                  <c:v>07/14/16:4</c:v>
                </c:pt>
                <c:pt idx="1037">
                  <c:v>07/14/16:5</c:v>
                </c:pt>
                <c:pt idx="1038">
                  <c:v>07/14/16:6</c:v>
                </c:pt>
                <c:pt idx="1039">
                  <c:v>07/14/16:7</c:v>
                </c:pt>
                <c:pt idx="1040">
                  <c:v>07/14/16:8</c:v>
                </c:pt>
                <c:pt idx="1041">
                  <c:v>07/14/16:9</c:v>
                </c:pt>
                <c:pt idx="1042">
                  <c:v>07/14/16:10</c:v>
                </c:pt>
                <c:pt idx="1043">
                  <c:v>07/14/16:11</c:v>
                </c:pt>
                <c:pt idx="1044">
                  <c:v>07/14/16:12</c:v>
                </c:pt>
                <c:pt idx="1045">
                  <c:v>07/14/16:13</c:v>
                </c:pt>
                <c:pt idx="1046">
                  <c:v>07/14/16:14</c:v>
                </c:pt>
                <c:pt idx="1047">
                  <c:v>07/14/16:15</c:v>
                </c:pt>
                <c:pt idx="1048">
                  <c:v>07/14/16:16</c:v>
                </c:pt>
                <c:pt idx="1049">
                  <c:v>07/14/16:17</c:v>
                </c:pt>
                <c:pt idx="1050">
                  <c:v>07/14/16:18</c:v>
                </c:pt>
                <c:pt idx="1051">
                  <c:v>07/14/16:19</c:v>
                </c:pt>
                <c:pt idx="1052">
                  <c:v>07/14/16:20</c:v>
                </c:pt>
                <c:pt idx="1053">
                  <c:v>07/14/16:21</c:v>
                </c:pt>
                <c:pt idx="1054">
                  <c:v>07/14/16:22</c:v>
                </c:pt>
                <c:pt idx="1055">
                  <c:v>07/14/16:23</c:v>
                </c:pt>
                <c:pt idx="1056">
                  <c:v>07/15/16:0</c:v>
                </c:pt>
                <c:pt idx="1057">
                  <c:v>07/15/16:1</c:v>
                </c:pt>
                <c:pt idx="1058">
                  <c:v>07/15/16:2</c:v>
                </c:pt>
                <c:pt idx="1059">
                  <c:v>07/15/16:3</c:v>
                </c:pt>
                <c:pt idx="1060">
                  <c:v>07/15/16:4</c:v>
                </c:pt>
                <c:pt idx="1061">
                  <c:v>07/15/16:5</c:v>
                </c:pt>
                <c:pt idx="1062">
                  <c:v>07/15/16:6</c:v>
                </c:pt>
                <c:pt idx="1063">
                  <c:v>07/15/16:7</c:v>
                </c:pt>
                <c:pt idx="1064">
                  <c:v>07/15/16:8</c:v>
                </c:pt>
                <c:pt idx="1065">
                  <c:v>07/15/16:9</c:v>
                </c:pt>
                <c:pt idx="1066">
                  <c:v>07/15/16:10</c:v>
                </c:pt>
                <c:pt idx="1067">
                  <c:v>07/15/16:11</c:v>
                </c:pt>
                <c:pt idx="1068">
                  <c:v>07/15/16:12</c:v>
                </c:pt>
                <c:pt idx="1069">
                  <c:v>07/15/16:13</c:v>
                </c:pt>
                <c:pt idx="1070">
                  <c:v>07/15/16:14</c:v>
                </c:pt>
                <c:pt idx="1071">
                  <c:v>07/15/16:15</c:v>
                </c:pt>
                <c:pt idx="1072">
                  <c:v>07/15/16:16</c:v>
                </c:pt>
                <c:pt idx="1073">
                  <c:v>07/15/16:17</c:v>
                </c:pt>
                <c:pt idx="1074">
                  <c:v>07/15/16:18</c:v>
                </c:pt>
                <c:pt idx="1075">
                  <c:v>07/15/16:19</c:v>
                </c:pt>
                <c:pt idx="1076">
                  <c:v>07/15/16:20</c:v>
                </c:pt>
                <c:pt idx="1077">
                  <c:v>07/15/16:21</c:v>
                </c:pt>
                <c:pt idx="1078">
                  <c:v>07/15/16:22</c:v>
                </c:pt>
                <c:pt idx="1079">
                  <c:v>07/15/16:23</c:v>
                </c:pt>
                <c:pt idx="1080">
                  <c:v>07/16/16:0</c:v>
                </c:pt>
                <c:pt idx="1081">
                  <c:v>07/16/16:1</c:v>
                </c:pt>
                <c:pt idx="1082">
                  <c:v>07/16/16:2</c:v>
                </c:pt>
                <c:pt idx="1083">
                  <c:v>07/16/16:3</c:v>
                </c:pt>
                <c:pt idx="1084">
                  <c:v>07/16/16:4</c:v>
                </c:pt>
                <c:pt idx="1085">
                  <c:v>07/16/16:5</c:v>
                </c:pt>
                <c:pt idx="1086">
                  <c:v>07/16/16:6</c:v>
                </c:pt>
                <c:pt idx="1087">
                  <c:v>07/16/16:7</c:v>
                </c:pt>
                <c:pt idx="1088">
                  <c:v>07/16/16:8</c:v>
                </c:pt>
                <c:pt idx="1089">
                  <c:v>07/16/16:9</c:v>
                </c:pt>
                <c:pt idx="1090">
                  <c:v>07/16/16:10</c:v>
                </c:pt>
                <c:pt idx="1091">
                  <c:v>07/16/16:11</c:v>
                </c:pt>
                <c:pt idx="1092">
                  <c:v>07/16/16:12</c:v>
                </c:pt>
                <c:pt idx="1093">
                  <c:v>07/16/16:13</c:v>
                </c:pt>
                <c:pt idx="1094">
                  <c:v>07/16/16:14</c:v>
                </c:pt>
                <c:pt idx="1095">
                  <c:v>07/16/16:15</c:v>
                </c:pt>
                <c:pt idx="1096">
                  <c:v>07/16/16:16</c:v>
                </c:pt>
                <c:pt idx="1097">
                  <c:v>07/16/16:17</c:v>
                </c:pt>
                <c:pt idx="1098">
                  <c:v>07/16/16:18</c:v>
                </c:pt>
                <c:pt idx="1099">
                  <c:v>07/16/16:19</c:v>
                </c:pt>
                <c:pt idx="1100">
                  <c:v>07/16/16:20</c:v>
                </c:pt>
                <c:pt idx="1101">
                  <c:v>07/16/16:21</c:v>
                </c:pt>
                <c:pt idx="1102">
                  <c:v>07/16/16:22</c:v>
                </c:pt>
                <c:pt idx="1103">
                  <c:v>07/16/16:23</c:v>
                </c:pt>
                <c:pt idx="1104">
                  <c:v>07/17/16:0</c:v>
                </c:pt>
                <c:pt idx="1105">
                  <c:v>07/17/16:1</c:v>
                </c:pt>
                <c:pt idx="1106">
                  <c:v>07/17/16:2</c:v>
                </c:pt>
                <c:pt idx="1107">
                  <c:v>07/17/16:3</c:v>
                </c:pt>
                <c:pt idx="1108">
                  <c:v>07/17/16:4</c:v>
                </c:pt>
                <c:pt idx="1109">
                  <c:v>07/17/16:5</c:v>
                </c:pt>
                <c:pt idx="1110">
                  <c:v>07/17/16:6</c:v>
                </c:pt>
                <c:pt idx="1111">
                  <c:v>07/17/16:7</c:v>
                </c:pt>
                <c:pt idx="1112">
                  <c:v>07/17/16:8</c:v>
                </c:pt>
                <c:pt idx="1113">
                  <c:v>07/17/16:9</c:v>
                </c:pt>
                <c:pt idx="1114">
                  <c:v>07/17/16:10</c:v>
                </c:pt>
                <c:pt idx="1115">
                  <c:v>07/17/16:11</c:v>
                </c:pt>
                <c:pt idx="1116">
                  <c:v>07/17/16:12</c:v>
                </c:pt>
                <c:pt idx="1117">
                  <c:v>07/17/16:13</c:v>
                </c:pt>
                <c:pt idx="1118">
                  <c:v>07/17/16:14</c:v>
                </c:pt>
                <c:pt idx="1119">
                  <c:v>07/17/16:15</c:v>
                </c:pt>
                <c:pt idx="1120">
                  <c:v>07/17/16:16</c:v>
                </c:pt>
                <c:pt idx="1121">
                  <c:v>07/17/16:17</c:v>
                </c:pt>
                <c:pt idx="1122">
                  <c:v>07/17/16:18</c:v>
                </c:pt>
                <c:pt idx="1123">
                  <c:v>07/17/16:19</c:v>
                </c:pt>
                <c:pt idx="1124">
                  <c:v>07/17/16:20</c:v>
                </c:pt>
                <c:pt idx="1125">
                  <c:v>07/17/16:21</c:v>
                </c:pt>
                <c:pt idx="1126">
                  <c:v>07/17/16:22</c:v>
                </c:pt>
                <c:pt idx="1127">
                  <c:v>07/17/16:23</c:v>
                </c:pt>
                <c:pt idx="1128">
                  <c:v>07/18/16:0</c:v>
                </c:pt>
                <c:pt idx="1129">
                  <c:v>07/18/16:1</c:v>
                </c:pt>
                <c:pt idx="1130">
                  <c:v>07/18/16:2</c:v>
                </c:pt>
                <c:pt idx="1131">
                  <c:v>07/18/16:3</c:v>
                </c:pt>
                <c:pt idx="1132">
                  <c:v>07/18/16:4</c:v>
                </c:pt>
                <c:pt idx="1133">
                  <c:v>07/18/16:5</c:v>
                </c:pt>
                <c:pt idx="1134">
                  <c:v>07/18/16:6</c:v>
                </c:pt>
                <c:pt idx="1135">
                  <c:v>07/18/16:7</c:v>
                </c:pt>
                <c:pt idx="1136">
                  <c:v>07/18/16:8</c:v>
                </c:pt>
                <c:pt idx="1137">
                  <c:v>07/18/16:9</c:v>
                </c:pt>
                <c:pt idx="1138">
                  <c:v>07/18/16:10</c:v>
                </c:pt>
                <c:pt idx="1139">
                  <c:v>07/18/16:11</c:v>
                </c:pt>
                <c:pt idx="1140">
                  <c:v>07/18/16:12</c:v>
                </c:pt>
                <c:pt idx="1141">
                  <c:v>07/18/16:13</c:v>
                </c:pt>
                <c:pt idx="1142">
                  <c:v>07/18/16:14</c:v>
                </c:pt>
                <c:pt idx="1143">
                  <c:v>07/18/16:15</c:v>
                </c:pt>
                <c:pt idx="1144">
                  <c:v>07/18/16:16</c:v>
                </c:pt>
                <c:pt idx="1145">
                  <c:v>07/18/16:17</c:v>
                </c:pt>
                <c:pt idx="1146">
                  <c:v>07/18/16:18</c:v>
                </c:pt>
                <c:pt idx="1147">
                  <c:v>07/18/16:19</c:v>
                </c:pt>
                <c:pt idx="1148">
                  <c:v>07/18/16:20</c:v>
                </c:pt>
                <c:pt idx="1149">
                  <c:v>07/18/16:21</c:v>
                </c:pt>
                <c:pt idx="1150">
                  <c:v>07/18/16:22</c:v>
                </c:pt>
                <c:pt idx="1151">
                  <c:v>07/18/16:23</c:v>
                </c:pt>
                <c:pt idx="1152">
                  <c:v>07/19/16:0</c:v>
                </c:pt>
                <c:pt idx="1153">
                  <c:v>07/19/16:1</c:v>
                </c:pt>
                <c:pt idx="1154">
                  <c:v>07/19/16:2</c:v>
                </c:pt>
                <c:pt idx="1155">
                  <c:v>07/19/16:3</c:v>
                </c:pt>
                <c:pt idx="1156">
                  <c:v>07/19/16:4</c:v>
                </c:pt>
                <c:pt idx="1157">
                  <c:v>07/19/16:5</c:v>
                </c:pt>
                <c:pt idx="1158">
                  <c:v>07/19/16:6</c:v>
                </c:pt>
                <c:pt idx="1159">
                  <c:v>07/19/16:7</c:v>
                </c:pt>
                <c:pt idx="1160">
                  <c:v>07/19/16:8</c:v>
                </c:pt>
                <c:pt idx="1161">
                  <c:v>07/19/16:9</c:v>
                </c:pt>
                <c:pt idx="1162">
                  <c:v>07/19/16:10</c:v>
                </c:pt>
                <c:pt idx="1163">
                  <c:v>07/19/16:11</c:v>
                </c:pt>
                <c:pt idx="1164">
                  <c:v>07/19/16:12</c:v>
                </c:pt>
                <c:pt idx="1165">
                  <c:v>07/19/16:13</c:v>
                </c:pt>
                <c:pt idx="1166">
                  <c:v>07/19/16:14</c:v>
                </c:pt>
                <c:pt idx="1167">
                  <c:v>07/19/16:15</c:v>
                </c:pt>
                <c:pt idx="1168">
                  <c:v>07/19/16:16</c:v>
                </c:pt>
                <c:pt idx="1169">
                  <c:v>07/19/16:17</c:v>
                </c:pt>
                <c:pt idx="1170">
                  <c:v>07/19/16:18</c:v>
                </c:pt>
                <c:pt idx="1171">
                  <c:v>07/19/16:19</c:v>
                </c:pt>
                <c:pt idx="1172">
                  <c:v>07/19/16:20</c:v>
                </c:pt>
                <c:pt idx="1173">
                  <c:v>07/19/16:21</c:v>
                </c:pt>
                <c:pt idx="1174">
                  <c:v>07/19/16:22</c:v>
                </c:pt>
                <c:pt idx="1175">
                  <c:v>07/19/16:23</c:v>
                </c:pt>
                <c:pt idx="1176">
                  <c:v>07/20/16:0</c:v>
                </c:pt>
                <c:pt idx="1177">
                  <c:v>07/20/16:1</c:v>
                </c:pt>
                <c:pt idx="1178">
                  <c:v>07/20/16:2</c:v>
                </c:pt>
                <c:pt idx="1179">
                  <c:v>07/20/16:3</c:v>
                </c:pt>
                <c:pt idx="1180">
                  <c:v>07/20/16:4</c:v>
                </c:pt>
                <c:pt idx="1181">
                  <c:v>07/20/16:5</c:v>
                </c:pt>
                <c:pt idx="1182">
                  <c:v>07/20/16:6</c:v>
                </c:pt>
                <c:pt idx="1183">
                  <c:v>07/20/16:7</c:v>
                </c:pt>
                <c:pt idx="1184">
                  <c:v>07/20/16:8</c:v>
                </c:pt>
                <c:pt idx="1185">
                  <c:v>07/20/16:9</c:v>
                </c:pt>
                <c:pt idx="1186">
                  <c:v>07/20/16:10</c:v>
                </c:pt>
                <c:pt idx="1187">
                  <c:v>07/20/16:11</c:v>
                </c:pt>
                <c:pt idx="1188">
                  <c:v>07/20/16:12</c:v>
                </c:pt>
                <c:pt idx="1189">
                  <c:v>07/20/16:13</c:v>
                </c:pt>
                <c:pt idx="1190">
                  <c:v>07/20/16:14</c:v>
                </c:pt>
                <c:pt idx="1191">
                  <c:v>07/20/16:15</c:v>
                </c:pt>
                <c:pt idx="1192">
                  <c:v>07/20/16:16</c:v>
                </c:pt>
                <c:pt idx="1193">
                  <c:v>07/20/16:17</c:v>
                </c:pt>
                <c:pt idx="1194">
                  <c:v>07/20/16:18</c:v>
                </c:pt>
                <c:pt idx="1195">
                  <c:v>07/20/16:19</c:v>
                </c:pt>
                <c:pt idx="1196">
                  <c:v>07/20/16:20</c:v>
                </c:pt>
                <c:pt idx="1197">
                  <c:v>07/20/16:21</c:v>
                </c:pt>
                <c:pt idx="1198">
                  <c:v>07/20/16:22</c:v>
                </c:pt>
                <c:pt idx="1199">
                  <c:v>07/20/16:23</c:v>
                </c:pt>
                <c:pt idx="1200">
                  <c:v>07/21/16:0</c:v>
                </c:pt>
                <c:pt idx="1201">
                  <c:v>07/21/16:1</c:v>
                </c:pt>
                <c:pt idx="1202">
                  <c:v>07/21/16:2</c:v>
                </c:pt>
                <c:pt idx="1203">
                  <c:v>07/21/16:3</c:v>
                </c:pt>
                <c:pt idx="1204">
                  <c:v>07/21/16:4</c:v>
                </c:pt>
                <c:pt idx="1205">
                  <c:v>07/21/16:5</c:v>
                </c:pt>
                <c:pt idx="1206">
                  <c:v>07/21/16:6</c:v>
                </c:pt>
                <c:pt idx="1207">
                  <c:v>07/21/16:7</c:v>
                </c:pt>
                <c:pt idx="1208">
                  <c:v>07/21/16:8</c:v>
                </c:pt>
                <c:pt idx="1209">
                  <c:v>07/21/16:9</c:v>
                </c:pt>
                <c:pt idx="1210">
                  <c:v>07/21/16:10</c:v>
                </c:pt>
                <c:pt idx="1211">
                  <c:v>07/21/16:11</c:v>
                </c:pt>
                <c:pt idx="1212">
                  <c:v>07/21/16:12</c:v>
                </c:pt>
                <c:pt idx="1213">
                  <c:v>07/21/16:13</c:v>
                </c:pt>
                <c:pt idx="1214">
                  <c:v>07/21/16:14</c:v>
                </c:pt>
                <c:pt idx="1215">
                  <c:v>07/21/16:15</c:v>
                </c:pt>
                <c:pt idx="1216">
                  <c:v>07/21/16:16</c:v>
                </c:pt>
                <c:pt idx="1217">
                  <c:v>07/21/16:17</c:v>
                </c:pt>
                <c:pt idx="1218">
                  <c:v>07/21/16:18</c:v>
                </c:pt>
                <c:pt idx="1219">
                  <c:v>07/21/16:19</c:v>
                </c:pt>
                <c:pt idx="1220">
                  <c:v>07/21/16:20</c:v>
                </c:pt>
                <c:pt idx="1221">
                  <c:v>07/21/16:21</c:v>
                </c:pt>
                <c:pt idx="1222">
                  <c:v>07/21/16:22</c:v>
                </c:pt>
                <c:pt idx="1223">
                  <c:v>07/21/16:23</c:v>
                </c:pt>
                <c:pt idx="1224">
                  <c:v>07/22/16:0</c:v>
                </c:pt>
                <c:pt idx="1225">
                  <c:v>07/22/16:1</c:v>
                </c:pt>
                <c:pt idx="1226">
                  <c:v>07/22/16:2</c:v>
                </c:pt>
                <c:pt idx="1227">
                  <c:v>07/22/16:3</c:v>
                </c:pt>
                <c:pt idx="1228">
                  <c:v>07/22/16:4</c:v>
                </c:pt>
                <c:pt idx="1229">
                  <c:v>07/22/16:5</c:v>
                </c:pt>
                <c:pt idx="1230">
                  <c:v>07/22/16:6</c:v>
                </c:pt>
                <c:pt idx="1231">
                  <c:v>07/22/16:7</c:v>
                </c:pt>
                <c:pt idx="1232">
                  <c:v>07/22/16:8</c:v>
                </c:pt>
                <c:pt idx="1233">
                  <c:v>07/22/16:9</c:v>
                </c:pt>
                <c:pt idx="1234">
                  <c:v>07/22/16:10</c:v>
                </c:pt>
                <c:pt idx="1235">
                  <c:v>07/22/16:11</c:v>
                </c:pt>
                <c:pt idx="1236">
                  <c:v>07/22/16:12</c:v>
                </c:pt>
                <c:pt idx="1237">
                  <c:v>07/22/16:13</c:v>
                </c:pt>
                <c:pt idx="1238">
                  <c:v>07/22/16:14</c:v>
                </c:pt>
                <c:pt idx="1239">
                  <c:v>07/22/16:15</c:v>
                </c:pt>
                <c:pt idx="1240">
                  <c:v>07/22/16:16</c:v>
                </c:pt>
                <c:pt idx="1241">
                  <c:v>07/22/16:17</c:v>
                </c:pt>
                <c:pt idx="1242">
                  <c:v>07/22/16:18</c:v>
                </c:pt>
                <c:pt idx="1243">
                  <c:v>07/22/16:19</c:v>
                </c:pt>
                <c:pt idx="1244">
                  <c:v>07/22/16:20</c:v>
                </c:pt>
                <c:pt idx="1245">
                  <c:v>07/22/16:21</c:v>
                </c:pt>
                <c:pt idx="1246">
                  <c:v>07/22/16:22</c:v>
                </c:pt>
                <c:pt idx="1247">
                  <c:v>07/22/16:23</c:v>
                </c:pt>
                <c:pt idx="1248">
                  <c:v>07/23/16:0</c:v>
                </c:pt>
                <c:pt idx="1249">
                  <c:v>07/23/16:1</c:v>
                </c:pt>
                <c:pt idx="1250">
                  <c:v>07/23/16:2</c:v>
                </c:pt>
                <c:pt idx="1251">
                  <c:v>07/23/16:3</c:v>
                </c:pt>
                <c:pt idx="1252">
                  <c:v>07/23/16:4</c:v>
                </c:pt>
                <c:pt idx="1253">
                  <c:v>07/23/16:5</c:v>
                </c:pt>
                <c:pt idx="1254">
                  <c:v>07/23/16:6</c:v>
                </c:pt>
                <c:pt idx="1255">
                  <c:v>07/23/16:7</c:v>
                </c:pt>
                <c:pt idx="1256">
                  <c:v>07/23/16:8</c:v>
                </c:pt>
                <c:pt idx="1257">
                  <c:v>07/23/16:9</c:v>
                </c:pt>
                <c:pt idx="1258">
                  <c:v>07/23/16:10</c:v>
                </c:pt>
                <c:pt idx="1259">
                  <c:v>07/23/16:11</c:v>
                </c:pt>
                <c:pt idx="1260">
                  <c:v>07/23/16:12</c:v>
                </c:pt>
                <c:pt idx="1261">
                  <c:v>07/23/16:13</c:v>
                </c:pt>
                <c:pt idx="1262">
                  <c:v>07/23/16:14</c:v>
                </c:pt>
                <c:pt idx="1263">
                  <c:v>07/23/16:15</c:v>
                </c:pt>
                <c:pt idx="1264">
                  <c:v>07/23/16:16</c:v>
                </c:pt>
                <c:pt idx="1265">
                  <c:v>07/23/16:17</c:v>
                </c:pt>
                <c:pt idx="1266">
                  <c:v>07/23/16:18</c:v>
                </c:pt>
                <c:pt idx="1267">
                  <c:v>07/23/16:19</c:v>
                </c:pt>
                <c:pt idx="1268">
                  <c:v>07/23/16:20</c:v>
                </c:pt>
                <c:pt idx="1269">
                  <c:v>07/23/16:21</c:v>
                </c:pt>
                <c:pt idx="1270">
                  <c:v>07/23/16:22</c:v>
                </c:pt>
                <c:pt idx="1271">
                  <c:v>07/23/16:23</c:v>
                </c:pt>
                <c:pt idx="1272">
                  <c:v>07/24/16:0</c:v>
                </c:pt>
                <c:pt idx="1273">
                  <c:v>07/24/16:1</c:v>
                </c:pt>
                <c:pt idx="1274">
                  <c:v>07/24/16:2</c:v>
                </c:pt>
                <c:pt idx="1275">
                  <c:v>07/24/16:3</c:v>
                </c:pt>
                <c:pt idx="1276">
                  <c:v>07/24/16:4</c:v>
                </c:pt>
                <c:pt idx="1277">
                  <c:v>07/24/16:5</c:v>
                </c:pt>
                <c:pt idx="1278">
                  <c:v>07/24/16:6</c:v>
                </c:pt>
                <c:pt idx="1279">
                  <c:v>07/24/16:7</c:v>
                </c:pt>
                <c:pt idx="1280">
                  <c:v>07/24/16:8</c:v>
                </c:pt>
                <c:pt idx="1281">
                  <c:v>07/24/16:9</c:v>
                </c:pt>
                <c:pt idx="1282">
                  <c:v>07/24/16:10</c:v>
                </c:pt>
                <c:pt idx="1283">
                  <c:v>07/24/16:11</c:v>
                </c:pt>
                <c:pt idx="1284">
                  <c:v>07/24/16:12</c:v>
                </c:pt>
                <c:pt idx="1285">
                  <c:v>07/24/16:13</c:v>
                </c:pt>
                <c:pt idx="1286">
                  <c:v>07/24/16:14</c:v>
                </c:pt>
                <c:pt idx="1287">
                  <c:v>07/24/16:15</c:v>
                </c:pt>
                <c:pt idx="1288">
                  <c:v>07/24/16:16</c:v>
                </c:pt>
                <c:pt idx="1289">
                  <c:v>07/24/16:17</c:v>
                </c:pt>
                <c:pt idx="1290">
                  <c:v>07/24/16:18</c:v>
                </c:pt>
                <c:pt idx="1291">
                  <c:v>07/24/16:19</c:v>
                </c:pt>
                <c:pt idx="1292">
                  <c:v>07/24/16:20</c:v>
                </c:pt>
                <c:pt idx="1293">
                  <c:v>07/24/16:21</c:v>
                </c:pt>
                <c:pt idx="1294">
                  <c:v>07/24/16:22</c:v>
                </c:pt>
                <c:pt idx="1295">
                  <c:v>07/24/16:23</c:v>
                </c:pt>
                <c:pt idx="1296">
                  <c:v>07/25/16:0</c:v>
                </c:pt>
                <c:pt idx="1297">
                  <c:v>07/25/16:1</c:v>
                </c:pt>
                <c:pt idx="1298">
                  <c:v>07/25/16:2</c:v>
                </c:pt>
                <c:pt idx="1299">
                  <c:v>07/25/16:3</c:v>
                </c:pt>
                <c:pt idx="1300">
                  <c:v>07/25/16:4</c:v>
                </c:pt>
                <c:pt idx="1301">
                  <c:v>07/25/16:5</c:v>
                </c:pt>
                <c:pt idx="1302">
                  <c:v>07/25/16:6</c:v>
                </c:pt>
                <c:pt idx="1303">
                  <c:v>07/25/16:7</c:v>
                </c:pt>
                <c:pt idx="1304">
                  <c:v>07/25/16:8</c:v>
                </c:pt>
                <c:pt idx="1305">
                  <c:v>07/25/16:9</c:v>
                </c:pt>
                <c:pt idx="1306">
                  <c:v>07/25/16:10</c:v>
                </c:pt>
                <c:pt idx="1307">
                  <c:v>07/25/16:11</c:v>
                </c:pt>
                <c:pt idx="1308">
                  <c:v>07/25/16:12</c:v>
                </c:pt>
                <c:pt idx="1309">
                  <c:v>07/25/16:13</c:v>
                </c:pt>
                <c:pt idx="1310">
                  <c:v>07/25/16:14</c:v>
                </c:pt>
                <c:pt idx="1311">
                  <c:v>07/25/16:15</c:v>
                </c:pt>
                <c:pt idx="1312">
                  <c:v>07/25/16:16</c:v>
                </c:pt>
                <c:pt idx="1313">
                  <c:v>07/25/16:17</c:v>
                </c:pt>
                <c:pt idx="1314">
                  <c:v>07/25/16:18</c:v>
                </c:pt>
                <c:pt idx="1315">
                  <c:v>07/25/16:19</c:v>
                </c:pt>
                <c:pt idx="1316">
                  <c:v>07/25/16:20</c:v>
                </c:pt>
                <c:pt idx="1317">
                  <c:v>07/25/16:21</c:v>
                </c:pt>
                <c:pt idx="1318">
                  <c:v>07/25/16:22</c:v>
                </c:pt>
                <c:pt idx="1319">
                  <c:v>07/25/16:23</c:v>
                </c:pt>
                <c:pt idx="1320">
                  <c:v>07/26/16:0</c:v>
                </c:pt>
                <c:pt idx="1321">
                  <c:v>07/26/16:1</c:v>
                </c:pt>
                <c:pt idx="1322">
                  <c:v>07/26/16:2</c:v>
                </c:pt>
                <c:pt idx="1323">
                  <c:v>07/26/16:3</c:v>
                </c:pt>
                <c:pt idx="1324">
                  <c:v>07/26/16:4</c:v>
                </c:pt>
                <c:pt idx="1325">
                  <c:v>07/26/16:5</c:v>
                </c:pt>
                <c:pt idx="1326">
                  <c:v>07/26/16:6</c:v>
                </c:pt>
                <c:pt idx="1327">
                  <c:v>07/26/16:7</c:v>
                </c:pt>
                <c:pt idx="1328">
                  <c:v>07/26/16:8</c:v>
                </c:pt>
                <c:pt idx="1329">
                  <c:v>07/26/16:9</c:v>
                </c:pt>
                <c:pt idx="1330">
                  <c:v>07/26/16:10</c:v>
                </c:pt>
                <c:pt idx="1331">
                  <c:v>07/26/16:11</c:v>
                </c:pt>
                <c:pt idx="1332">
                  <c:v>07/26/16:12</c:v>
                </c:pt>
                <c:pt idx="1333">
                  <c:v>07/26/16:13</c:v>
                </c:pt>
                <c:pt idx="1334">
                  <c:v>07/26/16:14</c:v>
                </c:pt>
                <c:pt idx="1335">
                  <c:v>07/26/16:15</c:v>
                </c:pt>
                <c:pt idx="1336">
                  <c:v>07/26/16:16</c:v>
                </c:pt>
                <c:pt idx="1337">
                  <c:v>07/26/16:17</c:v>
                </c:pt>
                <c:pt idx="1338">
                  <c:v>07/26/16:18</c:v>
                </c:pt>
                <c:pt idx="1339">
                  <c:v>07/26/16:19</c:v>
                </c:pt>
                <c:pt idx="1340">
                  <c:v>07/26/16:20</c:v>
                </c:pt>
                <c:pt idx="1341">
                  <c:v>07/26/16:21</c:v>
                </c:pt>
                <c:pt idx="1342">
                  <c:v>07/26/16:22</c:v>
                </c:pt>
                <c:pt idx="1343">
                  <c:v>07/26/16:23</c:v>
                </c:pt>
                <c:pt idx="1344">
                  <c:v>07/27/16:0</c:v>
                </c:pt>
                <c:pt idx="1345">
                  <c:v>07/27/16:1</c:v>
                </c:pt>
                <c:pt idx="1346">
                  <c:v>07/27/16:2</c:v>
                </c:pt>
                <c:pt idx="1347">
                  <c:v>07/27/16:3</c:v>
                </c:pt>
                <c:pt idx="1348">
                  <c:v>07/27/16:4</c:v>
                </c:pt>
                <c:pt idx="1349">
                  <c:v>07/27/16:5</c:v>
                </c:pt>
                <c:pt idx="1350">
                  <c:v>07/27/16:6</c:v>
                </c:pt>
                <c:pt idx="1351">
                  <c:v>07/27/16:7</c:v>
                </c:pt>
                <c:pt idx="1352">
                  <c:v>07/27/16:8</c:v>
                </c:pt>
                <c:pt idx="1353">
                  <c:v>07/27/16:9</c:v>
                </c:pt>
                <c:pt idx="1354">
                  <c:v>07/27/16:10</c:v>
                </c:pt>
                <c:pt idx="1355">
                  <c:v>07/27/16:11</c:v>
                </c:pt>
                <c:pt idx="1356">
                  <c:v>07/27/16:12</c:v>
                </c:pt>
                <c:pt idx="1357">
                  <c:v>07/27/16:13</c:v>
                </c:pt>
                <c:pt idx="1358">
                  <c:v>07/27/16:14</c:v>
                </c:pt>
                <c:pt idx="1359">
                  <c:v>07/27/16:15</c:v>
                </c:pt>
                <c:pt idx="1360">
                  <c:v>07/27/16:16</c:v>
                </c:pt>
                <c:pt idx="1361">
                  <c:v>07/27/16:17</c:v>
                </c:pt>
                <c:pt idx="1362">
                  <c:v>07/27/16:18</c:v>
                </c:pt>
                <c:pt idx="1363">
                  <c:v>07/27/16:19</c:v>
                </c:pt>
                <c:pt idx="1364">
                  <c:v>07/27/16:20</c:v>
                </c:pt>
                <c:pt idx="1365">
                  <c:v>07/27/16:21</c:v>
                </c:pt>
                <c:pt idx="1366">
                  <c:v>07/27/16:22</c:v>
                </c:pt>
                <c:pt idx="1367">
                  <c:v>07/27/16:23</c:v>
                </c:pt>
                <c:pt idx="1368">
                  <c:v>07/28/16:0</c:v>
                </c:pt>
                <c:pt idx="1369">
                  <c:v>07/28/16:1</c:v>
                </c:pt>
                <c:pt idx="1370">
                  <c:v>07/28/16:2</c:v>
                </c:pt>
                <c:pt idx="1371">
                  <c:v>07/28/16:3</c:v>
                </c:pt>
                <c:pt idx="1372">
                  <c:v>07/28/16:4</c:v>
                </c:pt>
                <c:pt idx="1373">
                  <c:v>07/28/16:5</c:v>
                </c:pt>
                <c:pt idx="1374">
                  <c:v>07/28/16:6</c:v>
                </c:pt>
                <c:pt idx="1375">
                  <c:v>07/28/16:7</c:v>
                </c:pt>
                <c:pt idx="1376">
                  <c:v>07/28/16:8</c:v>
                </c:pt>
                <c:pt idx="1377">
                  <c:v>07/28/16:9</c:v>
                </c:pt>
                <c:pt idx="1378">
                  <c:v>07/28/16:10</c:v>
                </c:pt>
                <c:pt idx="1379">
                  <c:v>07/28/16:11</c:v>
                </c:pt>
                <c:pt idx="1380">
                  <c:v>07/28/16:12</c:v>
                </c:pt>
                <c:pt idx="1381">
                  <c:v>07/28/16:13</c:v>
                </c:pt>
                <c:pt idx="1382">
                  <c:v>07/28/16:14</c:v>
                </c:pt>
                <c:pt idx="1383">
                  <c:v>07/28/16:15</c:v>
                </c:pt>
                <c:pt idx="1384">
                  <c:v>07/28/16:16</c:v>
                </c:pt>
                <c:pt idx="1385">
                  <c:v>07/28/16:17</c:v>
                </c:pt>
                <c:pt idx="1386">
                  <c:v>07/28/16:18</c:v>
                </c:pt>
                <c:pt idx="1387">
                  <c:v>07/28/16:19</c:v>
                </c:pt>
                <c:pt idx="1388">
                  <c:v>07/28/16:20</c:v>
                </c:pt>
                <c:pt idx="1389">
                  <c:v>07/28/16:21</c:v>
                </c:pt>
                <c:pt idx="1390">
                  <c:v>07/28/16:22</c:v>
                </c:pt>
                <c:pt idx="1391">
                  <c:v>07/28/16:23</c:v>
                </c:pt>
                <c:pt idx="1392">
                  <c:v>07/29/16:0</c:v>
                </c:pt>
                <c:pt idx="1393">
                  <c:v>07/29/16:1</c:v>
                </c:pt>
                <c:pt idx="1394">
                  <c:v>07/29/16:2</c:v>
                </c:pt>
                <c:pt idx="1395">
                  <c:v>07/29/16:3</c:v>
                </c:pt>
                <c:pt idx="1396">
                  <c:v>07/29/16:4</c:v>
                </c:pt>
                <c:pt idx="1397">
                  <c:v>07/29/16:5</c:v>
                </c:pt>
                <c:pt idx="1398">
                  <c:v>07/29/16:6</c:v>
                </c:pt>
                <c:pt idx="1399">
                  <c:v>07/29/16:7</c:v>
                </c:pt>
                <c:pt idx="1400">
                  <c:v>07/29/16:8</c:v>
                </c:pt>
                <c:pt idx="1401">
                  <c:v>07/29/16:9</c:v>
                </c:pt>
                <c:pt idx="1402">
                  <c:v>07/29/16:10</c:v>
                </c:pt>
                <c:pt idx="1403">
                  <c:v>07/29/16:11</c:v>
                </c:pt>
                <c:pt idx="1404">
                  <c:v>07/29/16:12</c:v>
                </c:pt>
                <c:pt idx="1405">
                  <c:v>07/29/16:13</c:v>
                </c:pt>
                <c:pt idx="1406">
                  <c:v>07/29/16:14</c:v>
                </c:pt>
                <c:pt idx="1407">
                  <c:v>07/29/16:15</c:v>
                </c:pt>
                <c:pt idx="1408">
                  <c:v>07/29/16:16</c:v>
                </c:pt>
                <c:pt idx="1409">
                  <c:v>07/29/16:17</c:v>
                </c:pt>
                <c:pt idx="1410">
                  <c:v>07/29/16:18</c:v>
                </c:pt>
                <c:pt idx="1411">
                  <c:v>07/29/16:19</c:v>
                </c:pt>
                <c:pt idx="1412">
                  <c:v>07/29/16:20</c:v>
                </c:pt>
                <c:pt idx="1413">
                  <c:v>07/29/16:21</c:v>
                </c:pt>
                <c:pt idx="1414">
                  <c:v>07/29/16:22</c:v>
                </c:pt>
                <c:pt idx="1415">
                  <c:v>07/29/16:23</c:v>
                </c:pt>
                <c:pt idx="1416">
                  <c:v>07/30/16:0</c:v>
                </c:pt>
                <c:pt idx="1417">
                  <c:v>07/30/16:1</c:v>
                </c:pt>
                <c:pt idx="1418">
                  <c:v>07/30/16:2</c:v>
                </c:pt>
                <c:pt idx="1419">
                  <c:v>07/30/16:3</c:v>
                </c:pt>
                <c:pt idx="1420">
                  <c:v>07/30/16:4</c:v>
                </c:pt>
                <c:pt idx="1421">
                  <c:v>07/30/16:5</c:v>
                </c:pt>
                <c:pt idx="1422">
                  <c:v>07/30/16:6</c:v>
                </c:pt>
                <c:pt idx="1423">
                  <c:v>07/30/16:7</c:v>
                </c:pt>
                <c:pt idx="1424">
                  <c:v>07/30/16:8</c:v>
                </c:pt>
                <c:pt idx="1425">
                  <c:v>07/30/16:9</c:v>
                </c:pt>
                <c:pt idx="1426">
                  <c:v>07/30/16:10</c:v>
                </c:pt>
                <c:pt idx="1427">
                  <c:v>07/30/16:11</c:v>
                </c:pt>
                <c:pt idx="1428">
                  <c:v>07/30/16:12</c:v>
                </c:pt>
                <c:pt idx="1429">
                  <c:v>07/30/16:13</c:v>
                </c:pt>
                <c:pt idx="1430">
                  <c:v>07/30/16:14</c:v>
                </c:pt>
                <c:pt idx="1431">
                  <c:v>07/30/16:15</c:v>
                </c:pt>
                <c:pt idx="1432">
                  <c:v>07/30/16:16</c:v>
                </c:pt>
                <c:pt idx="1433">
                  <c:v>07/30/16:17</c:v>
                </c:pt>
                <c:pt idx="1434">
                  <c:v>07/30/16:18</c:v>
                </c:pt>
                <c:pt idx="1435">
                  <c:v>07/30/16:19</c:v>
                </c:pt>
                <c:pt idx="1436">
                  <c:v>07/30/16:20</c:v>
                </c:pt>
                <c:pt idx="1437">
                  <c:v>07/30/16:21</c:v>
                </c:pt>
                <c:pt idx="1438">
                  <c:v>07/30/16:22</c:v>
                </c:pt>
                <c:pt idx="1439">
                  <c:v>07/30/16:23</c:v>
                </c:pt>
                <c:pt idx="1440">
                  <c:v>07/31/16:0</c:v>
                </c:pt>
                <c:pt idx="1441">
                  <c:v>07/31/16:1</c:v>
                </c:pt>
                <c:pt idx="1442">
                  <c:v>07/31/16:2</c:v>
                </c:pt>
                <c:pt idx="1443">
                  <c:v>07/31/16:3</c:v>
                </c:pt>
                <c:pt idx="1444">
                  <c:v>07/31/16:4</c:v>
                </c:pt>
                <c:pt idx="1445">
                  <c:v>07/31/16:5</c:v>
                </c:pt>
                <c:pt idx="1446">
                  <c:v>07/31/16:6</c:v>
                </c:pt>
                <c:pt idx="1447">
                  <c:v>07/31/16:7</c:v>
                </c:pt>
                <c:pt idx="1448">
                  <c:v>07/31/16:8</c:v>
                </c:pt>
                <c:pt idx="1449">
                  <c:v>07/31/16:9</c:v>
                </c:pt>
                <c:pt idx="1450">
                  <c:v>07/31/16:10</c:v>
                </c:pt>
                <c:pt idx="1451">
                  <c:v>07/31/16:11</c:v>
                </c:pt>
                <c:pt idx="1452">
                  <c:v>07/31/16:12</c:v>
                </c:pt>
                <c:pt idx="1453">
                  <c:v>07/31/16:13</c:v>
                </c:pt>
                <c:pt idx="1454">
                  <c:v>07/31/16:14</c:v>
                </c:pt>
                <c:pt idx="1455">
                  <c:v>07/31/16:15</c:v>
                </c:pt>
                <c:pt idx="1456">
                  <c:v>07/31/16:16</c:v>
                </c:pt>
                <c:pt idx="1457">
                  <c:v>07/31/16:17</c:v>
                </c:pt>
                <c:pt idx="1458">
                  <c:v>07/31/16:18</c:v>
                </c:pt>
                <c:pt idx="1459">
                  <c:v>07/31/16:19</c:v>
                </c:pt>
                <c:pt idx="1460">
                  <c:v>07/31/16:20</c:v>
                </c:pt>
                <c:pt idx="1461">
                  <c:v>07/31/16:21</c:v>
                </c:pt>
                <c:pt idx="1462">
                  <c:v>07/31/16:22</c:v>
                </c:pt>
                <c:pt idx="1463">
                  <c:v>07/31/16:23</c:v>
                </c:pt>
                <c:pt idx="1464">
                  <c:v>08/01/16:0</c:v>
                </c:pt>
                <c:pt idx="1465">
                  <c:v>08/01/16:1</c:v>
                </c:pt>
                <c:pt idx="1466">
                  <c:v>08/01/16:2</c:v>
                </c:pt>
                <c:pt idx="1467">
                  <c:v>08/01/16:3</c:v>
                </c:pt>
                <c:pt idx="1468">
                  <c:v>08/01/16:4</c:v>
                </c:pt>
                <c:pt idx="1469">
                  <c:v>08/01/16:5</c:v>
                </c:pt>
                <c:pt idx="1470">
                  <c:v>08/01/16:6</c:v>
                </c:pt>
                <c:pt idx="1471">
                  <c:v>08/01/16:7</c:v>
                </c:pt>
                <c:pt idx="1472">
                  <c:v>08/01/16:8</c:v>
                </c:pt>
                <c:pt idx="1473">
                  <c:v>08/01/16:9</c:v>
                </c:pt>
                <c:pt idx="1474">
                  <c:v>08/01/16:10</c:v>
                </c:pt>
                <c:pt idx="1475">
                  <c:v>08/01/16:11</c:v>
                </c:pt>
                <c:pt idx="1476">
                  <c:v>08/01/16:12</c:v>
                </c:pt>
                <c:pt idx="1477">
                  <c:v>08/01/16:13</c:v>
                </c:pt>
                <c:pt idx="1478">
                  <c:v>08/01/16:14</c:v>
                </c:pt>
                <c:pt idx="1479">
                  <c:v>08/01/16:15</c:v>
                </c:pt>
                <c:pt idx="1480">
                  <c:v>08/01/16:16</c:v>
                </c:pt>
                <c:pt idx="1481">
                  <c:v>08/01/16:17</c:v>
                </c:pt>
                <c:pt idx="1482">
                  <c:v>08/01/16:18</c:v>
                </c:pt>
                <c:pt idx="1483">
                  <c:v>08/01/16:19</c:v>
                </c:pt>
                <c:pt idx="1484">
                  <c:v>08/01/16:20</c:v>
                </c:pt>
                <c:pt idx="1485">
                  <c:v>08/01/16:21</c:v>
                </c:pt>
                <c:pt idx="1486">
                  <c:v>08/01/16:22</c:v>
                </c:pt>
                <c:pt idx="1487">
                  <c:v>08/01/16:23</c:v>
                </c:pt>
                <c:pt idx="1488">
                  <c:v>08/02/16:0</c:v>
                </c:pt>
                <c:pt idx="1489">
                  <c:v>08/02/16:1</c:v>
                </c:pt>
                <c:pt idx="1490">
                  <c:v>08/02/16:2</c:v>
                </c:pt>
                <c:pt idx="1491">
                  <c:v>08/02/16:3</c:v>
                </c:pt>
                <c:pt idx="1492">
                  <c:v>08/02/16:4</c:v>
                </c:pt>
                <c:pt idx="1493">
                  <c:v>08/02/16:5</c:v>
                </c:pt>
                <c:pt idx="1494">
                  <c:v>08/02/16:6</c:v>
                </c:pt>
                <c:pt idx="1495">
                  <c:v>08/02/16:7</c:v>
                </c:pt>
                <c:pt idx="1496">
                  <c:v>08/02/16:8</c:v>
                </c:pt>
                <c:pt idx="1497">
                  <c:v>08/02/16:9</c:v>
                </c:pt>
                <c:pt idx="1498">
                  <c:v>08/02/16:10</c:v>
                </c:pt>
                <c:pt idx="1499">
                  <c:v>08/02/16:11</c:v>
                </c:pt>
                <c:pt idx="1500">
                  <c:v>08/02/16:12</c:v>
                </c:pt>
                <c:pt idx="1501">
                  <c:v>08/02/16:13</c:v>
                </c:pt>
                <c:pt idx="1502">
                  <c:v>08/02/16:14</c:v>
                </c:pt>
                <c:pt idx="1503">
                  <c:v>08/02/16:15</c:v>
                </c:pt>
                <c:pt idx="1504">
                  <c:v>08/02/16:16</c:v>
                </c:pt>
                <c:pt idx="1505">
                  <c:v>08/02/16:17</c:v>
                </c:pt>
                <c:pt idx="1506">
                  <c:v>08/02/16:18</c:v>
                </c:pt>
                <c:pt idx="1507">
                  <c:v>08/02/16:19</c:v>
                </c:pt>
                <c:pt idx="1508">
                  <c:v>08/02/16:20</c:v>
                </c:pt>
                <c:pt idx="1509">
                  <c:v>08/02/16:21</c:v>
                </c:pt>
                <c:pt idx="1510">
                  <c:v>08/02/16:22</c:v>
                </c:pt>
                <c:pt idx="1511">
                  <c:v>08/02/16:23</c:v>
                </c:pt>
                <c:pt idx="1512">
                  <c:v>08/03/16:0</c:v>
                </c:pt>
                <c:pt idx="1513">
                  <c:v>08/03/16:1</c:v>
                </c:pt>
                <c:pt idx="1514">
                  <c:v>08/03/16:2</c:v>
                </c:pt>
                <c:pt idx="1515">
                  <c:v>08/03/16:3</c:v>
                </c:pt>
                <c:pt idx="1516">
                  <c:v>08/03/16:4</c:v>
                </c:pt>
                <c:pt idx="1517">
                  <c:v>08/03/16:5</c:v>
                </c:pt>
                <c:pt idx="1518">
                  <c:v>08/03/16:6</c:v>
                </c:pt>
                <c:pt idx="1519">
                  <c:v>08/03/16:7</c:v>
                </c:pt>
                <c:pt idx="1520">
                  <c:v>08/03/16:8</c:v>
                </c:pt>
                <c:pt idx="1521">
                  <c:v>08/03/16:9</c:v>
                </c:pt>
                <c:pt idx="1522">
                  <c:v>08/03/16:10</c:v>
                </c:pt>
                <c:pt idx="1523">
                  <c:v>08/03/16:11</c:v>
                </c:pt>
                <c:pt idx="1524">
                  <c:v>08/03/16:12</c:v>
                </c:pt>
                <c:pt idx="1525">
                  <c:v>08/03/16:13</c:v>
                </c:pt>
                <c:pt idx="1526">
                  <c:v>08/03/16:14</c:v>
                </c:pt>
                <c:pt idx="1527">
                  <c:v>08/03/16:15</c:v>
                </c:pt>
                <c:pt idx="1528">
                  <c:v>08/03/16:16</c:v>
                </c:pt>
                <c:pt idx="1529">
                  <c:v>08/03/16:17</c:v>
                </c:pt>
                <c:pt idx="1530">
                  <c:v>08/03/16:18</c:v>
                </c:pt>
                <c:pt idx="1531">
                  <c:v>08/03/16:19</c:v>
                </c:pt>
                <c:pt idx="1532">
                  <c:v>08/03/16:20</c:v>
                </c:pt>
                <c:pt idx="1533">
                  <c:v>08/03/16:21</c:v>
                </c:pt>
                <c:pt idx="1534">
                  <c:v>08/03/16:22</c:v>
                </c:pt>
                <c:pt idx="1535">
                  <c:v>08/03/16:23</c:v>
                </c:pt>
                <c:pt idx="1536">
                  <c:v>08/04/16:0</c:v>
                </c:pt>
                <c:pt idx="1537">
                  <c:v>08/04/16:1</c:v>
                </c:pt>
                <c:pt idx="1538">
                  <c:v>08/04/16:2</c:v>
                </c:pt>
                <c:pt idx="1539">
                  <c:v>08/04/16:3</c:v>
                </c:pt>
                <c:pt idx="1540">
                  <c:v>08/04/16:4</c:v>
                </c:pt>
                <c:pt idx="1541">
                  <c:v>08/04/16:5</c:v>
                </c:pt>
                <c:pt idx="1542">
                  <c:v>08/04/16:6</c:v>
                </c:pt>
                <c:pt idx="1543">
                  <c:v>08/04/16:7</c:v>
                </c:pt>
                <c:pt idx="1544">
                  <c:v>08/04/16:8</c:v>
                </c:pt>
                <c:pt idx="1545">
                  <c:v>08/04/16:9</c:v>
                </c:pt>
                <c:pt idx="1546">
                  <c:v>08/04/16:10</c:v>
                </c:pt>
                <c:pt idx="1547">
                  <c:v>08/04/16:11</c:v>
                </c:pt>
                <c:pt idx="1548">
                  <c:v>08/04/16:12</c:v>
                </c:pt>
                <c:pt idx="1549">
                  <c:v>08/04/16:13</c:v>
                </c:pt>
                <c:pt idx="1550">
                  <c:v>08/04/16:14</c:v>
                </c:pt>
                <c:pt idx="1551">
                  <c:v>08/04/16:15</c:v>
                </c:pt>
                <c:pt idx="1552">
                  <c:v>08/04/16:16</c:v>
                </c:pt>
                <c:pt idx="1553">
                  <c:v>08/04/16:17</c:v>
                </c:pt>
                <c:pt idx="1554">
                  <c:v>08/04/16:18</c:v>
                </c:pt>
                <c:pt idx="1555">
                  <c:v>08/04/16:19</c:v>
                </c:pt>
                <c:pt idx="1556">
                  <c:v>08/04/16:20</c:v>
                </c:pt>
                <c:pt idx="1557">
                  <c:v>08/04/16:21</c:v>
                </c:pt>
                <c:pt idx="1558">
                  <c:v>08/04/16:22</c:v>
                </c:pt>
                <c:pt idx="1559">
                  <c:v>08/04/16:23</c:v>
                </c:pt>
                <c:pt idx="1560">
                  <c:v>08/05/16:0</c:v>
                </c:pt>
                <c:pt idx="1561">
                  <c:v>08/05/16:1</c:v>
                </c:pt>
                <c:pt idx="1562">
                  <c:v>08/05/16:2</c:v>
                </c:pt>
                <c:pt idx="1563">
                  <c:v>08/05/16:3</c:v>
                </c:pt>
                <c:pt idx="1564">
                  <c:v>08/05/16:4</c:v>
                </c:pt>
                <c:pt idx="1565">
                  <c:v>08/05/16:5</c:v>
                </c:pt>
                <c:pt idx="1566">
                  <c:v>08/05/16:6</c:v>
                </c:pt>
                <c:pt idx="1567">
                  <c:v>08/05/16:7</c:v>
                </c:pt>
                <c:pt idx="1568">
                  <c:v>08/05/16:8</c:v>
                </c:pt>
                <c:pt idx="1569">
                  <c:v>08/05/16:9</c:v>
                </c:pt>
                <c:pt idx="1570">
                  <c:v>08/05/16:10</c:v>
                </c:pt>
                <c:pt idx="1571">
                  <c:v>08/05/16:11</c:v>
                </c:pt>
                <c:pt idx="1572">
                  <c:v>08/05/16:12</c:v>
                </c:pt>
                <c:pt idx="1573">
                  <c:v>08/05/16:13</c:v>
                </c:pt>
                <c:pt idx="1574">
                  <c:v>08/05/16:14</c:v>
                </c:pt>
                <c:pt idx="1575">
                  <c:v>08/05/16:15</c:v>
                </c:pt>
                <c:pt idx="1576">
                  <c:v>08/05/16:16</c:v>
                </c:pt>
                <c:pt idx="1577">
                  <c:v>08/05/16:17</c:v>
                </c:pt>
                <c:pt idx="1578">
                  <c:v>08/05/16:18</c:v>
                </c:pt>
                <c:pt idx="1579">
                  <c:v>08/05/16:19</c:v>
                </c:pt>
                <c:pt idx="1580">
                  <c:v>08/05/16:20</c:v>
                </c:pt>
                <c:pt idx="1581">
                  <c:v>08/05/16:21</c:v>
                </c:pt>
                <c:pt idx="1582">
                  <c:v>08/05/16:22</c:v>
                </c:pt>
                <c:pt idx="1583">
                  <c:v>08/05/16:23</c:v>
                </c:pt>
                <c:pt idx="1584">
                  <c:v>08/06/16:0</c:v>
                </c:pt>
                <c:pt idx="1585">
                  <c:v>08/06/16:1</c:v>
                </c:pt>
                <c:pt idx="1586">
                  <c:v>08/06/16:2</c:v>
                </c:pt>
                <c:pt idx="1587">
                  <c:v>08/06/16:3</c:v>
                </c:pt>
                <c:pt idx="1588">
                  <c:v>08/06/16:4</c:v>
                </c:pt>
                <c:pt idx="1589">
                  <c:v>08/06/16:5</c:v>
                </c:pt>
                <c:pt idx="1590">
                  <c:v>08/06/16:6</c:v>
                </c:pt>
                <c:pt idx="1591">
                  <c:v>08/06/16:7</c:v>
                </c:pt>
                <c:pt idx="1592">
                  <c:v>08/06/16:8</c:v>
                </c:pt>
                <c:pt idx="1593">
                  <c:v>08/06/16:9</c:v>
                </c:pt>
                <c:pt idx="1594">
                  <c:v>08/06/16:10</c:v>
                </c:pt>
                <c:pt idx="1595">
                  <c:v>08/06/16:11</c:v>
                </c:pt>
                <c:pt idx="1596">
                  <c:v>08/06/16:12</c:v>
                </c:pt>
                <c:pt idx="1597">
                  <c:v>08/06/16:13</c:v>
                </c:pt>
                <c:pt idx="1598">
                  <c:v>08/06/16:14</c:v>
                </c:pt>
                <c:pt idx="1599">
                  <c:v>08/06/16:15</c:v>
                </c:pt>
                <c:pt idx="1600">
                  <c:v>08/06/16:16</c:v>
                </c:pt>
                <c:pt idx="1601">
                  <c:v>08/06/16:17</c:v>
                </c:pt>
                <c:pt idx="1602">
                  <c:v>08/06/16:18</c:v>
                </c:pt>
                <c:pt idx="1603">
                  <c:v>08/06/16:19</c:v>
                </c:pt>
                <c:pt idx="1604">
                  <c:v>08/06/16:20</c:v>
                </c:pt>
                <c:pt idx="1605">
                  <c:v>08/06/16:21</c:v>
                </c:pt>
                <c:pt idx="1606">
                  <c:v>08/06/16:22</c:v>
                </c:pt>
                <c:pt idx="1607">
                  <c:v>08/06/16:23</c:v>
                </c:pt>
                <c:pt idx="1608">
                  <c:v>08/07/16:0</c:v>
                </c:pt>
                <c:pt idx="1609">
                  <c:v>08/07/16:1</c:v>
                </c:pt>
                <c:pt idx="1610">
                  <c:v>08/07/16:2</c:v>
                </c:pt>
                <c:pt idx="1611">
                  <c:v>08/07/16:3</c:v>
                </c:pt>
                <c:pt idx="1612">
                  <c:v>08/07/16:4</c:v>
                </c:pt>
                <c:pt idx="1613">
                  <c:v>08/07/16:5</c:v>
                </c:pt>
                <c:pt idx="1614">
                  <c:v>08/07/16:6</c:v>
                </c:pt>
                <c:pt idx="1615">
                  <c:v>08/07/16:7</c:v>
                </c:pt>
                <c:pt idx="1616">
                  <c:v>08/07/16:8</c:v>
                </c:pt>
                <c:pt idx="1617">
                  <c:v>08/07/16:9</c:v>
                </c:pt>
                <c:pt idx="1618">
                  <c:v>08/07/16:10</c:v>
                </c:pt>
                <c:pt idx="1619">
                  <c:v>08/07/16:11</c:v>
                </c:pt>
                <c:pt idx="1620">
                  <c:v>08/07/16:12</c:v>
                </c:pt>
                <c:pt idx="1621">
                  <c:v>08/07/16:13</c:v>
                </c:pt>
                <c:pt idx="1622">
                  <c:v>08/07/16:14</c:v>
                </c:pt>
                <c:pt idx="1623">
                  <c:v>08/07/16:15</c:v>
                </c:pt>
                <c:pt idx="1624">
                  <c:v>08/07/16:16</c:v>
                </c:pt>
                <c:pt idx="1625">
                  <c:v>08/07/16:17</c:v>
                </c:pt>
                <c:pt idx="1626">
                  <c:v>08/07/16:18</c:v>
                </c:pt>
                <c:pt idx="1627">
                  <c:v>08/07/16:19</c:v>
                </c:pt>
                <c:pt idx="1628">
                  <c:v>08/07/16:20</c:v>
                </c:pt>
                <c:pt idx="1629">
                  <c:v>08/07/16:21</c:v>
                </c:pt>
                <c:pt idx="1630">
                  <c:v>08/07/16:22</c:v>
                </c:pt>
                <c:pt idx="1631">
                  <c:v>08/07/16:23</c:v>
                </c:pt>
                <c:pt idx="1632">
                  <c:v>08/08/16:0</c:v>
                </c:pt>
                <c:pt idx="1633">
                  <c:v>08/08/16:1</c:v>
                </c:pt>
                <c:pt idx="1634">
                  <c:v>08/08/16:2</c:v>
                </c:pt>
                <c:pt idx="1635">
                  <c:v>08/08/16:3</c:v>
                </c:pt>
                <c:pt idx="1636">
                  <c:v>08/08/16:4</c:v>
                </c:pt>
                <c:pt idx="1637">
                  <c:v>08/08/16:5</c:v>
                </c:pt>
                <c:pt idx="1638">
                  <c:v>08/08/16:6</c:v>
                </c:pt>
                <c:pt idx="1639">
                  <c:v>08/08/16:7</c:v>
                </c:pt>
                <c:pt idx="1640">
                  <c:v>08/08/16:8</c:v>
                </c:pt>
                <c:pt idx="1641">
                  <c:v>08/08/16:9</c:v>
                </c:pt>
                <c:pt idx="1642">
                  <c:v>08/08/16:10</c:v>
                </c:pt>
                <c:pt idx="1643">
                  <c:v>08/08/16:11</c:v>
                </c:pt>
                <c:pt idx="1644">
                  <c:v>08/08/16:12</c:v>
                </c:pt>
                <c:pt idx="1645">
                  <c:v>08/08/16:13</c:v>
                </c:pt>
                <c:pt idx="1646">
                  <c:v>08/08/16:14</c:v>
                </c:pt>
                <c:pt idx="1647">
                  <c:v>08/08/16:15</c:v>
                </c:pt>
                <c:pt idx="1648">
                  <c:v>08/08/16:16</c:v>
                </c:pt>
                <c:pt idx="1649">
                  <c:v>08/08/16:17</c:v>
                </c:pt>
                <c:pt idx="1650">
                  <c:v>08/08/16:18</c:v>
                </c:pt>
                <c:pt idx="1651">
                  <c:v>08/08/16:19</c:v>
                </c:pt>
                <c:pt idx="1652">
                  <c:v>08/08/16:20</c:v>
                </c:pt>
                <c:pt idx="1653">
                  <c:v>08/08/16:21</c:v>
                </c:pt>
                <c:pt idx="1654">
                  <c:v>08/08/16:22</c:v>
                </c:pt>
                <c:pt idx="1655">
                  <c:v>08/08/16:23</c:v>
                </c:pt>
                <c:pt idx="1656">
                  <c:v>08/09/16:0</c:v>
                </c:pt>
                <c:pt idx="1657">
                  <c:v>08/09/16:1</c:v>
                </c:pt>
                <c:pt idx="1658">
                  <c:v>08/09/16:2</c:v>
                </c:pt>
                <c:pt idx="1659">
                  <c:v>08/09/16:3</c:v>
                </c:pt>
                <c:pt idx="1660">
                  <c:v>08/09/16:4</c:v>
                </c:pt>
                <c:pt idx="1661">
                  <c:v>08/09/16:5</c:v>
                </c:pt>
                <c:pt idx="1662">
                  <c:v>08/09/16:6</c:v>
                </c:pt>
                <c:pt idx="1663">
                  <c:v>08/09/16:7</c:v>
                </c:pt>
                <c:pt idx="1664">
                  <c:v>08/09/16:8</c:v>
                </c:pt>
                <c:pt idx="1665">
                  <c:v>08/09/16:9</c:v>
                </c:pt>
                <c:pt idx="1666">
                  <c:v>08/09/16:10</c:v>
                </c:pt>
                <c:pt idx="1667">
                  <c:v>08/09/16:11</c:v>
                </c:pt>
                <c:pt idx="1668">
                  <c:v>08/09/16:12</c:v>
                </c:pt>
                <c:pt idx="1669">
                  <c:v>08/09/16:13</c:v>
                </c:pt>
                <c:pt idx="1670">
                  <c:v>08/09/16:14</c:v>
                </c:pt>
                <c:pt idx="1671">
                  <c:v>08/09/16:15</c:v>
                </c:pt>
                <c:pt idx="1672">
                  <c:v>08/09/16:16</c:v>
                </c:pt>
                <c:pt idx="1673">
                  <c:v>08/09/16:17</c:v>
                </c:pt>
                <c:pt idx="1674">
                  <c:v>08/09/16:18</c:v>
                </c:pt>
                <c:pt idx="1675">
                  <c:v>08/09/16:19</c:v>
                </c:pt>
                <c:pt idx="1676">
                  <c:v>08/09/16:20</c:v>
                </c:pt>
                <c:pt idx="1677">
                  <c:v>08/09/16:21</c:v>
                </c:pt>
                <c:pt idx="1678">
                  <c:v>08/09/16:22</c:v>
                </c:pt>
                <c:pt idx="1679">
                  <c:v>08/09/16:23</c:v>
                </c:pt>
                <c:pt idx="1680">
                  <c:v>08/10/16:0</c:v>
                </c:pt>
                <c:pt idx="1681">
                  <c:v>08/10/16:1</c:v>
                </c:pt>
                <c:pt idx="1682">
                  <c:v>08/10/16:2</c:v>
                </c:pt>
                <c:pt idx="1683">
                  <c:v>08/10/16:3</c:v>
                </c:pt>
                <c:pt idx="1684">
                  <c:v>08/10/16:4</c:v>
                </c:pt>
                <c:pt idx="1685">
                  <c:v>08/10/16:5</c:v>
                </c:pt>
                <c:pt idx="1686">
                  <c:v>08/10/16:6</c:v>
                </c:pt>
                <c:pt idx="1687">
                  <c:v>08/10/16:7</c:v>
                </c:pt>
                <c:pt idx="1688">
                  <c:v>08/10/16:8</c:v>
                </c:pt>
                <c:pt idx="1689">
                  <c:v>08/10/16:9</c:v>
                </c:pt>
                <c:pt idx="1690">
                  <c:v>08/10/16:10</c:v>
                </c:pt>
                <c:pt idx="1691">
                  <c:v>08/10/16:11</c:v>
                </c:pt>
                <c:pt idx="1692">
                  <c:v>08/10/16:12</c:v>
                </c:pt>
                <c:pt idx="1693">
                  <c:v>08/10/16:13</c:v>
                </c:pt>
                <c:pt idx="1694">
                  <c:v>08/10/16:14</c:v>
                </c:pt>
                <c:pt idx="1695">
                  <c:v>08/10/16:15</c:v>
                </c:pt>
                <c:pt idx="1696">
                  <c:v>08/10/16:16</c:v>
                </c:pt>
                <c:pt idx="1697">
                  <c:v>08/10/16:17</c:v>
                </c:pt>
                <c:pt idx="1698">
                  <c:v>08/10/16:18</c:v>
                </c:pt>
                <c:pt idx="1699">
                  <c:v>08/10/16:19</c:v>
                </c:pt>
                <c:pt idx="1700">
                  <c:v>08/10/16:20</c:v>
                </c:pt>
                <c:pt idx="1701">
                  <c:v>08/10/16:21</c:v>
                </c:pt>
                <c:pt idx="1702">
                  <c:v>08/10/16:22</c:v>
                </c:pt>
                <c:pt idx="1703">
                  <c:v>08/10/16:23</c:v>
                </c:pt>
                <c:pt idx="1704">
                  <c:v>08/11/16:0</c:v>
                </c:pt>
                <c:pt idx="1705">
                  <c:v>08/11/16:1</c:v>
                </c:pt>
                <c:pt idx="1706">
                  <c:v>08/11/16:2</c:v>
                </c:pt>
                <c:pt idx="1707">
                  <c:v>08/11/16:3</c:v>
                </c:pt>
                <c:pt idx="1708">
                  <c:v>08/11/16:4</c:v>
                </c:pt>
                <c:pt idx="1709">
                  <c:v>08/11/16:5</c:v>
                </c:pt>
                <c:pt idx="1710">
                  <c:v>08/11/16:6</c:v>
                </c:pt>
                <c:pt idx="1711">
                  <c:v>08/11/16:7</c:v>
                </c:pt>
                <c:pt idx="1712">
                  <c:v>08/11/16:8</c:v>
                </c:pt>
                <c:pt idx="1713">
                  <c:v>08/11/16:9</c:v>
                </c:pt>
                <c:pt idx="1714">
                  <c:v>08/11/16:10</c:v>
                </c:pt>
                <c:pt idx="1715">
                  <c:v>08/11/16:11</c:v>
                </c:pt>
                <c:pt idx="1716">
                  <c:v>08/11/16:12</c:v>
                </c:pt>
                <c:pt idx="1717">
                  <c:v>08/11/16:13</c:v>
                </c:pt>
                <c:pt idx="1718">
                  <c:v>08/11/16:14</c:v>
                </c:pt>
                <c:pt idx="1719">
                  <c:v>08/11/16:15</c:v>
                </c:pt>
                <c:pt idx="1720">
                  <c:v>08/11/16:16</c:v>
                </c:pt>
                <c:pt idx="1721">
                  <c:v>08/11/16:17</c:v>
                </c:pt>
                <c:pt idx="1722">
                  <c:v>08/11/16:18</c:v>
                </c:pt>
                <c:pt idx="1723">
                  <c:v>08/11/16:19</c:v>
                </c:pt>
                <c:pt idx="1724">
                  <c:v>08/11/16:20</c:v>
                </c:pt>
                <c:pt idx="1725">
                  <c:v>08/11/16:21</c:v>
                </c:pt>
                <c:pt idx="1726">
                  <c:v>08/11/16:22</c:v>
                </c:pt>
                <c:pt idx="1727">
                  <c:v>08/11/16:23</c:v>
                </c:pt>
                <c:pt idx="1728">
                  <c:v>08/12/16:0</c:v>
                </c:pt>
                <c:pt idx="1729">
                  <c:v>08/12/16:1</c:v>
                </c:pt>
                <c:pt idx="1730">
                  <c:v>08/12/16:2</c:v>
                </c:pt>
                <c:pt idx="1731">
                  <c:v>08/12/16:3</c:v>
                </c:pt>
                <c:pt idx="1732">
                  <c:v>08/12/16:4</c:v>
                </c:pt>
                <c:pt idx="1733">
                  <c:v>08/12/16:5</c:v>
                </c:pt>
                <c:pt idx="1734">
                  <c:v>08/12/16:6</c:v>
                </c:pt>
                <c:pt idx="1735">
                  <c:v>08/12/16:7</c:v>
                </c:pt>
                <c:pt idx="1736">
                  <c:v>08/12/16:8</c:v>
                </c:pt>
                <c:pt idx="1737">
                  <c:v>08/12/16:9</c:v>
                </c:pt>
                <c:pt idx="1738">
                  <c:v>08/12/16:10</c:v>
                </c:pt>
                <c:pt idx="1739">
                  <c:v>08/12/16:11</c:v>
                </c:pt>
                <c:pt idx="1740">
                  <c:v>08/12/16:12</c:v>
                </c:pt>
                <c:pt idx="1741">
                  <c:v>08/12/16:13</c:v>
                </c:pt>
                <c:pt idx="1742">
                  <c:v>08/12/16:14</c:v>
                </c:pt>
                <c:pt idx="1743">
                  <c:v>08/12/16:15</c:v>
                </c:pt>
                <c:pt idx="1744">
                  <c:v>08/12/16:16</c:v>
                </c:pt>
                <c:pt idx="1745">
                  <c:v>08/12/16:17</c:v>
                </c:pt>
                <c:pt idx="1746">
                  <c:v>08/12/16:18</c:v>
                </c:pt>
                <c:pt idx="1747">
                  <c:v>08/12/16:19</c:v>
                </c:pt>
                <c:pt idx="1748">
                  <c:v>08/12/16:20</c:v>
                </c:pt>
                <c:pt idx="1749">
                  <c:v>08/12/16:21</c:v>
                </c:pt>
                <c:pt idx="1750">
                  <c:v>08/12/16:22</c:v>
                </c:pt>
                <c:pt idx="1751">
                  <c:v>08/12/16:23</c:v>
                </c:pt>
                <c:pt idx="1752">
                  <c:v>08/13/16:0</c:v>
                </c:pt>
                <c:pt idx="1753">
                  <c:v>08/13/16:1</c:v>
                </c:pt>
                <c:pt idx="1754">
                  <c:v>08/13/16:2</c:v>
                </c:pt>
                <c:pt idx="1755">
                  <c:v>08/13/16:3</c:v>
                </c:pt>
                <c:pt idx="1756">
                  <c:v>08/13/16:4</c:v>
                </c:pt>
                <c:pt idx="1757">
                  <c:v>08/13/16:5</c:v>
                </c:pt>
                <c:pt idx="1758">
                  <c:v>08/13/16:6</c:v>
                </c:pt>
                <c:pt idx="1759">
                  <c:v>08/13/16:7</c:v>
                </c:pt>
                <c:pt idx="1760">
                  <c:v>08/13/16:8</c:v>
                </c:pt>
                <c:pt idx="1761">
                  <c:v>08/13/16:9</c:v>
                </c:pt>
                <c:pt idx="1762">
                  <c:v>08/13/16:10</c:v>
                </c:pt>
                <c:pt idx="1763">
                  <c:v>08/13/16:11</c:v>
                </c:pt>
                <c:pt idx="1764">
                  <c:v>08/13/16:12</c:v>
                </c:pt>
                <c:pt idx="1765">
                  <c:v>08/13/16:13</c:v>
                </c:pt>
                <c:pt idx="1766">
                  <c:v>08/13/16:14</c:v>
                </c:pt>
                <c:pt idx="1767">
                  <c:v>08/13/16:15</c:v>
                </c:pt>
                <c:pt idx="1768">
                  <c:v>08/13/16:16</c:v>
                </c:pt>
                <c:pt idx="1769">
                  <c:v>08/13/16:17</c:v>
                </c:pt>
                <c:pt idx="1770">
                  <c:v>08/13/16:18</c:v>
                </c:pt>
                <c:pt idx="1771">
                  <c:v>08/13/16:19</c:v>
                </c:pt>
                <c:pt idx="1772">
                  <c:v>08/13/16:20</c:v>
                </c:pt>
                <c:pt idx="1773">
                  <c:v>08/13/16:21</c:v>
                </c:pt>
                <c:pt idx="1774">
                  <c:v>08/13/16:22</c:v>
                </c:pt>
                <c:pt idx="1775">
                  <c:v>08/13/16:23</c:v>
                </c:pt>
                <c:pt idx="1776">
                  <c:v>08/14/16:0</c:v>
                </c:pt>
                <c:pt idx="1777">
                  <c:v>08/14/16:1</c:v>
                </c:pt>
                <c:pt idx="1778">
                  <c:v>08/14/16:2</c:v>
                </c:pt>
                <c:pt idx="1779">
                  <c:v>08/14/16:3</c:v>
                </c:pt>
                <c:pt idx="1780">
                  <c:v>08/14/16:4</c:v>
                </c:pt>
                <c:pt idx="1781">
                  <c:v>08/14/16:5</c:v>
                </c:pt>
                <c:pt idx="1782">
                  <c:v>08/14/16:6</c:v>
                </c:pt>
                <c:pt idx="1783">
                  <c:v>08/14/16:7</c:v>
                </c:pt>
                <c:pt idx="1784">
                  <c:v>08/14/16:8</c:v>
                </c:pt>
                <c:pt idx="1785">
                  <c:v>08/14/16:9</c:v>
                </c:pt>
                <c:pt idx="1786">
                  <c:v>08/14/16:10</c:v>
                </c:pt>
                <c:pt idx="1787">
                  <c:v>08/14/16:11</c:v>
                </c:pt>
                <c:pt idx="1788">
                  <c:v>08/14/16:12</c:v>
                </c:pt>
                <c:pt idx="1789">
                  <c:v>08/14/16:13</c:v>
                </c:pt>
                <c:pt idx="1790">
                  <c:v>08/14/16:14</c:v>
                </c:pt>
                <c:pt idx="1791">
                  <c:v>08/14/16:15</c:v>
                </c:pt>
                <c:pt idx="1792">
                  <c:v>08/14/16:16</c:v>
                </c:pt>
                <c:pt idx="1793">
                  <c:v>08/14/16:17</c:v>
                </c:pt>
                <c:pt idx="1794">
                  <c:v>08/14/16:18</c:v>
                </c:pt>
                <c:pt idx="1795">
                  <c:v>08/14/16:19</c:v>
                </c:pt>
                <c:pt idx="1796">
                  <c:v>08/14/16:20</c:v>
                </c:pt>
                <c:pt idx="1797">
                  <c:v>08/14/16:21</c:v>
                </c:pt>
                <c:pt idx="1798">
                  <c:v>08/14/16:22</c:v>
                </c:pt>
                <c:pt idx="1799">
                  <c:v>08/14/16:23</c:v>
                </c:pt>
                <c:pt idx="1800">
                  <c:v>08/15/16:0</c:v>
                </c:pt>
                <c:pt idx="1801">
                  <c:v>08/15/16:1</c:v>
                </c:pt>
                <c:pt idx="1802">
                  <c:v>08/15/16:2</c:v>
                </c:pt>
                <c:pt idx="1803">
                  <c:v>08/15/16:3</c:v>
                </c:pt>
                <c:pt idx="1804">
                  <c:v>08/15/16:4</c:v>
                </c:pt>
                <c:pt idx="1805">
                  <c:v>08/15/16:5</c:v>
                </c:pt>
                <c:pt idx="1806">
                  <c:v>08/15/16:6</c:v>
                </c:pt>
                <c:pt idx="1807">
                  <c:v>08/15/16:7</c:v>
                </c:pt>
                <c:pt idx="1808">
                  <c:v>08/15/16:8</c:v>
                </c:pt>
                <c:pt idx="1809">
                  <c:v>08/15/16:9</c:v>
                </c:pt>
                <c:pt idx="1810">
                  <c:v>08/15/16:10</c:v>
                </c:pt>
                <c:pt idx="1811">
                  <c:v>08/15/16:11</c:v>
                </c:pt>
                <c:pt idx="1812">
                  <c:v>08/15/16:12</c:v>
                </c:pt>
                <c:pt idx="1813">
                  <c:v>08/15/16:13</c:v>
                </c:pt>
                <c:pt idx="1814">
                  <c:v>08/15/16:14</c:v>
                </c:pt>
                <c:pt idx="1815">
                  <c:v>08/15/16:15</c:v>
                </c:pt>
                <c:pt idx="1816">
                  <c:v>08/15/16:16</c:v>
                </c:pt>
                <c:pt idx="1817">
                  <c:v>08/15/16:17</c:v>
                </c:pt>
                <c:pt idx="1818">
                  <c:v>08/15/16:18</c:v>
                </c:pt>
                <c:pt idx="1819">
                  <c:v>08/15/16:19</c:v>
                </c:pt>
                <c:pt idx="1820">
                  <c:v>08/15/16:20</c:v>
                </c:pt>
                <c:pt idx="1821">
                  <c:v>08/15/16:21</c:v>
                </c:pt>
                <c:pt idx="1822">
                  <c:v>08/15/16:22</c:v>
                </c:pt>
                <c:pt idx="1823">
                  <c:v>08/15/16:23</c:v>
                </c:pt>
                <c:pt idx="1824">
                  <c:v>08/16/16:0</c:v>
                </c:pt>
                <c:pt idx="1825">
                  <c:v>08/16/16:1</c:v>
                </c:pt>
                <c:pt idx="1826">
                  <c:v>08/16/16:2</c:v>
                </c:pt>
                <c:pt idx="1827">
                  <c:v>08/16/16:3</c:v>
                </c:pt>
                <c:pt idx="1828">
                  <c:v>08/16/16:4</c:v>
                </c:pt>
                <c:pt idx="1829">
                  <c:v>08/16/16:5</c:v>
                </c:pt>
                <c:pt idx="1830">
                  <c:v>08/16/16:6</c:v>
                </c:pt>
                <c:pt idx="1831">
                  <c:v>08/16/16:7</c:v>
                </c:pt>
                <c:pt idx="1832">
                  <c:v>08/16/16:8</c:v>
                </c:pt>
                <c:pt idx="1833">
                  <c:v>08/16/16:9</c:v>
                </c:pt>
                <c:pt idx="1834">
                  <c:v>08/16/16:10</c:v>
                </c:pt>
                <c:pt idx="1835">
                  <c:v>08/16/16:11</c:v>
                </c:pt>
                <c:pt idx="1836">
                  <c:v>08/16/16:12</c:v>
                </c:pt>
                <c:pt idx="1837">
                  <c:v>08/16/16:13</c:v>
                </c:pt>
                <c:pt idx="1838">
                  <c:v>08/16/16:14</c:v>
                </c:pt>
                <c:pt idx="1839">
                  <c:v>08/16/16:15</c:v>
                </c:pt>
                <c:pt idx="1840">
                  <c:v>08/16/16:16</c:v>
                </c:pt>
                <c:pt idx="1841">
                  <c:v>08/16/16:17</c:v>
                </c:pt>
                <c:pt idx="1842">
                  <c:v>08/16/16:18</c:v>
                </c:pt>
                <c:pt idx="1843">
                  <c:v>08/16/16:19</c:v>
                </c:pt>
                <c:pt idx="1844">
                  <c:v>08/16/16:20</c:v>
                </c:pt>
                <c:pt idx="1845">
                  <c:v>08/16/16:21</c:v>
                </c:pt>
                <c:pt idx="1846">
                  <c:v>08/16/16:22</c:v>
                </c:pt>
                <c:pt idx="1847">
                  <c:v>08/16/16:23</c:v>
                </c:pt>
                <c:pt idx="1848">
                  <c:v>08/17/16:0</c:v>
                </c:pt>
                <c:pt idx="1849">
                  <c:v>08/17/16:1</c:v>
                </c:pt>
                <c:pt idx="1850">
                  <c:v>08/17/16:2</c:v>
                </c:pt>
                <c:pt idx="1851">
                  <c:v>08/17/16:3</c:v>
                </c:pt>
                <c:pt idx="1852">
                  <c:v>08/17/16:4</c:v>
                </c:pt>
                <c:pt idx="1853">
                  <c:v>08/17/16:5</c:v>
                </c:pt>
                <c:pt idx="1854">
                  <c:v>08/17/16:6</c:v>
                </c:pt>
                <c:pt idx="1855">
                  <c:v>08/17/16:7</c:v>
                </c:pt>
                <c:pt idx="1856">
                  <c:v>08/17/16:8</c:v>
                </c:pt>
                <c:pt idx="1857">
                  <c:v>08/17/16:9</c:v>
                </c:pt>
                <c:pt idx="1858">
                  <c:v>08/17/16:10</c:v>
                </c:pt>
                <c:pt idx="1859">
                  <c:v>08/17/16:11</c:v>
                </c:pt>
                <c:pt idx="1860">
                  <c:v>08/17/16:12</c:v>
                </c:pt>
                <c:pt idx="1861">
                  <c:v>08/17/16:13</c:v>
                </c:pt>
                <c:pt idx="1862">
                  <c:v>08/17/16:14</c:v>
                </c:pt>
                <c:pt idx="1863">
                  <c:v>08/17/16:15</c:v>
                </c:pt>
                <c:pt idx="1864">
                  <c:v>08/17/16:16</c:v>
                </c:pt>
                <c:pt idx="1865">
                  <c:v>08/17/16:17</c:v>
                </c:pt>
                <c:pt idx="1866">
                  <c:v>08/17/16:18</c:v>
                </c:pt>
                <c:pt idx="1867">
                  <c:v>08/17/16:19</c:v>
                </c:pt>
                <c:pt idx="1868">
                  <c:v>08/17/16:20</c:v>
                </c:pt>
                <c:pt idx="1869">
                  <c:v>08/17/16:21</c:v>
                </c:pt>
                <c:pt idx="1870">
                  <c:v>08/17/16:22</c:v>
                </c:pt>
                <c:pt idx="1871">
                  <c:v>08/17/16:23</c:v>
                </c:pt>
                <c:pt idx="1872">
                  <c:v>08/18/16:0</c:v>
                </c:pt>
                <c:pt idx="1873">
                  <c:v>08/18/16:1</c:v>
                </c:pt>
                <c:pt idx="1874">
                  <c:v>08/18/16:2</c:v>
                </c:pt>
                <c:pt idx="1875">
                  <c:v>08/18/16:3</c:v>
                </c:pt>
                <c:pt idx="1876">
                  <c:v>08/18/16:4</c:v>
                </c:pt>
                <c:pt idx="1877">
                  <c:v>08/18/16:5</c:v>
                </c:pt>
                <c:pt idx="1878">
                  <c:v>08/18/16:6</c:v>
                </c:pt>
                <c:pt idx="1879">
                  <c:v>08/18/16:7</c:v>
                </c:pt>
                <c:pt idx="1880">
                  <c:v>08/18/16:8</c:v>
                </c:pt>
                <c:pt idx="1881">
                  <c:v>08/18/16:9</c:v>
                </c:pt>
                <c:pt idx="1882">
                  <c:v>08/18/16:10</c:v>
                </c:pt>
                <c:pt idx="1883">
                  <c:v>08/18/16:11</c:v>
                </c:pt>
                <c:pt idx="1884">
                  <c:v>08/18/16:12</c:v>
                </c:pt>
                <c:pt idx="1885">
                  <c:v>08/18/16:13</c:v>
                </c:pt>
                <c:pt idx="1886">
                  <c:v>08/18/16:14</c:v>
                </c:pt>
                <c:pt idx="1887">
                  <c:v>08/18/16:15</c:v>
                </c:pt>
                <c:pt idx="1888">
                  <c:v>08/18/16:16</c:v>
                </c:pt>
                <c:pt idx="1889">
                  <c:v>08/18/16:17</c:v>
                </c:pt>
                <c:pt idx="1890">
                  <c:v>08/18/16:18</c:v>
                </c:pt>
                <c:pt idx="1891">
                  <c:v>08/18/16:19</c:v>
                </c:pt>
                <c:pt idx="1892">
                  <c:v>08/18/16:20</c:v>
                </c:pt>
                <c:pt idx="1893">
                  <c:v>08/18/16:21</c:v>
                </c:pt>
                <c:pt idx="1894">
                  <c:v>08/18/16:22</c:v>
                </c:pt>
                <c:pt idx="1895">
                  <c:v>08/18/16:23</c:v>
                </c:pt>
                <c:pt idx="1896">
                  <c:v>08/19/16:0</c:v>
                </c:pt>
                <c:pt idx="1897">
                  <c:v>08/19/16:1</c:v>
                </c:pt>
                <c:pt idx="1898">
                  <c:v>08/19/16:2</c:v>
                </c:pt>
                <c:pt idx="1899">
                  <c:v>08/19/16:3</c:v>
                </c:pt>
                <c:pt idx="1900">
                  <c:v>08/19/16:4</c:v>
                </c:pt>
                <c:pt idx="1901">
                  <c:v>08/19/16:5</c:v>
                </c:pt>
                <c:pt idx="1902">
                  <c:v>08/19/16:6</c:v>
                </c:pt>
                <c:pt idx="1903">
                  <c:v>08/19/16:7</c:v>
                </c:pt>
                <c:pt idx="1904">
                  <c:v>08/19/16:8</c:v>
                </c:pt>
                <c:pt idx="1905">
                  <c:v>08/19/16:9</c:v>
                </c:pt>
                <c:pt idx="1906">
                  <c:v>08/19/16:10</c:v>
                </c:pt>
                <c:pt idx="1907">
                  <c:v>08/19/16:11</c:v>
                </c:pt>
                <c:pt idx="1908">
                  <c:v>08/19/16:12</c:v>
                </c:pt>
                <c:pt idx="1909">
                  <c:v>08/19/16:13</c:v>
                </c:pt>
                <c:pt idx="1910">
                  <c:v>08/19/16:14</c:v>
                </c:pt>
                <c:pt idx="1911">
                  <c:v>08/19/16:15</c:v>
                </c:pt>
                <c:pt idx="1912">
                  <c:v>08/19/16:16</c:v>
                </c:pt>
                <c:pt idx="1913">
                  <c:v>08/19/16:17</c:v>
                </c:pt>
                <c:pt idx="1914">
                  <c:v>08/19/16:18</c:v>
                </c:pt>
                <c:pt idx="1915">
                  <c:v>08/19/16:19</c:v>
                </c:pt>
                <c:pt idx="1916">
                  <c:v>08/19/16:20</c:v>
                </c:pt>
                <c:pt idx="1917">
                  <c:v>08/19/16:21</c:v>
                </c:pt>
                <c:pt idx="1918">
                  <c:v>08/19/16:22</c:v>
                </c:pt>
                <c:pt idx="1919">
                  <c:v>08/19/16:23</c:v>
                </c:pt>
                <c:pt idx="1920">
                  <c:v>08/20/16:0</c:v>
                </c:pt>
                <c:pt idx="1921">
                  <c:v>08/20/16:1</c:v>
                </c:pt>
                <c:pt idx="1922">
                  <c:v>08/20/16:2</c:v>
                </c:pt>
                <c:pt idx="1923">
                  <c:v>08/20/16:3</c:v>
                </c:pt>
                <c:pt idx="1924">
                  <c:v>08/20/16:4</c:v>
                </c:pt>
                <c:pt idx="1925">
                  <c:v>08/20/16:5</c:v>
                </c:pt>
                <c:pt idx="1926">
                  <c:v>08/20/16:6</c:v>
                </c:pt>
                <c:pt idx="1927">
                  <c:v>08/20/16:7</c:v>
                </c:pt>
                <c:pt idx="1928">
                  <c:v>08/20/16:8</c:v>
                </c:pt>
                <c:pt idx="1929">
                  <c:v>08/20/16:9</c:v>
                </c:pt>
                <c:pt idx="1930">
                  <c:v>08/20/16:10</c:v>
                </c:pt>
                <c:pt idx="1931">
                  <c:v>08/20/16:11</c:v>
                </c:pt>
                <c:pt idx="1932">
                  <c:v>08/20/16:12</c:v>
                </c:pt>
                <c:pt idx="1933">
                  <c:v>08/20/16:13</c:v>
                </c:pt>
                <c:pt idx="1934">
                  <c:v>08/20/16:14</c:v>
                </c:pt>
                <c:pt idx="1935">
                  <c:v>08/20/16:15</c:v>
                </c:pt>
                <c:pt idx="1936">
                  <c:v>08/20/16:16</c:v>
                </c:pt>
                <c:pt idx="1937">
                  <c:v>08/20/16:17</c:v>
                </c:pt>
                <c:pt idx="1938">
                  <c:v>08/20/16:18</c:v>
                </c:pt>
                <c:pt idx="1939">
                  <c:v>08/20/16:19</c:v>
                </c:pt>
                <c:pt idx="1940">
                  <c:v>08/20/16:20</c:v>
                </c:pt>
                <c:pt idx="1941">
                  <c:v>08/20/16:21</c:v>
                </c:pt>
                <c:pt idx="1942">
                  <c:v>08/20/16:22</c:v>
                </c:pt>
                <c:pt idx="1943">
                  <c:v>08/20/16:23</c:v>
                </c:pt>
                <c:pt idx="1944">
                  <c:v>08/21/16:0</c:v>
                </c:pt>
                <c:pt idx="1945">
                  <c:v>08/21/16:1</c:v>
                </c:pt>
                <c:pt idx="1946">
                  <c:v>08/21/16:2</c:v>
                </c:pt>
                <c:pt idx="1947">
                  <c:v>08/21/16:3</c:v>
                </c:pt>
                <c:pt idx="1948">
                  <c:v>08/21/16:4</c:v>
                </c:pt>
                <c:pt idx="1949">
                  <c:v>08/21/16:5</c:v>
                </c:pt>
                <c:pt idx="1950">
                  <c:v>08/21/16:6</c:v>
                </c:pt>
                <c:pt idx="1951">
                  <c:v>08/21/16:7</c:v>
                </c:pt>
                <c:pt idx="1952">
                  <c:v>08/21/16:8</c:v>
                </c:pt>
                <c:pt idx="1953">
                  <c:v>08/21/16:9</c:v>
                </c:pt>
                <c:pt idx="1954">
                  <c:v>08/21/16:10</c:v>
                </c:pt>
                <c:pt idx="1955">
                  <c:v>08/21/16:11</c:v>
                </c:pt>
                <c:pt idx="1956">
                  <c:v>08/21/16:12</c:v>
                </c:pt>
                <c:pt idx="1957">
                  <c:v>08/21/16:13</c:v>
                </c:pt>
                <c:pt idx="1958">
                  <c:v>08/21/16:14</c:v>
                </c:pt>
                <c:pt idx="1959">
                  <c:v>08/21/16:15</c:v>
                </c:pt>
                <c:pt idx="1960">
                  <c:v>08/21/16:16</c:v>
                </c:pt>
                <c:pt idx="1961">
                  <c:v>08/21/16:17</c:v>
                </c:pt>
                <c:pt idx="1962">
                  <c:v>08/21/16:18</c:v>
                </c:pt>
                <c:pt idx="1963">
                  <c:v>08/21/16:19</c:v>
                </c:pt>
                <c:pt idx="1964">
                  <c:v>08/21/16:20</c:v>
                </c:pt>
                <c:pt idx="1965">
                  <c:v>08/21/16:21</c:v>
                </c:pt>
                <c:pt idx="1966">
                  <c:v>08/21/16:22</c:v>
                </c:pt>
                <c:pt idx="1967">
                  <c:v>08/21/16:23</c:v>
                </c:pt>
                <c:pt idx="1968">
                  <c:v>08/22/16:0</c:v>
                </c:pt>
                <c:pt idx="1969">
                  <c:v>08/22/16:1</c:v>
                </c:pt>
                <c:pt idx="1970">
                  <c:v>08/22/16:2</c:v>
                </c:pt>
                <c:pt idx="1971">
                  <c:v>08/22/16:3</c:v>
                </c:pt>
                <c:pt idx="1972">
                  <c:v>08/22/16:4</c:v>
                </c:pt>
                <c:pt idx="1973">
                  <c:v>08/22/16:5</c:v>
                </c:pt>
                <c:pt idx="1974">
                  <c:v>08/22/16:6</c:v>
                </c:pt>
                <c:pt idx="1975">
                  <c:v>08/22/16:7</c:v>
                </c:pt>
                <c:pt idx="1976">
                  <c:v>08/22/16:8</c:v>
                </c:pt>
                <c:pt idx="1977">
                  <c:v>08/22/16:9</c:v>
                </c:pt>
                <c:pt idx="1978">
                  <c:v>08/22/16:10</c:v>
                </c:pt>
                <c:pt idx="1979">
                  <c:v>08/22/16:11</c:v>
                </c:pt>
                <c:pt idx="1980">
                  <c:v>08/22/16:12</c:v>
                </c:pt>
                <c:pt idx="1981">
                  <c:v>08/22/16:13</c:v>
                </c:pt>
                <c:pt idx="1982">
                  <c:v>08/22/16:14</c:v>
                </c:pt>
                <c:pt idx="1983">
                  <c:v>08/22/16:15</c:v>
                </c:pt>
                <c:pt idx="1984">
                  <c:v>08/22/16:16</c:v>
                </c:pt>
                <c:pt idx="1985">
                  <c:v>08/22/16:17</c:v>
                </c:pt>
                <c:pt idx="1986">
                  <c:v>08/22/16:18</c:v>
                </c:pt>
                <c:pt idx="1987">
                  <c:v>08/22/16:19</c:v>
                </c:pt>
                <c:pt idx="1988">
                  <c:v>08/22/16:20</c:v>
                </c:pt>
                <c:pt idx="1989">
                  <c:v>08/22/16:21</c:v>
                </c:pt>
                <c:pt idx="1990">
                  <c:v>08/22/16:22</c:v>
                </c:pt>
                <c:pt idx="1991">
                  <c:v>08/22/16:23</c:v>
                </c:pt>
                <c:pt idx="1992">
                  <c:v>08/23/16:0</c:v>
                </c:pt>
                <c:pt idx="1993">
                  <c:v>08/23/16:1</c:v>
                </c:pt>
                <c:pt idx="1994">
                  <c:v>08/23/16:2</c:v>
                </c:pt>
                <c:pt idx="1995">
                  <c:v>08/23/16:3</c:v>
                </c:pt>
                <c:pt idx="1996">
                  <c:v>08/23/16:4</c:v>
                </c:pt>
                <c:pt idx="1997">
                  <c:v>08/23/16:5</c:v>
                </c:pt>
                <c:pt idx="1998">
                  <c:v>08/23/16:6</c:v>
                </c:pt>
                <c:pt idx="1999">
                  <c:v>08/23/16:7</c:v>
                </c:pt>
                <c:pt idx="2000">
                  <c:v>08/23/16:8</c:v>
                </c:pt>
                <c:pt idx="2001">
                  <c:v>08/23/16:9</c:v>
                </c:pt>
                <c:pt idx="2002">
                  <c:v>08/23/16:10</c:v>
                </c:pt>
                <c:pt idx="2003">
                  <c:v>08/23/16:11</c:v>
                </c:pt>
                <c:pt idx="2004">
                  <c:v>08/23/16:12</c:v>
                </c:pt>
                <c:pt idx="2005">
                  <c:v>08/23/16:13</c:v>
                </c:pt>
                <c:pt idx="2006">
                  <c:v>08/23/16:14</c:v>
                </c:pt>
                <c:pt idx="2007">
                  <c:v>08/23/16:15</c:v>
                </c:pt>
                <c:pt idx="2008">
                  <c:v>08/23/16:16</c:v>
                </c:pt>
                <c:pt idx="2009">
                  <c:v>08/23/16:17</c:v>
                </c:pt>
                <c:pt idx="2010">
                  <c:v>08/23/16:18</c:v>
                </c:pt>
                <c:pt idx="2011">
                  <c:v>08/23/16:19</c:v>
                </c:pt>
                <c:pt idx="2012">
                  <c:v>08/23/16:20</c:v>
                </c:pt>
                <c:pt idx="2013">
                  <c:v>08/23/16:21</c:v>
                </c:pt>
                <c:pt idx="2014">
                  <c:v>08/23/16:22</c:v>
                </c:pt>
                <c:pt idx="2015">
                  <c:v>08/23/16:23</c:v>
                </c:pt>
                <c:pt idx="2016">
                  <c:v>08/24/16:0</c:v>
                </c:pt>
                <c:pt idx="2017">
                  <c:v>08/24/16:1</c:v>
                </c:pt>
                <c:pt idx="2018">
                  <c:v>08/24/16:2</c:v>
                </c:pt>
                <c:pt idx="2019">
                  <c:v>08/24/16:3</c:v>
                </c:pt>
                <c:pt idx="2020">
                  <c:v>08/24/16:4</c:v>
                </c:pt>
                <c:pt idx="2021">
                  <c:v>08/24/16:5</c:v>
                </c:pt>
                <c:pt idx="2022">
                  <c:v>08/24/16:6</c:v>
                </c:pt>
                <c:pt idx="2023">
                  <c:v>08/24/16:7</c:v>
                </c:pt>
                <c:pt idx="2024">
                  <c:v>08/24/16:8</c:v>
                </c:pt>
                <c:pt idx="2025">
                  <c:v>08/24/16:9</c:v>
                </c:pt>
                <c:pt idx="2026">
                  <c:v>08/24/16:10</c:v>
                </c:pt>
                <c:pt idx="2027">
                  <c:v>08/24/16:11</c:v>
                </c:pt>
                <c:pt idx="2028">
                  <c:v>08/24/16:12</c:v>
                </c:pt>
                <c:pt idx="2029">
                  <c:v>08/24/16:13</c:v>
                </c:pt>
                <c:pt idx="2030">
                  <c:v>08/24/16:14</c:v>
                </c:pt>
                <c:pt idx="2031">
                  <c:v>08/24/16:15</c:v>
                </c:pt>
                <c:pt idx="2032">
                  <c:v>08/24/16:16</c:v>
                </c:pt>
                <c:pt idx="2033">
                  <c:v>08/24/16:17</c:v>
                </c:pt>
                <c:pt idx="2034">
                  <c:v>08/24/16:18</c:v>
                </c:pt>
                <c:pt idx="2035">
                  <c:v>08/24/16:19</c:v>
                </c:pt>
                <c:pt idx="2036">
                  <c:v>08/24/16:20</c:v>
                </c:pt>
                <c:pt idx="2037">
                  <c:v>08/24/16:21</c:v>
                </c:pt>
                <c:pt idx="2038">
                  <c:v>08/24/16:22</c:v>
                </c:pt>
                <c:pt idx="2039">
                  <c:v>08/24/16:23</c:v>
                </c:pt>
                <c:pt idx="2040">
                  <c:v>08/25/16:0</c:v>
                </c:pt>
                <c:pt idx="2041">
                  <c:v>08/25/16:1</c:v>
                </c:pt>
                <c:pt idx="2042">
                  <c:v>08/25/16:2</c:v>
                </c:pt>
                <c:pt idx="2043">
                  <c:v>08/25/16:3</c:v>
                </c:pt>
                <c:pt idx="2044">
                  <c:v>08/25/16:4</c:v>
                </c:pt>
                <c:pt idx="2045">
                  <c:v>08/25/16:5</c:v>
                </c:pt>
                <c:pt idx="2046">
                  <c:v>08/25/16:6</c:v>
                </c:pt>
                <c:pt idx="2047">
                  <c:v>08/25/16:7</c:v>
                </c:pt>
                <c:pt idx="2048">
                  <c:v>08/25/16:8</c:v>
                </c:pt>
                <c:pt idx="2049">
                  <c:v>08/25/16:9</c:v>
                </c:pt>
                <c:pt idx="2050">
                  <c:v>08/25/16:10</c:v>
                </c:pt>
                <c:pt idx="2051">
                  <c:v>08/25/16:11</c:v>
                </c:pt>
                <c:pt idx="2052">
                  <c:v>08/25/16:12</c:v>
                </c:pt>
                <c:pt idx="2053">
                  <c:v>08/25/16:13</c:v>
                </c:pt>
                <c:pt idx="2054">
                  <c:v>08/25/16:14</c:v>
                </c:pt>
                <c:pt idx="2055">
                  <c:v>08/25/16:15</c:v>
                </c:pt>
                <c:pt idx="2056">
                  <c:v>08/25/16:16</c:v>
                </c:pt>
                <c:pt idx="2057">
                  <c:v>08/25/16:17</c:v>
                </c:pt>
                <c:pt idx="2058">
                  <c:v>08/25/16:18</c:v>
                </c:pt>
                <c:pt idx="2059">
                  <c:v>08/25/16:19</c:v>
                </c:pt>
                <c:pt idx="2060">
                  <c:v>08/25/16:20</c:v>
                </c:pt>
                <c:pt idx="2061">
                  <c:v>08/25/16:21</c:v>
                </c:pt>
                <c:pt idx="2062">
                  <c:v>08/25/16:22</c:v>
                </c:pt>
                <c:pt idx="2063">
                  <c:v>08/25/16:23</c:v>
                </c:pt>
                <c:pt idx="2064">
                  <c:v>08/26/16:0</c:v>
                </c:pt>
                <c:pt idx="2065">
                  <c:v>08/26/16:1</c:v>
                </c:pt>
                <c:pt idx="2066">
                  <c:v>08/26/16:2</c:v>
                </c:pt>
                <c:pt idx="2067">
                  <c:v>08/26/16:3</c:v>
                </c:pt>
                <c:pt idx="2068">
                  <c:v>08/26/16:4</c:v>
                </c:pt>
                <c:pt idx="2069">
                  <c:v>08/26/16:5</c:v>
                </c:pt>
                <c:pt idx="2070">
                  <c:v>08/26/16:6</c:v>
                </c:pt>
                <c:pt idx="2071">
                  <c:v>08/26/16:7</c:v>
                </c:pt>
                <c:pt idx="2072">
                  <c:v>08/26/16:8</c:v>
                </c:pt>
                <c:pt idx="2073">
                  <c:v>08/26/16:9</c:v>
                </c:pt>
                <c:pt idx="2074">
                  <c:v>08/26/16:10</c:v>
                </c:pt>
                <c:pt idx="2075">
                  <c:v>08/26/16:11</c:v>
                </c:pt>
                <c:pt idx="2076">
                  <c:v>08/26/16:12</c:v>
                </c:pt>
                <c:pt idx="2077">
                  <c:v>08/26/16:13</c:v>
                </c:pt>
                <c:pt idx="2078">
                  <c:v>08/26/16:14</c:v>
                </c:pt>
                <c:pt idx="2079">
                  <c:v>08/26/16:15</c:v>
                </c:pt>
                <c:pt idx="2080">
                  <c:v>08/26/16:16</c:v>
                </c:pt>
                <c:pt idx="2081">
                  <c:v>08/26/16:17</c:v>
                </c:pt>
                <c:pt idx="2082">
                  <c:v>08/26/16:18</c:v>
                </c:pt>
                <c:pt idx="2083">
                  <c:v>08/26/16:19</c:v>
                </c:pt>
                <c:pt idx="2084">
                  <c:v>08/26/16:20</c:v>
                </c:pt>
                <c:pt idx="2085">
                  <c:v>08/26/16:21</c:v>
                </c:pt>
                <c:pt idx="2086">
                  <c:v>08/26/16:22</c:v>
                </c:pt>
                <c:pt idx="2087">
                  <c:v>08/26/16:23</c:v>
                </c:pt>
                <c:pt idx="2088">
                  <c:v>08/27/16:0</c:v>
                </c:pt>
                <c:pt idx="2089">
                  <c:v>08/27/16:1</c:v>
                </c:pt>
                <c:pt idx="2090">
                  <c:v>08/27/16:2</c:v>
                </c:pt>
                <c:pt idx="2091">
                  <c:v>08/27/16:3</c:v>
                </c:pt>
                <c:pt idx="2092">
                  <c:v>08/27/16:4</c:v>
                </c:pt>
                <c:pt idx="2093">
                  <c:v>08/27/16:5</c:v>
                </c:pt>
                <c:pt idx="2094">
                  <c:v>08/27/16:6</c:v>
                </c:pt>
                <c:pt idx="2095">
                  <c:v>08/27/16:7</c:v>
                </c:pt>
                <c:pt idx="2096">
                  <c:v>08/27/16:8</c:v>
                </c:pt>
                <c:pt idx="2097">
                  <c:v>08/27/16:9</c:v>
                </c:pt>
                <c:pt idx="2098">
                  <c:v>08/27/16:10</c:v>
                </c:pt>
                <c:pt idx="2099">
                  <c:v>08/27/16:11</c:v>
                </c:pt>
                <c:pt idx="2100">
                  <c:v>08/27/16:12</c:v>
                </c:pt>
                <c:pt idx="2101">
                  <c:v>08/27/16:13</c:v>
                </c:pt>
                <c:pt idx="2102">
                  <c:v>08/27/16:14</c:v>
                </c:pt>
                <c:pt idx="2103">
                  <c:v>08/27/16:15</c:v>
                </c:pt>
                <c:pt idx="2104">
                  <c:v>08/27/16:16</c:v>
                </c:pt>
                <c:pt idx="2105">
                  <c:v>08/27/16:17</c:v>
                </c:pt>
                <c:pt idx="2106">
                  <c:v>08/27/16:18</c:v>
                </c:pt>
                <c:pt idx="2107">
                  <c:v>08/27/16:19</c:v>
                </c:pt>
                <c:pt idx="2108">
                  <c:v>08/27/16:20</c:v>
                </c:pt>
                <c:pt idx="2109">
                  <c:v>08/27/16:21</c:v>
                </c:pt>
                <c:pt idx="2110">
                  <c:v>08/27/16:22</c:v>
                </c:pt>
                <c:pt idx="2111">
                  <c:v>08/27/16:23</c:v>
                </c:pt>
                <c:pt idx="2112">
                  <c:v>08/28/16:0</c:v>
                </c:pt>
                <c:pt idx="2113">
                  <c:v>08/28/16:1</c:v>
                </c:pt>
                <c:pt idx="2114">
                  <c:v>08/28/16:2</c:v>
                </c:pt>
                <c:pt idx="2115">
                  <c:v>08/28/16:3</c:v>
                </c:pt>
                <c:pt idx="2116">
                  <c:v>08/28/16:4</c:v>
                </c:pt>
                <c:pt idx="2117">
                  <c:v>08/28/16:5</c:v>
                </c:pt>
                <c:pt idx="2118">
                  <c:v>08/28/16:6</c:v>
                </c:pt>
                <c:pt idx="2119">
                  <c:v>08/28/16:7</c:v>
                </c:pt>
                <c:pt idx="2120">
                  <c:v>08/28/16:8</c:v>
                </c:pt>
                <c:pt idx="2121">
                  <c:v>08/28/16:9</c:v>
                </c:pt>
                <c:pt idx="2122">
                  <c:v>08/28/16:10</c:v>
                </c:pt>
                <c:pt idx="2123">
                  <c:v>08/28/16:11</c:v>
                </c:pt>
                <c:pt idx="2124">
                  <c:v>08/28/16:12</c:v>
                </c:pt>
                <c:pt idx="2125">
                  <c:v>08/28/16:13</c:v>
                </c:pt>
                <c:pt idx="2126">
                  <c:v>08/28/16:14</c:v>
                </c:pt>
                <c:pt idx="2127">
                  <c:v>08/28/16:15</c:v>
                </c:pt>
                <c:pt idx="2128">
                  <c:v>08/28/16:16</c:v>
                </c:pt>
                <c:pt idx="2129">
                  <c:v>08/28/16:17</c:v>
                </c:pt>
                <c:pt idx="2130">
                  <c:v>08/28/16:18</c:v>
                </c:pt>
                <c:pt idx="2131">
                  <c:v>08/28/16:19</c:v>
                </c:pt>
                <c:pt idx="2132">
                  <c:v>08/28/16:20</c:v>
                </c:pt>
                <c:pt idx="2133">
                  <c:v>08/28/16:21</c:v>
                </c:pt>
                <c:pt idx="2134">
                  <c:v>08/28/16:22</c:v>
                </c:pt>
                <c:pt idx="2135">
                  <c:v>08/28/16:23</c:v>
                </c:pt>
                <c:pt idx="2136">
                  <c:v>08/29/16:0</c:v>
                </c:pt>
                <c:pt idx="2137">
                  <c:v>08/29/16:1</c:v>
                </c:pt>
                <c:pt idx="2138">
                  <c:v>08/29/16:2</c:v>
                </c:pt>
                <c:pt idx="2139">
                  <c:v>08/29/16:3</c:v>
                </c:pt>
                <c:pt idx="2140">
                  <c:v>08/29/16:4</c:v>
                </c:pt>
                <c:pt idx="2141">
                  <c:v>08/29/16:5</c:v>
                </c:pt>
                <c:pt idx="2142">
                  <c:v>08/29/16:6</c:v>
                </c:pt>
                <c:pt idx="2143">
                  <c:v>08/29/16:7</c:v>
                </c:pt>
                <c:pt idx="2144">
                  <c:v>08/29/16:8</c:v>
                </c:pt>
                <c:pt idx="2145">
                  <c:v>08/29/16:9</c:v>
                </c:pt>
                <c:pt idx="2146">
                  <c:v>08/29/16:10</c:v>
                </c:pt>
                <c:pt idx="2147">
                  <c:v>08/29/16:11</c:v>
                </c:pt>
                <c:pt idx="2148">
                  <c:v>08/29/16:12</c:v>
                </c:pt>
                <c:pt idx="2149">
                  <c:v>08/29/16:13</c:v>
                </c:pt>
                <c:pt idx="2150">
                  <c:v>08/29/16:14</c:v>
                </c:pt>
                <c:pt idx="2151">
                  <c:v>08/29/16:15</c:v>
                </c:pt>
                <c:pt idx="2152">
                  <c:v>08/29/16:16</c:v>
                </c:pt>
                <c:pt idx="2153">
                  <c:v>08/29/16:17</c:v>
                </c:pt>
                <c:pt idx="2154">
                  <c:v>08/29/16:18</c:v>
                </c:pt>
                <c:pt idx="2155">
                  <c:v>08/29/16:19</c:v>
                </c:pt>
                <c:pt idx="2156">
                  <c:v>08/29/16:20</c:v>
                </c:pt>
                <c:pt idx="2157">
                  <c:v>08/29/16:21</c:v>
                </c:pt>
                <c:pt idx="2158">
                  <c:v>08/29/16:22</c:v>
                </c:pt>
                <c:pt idx="2159">
                  <c:v>08/29/16:23</c:v>
                </c:pt>
                <c:pt idx="2160">
                  <c:v>08/30/16:0</c:v>
                </c:pt>
                <c:pt idx="2161">
                  <c:v>08/30/16:1</c:v>
                </c:pt>
                <c:pt idx="2162">
                  <c:v>08/30/16:2</c:v>
                </c:pt>
                <c:pt idx="2163">
                  <c:v>08/30/16:3</c:v>
                </c:pt>
                <c:pt idx="2164">
                  <c:v>08/30/16:4</c:v>
                </c:pt>
                <c:pt idx="2165">
                  <c:v>08/30/16:5</c:v>
                </c:pt>
                <c:pt idx="2166">
                  <c:v>08/30/16:6</c:v>
                </c:pt>
                <c:pt idx="2167">
                  <c:v>08/30/16:7</c:v>
                </c:pt>
                <c:pt idx="2168">
                  <c:v>08/30/16:8</c:v>
                </c:pt>
                <c:pt idx="2169">
                  <c:v>08/30/16:9</c:v>
                </c:pt>
                <c:pt idx="2170">
                  <c:v>08/30/16:10</c:v>
                </c:pt>
                <c:pt idx="2171">
                  <c:v>08/30/16:11</c:v>
                </c:pt>
                <c:pt idx="2172">
                  <c:v>08/30/16:12</c:v>
                </c:pt>
                <c:pt idx="2173">
                  <c:v>08/30/16:13</c:v>
                </c:pt>
                <c:pt idx="2174">
                  <c:v>08/30/16:14</c:v>
                </c:pt>
                <c:pt idx="2175">
                  <c:v>08/30/16:15</c:v>
                </c:pt>
                <c:pt idx="2176">
                  <c:v>08/30/16:16</c:v>
                </c:pt>
                <c:pt idx="2177">
                  <c:v>08/30/16:17</c:v>
                </c:pt>
                <c:pt idx="2178">
                  <c:v>08/30/16:18</c:v>
                </c:pt>
                <c:pt idx="2179">
                  <c:v>08/30/16:19</c:v>
                </c:pt>
                <c:pt idx="2180">
                  <c:v>08/30/16:20</c:v>
                </c:pt>
                <c:pt idx="2181">
                  <c:v>08/30/16:21</c:v>
                </c:pt>
                <c:pt idx="2182">
                  <c:v>08/30/16:22</c:v>
                </c:pt>
                <c:pt idx="2183">
                  <c:v>08/30/16:23</c:v>
                </c:pt>
                <c:pt idx="2184">
                  <c:v>08/31/16:0</c:v>
                </c:pt>
                <c:pt idx="2185">
                  <c:v>08/31/16:1</c:v>
                </c:pt>
                <c:pt idx="2186">
                  <c:v>08/31/16:2</c:v>
                </c:pt>
                <c:pt idx="2187">
                  <c:v>08/31/16:3</c:v>
                </c:pt>
                <c:pt idx="2188">
                  <c:v>08/31/16:4</c:v>
                </c:pt>
                <c:pt idx="2189">
                  <c:v>08/31/16:5</c:v>
                </c:pt>
                <c:pt idx="2190">
                  <c:v>08/31/16:6</c:v>
                </c:pt>
                <c:pt idx="2191">
                  <c:v>08/31/16:7</c:v>
                </c:pt>
                <c:pt idx="2192">
                  <c:v>08/31/16:8</c:v>
                </c:pt>
                <c:pt idx="2193">
                  <c:v>08/31/16:9</c:v>
                </c:pt>
                <c:pt idx="2194">
                  <c:v>08/31/16:10</c:v>
                </c:pt>
                <c:pt idx="2195">
                  <c:v>08/31/16:11</c:v>
                </c:pt>
                <c:pt idx="2196">
                  <c:v>08/31/16:12</c:v>
                </c:pt>
                <c:pt idx="2197">
                  <c:v>08/31/16:13</c:v>
                </c:pt>
                <c:pt idx="2198">
                  <c:v>08/31/16:14</c:v>
                </c:pt>
                <c:pt idx="2199">
                  <c:v>08/31/16:15</c:v>
                </c:pt>
                <c:pt idx="2200">
                  <c:v>08/31/16:16</c:v>
                </c:pt>
                <c:pt idx="2201">
                  <c:v>08/31/16:17</c:v>
                </c:pt>
                <c:pt idx="2202">
                  <c:v>08/31/16:18</c:v>
                </c:pt>
                <c:pt idx="2203">
                  <c:v>08/31/16:19</c:v>
                </c:pt>
                <c:pt idx="2204">
                  <c:v>08/31/16:20</c:v>
                </c:pt>
                <c:pt idx="2205">
                  <c:v>08/31/16:21</c:v>
                </c:pt>
                <c:pt idx="2206">
                  <c:v>08/31/16:22</c:v>
                </c:pt>
                <c:pt idx="2207">
                  <c:v>08/31/16:23</c:v>
                </c:pt>
                <c:pt idx="2208">
                  <c:v>09/01/16:0</c:v>
                </c:pt>
                <c:pt idx="2209">
                  <c:v>09/01/16:1</c:v>
                </c:pt>
                <c:pt idx="2210">
                  <c:v>09/01/16:2</c:v>
                </c:pt>
                <c:pt idx="2211">
                  <c:v>09/01/16:3</c:v>
                </c:pt>
                <c:pt idx="2212">
                  <c:v>09/01/16:4</c:v>
                </c:pt>
                <c:pt idx="2213">
                  <c:v>09/01/16:5</c:v>
                </c:pt>
                <c:pt idx="2214">
                  <c:v>09/01/16:6</c:v>
                </c:pt>
                <c:pt idx="2215">
                  <c:v>09/01/16:7</c:v>
                </c:pt>
                <c:pt idx="2216">
                  <c:v>09/01/16:8</c:v>
                </c:pt>
                <c:pt idx="2217">
                  <c:v>09/01/16:9</c:v>
                </c:pt>
                <c:pt idx="2218">
                  <c:v>09/01/16:10</c:v>
                </c:pt>
                <c:pt idx="2219">
                  <c:v>09/01/16:11</c:v>
                </c:pt>
                <c:pt idx="2220">
                  <c:v>09/01/16:12</c:v>
                </c:pt>
                <c:pt idx="2221">
                  <c:v>09/01/16:13</c:v>
                </c:pt>
                <c:pt idx="2222">
                  <c:v>09/01/16:14</c:v>
                </c:pt>
                <c:pt idx="2223">
                  <c:v>09/01/16:15</c:v>
                </c:pt>
                <c:pt idx="2224">
                  <c:v>09/01/16:16</c:v>
                </c:pt>
                <c:pt idx="2225">
                  <c:v>09/01/16:17</c:v>
                </c:pt>
                <c:pt idx="2226">
                  <c:v>09/01/16:18</c:v>
                </c:pt>
                <c:pt idx="2227">
                  <c:v>09/01/16:19</c:v>
                </c:pt>
                <c:pt idx="2228">
                  <c:v>09/01/16:20</c:v>
                </c:pt>
                <c:pt idx="2229">
                  <c:v>09/01/16:21</c:v>
                </c:pt>
                <c:pt idx="2230">
                  <c:v>09/01/16:22</c:v>
                </c:pt>
                <c:pt idx="2231">
                  <c:v>09/01/16:23</c:v>
                </c:pt>
                <c:pt idx="2232">
                  <c:v>09/02/16:0</c:v>
                </c:pt>
                <c:pt idx="2233">
                  <c:v>09/02/16:1</c:v>
                </c:pt>
                <c:pt idx="2234">
                  <c:v>09/02/16:2</c:v>
                </c:pt>
                <c:pt idx="2235">
                  <c:v>09/02/16:3</c:v>
                </c:pt>
                <c:pt idx="2236">
                  <c:v>09/02/16:4</c:v>
                </c:pt>
                <c:pt idx="2237">
                  <c:v>09/02/16:5</c:v>
                </c:pt>
                <c:pt idx="2238">
                  <c:v>09/02/16:6</c:v>
                </c:pt>
                <c:pt idx="2239">
                  <c:v>09/02/16:7</c:v>
                </c:pt>
                <c:pt idx="2240">
                  <c:v>09/02/16:8</c:v>
                </c:pt>
                <c:pt idx="2241">
                  <c:v>09/02/16:9</c:v>
                </c:pt>
                <c:pt idx="2242">
                  <c:v>09/02/16:10</c:v>
                </c:pt>
                <c:pt idx="2243">
                  <c:v>09/02/16:11</c:v>
                </c:pt>
                <c:pt idx="2244">
                  <c:v>09/02/16:12</c:v>
                </c:pt>
                <c:pt idx="2245">
                  <c:v>09/02/16:13</c:v>
                </c:pt>
                <c:pt idx="2246">
                  <c:v>09/02/16:14</c:v>
                </c:pt>
                <c:pt idx="2247">
                  <c:v>09/02/16:15</c:v>
                </c:pt>
                <c:pt idx="2248">
                  <c:v>09/02/16:16</c:v>
                </c:pt>
                <c:pt idx="2249">
                  <c:v>09/02/16:17</c:v>
                </c:pt>
                <c:pt idx="2250">
                  <c:v>09/02/16:18</c:v>
                </c:pt>
                <c:pt idx="2251">
                  <c:v>09/02/16:19</c:v>
                </c:pt>
                <c:pt idx="2252">
                  <c:v>09/02/16:20</c:v>
                </c:pt>
                <c:pt idx="2253">
                  <c:v>09/02/16:21</c:v>
                </c:pt>
                <c:pt idx="2254">
                  <c:v>09/02/16:22</c:v>
                </c:pt>
                <c:pt idx="2255">
                  <c:v>09/02/16:23</c:v>
                </c:pt>
                <c:pt idx="2256">
                  <c:v>09/03/16:0</c:v>
                </c:pt>
                <c:pt idx="2257">
                  <c:v>09/03/16:1</c:v>
                </c:pt>
                <c:pt idx="2258">
                  <c:v>09/03/16:2</c:v>
                </c:pt>
                <c:pt idx="2259">
                  <c:v>09/03/16:3</c:v>
                </c:pt>
                <c:pt idx="2260">
                  <c:v>09/03/16:4</c:v>
                </c:pt>
                <c:pt idx="2261">
                  <c:v>09/03/16:5</c:v>
                </c:pt>
                <c:pt idx="2262">
                  <c:v>09/03/16:6</c:v>
                </c:pt>
                <c:pt idx="2263">
                  <c:v>09/03/16:7</c:v>
                </c:pt>
                <c:pt idx="2264">
                  <c:v>09/03/16:8</c:v>
                </c:pt>
                <c:pt idx="2265">
                  <c:v>09/03/16:9</c:v>
                </c:pt>
                <c:pt idx="2266">
                  <c:v>09/03/16:10</c:v>
                </c:pt>
                <c:pt idx="2267">
                  <c:v>09/03/16:11</c:v>
                </c:pt>
                <c:pt idx="2268">
                  <c:v>09/03/16:12</c:v>
                </c:pt>
                <c:pt idx="2269">
                  <c:v>09/03/16:13</c:v>
                </c:pt>
                <c:pt idx="2270">
                  <c:v>09/03/16:14</c:v>
                </c:pt>
                <c:pt idx="2271">
                  <c:v>09/03/16:15</c:v>
                </c:pt>
                <c:pt idx="2272">
                  <c:v>09/03/16:16</c:v>
                </c:pt>
                <c:pt idx="2273">
                  <c:v>09/03/16:17</c:v>
                </c:pt>
                <c:pt idx="2274">
                  <c:v>09/03/16:18</c:v>
                </c:pt>
                <c:pt idx="2275">
                  <c:v>09/03/16:19</c:v>
                </c:pt>
                <c:pt idx="2276">
                  <c:v>09/03/16:20</c:v>
                </c:pt>
                <c:pt idx="2277">
                  <c:v>09/03/16:21</c:v>
                </c:pt>
                <c:pt idx="2278">
                  <c:v>09/03/16:22</c:v>
                </c:pt>
                <c:pt idx="2279">
                  <c:v>09/03/16:23</c:v>
                </c:pt>
                <c:pt idx="2280">
                  <c:v>09/04/16:0</c:v>
                </c:pt>
                <c:pt idx="2281">
                  <c:v>09/04/16:1</c:v>
                </c:pt>
                <c:pt idx="2282">
                  <c:v>09/04/16:2</c:v>
                </c:pt>
                <c:pt idx="2283">
                  <c:v>09/04/16:3</c:v>
                </c:pt>
                <c:pt idx="2284">
                  <c:v>09/04/16:4</c:v>
                </c:pt>
                <c:pt idx="2285">
                  <c:v>09/04/16:5</c:v>
                </c:pt>
                <c:pt idx="2286">
                  <c:v>09/04/16:6</c:v>
                </c:pt>
                <c:pt idx="2287">
                  <c:v>09/04/16:7</c:v>
                </c:pt>
                <c:pt idx="2288">
                  <c:v>09/04/16:8</c:v>
                </c:pt>
                <c:pt idx="2289">
                  <c:v>09/04/16:9</c:v>
                </c:pt>
                <c:pt idx="2290">
                  <c:v>09/04/16:10</c:v>
                </c:pt>
                <c:pt idx="2291">
                  <c:v>09/04/16:11</c:v>
                </c:pt>
                <c:pt idx="2292">
                  <c:v>09/04/16:12</c:v>
                </c:pt>
                <c:pt idx="2293">
                  <c:v>09/04/16:13</c:v>
                </c:pt>
                <c:pt idx="2294">
                  <c:v>09/04/16:14</c:v>
                </c:pt>
                <c:pt idx="2295">
                  <c:v>09/04/16:15</c:v>
                </c:pt>
                <c:pt idx="2296">
                  <c:v>09/04/16:16</c:v>
                </c:pt>
                <c:pt idx="2297">
                  <c:v>09/04/16:17</c:v>
                </c:pt>
                <c:pt idx="2298">
                  <c:v>09/04/16:18</c:v>
                </c:pt>
                <c:pt idx="2299">
                  <c:v>09/04/16:19</c:v>
                </c:pt>
                <c:pt idx="2300">
                  <c:v>09/04/16:20</c:v>
                </c:pt>
                <c:pt idx="2301">
                  <c:v>09/04/16:21</c:v>
                </c:pt>
                <c:pt idx="2302">
                  <c:v>09/04/16:22</c:v>
                </c:pt>
                <c:pt idx="2303">
                  <c:v>09/04/16:23</c:v>
                </c:pt>
                <c:pt idx="2304">
                  <c:v>09/05/16:0</c:v>
                </c:pt>
                <c:pt idx="2305">
                  <c:v>09/05/16:1</c:v>
                </c:pt>
                <c:pt idx="2306">
                  <c:v>09/05/16:2</c:v>
                </c:pt>
                <c:pt idx="2307">
                  <c:v>09/05/16:3</c:v>
                </c:pt>
                <c:pt idx="2308">
                  <c:v>09/05/16:4</c:v>
                </c:pt>
                <c:pt idx="2309">
                  <c:v>09/05/16:5</c:v>
                </c:pt>
                <c:pt idx="2310">
                  <c:v>09/05/16:6</c:v>
                </c:pt>
                <c:pt idx="2311">
                  <c:v>09/05/16:7</c:v>
                </c:pt>
                <c:pt idx="2312">
                  <c:v>09/05/16:8</c:v>
                </c:pt>
                <c:pt idx="2313">
                  <c:v>09/05/16:9</c:v>
                </c:pt>
                <c:pt idx="2314">
                  <c:v>09/05/16:10</c:v>
                </c:pt>
                <c:pt idx="2315">
                  <c:v>09/05/16:11</c:v>
                </c:pt>
                <c:pt idx="2316">
                  <c:v>09/05/16:12</c:v>
                </c:pt>
                <c:pt idx="2317">
                  <c:v>09/05/16:13</c:v>
                </c:pt>
                <c:pt idx="2318">
                  <c:v>09/05/16:14</c:v>
                </c:pt>
                <c:pt idx="2319">
                  <c:v>09/05/16:15</c:v>
                </c:pt>
                <c:pt idx="2320">
                  <c:v>09/05/16:16</c:v>
                </c:pt>
                <c:pt idx="2321">
                  <c:v>09/05/16:17</c:v>
                </c:pt>
                <c:pt idx="2322">
                  <c:v>09/05/16:18</c:v>
                </c:pt>
                <c:pt idx="2323">
                  <c:v>09/05/16:19</c:v>
                </c:pt>
                <c:pt idx="2324">
                  <c:v>09/05/16:20</c:v>
                </c:pt>
                <c:pt idx="2325">
                  <c:v>09/05/16:21</c:v>
                </c:pt>
                <c:pt idx="2326">
                  <c:v>09/05/16:22</c:v>
                </c:pt>
                <c:pt idx="2327">
                  <c:v>09/05/16:23</c:v>
                </c:pt>
                <c:pt idx="2328">
                  <c:v>09/06/16:0</c:v>
                </c:pt>
                <c:pt idx="2329">
                  <c:v>09/06/16:1</c:v>
                </c:pt>
                <c:pt idx="2330">
                  <c:v>09/06/16:2</c:v>
                </c:pt>
                <c:pt idx="2331">
                  <c:v>09/06/16:3</c:v>
                </c:pt>
                <c:pt idx="2332">
                  <c:v>09/06/16:4</c:v>
                </c:pt>
                <c:pt idx="2333">
                  <c:v>09/06/16:5</c:v>
                </c:pt>
                <c:pt idx="2334">
                  <c:v>09/06/16:6</c:v>
                </c:pt>
                <c:pt idx="2335">
                  <c:v>09/06/16:7</c:v>
                </c:pt>
                <c:pt idx="2336">
                  <c:v>09/06/16:8</c:v>
                </c:pt>
                <c:pt idx="2337">
                  <c:v>09/06/16:9</c:v>
                </c:pt>
                <c:pt idx="2338">
                  <c:v>09/06/16:10</c:v>
                </c:pt>
                <c:pt idx="2339">
                  <c:v>09/06/16:11</c:v>
                </c:pt>
                <c:pt idx="2340">
                  <c:v>09/06/16:12</c:v>
                </c:pt>
                <c:pt idx="2341">
                  <c:v>09/06/16:13</c:v>
                </c:pt>
                <c:pt idx="2342">
                  <c:v>09/06/16:14</c:v>
                </c:pt>
                <c:pt idx="2343">
                  <c:v>09/06/16:15</c:v>
                </c:pt>
                <c:pt idx="2344">
                  <c:v>09/06/16:16</c:v>
                </c:pt>
                <c:pt idx="2345">
                  <c:v>09/06/16:17</c:v>
                </c:pt>
                <c:pt idx="2346">
                  <c:v>09/06/16:18</c:v>
                </c:pt>
                <c:pt idx="2347">
                  <c:v>09/06/16:19</c:v>
                </c:pt>
                <c:pt idx="2348">
                  <c:v>09/06/16:20</c:v>
                </c:pt>
                <c:pt idx="2349">
                  <c:v>09/06/16:21</c:v>
                </c:pt>
                <c:pt idx="2350">
                  <c:v>09/06/16:22</c:v>
                </c:pt>
                <c:pt idx="2351">
                  <c:v>09/06/16:23</c:v>
                </c:pt>
                <c:pt idx="2352">
                  <c:v>09/07/16:0</c:v>
                </c:pt>
                <c:pt idx="2353">
                  <c:v>09/07/16:1</c:v>
                </c:pt>
                <c:pt idx="2354">
                  <c:v>09/07/16:2</c:v>
                </c:pt>
                <c:pt idx="2355">
                  <c:v>09/07/16:3</c:v>
                </c:pt>
                <c:pt idx="2356">
                  <c:v>09/07/16:4</c:v>
                </c:pt>
                <c:pt idx="2357">
                  <c:v>09/07/16:5</c:v>
                </c:pt>
                <c:pt idx="2358">
                  <c:v>09/07/16:6</c:v>
                </c:pt>
                <c:pt idx="2359">
                  <c:v>09/07/16:7</c:v>
                </c:pt>
                <c:pt idx="2360">
                  <c:v>09/07/16:8</c:v>
                </c:pt>
                <c:pt idx="2361">
                  <c:v>09/07/16:9</c:v>
                </c:pt>
                <c:pt idx="2362">
                  <c:v>09/07/16:10</c:v>
                </c:pt>
                <c:pt idx="2363">
                  <c:v>09/07/16:11</c:v>
                </c:pt>
                <c:pt idx="2364">
                  <c:v>09/07/16:12</c:v>
                </c:pt>
                <c:pt idx="2365">
                  <c:v>09/07/16:13</c:v>
                </c:pt>
                <c:pt idx="2366">
                  <c:v>09/07/16:14</c:v>
                </c:pt>
                <c:pt idx="2367">
                  <c:v>09/07/16:15</c:v>
                </c:pt>
                <c:pt idx="2368">
                  <c:v>09/07/16:16</c:v>
                </c:pt>
                <c:pt idx="2369">
                  <c:v>09/07/16:17</c:v>
                </c:pt>
                <c:pt idx="2370">
                  <c:v>09/07/16:18</c:v>
                </c:pt>
                <c:pt idx="2371">
                  <c:v>09/07/16:19</c:v>
                </c:pt>
                <c:pt idx="2372">
                  <c:v>09/07/16:20</c:v>
                </c:pt>
                <c:pt idx="2373">
                  <c:v>09/07/16:21</c:v>
                </c:pt>
                <c:pt idx="2374">
                  <c:v>09/07/16:22</c:v>
                </c:pt>
                <c:pt idx="2375">
                  <c:v>09/07/16:23</c:v>
                </c:pt>
                <c:pt idx="2376">
                  <c:v>09/08/16:0</c:v>
                </c:pt>
                <c:pt idx="2377">
                  <c:v>09/08/16:1</c:v>
                </c:pt>
                <c:pt idx="2378">
                  <c:v>09/08/16:2</c:v>
                </c:pt>
                <c:pt idx="2379">
                  <c:v>09/08/16:3</c:v>
                </c:pt>
                <c:pt idx="2380">
                  <c:v>09/08/16:4</c:v>
                </c:pt>
                <c:pt idx="2381">
                  <c:v>09/08/16:5</c:v>
                </c:pt>
                <c:pt idx="2382">
                  <c:v>09/08/16:6</c:v>
                </c:pt>
                <c:pt idx="2383">
                  <c:v>09/08/16:7</c:v>
                </c:pt>
                <c:pt idx="2384">
                  <c:v>09/08/16:8</c:v>
                </c:pt>
                <c:pt idx="2385">
                  <c:v>09/08/16:9</c:v>
                </c:pt>
                <c:pt idx="2386">
                  <c:v>09/08/16:10</c:v>
                </c:pt>
                <c:pt idx="2387">
                  <c:v>09/08/16:11</c:v>
                </c:pt>
                <c:pt idx="2388">
                  <c:v>09/08/16:12</c:v>
                </c:pt>
                <c:pt idx="2389">
                  <c:v>09/08/16:13</c:v>
                </c:pt>
                <c:pt idx="2390">
                  <c:v>09/08/16:14</c:v>
                </c:pt>
                <c:pt idx="2391">
                  <c:v>09/08/16:15</c:v>
                </c:pt>
                <c:pt idx="2392">
                  <c:v>09/08/16:16</c:v>
                </c:pt>
                <c:pt idx="2393">
                  <c:v>09/08/16:17</c:v>
                </c:pt>
                <c:pt idx="2394">
                  <c:v>09/08/16:18</c:v>
                </c:pt>
                <c:pt idx="2395">
                  <c:v>09/08/16:19</c:v>
                </c:pt>
                <c:pt idx="2396">
                  <c:v>09/08/16:20</c:v>
                </c:pt>
                <c:pt idx="2397">
                  <c:v>09/08/16:21</c:v>
                </c:pt>
                <c:pt idx="2398">
                  <c:v>09/08/16:22</c:v>
                </c:pt>
                <c:pt idx="2399">
                  <c:v>09/08/16:23</c:v>
                </c:pt>
                <c:pt idx="2400">
                  <c:v>09/09/16:0</c:v>
                </c:pt>
                <c:pt idx="2401">
                  <c:v>09/09/16:1</c:v>
                </c:pt>
                <c:pt idx="2402">
                  <c:v>09/09/16:2</c:v>
                </c:pt>
                <c:pt idx="2403">
                  <c:v>09/09/16:3</c:v>
                </c:pt>
                <c:pt idx="2404">
                  <c:v>09/09/16:4</c:v>
                </c:pt>
                <c:pt idx="2405">
                  <c:v>09/09/16:5</c:v>
                </c:pt>
                <c:pt idx="2406">
                  <c:v>09/09/16:6</c:v>
                </c:pt>
                <c:pt idx="2407">
                  <c:v>09/09/16:7</c:v>
                </c:pt>
                <c:pt idx="2408">
                  <c:v>09/09/16:8</c:v>
                </c:pt>
                <c:pt idx="2409">
                  <c:v>09/09/16:9</c:v>
                </c:pt>
                <c:pt idx="2410">
                  <c:v>09/09/16:10</c:v>
                </c:pt>
                <c:pt idx="2411">
                  <c:v>09/09/16:11</c:v>
                </c:pt>
                <c:pt idx="2412">
                  <c:v>09/09/16:12</c:v>
                </c:pt>
                <c:pt idx="2413">
                  <c:v>09/09/16:13</c:v>
                </c:pt>
                <c:pt idx="2414">
                  <c:v>09/09/16:14</c:v>
                </c:pt>
                <c:pt idx="2415">
                  <c:v>09/09/16:15</c:v>
                </c:pt>
                <c:pt idx="2416">
                  <c:v>09/09/16:16</c:v>
                </c:pt>
                <c:pt idx="2417">
                  <c:v>09/09/16:17</c:v>
                </c:pt>
                <c:pt idx="2418">
                  <c:v>09/09/16:18</c:v>
                </c:pt>
                <c:pt idx="2419">
                  <c:v>09/09/16:19</c:v>
                </c:pt>
                <c:pt idx="2420">
                  <c:v>09/09/16:20</c:v>
                </c:pt>
                <c:pt idx="2421">
                  <c:v>09/09/16:21</c:v>
                </c:pt>
                <c:pt idx="2422">
                  <c:v>09/09/16:22</c:v>
                </c:pt>
                <c:pt idx="2423">
                  <c:v>09/09/16:23</c:v>
                </c:pt>
                <c:pt idx="2424">
                  <c:v>09/10/16:0</c:v>
                </c:pt>
                <c:pt idx="2425">
                  <c:v>09/10/16:1</c:v>
                </c:pt>
                <c:pt idx="2426">
                  <c:v>09/10/16:2</c:v>
                </c:pt>
                <c:pt idx="2427">
                  <c:v>09/10/16:3</c:v>
                </c:pt>
                <c:pt idx="2428">
                  <c:v>09/10/16:4</c:v>
                </c:pt>
                <c:pt idx="2429">
                  <c:v>09/10/16:5</c:v>
                </c:pt>
                <c:pt idx="2430">
                  <c:v>09/10/16:6</c:v>
                </c:pt>
                <c:pt idx="2431">
                  <c:v>09/10/16:7</c:v>
                </c:pt>
                <c:pt idx="2432">
                  <c:v>09/10/16:8</c:v>
                </c:pt>
                <c:pt idx="2433">
                  <c:v>09/10/16:9</c:v>
                </c:pt>
                <c:pt idx="2434">
                  <c:v>09/10/16:10</c:v>
                </c:pt>
                <c:pt idx="2435">
                  <c:v>09/10/16:11</c:v>
                </c:pt>
                <c:pt idx="2436">
                  <c:v>09/10/16:12</c:v>
                </c:pt>
                <c:pt idx="2437">
                  <c:v>09/10/16:13</c:v>
                </c:pt>
                <c:pt idx="2438">
                  <c:v>09/10/16:14</c:v>
                </c:pt>
                <c:pt idx="2439">
                  <c:v>09/10/16:15</c:v>
                </c:pt>
                <c:pt idx="2440">
                  <c:v>09/10/16:16</c:v>
                </c:pt>
                <c:pt idx="2441">
                  <c:v>09/10/16:17</c:v>
                </c:pt>
                <c:pt idx="2442">
                  <c:v>09/10/16:18</c:v>
                </c:pt>
                <c:pt idx="2443">
                  <c:v>09/10/16:19</c:v>
                </c:pt>
                <c:pt idx="2444">
                  <c:v>09/10/16:20</c:v>
                </c:pt>
                <c:pt idx="2445">
                  <c:v>09/10/16:21</c:v>
                </c:pt>
                <c:pt idx="2446">
                  <c:v>09/10/16:22</c:v>
                </c:pt>
                <c:pt idx="2447">
                  <c:v>09/10/16:23</c:v>
                </c:pt>
                <c:pt idx="2448">
                  <c:v>09/11/16:0</c:v>
                </c:pt>
                <c:pt idx="2449">
                  <c:v>09/11/16:1</c:v>
                </c:pt>
                <c:pt idx="2450">
                  <c:v>09/11/16:2</c:v>
                </c:pt>
                <c:pt idx="2451">
                  <c:v>09/11/16:3</c:v>
                </c:pt>
                <c:pt idx="2452">
                  <c:v>09/11/16:4</c:v>
                </c:pt>
                <c:pt idx="2453">
                  <c:v>09/11/16:5</c:v>
                </c:pt>
                <c:pt idx="2454">
                  <c:v>09/11/16:6</c:v>
                </c:pt>
                <c:pt idx="2455">
                  <c:v>09/11/16:7</c:v>
                </c:pt>
                <c:pt idx="2456">
                  <c:v>09/11/16:8</c:v>
                </c:pt>
                <c:pt idx="2457">
                  <c:v>09/11/16:9</c:v>
                </c:pt>
                <c:pt idx="2458">
                  <c:v>09/11/16:10</c:v>
                </c:pt>
                <c:pt idx="2459">
                  <c:v>09/11/16:11</c:v>
                </c:pt>
                <c:pt idx="2460">
                  <c:v>09/11/16:12</c:v>
                </c:pt>
                <c:pt idx="2461">
                  <c:v>09/11/16:13</c:v>
                </c:pt>
                <c:pt idx="2462">
                  <c:v>09/11/16:14</c:v>
                </c:pt>
                <c:pt idx="2463">
                  <c:v>09/11/16:15</c:v>
                </c:pt>
                <c:pt idx="2464">
                  <c:v>09/11/16:16</c:v>
                </c:pt>
                <c:pt idx="2465">
                  <c:v>09/11/16:17</c:v>
                </c:pt>
                <c:pt idx="2466">
                  <c:v>09/11/16:18</c:v>
                </c:pt>
                <c:pt idx="2467">
                  <c:v>09/11/16:19</c:v>
                </c:pt>
                <c:pt idx="2468">
                  <c:v>09/11/16:20</c:v>
                </c:pt>
                <c:pt idx="2469">
                  <c:v>09/11/16:21</c:v>
                </c:pt>
                <c:pt idx="2470">
                  <c:v>09/11/16:22</c:v>
                </c:pt>
                <c:pt idx="2471">
                  <c:v>09/11/16:23</c:v>
                </c:pt>
                <c:pt idx="2472">
                  <c:v>09/12/16:0</c:v>
                </c:pt>
                <c:pt idx="2473">
                  <c:v>09/12/16:1</c:v>
                </c:pt>
                <c:pt idx="2474">
                  <c:v>09/12/16:2</c:v>
                </c:pt>
                <c:pt idx="2475">
                  <c:v>09/12/16:3</c:v>
                </c:pt>
                <c:pt idx="2476">
                  <c:v>09/12/16:4</c:v>
                </c:pt>
                <c:pt idx="2477">
                  <c:v>09/12/16:5</c:v>
                </c:pt>
                <c:pt idx="2478">
                  <c:v>09/12/16:6</c:v>
                </c:pt>
                <c:pt idx="2479">
                  <c:v>09/12/16:7</c:v>
                </c:pt>
                <c:pt idx="2480">
                  <c:v>09/12/16:8</c:v>
                </c:pt>
                <c:pt idx="2481">
                  <c:v>09/12/16:9</c:v>
                </c:pt>
                <c:pt idx="2482">
                  <c:v>09/12/16:10</c:v>
                </c:pt>
                <c:pt idx="2483">
                  <c:v>09/12/16:11</c:v>
                </c:pt>
                <c:pt idx="2484">
                  <c:v>09/12/16:12</c:v>
                </c:pt>
                <c:pt idx="2485">
                  <c:v>09/12/16:13</c:v>
                </c:pt>
                <c:pt idx="2486">
                  <c:v>09/12/16:14</c:v>
                </c:pt>
                <c:pt idx="2487">
                  <c:v>09/12/16:15</c:v>
                </c:pt>
                <c:pt idx="2488">
                  <c:v>09/12/16:16</c:v>
                </c:pt>
                <c:pt idx="2489">
                  <c:v>09/12/16:17</c:v>
                </c:pt>
                <c:pt idx="2490">
                  <c:v>09/12/16:18</c:v>
                </c:pt>
                <c:pt idx="2491">
                  <c:v>09/12/16:19</c:v>
                </c:pt>
                <c:pt idx="2492">
                  <c:v>09/12/16:20</c:v>
                </c:pt>
                <c:pt idx="2493">
                  <c:v>09/12/16:21</c:v>
                </c:pt>
                <c:pt idx="2494">
                  <c:v>09/12/16:22</c:v>
                </c:pt>
                <c:pt idx="2495">
                  <c:v>09/12/16:23</c:v>
                </c:pt>
                <c:pt idx="2496">
                  <c:v>09/13/16:0</c:v>
                </c:pt>
                <c:pt idx="2497">
                  <c:v>09/13/16:1</c:v>
                </c:pt>
                <c:pt idx="2498">
                  <c:v>09/13/16:2</c:v>
                </c:pt>
                <c:pt idx="2499">
                  <c:v>09/13/16:3</c:v>
                </c:pt>
                <c:pt idx="2500">
                  <c:v>09/13/16:4</c:v>
                </c:pt>
                <c:pt idx="2501">
                  <c:v>09/13/16:5</c:v>
                </c:pt>
                <c:pt idx="2502">
                  <c:v>09/13/16:6</c:v>
                </c:pt>
                <c:pt idx="2503">
                  <c:v>09/13/16:7</c:v>
                </c:pt>
                <c:pt idx="2504">
                  <c:v>09/13/16:8</c:v>
                </c:pt>
                <c:pt idx="2505">
                  <c:v>09/13/16:9</c:v>
                </c:pt>
                <c:pt idx="2506">
                  <c:v>09/13/16:10</c:v>
                </c:pt>
                <c:pt idx="2507">
                  <c:v>09/13/16:11</c:v>
                </c:pt>
                <c:pt idx="2508">
                  <c:v>09/13/16:12</c:v>
                </c:pt>
                <c:pt idx="2509">
                  <c:v>09/13/16:13</c:v>
                </c:pt>
                <c:pt idx="2510">
                  <c:v>09/13/16:14</c:v>
                </c:pt>
                <c:pt idx="2511">
                  <c:v>09/13/16:15</c:v>
                </c:pt>
                <c:pt idx="2512">
                  <c:v>09/13/16:16</c:v>
                </c:pt>
                <c:pt idx="2513">
                  <c:v>09/13/16:17</c:v>
                </c:pt>
                <c:pt idx="2514">
                  <c:v>09/13/16:18</c:v>
                </c:pt>
                <c:pt idx="2515">
                  <c:v>09/13/16:19</c:v>
                </c:pt>
                <c:pt idx="2516">
                  <c:v>09/13/16:20</c:v>
                </c:pt>
                <c:pt idx="2517">
                  <c:v>09/13/16:21</c:v>
                </c:pt>
                <c:pt idx="2518">
                  <c:v>09/13/16:22</c:v>
                </c:pt>
                <c:pt idx="2519">
                  <c:v>09/13/16:23</c:v>
                </c:pt>
                <c:pt idx="2520">
                  <c:v>09/14/16:0</c:v>
                </c:pt>
                <c:pt idx="2521">
                  <c:v>09/14/16:1</c:v>
                </c:pt>
                <c:pt idx="2522">
                  <c:v>09/14/16:2</c:v>
                </c:pt>
                <c:pt idx="2523">
                  <c:v>09/14/16:3</c:v>
                </c:pt>
                <c:pt idx="2524">
                  <c:v>09/14/16:4</c:v>
                </c:pt>
                <c:pt idx="2525">
                  <c:v>09/14/16:5</c:v>
                </c:pt>
                <c:pt idx="2526">
                  <c:v>09/14/16:6</c:v>
                </c:pt>
                <c:pt idx="2527">
                  <c:v>09/14/16:7</c:v>
                </c:pt>
                <c:pt idx="2528">
                  <c:v>09/14/16:8</c:v>
                </c:pt>
                <c:pt idx="2529">
                  <c:v>09/14/16:9</c:v>
                </c:pt>
                <c:pt idx="2530">
                  <c:v>09/14/16:10</c:v>
                </c:pt>
                <c:pt idx="2531">
                  <c:v>09/14/16:11</c:v>
                </c:pt>
                <c:pt idx="2532">
                  <c:v>09/14/16:12</c:v>
                </c:pt>
                <c:pt idx="2533">
                  <c:v>09/14/16:13</c:v>
                </c:pt>
                <c:pt idx="2534">
                  <c:v>09/14/16:14</c:v>
                </c:pt>
                <c:pt idx="2535">
                  <c:v>09/14/16:15</c:v>
                </c:pt>
                <c:pt idx="2536">
                  <c:v>09/14/16:16</c:v>
                </c:pt>
                <c:pt idx="2537">
                  <c:v>09/14/16:17</c:v>
                </c:pt>
                <c:pt idx="2538">
                  <c:v>09/14/16:18</c:v>
                </c:pt>
                <c:pt idx="2539">
                  <c:v>09/14/16:19</c:v>
                </c:pt>
                <c:pt idx="2540">
                  <c:v>09/14/16:20</c:v>
                </c:pt>
                <c:pt idx="2541">
                  <c:v>09/14/16:21</c:v>
                </c:pt>
                <c:pt idx="2542">
                  <c:v>09/14/16:22</c:v>
                </c:pt>
                <c:pt idx="2543">
                  <c:v>09/14/16:23</c:v>
                </c:pt>
                <c:pt idx="2544">
                  <c:v>09/15/16:0</c:v>
                </c:pt>
                <c:pt idx="2545">
                  <c:v>09/15/16:1</c:v>
                </c:pt>
                <c:pt idx="2546">
                  <c:v>09/15/16:2</c:v>
                </c:pt>
                <c:pt idx="2547">
                  <c:v>09/15/16:3</c:v>
                </c:pt>
                <c:pt idx="2548">
                  <c:v>09/15/16:4</c:v>
                </c:pt>
                <c:pt idx="2549">
                  <c:v>09/15/16:5</c:v>
                </c:pt>
                <c:pt idx="2550">
                  <c:v>09/15/16:6</c:v>
                </c:pt>
                <c:pt idx="2551">
                  <c:v>09/15/16:7</c:v>
                </c:pt>
                <c:pt idx="2552">
                  <c:v>09/15/16:8</c:v>
                </c:pt>
                <c:pt idx="2553">
                  <c:v>09/15/16:9</c:v>
                </c:pt>
                <c:pt idx="2554">
                  <c:v>09/15/16:10</c:v>
                </c:pt>
                <c:pt idx="2555">
                  <c:v>09/15/16:11</c:v>
                </c:pt>
                <c:pt idx="2556">
                  <c:v>09/15/16:12</c:v>
                </c:pt>
                <c:pt idx="2557">
                  <c:v>09/15/16:13</c:v>
                </c:pt>
                <c:pt idx="2558">
                  <c:v>09/15/16:14</c:v>
                </c:pt>
                <c:pt idx="2559">
                  <c:v>09/15/16:15</c:v>
                </c:pt>
                <c:pt idx="2560">
                  <c:v>09/15/16:16</c:v>
                </c:pt>
                <c:pt idx="2561">
                  <c:v>09/15/16:17</c:v>
                </c:pt>
                <c:pt idx="2562">
                  <c:v>09/15/16:18</c:v>
                </c:pt>
                <c:pt idx="2563">
                  <c:v>09/15/16:19</c:v>
                </c:pt>
                <c:pt idx="2564">
                  <c:v>09/15/16:20</c:v>
                </c:pt>
                <c:pt idx="2565">
                  <c:v>09/15/16:21</c:v>
                </c:pt>
                <c:pt idx="2566">
                  <c:v>09/15/16:22</c:v>
                </c:pt>
                <c:pt idx="2567">
                  <c:v>09/15/16:23</c:v>
                </c:pt>
                <c:pt idx="2568">
                  <c:v>09/16/16:0</c:v>
                </c:pt>
                <c:pt idx="2569">
                  <c:v>09/16/16:1</c:v>
                </c:pt>
                <c:pt idx="2570">
                  <c:v>09/16/16:2</c:v>
                </c:pt>
                <c:pt idx="2571">
                  <c:v>09/16/16:3</c:v>
                </c:pt>
                <c:pt idx="2572">
                  <c:v>09/16/16:4</c:v>
                </c:pt>
                <c:pt idx="2573">
                  <c:v>09/16/16:5</c:v>
                </c:pt>
                <c:pt idx="2574">
                  <c:v>09/16/16:6</c:v>
                </c:pt>
                <c:pt idx="2575">
                  <c:v>09/16/16:7</c:v>
                </c:pt>
                <c:pt idx="2576">
                  <c:v>09/16/16:8</c:v>
                </c:pt>
                <c:pt idx="2577">
                  <c:v>09/16/16:9</c:v>
                </c:pt>
                <c:pt idx="2578">
                  <c:v>09/16/16:10</c:v>
                </c:pt>
                <c:pt idx="2579">
                  <c:v>09/16/16:11</c:v>
                </c:pt>
                <c:pt idx="2580">
                  <c:v>09/16/16:12</c:v>
                </c:pt>
                <c:pt idx="2581">
                  <c:v>09/16/16:13</c:v>
                </c:pt>
                <c:pt idx="2582">
                  <c:v>09/16/16:14</c:v>
                </c:pt>
                <c:pt idx="2583">
                  <c:v>09/16/16:15</c:v>
                </c:pt>
                <c:pt idx="2584">
                  <c:v>09/16/16:16</c:v>
                </c:pt>
                <c:pt idx="2585">
                  <c:v>09/16/16:17</c:v>
                </c:pt>
                <c:pt idx="2586">
                  <c:v>09/16/16:18</c:v>
                </c:pt>
                <c:pt idx="2587">
                  <c:v>09/16/16:19</c:v>
                </c:pt>
                <c:pt idx="2588">
                  <c:v>09/16/16:20</c:v>
                </c:pt>
                <c:pt idx="2589">
                  <c:v>09/16/16:21</c:v>
                </c:pt>
                <c:pt idx="2590">
                  <c:v>09/16/16:22</c:v>
                </c:pt>
                <c:pt idx="2591">
                  <c:v>09/16/16:23</c:v>
                </c:pt>
                <c:pt idx="2592">
                  <c:v>09/17/16:0</c:v>
                </c:pt>
                <c:pt idx="2593">
                  <c:v>09/17/16:1</c:v>
                </c:pt>
                <c:pt idx="2594">
                  <c:v>09/17/16:2</c:v>
                </c:pt>
                <c:pt idx="2595">
                  <c:v>09/17/16:3</c:v>
                </c:pt>
                <c:pt idx="2596">
                  <c:v>09/17/16:4</c:v>
                </c:pt>
                <c:pt idx="2597">
                  <c:v>09/17/16:5</c:v>
                </c:pt>
                <c:pt idx="2598">
                  <c:v>09/17/16:6</c:v>
                </c:pt>
                <c:pt idx="2599">
                  <c:v>09/17/16:7</c:v>
                </c:pt>
                <c:pt idx="2600">
                  <c:v>09/17/16:8</c:v>
                </c:pt>
                <c:pt idx="2601">
                  <c:v>09/17/16:9</c:v>
                </c:pt>
                <c:pt idx="2602">
                  <c:v>09/17/16:10</c:v>
                </c:pt>
                <c:pt idx="2603">
                  <c:v>09/17/16:11</c:v>
                </c:pt>
                <c:pt idx="2604">
                  <c:v>09/17/16:12</c:v>
                </c:pt>
                <c:pt idx="2605">
                  <c:v>09/17/16:13</c:v>
                </c:pt>
                <c:pt idx="2606">
                  <c:v>09/17/16:14</c:v>
                </c:pt>
                <c:pt idx="2607">
                  <c:v>09/17/16:15</c:v>
                </c:pt>
                <c:pt idx="2608">
                  <c:v>09/17/16:16</c:v>
                </c:pt>
                <c:pt idx="2609">
                  <c:v>09/17/16:17</c:v>
                </c:pt>
                <c:pt idx="2610">
                  <c:v>09/17/16:18</c:v>
                </c:pt>
                <c:pt idx="2611">
                  <c:v>09/17/16:19</c:v>
                </c:pt>
                <c:pt idx="2612">
                  <c:v>09/17/16:20</c:v>
                </c:pt>
                <c:pt idx="2613">
                  <c:v>09/17/16:21</c:v>
                </c:pt>
                <c:pt idx="2614">
                  <c:v>09/17/16:22</c:v>
                </c:pt>
                <c:pt idx="2615">
                  <c:v>09/17/16:23</c:v>
                </c:pt>
                <c:pt idx="2616">
                  <c:v>09/18/16:0</c:v>
                </c:pt>
                <c:pt idx="2617">
                  <c:v>09/18/16:1</c:v>
                </c:pt>
                <c:pt idx="2618">
                  <c:v>09/18/16:2</c:v>
                </c:pt>
                <c:pt idx="2619">
                  <c:v>09/18/16:3</c:v>
                </c:pt>
                <c:pt idx="2620">
                  <c:v>09/18/16:4</c:v>
                </c:pt>
                <c:pt idx="2621">
                  <c:v>09/18/16:5</c:v>
                </c:pt>
                <c:pt idx="2622">
                  <c:v>09/18/16:6</c:v>
                </c:pt>
                <c:pt idx="2623">
                  <c:v>09/18/16:7</c:v>
                </c:pt>
                <c:pt idx="2624">
                  <c:v>09/18/16:8</c:v>
                </c:pt>
                <c:pt idx="2625">
                  <c:v>09/18/16:9</c:v>
                </c:pt>
                <c:pt idx="2626">
                  <c:v>09/18/16:10</c:v>
                </c:pt>
                <c:pt idx="2627">
                  <c:v>09/18/16:11</c:v>
                </c:pt>
                <c:pt idx="2628">
                  <c:v>09/18/16:12</c:v>
                </c:pt>
                <c:pt idx="2629">
                  <c:v>09/18/16:13</c:v>
                </c:pt>
                <c:pt idx="2630">
                  <c:v>09/18/16:14</c:v>
                </c:pt>
                <c:pt idx="2631">
                  <c:v>09/18/16:15</c:v>
                </c:pt>
                <c:pt idx="2632">
                  <c:v>09/18/16:16</c:v>
                </c:pt>
                <c:pt idx="2633">
                  <c:v>09/18/16:17</c:v>
                </c:pt>
                <c:pt idx="2634">
                  <c:v>09/18/16:18</c:v>
                </c:pt>
                <c:pt idx="2635">
                  <c:v>09/18/16:19</c:v>
                </c:pt>
                <c:pt idx="2636">
                  <c:v>09/18/16:20</c:v>
                </c:pt>
                <c:pt idx="2637">
                  <c:v>09/18/16:21</c:v>
                </c:pt>
                <c:pt idx="2638">
                  <c:v>09/18/16:22</c:v>
                </c:pt>
                <c:pt idx="2639">
                  <c:v>09/18/16:23</c:v>
                </c:pt>
                <c:pt idx="2640">
                  <c:v>09/19/16:0</c:v>
                </c:pt>
                <c:pt idx="2641">
                  <c:v>09/19/16:1</c:v>
                </c:pt>
                <c:pt idx="2642">
                  <c:v>09/19/16:2</c:v>
                </c:pt>
                <c:pt idx="2643">
                  <c:v>09/19/16:3</c:v>
                </c:pt>
                <c:pt idx="2644">
                  <c:v>09/19/16:4</c:v>
                </c:pt>
                <c:pt idx="2645">
                  <c:v>09/19/16:5</c:v>
                </c:pt>
                <c:pt idx="2646">
                  <c:v>09/19/16:6</c:v>
                </c:pt>
                <c:pt idx="2647">
                  <c:v>09/19/16:7</c:v>
                </c:pt>
                <c:pt idx="2648">
                  <c:v>09/19/16:8</c:v>
                </c:pt>
                <c:pt idx="2649">
                  <c:v>09/19/16:9</c:v>
                </c:pt>
                <c:pt idx="2650">
                  <c:v>09/19/16:10</c:v>
                </c:pt>
                <c:pt idx="2651">
                  <c:v>09/19/16:11</c:v>
                </c:pt>
                <c:pt idx="2652">
                  <c:v>09/19/16:12</c:v>
                </c:pt>
                <c:pt idx="2653">
                  <c:v>09/19/16:13</c:v>
                </c:pt>
                <c:pt idx="2654">
                  <c:v>09/19/16:14</c:v>
                </c:pt>
                <c:pt idx="2655">
                  <c:v>09/19/16:15</c:v>
                </c:pt>
                <c:pt idx="2656">
                  <c:v>09/19/16:16</c:v>
                </c:pt>
                <c:pt idx="2657">
                  <c:v>09/19/16:17</c:v>
                </c:pt>
                <c:pt idx="2658">
                  <c:v>09/19/16:18</c:v>
                </c:pt>
                <c:pt idx="2659">
                  <c:v>09/19/16:19</c:v>
                </c:pt>
                <c:pt idx="2660">
                  <c:v>09/19/16:20</c:v>
                </c:pt>
                <c:pt idx="2661">
                  <c:v>09/19/16:21</c:v>
                </c:pt>
                <c:pt idx="2662">
                  <c:v>09/19/16:22</c:v>
                </c:pt>
                <c:pt idx="2663">
                  <c:v>09/19/16:23</c:v>
                </c:pt>
                <c:pt idx="2664">
                  <c:v>09/20/16:0</c:v>
                </c:pt>
                <c:pt idx="2665">
                  <c:v>09/20/16:1</c:v>
                </c:pt>
                <c:pt idx="2666">
                  <c:v>09/20/16:2</c:v>
                </c:pt>
                <c:pt idx="2667">
                  <c:v>09/20/16:3</c:v>
                </c:pt>
                <c:pt idx="2668">
                  <c:v>09/20/16:4</c:v>
                </c:pt>
                <c:pt idx="2669">
                  <c:v>09/20/16:5</c:v>
                </c:pt>
                <c:pt idx="2670">
                  <c:v>09/20/16:6</c:v>
                </c:pt>
                <c:pt idx="2671">
                  <c:v>09/20/16:7</c:v>
                </c:pt>
                <c:pt idx="2672">
                  <c:v>09/20/16:8</c:v>
                </c:pt>
                <c:pt idx="2673">
                  <c:v>09/20/16:9</c:v>
                </c:pt>
                <c:pt idx="2674">
                  <c:v>09/20/16:10</c:v>
                </c:pt>
                <c:pt idx="2675">
                  <c:v>09/20/16:11</c:v>
                </c:pt>
                <c:pt idx="2676">
                  <c:v>09/20/16:12</c:v>
                </c:pt>
                <c:pt idx="2677">
                  <c:v>09/20/16:13</c:v>
                </c:pt>
                <c:pt idx="2678">
                  <c:v>09/20/16:14</c:v>
                </c:pt>
                <c:pt idx="2679">
                  <c:v>09/20/16:15</c:v>
                </c:pt>
                <c:pt idx="2680">
                  <c:v>09/20/16:16</c:v>
                </c:pt>
                <c:pt idx="2681">
                  <c:v>09/20/16:17</c:v>
                </c:pt>
                <c:pt idx="2682">
                  <c:v>09/20/16:18</c:v>
                </c:pt>
                <c:pt idx="2683">
                  <c:v>09/20/16:19</c:v>
                </c:pt>
                <c:pt idx="2684">
                  <c:v>09/20/16:20</c:v>
                </c:pt>
                <c:pt idx="2685">
                  <c:v>09/20/16:21</c:v>
                </c:pt>
                <c:pt idx="2686">
                  <c:v>09/20/16:22</c:v>
                </c:pt>
                <c:pt idx="2687">
                  <c:v>09/20/16:23</c:v>
                </c:pt>
                <c:pt idx="2688">
                  <c:v>09/21/16:0</c:v>
                </c:pt>
                <c:pt idx="2689">
                  <c:v>09/21/16:1</c:v>
                </c:pt>
                <c:pt idx="2690">
                  <c:v>09/21/16:2</c:v>
                </c:pt>
                <c:pt idx="2691">
                  <c:v>09/21/16:3</c:v>
                </c:pt>
                <c:pt idx="2692">
                  <c:v>09/21/16:4</c:v>
                </c:pt>
                <c:pt idx="2693">
                  <c:v>09/21/16:5</c:v>
                </c:pt>
                <c:pt idx="2694">
                  <c:v>09/21/16:6</c:v>
                </c:pt>
                <c:pt idx="2695">
                  <c:v>09/21/16:7</c:v>
                </c:pt>
                <c:pt idx="2696">
                  <c:v>09/21/16:8</c:v>
                </c:pt>
                <c:pt idx="2697">
                  <c:v>09/21/16:9</c:v>
                </c:pt>
                <c:pt idx="2698">
                  <c:v>09/21/16:10</c:v>
                </c:pt>
                <c:pt idx="2699">
                  <c:v>09/21/16:11</c:v>
                </c:pt>
                <c:pt idx="2700">
                  <c:v>09/21/16:12</c:v>
                </c:pt>
                <c:pt idx="2701">
                  <c:v>09/21/16:13</c:v>
                </c:pt>
                <c:pt idx="2702">
                  <c:v>09/21/16:14</c:v>
                </c:pt>
                <c:pt idx="2703">
                  <c:v>09/21/16:15</c:v>
                </c:pt>
                <c:pt idx="2704">
                  <c:v>09/21/16:16</c:v>
                </c:pt>
                <c:pt idx="2705">
                  <c:v>09/21/16:17</c:v>
                </c:pt>
                <c:pt idx="2706">
                  <c:v>09/21/16:18</c:v>
                </c:pt>
                <c:pt idx="2707">
                  <c:v>09/21/16:19</c:v>
                </c:pt>
                <c:pt idx="2708">
                  <c:v>09/21/16:20</c:v>
                </c:pt>
                <c:pt idx="2709">
                  <c:v>09/21/16:21</c:v>
                </c:pt>
                <c:pt idx="2710">
                  <c:v>09/21/16:22</c:v>
                </c:pt>
                <c:pt idx="2711">
                  <c:v>09/21/16:23</c:v>
                </c:pt>
                <c:pt idx="2712">
                  <c:v>09/22/16:0</c:v>
                </c:pt>
                <c:pt idx="2713">
                  <c:v>09/22/16:1</c:v>
                </c:pt>
                <c:pt idx="2714">
                  <c:v>09/22/16:2</c:v>
                </c:pt>
                <c:pt idx="2715">
                  <c:v>09/22/16:3</c:v>
                </c:pt>
                <c:pt idx="2716">
                  <c:v>09/22/16:4</c:v>
                </c:pt>
                <c:pt idx="2717">
                  <c:v>09/22/16:5</c:v>
                </c:pt>
                <c:pt idx="2718">
                  <c:v>09/22/16:6</c:v>
                </c:pt>
                <c:pt idx="2719">
                  <c:v>09/22/16:7</c:v>
                </c:pt>
                <c:pt idx="2720">
                  <c:v>09/22/16:8</c:v>
                </c:pt>
                <c:pt idx="2721">
                  <c:v>09/22/16:9</c:v>
                </c:pt>
                <c:pt idx="2722">
                  <c:v>09/22/16:10</c:v>
                </c:pt>
                <c:pt idx="2723">
                  <c:v>09/22/16:11</c:v>
                </c:pt>
                <c:pt idx="2724">
                  <c:v>09/22/16:12</c:v>
                </c:pt>
                <c:pt idx="2725">
                  <c:v>09/22/16:13</c:v>
                </c:pt>
                <c:pt idx="2726">
                  <c:v>09/22/16:14</c:v>
                </c:pt>
                <c:pt idx="2727">
                  <c:v>09/22/16:15</c:v>
                </c:pt>
                <c:pt idx="2728">
                  <c:v>09/22/16:16</c:v>
                </c:pt>
                <c:pt idx="2729">
                  <c:v>09/22/16:17</c:v>
                </c:pt>
                <c:pt idx="2730">
                  <c:v>09/22/16:18</c:v>
                </c:pt>
                <c:pt idx="2731">
                  <c:v>09/22/16:19</c:v>
                </c:pt>
                <c:pt idx="2732">
                  <c:v>09/22/16:20</c:v>
                </c:pt>
                <c:pt idx="2733">
                  <c:v>09/22/16:21</c:v>
                </c:pt>
                <c:pt idx="2734">
                  <c:v>09/22/16:22</c:v>
                </c:pt>
                <c:pt idx="2735">
                  <c:v>09/22/16:23</c:v>
                </c:pt>
                <c:pt idx="2736">
                  <c:v>09/23/16:0</c:v>
                </c:pt>
                <c:pt idx="2737">
                  <c:v>09/23/16:1</c:v>
                </c:pt>
                <c:pt idx="2738">
                  <c:v>09/23/16:2</c:v>
                </c:pt>
                <c:pt idx="2739">
                  <c:v>09/23/16:3</c:v>
                </c:pt>
                <c:pt idx="2740">
                  <c:v>09/23/16:4</c:v>
                </c:pt>
                <c:pt idx="2741">
                  <c:v>09/23/16:5</c:v>
                </c:pt>
                <c:pt idx="2742">
                  <c:v>09/23/16:6</c:v>
                </c:pt>
                <c:pt idx="2743">
                  <c:v>09/23/16:7</c:v>
                </c:pt>
                <c:pt idx="2744">
                  <c:v>09/23/16:8</c:v>
                </c:pt>
                <c:pt idx="2745">
                  <c:v>09/23/16:9</c:v>
                </c:pt>
                <c:pt idx="2746">
                  <c:v>09/23/16:10</c:v>
                </c:pt>
                <c:pt idx="2747">
                  <c:v>09/23/16:11</c:v>
                </c:pt>
                <c:pt idx="2748">
                  <c:v>09/23/16:12</c:v>
                </c:pt>
                <c:pt idx="2749">
                  <c:v>09/23/16:13</c:v>
                </c:pt>
                <c:pt idx="2750">
                  <c:v>09/23/16:14</c:v>
                </c:pt>
                <c:pt idx="2751">
                  <c:v>09/23/16:15</c:v>
                </c:pt>
                <c:pt idx="2752">
                  <c:v>09/23/16:16</c:v>
                </c:pt>
                <c:pt idx="2753">
                  <c:v>09/23/16:17</c:v>
                </c:pt>
                <c:pt idx="2754">
                  <c:v>09/23/16:18</c:v>
                </c:pt>
                <c:pt idx="2755">
                  <c:v>09/23/16:19</c:v>
                </c:pt>
                <c:pt idx="2756">
                  <c:v>09/23/16:20</c:v>
                </c:pt>
                <c:pt idx="2757">
                  <c:v>09/23/16:21</c:v>
                </c:pt>
                <c:pt idx="2758">
                  <c:v>09/23/16:22</c:v>
                </c:pt>
                <c:pt idx="2759">
                  <c:v>09/23/16:23</c:v>
                </c:pt>
                <c:pt idx="2760">
                  <c:v>09/24/16:0</c:v>
                </c:pt>
                <c:pt idx="2761">
                  <c:v>09/24/16:1</c:v>
                </c:pt>
                <c:pt idx="2762">
                  <c:v>09/24/16:2</c:v>
                </c:pt>
                <c:pt idx="2763">
                  <c:v>09/24/16:3</c:v>
                </c:pt>
                <c:pt idx="2764">
                  <c:v>09/24/16:4</c:v>
                </c:pt>
                <c:pt idx="2765">
                  <c:v>09/24/16:5</c:v>
                </c:pt>
                <c:pt idx="2766">
                  <c:v>09/24/16:6</c:v>
                </c:pt>
                <c:pt idx="2767">
                  <c:v>09/24/16:7</c:v>
                </c:pt>
                <c:pt idx="2768">
                  <c:v>09/24/16:8</c:v>
                </c:pt>
                <c:pt idx="2769">
                  <c:v>09/24/16:9</c:v>
                </c:pt>
                <c:pt idx="2770">
                  <c:v>09/24/16:10</c:v>
                </c:pt>
                <c:pt idx="2771">
                  <c:v>09/24/16:11</c:v>
                </c:pt>
                <c:pt idx="2772">
                  <c:v>09/24/16:12</c:v>
                </c:pt>
                <c:pt idx="2773">
                  <c:v>09/24/16:13</c:v>
                </c:pt>
                <c:pt idx="2774">
                  <c:v>09/24/16:14</c:v>
                </c:pt>
                <c:pt idx="2775">
                  <c:v>09/24/16:15</c:v>
                </c:pt>
                <c:pt idx="2776">
                  <c:v>09/24/16:16</c:v>
                </c:pt>
                <c:pt idx="2777">
                  <c:v>09/24/16:17</c:v>
                </c:pt>
                <c:pt idx="2778">
                  <c:v>09/24/16:18</c:v>
                </c:pt>
                <c:pt idx="2779">
                  <c:v>09/24/16:19</c:v>
                </c:pt>
                <c:pt idx="2780">
                  <c:v>09/24/16:20</c:v>
                </c:pt>
                <c:pt idx="2781">
                  <c:v>09/24/16:21</c:v>
                </c:pt>
                <c:pt idx="2782">
                  <c:v>09/24/16:22</c:v>
                </c:pt>
                <c:pt idx="2783">
                  <c:v>09/24/16:23</c:v>
                </c:pt>
                <c:pt idx="2784">
                  <c:v>09/25/16:0</c:v>
                </c:pt>
                <c:pt idx="2785">
                  <c:v>09/25/16:1</c:v>
                </c:pt>
                <c:pt idx="2786">
                  <c:v>09/25/16:2</c:v>
                </c:pt>
                <c:pt idx="2787">
                  <c:v>09/25/16:3</c:v>
                </c:pt>
                <c:pt idx="2788">
                  <c:v>09/25/16:4</c:v>
                </c:pt>
                <c:pt idx="2789">
                  <c:v>09/25/16:5</c:v>
                </c:pt>
                <c:pt idx="2790">
                  <c:v>09/25/16:6</c:v>
                </c:pt>
                <c:pt idx="2791">
                  <c:v>09/25/16:7</c:v>
                </c:pt>
                <c:pt idx="2792">
                  <c:v>09/25/16:8</c:v>
                </c:pt>
                <c:pt idx="2793">
                  <c:v>09/25/16:9</c:v>
                </c:pt>
                <c:pt idx="2794">
                  <c:v>09/25/16:10</c:v>
                </c:pt>
                <c:pt idx="2795">
                  <c:v>09/25/16:11</c:v>
                </c:pt>
                <c:pt idx="2796">
                  <c:v>09/25/16:12</c:v>
                </c:pt>
                <c:pt idx="2797">
                  <c:v>09/25/16:13</c:v>
                </c:pt>
                <c:pt idx="2798">
                  <c:v>09/25/16:14</c:v>
                </c:pt>
                <c:pt idx="2799">
                  <c:v>09/25/16:15</c:v>
                </c:pt>
                <c:pt idx="2800">
                  <c:v>09/25/16:16</c:v>
                </c:pt>
                <c:pt idx="2801">
                  <c:v>09/25/16:17</c:v>
                </c:pt>
                <c:pt idx="2802">
                  <c:v>09/25/16:18</c:v>
                </c:pt>
                <c:pt idx="2803">
                  <c:v>09/25/16:19</c:v>
                </c:pt>
                <c:pt idx="2804">
                  <c:v>09/25/16:20</c:v>
                </c:pt>
                <c:pt idx="2805">
                  <c:v>09/25/16:21</c:v>
                </c:pt>
                <c:pt idx="2806">
                  <c:v>09/25/16:22</c:v>
                </c:pt>
                <c:pt idx="2807">
                  <c:v>09/25/16:23</c:v>
                </c:pt>
                <c:pt idx="2808">
                  <c:v>09/26/16:0</c:v>
                </c:pt>
                <c:pt idx="2809">
                  <c:v>09/26/16:1</c:v>
                </c:pt>
                <c:pt idx="2810">
                  <c:v>09/26/16:2</c:v>
                </c:pt>
                <c:pt idx="2811">
                  <c:v>09/26/16:3</c:v>
                </c:pt>
                <c:pt idx="2812">
                  <c:v>09/26/16:4</c:v>
                </c:pt>
                <c:pt idx="2813">
                  <c:v>09/26/16:5</c:v>
                </c:pt>
                <c:pt idx="2814">
                  <c:v>09/26/16:6</c:v>
                </c:pt>
                <c:pt idx="2815">
                  <c:v>09/26/16:7</c:v>
                </c:pt>
                <c:pt idx="2816">
                  <c:v>09/26/16:8</c:v>
                </c:pt>
                <c:pt idx="2817">
                  <c:v>09/26/16:9</c:v>
                </c:pt>
                <c:pt idx="2818">
                  <c:v>09/26/16:10</c:v>
                </c:pt>
                <c:pt idx="2819">
                  <c:v>09/26/16:11</c:v>
                </c:pt>
                <c:pt idx="2820">
                  <c:v>09/26/16:12</c:v>
                </c:pt>
                <c:pt idx="2821">
                  <c:v>09/26/16:13</c:v>
                </c:pt>
                <c:pt idx="2822">
                  <c:v>09/26/16:14</c:v>
                </c:pt>
                <c:pt idx="2823">
                  <c:v>09/26/16:15</c:v>
                </c:pt>
                <c:pt idx="2824">
                  <c:v>09/26/16:16</c:v>
                </c:pt>
                <c:pt idx="2825">
                  <c:v>09/26/16:17</c:v>
                </c:pt>
                <c:pt idx="2826">
                  <c:v>09/26/16:18</c:v>
                </c:pt>
                <c:pt idx="2827">
                  <c:v>09/26/16:19</c:v>
                </c:pt>
                <c:pt idx="2828">
                  <c:v>09/26/16:20</c:v>
                </c:pt>
                <c:pt idx="2829">
                  <c:v>09/26/16:21</c:v>
                </c:pt>
                <c:pt idx="2830">
                  <c:v>09/26/16:22</c:v>
                </c:pt>
                <c:pt idx="2831">
                  <c:v>09/26/16:23</c:v>
                </c:pt>
                <c:pt idx="2832">
                  <c:v>09/27/16:0</c:v>
                </c:pt>
                <c:pt idx="2833">
                  <c:v>09/27/16:1</c:v>
                </c:pt>
                <c:pt idx="2834">
                  <c:v>09/27/16:2</c:v>
                </c:pt>
                <c:pt idx="2835">
                  <c:v>09/27/16:3</c:v>
                </c:pt>
                <c:pt idx="2836">
                  <c:v>09/27/16:4</c:v>
                </c:pt>
                <c:pt idx="2837">
                  <c:v>09/27/16:5</c:v>
                </c:pt>
                <c:pt idx="2838">
                  <c:v>09/27/16:6</c:v>
                </c:pt>
                <c:pt idx="2839">
                  <c:v>09/27/16:7</c:v>
                </c:pt>
                <c:pt idx="2840">
                  <c:v>09/27/16:8</c:v>
                </c:pt>
                <c:pt idx="2841">
                  <c:v>09/27/16:9</c:v>
                </c:pt>
                <c:pt idx="2842">
                  <c:v>09/27/16:10</c:v>
                </c:pt>
                <c:pt idx="2843">
                  <c:v>09/27/16:11</c:v>
                </c:pt>
                <c:pt idx="2844">
                  <c:v>09/27/16:12</c:v>
                </c:pt>
                <c:pt idx="2845">
                  <c:v>09/27/16:13</c:v>
                </c:pt>
                <c:pt idx="2846">
                  <c:v>09/27/16:14</c:v>
                </c:pt>
                <c:pt idx="2847">
                  <c:v>09/27/16:15</c:v>
                </c:pt>
                <c:pt idx="2848">
                  <c:v>09/27/16:16</c:v>
                </c:pt>
                <c:pt idx="2849">
                  <c:v>09/27/16:17</c:v>
                </c:pt>
                <c:pt idx="2850">
                  <c:v>09/27/16:18</c:v>
                </c:pt>
                <c:pt idx="2851">
                  <c:v>09/27/16:19</c:v>
                </c:pt>
                <c:pt idx="2852">
                  <c:v>09/27/16:20</c:v>
                </c:pt>
                <c:pt idx="2853">
                  <c:v>09/27/16:21</c:v>
                </c:pt>
                <c:pt idx="2854">
                  <c:v>09/27/16:22</c:v>
                </c:pt>
                <c:pt idx="2855">
                  <c:v>09/27/16:23</c:v>
                </c:pt>
                <c:pt idx="2856">
                  <c:v>09/28/16:0</c:v>
                </c:pt>
                <c:pt idx="2857">
                  <c:v>09/28/16:1</c:v>
                </c:pt>
                <c:pt idx="2858">
                  <c:v>09/28/16:2</c:v>
                </c:pt>
                <c:pt idx="2859">
                  <c:v>09/28/16:3</c:v>
                </c:pt>
                <c:pt idx="2860">
                  <c:v>09/28/16:4</c:v>
                </c:pt>
                <c:pt idx="2861">
                  <c:v>09/28/16:5</c:v>
                </c:pt>
                <c:pt idx="2862">
                  <c:v>09/28/16:6</c:v>
                </c:pt>
                <c:pt idx="2863">
                  <c:v>09/28/16:7</c:v>
                </c:pt>
                <c:pt idx="2864">
                  <c:v>09/28/16:8</c:v>
                </c:pt>
                <c:pt idx="2865">
                  <c:v>09/28/16:9</c:v>
                </c:pt>
                <c:pt idx="2866">
                  <c:v>09/28/16:10</c:v>
                </c:pt>
                <c:pt idx="2867">
                  <c:v>09/28/16:11</c:v>
                </c:pt>
                <c:pt idx="2868">
                  <c:v>09/28/16:12</c:v>
                </c:pt>
                <c:pt idx="2869">
                  <c:v>09/28/16:13</c:v>
                </c:pt>
                <c:pt idx="2870">
                  <c:v>09/28/16:14</c:v>
                </c:pt>
                <c:pt idx="2871">
                  <c:v>09/28/16:15</c:v>
                </c:pt>
                <c:pt idx="2872">
                  <c:v>09/28/16:16</c:v>
                </c:pt>
                <c:pt idx="2873">
                  <c:v>09/28/16:17</c:v>
                </c:pt>
                <c:pt idx="2874">
                  <c:v>09/28/16:18</c:v>
                </c:pt>
                <c:pt idx="2875">
                  <c:v>09/28/16:19</c:v>
                </c:pt>
                <c:pt idx="2876">
                  <c:v>09/28/16:20</c:v>
                </c:pt>
                <c:pt idx="2877">
                  <c:v>09/28/16:21</c:v>
                </c:pt>
                <c:pt idx="2878">
                  <c:v>09/28/16:22</c:v>
                </c:pt>
                <c:pt idx="2879">
                  <c:v>09/28/16:23</c:v>
                </c:pt>
                <c:pt idx="2880">
                  <c:v>09/29/16:0</c:v>
                </c:pt>
                <c:pt idx="2881">
                  <c:v>09/29/16:1</c:v>
                </c:pt>
                <c:pt idx="2882">
                  <c:v>09/29/16:2</c:v>
                </c:pt>
                <c:pt idx="2883">
                  <c:v>09/29/16:3</c:v>
                </c:pt>
                <c:pt idx="2884">
                  <c:v>09/29/16:4</c:v>
                </c:pt>
                <c:pt idx="2885">
                  <c:v>09/29/16:5</c:v>
                </c:pt>
                <c:pt idx="2886">
                  <c:v>09/29/16:6</c:v>
                </c:pt>
                <c:pt idx="2887">
                  <c:v>09/29/16:7</c:v>
                </c:pt>
                <c:pt idx="2888">
                  <c:v>09/29/16:8</c:v>
                </c:pt>
                <c:pt idx="2889">
                  <c:v>09/29/16:9</c:v>
                </c:pt>
                <c:pt idx="2890">
                  <c:v>09/29/16:10</c:v>
                </c:pt>
                <c:pt idx="2891">
                  <c:v>09/29/16:11</c:v>
                </c:pt>
                <c:pt idx="2892">
                  <c:v>09/29/16:12</c:v>
                </c:pt>
                <c:pt idx="2893">
                  <c:v>09/29/16:13</c:v>
                </c:pt>
                <c:pt idx="2894">
                  <c:v>09/29/16:14</c:v>
                </c:pt>
                <c:pt idx="2895">
                  <c:v>09/29/16:15</c:v>
                </c:pt>
                <c:pt idx="2896">
                  <c:v>09/29/16:16</c:v>
                </c:pt>
                <c:pt idx="2897">
                  <c:v>09/29/16:17</c:v>
                </c:pt>
                <c:pt idx="2898">
                  <c:v>09/29/16:18</c:v>
                </c:pt>
                <c:pt idx="2899">
                  <c:v>09/29/16:19</c:v>
                </c:pt>
                <c:pt idx="2900">
                  <c:v>09/29/16:20</c:v>
                </c:pt>
                <c:pt idx="2901">
                  <c:v>09/29/16:21</c:v>
                </c:pt>
                <c:pt idx="2902">
                  <c:v>09/29/16:22</c:v>
                </c:pt>
                <c:pt idx="2903">
                  <c:v>09/29/16:23</c:v>
                </c:pt>
                <c:pt idx="2904">
                  <c:v>09/30/16:0</c:v>
                </c:pt>
                <c:pt idx="2905">
                  <c:v>09/30/16:1</c:v>
                </c:pt>
                <c:pt idx="2906">
                  <c:v>09/30/16:2</c:v>
                </c:pt>
                <c:pt idx="2907">
                  <c:v>09/30/16:3</c:v>
                </c:pt>
                <c:pt idx="2908">
                  <c:v>09/30/16:4</c:v>
                </c:pt>
                <c:pt idx="2909">
                  <c:v>09/30/16:5</c:v>
                </c:pt>
                <c:pt idx="2910">
                  <c:v>09/30/16:6</c:v>
                </c:pt>
                <c:pt idx="2911">
                  <c:v>09/30/16:7</c:v>
                </c:pt>
                <c:pt idx="2912">
                  <c:v>09/30/16:8</c:v>
                </c:pt>
                <c:pt idx="2913">
                  <c:v>09/30/16:9</c:v>
                </c:pt>
                <c:pt idx="2914">
                  <c:v>09/30/16:10</c:v>
                </c:pt>
                <c:pt idx="2915">
                  <c:v>09/30/16:11</c:v>
                </c:pt>
                <c:pt idx="2916">
                  <c:v>09/30/16:12</c:v>
                </c:pt>
                <c:pt idx="2917">
                  <c:v>09/30/16:13</c:v>
                </c:pt>
                <c:pt idx="2918">
                  <c:v>09/30/16:14</c:v>
                </c:pt>
                <c:pt idx="2919">
                  <c:v>09/30/16:15</c:v>
                </c:pt>
                <c:pt idx="2920">
                  <c:v>09/30/16:16</c:v>
                </c:pt>
                <c:pt idx="2921">
                  <c:v>09/30/16:17</c:v>
                </c:pt>
                <c:pt idx="2922">
                  <c:v>09/30/16:18</c:v>
                </c:pt>
                <c:pt idx="2923">
                  <c:v>09/30/16:19</c:v>
                </c:pt>
                <c:pt idx="2924">
                  <c:v>09/30/16:20</c:v>
                </c:pt>
                <c:pt idx="2925">
                  <c:v>09/30/16:21</c:v>
                </c:pt>
                <c:pt idx="2926">
                  <c:v>09/30/16:22</c:v>
                </c:pt>
                <c:pt idx="2927">
                  <c:v>09/30/16:23</c:v>
                </c:pt>
                <c:pt idx="2928">
                  <c:v>10/01/16:0</c:v>
                </c:pt>
                <c:pt idx="2929">
                  <c:v>10/01/16:1</c:v>
                </c:pt>
                <c:pt idx="2930">
                  <c:v>10/01/16:2</c:v>
                </c:pt>
                <c:pt idx="2931">
                  <c:v>10/01/16:3</c:v>
                </c:pt>
                <c:pt idx="2932">
                  <c:v>10/01/16:4</c:v>
                </c:pt>
                <c:pt idx="2933">
                  <c:v>10/01/16:5</c:v>
                </c:pt>
                <c:pt idx="2934">
                  <c:v>10/01/16:6</c:v>
                </c:pt>
                <c:pt idx="2935">
                  <c:v>10/01/16:7</c:v>
                </c:pt>
                <c:pt idx="2936">
                  <c:v>10/01/16:8</c:v>
                </c:pt>
                <c:pt idx="2937">
                  <c:v>10/01/16:9</c:v>
                </c:pt>
                <c:pt idx="2938">
                  <c:v>10/01/16:10</c:v>
                </c:pt>
                <c:pt idx="2939">
                  <c:v>10/01/16:11</c:v>
                </c:pt>
                <c:pt idx="2940">
                  <c:v>10/01/16:12</c:v>
                </c:pt>
                <c:pt idx="2941">
                  <c:v>10/01/16:13</c:v>
                </c:pt>
                <c:pt idx="2942">
                  <c:v>10/01/16:14</c:v>
                </c:pt>
                <c:pt idx="2943">
                  <c:v>10/01/16:15</c:v>
                </c:pt>
                <c:pt idx="2944">
                  <c:v>10/01/16:16</c:v>
                </c:pt>
                <c:pt idx="2945">
                  <c:v>10/01/16:17</c:v>
                </c:pt>
                <c:pt idx="2946">
                  <c:v>10/01/16:18</c:v>
                </c:pt>
                <c:pt idx="2947">
                  <c:v>10/01/16:19</c:v>
                </c:pt>
                <c:pt idx="2948">
                  <c:v>10/01/16:20</c:v>
                </c:pt>
                <c:pt idx="2949">
                  <c:v>10/01/16:21</c:v>
                </c:pt>
                <c:pt idx="2950">
                  <c:v>10/01/16:22</c:v>
                </c:pt>
                <c:pt idx="2951">
                  <c:v>10/01/16:23</c:v>
                </c:pt>
                <c:pt idx="2952">
                  <c:v>10/02/16:0</c:v>
                </c:pt>
                <c:pt idx="2953">
                  <c:v>10/02/16:1</c:v>
                </c:pt>
                <c:pt idx="2954">
                  <c:v>10/02/16:2</c:v>
                </c:pt>
                <c:pt idx="2955">
                  <c:v>10/02/16:3</c:v>
                </c:pt>
                <c:pt idx="2956">
                  <c:v>10/02/16:4</c:v>
                </c:pt>
                <c:pt idx="2957">
                  <c:v>10/02/16:5</c:v>
                </c:pt>
                <c:pt idx="2958">
                  <c:v>10/02/16:6</c:v>
                </c:pt>
                <c:pt idx="2959">
                  <c:v>10/02/16:7</c:v>
                </c:pt>
                <c:pt idx="2960">
                  <c:v>10/02/16:8</c:v>
                </c:pt>
                <c:pt idx="2961">
                  <c:v>10/02/16:9</c:v>
                </c:pt>
                <c:pt idx="2962">
                  <c:v>10/02/16:10</c:v>
                </c:pt>
                <c:pt idx="2963">
                  <c:v>10/02/16:11</c:v>
                </c:pt>
                <c:pt idx="2964">
                  <c:v>10/02/16:12</c:v>
                </c:pt>
                <c:pt idx="2965">
                  <c:v>10/02/16:13</c:v>
                </c:pt>
                <c:pt idx="2966">
                  <c:v>10/02/16:14</c:v>
                </c:pt>
                <c:pt idx="2967">
                  <c:v>10/02/16:15</c:v>
                </c:pt>
                <c:pt idx="2968">
                  <c:v>10/02/16:16</c:v>
                </c:pt>
                <c:pt idx="2969">
                  <c:v>10/02/16:17</c:v>
                </c:pt>
                <c:pt idx="2970">
                  <c:v>10/02/16:18</c:v>
                </c:pt>
                <c:pt idx="2971">
                  <c:v>10/02/16:19</c:v>
                </c:pt>
                <c:pt idx="2972">
                  <c:v>10/02/16:20</c:v>
                </c:pt>
                <c:pt idx="2973">
                  <c:v>10/02/16:21</c:v>
                </c:pt>
                <c:pt idx="2974">
                  <c:v>10/02/16:22</c:v>
                </c:pt>
                <c:pt idx="2975">
                  <c:v>10/02/16:23</c:v>
                </c:pt>
                <c:pt idx="2976">
                  <c:v>10/03/16:0</c:v>
                </c:pt>
                <c:pt idx="2977">
                  <c:v>10/03/16:1</c:v>
                </c:pt>
                <c:pt idx="2978">
                  <c:v>10/03/16:2</c:v>
                </c:pt>
                <c:pt idx="2979">
                  <c:v>10/03/16:3</c:v>
                </c:pt>
                <c:pt idx="2980">
                  <c:v>10/03/16:4</c:v>
                </c:pt>
                <c:pt idx="2981">
                  <c:v>10/03/16:5</c:v>
                </c:pt>
                <c:pt idx="2982">
                  <c:v>10/03/16:6</c:v>
                </c:pt>
                <c:pt idx="2983">
                  <c:v>10/03/16:7</c:v>
                </c:pt>
                <c:pt idx="2984">
                  <c:v>10/03/16:8</c:v>
                </c:pt>
                <c:pt idx="2985">
                  <c:v>10/03/16:9</c:v>
                </c:pt>
                <c:pt idx="2986">
                  <c:v>10/03/16:10</c:v>
                </c:pt>
                <c:pt idx="2987">
                  <c:v>10/03/16:11</c:v>
                </c:pt>
                <c:pt idx="2988">
                  <c:v>10/03/16:12</c:v>
                </c:pt>
                <c:pt idx="2989">
                  <c:v>10/03/16:13</c:v>
                </c:pt>
                <c:pt idx="2990">
                  <c:v>10/03/16:14</c:v>
                </c:pt>
                <c:pt idx="2991">
                  <c:v>10/03/16:15</c:v>
                </c:pt>
                <c:pt idx="2992">
                  <c:v>10/03/16:16</c:v>
                </c:pt>
                <c:pt idx="2993">
                  <c:v>10/03/16:17</c:v>
                </c:pt>
                <c:pt idx="2994">
                  <c:v>10/03/16:18</c:v>
                </c:pt>
                <c:pt idx="2995">
                  <c:v>10/03/16:19</c:v>
                </c:pt>
                <c:pt idx="2996">
                  <c:v>10/03/16:20</c:v>
                </c:pt>
                <c:pt idx="2997">
                  <c:v>10/03/16:21</c:v>
                </c:pt>
                <c:pt idx="2998">
                  <c:v>10/03/16:22</c:v>
                </c:pt>
                <c:pt idx="2999">
                  <c:v>10/03/16:23</c:v>
                </c:pt>
                <c:pt idx="3000">
                  <c:v>10/04/16:0</c:v>
                </c:pt>
                <c:pt idx="3001">
                  <c:v>10/04/16:1</c:v>
                </c:pt>
                <c:pt idx="3002">
                  <c:v>10/04/16:2</c:v>
                </c:pt>
                <c:pt idx="3003">
                  <c:v>10/04/16:3</c:v>
                </c:pt>
                <c:pt idx="3004">
                  <c:v>10/04/16:4</c:v>
                </c:pt>
                <c:pt idx="3005">
                  <c:v>10/04/16:5</c:v>
                </c:pt>
                <c:pt idx="3006">
                  <c:v>10/04/16:6</c:v>
                </c:pt>
                <c:pt idx="3007">
                  <c:v>10/04/16:7</c:v>
                </c:pt>
                <c:pt idx="3008">
                  <c:v>10/04/16:8</c:v>
                </c:pt>
                <c:pt idx="3009">
                  <c:v>10/04/16:9</c:v>
                </c:pt>
                <c:pt idx="3010">
                  <c:v>10/04/16:10</c:v>
                </c:pt>
                <c:pt idx="3011">
                  <c:v>10/04/16:11</c:v>
                </c:pt>
                <c:pt idx="3012">
                  <c:v>10/04/16:12</c:v>
                </c:pt>
                <c:pt idx="3013">
                  <c:v>10/04/16:13</c:v>
                </c:pt>
                <c:pt idx="3014">
                  <c:v>10/04/16:14</c:v>
                </c:pt>
                <c:pt idx="3015">
                  <c:v>10/04/16:15</c:v>
                </c:pt>
                <c:pt idx="3016">
                  <c:v>10/04/16:16</c:v>
                </c:pt>
                <c:pt idx="3017">
                  <c:v>10/04/16:17</c:v>
                </c:pt>
                <c:pt idx="3018">
                  <c:v>10/04/16:18</c:v>
                </c:pt>
                <c:pt idx="3019">
                  <c:v>10/04/16:19</c:v>
                </c:pt>
                <c:pt idx="3020">
                  <c:v>10/04/16:20</c:v>
                </c:pt>
                <c:pt idx="3021">
                  <c:v>10/04/16:21</c:v>
                </c:pt>
                <c:pt idx="3022">
                  <c:v>10/04/16:22</c:v>
                </c:pt>
                <c:pt idx="3023">
                  <c:v>10/04/16:23</c:v>
                </c:pt>
                <c:pt idx="3024">
                  <c:v>10/05/16:0</c:v>
                </c:pt>
                <c:pt idx="3025">
                  <c:v>10/05/16:1</c:v>
                </c:pt>
                <c:pt idx="3026">
                  <c:v>10/05/16:2</c:v>
                </c:pt>
                <c:pt idx="3027">
                  <c:v>10/05/16:3</c:v>
                </c:pt>
                <c:pt idx="3028">
                  <c:v>10/05/16:4</c:v>
                </c:pt>
                <c:pt idx="3029">
                  <c:v>10/05/16:5</c:v>
                </c:pt>
                <c:pt idx="3030">
                  <c:v>10/05/16:6</c:v>
                </c:pt>
                <c:pt idx="3031">
                  <c:v>10/05/16:7</c:v>
                </c:pt>
                <c:pt idx="3032">
                  <c:v>10/05/16:8</c:v>
                </c:pt>
                <c:pt idx="3033">
                  <c:v>10/05/16:9</c:v>
                </c:pt>
                <c:pt idx="3034">
                  <c:v>10/05/16:10</c:v>
                </c:pt>
                <c:pt idx="3035">
                  <c:v>10/05/16:11</c:v>
                </c:pt>
                <c:pt idx="3036">
                  <c:v>10/05/16:12</c:v>
                </c:pt>
                <c:pt idx="3037">
                  <c:v>10/05/16:13</c:v>
                </c:pt>
                <c:pt idx="3038">
                  <c:v>10/05/16:14</c:v>
                </c:pt>
                <c:pt idx="3039">
                  <c:v>10/05/16:15</c:v>
                </c:pt>
                <c:pt idx="3040">
                  <c:v>10/05/16:16</c:v>
                </c:pt>
                <c:pt idx="3041">
                  <c:v>10/05/16:17</c:v>
                </c:pt>
                <c:pt idx="3042">
                  <c:v>10/05/16:18</c:v>
                </c:pt>
                <c:pt idx="3043">
                  <c:v>10/05/16:19</c:v>
                </c:pt>
                <c:pt idx="3044">
                  <c:v>10/05/16:20</c:v>
                </c:pt>
                <c:pt idx="3045">
                  <c:v>10/05/16:21</c:v>
                </c:pt>
                <c:pt idx="3046">
                  <c:v>10/05/16:22</c:v>
                </c:pt>
                <c:pt idx="3047">
                  <c:v>10/05/16:23</c:v>
                </c:pt>
                <c:pt idx="3048">
                  <c:v>10/06/16:0</c:v>
                </c:pt>
                <c:pt idx="3049">
                  <c:v>10/06/16:1</c:v>
                </c:pt>
                <c:pt idx="3050">
                  <c:v>10/06/16:2</c:v>
                </c:pt>
                <c:pt idx="3051">
                  <c:v>10/06/16:3</c:v>
                </c:pt>
                <c:pt idx="3052">
                  <c:v>10/06/16:4</c:v>
                </c:pt>
                <c:pt idx="3053">
                  <c:v>10/06/16:5</c:v>
                </c:pt>
                <c:pt idx="3054">
                  <c:v>10/06/16:6</c:v>
                </c:pt>
                <c:pt idx="3055">
                  <c:v>10/06/16:7</c:v>
                </c:pt>
                <c:pt idx="3056">
                  <c:v>10/06/16:8</c:v>
                </c:pt>
                <c:pt idx="3057">
                  <c:v>10/06/16:9</c:v>
                </c:pt>
                <c:pt idx="3058">
                  <c:v>10/06/16:10</c:v>
                </c:pt>
                <c:pt idx="3059">
                  <c:v>10/06/16:11</c:v>
                </c:pt>
                <c:pt idx="3060">
                  <c:v>10/06/16:12</c:v>
                </c:pt>
                <c:pt idx="3061">
                  <c:v>10/06/16:13</c:v>
                </c:pt>
                <c:pt idx="3062">
                  <c:v>10/06/16:14</c:v>
                </c:pt>
                <c:pt idx="3063">
                  <c:v>10/06/16:15</c:v>
                </c:pt>
                <c:pt idx="3064">
                  <c:v>10/06/16:16</c:v>
                </c:pt>
                <c:pt idx="3065">
                  <c:v>10/06/16:17</c:v>
                </c:pt>
                <c:pt idx="3066">
                  <c:v>10/06/16:18</c:v>
                </c:pt>
                <c:pt idx="3067">
                  <c:v>10/06/16:19</c:v>
                </c:pt>
                <c:pt idx="3068">
                  <c:v>10/06/16:20</c:v>
                </c:pt>
                <c:pt idx="3069">
                  <c:v>10/06/16:21</c:v>
                </c:pt>
                <c:pt idx="3070">
                  <c:v>10/06/16:22</c:v>
                </c:pt>
                <c:pt idx="3071">
                  <c:v>10/06/16:23</c:v>
                </c:pt>
                <c:pt idx="3072">
                  <c:v>10/07/16:0</c:v>
                </c:pt>
                <c:pt idx="3073">
                  <c:v>10/07/16:1</c:v>
                </c:pt>
                <c:pt idx="3074">
                  <c:v>10/07/16:2</c:v>
                </c:pt>
                <c:pt idx="3075">
                  <c:v>10/07/16:3</c:v>
                </c:pt>
                <c:pt idx="3076">
                  <c:v>10/07/16:4</c:v>
                </c:pt>
                <c:pt idx="3077">
                  <c:v>10/07/16:5</c:v>
                </c:pt>
                <c:pt idx="3078">
                  <c:v>10/07/16:6</c:v>
                </c:pt>
                <c:pt idx="3079">
                  <c:v>10/07/16:7</c:v>
                </c:pt>
                <c:pt idx="3080">
                  <c:v>10/07/16:8</c:v>
                </c:pt>
                <c:pt idx="3081">
                  <c:v>10/07/16:9</c:v>
                </c:pt>
                <c:pt idx="3082">
                  <c:v>10/07/16:10</c:v>
                </c:pt>
                <c:pt idx="3083">
                  <c:v>10/07/16:11</c:v>
                </c:pt>
                <c:pt idx="3084">
                  <c:v>10/07/16:12</c:v>
                </c:pt>
                <c:pt idx="3085">
                  <c:v>10/07/16:13</c:v>
                </c:pt>
                <c:pt idx="3086">
                  <c:v>10/07/16:14</c:v>
                </c:pt>
                <c:pt idx="3087">
                  <c:v>10/07/16:15</c:v>
                </c:pt>
                <c:pt idx="3088">
                  <c:v>10/07/16:16</c:v>
                </c:pt>
                <c:pt idx="3089">
                  <c:v>10/07/16:17</c:v>
                </c:pt>
                <c:pt idx="3090">
                  <c:v>10/07/16:18</c:v>
                </c:pt>
                <c:pt idx="3091">
                  <c:v>10/07/16:19</c:v>
                </c:pt>
                <c:pt idx="3092">
                  <c:v>10/07/16:20</c:v>
                </c:pt>
                <c:pt idx="3093">
                  <c:v>10/07/16:21</c:v>
                </c:pt>
                <c:pt idx="3094">
                  <c:v>10/07/16:22</c:v>
                </c:pt>
                <c:pt idx="3095">
                  <c:v>10/07/16:23</c:v>
                </c:pt>
                <c:pt idx="3096">
                  <c:v>10/08/16:0</c:v>
                </c:pt>
                <c:pt idx="3097">
                  <c:v>10/08/16:1</c:v>
                </c:pt>
                <c:pt idx="3098">
                  <c:v>10/08/16:2</c:v>
                </c:pt>
                <c:pt idx="3099">
                  <c:v>10/08/16:3</c:v>
                </c:pt>
                <c:pt idx="3100">
                  <c:v>10/08/16:4</c:v>
                </c:pt>
                <c:pt idx="3101">
                  <c:v>10/08/16:5</c:v>
                </c:pt>
                <c:pt idx="3102">
                  <c:v>10/08/16:6</c:v>
                </c:pt>
                <c:pt idx="3103">
                  <c:v>10/08/16:7</c:v>
                </c:pt>
                <c:pt idx="3104">
                  <c:v>10/08/16:8</c:v>
                </c:pt>
                <c:pt idx="3105">
                  <c:v>10/08/16:9</c:v>
                </c:pt>
                <c:pt idx="3106">
                  <c:v>10/08/16:10</c:v>
                </c:pt>
                <c:pt idx="3107">
                  <c:v>10/08/16:11</c:v>
                </c:pt>
                <c:pt idx="3108">
                  <c:v>10/08/16:12</c:v>
                </c:pt>
                <c:pt idx="3109">
                  <c:v>10/08/16:13</c:v>
                </c:pt>
                <c:pt idx="3110">
                  <c:v>10/08/16:14</c:v>
                </c:pt>
                <c:pt idx="3111">
                  <c:v>10/08/16:15</c:v>
                </c:pt>
                <c:pt idx="3112">
                  <c:v>10/08/16:16</c:v>
                </c:pt>
                <c:pt idx="3113">
                  <c:v>10/08/16:17</c:v>
                </c:pt>
                <c:pt idx="3114">
                  <c:v>10/08/16:18</c:v>
                </c:pt>
                <c:pt idx="3115">
                  <c:v>10/08/16:19</c:v>
                </c:pt>
                <c:pt idx="3116">
                  <c:v>10/08/16:20</c:v>
                </c:pt>
                <c:pt idx="3117">
                  <c:v>10/08/16:21</c:v>
                </c:pt>
                <c:pt idx="3118">
                  <c:v>10/08/16:22</c:v>
                </c:pt>
                <c:pt idx="3119">
                  <c:v>10/08/16:23</c:v>
                </c:pt>
                <c:pt idx="3120">
                  <c:v>10/09/16:0</c:v>
                </c:pt>
                <c:pt idx="3121">
                  <c:v>10/09/16:1</c:v>
                </c:pt>
                <c:pt idx="3122">
                  <c:v>10/09/16:2</c:v>
                </c:pt>
                <c:pt idx="3123">
                  <c:v>10/09/16:3</c:v>
                </c:pt>
                <c:pt idx="3124">
                  <c:v>10/09/16:4</c:v>
                </c:pt>
                <c:pt idx="3125">
                  <c:v>10/09/16:5</c:v>
                </c:pt>
                <c:pt idx="3126">
                  <c:v>10/09/16:6</c:v>
                </c:pt>
                <c:pt idx="3127">
                  <c:v>10/09/16:7</c:v>
                </c:pt>
                <c:pt idx="3128">
                  <c:v>10/09/16:8</c:v>
                </c:pt>
                <c:pt idx="3129">
                  <c:v>10/09/16:9</c:v>
                </c:pt>
                <c:pt idx="3130">
                  <c:v>10/09/16:10</c:v>
                </c:pt>
                <c:pt idx="3131">
                  <c:v>10/09/16:11</c:v>
                </c:pt>
                <c:pt idx="3132">
                  <c:v>10/09/16:12</c:v>
                </c:pt>
                <c:pt idx="3133">
                  <c:v>10/09/16:13</c:v>
                </c:pt>
                <c:pt idx="3134">
                  <c:v>10/09/16:14</c:v>
                </c:pt>
                <c:pt idx="3135">
                  <c:v>10/09/16:15</c:v>
                </c:pt>
                <c:pt idx="3136">
                  <c:v>10/09/16:16</c:v>
                </c:pt>
                <c:pt idx="3137">
                  <c:v>10/09/16:17</c:v>
                </c:pt>
                <c:pt idx="3138">
                  <c:v>10/09/16:18</c:v>
                </c:pt>
                <c:pt idx="3139">
                  <c:v>10/09/16:19</c:v>
                </c:pt>
                <c:pt idx="3140">
                  <c:v>10/09/16:20</c:v>
                </c:pt>
                <c:pt idx="3141">
                  <c:v>10/09/16:21</c:v>
                </c:pt>
                <c:pt idx="3142">
                  <c:v>10/09/16:22</c:v>
                </c:pt>
                <c:pt idx="3143">
                  <c:v>10/09/16:23</c:v>
                </c:pt>
                <c:pt idx="3144">
                  <c:v>10/10/16:0</c:v>
                </c:pt>
                <c:pt idx="3145">
                  <c:v>10/10/16:1</c:v>
                </c:pt>
                <c:pt idx="3146">
                  <c:v>10/10/16:2</c:v>
                </c:pt>
                <c:pt idx="3147">
                  <c:v>10/10/16:3</c:v>
                </c:pt>
                <c:pt idx="3148">
                  <c:v>10/10/16:4</c:v>
                </c:pt>
                <c:pt idx="3149">
                  <c:v>10/10/16:5</c:v>
                </c:pt>
                <c:pt idx="3150">
                  <c:v>10/10/16:6</c:v>
                </c:pt>
                <c:pt idx="3151">
                  <c:v>10/10/16:7</c:v>
                </c:pt>
                <c:pt idx="3152">
                  <c:v>10/10/16:8</c:v>
                </c:pt>
                <c:pt idx="3153">
                  <c:v>10/10/16:9</c:v>
                </c:pt>
                <c:pt idx="3154">
                  <c:v>10/10/16:10</c:v>
                </c:pt>
                <c:pt idx="3155">
                  <c:v>10/10/16:11</c:v>
                </c:pt>
                <c:pt idx="3156">
                  <c:v>10/10/16:12</c:v>
                </c:pt>
                <c:pt idx="3157">
                  <c:v>10/10/16:13</c:v>
                </c:pt>
                <c:pt idx="3158">
                  <c:v>10/10/16:14</c:v>
                </c:pt>
                <c:pt idx="3159">
                  <c:v>10/10/16:15</c:v>
                </c:pt>
                <c:pt idx="3160">
                  <c:v>10/10/16:16</c:v>
                </c:pt>
                <c:pt idx="3161">
                  <c:v>10/10/16:17</c:v>
                </c:pt>
                <c:pt idx="3162">
                  <c:v>10/10/16:18</c:v>
                </c:pt>
                <c:pt idx="3163">
                  <c:v>10/10/16:19</c:v>
                </c:pt>
                <c:pt idx="3164">
                  <c:v>10/10/16:20</c:v>
                </c:pt>
                <c:pt idx="3165">
                  <c:v>10/10/16:21</c:v>
                </c:pt>
                <c:pt idx="3166">
                  <c:v>10/10/16:22</c:v>
                </c:pt>
                <c:pt idx="3167">
                  <c:v>10/10/16:23</c:v>
                </c:pt>
                <c:pt idx="3168">
                  <c:v>10/11/16:0</c:v>
                </c:pt>
                <c:pt idx="3169">
                  <c:v>10/11/16:1</c:v>
                </c:pt>
                <c:pt idx="3170">
                  <c:v>10/11/16:2</c:v>
                </c:pt>
                <c:pt idx="3171">
                  <c:v>10/11/16:3</c:v>
                </c:pt>
                <c:pt idx="3172">
                  <c:v>10/11/16:4</c:v>
                </c:pt>
                <c:pt idx="3173">
                  <c:v>10/11/16:5</c:v>
                </c:pt>
                <c:pt idx="3174">
                  <c:v>10/11/16:6</c:v>
                </c:pt>
                <c:pt idx="3175">
                  <c:v>10/11/16:7</c:v>
                </c:pt>
                <c:pt idx="3176">
                  <c:v>10/11/16:8</c:v>
                </c:pt>
                <c:pt idx="3177">
                  <c:v>10/11/16:9</c:v>
                </c:pt>
                <c:pt idx="3178">
                  <c:v>10/11/16:10</c:v>
                </c:pt>
                <c:pt idx="3179">
                  <c:v>10/11/16:11</c:v>
                </c:pt>
                <c:pt idx="3180">
                  <c:v>10/11/16:12</c:v>
                </c:pt>
                <c:pt idx="3181">
                  <c:v>10/11/16:13</c:v>
                </c:pt>
                <c:pt idx="3182">
                  <c:v>10/11/16:14</c:v>
                </c:pt>
                <c:pt idx="3183">
                  <c:v>10/11/16:15</c:v>
                </c:pt>
                <c:pt idx="3184">
                  <c:v>10/11/16:16</c:v>
                </c:pt>
                <c:pt idx="3185">
                  <c:v>10/11/16:17</c:v>
                </c:pt>
                <c:pt idx="3186">
                  <c:v>10/11/16:18</c:v>
                </c:pt>
                <c:pt idx="3187">
                  <c:v>10/11/16:19</c:v>
                </c:pt>
                <c:pt idx="3188">
                  <c:v>10/11/16:20</c:v>
                </c:pt>
                <c:pt idx="3189">
                  <c:v>10/11/16:21</c:v>
                </c:pt>
                <c:pt idx="3190">
                  <c:v>10/11/16:22</c:v>
                </c:pt>
                <c:pt idx="3191">
                  <c:v>10/11/16:23</c:v>
                </c:pt>
                <c:pt idx="3192">
                  <c:v>10/12/16:0</c:v>
                </c:pt>
                <c:pt idx="3193">
                  <c:v>10/12/16:1</c:v>
                </c:pt>
                <c:pt idx="3194">
                  <c:v>10/12/16:2</c:v>
                </c:pt>
                <c:pt idx="3195">
                  <c:v>10/12/16:3</c:v>
                </c:pt>
                <c:pt idx="3196">
                  <c:v>10/12/16:4</c:v>
                </c:pt>
                <c:pt idx="3197">
                  <c:v>10/12/16:5</c:v>
                </c:pt>
                <c:pt idx="3198">
                  <c:v>10/12/16:6</c:v>
                </c:pt>
                <c:pt idx="3199">
                  <c:v>10/12/16:7</c:v>
                </c:pt>
                <c:pt idx="3200">
                  <c:v>10/12/16:8</c:v>
                </c:pt>
                <c:pt idx="3201">
                  <c:v>10/12/16:9</c:v>
                </c:pt>
                <c:pt idx="3202">
                  <c:v>10/12/16:10</c:v>
                </c:pt>
                <c:pt idx="3203">
                  <c:v>10/12/16:11</c:v>
                </c:pt>
                <c:pt idx="3204">
                  <c:v>10/12/16:12</c:v>
                </c:pt>
                <c:pt idx="3205">
                  <c:v>10/12/16:13</c:v>
                </c:pt>
                <c:pt idx="3206">
                  <c:v>10/12/16:14</c:v>
                </c:pt>
                <c:pt idx="3207">
                  <c:v>10/12/16:15</c:v>
                </c:pt>
                <c:pt idx="3208">
                  <c:v>10/12/16:16</c:v>
                </c:pt>
                <c:pt idx="3209">
                  <c:v>10/12/16:17</c:v>
                </c:pt>
                <c:pt idx="3210">
                  <c:v>10/12/16:18</c:v>
                </c:pt>
                <c:pt idx="3211">
                  <c:v>10/12/16:19</c:v>
                </c:pt>
                <c:pt idx="3212">
                  <c:v>10/12/16:20</c:v>
                </c:pt>
                <c:pt idx="3213">
                  <c:v>10/12/16:21</c:v>
                </c:pt>
                <c:pt idx="3214">
                  <c:v>10/12/16:22</c:v>
                </c:pt>
                <c:pt idx="3215">
                  <c:v>10/12/16:23</c:v>
                </c:pt>
                <c:pt idx="3216">
                  <c:v>10/13/16:0</c:v>
                </c:pt>
                <c:pt idx="3217">
                  <c:v>10/13/16:1</c:v>
                </c:pt>
                <c:pt idx="3218">
                  <c:v>10/13/16:2</c:v>
                </c:pt>
                <c:pt idx="3219">
                  <c:v>10/13/16:3</c:v>
                </c:pt>
                <c:pt idx="3220">
                  <c:v>10/13/16:4</c:v>
                </c:pt>
                <c:pt idx="3221">
                  <c:v>10/13/16:5</c:v>
                </c:pt>
                <c:pt idx="3222">
                  <c:v>10/13/16:6</c:v>
                </c:pt>
                <c:pt idx="3223">
                  <c:v>10/13/16:7</c:v>
                </c:pt>
                <c:pt idx="3224">
                  <c:v>10/13/16:8</c:v>
                </c:pt>
                <c:pt idx="3225">
                  <c:v>10/13/16:9</c:v>
                </c:pt>
                <c:pt idx="3226">
                  <c:v>10/13/16:10</c:v>
                </c:pt>
                <c:pt idx="3227">
                  <c:v>10/13/16:11</c:v>
                </c:pt>
                <c:pt idx="3228">
                  <c:v>10/13/16:12</c:v>
                </c:pt>
                <c:pt idx="3229">
                  <c:v>10/13/16:13</c:v>
                </c:pt>
                <c:pt idx="3230">
                  <c:v>10/13/16:14</c:v>
                </c:pt>
                <c:pt idx="3231">
                  <c:v>10/13/16:15</c:v>
                </c:pt>
                <c:pt idx="3232">
                  <c:v>10/13/16:16</c:v>
                </c:pt>
                <c:pt idx="3233">
                  <c:v>10/13/16:17</c:v>
                </c:pt>
                <c:pt idx="3234">
                  <c:v>10/13/16:18</c:v>
                </c:pt>
                <c:pt idx="3235">
                  <c:v>10/13/16:19</c:v>
                </c:pt>
                <c:pt idx="3236">
                  <c:v>10/13/16:20</c:v>
                </c:pt>
                <c:pt idx="3237">
                  <c:v>10/13/16:21</c:v>
                </c:pt>
                <c:pt idx="3238">
                  <c:v>10/13/16:22</c:v>
                </c:pt>
                <c:pt idx="3239">
                  <c:v>10/13/16:23</c:v>
                </c:pt>
                <c:pt idx="3240">
                  <c:v>10/14/16:0</c:v>
                </c:pt>
                <c:pt idx="3241">
                  <c:v>10/14/16:1</c:v>
                </c:pt>
                <c:pt idx="3242">
                  <c:v>10/14/16:2</c:v>
                </c:pt>
                <c:pt idx="3243">
                  <c:v>10/14/16:3</c:v>
                </c:pt>
                <c:pt idx="3244">
                  <c:v>10/14/16:4</c:v>
                </c:pt>
                <c:pt idx="3245">
                  <c:v>10/14/16:5</c:v>
                </c:pt>
                <c:pt idx="3246">
                  <c:v>10/14/16:6</c:v>
                </c:pt>
                <c:pt idx="3247">
                  <c:v>10/14/16:7</c:v>
                </c:pt>
                <c:pt idx="3248">
                  <c:v>10/14/16:8</c:v>
                </c:pt>
                <c:pt idx="3249">
                  <c:v>10/14/16:9</c:v>
                </c:pt>
                <c:pt idx="3250">
                  <c:v>10/14/16:10</c:v>
                </c:pt>
                <c:pt idx="3251">
                  <c:v>10/14/16:11</c:v>
                </c:pt>
                <c:pt idx="3252">
                  <c:v>10/14/16:12</c:v>
                </c:pt>
                <c:pt idx="3253">
                  <c:v>10/14/16:13</c:v>
                </c:pt>
                <c:pt idx="3254">
                  <c:v>10/14/16:14</c:v>
                </c:pt>
                <c:pt idx="3255">
                  <c:v>10/14/16:15</c:v>
                </c:pt>
                <c:pt idx="3256">
                  <c:v>10/14/16:16</c:v>
                </c:pt>
                <c:pt idx="3257">
                  <c:v>10/14/16:17</c:v>
                </c:pt>
                <c:pt idx="3258">
                  <c:v>10/14/16:18</c:v>
                </c:pt>
                <c:pt idx="3259">
                  <c:v>10/14/16:19</c:v>
                </c:pt>
                <c:pt idx="3260">
                  <c:v>10/14/16:20</c:v>
                </c:pt>
                <c:pt idx="3261">
                  <c:v>10/14/16:21</c:v>
                </c:pt>
                <c:pt idx="3262">
                  <c:v>10/14/16:22</c:v>
                </c:pt>
                <c:pt idx="3263">
                  <c:v>10/14/16:23</c:v>
                </c:pt>
                <c:pt idx="3264">
                  <c:v>10/15/16:0</c:v>
                </c:pt>
                <c:pt idx="3265">
                  <c:v>10/15/16:1</c:v>
                </c:pt>
                <c:pt idx="3266">
                  <c:v>10/15/16:2</c:v>
                </c:pt>
                <c:pt idx="3267">
                  <c:v>10/15/16:3</c:v>
                </c:pt>
                <c:pt idx="3268">
                  <c:v>10/15/16:4</c:v>
                </c:pt>
                <c:pt idx="3269">
                  <c:v>10/15/16:5</c:v>
                </c:pt>
                <c:pt idx="3270">
                  <c:v>10/15/16:6</c:v>
                </c:pt>
                <c:pt idx="3271">
                  <c:v>10/15/16:7</c:v>
                </c:pt>
                <c:pt idx="3272">
                  <c:v>10/15/16:8</c:v>
                </c:pt>
                <c:pt idx="3273">
                  <c:v>10/15/16:9</c:v>
                </c:pt>
                <c:pt idx="3274">
                  <c:v>10/15/16:10</c:v>
                </c:pt>
                <c:pt idx="3275">
                  <c:v>10/15/16:11</c:v>
                </c:pt>
                <c:pt idx="3276">
                  <c:v>10/15/16:12</c:v>
                </c:pt>
                <c:pt idx="3277">
                  <c:v>10/15/16:13</c:v>
                </c:pt>
                <c:pt idx="3278">
                  <c:v>10/15/16:14</c:v>
                </c:pt>
                <c:pt idx="3279">
                  <c:v>10/15/16:15</c:v>
                </c:pt>
                <c:pt idx="3280">
                  <c:v>10/15/16:16</c:v>
                </c:pt>
                <c:pt idx="3281">
                  <c:v>10/15/16:17</c:v>
                </c:pt>
                <c:pt idx="3282">
                  <c:v>10/15/16:18</c:v>
                </c:pt>
                <c:pt idx="3283">
                  <c:v>10/15/16:19</c:v>
                </c:pt>
                <c:pt idx="3284">
                  <c:v>10/15/16:20</c:v>
                </c:pt>
                <c:pt idx="3285">
                  <c:v>10/15/16:21</c:v>
                </c:pt>
                <c:pt idx="3286">
                  <c:v>10/15/16:22</c:v>
                </c:pt>
                <c:pt idx="3287">
                  <c:v>10/15/16:23</c:v>
                </c:pt>
                <c:pt idx="3288">
                  <c:v>10/16/16:0</c:v>
                </c:pt>
                <c:pt idx="3289">
                  <c:v>10/16/16:1</c:v>
                </c:pt>
                <c:pt idx="3290">
                  <c:v>10/16/16:2</c:v>
                </c:pt>
                <c:pt idx="3291">
                  <c:v>10/16/16:3</c:v>
                </c:pt>
                <c:pt idx="3292">
                  <c:v>10/16/16:4</c:v>
                </c:pt>
                <c:pt idx="3293">
                  <c:v>10/16/16:5</c:v>
                </c:pt>
                <c:pt idx="3294">
                  <c:v>10/16/16:6</c:v>
                </c:pt>
                <c:pt idx="3295">
                  <c:v>10/16/16:7</c:v>
                </c:pt>
                <c:pt idx="3296">
                  <c:v>10/16/16:8</c:v>
                </c:pt>
                <c:pt idx="3297">
                  <c:v>10/16/16:9</c:v>
                </c:pt>
                <c:pt idx="3298">
                  <c:v>10/16/16:10</c:v>
                </c:pt>
                <c:pt idx="3299">
                  <c:v>10/16/16:11</c:v>
                </c:pt>
                <c:pt idx="3300">
                  <c:v>10/16/16:12</c:v>
                </c:pt>
                <c:pt idx="3301">
                  <c:v>10/16/16:13</c:v>
                </c:pt>
                <c:pt idx="3302">
                  <c:v>10/16/16:14</c:v>
                </c:pt>
                <c:pt idx="3303">
                  <c:v>10/16/16:15</c:v>
                </c:pt>
                <c:pt idx="3304">
                  <c:v>10/16/16:16</c:v>
                </c:pt>
                <c:pt idx="3305">
                  <c:v>10/16/16:17</c:v>
                </c:pt>
                <c:pt idx="3306">
                  <c:v>10/16/16:18</c:v>
                </c:pt>
                <c:pt idx="3307">
                  <c:v>10/16/16:19</c:v>
                </c:pt>
                <c:pt idx="3308">
                  <c:v>10/16/16:20</c:v>
                </c:pt>
                <c:pt idx="3309">
                  <c:v>10/16/16:21</c:v>
                </c:pt>
                <c:pt idx="3310">
                  <c:v>10/16/16:22</c:v>
                </c:pt>
                <c:pt idx="3311">
                  <c:v>10/16/16:23</c:v>
                </c:pt>
                <c:pt idx="3312">
                  <c:v>10/17/16:0</c:v>
                </c:pt>
                <c:pt idx="3313">
                  <c:v>10/17/16:1</c:v>
                </c:pt>
                <c:pt idx="3314">
                  <c:v>10/17/16:2</c:v>
                </c:pt>
                <c:pt idx="3315">
                  <c:v>10/17/16:3</c:v>
                </c:pt>
                <c:pt idx="3316">
                  <c:v>10/17/16:4</c:v>
                </c:pt>
                <c:pt idx="3317">
                  <c:v>10/17/16:5</c:v>
                </c:pt>
                <c:pt idx="3318">
                  <c:v>10/17/16:6</c:v>
                </c:pt>
                <c:pt idx="3319">
                  <c:v>10/17/16:7</c:v>
                </c:pt>
                <c:pt idx="3320">
                  <c:v>10/17/16:8</c:v>
                </c:pt>
                <c:pt idx="3321">
                  <c:v>10/17/16:9</c:v>
                </c:pt>
                <c:pt idx="3322">
                  <c:v>10/17/16:10</c:v>
                </c:pt>
                <c:pt idx="3323">
                  <c:v>10/17/16:11</c:v>
                </c:pt>
                <c:pt idx="3324">
                  <c:v>10/17/16:12</c:v>
                </c:pt>
                <c:pt idx="3325">
                  <c:v>10/17/16:13</c:v>
                </c:pt>
                <c:pt idx="3326">
                  <c:v>10/17/16:14</c:v>
                </c:pt>
                <c:pt idx="3327">
                  <c:v>10/17/16:15</c:v>
                </c:pt>
                <c:pt idx="3328">
                  <c:v>10/17/16:16</c:v>
                </c:pt>
                <c:pt idx="3329">
                  <c:v>10/17/16:17</c:v>
                </c:pt>
                <c:pt idx="3330">
                  <c:v>10/17/16:18</c:v>
                </c:pt>
                <c:pt idx="3331">
                  <c:v>10/17/16:19</c:v>
                </c:pt>
                <c:pt idx="3332">
                  <c:v>10/17/16:20</c:v>
                </c:pt>
                <c:pt idx="3333">
                  <c:v>10/17/16:21</c:v>
                </c:pt>
                <c:pt idx="3334">
                  <c:v>10/17/16:22</c:v>
                </c:pt>
                <c:pt idx="3335">
                  <c:v>10/17/16:23</c:v>
                </c:pt>
                <c:pt idx="3336">
                  <c:v>10/18/16:0</c:v>
                </c:pt>
                <c:pt idx="3337">
                  <c:v>10/18/16:1</c:v>
                </c:pt>
                <c:pt idx="3338">
                  <c:v>10/18/16:2</c:v>
                </c:pt>
                <c:pt idx="3339">
                  <c:v>10/18/16:3</c:v>
                </c:pt>
                <c:pt idx="3340">
                  <c:v>10/18/16:4</c:v>
                </c:pt>
                <c:pt idx="3341">
                  <c:v>10/18/16:5</c:v>
                </c:pt>
                <c:pt idx="3342">
                  <c:v>10/18/16:6</c:v>
                </c:pt>
                <c:pt idx="3343">
                  <c:v>10/18/16:7</c:v>
                </c:pt>
                <c:pt idx="3344">
                  <c:v>10/18/16:8</c:v>
                </c:pt>
                <c:pt idx="3345">
                  <c:v>10/18/16:9</c:v>
                </c:pt>
                <c:pt idx="3346">
                  <c:v>10/18/16:10</c:v>
                </c:pt>
                <c:pt idx="3347">
                  <c:v>10/18/16:11</c:v>
                </c:pt>
                <c:pt idx="3348">
                  <c:v>10/18/16:12</c:v>
                </c:pt>
                <c:pt idx="3349">
                  <c:v>10/18/16:13</c:v>
                </c:pt>
                <c:pt idx="3350">
                  <c:v>10/18/16:14</c:v>
                </c:pt>
                <c:pt idx="3351">
                  <c:v>10/18/16:15</c:v>
                </c:pt>
                <c:pt idx="3352">
                  <c:v>10/18/16:16</c:v>
                </c:pt>
                <c:pt idx="3353">
                  <c:v>10/18/16:17</c:v>
                </c:pt>
                <c:pt idx="3354">
                  <c:v>10/18/16:18</c:v>
                </c:pt>
                <c:pt idx="3355">
                  <c:v>10/18/16:19</c:v>
                </c:pt>
                <c:pt idx="3356">
                  <c:v>10/18/16:20</c:v>
                </c:pt>
                <c:pt idx="3357">
                  <c:v>10/18/16:21</c:v>
                </c:pt>
                <c:pt idx="3358">
                  <c:v>10/18/16:22</c:v>
                </c:pt>
                <c:pt idx="3359">
                  <c:v>10/18/16:23</c:v>
                </c:pt>
                <c:pt idx="3360">
                  <c:v>10/19/16:0</c:v>
                </c:pt>
                <c:pt idx="3361">
                  <c:v>10/19/16:1</c:v>
                </c:pt>
                <c:pt idx="3362">
                  <c:v>10/19/16:2</c:v>
                </c:pt>
                <c:pt idx="3363">
                  <c:v>10/19/16:3</c:v>
                </c:pt>
                <c:pt idx="3364">
                  <c:v>10/19/16:4</c:v>
                </c:pt>
                <c:pt idx="3365">
                  <c:v>10/19/16:5</c:v>
                </c:pt>
                <c:pt idx="3366">
                  <c:v>10/19/16:6</c:v>
                </c:pt>
                <c:pt idx="3367">
                  <c:v>10/19/16:7</c:v>
                </c:pt>
                <c:pt idx="3368">
                  <c:v>10/19/16:8</c:v>
                </c:pt>
                <c:pt idx="3369">
                  <c:v>10/19/16:9</c:v>
                </c:pt>
                <c:pt idx="3370">
                  <c:v>10/19/16:10</c:v>
                </c:pt>
                <c:pt idx="3371">
                  <c:v>10/19/16:11</c:v>
                </c:pt>
                <c:pt idx="3372">
                  <c:v>10/19/16:12</c:v>
                </c:pt>
                <c:pt idx="3373">
                  <c:v>10/19/16:13</c:v>
                </c:pt>
                <c:pt idx="3374">
                  <c:v>10/19/16:14</c:v>
                </c:pt>
                <c:pt idx="3375">
                  <c:v>10/19/16:15</c:v>
                </c:pt>
                <c:pt idx="3376">
                  <c:v>10/19/16:16</c:v>
                </c:pt>
                <c:pt idx="3377">
                  <c:v>10/19/16:17</c:v>
                </c:pt>
                <c:pt idx="3378">
                  <c:v>10/19/16:18</c:v>
                </c:pt>
                <c:pt idx="3379">
                  <c:v>10/19/16:19</c:v>
                </c:pt>
                <c:pt idx="3380">
                  <c:v>10/19/16:20</c:v>
                </c:pt>
                <c:pt idx="3381">
                  <c:v>10/19/16:21</c:v>
                </c:pt>
                <c:pt idx="3382">
                  <c:v>10/19/16:22</c:v>
                </c:pt>
                <c:pt idx="3383">
                  <c:v>10/19/16:23</c:v>
                </c:pt>
                <c:pt idx="3384">
                  <c:v>10/20/16:0</c:v>
                </c:pt>
                <c:pt idx="3385">
                  <c:v>10/20/16:1</c:v>
                </c:pt>
                <c:pt idx="3386">
                  <c:v>10/20/16:2</c:v>
                </c:pt>
                <c:pt idx="3387">
                  <c:v>10/20/16:3</c:v>
                </c:pt>
                <c:pt idx="3388">
                  <c:v>10/20/16:4</c:v>
                </c:pt>
                <c:pt idx="3389">
                  <c:v>10/20/16:5</c:v>
                </c:pt>
                <c:pt idx="3390">
                  <c:v>10/20/16:6</c:v>
                </c:pt>
                <c:pt idx="3391">
                  <c:v>10/20/16:7</c:v>
                </c:pt>
                <c:pt idx="3392">
                  <c:v>10/20/16:8</c:v>
                </c:pt>
                <c:pt idx="3393">
                  <c:v>10/20/16:9</c:v>
                </c:pt>
                <c:pt idx="3394">
                  <c:v>10/20/16:10</c:v>
                </c:pt>
                <c:pt idx="3395">
                  <c:v>10/20/16:11</c:v>
                </c:pt>
                <c:pt idx="3396">
                  <c:v>10/20/16:12</c:v>
                </c:pt>
                <c:pt idx="3397">
                  <c:v>10/20/16:13</c:v>
                </c:pt>
                <c:pt idx="3398">
                  <c:v>10/20/16:14</c:v>
                </c:pt>
                <c:pt idx="3399">
                  <c:v>10/20/16:15</c:v>
                </c:pt>
                <c:pt idx="3400">
                  <c:v>10/20/16:16</c:v>
                </c:pt>
                <c:pt idx="3401">
                  <c:v>10/20/16:17</c:v>
                </c:pt>
                <c:pt idx="3402">
                  <c:v>10/20/16:18</c:v>
                </c:pt>
                <c:pt idx="3403">
                  <c:v>10/20/16:19</c:v>
                </c:pt>
                <c:pt idx="3404">
                  <c:v>10/20/16:20</c:v>
                </c:pt>
                <c:pt idx="3405">
                  <c:v>10/20/16:21</c:v>
                </c:pt>
                <c:pt idx="3406">
                  <c:v>10/20/16:22</c:v>
                </c:pt>
                <c:pt idx="3407">
                  <c:v>10/20/16:23</c:v>
                </c:pt>
                <c:pt idx="3408">
                  <c:v>10/21/16:0</c:v>
                </c:pt>
                <c:pt idx="3409">
                  <c:v>10/21/16:1</c:v>
                </c:pt>
                <c:pt idx="3410">
                  <c:v>10/21/16:2</c:v>
                </c:pt>
                <c:pt idx="3411">
                  <c:v>10/21/16:3</c:v>
                </c:pt>
                <c:pt idx="3412">
                  <c:v>10/21/16:4</c:v>
                </c:pt>
                <c:pt idx="3413">
                  <c:v>10/21/16:5</c:v>
                </c:pt>
                <c:pt idx="3414">
                  <c:v>10/21/16:6</c:v>
                </c:pt>
                <c:pt idx="3415">
                  <c:v>10/21/16:7</c:v>
                </c:pt>
                <c:pt idx="3416">
                  <c:v>10/21/16:8</c:v>
                </c:pt>
                <c:pt idx="3417">
                  <c:v>10/21/16:9</c:v>
                </c:pt>
                <c:pt idx="3418">
                  <c:v>10/21/16:10</c:v>
                </c:pt>
                <c:pt idx="3419">
                  <c:v>10/21/16:11</c:v>
                </c:pt>
                <c:pt idx="3420">
                  <c:v>10/21/16:12</c:v>
                </c:pt>
                <c:pt idx="3421">
                  <c:v>10/21/16:13</c:v>
                </c:pt>
                <c:pt idx="3422">
                  <c:v>10/21/16:14</c:v>
                </c:pt>
                <c:pt idx="3423">
                  <c:v>10/21/16:15</c:v>
                </c:pt>
                <c:pt idx="3424">
                  <c:v>10/21/16:16</c:v>
                </c:pt>
                <c:pt idx="3425">
                  <c:v>10/21/16:17</c:v>
                </c:pt>
                <c:pt idx="3426">
                  <c:v>10/21/16:18</c:v>
                </c:pt>
                <c:pt idx="3427">
                  <c:v>10/21/16:19</c:v>
                </c:pt>
                <c:pt idx="3428">
                  <c:v>10/21/16:20</c:v>
                </c:pt>
                <c:pt idx="3429">
                  <c:v>10/21/16:21</c:v>
                </c:pt>
                <c:pt idx="3430">
                  <c:v>10/21/16:22</c:v>
                </c:pt>
                <c:pt idx="3431">
                  <c:v>10/21/16:23</c:v>
                </c:pt>
                <c:pt idx="3432">
                  <c:v>10/22/16:0</c:v>
                </c:pt>
                <c:pt idx="3433">
                  <c:v>10/22/16:1</c:v>
                </c:pt>
                <c:pt idx="3434">
                  <c:v>10/22/16:2</c:v>
                </c:pt>
                <c:pt idx="3435">
                  <c:v>10/22/16:3</c:v>
                </c:pt>
                <c:pt idx="3436">
                  <c:v>10/22/16:4</c:v>
                </c:pt>
                <c:pt idx="3437">
                  <c:v>10/22/16:5</c:v>
                </c:pt>
                <c:pt idx="3438">
                  <c:v>10/22/16:6</c:v>
                </c:pt>
                <c:pt idx="3439">
                  <c:v>10/22/16:7</c:v>
                </c:pt>
                <c:pt idx="3440">
                  <c:v>10/22/16:8</c:v>
                </c:pt>
                <c:pt idx="3441">
                  <c:v>10/22/16:9</c:v>
                </c:pt>
                <c:pt idx="3442">
                  <c:v>10/22/16:10</c:v>
                </c:pt>
                <c:pt idx="3443">
                  <c:v>10/22/16:11</c:v>
                </c:pt>
                <c:pt idx="3444">
                  <c:v>10/22/16:12</c:v>
                </c:pt>
                <c:pt idx="3445">
                  <c:v>10/22/16:13</c:v>
                </c:pt>
                <c:pt idx="3446">
                  <c:v>10/22/16:14</c:v>
                </c:pt>
                <c:pt idx="3447">
                  <c:v>10/22/16:15</c:v>
                </c:pt>
                <c:pt idx="3448">
                  <c:v>10/22/16:16</c:v>
                </c:pt>
                <c:pt idx="3449">
                  <c:v>10/22/16:17</c:v>
                </c:pt>
                <c:pt idx="3450">
                  <c:v>10/22/16:18</c:v>
                </c:pt>
                <c:pt idx="3451">
                  <c:v>10/22/16:19</c:v>
                </c:pt>
                <c:pt idx="3452">
                  <c:v>10/22/16:20</c:v>
                </c:pt>
                <c:pt idx="3453">
                  <c:v>10/22/16:21</c:v>
                </c:pt>
                <c:pt idx="3454">
                  <c:v>10/22/16:22</c:v>
                </c:pt>
                <c:pt idx="3455">
                  <c:v>10/22/16:23</c:v>
                </c:pt>
                <c:pt idx="3456">
                  <c:v>10/23/16:0</c:v>
                </c:pt>
                <c:pt idx="3457">
                  <c:v>10/23/16:1</c:v>
                </c:pt>
                <c:pt idx="3458">
                  <c:v>10/23/16:2</c:v>
                </c:pt>
                <c:pt idx="3459">
                  <c:v>10/23/16:3</c:v>
                </c:pt>
                <c:pt idx="3460">
                  <c:v>10/23/16:4</c:v>
                </c:pt>
                <c:pt idx="3461">
                  <c:v>10/23/16:5</c:v>
                </c:pt>
                <c:pt idx="3462">
                  <c:v>10/23/16:6</c:v>
                </c:pt>
                <c:pt idx="3463">
                  <c:v>10/23/16:7</c:v>
                </c:pt>
                <c:pt idx="3464">
                  <c:v>10/23/16:8</c:v>
                </c:pt>
                <c:pt idx="3465">
                  <c:v>10/23/16:9</c:v>
                </c:pt>
                <c:pt idx="3466">
                  <c:v>10/23/16:10</c:v>
                </c:pt>
                <c:pt idx="3467">
                  <c:v>10/23/16:11</c:v>
                </c:pt>
                <c:pt idx="3468">
                  <c:v>10/23/16:12</c:v>
                </c:pt>
                <c:pt idx="3469">
                  <c:v>10/23/16:13</c:v>
                </c:pt>
                <c:pt idx="3470">
                  <c:v>10/23/16:14</c:v>
                </c:pt>
                <c:pt idx="3471">
                  <c:v>10/23/16:15</c:v>
                </c:pt>
                <c:pt idx="3472">
                  <c:v>10/23/16:16</c:v>
                </c:pt>
                <c:pt idx="3473">
                  <c:v>10/23/16:17</c:v>
                </c:pt>
                <c:pt idx="3474">
                  <c:v>10/23/16:18</c:v>
                </c:pt>
                <c:pt idx="3475">
                  <c:v>10/23/16:19</c:v>
                </c:pt>
                <c:pt idx="3476">
                  <c:v>10/23/16:20</c:v>
                </c:pt>
                <c:pt idx="3477">
                  <c:v>10/23/16:21</c:v>
                </c:pt>
                <c:pt idx="3478">
                  <c:v>10/23/16:22</c:v>
                </c:pt>
                <c:pt idx="3479">
                  <c:v>10/23/16:23</c:v>
                </c:pt>
                <c:pt idx="3480">
                  <c:v>10/24/16:0</c:v>
                </c:pt>
                <c:pt idx="3481">
                  <c:v>10/24/16:1</c:v>
                </c:pt>
                <c:pt idx="3482">
                  <c:v>10/24/16:2</c:v>
                </c:pt>
                <c:pt idx="3483">
                  <c:v>10/24/16:3</c:v>
                </c:pt>
                <c:pt idx="3484">
                  <c:v>10/24/16:4</c:v>
                </c:pt>
                <c:pt idx="3485">
                  <c:v>10/24/16:5</c:v>
                </c:pt>
                <c:pt idx="3486">
                  <c:v>10/24/16:6</c:v>
                </c:pt>
                <c:pt idx="3487">
                  <c:v>10/24/16:7</c:v>
                </c:pt>
                <c:pt idx="3488">
                  <c:v>10/24/16:8</c:v>
                </c:pt>
                <c:pt idx="3489">
                  <c:v>10/24/16:9</c:v>
                </c:pt>
                <c:pt idx="3490">
                  <c:v>10/24/16:10</c:v>
                </c:pt>
                <c:pt idx="3491">
                  <c:v>10/24/16:11</c:v>
                </c:pt>
                <c:pt idx="3492">
                  <c:v>10/24/16:12</c:v>
                </c:pt>
                <c:pt idx="3493">
                  <c:v>10/24/16:13</c:v>
                </c:pt>
                <c:pt idx="3494">
                  <c:v>10/24/16:14</c:v>
                </c:pt>
                <c:pt idx="3495">
                  <c:v>10/24/16:15</c:v>
                </c:pt>
                <c:pt idx="3496">
                  <c:v>10/24/16:16</c:v>
                </c:pt>
                <c:pt idx="3497">
                  <c:v>10/24/16:17</c:v>
                </c:pt>
                <c:pt idx="3498">
                  <c:v>10/24/16:18</c:v>
                </c:pt>
                <c:pt idx="3499">
                  <c:v>10/24/16:19</c:v>
                </c:pt>
                <c:pt idx="3500">
                  <c:v>10/24/16:20</c:v>
                </c:pt>
                <c:pt idx="3501">
                  <c:v>10/24/16:21</c:v>
                </c:pt>
                <c:pt idx="3502">
                  <c:v>10/24/16:22</c:v>
                </c:pt>
                <c:pt idx="3503">
                  <c:v>10/24/16:23</c:v>
                </c:pt>
                <c:pt idx="3504">
                  <c:v>10/25/16:0</c:v>
                </c:pt>
                <c:pt idx="3505">
                  <c:v>10/25/16:1</c:v>
                </c:pt>
                <c:pt idx="3506">
                  <c:v>10/25/16:2</c:v>
                </c:pt>
                <c:pt idx="3507">
                  <c:v>10/25/16:3</c:v>
                </c:pt>
                <c:pt idx="3508">
                  <c:v>10/25/16:4</c:v>
                </c:pt>
                <c:pt idx="3509">
                  <c:v>10/25/16:5</c:v>
                </c:pt>
                <c:pt idx="3510">
                  <c:v>10/25/16:6</c:v>
                </c:pt>
                <c:pt idx="3511">
                  <c:v>10/25/16:7</c:v>
                </c:pt>
                <c:pt idx="3512">
                  <c:v>10/25/16:8</c:v>
                </c:pt>
                <c:pt idx="3513">
                  <c:v>10/25/16:9</c:v>
                </c:pt>
                <c:pt idx="3514">
                  <c:v>10/25/16:10</c:v>
                </c:pt>
                <c:pt idx="3515">
                  <c:v>10/25/16:11</c:v>
                </c:pt>
                <c:pt idx="3516">
                  <c:v>10/25/16:12</c:v>
                </c:pt>
                <c:pt idx="3517">
                  <c:v>10/25/16:13</c:v>
                </c:pt>
                <c:pt idx="3518">
                  <c:v>10/25/16:14</c:v>
                </c:pt>
                <c:pt idx="3519">
                  <c:v>10/25/16:15</c:v>
                </c:pt>
                <c:pt idx="3520">
                  <c:v>10/25/16:16</c:v>
                </c:pt>
                <c:pt idx="3521">
                  <c:v>10/25/16:17</c:v>
                </c:pt>
                <c:pt idx="3522">
                  <c:v>10/25/16:18</c:v>
                </c:pt>
                <c:pt idx="3523">
                  <c:v>10/25/16:19</c:v>
                </c:pt>
                <c:pt idx="3524">
                  <c:v>10/25/16:20</c:v>
                </c:pt>
                <c:pt idx="3525">
                  <c:v>10/25/16:21</c:v>
                </c:pt>
                <c:pt idx="3526">
                  <c:v>10/25/16:22</c:v>
                </c:pt>
                <c:pt idx="3527">
                  <c:v>10/25/16:23</c:v>
                </c:pt>
                <c:pt idx="3528">
                  <c:v>10/26/16:0</c:v>
                </c:pt>
                <c:pt idx="3529">
                  <c:v>10/26/16:1</c:v>
                </c:pt>
                <c:pt idx="3530">
                  <c:v>10/26/16:2</c:v>
                </c:pt>
                <c:pt idx="3531">
                  <c:v>10/26/16:3</c:v>
                </c:pt>
                <c:pt idx="3532">
                  <c:v>10/26/16:4</c:v>
                </c:pt>
                <c:pt idx="3533">
                  <c:v>10/26/16:5</c:v>
                </c:pt>
                <c:pt idx="3534">
                  <c:v>10/26/16:6</c:v>
                </c:pt>
                <c:pt idx="3535">
                  <c:v>10/26/16:7</c:v>
                </c:pt>
                <c:pt idx="3536">
                  <c:v>10/26/16:8</c:v>
                </c:pt>
                <c:pt idx="3537">
                  <c:v>10/26/16:9</c:v>
                </c:pt>
                <c:pt idx="3538">
                  <c:v>10/26/16:10</c:v>
                </c:pt>
                <c:pt idx="3539">
                  <c:v>10/26/16:11</c:v>
                </c:pt>
                <c:pt idx="3540">
                  <c:v>10/26/16:12</c:v>
                </c:pt>
                <c:pt idx="3541">
                  <c:v>10/26/16:13</c:v>
                </c:pt>
                <c:pt idx="3542">
                  <c:v>10/26/16:14</c:v>
                </c:pt>
                <c:pt idx="3543">
                  <c:v>10/26/16:15</c:v>
                </c:pt>
                <c:pt idx="3544">
                  <c:v>10/26/16:16</c:v>
                </c:pt>
                <c:pt idx="3545">
                  <c:v>10/26/16:17</c:v>
                </c:pt>
                <c:pt idx="3546">
                  <c:v>10/26/16:18</c:v>
                </c:pt>
                <c:pt idx="3547">
                  <c:v>10/26/16:19</c:v>
                </c:pt>
                <c:pt idx="3548">
                  <c:v>10/26/16:20</c:v>
                </c:pt>
                <c:pt idx="3549">
                  <c:v>10/26/16:21</c:v>
                </c:pt>
                <c:pt idx="3550">
                  <c:v>10/26/16:22</c:v>
                </c:pt>
                <c:pt idx="3551">
                  <c:v>10/26/16:23</c:v>
                </c:pt>
                <c:pt idx="3552">
                  <c:v>10/27/16:0</c:v>
                </c:pt>
                <c:pt idx="3553">
                  <c:v>10/27/16:1</c:v>
                </c:pt>
                <c:pt idx="3554">
                  <c:v>10/27/16:2</c:v>
                </c:pt>
                <c:pt idx="3555">
                  <c:v>10/27/16:3</c:v>
                </c:pt>
                <c:pt idx="3556">
                  <c:v>10/27/16:4</c:v>
                </c:pt>
                <c:pt idx="3557">
                  <c:v>10/27/16:5</c:v>
                </c:pt>
                <c:pt idx="3558">
                  <c:v>10/27/16:6</c:v>
                </c:pt>
                <c:pt idx="3559">
                  <c:v>10/27/16:7</c:v>
                </c:pt>
                <c:pt idx="3560">
                  <c:v>10/27/16:8</c:v>
                </c:pt>
                <c:pt idx="3561">
                  <c:v>10/27/16:9</c:v>
                </c:pt>
                <c:pt idx="3562">
                  <c:v>10/27/16:10</c:v>
                </c:pt>
                <c:pt idx="3563">
                  <c:v>10/27/16:11</c:v>
                </c:pt>
                <c:pt idx="3564">
                  <c:v>10/27/16:12</c:v>
                </c:pt>
                <c:pt idx="3565">
                  <c:v>10/27/16:13</c:v>
                </c:pt>
                <c:pt idx="3566">
                  <c:v>10/27/16:14</c:v>
                </c:pt>
                <c:pt idx="3567">
                  <c:v>10/27/16:15</c:v>
                </c:pt>
                <c:pt idx="3568">
                  <c:v>10/27/16:16</c:v>
                </c:pt>
                <c:pt idx="3569">
                  <c:v>10/27/16:17</c:v>
                </c:pt>
                <c:pt idx="3570">
                  <c:v>10/27/16:18</c:v>
                </c:pt>
                <c:pt idx="3571">
                  <c:v>10/27/16:19</c:v>
                </c:pt>
                <c:pt idx="3572">
                  <c:v>10/27/16:20</c:v>
                </c:pt>
                <c:pt idx="3573">
                  <c:v>10/27/16:21</c:v>
                </c:pt>
                <c:pt idx="3574">
                  <c:v>10/27/16:22</c:v>
                </c:pt>
                <c:pt idx="3575">
                  <c:v>10/27/16:23</c:v>
                </c:pt>
                <c:pt idx="3576">
                  <c:v>10/28/16:0</c:v>
                </c:pt>
                <c:pt idx="3577">
                  <c:v>10/28/16:1</c:v>
                </c:pt>
                <c:pt idx="3578">
                  <c:v>10/28/16:2</c:v>
                </c:pt>
                <c:pt idx="3579">
                  <c:v>10/28/16:3</c:v>
                </c:pt>
                <c:pt idx="3580">
                  <c:v>10/28/16:4</c:v>
                </c:pt>
                <c:pt idx="3581">
                  <c:v>10/28/16:5</c:v>
                </c:pt>
                <c:pt idx="3582">
                  <c:v>10/28/16:6</c:v>
                </c:pt>
                <c:pt idx="3583">
                  <c:v>10/28/16:7</c:v>
                </c:pt>
                <c:pt idx="3584">
                  <c:v>10/28/16:8</c:v>
                </c:pt>
                <c:pt idx="3585">
                  <c:v>10/28/16:9</c:v>
                </c:pt>
                <c:pt idx="3586">
                  <c:v>10/28/16:10</c:v>
                </c:pt>
                <c:pt idx="3587">
                  <c:v>10/28/16:11</c:v>
                </c:pt>
                <c:pt idx="3588">
                  <c:v>10/28/16:12</c:v>
                </c:pt>
                <c:pt idx="3589">
                  <c:v>10/28/16:13</c:v>
                </c:pt>
                <c:pt idx="3590">
                  <c:v>10/28/16:14</c:v>
                </c:pt>
                <c:pt idx="3591">
                  <c:v>10/28/16:15</c:v>
                </c:pt>
                <c:pt idx="3592">
                  <c:v>10/28/16:16</c:v>
                </c:pt>
                <c:pt idx="3593">
                  <c:v>10/28/16:17</c:v>
                </c:pt>
                <c:pt idx="3594">
                  <c:v>10/28/16:18</c:v>
                </c:pt>
                <c:pt idx="3595">
                  <c:v>10/28/16:19</c:v>
                </c:pt>
                <c:pt idx="3596">
                  <c:v>10/28/16:20</c:v>
                </c:pt>
                <c:pt idx="3597">
                  <c:v>10/28/16:21</c:v>
                </c:pt>
                <c:pt idx="3598">
                  <c:v>10/28/16:22</c:v>
                </c:pt>
                <c:pt idx="3599">
                  <c:v>10/28/16:23</c:v>
                </c:pt>
                <c:pt idx="3600">
                  <c:v>10/29/16:0</c:v>
                </c:pt>
                <c:pt idx="3601">
                  <c:v>10/29/16:1</c:v>
                </c:pt>
                <c:pt idx="3602">
                  <c:v>10/29/16:2</c:v>
                </c:pt>
                <c:pt idx="3603">
                  <c:v>10/29/16:3</c:v>
                </c:pt>
                <c:pt idx="3604">
                  <c:v>10/29/16:4</c:v>
                </c:pt>
                <c:pt idx="3605">
                  <c:v>10/29/16:5</c:v>
                </c:pt>
                <c:pt idx="3606">
                  <c:v>10/29/16:6</c:v>
                </c:pt>
                <c:pt idx="3607">
                  <c:v>10/29/16:7</c:v>
                </c:pt>
                <c:pt idx="3608">
                  <c:v>10/29/16:8</c:v>
                </c:pt>
                <c:pt idx="3609">
                  <c:v>10/29/16:9</c:v>
                </c:pt>
                <c:pt idx="3610">
                  <c:v>10/29/16:10</c:v>
                </c:pt>
                <c:pt idx="3611">
                  <c:v>10/29/16:11</c:v>
                </c:pt>
                <c:pt idx="3612">
                  <c:v>10/29/16:12</c:v>
                </c:pt>
                <c:pt idx="3613">
                  <c:v>10/29/16:13</c:v>
                </c:pt>
                <c:pt idx="3614">
                  <c:v>10/29/16:14</c:v>
                </c:pt>
                <c:pt idx="3615">
                  <c:v>10/29/16:15</c:v>
                </c:pt>
                <c:pt idx="3616">
                  <c:v>10/29/16:16</c:v>
                </c:pt>
                <c:pt idx="3617">
                  <c:v>10/29/16:17</c:v>
                </c:pt>
                <c:pt idx="3618">
                  <c:v>10/29/16:18</c:v>
                </c:pt>
                <c:pt idx="3619">
                  <c:v>10/29/16:19</c:v>
                </c:pt>
                <c:pt idx="3620">
                  <c:v>10/29/16:20</c:v>
                </c:pt>
                <c:pt idx="3621">
                  <c:v>10/29/16:21</c:v>
                </c:pt>
                <c:pt idx="3622">
                  <c:v>10/29/16:22</c:v>
                </c:pt>
                <c:pt idx="3623">
                  <c:v>10/29/16:23</c:v>
                </c:pt>
                <c:pt idx="3624">
                  <c:v>10/30/16:0</c:v>
                </c:pt>
                <c:pt idx="3625">
                  <c:v>10/30/16:1</c:v>
                </c:pt>
                <c:pt idx="3626">
                  <c:v>10/30/16:2</c:v>
                </c:pt>
                <c:pt idx="3627">
                  <c:v>10/30/16:3</c:v>
                </c:pt>
                <c:pt idx="3628">
                  <c:v>10/30/16:4</c:v>
                </c:pt>
                <c:pt idx="3629">
                  <c:v>10/30/16:5</c:v>
                </c:pt>
                <c:pt idx="3630">
                  <c:v>10/30/16:6</c:v>
                </c:pt>
                <c:pt idx="3631">
                  <c:v>10/30/16:7</c:v>
                </c:pt>
                <c:pt idx="3632">
                  <c:v>10/30/16:8</c:v>
                </c:pt>
                <c:pt idx="3633">
                  <c:v>10/30/16:9</c:v>
                </c:pt>
                <c:pt idx="3634">
                  <c:v>10/30/16:10</c:v>
                </c:pt>
                <c:pt idx="3635">
                  <c:v>10/30/16:11</c:v>
                </c:pt>
                <c:pt idx="3636">
                  <c:v>10/30/16:12</c:v>
                </c:pt>
                <c:pt idx="3637">
                  <c:v>10/30/16:13</c:v>
                </c:pt>
                <c:pt idx="3638">
                  <c:v>10/30/16:14</c:v>
                </c:pt>
                <c:pt idx="3639">
                  <c:v>10/30/16:15</c:v>
                </c:pt>
                <c:pt idx="3640">
                  <c:v>10/30/16:16</c:v>
                </c:pt>
                <c:pt idx="3641">
                  <c:v>10/30/16:17</c:v>
                </c:pt>
                <c:pt idx="3642">
                  <c:v>10/30/16:18</c:v>
                </c:pt>
                <c:pt idx="3643">
                  <c:v>10/30/16:19</c:v>
                </c:pt>
                <c:pt idx="3644">
                  <c:v>10/30/16:20</c:v>
                </c:pt>
                <c:pt idx="3645">
                  <c:v>10/30/16:21</c:v>
                </c:pt>
                <c:pt idx="3646">
                  <c:v>10/30/16:22</c:v>
                </c:pt>
                <c:pt idx="3647">
                  <c:v>10/30/16:23</c:v>
                </c:pt>
                <c:pt idx="3648">
                  <c:v>10/31/16:0</c:v>
                </c:pt>
                <c:pt idx="3649">
                  <c:v>10/31/16:1</c:v>
                </c:pt>
                <c:pt idx="3650">
                  <c:v>10/31/16:2</c:v>
                </c:pt>
                <c:pt idx="3651">
                  <c:v>10/31/16:3</c:v>
                </c:pt>
                <c:pt idx="3652">
                  <c:v>10/31/16:4</c:v>
                </c:pt>
                <c:pt idx="3653">
                  <c:v>10/31/16:5</c:v>
                </c:pt>
                <c:pt idx="3654">
                  <c:v>10/31/16:6</c:v>
                </c:pt>
                <c:pt idx="3655">
                  <c:v>10/31/16:7</c:v>
                </c:pt>
                <c:pt idx="3656">
                  <c:v>10/31/16:8</c:v>
                </c:pt>
                <c:pt idx="3657">
                  <c:v>10/31/16:9</c:v>
                </c:pt>
                <c:pt idx="3658">
                  <c:v>10/31/16:10</c:v>
                </c:pt>
                <c:pt idx="3659">
                  <c:v>10/31/16:11</c:v>
                </c:pt>
                <c:pt idx="3660">
                  <c:v>10/31/16:12</c:v>
                </c:pt>
                <c:pt idx="3661">
                  <c:v>10/31/16:13</c:v>
                </c:pt>
                <c:pt idx="3662">
                  <c:v>10/31/16:14</c:v>
                </c:pt>
                <c:pt idx="3663">
                  <c:v>10/31/16:15</c:v>
                </c:pt>
                <c:pt idx="3664">
                  <c:v>10/31/16:16</c:v>
                </c:pt>
                <c:pt idx="3665">
                  <c:v>10/31/16:17</c:v>
                </c:pt>
                <c:pt idx="3666">
                  <c:v>10/31/16:18</c:v>
                </c:pt>
                <c:pt idx="3667">
                  <c:v>10/31/16:19</c:v>
                </c:pt>
                <c:pt idx="3668">
                  <c:v>10/31/16:20</c:v>
                </c:pt>
                <c:pt idx="3669">
                  <c:v>10/31/16:21</c:v>
                </c:pt>
                <c:pt idx="3670">
                  <c:v>10/31/16:22</c:v>
                </c:pt>
                <c:pt idx="3671">
                  <c:v>10/31/16:23</c:v>
                </c:pt>
                <c:pt idx="3672">
                  <c:v>11/01/16:0</c:v>
                </c:pt>
                <c:pt idx="3673">
                  <c:v>11/01/16:1</c:v>
                </c:pt>
                <c:pt idx="3674">
                  <c:v>11/01/16:2</c:v>
                </c:pt>
                <c:pt idx="3675">
                  <c:v>11/01/16:3</c:v>
                </c:pt>
                <c:pt idx="3676">
                  <c:v>11/01/16:4</c:v>
                </c:pt>
                <c:pt idx="3677">
                  <c:v>11/01/16:5</c:v>
                </c:pt>
                <c:pt idx="3678">
                  <c:v>11/01/16:6</c:v>
                </c:pt>
                <c:pt idx="3679">
                  <c:v>11/01/16:7</c:v>
                </c:pt>
                <c:pt idx="3680">
                  <c:v>11/01/16:8</c:v>
                </c:pt>
                <c:pt idx="3681">
                  <c:v>11/01/16:9</c:v>
                </c:pt>
                <c:pt idx="3682">
                  <c:v>11/01/16:10</c:v>
                </c:pt>
                <c:pt idx="3683">
                  <c:v>11/01/16:11</c:v>
                </c:pt>
                <c:pt idx="3684">
                  <c:v>11/01/16:12</c:v>
                </c:pt>
                <c:pt idx="3685">
                  <c:v>11/01/16:13</c:v>
                </c:pt>
                <c:pt idx="3686">
                  <c:v>11/01/16:14</c:v>
                </c:pt>
                <c:pt idx="3687">
                  <c:v>11/01/16:15</c:v>
                </c:pt>
                <c:pt idx="3688">
                  <c:v>11/01/16:16</c:v>
                </c:pt>
                <c:pt idx="3689">
                  <c:v>11/01/16:17</c:v>
                </c:pt>
                <c:pt idx="3690">
                  <c:v>11/01/16:18</c:v>
                </c:pt>
                <c:pt idx="3691">
                  <c:v>11/01/16:19</c:v>
                </c:pt>
                <c:pt idx="3692">
                  <c:v>11/01/16:20</c:v>
                </c:pt>
                <c:pt idx="3693">
                  <c:v>11/01/16:21</c:v>
                </c:pt>
                <c:pt idx="3694">
                  <c:v>11/01/16:22</c:v>
                </c:pt>
                <c:pt idx="3695">
                  <c:v>11/01/16:23</c:v>
                </c:pt>
                <c:pt idx="3696">
                  <c:v>11/02/16:0</c:v>
                </c:pt>
                <c:pt idx="3697">
                  <c:v>11/02/16:1</c:v>
                </c:pt>
                <c:pt idx="3698">
                  <c:v>11/02/16:2</c:v>
                </c:pt>
                <c:pt idx="3699">
                  <c:v>11/02/16:3</c:v>
                </c:pt>
                <c:pt idx="3700">
                  <c:v>11/02/16:4</c:v>
                </c:pt>
                <c:pt idx="3701">
                  <c:v>11/02/16:5</c:v>
                </c:pt>
                <c:pt idx="3702">
                  <c:v>11/02/16:6</c:v>
                </c:pt>
                <c:pt idx="3703">
                  <c:v>11/02/16:7</c:v>
                </c:pt>
                <c:pt idx="3704">
                  <c:v>11/02/16:8</c:v>
                </c:pt>
                <c:pt idx="3705">
                  <c:v>11/02/16:9</c:v>
                </c:pt>
                <c:pt idx="3706">
                  <c:v>11/02/16:10</c:v>
                </c:pt>
                <c:pt idx="3707">
                  <c:v>11/02/16:11</c:v>
                </c:pt>
                <c:pt idx="3708">
                  <c:v>11/02/16:12</c:v>
                </c:pt>
                <c:pt idx="3709">
                  <c:v>11/02/16:13</c:v>
                </c:pt>
                <c:pt idx="3710">
                  <c:v>11/02/16:14</c:v>
                </c:pt>
                <c:pt idx="3711">
                  <c:v>11/02/16:15</c:v>
                </c:pt>
                <c:pt idx="3712">
                  <c:v>11/02/16:16</c:v>
                </c:pt>
                <c:pt idx="3713">
                  <c:v>11/02/16:17</c:v>
                </c:pt>
                <c:pt idx="3714">
                  <c:v>11/02/16:18</c:v>
                </c:pt>
                <c:pt idx="3715">
                  <c:v>11/02/16:19</c:v>
                </c:pt>
                <c:pt idx="3716">
                  <c:v>11/02/16:20</c:v>
                </c:pt>
                <c:pt idx="3717">
                  <c:v>11/02/16:21</c:v>
                </c:pt>
                <c:pt idx="3718">
                  <c:v>11/02/16:22</c:v>
                </c:pt>
                <c:pt idx="3719">
                  <c:v>11/02/16:23</c:v>
                </c:pt>
                <c:pt idx="3720">
                  <c:v>11/03/16:0</c:v>
                </c:pt>
                <c:pt idx="3721">
                  <c:v>11/03/16:1</c:v>
                </c:pt>
                <c:pt idx="3722">
                  <c:v>11/03/16:2</c:v>
                </c:pt>
                <c:pt idx="3723">
                  <c:v>11/03/16:3</c:v>
                </c:pt>
                <c:pt idx="3724">
                  <c:v>11/03/16:4</c:v>
                </c:pt>
                <c:pt idx="3725">
                  <c:v>11/03/16:5</c:v>
                </c:pt>
                <c:pt idx="3726">
                  <c:v>11/03/16:6</c:v>
                </c:pt>
                <c:pt idx="3727">
                  <c:v>11/03/16:7</c:v>
                </c:pt>
                <c:pt idx="3728">
                  <c:v>11/03/16:8</c:v>
                </c:pt>
                <c:pt idx="3729">
                  <c:v>11/03/16:9</c:v>
                </c:pt>
                <c:pt idx="3730">
                  <c:v>11/03/16:10</c:v>
                </c:pt>
                <c:pt idx="3731">
                  <c:v>11/03/16:11</c:v>
                </c:pt>
                <c:pt idx="3732">
                  <c:v>11/03/16:12</c:v>
                </c:pt>
                <c:pt idx="3733">
                  <c:v>11/03/16:13</c:v>
                </c:pt>
                <c:pt idx="3734">
                  <c:v>11/03/16:14</c:v>
                </c:pt>
                <c:pt idx="3735">
                  <c:v>11/03/16:15</c:v>
                </c:pt>
                <c:pt idx="3736">
                  <c:v>11/03/16:16</c:v>
                </c:pt>
                <c:pt idx="3737">
                  <c:v>11/03/16:17</c:v>
                </c:pt>
                <c:pt idx="3738">
                  <c:v>11/03/16:18</c:v>
                </c:pt>
                <c:pt idx="3739">
                  <c:v>11/03/16:19</c:v>
                </c:pt>
                <c:pt idx="3740">
                  <c:v>11/03/16:20</c:v>
                </c:pt>
                <c:pt idx="3741">
                  <c:v>11/03/16:21</c:v>
                </c:pt>
                <c:pt idx="3742">
                  <c:v>11/03/16:22</c:v>
                </c:pt>
                <c:pt idx="3743">
                  <c:v>11/03/16:23</c:v>
                </c:pt>
                <c:pt idx="3744">
                  <c:v>11/04/16:0</c:v>
                </c:pt>
                <c:pt idx="3745">
                  <c:v>11/04/16:1</c:v>
                </c:pt>
                <c:pt idx="3746">
                  <c:v>11/04/16:2</c:v>
                </c:pt>
                <c:pt idx="3747">
                  <c:v>11/04/16:3</c:v>
                </c:pt>
                <c:pt idx="3748">
                  <c:v>11/04/16:4</c:v>
                </c:pt>
                <c:pt idx="3749">
                  <c:v>11/04/16:5</c:v>
                </c:pt>
                <c:pt idx="3750">
                  <c:v>11/04/16:6</c:v>
                </c:pt>
                <c:pt idx="3751">
                  <c:v>11/04/16:7</c:v>
                </c:pt>
                <c:pt idx="3752">
                  <c:v>11/04/16:8</c:v>
                </c:pt>
                <c:pt idx="3753">
                  <c:v>11/04/16:9</c:v>
                </c:pt>
                <c:pt idx="3754">
                  <c:v>11/04/16:10</c:v>
                </c:pt>
                <c:pt idx="3755">
                  <c:v>11/04/16:11</c:v>
                </c:pt>
                <c:pt idx="3756">
                  <c:v>11/04/16:12</c:v>
                </c:pt>
                <c:pt idx="3757">
                  <c:v>11/04/16:13</c:v>
                </c:pt>
                <c:pt idx="3758">
                  <c:v>11/04/16:14</c:v>
                </c:pt>
                <c:pt idx="3759">
                  <c:v>11/04/16:15</c:v>
                </c:pt>
                <c:pt idx="3760">
                  <c:v>11/04/16:16</c:v>
                </c:pt>
                <c:pt idx="3761">
                  <c:v>11/04/16:17</c:v>
                </c:pt>
                <c:pt idx="3762">
                  <c:v>11/04/16:18</c:v>
                </c:pt>
                <c:pt idx="3763">
                  <c:v>11/04/16:19</c:v>
                </c:pt>
                <c:pt idx="3764">
                  <c:v>11/04/16:20</c:v>
                </c:pt>
                <c:pt idx="3765">
                  <c:v>11/04/16:21</c:v>
                </c:pt>
                <c:pt idx="3766">
                  <c:v>11/04/16:22</c:v>
                </c:pt>
                <c:pt idx="3767">
                  <c:v>11/04/16:23</c:v>
                </c:pt>
                <c:pt idx="3768">
                  <c:v>11/05/16:0</c:v>
                </c:pt>
                <c:pt idx="3769">
                  <c:v>11/05/16:1</c:v>
                </c:pt>
                <c:pt idx="3770">
                  <c:v>11/05/16:2</c:v>
                </c:pt>
                <c:pt idx="3771">
                  <c:v>11/05/16:3</c:v>
                </c:pt>
                <c:pt idx="3772">
                  <c:v>11/05/16:4</c:v>
                </c:pt>
                <c:pt idx="3773">
                  <c:v>11/05/16:5</c:v>
                </c:pt>
                <c:pt idx="3774">
                  <c:v>11/05/16:6</c:v>
                </c:pt>
                <c:pt idx="3775">
                  <c:v>11/05/16:7</c:v>
                </c:pt>
                <c:pt idx="3776">
                  <c:v>11/05/16:8</c:v>
                </c:pt>
                <c:pt idx="3777">
                  <c:v>11/05/16:9</c:v>
                </c:pt>
                <c:pt idx="3778">
                  <c:v>11/05/16:10</c:v>
                </c:pt>
                <c:pt idx="3779">
                  <c:v>11/05/16:11</c:v>
                </c:pt>
                <c:pt idx="3780">
                  <c:v>11/05/16:12</c:v>
                </c:pt>
                <c:pt idx="3781">
                  <c:v>11/05/16:13</c:v>
                </c:pt>
                <c:pt idx="3782">
                  <c:v>11/05/16:14</c:v>
                </c:pt>
                <c:pt idx="3783">
                  <c:v>11/05/16:15</c:v>
                </c:pt>
                <c:pt idx="3784">
                  <c:v>11/05/16:16</c:v>
                </c:pt>
                <c:pt idx="3785">
                  <c:v>11/05/16:17</c:v>
                </c:pt>
                <c:pt idx="3786">
                  <c:v>11/05/16:18</c:v>
                </c:pt>
                <c:pt idx="3787">
                  <c:v>11/05/16:19</c:v>
                </c:pt>
                <c:pt idx="3788">
                  <c:v>11/05/16:20</c:v>
                </c:pt>
                <c:pt idx="3789">
                  <c:v>11/05/16:21</c:v>
                </c:pt>
                <c:pt idx="3790">
                  <c:v>11/05/16:22</c:v>
                </c:pt>
                <c:pt idx="3791">
                  <c:v>11/05/16:23</c:v>
                </c:pt>
                <c:pt idx="3792">
                  <c:v>11/06/16:0</c:v>
                </c:pt>
                <c:pt idx="3793">
                  <c:v>11/06/16:1</c:v>
                </c:pt>
                <c:pt idx="3794">
                  <c:v>11/06/16:2</c:v>
                </c:pt>
                <c:pt idx="3795">
                  <c:v>11/06/16:3</c:v>
                </c:pt>
                <c:pt idx="3796">
                  <c:v>11/06/16:4</c:v>
                </c:pt>
                <c:pt idx="3797">
                  <c:v>11/06/16:5</c:v>
                </c:pt>
                <c:pt idx="3798">
                  <c:v>11/06/16:6</c:v>
                </c:pt>
                <c:pt idx="3799">
                  <c:v>11/06/16:7</c:v>
                </c:pt>
                <c:pt idx="3800">
                  <c:v>11/06/16:8</c:v>
                </c:pt>
                <c:pt idx="3801">
                  <c:v>11/06/16:9</c:v>
                </c:pt>
                <c:pt idx="3802">
                  <c:v>11/06/16:10</c:v>
                </c:pt>
                <c:pt idx="3803">
                  <c:v>11/06/16:11</c:v>
                </c:pt>
                <c:pt idx="3804">
                  <c:v>11/06/16:12</c:v>
                </c:pt>
                <c:pt idx="3805">
                  <c:v>11/06/16:13</c:v>
                </c:pt>
                <c:pt idx="3806">
                  <c:v>11/06/16:14</c:v>
                </c:pt>
                <c:pt idx="3807">
                  <c:v>11/06/16:15</c:v>
                </c:pt>
                <c:pt idx="3808">
                  <c:v>11/06/16:16</c:v>
                </c:pt>
                <c:pt idx="3809">
                  <c:v>11/06/16:17</c:v>
                </c:pt>
                <c:pt idx="3810">
                  <c:v>11/06/16:18</c:v>
                </c:pt>
                <c:pt idx="3811">
                  <c:v>11/06/16:19</c:v>
                </c:pt>
                <c:pt idx="3812">
                  <c:v>11/06/16:20</c:v>
                </c:pt>
                <c:pt idx="3813">
                  <c:v>11/06/16:21</c:v>
                </c:pt>
                <c:pt idx="3814">
                  <c:v>11/06/16:22</c:v>
                </c:pt>
                <c:pt idx="3815">
                  <c:v>11/06/16:23</c:v>
                </c:pt>
                <c:pt idx="3816">
                  <c:v>11/07/16:0</c:v>
                </c:pt>
                <c:pt idx="3817">
                  <c:v>11/07/16:1</c:v>
                </c:pt>
                <c:pt idx="3818">
                  <c:v>11/07/16:2</c:v>
                </c:pt>
                <c:pt idx="3819">
                  <c:v>11/07/16:3</c:v>
                </c:pt>
                <c:pt idx="3820">
                  <c:v>11/07/16:4</c:v>
                </c:pt>
                <c:pt idx="3821">
                  <c:v>11/07/16:5</c:v>
                </c:pt>
                <c:pt idx="3822">
                  <c:v>11/07/16:6</c:v>
                </c:pt>
                <c:pt idx="3823">
                  <c:v>11/07/16:7</c:v>
                </c:pt>
                <c:pt idx="3824">
                  <c:v>11/07/16:8</c:v>
                </c:pt>
                <c:pt idx="3825">
                  <c:v>11/07/16:9</c:v>
                </c:pt>
                <c:pt idx="3826">
                  <c:v>11/07/16:10</c:v>
                </c:pt>
                <c:pt idx="3827">
                  <c:v>11/07/16:11</c:v>
                </c:pt>
                <c:pt idx="3828">
                  <c:v>11/07/16:12</c:v>
                </c:pt>
                <c:pt idx="3829">
                  <c:v>11/07/16:13</c:v>
                </c:pt>
                <c:pt idx="3830">
                  <c:v>11/07/16:14</c:v>
                </c:pt>
                <c:pt idx="3831">
                  <c:v>11/07/16:15</c:v>
                </c:pt>
                <c:pt idx="3832">
                  <c:v>11/07/16:16</c:v>
                </c:pt>
                <c:pt idx="3833">
                  <c:v>11/07/16:17</c:v>
                </c:pt>
                <c:pt idx="3834">
                  <c:v>11/07/16:18</c:v>
                </c:pt>
                <c:pt idx="3835">
                  <c:v>11/07/16:19</c:v>
                </c:pt>
                <c:pt idx="3836">
                  <c:v>11/07/16:20</c:v>
                </c:pt>
                <c:pt idx="3837">
                  <c:v>11/07/16:21</c:v>
                </c:pt>
                <c:pt idx="3838">
                  <c:v>11/07/16:22</c:v>
                </c:pt>
                <c:pt idx="3839">
                  <c:v>11/07/16:23</c:v>
                </c:pt>
                <c:pt idx="3840">
                  <c:v>11/08/16:0</c:v>
                </c:pt>
                <c:pt idx="3841">
                  <c:v>11/08/16:1</c:v>
                </c:pt>
                <c:pt idx="3842">
                  <c:v>11/08/16:2</c:v>
                </c:pt>
                <c:pt idx="3843">
                  <c:v>11/08/16:3</c:v>
                </c:pt>
                <c:pt idx="3844">
                  <c:v>11/08/16:4</c:v>
                </c:pt>
                <c:pt idx="3845">
                  <c:v>11/08/16:5</c:v>
                </c:pt>
                <c:pt idx="3846">
                  <c:v>11/08/16:6</c:v>
                </c:pt>
                <c:pt idx="3847">
                  <c:v>11/08/16:7</c:v>
                </c:pt>
                <c:pt idx="3848">
                  <c:v>11/08/16:8</c:v>
                </c:pt>
                <c:pt idx="3849">
                  <c:v>11/08/16:9</c:v>
                </c:pt>
                <c:pt idx="3850">
                  <c:v>11/08/16:10</c:v>
                </c:pt>
                <c:pt idx="3851">
                  <c:v>11/08/16:11</c:v>
                </c:pt>
                <c:pt idx="3852">
                  <c:v>11/08/16:12</c:v>
                </c:pt>
                <c:pt idx="3853">
                  <c:v>11/08/16:13</c:v>
                </c:pt>
                <c:pt idx="3854">
                  <c:v>11/08/16:14</c:v>
                </c:pt>
                <c:pt idx="3855">
                  <c:v>11/08/16:15</c:v>
                </c:pt>
                <c:pt idx="3856">
                  <c:v>11/08/16:16</c:v>
                </c:pt>
                <c:pt idx="3857">
                  <c:v>11/08/16:17</c:v>
                </c:pt>
                <c:pt idx="3858">
                  <c:v>11/08/16:18</c:v>
                </c:pt>
                <c:pt idx="3859">
                  <c:v>11/08/16:19</c:v>
                </c:pt>
                <c:pt idx="3860">
                  <c:v>11/08/16:20</c:v>
                </c:pt>
                <c:pt idx="3861">
                  <c:v>11/08/16:21</c:v>
                </c:pt>
                <c:pt idx="3862">
                  <c:v>11/08/16:22</c:v>
                </c:pt>
                <c:pt idx="3863">
                  <c:v>11/08/16:23</c:v>
                </c:pt>
                <c:pt idx="3864">
                  <c:v>11/09/16:0</c:v>
                </c:pt>
                <c:pt idx="3865">
                  <c:v>11/09/16:1</c:v>
                </c:pt>
                <c:pt idx="3866">
                  <c:v>11/09/16:2</c:v>
                </c:pt>
                <c:pt idx="3867">
                  <c:v>11/09/16:3</c:v>
                </c:pt>
                <c:pt idx="3868">
                  <c:v>11/09/16:4</c:v>
                </c:pt>
                <c:pt idx="3869">
                  <c:v>11/09/16:5</c:v>
                </c:pt>
                <c:pt idx="3870">
                  <c:v>11/09/16:6</c:v>
                </c:pt>
                <c:pt idx="3871">
                  <c:v>11/09/16:7</c:v>
                </c:pt>
                <c:pt idx="3872">
                  <c:v>11/09/16:8</c:v>
                </c:pt>
                <c:pt idx="3873">
                  <c:v>11/09/16:9</c:v>
                </c:pt>
                <c:pt idx="3874">
                  <c:v>11/09/16:10</c:v>
                </c:pt>
                <c:pt idx="3875">
                  <c:v>11/09/16:11</c:v>
                </c:pt>
                <c:pt idx="3876">
                  <c:v>11/09/16:12</c:v>
                </c:pt>
                <c:pt idx="3877">
                  <c:v>11/09/16:13</c:v>
                </c:pt>
                <c:pt idx="3878">
                  <c:v>11/09/16:14</c:v>
                </c:pt>
                <c:pt idx="3879">
                  <c:v>11/09/16:15</c:v>
                </c:pt>
                <c:pt idx="3880">
                  <c:v>11/09/16:16</c:v>
                </c:pt>
                <c:pt idx="3881">
                  <c:v>11/09/16:17</c:v>
                </c:pt>
                <c:pt idx="3882">
                  <c:v>11/09/16:18</c:v>
                </c:pt>
                <c:pt idx="3883">
                  <c:v>11/09/16:19</c:v>
                </c:pt>
                <c:pt idx="3884">
                  <c:v>11/09/16:20</c:v>
                </c:pt>
                <c:pt idx="3885">
                  <c:v>11/09/16:21</c:v>
                </c:pt>
                <c:pt idx="3886">
                  <c:v>11/09/16:22</c:v>
                </c:pt>
                <c:pt idx="3887">
                  <c:v>11/09/16:23</c:v>
                </c:pt>
                <c:pt idx="3888">
                  <c:v>11/10/16:0</c:v>
                </c:pt>
                <c:pt idx="3889">
                  <c:v>11/10/16:1</c:v>
                </c:pt>
                <c:pt idx="3890">
                  <c:v>11/10/16:2</c:v>
                </c:pt>
                <c:pt idx="3891">
                  <c:v>11/10/16:3</c:v>
                </c:pt>
                <c:pt idx="3892">
                  <c:v>11/10/16:4</c:v>
                </c:pt>
                <c:pt idx="3893">
                  <c:v>11/10/16:5</c:v>
                </c:pt>
                <c:pt idx="3894">
                  <c:v>11/10/16:6</c:v>
                </c:pt>
                <c:pt idx="3895">
                  <c:v>11/10/16:7</c:v>
                </c:pt>
                <c:pt idx="3896">
                  <c:v>11/10/16:8</c:v>
                </c:pt>
                <c:pt idx="3897">
                  <c:v>11/10/16:9</c:v>
                </c:pt>
                <c:pt idx="3898">
                  <c:v>11/10/16:10</c:v>
                </c:pt>
                <c:pt idx="3899">
                  <c:v>11/10/16:11</c:v>
                </c:pt>
                <c:pt idx="3900">
                  <c:v>11/10/16:12</c:v>
                </c:pt>
                <c:pt idx="3901">
                  <c:v>11/10/16:13</c:v>
                </c:pt>
                <c:pt idx="3902">
                  <c:v>11/10/16:14</c:v>
                </c:pt>
                <c:pt idx="3903">
                  <c:v>11/10/16:15</c:v>
                </c:pt>
                <c:pt idx="3904">
                  <c:v>11/10/16:16</c:v>
                </c:pt>
                <c:pt idx="3905">
                  <c:v>11/10/16:17</c:v>
                </c:pt>
                <c:pt idx="3906">
                  <c:v>11/10/16:18</c:v>
                </c:pt>
                <c:pt idx="3907">
                  <c:v>11/10/16:19</c:v>
                </c:pt>
                <c:pt idx="3908">
                  <c:v>11/10/16:20</c:v>
                </c:pt>
                <c:pt idx="3909">
                  <c:v>11/10/16:21</c:v>
                </c:pt>
                <c:pt idx="3910">
                  <c:v>11/10/16:22</c:v>
                </c:pt>
                <c:pt idx="3911">
                  <c:v>11/10/16:23</c:v>
                </c:pt>
                <c:pt idx="3912">
                  <c:v>11/11/16:0</c:v>
                </c:pt>
                <c:pt idx="3913">
                  <c:v>11/11/16:1</c:v>
                </c:pt>
                <c:pt idx="3914">
                  <c:v>11/11/16:2</c:v>
                </c:pt>
                <c:pt idx="3915">
                  <c:v>11/11/16:3</c:v>
                </c:pt>
                <c:pt idx="3916">
                  <c:v>11/11/16:4</c:v>
                </c:pt>
                <c:pt idx="3917">
                  <c:v>11/11/16:5</c:v>
                </c:pt>
                <c:pt idx="3918">
                  <c:v>11/11/16:6</c:v>
                </c:pt>
                <c:pt idx="3919">
                  <c:v>11/11/16:7</c:v>
                </c:pt>
                <c:pt idx="3920">
                  <c:v>11/11/16:8</c:v>
                </c:pt>
                <c:pt idx="3921">
                  <c:v>11/11/16:9</c:v>
                </c:pt>
                <c:pt idx="3922">
                  <c:v>11/11/16:10</c:v>
                </c:pt>
                <c:pt idx="3923">
                  <c:v>11/11/16:11</c:v>
                </c:pt>
                <c:pt idx="3924">
                  <c:v>11/11/16:12</c:v>
                </c:pt>
                <c:pt idx="3925">
                  <c:v>11/11/16:13</c:v>
                </c:pt>
                <c:pt idx="3926">
                  <c:v>11/11/16:14</c:v>
                </c:pt>
                <c:pt idx="3927">
                  <c:v>11/11/16:15</c:v>
                </c:pt>
                <c:pt idx="3928">
                  <c:v>11/11/16:16</c:v>
                </c:pt>
                <c:pt idx="3929">
                  <c:v>11/11/16:17</c:v>
                </c:pt>
                <c:pt idx="3930">
                  <c:v>11/11/16:18</c:v>
                </c:pt>
                <c:pt idx="3931">
                  <c:v>11/11/16:19</c:v>
                </c:pt>
                <c:pt idx="3932">
                  <c:v>11/11/16:20</c:v>
                </c:pt>
                <c:pt idx="3933">
                  <c:v>11/11/16:21</c:v>
                </c:pt>
                <c:pt idx="3934">
                  <c:v>11/11/16:22</c:v>
                </c:pt>
                <c:pt idx="3935">
                  <c:v>11/11/16:23</c:v>
                </c:pt>
                <c:pt idx="3936">
                  <c:v>11/12/16:0</c:v>
                </c:pt>
                <c:pt idx="3937">
                  <c:v>11/12/16:1</c:v>
                </c:pt>
                <c:pt idx="3938">
                  <c:v>11/12/16:2</c:v>
                </c:pt>
                <c:pt idx="3939">
                  <c:v>11/12/16:3</c:v>
                </c:pt>
                <c:pt idx="3940">
                  <c:v>11/12/16:4</c:v>
                </c:pt>
                <c:pt idx="3941">
                  <c:v>11/12/16:5</c:v>
                </c:pt>
                <c:pt idx="3942">
                  <c:v>11/12/16:6</c:v>
                </c:pt>
                <c:pt idx="3943">
                  <c:v>11/12/16:7</c:v>
                </c:pt>
                <c:pt idx="3944">
                  <c:v>11/12/16:8</c:v>
                </c:pt>
                <c:pt idx="3945">
                  <c:v>11/12/16:9</c:v>
                </c:pt>
                <c:pt idx="3946">
                  <c:v>11/12/16:10</c:v>
                </c:pt>
                <c:pt idx="3947">
                  <c:v>11/12/16:11</c:v>
                </c:pt>
                <c:pt idx="3948">
                  <c:v>11/12/16:12</c:v>
                </c:pt>
                <c:pt idx="3949">
                  <c:v>11/12/16:13</c:v>
                </c:pt>
                <c:pt idx="3950">
                  <c:v>11/12/16:14</c:v>
                </c:pt>
                <c:pt idx="3951">
                  <c:v>11/12/16:15</c:v>
                </c:pt>
                <c:pt idx="3952">
                  <c:v>11/12/16:16</c:v>
                </c:pt>
                <c:pt idx="3953">
                  <c:v>11/12/16:17</c:v>
                </c:pt>
                <c:pt idx="3954">
                  <c:v>11/12/16:18</c:v>
                </c:pt>
                <c:pt idx="3955">
                  <c:v>11/12/16:19</c:v>
                </c:pt>
                <c:pt idx="3956">
                  <c:v>11/12/16:20</c:v>
                </c:pt>
                <c:pt idx="3957">
                  <c:v>11/12/16:21</c:v>
                </c:pt>
                <c:pt idx="3958">
                  <c:v>11/12/16:22</c:v>
                </c:pt>
                <c:pt idx="3959">
                  <c:v>11/12/16:23</c:v>
                </c:pt>
                <c:pt idx="3960">
                  <c:v>11/13/16:0</c:v>
                </c:pt>
                <c:pt idx="3961">
                  <c:v>11/13/16:1</c:v>
                </c:pt>
                <c:pt idx="3962">
                  <c:v>11/13/16:2</c:v>
                </c:pt>
                <c:pt idx="3963">
                  <c:v>11/13/16:3</c:v>
                </c:pt>
                <c:pt idx="3964">
                  <c:v>11/13/16:4</c:v>
                </c:pt>
                <c:pt idx="3965">
                  <c:v>11/13/16:5</c:v>
                </c:pt>
                <c:pt idx="3966">
                  <c:v>11/13/16:6</c:v>
                </c:pt>
                <c:pt idx="3967">
                  <c:v>11/13/16:7</c:v>
                </c:pt>
                <c:pt idx="3968">
                  <c:v>11/13/16:8</c:v>
                </c:pt>
                <c:pt idx="3969">
                  <c:v>11/13/16:9</c:v>
                </c:pt>
                <c:pt idx="3970">
                  <c:v>11/13/16:10</c:v>
                </c:pt>
                <c:pt idx="3971">
                  <c:v>11/13/16:11</c:v>
                </c:pt>
                <c:pt idx="3972">
                  <c:v>11/13/16:12</c:v>
                </c:pt>
                <c:pt idx="3973">
                  <c:v>11/13/16:13</c:v>
                </c:pt>
                <c:pt idx="3974">
                  <c:v>11/13/16:14</c:v>
                </c:pt>
                <c:pt idx="3975">
                  <c:v>11/13/16:15</c:v>
                </c:pt>
                <c:pt idx="3976">
                  <c:v>11/13/16:16</c:v>
                </c:pt>
                <c:pt idx="3977">
                  <c:v>11/13/16:17</c:v>
                </c:pt>
                <c:pt idx="3978">
                  <c:v>11/13/16:18</c:v>
                </c:pt>
                <c:pt idx="3979">
                  <c:v>11/13/16:19</c:v>
                </c:pt>
                <c:pt idx="3980">
                  <c:v>11/13/16:20</c:v>
                </c:pt>
                <c:pt idx="3981">
                  <c:v>11/13/16:21</c:v>
                </c:pt>
                <c:pt idx="3982">
                  <c:v>11/13/16:22</c:v>
                </c:pt>
                <c:pt idx="3983">
                  <c:v>11/13/16:23</c:v>
                </c:pt>
                <c:pt idx="3984">
                  <c:v>11/14/16:0</c:v>
                </c:pt>
                <c:pt idx="3985">
                  <c:v>11/14/16:1</c:v>
                </c:pt>
                <c:pt idx="3986">
                  <c:v>11/14/16:2</c:v>
                </c:pt>
                <c:pt idx="3987">
                  <c:v>11/14/16:3</c:v>
                </c:pt>
                <c:pt idx="3988">
                  <c:v>11/14/16:4</c:v>
                </c:pt>
                <c:pt idx="3989">
                  <c:v>11/14/16:5</c:v>
                </c:pt>
                <c:pt idx="3990">
                  <c:v>11/14/16:6</c:v>
                </c:pt>
                <c:pt idx="3991">
                  <c:v>11/14/16:7</c:v>
                </c:pt>
                <c:pt idx="3992">
                  <c:v>11/14/16:8</c:v>
                </c:pt>
                <c:pt idx="3993">
                  <c:v>11/14/16:9</c:v>
                </c:pt>
                <c:pt idx="3994">
                  <c:v>11/14/16:10</c:v>
                </c:pt>
                <c:pt idx="3995">
                  <c:v>11/14/16:11</c:v>
                </c:pt>
                <c:pt idx="3996">
                  <c:v>11/14/16:12</c:v>
                </c:pt>
                <c:pt idx="3997">
                  <c:v>11/14/16:13</c:v>
                </c:pt>
                <c:pt idx="3998">
                  <c:v>11/14/16:14</c:v>
                </c:pt>
                <c:pt idx="3999">
                  <c:v>11/14/16:15</c:v>
                </c:pt>
                <c:pt idx="4000">
                  <c:v>11/14/16:16</c:v>
                </c:pt>
                <c:pt idx="4001">
                  <c:v>11/14/16:17</c:v>
                </c:pt>
                <c:pt idx="4002">
                  <c:v>11/14/16:18</c:v>
                </c:pt>
                <c:pt idx="4003">
                  <c:v>11/14/16:19</c:v>
                </c:pt>
                <c:pt idx="4004">
                  <c:v>11/14/16:20</c:v>
                </c:pt>
                <c:pt idx="4005">
                  <c:v>11/14/16:21</c:v>
                </c:pt>
                <c:pt idx="4006">
                  <c:v>11/14/16:22</c:v>
                </c:pt>
                <c:pt idx="4007">
                  <c:v>11/14/16:23</c:v>
                </c:pt>
                <c:pt idx="4008">
                  <c:v>11/15/16:0</c:v>
                </c:pt>
                <c:pt idx="4009">
                  <c:v>11/15/16:1</c:v>
                </c:pt>
                <c:pt idx="4010">
                  <c:v>11/15/16:2</c:v>
                </c:pt>
                <c:pt idx="4011">
                  <c:v>11/15/16:3</c:v>
                </c:pt>
                <c:pt idx="4012">
                  <c:v>11/15/16:4</c:v>
                </c:pt>
                <c:pt idx="4013">
                  <c:v>11/15/16:5</c:v>
                </c:pt>
                <c:pt idx="4014">
                  <c:v>11/15/16:6</c:v>
                </c:pt>
                <c:pt idx="4015">
                  <c:v>11/15/16:7</c:v>
                </c:pt>
                <c:pt idx="4016">
                  <c:v>11/15/16:8</c:v>
                </c:pt>
                <c:pt idx="4017">
                  <c:v>11/15/16:9</c:v>
                </c:pt>
                <c:pt idx="4018">
                  <c:v>11/15/16:10</c:v>
                </c:pt>
                <c:pt idx="4019">
                  <c:v>11/15/16:11</c:v>
                </c:pt>
                <c:pt idx="4020">
                  <c:v>11/15/16:12</c:v>
                </c:pt>
                <c:pt idx="4021">
                  <c:v>11/15/16:13</c:v>
                </c:pt>
                <c:pt idx="4022">
                  <c:v>11/15/16:14</c:v>
                </c:pt>
                <c:pt idx="4023">
                  <c:v>11/15/16:15</c:v>
                </c:pt>
                <c:pt idx="4024">
                  <c:v>11/15/16:16</c:v>
                </c:pt>
                <c:pt idx="4025">
                  <c:v>11/15/16:17</c:v>
                </c:pt>
                <c:pt idx="4026">
                  <c:v>11/15/16:18</c:v>
                </c:pt>
                <c:pt idx="4027">
                  <c:v>11/15/16:19</c:v>
                </c:pt>
                <c:pt idx="4028">
                  <c:v>11/15/16:20</c:v>
                </c:pt>
                <c:pt idx="4029">
                  <c:v>11/15/16:21</c:v>
                </c:pt>
                <c:pt idx="4030">
                  <c:v>11/15/16:22</c:v>
                </c:pt>
                <c:pt idx="4031">
                  <c:v>11/15/16:23</c:v>
                </c:pt>
                <c:pt idx="4032">
                  <c:v>11/16/16:0</c:v>
                </c:pt>
                <c:pt idx="4033">
                  <c:v>11/16/16:1</c:v>
                </c:pt>
                <c:pt idx="4034">
                  <c:v>11/16/16:2</c:v>
                </c:pt>
                <c:pt idx="4035">
                  <c:v>11/16/16:3</c:v>
                </c:pt>
                <c:pt idx="4036">
                  <c:v>11/16/16:4</c:v>
                </c:pt>
                <c:pt idx="4037">
                  <c:v>11/16/16:5</c:v>
                </c:pt>
                <c:pt idx="4038">
                  <c:v>11/16/16:6</c:v>
                </c:pt>
                <c:pt idx="4039">
                  <c:v>11/16/16:7</c:v>
                </c:pt>
                <c:pt idx="4040">
                  <c:v>11/16/16:8</c:v>
                </c:pt>
                <c:pt idx="4041">
                  <c:v>11/16/16:9</c:v>
                </c:pt>
                <c:pt idx="4042">
                  <c:v>11/16/16:10</c:v>
                </c:pt>
                <c:pt idx="4043">
                  <c:v>11/16/16:11</c:v>
                </c:pt>
                <c:pt idx="4044">
                  <c:v>11/16/16:12</c:v>
                </c:pt>
                <c:pt idx="4045">
                  <c:v>11/16/16:13</c:v>
                </c:pt>
                <c:pt idx="4046">
                  <c:v>11/16/16:14</c:v>
                </c:pt>
                <c:pt idx="4047">
                  <c:v>11/16/16:15</c:v>
                </c:pt>
                <c:pt idx="4048">
                  <c:v>11/16/16:16</c:v>
                </c:pt>
                <c:pt idx="4049">
                  <c:v>11/16/16:17</c:v>
                </c:pt>
                <c:pt idx="4050">
                  <c:v>11/16/16:18</c:v>
                </c:pt>
                <c:pt idx="4051">
                  <c:v>11/16/16:19</c:v>
                </c:pt>
                <c:pt idx="4052">
                  <c:v>11/16/16:20</c:v>
                </c:pt>
                <c:pt idx="4053">
                  <c:v>11/16/16:21</c:v>
                </c:pt>
                <c:pt idx="4054">
                  <c:v>11/16/16:22</c:v>
                </c:pt>
                <c:pt idx="4055">
                  <c:v>11/16/16:23</c:v>
                </c:pt>
                <c:pt idx="4056">
                  <c:v>11/17/16:0</c:v>
                </c:pt>
                <c:pt idx="4057">
                  <c:v>11/17/16:1</c:v>
                </c:pt>
                <c:pt idx="4058">
                  <c:v>11/17/16:2</c:v>
                </c:pt>
                <c:pt idx="4059">
                  <c:v>11/17/16:3</c:v>
                </c:pt>
                <c:pt idx="4060">
                  <c:v>11/17/16:4</c:v>
                </c:pt>
                <c:pt idx="4061">
                  <c:v>11/17/16:5</c:v>
                </c:pt>
                <c:pt idx="4062">
                  <c:v>11/17/16:6</c:v>
                </c:pt>
                <c:pt idx="4063">
                  <c:v>11/17/16:7</c:v>
                </c:pt>
                <c:pt idx="4064">
                  <c:v>11/17/16:8</c:v>
                </c:pt>
                <c:pt idx="4065">
                  <c:v>11/17/16:9</c:v>
                </c:pt>
                <c:pt idx="4066">
                  <c:v>11/17/16:10</c:v>
                </c:pt>
                <c:pt idx="4067">
                  <c:v>11/17/16:11</c:v>
                </c:pt>
                <c:pt idx="4068">
                  <c:v>11/17/16:12</c:v>
                </c:pt>
                <c:pt idx="4069">
                  <c:v>11/17/16:13</c:v>
                </c:pt>
                <c:pt idx="4070">
                  <c:v>11/17/16:14</c:v>
                </c:pt>
                <c:pt idx="4071">
                  <c:v>11/17/16:15</c:v>
                </c:pt>
                <c:pt idx="4072">
                  <c:v>11/17/16:16</c:v>
                </c:pt>
                <c:pt idx="4073">
                  <c:v>11/17/16:17</c:v>
                </c:pt>
                <c:pt idx="4074">
                  <c:v>11/17/16:18</c:v>
                </c:pt>
                <c:pt idx="4075">
                  <c:v>11/17/16:19</c:v>
                </c:pt>
                <c:pt idx="4076">
                  <c:v>11/17/16:20</c:v>
                </c:pt>
                <c:pt idx="4077">
                  <c:v>11/17/16:21</c:v>
                </c:pt>
                <c:pt idx="4078">
                  <c:v>11/17/16:22</c:v>
                </c:pt>
                <c:pt idx="4079">
                  <c:v>11/17/16:23</c:v>
                </c:pt>
                <c:pt idx="4080">
                  <c:v>11/18/16:0</c:v>
                </c:pt>
                <c:pt idx="4081">
                  <c:v>11/18/16:1</c:v>
                </c:pt>
                <c:pt idx="4082">
                  <c:v>11/18/16:2</c:v>
                </c:pt>
                <c:pt idx="4083">
                  <c:v>11/18/16:3</c:v>
                </c:pt>
                <c:pt idx="4084">
                  <c:v>11/18/16:4</c:v>
                </c:pt>
                <c:pt idx="4085">
                  <c:v>11/18/16:5</c:v>
                </c:pt>
                <c:pt idx="4086">
                  <c:v>11/18/16:6</c:v>
                </c:pt>
                <c:pt idx="4087">
                  <c:v>11/18/16:7</c:v>
                </c:pt>
                <c:pt idx="4088">
                  <c:v>11/18/16:8</c:v>
                </c:pt>
                <c:pt idx="4089">
                  <c:v>11/18/16:9</c:v>
                </c:pt>
                <c:pt idx="4090">
                  <c:v>11/18/16:10</c:v>
                </c:pt>
                <c:pt idx="4091">
                  <c:v>11/18/16:11</c:v>
                </c:pt>
                <c:pt idx="4092">
                  <c:v>11/18/16:12</c:v>
                </c:pt>
                <c:pt idx="4093">
                  <c:v>11/18/16:13</c:v>
                </c:pt>
                <c:pt idx="4094">
                  <c:v>11/18/16:14</c:v>
                </c:pt>
                <c:pt idx="4095">
                  <c:v>11/18/16:15</c:v>
                </c:pt>
                <c:pt idx="4096">
                  <c:v>11/18/16:16</c:v>
                </c:pt>
                <c:pt idx="4097">
                  <c:v>11/18/16:17</c:v>
                </c:pt>
                <c:pt idx="4098">
                  <c:v>11/18/16:18</c:v>
                </c:pt>
                <c:pt idx="4099">
                  <c:v>11/18/16:19</c:v>
                </c:pt>
                <c:pt idx="4100">
                  <c:v>11/18/16:20</c:v>
                </c:pt>
                <c:pt idx="4101">
                  <c:v>11/18/16:21</c:v>
                </c:pt>
                <c:pt idx="4102">
                  <c:v>11/18/16:22</c:v>
                </c:pt>
                <c:pt idx="4103">
                  <c:v>11/18/16:23</c:v>
                </c:pt>
                <c:pt idx="4104">
                  <c:v>11/19/16:0</c:v>
                </c:pt>
                <c:pt idx="4105">
                  <c:v>11/19/16:1</c:v>
                </c:pt>
                <c:pt idx="4106">
                  <c:v>11/19/16:2</c:v>
                </c:pt>
                <c:pt idx="4107">
                  <c:v>11/19/16:3</c:v>
                </c:pt>
                <c:pt idx="4108">
                  <c:v>11/19/16:4</c:v>
                </c:pt>
                <c:pt idx="4109">
                  <c:v>11/19/16:5</c:v>
                </c:pt>
                <c:pt idx="4110">
                  <c:v>11/19/16:6</c:v>
                </c:pt>
                <c:pt idx="4111">
                  <c:v>11/19/16:7</c:v>
                </c:pt>
                <c:pt idx="4112">
                  <c:v>11/19/16:8</c:v>
                </c:pt>
                <c:pt idx="4113">
                  <c:v>11/19/16:9</c:v>
                </c:pt>
                <c:pt idx="4114">
                  <c:v>11/19/16:10</c:v>
                </c:pt>
                <c:pt idx="4115">
                  <c:v>11/19/16:11</c:v>
                </c:pt>
                <c:pt idx="4116">
                  <c:v>11/19/16:12</c:v>
                </c:pt>
                <c:pt idx="4117">
                  <c:v>11/19/16:13</c:v>
                </c:pt>
                <c:pt idx="4118">
                  <c:v>11/19/16:14</c:v>
                </c:pt>
                <c:pt idx="4119">
                  <c:v>11/19/16:15</c:v>
                </c:pt>
                <c:pt idx="4120">
                  <c:v>11/19/16:16</c:v>
                </c:pt>
                <c:pt idx="4121">
                  <c:v>11/19/16:17</c:v>
                </c:pt>
                <c:pt idx="4122">
                  <c:v>11/19/16:18</c:v>
                </c:pt>
                <c:pt idx="4123">
                  <c:v>11/19/16:19</c:v>
                </c:pt>
                <c:pt idx="4124">
                  <c:v>11/19/16:20</c:v>
                </c:pt>
                <c:pt idx="4125">
                  <c:v>11/19/16:21</c:v>
                </c:pt>
                <c:pt idx="4126">
                  <c:v>11/19/16:22</c:v>
                </c:pt>
                <c:pt idx="4127">
                  <c:v>11/19/16:23</c:v>
                </c:pt>
                <c:pt idx="4128">
                  <c:v>11/20/16:0</c:v>
                </c:pt>
                <c:pt idx="4129">
                  <c:v>11/20/16:1</c:v>
                </c:pt>
                <c:pt idx="4130">
                  <c:v>11/20/16:2</c:v>
                </c:pt>
                <c:pt idx="4131">
                  <c:v>11/20/16:3</c:v>
                </c:pt>
                <c:pt idx="4132">
                  <c:v>11/20/16:4</c:v>
                </c:pt>
                <c:pt idx="4133">
                  <c:v>11/20/16:5</c:v>
                </c:pt>
                <c:pt idx="4134">
                  <c:v>11/20/16:6</c:v>
                </c:pt>
                <c:pt idx="4135">
                  <c:v>11/20/16:7</c:v>
                </c:pt>
                <c:pt idx="4136">
                  <c:v>11/20/16:8</c:v>
                </c:pt>
                <c:pt idx="4137">
                  <c:v>11/20/16:9</c:v>
                </c:pt>
                <c:pt idx="4138">
                  <c:v>11/20/16:10</c:v>
                </c:pt>
                <c:pt idx="4139">
                  <c:v>11/20/16:11</c:v>
                </c:pt>
                <c:pt idx="4140">
                  <c:v>11/20/16:12</c:v>
                </c:pt>
                <c:pt idx="4141">
                  <c:v>11/20/16:13</c:v>
                </c:pt>
                <c:pt idx="4142">
                  <c:v>11/20/16:14</c:v>
                </c:pt>
                <c:pt idx="4143">
                  <c:v>11/20/16:15</c:v>
                </c:pt>
                <c:pt idx="4144">
                  <c:v>11/20/16:16</c:v>
                </c:pt>
                <c:pt idx="4145">
                  <c:v>11/20/16:17</c:v>
                </c:pt>
                <c:pt idx="4146">
                  <c:v>11/20/16:18</c:v>
                </c:pt>
                <c:pt idx="4147">
                  <c:v>11/20/16:19</c:v>
                </c:pt>
                <c:pt idx="4148">
                  <c:v>11/20/16:20</c:v>
                </c:pt>
                <c:pt idx="4149">
                  <c:v>11/20/16:21</c:v>
                </c:pt>
                <c:pt idx="4150">
                  <c:v>11/20/16:22</c:v>
                </c:pt>
                <c:pt idx="4151">
                  <c:v>11/20/16:23</c:v>
                </c:pt>
                <c:pt idx="4152">
                  <c:v>11/21/16:0</c:v>
                </c:pt>
                <c:pt idx="4153">
                  <c:v>11/21/16:1</c:v>
                </c:pt>
                <c:pt idx="4154">
                  <c:v>11/21/16:2</c:v>
                </c:pt>
                <c:pt idx="4155">
                  <c:v>11/21/16:3</c:v>
                </c:pt>
                <c:pt idx="4156">
                  <c:v>11/21/16:4</c:v>
                </c:pt>
                <c:pt idx="4157">
                  <c:v>11/21/16:5</c:v>
                </c:pt>
                <c:pt idx="4158">
                  <c:v>11/21/16:6</c:v>
                </c:pt>
                <c:pt idx="4159">
                  <c:v>11/21/16:7</c:v>
                </c:pt>
                <c:pt idx="4160">
                  <c:v>11/21/16:8</c:v>
                </c:pt>
                <c:pt idx="4161">
                  <c:v>11/21/16:9</c:v>
                </c:pt>
                <c:pt idx="4162">
                  <c:v>11/21/16:10</c:v>
                </c:pt>
                <c:pt idx="4163">
                  <c:v>11/21/16:11</c:v>
                </c:pt>
                <c:pt idx="4164">
                  <c:v>11/21/16:12</c:v>
                </c:pt>
                <c:pt idx="4165">
                  <c:v>11/21/16:13</c:v>
                </c:pt>
                <c:pt idx="4166">
                  <c:v>11/21/16:14</c:v>
                </c:pt>
                <c:pt idx="4167">
                  <c:v>11/21/16:15</c:v>
                </c:pt>
                <c:pt idx="4168">
                  <c:v>11/21/16:16</c:v>
                </c:pt>
                <c:pt idx="4169">
                  <c:v>11/21/16:17</c:v>
                </c:pt>
                <c:pt idx="4170">
                  <c:v>11/21/16:18</c:v>
                </c:pt>
                <c:pt idx="4171">
                  <c:v>11/21/16:19</c:v>
                </c:pt>
                <c:pt idx="4172">
                  <c:v>11/21/16:20</c:v>
                </c:pt>
                <c:pt idx="4173">
                  <c:v>11/21/16:21</c:v>
                </c:pt>
                <c:pt idx="4174">
                  <c:v>11/21/16:22</c:v>
                </c:pt>
                <c:pt idx="4175">
                  <c:v>11/21/16:23</c:v>
                </c:pt>
                <c:pt idx="4176">
                  <c:v>11/22/16:0</c:v>
                </c:pt>
                <c:pt idx="4177">
                  <c:v>11/22/16:1</c:v>
                </c:pt>
                <c:pt idx="4178">
                  <c:v>11/22/16:2</c:v>
                </c:pt>
                <c:pt idx="4179">
                  <c:v>11/22/16:3</c:v>
                </c:pt>
                <c:pt idx="4180">
                  <c:v>11/22/16:4</c:v>
                </c:pt>
                <c:pt idx="4181">
                  <c:v>11/22/16:5</c:v>
                </c:pt>
                <c:pt idx="4182">
                  <c:v>11/22/16:6</c:v>
                </c:pt>
                <c:pt idx="4183">
                  <c:v>11/22/16:7</c:v>
                </c:pt>
                <c:pt idx="4184">
                  <c:v>11/22/16:8</c:v>
                </c:pt>
                <c:pt idx="4185">
                  <c:v>11/22/16:9</c:v>
                </c:pt>
                <c:pt idx="4186">
                  <c:v>11/22/16:10</c:v>
                </c:pt>
                <c:pt idx="4187">
                  <c:v>11/22/16:11</c:v>
                </c:pt>
                <c:pt idx="4188">
                  <c:v>11/22/16:12</c:v>
                </c:pt>
                <c:pt idx="4189">
                  <c:v>11/22/16:13</c:v>
                </c:pt>
                <c:pt idx="4190">
                  <c:v>11/22/16:14</c:v>
                </c:pt>
                <c:pt idx="4191">
                  <c:v>11/22/16:15</c:v>
                </c:pt>
                <c:pt idx="4192">
                  <c:v>11/22/16:16</c:v>
                </c:pt>
                <c:pt idx="4193">
                  <c:v>11/22/16:17</c:v>
                </c:pt>
                <c:pt idx="4194">
                  <c:v>11/22/16:18</c:v>
                </c:pt>
                <c:pt idx="4195">
                  <c:v>11/22/16:19</c:v>
                </c:pt>
                <c:pt idx="4196">
                  <c:v>11/22/16:20</c:v>
                </c:pt>
                <c:pt idx="4197">
                  <c:v>11/22/16:21</c:v>
                </c:pt>
                <c:pt idx="4198">
                  <c:v>11/22/16:22</c:v>
                </c:pt>
                <c:pt idx="4199">
                  <c:v>11/22/16:23</c:v>
                </c:pt>
                <c:pt idx="4200">
                  <c:v>11/23/16:0</c:v>
                </c:pt>
                <c:pt idx="4201">
                  <c:v>11/23/16:1</c:v>
                </c:pt>
                <c:pt idx="4202">
                  <c:v>11/23/16:2</c:v>
                </c:pt>
                <c:pt idx="4203">
                  <c:v>11/23/16:3</c:v>
                </c:pt>
                <c:pt idx="4204">
                  <c:v>11/23/16:4</c:v>
                </c:pt>
                <c:pt idx="4205">
                  <c:v>11/23/16:5</c:v>
                </c:pt>
                <c:pt idx="4206">
                  <c:v>11/23/16:6</c:v>
                </c:pt>
                <c:pt idx="4207">
                  <c:v>11/23/16:7</c:v>
                </c:pt>
                <c:pt idx="4208">
                  <c:v>11/23/16:8</c:v>
                </c:pt>
                <c:pt idx="4209">
                  <c:v>11/23/16:9</c:v>
                </c:pt>
                <c:pt idx="4210">
                  <c:v>11/23/16:10</c:v>
                </c:pt>
                <c:pt idx="4211">
                  <c:v>11/23/16:11</c:v>
                </c:pt>
                <c:pt idx="4212">
                  <c:v>11/23/16:12</c:v>
                </c:pt>
                <c:pt idx="4213">
                  <c:v>11/23/16:13</c:v>
                </c:pt>
                <c:pt idx="4214">
                  <c:v>11/23/16:14</c:v>
                </c:pt>
                <c:pt idx="4215">
                  <c:v>11/23/16:15</c:v>
                </c:pt>
                <c:pt idx="4216">
                  <c:v>11/23/16:16</c:v>
                </c:pt>
                <c:pt idx="4217">
                  <c:v>11/23/16:17</c:v>
                </c:pt>
                <c:pt idx="4218">
                  <c:v>11/23/16:18</c:v>
                </c:pt>
                <c:pt idx="4219">
                  <c:v>11/23/16:19</c:v>
                </c:pt>
                <c:pt idx="4220">
                  <c:v>11/23/16:20</c:v>
                </c:pt>
                <c:pt idx="4221">
                  <c:v>11/23/16:21</c:v>
                </c:pt>
                <c:pt idx="4222">
                  <c:v>11/23/16:22</c:v>
                </c:pt>
                <c:pt idx="4223">
                  <c:v>11/23/16:23</c:v>
                </c:pt>
                <c:pt idx="4224">
                  <c:v>11/24/16:0</c:v>
                </c:pt>
                <c:pt idx="4225">
                  <c:v>11/24/16:1</c:v>
                </c:pt>
                <c:pt idx="4226">
                  <c:v>11/24/16:2</c:v>
                </c:pt>
                <c:pt idx="4227">
                  <c:v>11/24/16:3</c:v>
                </c:pt>
                <c:pt idx="4228">
                  <c:v>11/24/16:4</c:v>
                </c:pt>
                <c:pt idx="4229">
                  <c:v>11/24/16:5</c:v>
                </c:pt>
                <c:pt idx="4230">
                  <c:v>11/24/16:6</c:v>
                </c:pt>
                <c:pt idx="4231">
                  <c:v>11/24/16:7</c:v>
                </c:pt>
                <c:pt idx="4232">
                  <c:v>11/24/16:8</c:v>
                </c:pt>
                <c:pt idx="4233">
                  <c:v>11/24/16:9</c:v>
                </c:pt>
                <c:pt idx="4234">
                  <c:v>11/24/16:10</c:v>
                </c:pt>
                <c:pt idx="4235">
                  <c:v>11/24/16:11</c:v>
                </c:pt>
                <c:pt idx="4236">
                  <c:v>11/24/16:12</c:v>
                </c:pt>
                <c:pt idx="4237">
                  <c:v>11/24/16:13</c:v>
                </c:pt>
                <c:pt idx="4238">
                  <c:v>11/24/16:14</c:v>
                </c:pt>
                <c:pt idx="4239">
                  <c:v>11/24/16:15</c:v>
                </c:pt>
                <c:pt idx="4240">
                  <c:v>11/24/16:16</c:v>
                </c:pt>
                <c:pt idx="4241">
                  <c:v>11/24/16:17</c:v>
                </c:pt>
                <c:pt idx="4242">
                  <c:v>11/24/16:18</c:v>
                </c:pt>
                <c:pt idx="4243">
                  <c:v>11/24/16:19</c:v>
                </c:pt>
                <c:pt idx="4244">
                  <c:v>11/24/16:20</c:v>
                </c:pt>
                <c:pt idx="4245">
                  <c:v>11/24/16:21</c:v>
                </c:pt>
                <c:pt idx="4246">
                  <c:v>11/24/16:22</c:v>
                </c:pt>
                <c:pt idx="4247">
                  <c:v>11/24/16:23</c:v>
                </c:pt>
                <c:pt idx="4248">
                  <c:v>11/25/16:0</c:v>
                </c:pt>
                <c:pt idx="4249">
                  <c:v>11/25/16:1</c:v>
                </c:pt>
                <c:pt idx="4250">
                  <c:v>11/25/16:2</c:v>
                </c:pt>
                <c:pt idx="4251">
                  <c:v>11/25/16:3</c:v>
                </c:pt>
                <c:pt idx="4252">
                  <c:v>11/25/16:4</c:v>
                </c:pt>
                <c:pt idx="4253">
                  <c:v>11/25/16:5</c:v>
                </c:pt>
                <c:pt idx="4254">
                  <c:v>11/25/16:6</c:v>
                </c:pt>
                <c:pt idx="4255">
                  <c:v>11/25/16:7</c:v>
                </c:pt>
                <c:pt idx="4256">
                  <c:v>11/25/16:8</c:v>
                </c:pt>
                <c:pt idx="4257">
                  <c:v>11/25/16:9</c:v>
                </c:pt>
                <c:pt idx="4258">
                  <c:v>11/25/16:10</c:v>
                </c:pt>
                <c:pt idx="4259">
                  <c:v>11/25/16:11</c:v>
                </c:pt>
                <c:pt idx="4260">
                  <c:v>11/25/16:12</c:v>
                </c:pt>
                <c:pt idx="4261">
                  <c:v>11/25/16:13</c:v>
                </c:pt>
                <c:pt idx="4262">
                  <c:v>11/25/16:14</c:v>
                </c:pt>
                <c:pt idx="4263">
                  <c:v>11/25/16:15</c:v>
                </c:pt>
                <c:pt idx="4264">
                  <c:v>11/25/16:16</c:v>
                </c:pt>
                <c:pt idx="4265">
                  <c:v>11/25/16:17</c:v>
                </c:pt>
                <c:pt idx="4266">
                  <c:v>11/25/16:18</c:v>
                </c:pt>
                <c:pt idx="4267">
                  <c:v>11/25/16:19</c:v>
                </c:pt>
                <c:pt idx="4268">
                  <c:v>11/25/16:20</c:v>
                </c:pt>
                <c:pt idx="4269">
                  <c:v>11/25/16:21</c:v>
                </c:pt>
                <c:pt idx="4270">
                  <c:v>11/25/16:22</c:v>
                </c:pt>
                <c:pt idx="4271">
                  <c:v>11/25/16:23</c:v>
                </c:pt>
                <c:pt idx="4272">
                  <c:v>11/26/16:0</c:v>
                </c:pt>
                <c:pt idx="4273">
                  <c:v>11/26/16:1</c:v>
                </c:pt>
                <c:pt idx="4274">
                  <c:v>11/26/16:2</c:v>
                </c:pt>
                <c:pt idx="4275">
                  <c:v>11/26/16:3</c:v>
                </c:pt>
                <c:pt idx="4276">
                  <c:v>11/26/16:4</c:v>
                </c:pt>
                <c:pt idx="4277">
                  <c:v>11/26/16:5</c:v>
                </c:pt>
                <c:pt idx="4278">
                  <c:v>11/26/16:6</c:v>
                </c:pt>
                <c:pt idx="4279">
                  <c:v>11/26/16:7</c:v>
                </c:pt>
                <c:pt idx="4280">
                  <c:v>11/26/16:8</c:v>
                </c:pt>
                <c:pt idx="4281">
                  <c:v>11/26/16:9</c:v>
                </c:pt>
                <c:pt idx="4282">
                  <c:v>11/26/16:10</c:v>
                </c:pt>
                <c:pt idx="4283">
                  <c:v>11/26/16:11</c:v>
                </c:pt>
                <c:pt idx="4284">
                  <c:v>11/26/16:12</c:v>
                </c:pt>
                <c:pt idx="4285">
                  <c:v>11/26/16:13</c:v>
                </c:pt>
                <c:pt idx="4286">
                  <c:v>11/26/16:14</c:v>
                </c:pt>
                <c:pt idx="4287">
                  <c:v>11/26/16:15</c:v>
                </c:pt>
                <c:pt idx="4288">
                  <c:v>11/26/16:16</c:v>
                </c:pt>
                <c:pt idx="4289">
                  <c:v>11/26/16:17</c:v>
                </c:pt>
                <c:pt idx="4290">
                  <c:v>11/26/16:18</c:v>
                </c:pt>
                <c:pt idx="4291">
                  <c:v>11/26/16:19</c:v>
                </c:pt>
                <c:pt idx="4292">
                  <c:v>11/26/16:20</c:v>
                </c:pt>
                <c:pt idx="4293">
                  <c:v>11/26/16:21</c:v>
                </c:pt>
                <c:pt idx="4294">
                  <c:v>11/26/16:22</c:v>
                </c:pt>
                <c:pt idx="4295">
                  <c:v>11/26/16:23</c:v>
                </c:pt>
                <c:pt idx="4296">
                  <c:v>11/27/16:0</c:v>
                </c:pt>
                <c:pt idx="4297">
                  <c:v>11/27/16:1</c:v>
                </c:pt>
                <c:pt idx="4298">
                  <c:v>11/27/16:2</c:v>
                </c:pt>
                <c:pt idx="4299">
                  <c:v>11/27/16:3</c:v>
                </c:pt>
                <c:pt idx="4300">
                  <c:v>11/27/16:4</c:v>
                </c:pt>
                <c:pt idx="4301">
                  <c:v>11/27/16:5</c:v>
                </c:pt>
                <c:pt idx="4302">
                  <c:v>11/27/16:6</c:v>
                </c:pt>
                <c:pt idx="4303">
                  <c:v>11/27/16:7</c:v>
                </c:pt>
                <c:pt idx="4304">
                  <c:v>11/27/16:8</c:v>
                </c:pt>
                <c:pt idx="4305">
                  <c:v>11/27/16:9</c:v>
                </c:pt>
                <c:pt idx="4306">
                  <c:v>11/27/16:10</c:v>
                </c:pt>
                <c:pt idx="4307">
                  <c:v>11/27/16:11</c:v>
                </c:pt>
                <c:pt idx="4308">
                  <c:v>11/27/16:12</c:v>
                </c:pt>
                <c:pt idx="4309">
                  <c:v>11/27/16:13</c:v>
                </c:pt>
                <c:pt idx="4310">
                  <c:v>11/27/16:14</c:v>
                </c:pt>
                <c:pt idx="4311">
                  <c:v>11/27/16:15</c:v>
                </c:pt>
                <c:pt idx="4312">
                  <c:v>11/27/16:16</c:v>
                </c:pt>
                <c:pt idx="4313">
                  <c:v>11/27/16:17</c:v>
                </c:pt>
                <c:pt idx="4314">
                  <c:v>11/27/16:18</c:v>
                </c:pt>
                <c:pt idx="4315">
                  <c:v>11/27/16:19</c:v>
                </c:pt>
                <c:pt idx="4316">
                  <c:v>11/27/16:20</c:v>
                </c:pt>
                <c:pt idx="4317">
                  <c:v>11/27/16:21</c:v>
                </c:pt>
                <c:pt idx="4318">
                  <c:v>11/27/16:22</c:v>
                </c:pt>
                <c:pt idx="4319">
                  <c:v>11/27/16:23</c:v>
                </c:pt>
                <c:pt idx="4320">
                  <c:v>11/28/16:0</c:v>
                </c:pt>
                <c:pt idx="4321">
                  <c:v>11/28/16:1</c:v>
                </c:pt>
                <c:pt idx="4322">
                  <c:v>11/28/16:2</c:v>
                </c:pt>
                <c:pt idx="4323">
                  <c:v>11/28/16:3</c:v>
                </c:pt>
                <c:pt idx="4324">
                  <c:v>11/28/16:4</c:v>
                </c:pt>
                <c:pt idx="4325">
                  <c:v>11/28/16:5</c:v>
                </c:pt>
                <c:pt idx="4326">
                  <c:v>11/28/16:6</c:v>
                </c:pt>
                <c:pt idx="4327">
                  <c:v>11/28/16:7</c:v>
                </c:pt>
                <c:pt idx="4328">
                  <c:v>11/28/16:8</c:v>
                </c:pt>
                <c:pt idx="4329">
                  <c:v>11/28/16:9</c:v>
                </c:pt>
                <c:pt idx="4330">
                  <c:v>11/28/16:10</c:v>
                </c:pt>
                <c:pt idx="4331">
                  <c:v>11/28/16:11</c:v>
                </c:pt>
                <c:pt idx="4332">
                  <c:v>11/28/16:12</c:v>
                </c:pt>
                <c:pt idx="4333">
                  <c:v>11/28/16:13</c:v>
                </c:pt>
                <c:pt idx="4334">
                  <c:v>11/28/16:14</c:v>
                </c:pt>
                <c:pt idx="4335">
                  <c:v>11/28/16:15</c:v>
                </c:pt>
                <c:pt idx="4336">
                  <c:v>11/28/16:16</c:v>
                </c:pt>
                <c:pt idx="4337">
                  <c:v>11/28/16:17</c:v>
                </c:pt>
                <c:pt idx="4338">
                  <c:v>11/28/16:18</c:v>
                </c:pt>
                <c:pt idx="4339">
                  <c:v>11/28/16:19</c:v>
                </c:pt>
                <c:pt idx="4340">
                  <c:v>11/28/16:20</c:v>
                </c:pt>
                <c:pt idx="4341">
                  <c:v>11/28/16:21</c:v>
                </c:pt>
                <c:pt idx="4342">
                  <c:v>11/28/16:22</c:v>
                </c:pt>
                <c:pt idx="4343">
                  <c:v>11/28/16:23</c:v>
                </c:pt>
                <c:pt idx="4344">
                  <c:v>11/29/16:0</c:v>
                </c:pt>
                <c:pt idx="4345">
                  <c:v>11/29/16:1</c:v>
                </c:pt>
                <c:pt idx="4346">
                  <c:v>11/29/16:2</c:v>
                </c:pt>
                <c:pt idx="4347">
                  <c:v>11/29/16:3</c:v>
                </c:pt>
                <c:pt idx="4348">
                  <c:v>11/29/16:4</c:v>
                </c:pt>
                <c:pt idx="4349">
                  <c:v>11/29/16:5</c:v>
                </c:pt>
                <c:pt idx="4350">
                  <c:v>11/29/16:6</c:v>
                </c:pt>
                <c:pt idx="4351">
                  <c:v>11/29/16:7</c:v>
                </c:pt>
                <c:pt idx="4352">
                  <c:v>11/29/16:8</c:v>
                </c:pt>
                <c:pt idx="4353">
                  <c:v>11/29/16:9</c:v>
                </c:pt>
                <c:pt idx="4354">
                  <c:v>11/29/16:10</c:v>
                </c:pt>
                <c:pt idx="4355">
                  <c:v>11/29/16:11</c:v>
                </c:pt>
                <c:pt idx="4356">
                  <c:v>11/29/16:12</c:v>
                </c:pt>
                <c:pt idx="4357">
                  <c:v>11/29/16:13</c:v>
                </c:pt>
                <c:pt idx="4358">
                  <c:v>11/29/16:14</c:v>
                </c:pt>
                <c:pt idx="4359">
                  <c:v>11/29/16:15</c:v>
                </c:pt>
                <c:pt idx="4360">
                  <c:v>11/29/16:16</c:v>
                </c:pt>
                <c:pt idx="4361">
                  <c:v>11/29/16:17</c:v>
                </c:pt>
                <c:pt idx="4362">
                  <c:v>11/29/16:18</c:v>
                </c:pt>
                <c:pt idx="4363">
                  <c:v>11/29/16:19</c:v>
                </c:pt>
                <c:pt idx="4364">
                  <c:v>11/29/16:20</c:v>
                </c:pt>
                <c:pt idx="4365">
                  <c:v>11/29/16:21</c:v>
                </c:pt>
                <c:pt idx="4366">
                  <c:v>11/29/16:22</c:v>
                </c:pt>
                <c:pt idx="4367">
                  <c:v>11/29/16:23</c:v>
                </c:pt>
                <c:pt idx="4368">
                  <c:v>11/30/16:0</c:v>
                </c:pt>
                <c:pt idx="4369">
                  <c:v>11/30/16:1</c:v>
                </c:pt>
                <c:pt idx="4370">
                  <c:v>11/30/16:2</c:v>
                </c:pt>
                <c:pt idx="4371">
                  <c:v>11/30/16:3</c:v>
                </c:pt>
                <c:pt idx="4372">
                  <c:v>11/30/16:4</c:v>
                </c:pt>
                <c:pt idx="4373">
                  <c:v>11/30/16:5</c:v>
                </c:pt>
                <c:pt idx="4374">
                  <c:v>11/30/16:6</c:v>
                </c:pt>
                <c:pt idx="4375">
                  <c:v>11/30/16:7</c:v>
                </c:pt>
                <c:pt idx="4376">
                  <c:v>11/30/16:8</c:v>
                </c:pt>
                <c:pt idx="4377">
                  <c:v>11/30/16:9</c:v>
                </c:pt>
                <c:pt idx="4378">
                  <c:v>11/30/16:10</c:v>
                </c:pt>
                <c:pt idx="4379">
                  <c:v>11/30/16:11</c:v>
                </c:pt>
                <c:pt idx="4380">
                  <c:v>11/30/16:12</c:v>
                </c:pt>
                <c:pt idx="4381">
                  <c:v>11/30/16:13</c:v>
                </c:pt>
                <c:pt idx="4382">
                  <c:v>11/30/16:14</c:v>
                </c:pt>
                <c:pt idx="4383">
                  <c:v>11/30/16:15</c:v>
                </c:pt>
                <c:pt idx="4384">
                  <c:v>11/30/16:16</c:v>
                </c:pt>
                <c:pt idx="4385">
                  <c:v>11/30/16:17</c:v>
                </c:pt>
                <c:pt idx="4386">
                  <c:v>11/30/16:18</c:v>
                </c:pt>
                <c:pt idx="4387">
                  <c:v>11/30/16:19</c:v>
                </c:pt>
                <c:pt idx="4388">
                  <c:v>11/30/16:20</c:v>
                </c:pt>
                <c:pt idx="4389">
                  <c:v>11/30/16:21</c:v>
                </c:pt>
                <c:pt idx="4390">
                  <c:v>11/30/16:22</c:v>
                </c:pt>
                <c:pt idx="4391">
                  <c:v>11/30/16:23</c:v>
                </c:pt>
                <c:pt idx="4392">
                  <c:v>12/01/16:0</c:v>
                </c:pt>
                <c:pt idx="4393">
                  <c:v>12/01/16:1</c:v>
                </c:pt>
                <c:pt idx="4394">
                  <c:v>12/01/16:2</c:v>
                </c:pt>
                <c:pt idx="4395">
                  <c:v>12/01/16:3</c:v>
                </c:pt>
                <c:pt idx="4396">
                  <c:v>12/01/16:4</c:v>
                </c:pt>
                <c:pt idx="4397">
                  <c:v>12/01/16:5</c:v>
                </c:pt>
                <c:pt idx="4398">
                  <c:v>12/01/16:6</c:v>
                </c:pt>
                <c:pt idx="4399">
                  <c:v>12/01/16:7</c:v>
                </c:pt>
                <c:pt idx="4400">
                  <c:v>12/01/16:8</c:v>
                </c:pt>
                <c:pt idx="4401">
                  <c:v>12/01/16:9</c:v>
                </c:pt>
                <c:pt idx="4402">
                  <c:v>12/01/16:10</c:v>
                </c:pt>
                <c:pt idx="4403">
                  <c:v>12/01/16:11</c:v>
                </c:pt>
                <c:pt idx="4404">
                  <c:v>12/01/16:12</c:v>
                </c:pt>
                <c:pt idx="4405">
                  <c:v>12/01/16:13</c:v>
                </c:pt>
                <c:pt idx="4406">
                  <c:v>12/01/16:14</c:v>
                </c:pt>
                <c:pt idx="4407">
                  <c:v>12/01/16:15</c:v>
                </c:pt>
                <c:pt idx="4408">
                  <c:v>12/01/16:16</c:v>
                </c:pt>
                <c:pt idx="4409">
                  <c:v>12/01/16:17</c:v>
                </c:pt>
                <c:pt idx="4410">
                  <c:v>12/01/16:18</c:v>
                </c:pt>
                <c:pt idx="4411">
                  <c:v>12/01/16:19</c:v>
                </c:pt>
                <c:pt idx="4412">
                  <c:v>12/01/16:20</c:v>
                </c:pt>
                <c:pt idx="4413">
                  <c:v>12/01/16:21</c:v>
                </c:pt>
                <c:pt idx="4414">
                  <c:v>12/01/16:22</c:v>
                </c:pt>
                <c:pt idx="4415">
                  <c:v>12/01/16:23</c:v>
                </c:pt>
                <c:pt idx="4416">
                  <c:v>12/02/16:0</c:v>
                </c:pt>
                <c:pt idx="4417">
                  <c:v>12/02/16:1</c:v>
                </c:pt>
                <c:pt idx="4418">
                  <c:v>12/02/16:2</c:v>
                </c:pt>
                <c:pt idx="4419">
                  <c:v>12/02/16:3</c:v>
                </c:pt>
                <c:pt idx="4420">
                  <c:v>12/02/16:4</c:v>
                </c:pt>
                <c:pt idx="4421">
                  <c:v>12/02/16:5</c:v>
                </c:pt>
                <c:pt idx="4422">
                  <c:v>12/02/16:6</c:v>
                </c:pt>
                <c:pt idx="4423">
                  <c:v>12/02/16:7</c:v>
                </c:pt>
                <c:pt idx="4424">
                  <c:v>12/02/16:8</c:v>
                </c:pt>
                <c:pt idx="4425">
                  <c:v>12/02/16:9</c:v>
                </c:pt>
                <c:pt idx="4426">
                  <c:v>12/02/16:10</c:v>
                </c:pt>
                <c:pt idx="4427">
                  <c:v>12/02/16:11</c:v>
                </c:pt>
                <c:pt idx="4428">
                  <c:v>12/02/16:12</c:v>
                </c:pt>
                <c:pt idx="4429">
                  <c:v>12/02/16:13</c:v>
                </c:pt>
                <c:pt idx="4430">
                  <c:v>12/02/16:14</c:v>
                </c:pt>
                <c:pt idx="4431">
                  <c:v>12/02/16:15</c:v>
                </c:pt>
                <c:pt idx="4432">
                  <c:v>12/02/16:16</c:v>
                </c:pt>
                <c:pt idx="4433">
                  <c:v>12/02/16:17</c:v>
                </c:pt>
                <c:pt idx="4434">
                  <c:v>12/02/16:18</c:v>
                </c:pt>
                <c:pt idx="4435">
                  <c:v>12/02/16:19</c:v>
                </c:pt>
                <c:pt idx="4436">
                  <c:v>12/02/16:20</c:v>
                </c:pt>
                <c:pt idx="4437">
                  <c:v>12/02/16:21</c:v>
                </c:pt>
                <c:pt idx="4438">
                  <c:v>12/02/16:22</c:v>
                </c:pt>
                <c:pt idx="4439">
                  <c:v>12/02/16:23</c:v>
                </c:pt>
                <c:pt idx="4440">
                  <c:v>12/03/16:0</c:v>
                </c:pt>
                <c:pt idx="4441">
                  <c:v>12/03/16:1</c:v>
                </c:pt>
                <c:pt idx="4442">
                  <c:v>12/03/16:2</c:v>
                </c:pt>
                <c:pt idx="4443">
                  <c:v>12/03/16:3</c:v>
                </c:pt>
                <c:pt idx="4444">
                  <c:v>12/03/16:4</c:v>
                </c:pt>
                <c:pt idx="4445">
                  <c:v>12/03/16:5</c:v>
                </c:pt>
                <c:pt idx="4446">
                  <c:v>12/03/16:6</c:v>
                </c:pt>
                <c:pt idx="4447">
                  <c:v>12/03/16:7</c:v>
                </c:pt>
                <c:pt idx="4448">
                  <c:v>12/03/16:8</c:v>
                </c:pt>
                <c:pt idx="4449">
                  <c:v>12/03/16:9</c:v>
                </c:pt>
                <c:pt idx="4450">
                  <c:v>12/03/16:10</c:v>
                </c:pt>
                <c:pt idx="4451">
                  <c:v>12/03/16:11</c:v>
                </c:pt>
                <c:pt idx="4452">
                  <c:v>12/03/16:12</c:v>
                </c:pt>
                <c:pt idx="4453">
                  <c:v>12/03/16:13</c:v>
                </c:pt>
                <c:pt idx="4454">
                  <c:v>12/03/16:14</c:v>
                </c:pt>
                <c:pt idx="4455">
                  <c:v>12/03/16:15</c:v>
                </c:pt>
                <c:pt idx="4456">
                  <c:v>12/03/16:16</c:v>
                </c:pt>
                <c:pt idx="4457">
                  <c:v>12/03/16:17</c:v>
                </c:pt>
                <c:pt idx="4458">
                  <c:v>12/03/16:18</c:v>
                </c:pt>
                <c:pt idx="4459">
                  <c:v>12/03/16:19</c:v>
                </c:pt>
                <c:pt idx="4460">
                  <c:v>12/03/16:20</c:v>
                </c:pt>
                <c:pt idx="4461">
                  <c:v>12/03/16:21</c:v>
                </c:pt>
                <c:pt idx="4462">
                  <c:v>12/03/16:22</c:v>
                </c:pt>
                <c:pt idx="4463">
                  <c:v>12/03/16:23</c:v>
                </c:pt>
                <c:pt idx="4464">
                  <c:v>12/04/16:0</c:v>
                </c:pt>
                <c:pt idx="4465">
                  <c:v>12/04/16:1</c:v>
                </c:pt>
                <c:pt idx="4466">
                  <c:v>12/04/16:2</c:v>
                </c:pt>
                <c:pt idx="4467">
                  <c:v>12/04/16:3</c:v>
                </c:pt>
                <c:pt idx="4468">
                  <c:v>12/04/16:4</c:v>
                </c:pt>
                <c:pt idx="4469">
                  <c:v>12/04/16:5</c:v>
                </c:pt>
                <c:pt idx="4470">
                  <c:v>12/04/16:6</c:v>
                </c:pt>
                <c:pt idx="4471">
                  <c:v>12/04/16:7</c:v>
                </c:pt>
                <c:pt idx="4472">
                  <c:v>12/04/16:8</c:v>
                </c:pt>
                <c:pt idx="4473">
                  <c:v>12/04/16:9</c:v>
                </c:pt>
                <c:pt idx="4474">
                  <c:v>12/04/16:10</c:v>
                </c:pt>
                <c:pt idx="4475">
                  <c:v>12/04/16:11</c:v>
                </c:pt>
                <c:pt idx="4476">
                  <c:v>12/04/16:12</c:v>
                </c:pt>
                <c:pt idx="4477">
                  <c:v>12/04/16:13</c:v>
                </c:pt>
                <c:pt idx="4478">
                  <c:v>12/04/16:14</c:v>
                </c:pt>
                <c:pt idx="4479">
                  <c:v>12/04/16:15</c:v>
                </c:pt>
                <c:pt idx="4480">
                  <c:v>12/04/16:16</c:v>
                </c:pt>
                <c:pt idx="4481">
                  <c:v>12/04/16:17</c:v>
                </c:pt>
                <c:pt idx="4482">
                  <c:v>12/04/16:18</c:v>
                </c:pt>
                <c:pt idx="4483">
                  <c:v>12/04/16:19</c:v>
                </c:pt>
                <c:pt idx="4484">
                  <c:v>12/04/16:20</c:v>
                </c:pt>
                <c:pt idx="4485">
                  <c:v>12/04/16:21</c:v>
                </c:pt>
                <c:pt idx="4486">
                  <c:v>12/04/16:22</c:v>
                </c:pt>
                <c:pt idx="4487">
                  <c:v>12/04/16:23</c:v>
                </c:pt>
                <c:pt idx="4488">
                  <c:v>12/05/16:0</c:v>
                </c:pt>
                <c:pt idx="4489">
                  <c:v>12/05/16:1</c:v>
                </c:pt>
                <c:pt idx="4490">
                  <c:v>12/05/16:2</c:v>
                </c:pt>
                <c:pt idx="4491">
                  <c:v>12/05/16:3</c:v>
                </c:pt>
                <c:pt idx="4492">
                  <c:v>12/05/16:4</c:v>
                </c:pt>
                <c:pt idx="4493">
                  <c:v>12/05/16:5</c:v>
                </c:pt>
                <c:pt idx="4494">
                  <c:v>12/05/16:6</c:v>
                </c:pt>
                <c:pt idx="4495">
                  <c:v>12/05/16:7</c:v>
                </c:pt>
                <c:pt idx="4496">
                  <c:v>12/05/16:8</c:v>
                </c:pt>
                <c:pt idx="4497">
                  <c:v>12/05/16:9</c:v>
                </c:pt>
                <c:pt idx="4498">
                  <c:v>12/05/16:10</c:v>
                </c:pt>
                <c:pt idx="4499">
                  <c:v>12/05/16:11</c:v>
                </c:pt>
                <c:pt idx="4500">
                  <c:v>12/05/16:12</c:v>
                </c:pt>
                <c:pt idx="4501">
                  <c:v>12/05/16:13</c:v>
                </c:pt>
                <c:pt idx="4502">
                  <c:v>12/05/16:14</c:v>
                </c:pt>
                <c:pt idx="4503">
                  <c:v>12/05/16:15</c:v>
                </c:pt>
                <c:pt idx="4504">
                  <c:v>12/05/16:16</c:v>
                </c:pt>
                <c:pt idx="4505">
                  <c:v>12/05/16:17</c:v>
                </c:pt>
                <c:pt idx="4506">
                  <c:v>12/05/16:18</c:v>
                </c:pt>
                <c:pt idx="4507">
                  <c:v>12/05/16:19</c:v>
                </c:pt>
                <c:pt idx="4508">
                  <c:v>12/05/16:20</c:v>
                </c:pt>
                <c:pt idx="4509">
                  <c:v>12/05/16:21</c:v>
                </c:pt>
                <c:pt idx="4510">
                  <c:v>12/05/16:22</c:v>
                </c:pt>
                <c:pt idx="4511">
                  <c:v>12/05/16:23</c:v>
                </c:pt>
                <c:pt idx="4512">
                  <c:v>12/06/16:0</c:v>
                </c:pt>
                <c:pt idx="4513">
                  <c:v>12/06/16:1</c:v>
                </c:pt>
                <c:pt idx="4514">
                  <c:v>12/06/16:2</c:v>
                </c:pt>
                <c:pt idx="4515">
                  <c:v>12/06/16:3</c:v>
                </c:pt>
                <c:pt idx="4516">
                  <c:v>12/06/16:4</c:v>
                </c:pt>
                <c:pt idx="4517">
                  <c:v>12/06/16:5</c:v>
                </c:pt>
                <c:pt idx="4518">
                  <c:v>12/06/16:6</c:v>
                </c:pt>
                <c:pt idx="4519">
                  <c:v>12/06/16:7</c:v>
                </c:pt>
                <c:pt idx="4520">
                  <c:v>12/06/16:8</c:v>
                </c:pt>
                <c:pt idx="4521">
                  <c:v>12/06/16:9</c:v>
                </c:pt>
                <c:pt idx="4522">
                  <c:v>12/06/16:10</c:v>
                </c:pt>
                <c:pt idx="4523">
                  <c:v>12/06/16:11</c:v>
                </c:pt>
                <c:pt idx="4524">
                  <c:v>12/06/16:12</c:v>
                </c:pt>
                <c:pt idx="4525">
                  <c:v>12/06/16:13</c:v>
                </c:pt>
                <c:pt idx="4526">
                  <c:v>12/06/16:14</c:v>
                </c:pt>
                <c:pt idx="4527">
                  <c:v>12/06/16:15</c:v>
                </c:pt>
                <c:pt idx="4528">
                  <c:v>12/06/16:16</c:v>
                </c:pt>
                <c:pt idx="4529">
                  <c:v>12/06/16:17</c:v>
                </c:pt>
                <c:pt idx="4530">
                  <c:v>12/06/16:18</c:v>
                </c:pt>
                <c:pt idx="4531">
                  <c:v>12/06/16:19</c:v>
                </c:pt>
                <c:pt idx="4532">
                  <c:v>12/06/16:20</c:v>
                </c:pt>
                <c:pt idx="4533">
                  <c:v>12/06/16:21</c:v>
                </c:pt>
                <c:pt idx="4534">
                  <c:v>12/06/16:22</c:v>
                </c:pt>
                <c:pt idx="4535">
                  <c:v>12/06/16:23</c:v>
                </c:pt>
                <c:pt idx="4536">
                  <c:v>12/07/16:0</c:v>
                </c:pt>
                <c:pt idx="4537">
                  <c:v>12/07/16:1</c:v>
                </c:pt>
                <c:pt idx="4538">
                  <c:v>12/07/16:2</c:v>
                </c:pt>
                <c:pt idx="4539">
                  <c:v>12/07/16:3</c:v>
                </c:pt>
                <c:pt idx="4540">
                  <c:v>12/07/16:4</c:v>
                </c:pt>
                <c:pt idx="4541">
                  <c:v>12/07/16:5</c:v>
                </c:pt>
                <c:pt idx="4542">
                  <c:v>12/07/16:6</c:v>
                </c:pt>
                <c:pt idx="4543">
                  <c:v>12/07/16:7</c:v>
                </c:pt>
                <c:pt idx="4544">
                  <c:v>12/07/16:8</c:v>
                </c:pt>
                <c:pt idx="4545">
                  <c:v>12/07/16:9</c:v>
                </c:pt>
                <c:pt idx="4546">
                  <c:v>12/07/16:10</c:v>
                </c:pt>
                <c:pt idx="4547">
                  <c:v>12/07/16:11</c:v>
                </c:pt>
                <c:pt idx="4548">
                  <c:v>12/07/16:12</c:v>
                </c:pt>
                <c:pt idx="4549">
                  <c:v>12/07/16:13</c:v>
                </c:pt>
                <c:pt idx="4550">
                  <c:v>12/07/16:14</c:v>
                </c:pt>
                <c:pt idx="4551">
                  <c:v>12/07/16:15</c:v>
                </c:pt>
                <c:pt idx="4552">
                  <c:v>12/07/16:16</c:v>
                </c:pt>
                <c:pt idx="4553">
                  <c:v>12/07/16:17</c:v>
                </c:pt>
                <c:pt idx="4554">
                  <c:v>12/07/16:18</c:v>
                </c:pt>
                <c:pt idx="4555">
                  <c:v>12/07/16:19</c:v>
                </c:pt>
                <c:pt idx="4556">
                  <c:v>12/07/16:20</c:v>
                </c:pt>
                <c:pt idx="4557">
                  <c:v>12/07/16:21</c:v>
                </c:pt>
                <c:pt idx="4558">
                  <c:v>12/07/16:22</c:v>
                </c:pt>
                <c:pt idx="4559">
                  <c:v>12/07/16:23</c:v>
                </c:pt>
                <c:pt idx="4560">
                  <c:v>12/08/16:0</c:v>
                </c:pt>
                <c:pt idx="4561">
                  <c:v>12/08/16:1</c:v>
                </c:pt>
                <c:pt idx="4562">
                  <c:v>12/08/16:2</c:v>
                </c:pt>
                <c:pt idx="4563">
                  <c:v>12/08/16:3</c:v>
                </c:pt>
                <c:pt idx="4564">
                  <c:v>12/08/16:4</c:v>
                </c:pt>
                <c:pt idx="4565">
                  <c:v>12/08/16:5</c:v>
                </c:pt>
                <c:pt idx="4566">
                  <c:v>12/08/16:6</c:v>
                </c:pt>
                <c:pt idx="4567">
                  <c:v>12/08/16:7</c:v>
                </c:pt>
                <c:pt idx="4568">
                  <c:v>12/08/16:8</c:v>
                </c:pt>
                <c:pt idx="4569">
                  <c:v>12/08/16:9</c:v>
                </c:pt>
                <c:pt idx="4570">
                  <c:v>12/08/16:10</c:v>
                </c:pt>
                <c:pt idx="4571">
                  <c:v>12/08/16:11</c:v>
                </c:pt>
                <c:pt idx="4572">
                  <c:v>12/08/16:12</c:v>
                </c:pt>
                <c:pt idx="4573">
                  <c:v>12/08/16:13</c:v>
                </c:pt>
                <c:pt idx="4574">
                  <c:v>12/08/16:14</c:v>
                </c:pt>
                <c:pt idx="4575">
                  <c:v>12/08/16:15</c:v>
                </c:pt>
                <c:pt idx="4576">
                  <c:v>12/08/16:16</c:v>
                </c:pt>
                <c:pt idx="4577">
                  <c:v>12/08/16:17</c:v>
                </c:pt>
                <c:pt idx="4578">
                  <c:v>12/08/16:18</c:v>
                </c:pt>
                <c:pt idx="4579">
                  <c:v>12/08/16:19</c:v>
                </c:pt>
                <c:pt idx="4580">
                  <c:v>12/08/16:20</c:v>
                </c:pt>
                <c:pt idx="4581">
                  <c:v>12/08/16:21</c:v>
                </c:pt>
                <c:pt idx="4582">
                  <c:v>12/08/16:22</c:v>
                </c:pt>
                <c:pt idx="4583">
                  <c:v>12/08/16:23</c:v>
                </c:pt>
                <c:pt idx="4584">
                  <c:v>12/09/16:0</c:v>
                </c:pt>
                <c:pt idx="4585">
                  <c:v>12/09/16:1</c:v>
                </c:pt>
                <c:pt idx="4586">
                  <c:v>12/09/16:2</c:v>
                </c:pt>
                <c:pt idx="4587">
                  <c:v>12/09/16:3</c:v>
                </c:pt>
                <c:pt idx="4588">
                  <c:v>12/09/16:4</c:v>
                </c:pt>
                <c:pt idx="4589">
                  <c:v>12/09/16:5</c:v>
                </c:pt>
                <c:pt idx="4590">
                  <c:v>12/09/16:6</c:v>
                </c:pt>
                <c:pt idx="4591">
                  <c:v>12/09/16:7</c:v>
                </c:pt>
                <c:pt idx="4592">
                  <c:v>12/09/16:8</c:v>
                </c:pt>
                <c:pt idx="4593">
                  <c:v>12/09/16:9</c:v>
                </c:pt>
                <c:pt idx="4594">
                  <c:v>12/09/16:10</c:v>
                </c:pt>
                <c:pt idx="4595">
                  <c:v>12/09/16:11</c:v>
                </c:pt>
                <c:pt idx="4596">
                  <c:v>12/09/16:12</c:v>
                </c:pt>
                <c:pt idx="4597">
                  <c:v>12/09/16:13</c:v>
                </c:pt>
                <c:pt idx="4598">
                  <c:v>12/09/16:14</c:v>
                </c:pt>
                <c:pt idx="4599">
                  <c:v>12/09/16:15</c:v>
                </c:pt>
                <c:pt idx="4600">
                  <c:v>12/09/16:16</c:v>
                </c:pt>
                <c:pt idx="4601">
                  <c:v>12/09/16:17</c:v>
                </c:pt>
                <c:pt idx="4602">
                  <c:v>12/09/16:18</c:v>
                </c:pt>
                <c:pt idx="4603">
                  <c:v>12/09/16:19</c:v>
                </c:pt>
                <c:pt idx="4604">
                  <c:v>12/09/16:20</c:v>
                </c:pt>
                <c:pt idx="4605">
                  <c:v>12/09/16:21</c:v>
                </c:pt>
                <c:pt idx="4606">
                  <c:v>12/09/16:22</c:v>
                </c:pt>
                <c:pt idx="4607">
                  <c:v>12/09/16:23</c:v>
                </c:pt>
                <c:pt idx="4608">
                  <c:v>12/10/16:0</c:v>
                </c:pt>
                <c:pt idx="4609">
                  <c:v>12/10/16:1</c:v>
                </c:pt>
                <c:pt idx="4610">
                  <c:v>12/10/16:2</c:v>
                </c:pt>
                <c:pt idx="4611">
                  <c:v>12/10/16:3</c:v>
                </c:pt>
                <c:pt idx="4612">
                  <c:v>12/10/16:4</c:v>
                </c:pt>
                <c:pt idx="4613">
                  <c:v>12/10/16:5</c:v>
                </c:pt>
                <c:pt idx="4614">
                  <c:v>12/10/16:6</c:v>
                </c:pt>
                <c:pt idx="4615">
                  <c:v>12/10/16:7</c:v>
                </c:pt>
                <c:pt idx="4616">
                  <c:v>12/10/16:8</c:v>
                </c:pt>
                <c:pt idx="4617">
                  <c:v>12/10/16:9</c:v>
                </c:pt>
                <c:pt idx="4618">
                  <c:v>12/10/16:10</c:v>
                </c:pt>
                <c:pt idx="4619">
                  <c:v>12/10/16:11</c:v>
                </c:pt>
                <c:pt idx="4620">
                  <c:v>12/10/16:12</c:v>
                </c:pt>
                <c:pt idx="4621">
                  <c:v>12/10/16:13</c:v>
                </c:pt>
                <c:pt idx="4622">
                  <c:v>12/10/16:14</c:v>
                </c:pt>
                <c:pt idx="4623">
                  <c:v>12/10/16:15</c:v>
                </c:pt>
                <c:pt idx="4624">
                  <c:v>12/10/16:16</c:v>
                </c:pt>
                <c:pt idx="4625">
                  <c:v>12/10/16:17</c:v>
                </c:pt>
                <c:pt idx="4626">
                  <c:v>12/10/16:18</c:v>
                </c:pt>
                <c:pt idx="4627">
                  <c:v>12/10/16:19</c:v>
                </c:pt>
                <c:pt idx="4628">
                  <c:v>12/10/16:20</c:v>
                </c:pt>
                <c:pt idx="4629">
                  <c:v>12/10/16:21</c:v>
                </c:pt>
                <c:pt idx="4630">
                  <c:v>12/10/16:22</c:v>
                </c:pt>
                <c:pt idx="4631">
                  <c:v>12/10/16:23</c:v>
                </c:pt>
                <c:pt idx="4632">
                  <c:v>12/11/16:0</c:v>
                </c:pt>
                <c:pt idx="4633">
                  <c:v>12/11/16:1</c:v>
                </c:pt>
                <c:pt idx="4634">
                  <c:v>12/11/16:2</c:v>
                </c:pt>
                <c:pt idx="4635">
                  <c:v>12/11/16:3</c:v>
                </c:pt>
                <c:pt idx="4636">
                  <c:v>12/11/16:4</c:v>
                </c:pt>
                <c:pt idx="4637">
                  <c:v>12/11/16:5</c:v>
                </c:pt>
                <c:pt idx="4638">
                  <c:v>12/11/16:6</c:v>
                </c:pt>
                <c:pt idx="4639">
                  <c:v>12/11/16:7</c:v>
                </c:pt>
                <c:pt idx="4640">
                  <c:v>12/11/16:8</c:v>
                </c:pt>
                <c:pt idx="4641">
                  <c:v>12/11/16:9</c:v>
                </c:pt>
                <c:pt idx="4642">
                  <c:v>12/11/16:10</c:v>
                </c:pt>
                <c:pt idx="4643">
                  <c:v>12/11/16:11</c:v>
                </c:pt>
                <c:pt idx="4644">
                  <c:v>12/11/16:12</c:v>
                </c:pt>
                <c:pt idx="4645">
                  <c:v>12/11/16:13</c:v>
                </c:pt>
                <c:pt idx="4646">
                  <c:v>12/11/16:14</c:v>
                </c:pt>
                <c:pt idx="4647">
                  <c:v>12/11/16:15</c:v>
                </c:pt>
                <c:pt idx="4648">
                  <c:v>12/11/16:16</c:v>
                </c:pt>
                <c:pt idx="4649">
                  <c:v>12/11/16:17</c:v>
                </c:pt>
                <c:pt idx="4650">
                  <c:v>12/11/16:18</c:v>
                </c:pt>
                <c:pt idx="4651">
                  <c:v>12/11/16:19</c:v>
                </c:pt>
                <c:pt idx="4652">
                  <c:v>12/11/16:20</c:v>
                </c:pt>
                <c:pt idx="4653">
                  <c:v>12/11/16:21</c:v>
                </c:pt>
                <c:pt idx="4654">
                  <c:v>12/11/16:22</c:v>
                </c:pt>
                <c:pt idx="4655">
                  <c:v>12/11/16:23</c:v>
                </c:pt>
                <c:pt idx="4656">
                  <c:v>12/12/16:0</c:v>
                </c:pt>
                <c:pt idx="4657">
                  <c:v>12/12/16:1</c:v>
                </c:pt>
                <c:pt idx="4658">
                  <c:v>12/12/16:2</c:v>
                </c:pt>
                <c:pt idx="4659">
                  <c:v>12/12/16:3</c:v>
                </c:pt>
                <c:pt idx="4660">
                  <c:v>12/12/16:4</c:v>
                </c:pt>
                <c:pt idx="4661">
                  <c:v>12/12/16:5</c:v>
                </c:pt>
                <c:pt idx="4662">
                  <c:v>12/12/16:6</c:v>
                </c:pt>
                <c:pt idx="4663">
                  <c:v>12/12/16:7</c:v>
                </c:pt>
                <c:pt idx="4664">
                  <c:v>12/12/16:8</c:v>
                </c:pt>
                <c:pt idx="4665">
                  <c:v>12/12/16:9</c:v>
                </c:pt>
                <c:pt idx="4666">
                  <c:v>12/12/16:10</c:v>
                </c:pt>
                <c:pt idx="4667">
                  <c:v>12/12/16:11</c:v>
                </c:pt>
                <c:pt idx="4668">
                  <c:v>12/12/16:12</c:v>
                </c:pt>
                <c:pt idx="4669">
                  <c:v>12/12/16:13</c:v>
                </c:pt>
                <c:pt idx="4670">
                  <c:v>12/12/16:14</c:v>
                </c:pt>
                <c:pt idx="4671">
                  <c:v>12/12/16:15</c:v>
                </c:pt>
                <c:pt idx="4672">
                  <c:v>12/12/16:16</c:v>
                </c:pt>
                <c:pt idx="4673">
                  <c:v>12/12/16:17</c:v>
                </c:pt>
                <c:pt idx="4674">
                  <c:v>12/12/16:18</c:v>
                </c:pt>
                <c:pt idx="4675">
                  <c:v>12/12/16:19</c:v>
                </c:pt>
                <c:pt idx="4676">
                  <c:v>12/12/16:20</c:v>
                </c:pt>
                <c:pt idx="4677">
                  <c:v>12/12/16:21</c:v>
                </c:pt>
                <c:pt idx="4678">
                  <c:v>12/12/16:22</c:v>
                </c:pt>
                <c:pt idx="4679">
                  <c:v>12/12/16:23</c:v>
                </c:pt>
                <c:pt idx="4680">
                  <c:v>12/13/16:0</c:v>
                </c:pt>
                <c:pt idx="4681">
                  <c:v>12/13/16:1</c:v>
                </c:pt>
                <c:pt idx="4682">
                  <c:v>12/13/16:2</c:v>
                </c:pt>
                <c:pt idx="4683">
                  <c:v>12/13/16:3</c:v>
                </c:pt>
                <c:pt idx="4684">
                  <c:v>12/13/16:4</c:v>
                </c:pt>
                <c:pt idx="4685">
                  <c:v>12/13/16:5</c:v>
                </c:pt>
                <c:pt idx="4686">
                  <c:v>12/13/16:6</c:v>
                </c:pt>
                <c:pt idx="4687">
                  <c:v>12/13/16:7</c:v>
                </c:pt>
                <c:pt idx="4688">
                  <c:v>12/13/16:8</c:v>
                </c:pt>
                <c:pt idx="4689">
                  <c:v>12/13/16:9</c:v>
                </c:pt>
                <c:pt idx="4690">
                  <c:v>12/13/16:10</c:v>
                </c:pt>
                <c:pt idx="4691">
                  <c:v>12/13/16:11</c:v>
                </c:pt>
                <c:pt idx="4692">
                  <c:v>12/13/16:12</c:v>
                </c:pt>
                <c:pt idx="4693">
                  <c:v>12/13/16:13</c:v>
                </c:pt>
                <c:pt idx="4694">
                  <c:v>12/13/16:14</c:v>
                </c:pt>
                <c:pt idx="4695">
                  <c:v>12/13/16:15</c:v>
                </c:pt>
                <c:pt idx="4696">
                  <c:v>12/13/16:16</c:v>
                </c:pt>
                <c:pt idx="4697">
                  <c:v>12/13/16:17</c:v>
                </c:pt>
                <c:pt idx="4698">
                  <c:v>12/13/16:18</c:v>
                </c:pt>
                <c:pt idx="4699">
                  <c:v>12/13/16:19</c:v>
                </c:pt>
                <c:pt idx="4700">
                  <c:v>12/13/16:20</c:v>
                </c:pt>
                <c:pt idx="4701">
                  <c:v>12/13/16:21</c:v>
                </c:pt>
                <c:pt idx="4702">
                  <c:v>12/13/16:22</c:v>
                </c:pt>
                <c:pt idx="4703">
                  <c:v>12/13/16:23</c:v>
                </c:pt>
                <c:pt idx="4704">
                  <c:v>12/14/16:0</c:v>
                </c:pt>
                <c:pt idx="4705">
                  <c:v>12/14/16:1</c:v>
                </c:pt>
                <c:pt idx="4706">
                  <c:v>12/14/16:2</c:v>
                </c:pt>
                <c:pt idx="4707">
                  <c:v>12/14/16:3</c:v>
                </c:pt>
                <c:pt idx="4708">
                  <c:v>12/14/16:4</c:v>
                </c:pt>
                <c:pt idx="4709">
                  <c:v>12/14/16:5</c:v>
                </c:pt>
                <c:pt idx="4710">
                  <c:v>12/14/16:6</c:v>
                </c:pt>
                <c:pt idx="4711">
                  <c:v>12/14/16:7</c:v>
                </c:pt>
                <c:pt idx="4712">
                  <c:v>12/14/16:8</c:v>
                </c:pt>
                <c:pt idx="4713">
                  <c:v>12/14/16:9</c:v>
                </c:pt>
                <c:pt idx="4714">
                  <c:v>12/14/16:10</c:v>
                </c:pt>
                <c:pt idx="4715">
                  <c:v>12/14/16:11</c:v>
                </c:pt>
                <c:pt idx="4716">
                  <c:v>12/14/16:12</c:v>
                </c:pt>
                <c:pt idx="4717">
                  <c:v>12/14/16:13</c:v>
                </c:pt>
                <c:pt idx="4718">
                  <c:v>12/14/16:14</c:v>
                </c:pt>
                <c:pt idx="4719">
                  <c:v>12/14/16:15</c:v>
                </c:pt>
                <c:pt idx="4720">
                  <c:v>12/14/16:16</c:v>
                </c:pt>
                <c:pt idx="4721">
                  <c:v>12/14/16:17</c:v>
                </c:pt>
                <c:pt idx="4722">
                  <c:v>12/14/16:18</c:v>
                </c:pt>
                <c:pt idx="4723">
                  <c:v>12/14/16:19</c:v>
                </c:pt>
                <c:pt idx="4724">
                  <c:v>12/14/16:20</c:v>
                </c:pt>
                <c:pt idx="4725">
                  <c:v>12/14/16:21</c:v>
                </c:pt>
                <c:pt idx="4726">
                  <c:v>12/14/16:22</c:v>
                </c:pt>
                <c:pt idx="4727">
                  <c:v>12/14/16:23</c:v>
                </c:pt>
                <c:pt idx="4728">
                  <c:v>12/15/16:0</c:v>
                </c:pt>
                <c:pt idx="4729">
                  <c:v>12/15/16:1</c:v>
                </c:pt>
                <c:pt idx="4730">
                  <c:v>12/15/16:2</c:v>
                </c:pt>
                <c:pt idx="4731">
                  <c:v>12/15/16:3</c:v>
                </c:pt>
                <c:pt idx="4732">
                  <c:v>12/15/16:4</c:v>
                </c:pt>
                <c:pt idx="4733">
                  <c:v>12/15/16:5</c:v>
                </c:pt>
                <c:pt idx="4734">
                  <c:v>12/15/16:6</c:v>
                </c:pt>
                <c:pt idx="4735">
                  <c:v>12/15/16:7</c:v>
                </c:pt>
                <c:pt idx="4736">
                  <c:v>12/15/16:8</c:v>
                </c:pt>
                <c:pt idx="4737">
                  <c:v>12/15/16:9</c:v>
                </c:pt>
                <c:pt idx="4738">
                  <c:v>12/15/16:10</c:v>
                </c:pt>
                <c:pt idx="4739">
                  <c:v>12/15/16:11</c:v>
                </c:pt>
                <c:pt idx="4740">
                  <c:v>12/15/16:12</c:v>
                </c:pt>
                <c:pt idx="4741">
                  <c:v>12/15/16:13</c:v>
                </c:pt>
                <c:pt idx="4742">
                  <c:v>12/15/16:14</c:v>
                </c:pt>
                <c:pt idx="4743">
                  <c:v>12/15/16:15</c:v>
                </c:pt>
                <c:pt idx="4744">
                  <c:v>12/15/16:16</c:v>
                </c:pt>
                <c:pt idx="4745">
                  <c:v>12/15/16:17</c:v>
                </c:pt>
                <c:pt idx="4746">
                  <c:v>12/15/16:18</c:v>
                </c:pt>
                <c:pt idx="4747">
                  <c:v>12/15/16:19</c:v>
                </c:pt>
                <c:pt idx="4748">
                  <c:v>12/15/16:20</c:v>
                </c:pt>
                <c:pt idx="4749">
                  <c:v>12/15/16:21</c:v>
                </c:pt>
                <c:pt idx="4750">
                  <c:v>12/15/16:22</c:v>
                </c:pt>
                <c:pt idx="4751">
                  <c:v>12/15/16:23</c:v>
                </c:pt>
                <c:pt idx="4752">
                  <c:v>12/16/16:0</c:v>
                </c:pt>
                <c:pt idx="4753">
                  <c:v>12/16/16:1</c:v>
                </c:pt>
                <c:pt idx="4754">
                  <c:v>12/16/16:2</c:v>
                </c:pt>
                <c:pt idx="4755">
                  <c:v>12/16/16:3</c:v>
                </c:pt>
                <c:pt idx="4756">
                  <c:v>12/16/16:4</c:v>
                </c:pt>
                <c:pt idx="4757">
                  <c:v>12/16/16:5</c:v>
                </c:pt>
                <c:pt idx="4758">
                  <c:v>12/16/16:6</c:v>
                </c:pt>
                <c:pt idx="4759">
                  <c:v>12/16/16:7</c:v>
                </c:pt>
                <c:pt idx="4760">
                  <c:v>12/16/16:8</c:v>
                </c:pt>
                <c:pt idx="4761">
                  <c:v>12/16/16:9</c:v>
                </c:pt>
                <c:pt idx="4762">
                  <c:v>12/16/16:10</c:v>
                </c:pt>
                <c:pt idx="4763">
                  <c:v>12/16/16:11</c:v>
                </c:pt>
                <c:pt idx="4764">
                  <c:v>12/16/16:12</c:v>
                </c:pt>
                <c:pt idx="4765">
                  <c:v>12/16/16:13</c:v>
                </c:pt>
                <c:pt idx="4766">
                  <c:v>12/16/16:14</c:v>
                </c:pt>
                <c:pt idx="4767">
                  <c:v>12/16/16:15</c:v>
                </c:pt>
                <c:pt idx="4768">
                  <c:v>12/16/16:16</c:v>
                </c:pt>
                <c:pt idx="4769">
                  <c:v>12/16/16:17</c:v>
                </c:pt>
                <c:pt idx="4770">
                  <c:v>12/16/16:18</c:v>
                </c:pt>
                <c:pt idx="4771">
                  <c:v>12/16/16:19</c:v>
                </c:pt>
                <c:pt idx="4772">
                  <c:v>12/16/16:20</c:v>
                </c:pt>
                <c:pt idx="4773">
                  <c:v>12/16/16:21</c:v>
                </c:pt>
                <c:pt idx="4774">
                  <c:v>12/16/16:22</c:v>
                </c:pt>
                <c:pt idx="4775">
                  <c:v>12/16/16:23</c:v>
                </c:pt>
                <c:pt idx="4776">
                  <c:v>12/17/16:0</c:v>
                </c:pt>
                <c:pt idx="4777">
                  <c:v>12/17/16:1</c:v>
                </c:pt>
                <c:pt idx="4778">
                  <c:v>12/17/16:2</c:v>
                </c:pt>
                <c:pt idx="4779">
                  <c:v>12/17/16:3</c:v>
                </c:pt>
                <c:pt idx="4780">
                  <c:v>12/17/16:4</c:v>
                </c:pt>
                <c:pt idx="4781">
                  <c:v>12/17/16:5</c:v>
                </c:pt>
                <c:pt idx="4782">
                  <c:v>12/17/16:6</c:v>
                </c:pt>
                <c:pt idx="4783">
                  <c:v>12/17/16:7</c:v>
                </c:pt>
                <c:pt idx="4784">
                  <c:v>12/17/16:8</c:v>
                </c:pt>
                <c:pt idx="4785">
                  <c:v>12/17/16:9</c:v>
                </c:pt>
                <c:pt idx="4786">
                  <c:v>12/17/16:10</c:v>
                </c:pt>
                <c:pt idx="4787">
                  <c:v>12/17/16:11</c:v>
                </c:pt>
                <c:pt idx="4788">
                  <c:v>12/17/16:12</c:v>
                </c:pt>
                <c:pt idx="4789">
                  <c:v>12/17/16:13</c:v>
                </c:pt>
                <c:pt idx="4790">
                  <c:v>12/17/16:14</c:v>
                </c:pt>
                <c:pt idx="4791">
                  <c:v>12/17/16:15</c:v>
                </c:pt>
                <c:pt idx="4792">
                  <c:v>12/17/16:16</c:v>
                </c:pt>
                <c:pt idx="4793">
                  <c:v>12/17/16:17</c:v>
                </c:pt>
                <c:pt idx="4794">
                  <c:v>12/17/16:18</c:v>
                </c:pt>
                <c:pt idx="4795">
                  <c:v>12/17/16:19</c:v>
                </c:pt>
                <c:pt idx="4796">
                  <c:v>12/17/16:20</c:v>
                </c:pt>
                <c:pt idx="4797">
                  <c:v>12/17/16:21</c:v>
                </c:pt>
                <c:pt idx="4798">
                  <c:v>12/17/16:22</c:v>
                </c:pt>
                <c:pt idx="4799">
                  <c:v>12/17/16:23</c:v>
                </c:pt>
                <c:pt idx="4800">
                  <c:v>12/18/16:0</c:v>
                </c:pt>
                <c:pt idx="4801">
                  <c:v>12/18/16:1</c:v>
                </c:pt>
                <c:pt idx="4802">
                  <c:v>12/18/16:2</c:v>
                </c:pt>
                <c:pt idx="4803">
                  <c:v>12/18/16:3</c:v>
                </c:pt>
                <c:pt idx="4804">
                  <c:v>12/18/16:4</c:v>
                </c:pt>
                <c:pt idx="4805">
                  <c:v>12/18/16:5</c:v>
                </c:pt>
                <c:pt idx="4806">
                  <c:v>12/18/16:6</c:v>
                </c:pt>
                <c:pt idx="4807">
                  <c:v>12/18/16:7</c:v>
                </c:pt>
                <c:pt idx="4808">
                  <c:v>12/18/16:8</c:v>
                </c:pt>
                <c:pt idx="4809">
                  <c:v>12/18/16:9</c:v>
                </c:pt>
                <c:pt idx="4810">
                  <c:v>12/18/16:10</c:v>
                </c:pt>
                <c:pt idx="4811">
                  <c:v>12/18/16:11</c:v>
                </c:pt>
                <c:pt idx="4812">
                  <c:v>12/18/16:12</c:v>
                </c:pt>
                <c:pt idx="4813">
                  <c:v>12/18/16:13</c:v>
                </c:pt>
                <c:pt idx="4814">
                  <c:v>12/18/16:14</c:v>
                </c:pt>
                <c:pt idx="4815">
                  <c:v>12/18/16:15</c:v>
                </c:pt>
                <c:pt idx="4816">
                  <c:v>12/18/16:16</c:v>
                </c:pt>
                <c:pt idx="4817">
                  <c:v>12/18/16:17</c:v>
                </c:pt>
                <c:pt idx="4818">
                  <c:v>12/18/16:18</c:v>
                </c:pt>
                <c:pt idx="4819">
                  <c:v>12/18/16:19</c:v>
                </c:pt>
                <c:pt idx="4820">
                  <c:v>12/18/16:20</c:v>
                </c:pt>
                <c:pt idx="4821">
                  <c:v>12/18/16:21</c:v>
                </c:pt>
                <c:pt idx="4822">
                  <c:v>12/18/16:22</c:v>
                </c:pt>
                <c:pt idx="4823">
                  <c:v>12/18/16:23</c:v>
                </c:pt>
                <c:pt idx="4824">
                  <c:v>12/19/16:0</c:v>
                </c:pt>
                <c:pt idx="4825">
                  <c:v>12/19/16:1</c:v>
                </c:pt>
                <c:pt idx="4826">
                  <c:v>12/19/16:2</c:v>
                </c:pt>
                <c:pt idx="4827">
                  <c:v>12/19/16:3</c:v>
                </c:pt>
                <c:pt idx="4828">
                  <c:v>12/19/16:4</c:v>
                </c:pt>
                <c:pt idx="4829">
                  <c:v>12/19/16:5</c:v>
                </c:pt>
                <c:pt idx="4830">
                  <c:v>12/19/16:6</c:v>
                </c:pt>
                <c:pt idx="4831">
                  <c:v>12/19/16:7</c:v>
                </c:pt>
                <c:pt idx="4832">
                  <c:v>12/19/16:8</c:v>
                </c:pt>
                <c:pt idx="4833">
                  <c:v>12/19/16:9</c:v>
                </c:pt>
                <c:pt idx="4834">
                  <c:v>12/19/16:10</c:v>
                </c:pt>
                <c:pt idx="4835">
                  <c:v>12/19/16:11</c:v>
                </c:pt>
                <c:pt idx="4836">
                  <c:v>12/19/16:12</c:v>
                </c:pt>
                <c:pt idx="4837">
                  <c:v>12/19/16:13</c:v>
                </c:pt>
                <c:pt idx="4838">
                  <c:v>12/19/16:14</c:v>
                </c:pt>
                <c:pt idx="4839">
                  <c:v>12/19/16:15</c:v>
                </c:pt>
                <c:pt idx="4840">
                  <c:v>12/19/16:16</c:v>
                </c:pt>
                <c:pt idx="4841">
                  <c:v>12/19/16:17</c:v>
                </c:pt>
                <c:pt idx="4842">
                  <c:v>12/19/16:18</c:v>
                </c:pt>
                <c:pt idx="4843">
                  <c:v>12/19/16:19</c:v>
                </c:pt>
                <c:pt idx="4844">
                  <c:v>12/19/16:20</c:v>
                </c:pt>
                <c:pt idx="4845">
                  <c:v>12/19/16:21</c:v>
                </c:pt>
                <c:pt idx="4846">
                  <c:v>12/19/16:22</c:v>
                </c:pt>
                <c:pt idx="4847">
                  <c:v>12/19/16:23</c:v>
                </c:pt>
                <c:pt idx="4848">
                  <c:v>12/20/16:0</c:v>
                </c:pt>
                <c:pt idx="4849">
                  <c:v>12/20/16:1</c:v>
                </c:pt>
                <c:pt idx="4850">
                  <c:v>12/20/16:2</c:v>
                </c:pt>
                <c:pt idx="4851">
                  <c:v>12/20/16:3</c:v>
                </c:pt>
                <c:pt idx="4852">
                  <c:v>12/20/16:4</c:v>
                </c:pt>
                <c:pt idx="4853">
                  <c:v>12/20/16:5</c:v>
                </c:pt>
                <c:pt idx="4854">
                  <c:v>12/20/16:6</c:v>
                </c:pt>
                <c:pt idx="4855">
                  <c:v>12/20/16:7</c:v>
                </c:pt>
                <c:pt idx="4856">
                  <c:v>12/20/16:8</c:v>
                </c:pt>
                <c:pt idx="4857">
                  <c:v>12/20/16:9</c:v>
                </c:pt>
                <c:pt idx="4858">
                  <c:v>12/20/16:10</c:v>
                </c:pt>
                <c:pt idx="4859">
                  <c:v>12/20/16:11</c:v>
                </c:pt>
                <c:pt idx="4860">
                  <c:v>12/20/16:12</c:v>
                </c:pt>
                <c:pt idx="4861">
                  <c:v>12/20/16:13</c:v>
                </c:pt>
                <c:pt idx="4862">
                  <c:v>12/20/16:14</c:v>
                </c:pt>
                <c:pt idx="4863">
                  <c:v>12/20/16:15</c:v>
                </c:pt>
                <c:pt idx="4864">
                  <c:v>12/20/16:16</c:v>
                </c:pt>
                <c:pt idx="4865">
                  <c:v>12/20/16:17</c:v>
                </c:pt>
                <c:pt idx="4866">
                  <c:v>12/20/16:18</c:v>
                </c:pt>
                <c:pt idx="4867">
                  <c:v>12/20/16:19</c:v>
                </c:pt>
                <c:pt idx="4868">
                  <c:v>12/20/16:20</c:v>
                </c:pt>
                <c:pt idx="4869">
                  <c:v>12/20/16:21</c:v>
                </c:pt>
                <c:pt idx="4870">
                  <c:v>12/20/16:22</c:v>
                </c:pt>
                <c:pt idx="4871">
                  <c:v>12/20/16:23</c:v>
                </c:pt>
                <c:pt idx="4872">
                  <c:v>12/21/16:0</c:v>
                </c:pt>
                <c:pt idx="4873">
                  <c:v>12/21/16:1</c:v>
                </c:pt>
                <c:pt idx="4874">
                  <c:v>12/21/16:2</c:v>
                </c:pt>
                <c:pt idx="4875">
                  <c:v>12/21/16:3</c:v>
                </c:pt>
                <c:pt idx="4876">
                  <c:v>12/21/16:4</c:v>
                </c:pt>
                <c:pt idx="4877">
                  <c:v>12/21/16:5</c:v>
                </c:pt>
                <c:pt idx="4878">
                  <c:v>12/21/16:6</c:v>
                </c:pt>
                <c:pt idx="4879">
                  <c:v>12/21/16:7</c:v>
                </c:pt>
                <c:pt idx="4880">
                  <c:v>12/21/16:8</c:v>
                </c:pt>
                <c:pt idx="4881">
                  <c:v>12/21/16:9</c:v>
                </c:pt>
                <c:pt idx="4882">
                  <c:v>12/21/16:10</c:v>
                </c:pt>
                <c:pt idx="4883">
                  <c:v>12/21/16:11</c:v>
                </c:pt>
                <c:pt idx="4884">
                  <c:v>12/21/16:12</c:v>
                </c:pt>
                <c:pt idx="4885">
                  <c:v>12/21/16:13</c:v>
                </c:pt>
                <c:pt idx="4886">
                  <c:v>12/21/16:14</c:v>
                </c:pt>
                <c:pt idx="4887">
                  <c:v>12/21/16:15</c:v>
                </c:pt>
                <c:pt idx="4888">
                  <c:v>12/21/16:16</c:v>
                </c:pt>
                <c:pt idx="4889">
                  <c:v>12/21/16:17</c:v>
                </c:pt>
                <c:pt idx="4890">
                  <c:v>12/21/16:18</c:v>
                </c:pt>
                <c:pt idx="4891">
                  <c:v>12/21/16:19</c:v>
                </c:pt>
                <c:pt idx="4892">
                  <c:v>12/21/16:20</c:v>
                </c:pt>
                <c:pt idx="4893">
                  <c:v>12/21/16:21</c:v>
                </c:pt>
                <c:pt idx="4894">
                  <c:v>12/21/16:22</c:v>
                </c:pt>
                <c:pt idx="4895">
                  <c:v>12/21/16:23</c:v>
                </c:pt>
                <c:pt idx="4896">
                  <c:v>12/22/16:0</c:v>
                </c:pt>
                <c:pt idx="4897">
                  <c:v>12/22/16:1</c:v>
                </c:pt>
                <c:pt idx="4898">
                  <c:v>12/22/16:2</c:v>
                </c:pt>
                <c:pt idx="4899">
                  <c:v>12/22/16:3</c:v>
                </c:pt>
                <c:pt idx="4900">
                  <c:v>12/22/16:4</c:v>
                </c:pt>
                <c:pt idx="4901">
                  <c:v>12/22/16:5</c:v>
                </c:pt>
                <c:pt idx="4902">
                  <c:v>12/22/16:6</c:v>
                </c:pt>
                <c:pt idx="4903">
                  <c:v>12/22/16:7</c:v>
                </c:pt>
                <c:pt idx="4904">
                  <c:v>12/22/16:8</c:v>
                </c:pt>
                <c:pt idx="4905">
                  <c:v>12/22/16:9</c:v>
                </c:pt>
                <c:pt idx="4906">
                  <c:v>12/22/16:10</c:v>
                </c:pt>
                <c:pt idx="4907">
                  <c:v>12/22/16:11</c:v>
                </c:pt>
                <c:pt idx="4908">
                  <c:v>12/22/16:12</c:v>
                </c:pt>
                <c:pt idx="4909">
                  <c:v>12/22/16:13</c:v>
                </c:pt>
                <c:pt idx="4910">
                  <c:v>12/22/16:14</c:v>
                </c:pt>
                <c:pt idx="4911">
                  <c:v>12/22/16:15</c:v>
                </c:pt>
                <c:pt idx="4912">
                  <c:v>12/22/16:16</c:v>
                </c:pt>
                <c:pt idx="4913">
                  <c:v>12/22/16:17</c:v>
                </c:pt>
                <c:pt idx="4914">
                  <c:v>12/22/16:18</c:v>
                </c:pt>
                <c:pt idx="4915">
                  <c:v>12/22/16:19</c:v>
                </c:pt>
                <c:pt idx="4916">
                  <c:v>12/22/16:20</c:v>
                </c:pt>
                <c:pt idx="4917">
                  <c:v>12/22/16:21</c:v>
                </c:pt>
                <c:pt idx="4918">
                  <c:v>12/22/16:22</c:v>
                </c:pt>
                <c:pt idx="4919">
                  <c:v>12/22/16:23</c:v>
                </c:pt>
                <c:pt idx="4920">
                  <c:v>12/23/16:0</c:v>
                </c:pt>
                <c:pt idx="4921">
                  <c:v>12/23/16:1</c:v>
                </c:pt>
                <c:pt idx="4922">
                  <c:v>12/23/16:2</c:v>
                </c:pt>
                <c:pt idx="4923">
                  <c:v>12/23/16:3</c:v>
                </c:pt>
                <c:pt idx="4924">
                  <c:v>12/23/16:4</c:v>
                </c:pt>
                <c:pt idx="4925">
                  <c:v>12/23/16:5</c:v>
                </c:pt>
                <c:pt idx="4926">
                  <c:v>12/23/16:6</c:v>
                </c:pt>
                <c:pt idx="4927">
                  <c:v>12/23/16:7</c:v>
                </c:pt>
                <c:pt idx="4928">
                  <c:v>12/23/16:8</c:v>
                </c:pt>
                <c:pt idx="4929">
                  <c:v>12/23/16:9</c:v>
                </c:pt>
                <c:pt idx="4930">
                  <c:v>12/23/16:10</c:v>
                </c:pt>
                <c:pt idx="4931">
                  <c:v>12/23/16:11</c:v>
                </c:pt>
                <c:pt idx="4932">
                  <c:v>12/23/16:12</c:v>
                </c:pt>
                <c:pt idx="4933">
                  <c:v>12/23/16:13</c:v>
                </c:pt>
                <c:pt idx="4934">
                  <c:v>12/23/16:14</c:v>
                </c:pt>
                <c:pt idx="4935">
                  <c:v>12/23/16:15</c:v>
                </c:pt>
                <c:pt idx="4936">
                  <c:v>12/23/16:16</c:v>
                </c:pt>
                <c:pt idx="4937">
                  <c:v>12/23/16:17</c:v>
                </c:pt>
                <c:pt idx="4938">
                  <c:v>12/23/16:18</c:v>
                </c:pt>
                <c:pt idx="4939">
                  <c:v>12/23/16:19</c:v>
                </c:pt>
                <c:pt idx="4940">
                  <c:v>12/23/16:20</c:v>
                </c:pt>
                <c:pt idx="4941">
                  <c:v>12/23/16:21</c:v>
                </c:pt>
                <c:pt idx="4942">
                  <c:v>12/23/16:22</c:v>
                </c:pt>
                <c:pt idx="4943">
                  <c:v>12/23/16:23</c:v>
                </c:pt>
                <c:pt idx="4944">
                  <c:v>12/24/16:0</c:v>
                </c:pt>
                <c:pt idx="4945">
                  <c:v>12/24/16:1</c:v>
                </c:pt>
                <c:pt idx="4946">
                  <c:v>12/24/16:2</c:v>
                </c:pt>
                <c:pt idx="4947">
                  <c:v>12/24/16:3</c:v>
                </c:pt>
                <c:pt idx="4948">
                  <c:v>12/24/16:4</c:v>
                </c:pt>
                <c:pt idx="4949">
                  <c:v>12/24/16:5</c:v>
                </c:pt>
                <c:pt idx="4950">
                  <c:v>12/24/16:6</c:v>
                </c:pt>
                <c:pt idx="4951">
                  <c:v>12/24/16:7</c:v>
                </c:pt>
                <c:pt idx="4952">
                  <c:v>12/24/16:8</c:v>
                </c:pt>
                <c:pt idx="4953">
                  <c:v>12/24/16:9</c:v>
                </c:pt>
                <c:pt idx="4954">
                  <c:v>12/24/16:10</c:v>
                </c:pt>
                <c:pt idx="4955">
                  <c:v>12/24/16:11</c:v>
                </c:pt>
                <c:pt idx="4956">
                  <c:v>12/24/16:12</c:v>
                </c:pt>
                <c:pt idx="4957">
                  <c:v>12/24/16:13</c:v>
                </c:pt>
                <c:pt idx="4958">
                  <c:v>12/24/16:14</c:v>
                </c:pt>
                <c:pt idx="4959">
                  <c:v>12/24/16:15</c:v>
                </c:pt>
                <c:pt idx="4960">
                  <c:v>12/24/16:16</c:v>
                </c:pt>
                <c:pt idx="4961">
                  <c:v>12/24/16:17</c:v>
                </c:pt>
                <c:pt idx="4962">
                  <c:v>12/24/16:18</c:v>
                </c:pt>
                <c:pt idx="4963">
                  <c:v>12/24/16:19</c:v>
                </c:pt>
                <c:pt idx="4964">
                  <c:v>12/24/16:20</c:v>
                </c:pt>
                <c:pt idx="4965">
                  <c:v>12/24/16:21</c:v>
                </c:pt>
                <c:pt idx="4966">
                  <c:v>12/24/16:22</c:v>
                </c:pt>
                <c:pt idx="4967">
                  <c:v>12/24/16:23</c:v>
                </c:pt>
                <c:pt idx="4968">
                  <c:v>12/25/16:0</c:v>
                </c:pt>
                <c:pt idx="4969">
                  <c:v>12/25/16:1</c:v>
                </c:pt>
                <c:pt idx="4970">
                  <c:v>12/25/16:2</c:v>
                </c:pt>
                <c:pt idx="4971">
                  <c:v>12/25/16:3</c:v>
                </c:pt>
                <c:pt idx="4972">
                  <c:v>12/25/16:4</c:v>
                </c:pt>
                <c:pt idx="4973">
                  <c:v>12/25/16:5</c:v>
                </c:pt>
                <c:pt idx="4974">
                  <c:v>12/25/16:6</c:v>
                </c:pt>
                <c:pt idx="4975">
                  <c:v>12/25/16:7</c:v>
                </c:pt>
                <c:pt idx="4976">
                  <c:v>12/25/16:8</c:v>
                </c:pt>
                <c:pt idx="4977">
                  <c:v>12/25/16:9</c:v>
                </c:pt>
                <c:pt idx="4978">
                  <c:v>12/25/16:10</c:v>
                </c:pt>
                <c:pt idx="4979">
                  <c:v>12/25/16:11</c:v>
                </c:pt>
                <c:pt idx="4980">
                  <c:v>12/25/16:12</c:v>
                </c:pt>
                <c:pt idx="4981">
                  <c:v>12/25/16:13</c:v>
                </c:pt>
                <c:pt idx="4982">
                  <c:v>12/25/16:14</c:v>
                </c:pt>
                <c:pt idx="4983">
                  <c:v>12/25/16:15</c:v>
                </c:pt>
                <c:pt idx="4984">
                  <c:v>12/25/16:16</c:v>
                </c:pt>
                <c:pt idx="4985">
                  <c:v>12/25/16:17</c:v>
                </c:pt>
                <c:pt idx="4986">
                  <c:v>12/25/16:18</c:v>
                </c:pt>
                <c:pt idx="4987">
                  <c:v>12/25/16:19</c:v>
                </c:pt>
                <c:pt idx="4988">
                  <c:v>12/25/16:20</c:v>
                </c:pt>
                <c:pt idx="4989">
                  <c:v>12/25/16:21</c:v>
                </c:pt>
                <c:pt idx="4990">
                  <c:v>12/25/16:22</c:v>
                </c:pt>
                <c:pt idx="4991">
                  <c:v>12/25/16:23</c:v>
                </c:pt>
                <c:pt idx="4992">
                  <c:v>12/26/16:0</c:v>
                </c:pt>
                <c:pt idx="4993">
                  <c:v>12/26/16:1</c:v>
                </c:pt>
                <c:pt idx="4994">
                  <c:v>12/26/16:2</c:v>
                </c:pt>
                <c:pt idx="4995">
                  <c:v>12/26/16:3</c:v>
                </c:pt>
                <c:pt idx="4996">
                  <c:v>12/26/16:4</c:v>
                </c:pt>
                <c:pt idx="4997">
                  <c:v>12/26/16:5</c:v>
                </c:pt>
                <c:pt idx="4998">
                  <c:v>12/26/16:6</c:v>
                </c:pt>
                <c:pt idx="4999">
                  <c:v>12/26/16:7</c:v>
                </c:pt>
                <c:pt idx="5000">
                  <c:v>12/26/16:8</c:v>
                </c:pt>
                <c:pt idx="5001">
                  <c:v>12/26/16:9</c:v>
                </c:pt>
                <c:pt idx="5002">
                  <c:v>12/26/16:10</c:v>
                </c:pt>
                <c:pt idx="5003">
                  <c:v>12/26/16:11</c:v>
                </c:pt>
                <c:pt idx="5004">
                  <c:v>12/26/16:12</c:v>
                </c:pt>
                <c:pt idx="5005">
                  <c:v>12/26/16:13</c:v>
                </c:pt>
                <c:pt idx="5006">
                  <c:v>12/26/16:14</c:v>
                </c:pt>
                <c:pt idx="5007">
                  <c:v>12/26/16:15</c:v>
                </c:pt>
                <c:pt idx="5008">
                  <c:v>12/26/16:16</c:v>
                </c:pt>
                <c:pt idx="5009">
                  <c:v>12/26/16:17</c:v>
                </c:pt>
                <c:pt idx="5010">
                  <c:v>12/26/16:18</c:v>
                </c:pt>
                <c:pt idx="5011">
                  <c:v>12/26/16:19</c:v>
                </c:pt>
                <c:pt idx="5012">
                  <c:v>12/26/16:20</c:v>
                </c:pt>
                <c:pt idx="5013">
                  <c:v>12/26/16:21</c:v>
                </c:pt>
                <c:pt idx="5014">
                  <c:v>12/26/16:22</c:v>
                </c:pt>
                <c:pt idx="5015">
                  <c:v>12/26/16:23</c:v>
                </c:pt>
                <c:pt idx="5016">
                  <c:v>12/27/16:0</c:v>
                </c:pt>
                <c:pt idx="5017">
                  <c:v>12/27/16:1</c:v>
                </c:pt>
                <c:pt idx="5018">
                  <c:v>12/27/16:2</c:v>
                </c:pt>
                <c:pt idx="5019">
                  <c:v>12/27/16:3</c:v>
                </c:pt>
                <c:pt idx="5020">
                  <c:v>12/27/16:4</c:v>
                </c:pt>
                <c:pt idx="5021">
                  <c:v>12/27/16:5</c:v>
                </c:pt>
                <c:pt idx="5022">
                  <c:v>12/27/16:6</c:v>
                </c:pt>
                <c:pt idx="5023">
                  <c:v>12/27/16:7</c:v>
                </c:pt>
                <c:pt idx="5024">
                  <c:v>12/27/16:8</c:v>
                </c:pt>
                <c:pt idx="5025">
                  <c:v>12/27/16:9</c:v>
                </c:pt>
                <c:pt idx="5026">
                  <c:v>12/27/16:10</c:v>
                </c:pt>
                <c:pt idx="5027">
                  <c:v>12/27/16:11</c:v>
                </c:pt>
                <c:pt idx="5028">
                  <c:v>12/27/16:12</c:v>
                </c:pt>
                <c:pt idx="5029">
                  <c:v>12/27/16:13</c:v>
                </c:pt>
                <c:pt idx="5030">
                  <c:v>12/27/16:14</c:v>
                </c:pt>
                <c:pt idx="5031">
                  <c:v>12/27/16:15</c:v>
                </c:pt>
                <c:pt idx="5032">
                  <c:v>12/27/16:16</c:v>
                </c:pt>
                <c:pt idx="5033">
                  <c:v>12/27/16:17</c:v>
                </c:pt>
                <c:pt idx="5034">
                  <c:v>12/27/16:18</c:v>
                </c:pt>
                <c:pt idx="5035">
                  <c:v>12/27/16:19</c:v>
                </c:pt>
                <c:pt idx="5036">
                  <c:v>12/27/16:20</c:v>
                </c:pt>
                <c:pt idx="5037">
                  <c:v>12/27/16:21</c:v>
                </c:pt>
                <c:pt idx="5038">
                  <c:v>12/27/16:22</c:v>
                </c:pt>
                <c:pt idx="5039">
                  <c:v>12/27/16:23</c:v>
                </c:pt>
                <c:pt idx="5040">
                  <c:v>12/28/16:0</c:v>
                </c:pt>
                <c:pt idx="5041">
                  <c:v>12/28/16:1</c:v>
                </c:pt>
                <c:pt idx="5042">
                  <c:v>12/28/16:2</c:v>
                </c:pt>
                <c:pt idx="5043">
                  <c:v>12/28/16:3</c:v>
                </c:pt>
                <c:pt idx="5044">
                  <c:v>12/28/16:4</c:v>
                </c:pt>
                <c:pt idx="5045">
                  <c:v>12/28/16:5</c:v>
                </c:pt>
                <c:pt idx="5046">
                  <c:v>12/28/16:6</c:v>
                </c:pt>
                <c:pt idx="5047">
                  <c:v>12/28/16:7</c:v>
                </c:pt>
                <c:pt idx="5048">
                  <c:v>12/28/16:8</c:v>
                </c:pt>
                <c:pt idx="5049">
                  <c:v>12/28/16:9</c:v>
                </c:pt>
                <c:pt idx="5050">
                  <c:v>12/28/16:10</c:v>
                </c:pt>
                <c:pt idx="5051">
                  <c:v>12/28/16:11</c:v>
                </c:pt>
                <c:pt idx="5052">
                  <c:v>12/28/16:12</c:v>
                </c:pt>
                <c:pt idx="5053">
                  <c:v>12/28/16:13</c:v>
                </c:pt>
                <c:pt idx="5054">
                  <c:v>12/28/16:14</c:v>
                </c:pt>
                <c:pt idx="5055">
                  <c:v>12/28/16:15</c:v>
                </c:pt>
                <c:pt idx="5056">
                  <c:v>12/28/16:16</c:v>
                </c:pt>
                <c:pt idx="5057">
                  <c:v>12/28/16:17</c:v>
                </c:pt>
                <c:pt idx="5058">
                  <c:v>12/28/16:18</c:v>
                </c:pt>
                <c:pt idx="5059">
                  <c:v>12/28/16:19</c:v>
                </c:pt>
                <c:pt idx="5060">
                  <c:v>12/28/16:20</c:v>
                </c:pt>
                <c:pt idx="5061">
                  <c:v>12/28/16:21</c:v>
                </c:pt>
                <c:pt idx="5062">
                  <c:v>12/28/16:22</c:v>
                </c:pt>
                <c:pt idx="5063">
                  <c:v>12/28/16:23</c:v>
                </c:pt>
                <c:pt idx="5064">
                  <c:v>12/29/16:0</c:v>
                </c:pt>
                <c:pt idx="5065">
                  <c:v>12/29/16:1</c:v>
                </c:pt>
                <c:pt idx="5066">
                  <c:v>12/29/16:2</c:v>
                </c:pt>
                <c:pt idx="5067">
                  <c:v>12/29/16:3</c:v>
                </c:pt>
                <c:pt idx="5068">
                  <c:v>12/29/16:4</c:v>
                </c:pt>
                <c:pt idx="5069">
                  <c:v>12/29/16:5</c:v>
                </c:pt>
                <c:pt idx="5070">
                  <c:v>12/29/16:6</c:v>
                </c:pt>
                <c:pt idx="5071">
                  <c:v>12/29/16:7</c:v>
                </c:pt>
                <c:pt idx="5072">
                  <c:v>12/29/16:8</c:v>
                </c:pt>
                <c:pt idx="5073">
                  <c:v>12/29/16:9</c:v>
                </c:pt>
                <c:pt idx="5074">
                  <c:v>12/29/16:10</c:v>
                </c:pt>
                <c:pt idx="5075">
                  <c:v>12/29/16:11</c:v>
                </c:pt>
                <c:pt idx="5076">
                  <c:v>12/29/16:12</c:v>
                </c:pt>
                <c:pt idx="5077">
                  <c:v>12/29/16:13</c:v>
                </c:pt>
                <c:pt idx="5078">
                  <c:v>12/29/16:14</c:v>
                </c:pt>
                <c:pt idx="5079">
                  <c:v>12/29/16:15</c:v>
                </c:pt>
                <c:pt idx="5080">
                  <c:v>12/29/16:16</c:v>
                </c:pt>
                <c:pt idx="5081">
                  <c:v>12/29/16:17</c:v>
                </c:pt>
                <c:pt idx="5082">
                  <c:v>12/29/16:18</c:v>
                </c:pt>
                <c:pt idx="5083">
                  <c:v>12/29/16:19</c:v>
                </c:pt>
                <c:pt idx="5084">
                  <c:v>12/29/16:20</c:v>
                </c:pt>
                <c:pt idx="5085">
                  <c:v>12/29/16:21</c:v>
                </c:pt>
                <c:pt idx="5086">
                  <c:v>12/29/16:22</c:v>
                </c:pt>
                <c:pt idx="5087">
                  <c:v>12/29/16:23</c:v>
                </c:pt>
                <c:pt idx="5088">
                  <c:v>12/30/16:0</c:v>
                </c:pt>
                <c:pt idx="5089">
                  <c:v>12/30/16:1</c:v>
                </c:pt>
                <c:pt idx="5090">
                  <c:v>12/30/16:2</c:v>
                </c:pt>
                <c:pt idx="5091">
                  <c:v>12/30/16:3</c:v>
                </c:pt>
                <c:pt idx="5092">
                  <c:v>12/30/16:4</c:v>
                </c:pt>
                <c:pt idx="5093">
                  <c:v>12/30/16:5</c:v>
                </c:pt>
                <c:pt idx="5094">
                  <c:v>12/30/16:6</c:v>
                </c:pt>
                <c:pt idx="5095">
                  <c:v>12/30/16:7</c:v>
                </c:pt>
                <c:pt idx="5096">
                  <c:v>12/30/16:8</c:v>
                </c:pt>
                <c:pt idx="5097">
                  <c:v>12/30/16:9</c:v>
                </c:pt>
                <c:pt idx="5098">
                  <c:v>12/30/16:10</c:v>
                </c:pt>
                <c:pt idx="5099">
                  <c:v>12/30/16:11</c:v>
                </c:pt>
                <c:pt idx="5100">
                  <c:v>12/30/16:12</c:v>
                </c:pt>
                <c:pt idx="5101">
                  <c:v>12/30/16:13</c:v>
                </c:pt>
                <c:pt idx="5102">
                  <c:v>12/30/16:14</c:v>
                </c:pt>
                <c:pt idx="5103">
                  <c:v>12/30/16:15</c:v>
                </c:pt>
                <c:pt idx="5104">
                  <c:v>12/30/16:16</c:v>
                </c:pt>
                <c:pt idx="5105">
                  <c:v>12/30/16:17</c:v>
                </c:pt>
                <c:pt idx="5106">
                  <c:v>12/30/16:18</c:v>
                </c:pt>
                <c:pt idx="5107">
                  <c:v>12/30/16:19</c:v>
                </c:pt>
                <c:pt idx="5108">
                  <c:v>12/30/16:20</c:v>
                </c:pt>
                <c:pt idx="5109">
                  <c:v>12/30/16:21</c:v>
                </c:pt>
                <c:pt idx="5110">
                  <c:v>12/30/16:22</c:v>
                </c:pt>
                <c:pt idx="5111">
                  <c:v>12/30/16:23</c:v>
                </c:pt>
                <c:pt idx="5112">
                  <c:v>12/31/16:0</c:v>
                </c:pt>
                <c:pt idx="5113">
                  <c:v>12/31/16:1</c:v>
                </c:pt>
                <c:pt idx="5114">
                  <c:v>12/31/16:2</c:v>
                </c:pt>
                <c:pt idx="5115">
                  <c:v>12/31/16:3</c:v>
                </c:pt>
                <c:pt idx="5116">
                  <c:v>12/31/16:4</c:v>
                </c:pt>
                <c:pt idx="5117">
                  <c:v>12/31/16:5</c:v>
                </c:pt>
                <c:pt idx="5118">
                  <c:v>12/31/16:6</c:v>
                </c:pt>
                <c:pt idx="5119">
                  <c:v>12/31/16:7</c:v>
                </c:pt>
                <c:pt idx="5120">
                  <c:v>12/31/16:8</c:v>
                </c:pt>
                <c:pt idx="5121">
                  <c:v>12/31/16:9</c:v>
                </c:pt>
                <c:pt idx="5122">
                  <c:v>12/31/16:10</c:v>
                </c:pt>
                <c:pt idx="5123">
                  <c:v>12/31/16:11</c:v>
                </c:pt>
                <c:pt idx="5124">
                  <c:v>12/31/16:12</c:v>
                </c:pt>
                <c:pt idx="5125">
                  <c:v>12/31/16:13</c:v>
                </c:pt>
                <c:pt idx="5126">
                  <c:v>12/31/16:14</c:v>
                </c:pt>
                <c:pt idx="5127">
                  <c:v>12/31/16:15</c:v>
                </c:pt>
                <c:pt idx="5128">
                  <c:v>12/31/16:16</c:v>
                </c:pt>
                <c:pt idx="5129">
                  <c:v>12/31/16:17</c:v>
                </c:pt>
                <c:pt idx="5130">
                  <c:v>12/31/16:18</c:v>
                </c:pt>
                <c:pt idx="5131">
                  <c:v>12/31/16:19</c:v>
                </c:pt>
                <c:pt idx="5132">
                  <c:v>12/31/16:20</c:v>
                </c:pt>
                <c:pt idx="5133">
                  <c:v>12/31/16:21</c:v>
                </c:pt>
                <c:pt idx="5134">
                  <c:v>12/31/16:22</c:v>
                </c:pt>
                <c:pt idx="5135">
                  <c:v>12/31/16:23</c:v>
                </c:pt>
                <c:pt idx="5136">
                  <c:v>01/01/17:0</c:v>
                </c:pt>
                <c:pt idx="5137">
                  <c:v>01/01/17:1</c:v>
                </c:pt>
                <c:pt idx="5138">
                  <c:v>01/01/17:2</c:v>
                </c:pt>
                <c:pt idx="5139">
                  <c:v>01/01/17:3</c:v>
                </c:pt>
                <c:pt idx="5140">
                  <c:v>01/01/17:4</c:v>
                </c:pt>
                <c:pt idx="5141">
                  <c:v>01/01/17:5</c:v>
                </c:pt>
                <c:pt idx="5142">
                  <c:v>01/01/17:6</c:v>
                </c:pt>
                <c:pt idx="5143">
                  <c:v>01/01/17:7</c:v>
                </c:pt>
                <c:pt idx="5144">
                  <c:v>01/01/17:8</c:v>
                </c:pt>
                <c:pt idx="5145">
                  <c:v>01/01/17:9</c:v>
                </c:pt>
                <c:pt idx="5146">
                  <c:v>01/01/17:10</c:v>
                </c:pt>
                <c:pt idx="5147">
                  <c:v>01/01/17:11</c:v>
                </c:pt>
                <c:pt idx="5148">
                  <c:v>01/01/17:12</c:v>
                </c:pt>
                <c:pt idx="5149">
                  <c:v>01/01/17:13</c:v>
                </c:pt>
                <c:pt idx="5150">
                  <c:v>01/01/17:14</c:v>
                </c:pt>
                <c:pt idx="5151">
                  <c:v>01/01/17:15</c:v>
                </c:pt>
                <c:pt idx="5152">
                  <c:v>01/01/17:16</c:v>
                </c:pt>
                <c:pt idx="5153">
                  <c:v>01/01/17:17</c:v>
                </c:pt>
                <c:pt idx="5154">
                  <c:v>01/01/17:18</c:v>
                </c:pt>
                <c:pt idx="5155">
                  <c:v>01/01/17:19</c:v>
                </c:pt>
                <c:pt idx="5156">
                  <c:v>01/01/17:20</c:v>
                </c:pt>
                <c:pt idx="5157">
                  <c:v>01/01/17:21</c:v>
                </c:pt>
                <c:pt idx="5158">
                  <c:v>01/01/17:22</c:v>
                </c:pt>
                <c:pt idx="5159">
                  <c:v>01/01/17:23</c:v>
                </c:pt>
                <c:pt idx="5160">
                  <c:v>01/02/17:0</c:v>
                </c:pt>
                <c:pt idx="5161">
                  <c:v>01/02/17:1</c:v>
                </c:pt>
                <c:pt idx="5162">
                  <c:v>01/02/17:2</c:v>
                </c:pt>
                <c:pt idx="5163">
                  <c:v>01/02/17:3</c:v>
                </c:pt>
                <c:pt idx="5164">
                  <c:v>01/02/17:4</c:v>
                </c:pt>
                <c:pt idx="5165">
                  <c:v>01/02/17:5</c:v>
                </c:pt>
                <c:pt idx="5166">
                  <c:v>01/02/17:6</c:v>
                </c:pt>
                <c:pt idx="5167">
                  <c:v>01/02/17:7</c:v>
                </c:pt>
                <c:pt idx="5168">
                  <c:v>01/02/17:8</c:v>
                </c:pt>
                <c:pt idx="5169">
                  <c:v>01/02/17:9</c:v>
                </c:pt>
                <c:pt idx="5170">
                  <c:v>01/02/17:10</c:v>
                </c:pt>
                <c:pt idx="5171">
                  <c:v>01/02/17:11</c:v>
                </c:pt>
                <c:pt idx="5172">
                  <c:v>01/02/17:12</c:v>
                </c:pt>
                <c:pt idx="5173">
                  <c:v>01/02/17:13</c:v>
                </c:pt>
                <c:pt idx="5174">
                  <c:v>01/02/17:14</c:v>
                </c:pt>
                <c:pt idx="5175">
                  <c:v>01/02/17:15</c:v>
                </c:pt>
                <c:pt idx="5176">
                  <c:v>01/02/17:16</c:v>
                </c:pt>
                <c:pt idx="5177">
                  <c:v>01/02/17:17</c:v>
                </c:pt>
                <c:pt idx="5178">
                  <c:v>01/02/17:18</c:v>
                </c:pt>
                <c:pt idx="5179">
                  <c:v>01/02/17:19</c:v>
                </c:pt>
                <c:pt idx="5180">
                  <c:v>01/02/17:20</c:v>
                </c:pt>
                <c:pt idx="5181">
                  <c:v>01/02/17:21</c:v>
                </c:pt>
                <c:pt idx="5182">
                  <c:v>01/02/17:22</c:v>
                </c:pt>
                <c:pt idx="5183">
                  <c:v>01/02/17:23</c:v>
                </c:pt>
                <c:pt idx="5184">
                  <c:v>01/03/17:0</c:v>
                </c:pt>
                <c:pt idx="5185">
                  <c:v>01/03/17:1</c:v>
                </c:pt>
                <c:pt idx="5186">
                  <c:v>01/03/17:2</c:v>
                </c:pt>
                <c:pt idx="5187">
                  <c:v>01/03/17:3</c:v>
                </c:pt>
                <c:pt idx="5188">
                  <c:v>01/03/17:4</c:v>
                </c:pt>
                <c:pt idx="5189">
                  <c:v>01/03/17:5</c:v>
                </c:pt>
                <c:pt idx="5190">
                  <c:v>01/03/17:6</c:v>
                </c:pt>
                <c:pt idx="5191">
                  <c:v>01/03/17:7</c:v>
                </c:pt>
                <c:pt idx="5192">
                  <c:v>01/03/17:8</c:v>
                </c:pt>
                <c:pt idx="5193">
                  <c:v>01/03/17:9</c:v>
                </c:pt>
                <c:pt idx="5194">
                  <c:v>01/03/17:10</c:v>
                </c:pt>
                <c:pt idx="5195">
                  <c:v>01/03/17:11</c:v>
                </c:pt>
                <c:pt idx="5196">
                  <c:v>01/03/17:12</c:v>
                </c:pt>
                <c:pt idx="5197">
                  <c:v>01/03/17:13</c:v>
                </c:pt>
                <c:pt idx="5198">
                  <c:v>01/03/17:14</c:v>
                </c:pt>
                <c:pt idx="5199">
                  <c:v>01/03/17:15</c:v>
                </c:pt>
                <c:pt idx="5200">
                  <c:v>01/03/17:16</c:v>
                </c:pt>
                <c:pt idx="5201">
                  <c:v>01/03/17:17</c:v>
                </c:pt>
                <c:pt idx="5202">
                  <c:v>01/03/17:18</c:v>
                </c:pt>
                <c:pt idx="5203">
                  <c:v>01/03/17:19</c:v>
                </c:pt>
                <c:pt idx="5204">
                  <c:v>01/03/17:20</c:v>
                </c:pt>
                <c:pt idx="5205">
                  <c:v>01/03/17:21</c:v>
                </c:pt>
                <c:pt idx="5206">
                  <c:v>01/03/17:22</c:v>
                </c:pt>
                <c:pt idx="5207">
                  <c:v>01/03/17:23</c:v>
                </c:pt>
                <c:pt idx="5208">
                  <c:v>01/04/17:0</c:v>
                </c:pt>
                <c:pt idx="5209">
                  <c:v>01/04/17:1</c:v>
                </c:pt>
                <c:pt idx="5210">
                  <c:v>01/04/17:2</c:v>
                </c:pt>
                <c:pt idx="5211">
                  <c:v>01/04/17:3</c:v>
                </c:pt>
                <c:pt idx="5212">
                  <c:v>01/04/17:4</c:v>
                </c:pt>
                <c:pt idx="5213">
                  <c:v>01/04/17:5</c:v>
                </c:pt>
                <c:pt idx="5214">
                  <c:v>01/04/17:6</c:v>
                </c:pt>
                <c:pt idx="5215">
                  <c:v>01/04/17:7</c:v>
                </c:pt>
                <c:pt idx="5216">
                  <c:v>01/04/17:8</c:v>
                </c:pt>
                <c:pt idx="5217">
                  <c:v>01/04/17:9</c:v>
                </c:pt>
                <c:pt idx="5218">
                  <c:v>01/04/17:10</c:v>
                </c:pt>
                <c:pt idx="5219">
                  <c:v>01/04/17:11</c:v>
                </c:pt>
                <c:pt idx="5220">
                  <c:v>01/04/17:12</c:v>
                </c:pt>
                <c:pt idx="5221">
                  <c:v>01/04/17:13</c:v>
                </c:pt>
                <c:pt idx="5222">
                  <c:v>01/04/17:14</c:v>
                </c:pt>
                <c:pt idx="5223">
                  <c:v>01/04/17:15</c:v>
                </c:pt>
                <c:pt idx="5224">
                  <c:v>01/04/17:16</c:v>
                </c:pt>
                <c:pt idx="5225">
                  <c:v>01/04/17:17</c:v>
                </c:pt>
                <c:pt idx="5226">
                  <c:v>01/04/17:18</c:v>
                </c:pt>
                <c:pt idx="5227">
                  <c:v>01/04/17:19</c:v>
                </c:pt>
                <c:pt idx="5228">
                  <c:v>01/04/17:20</c:v>
                </c:pt>
                <c:pt idx="5229">
                  <c:v>01/04/17:21</c:v>
                </c:pt>
                <c:pt idx="5230">
                  <c:v>01/04/17:22</c:v>
                </c:pt>
                <c:pt idx="5231">
                  <c:v>01/04/17:23</c:v>
                </c:pt>
                <c:pt idx="5232">
                  <c:v>01/05/17:0</c:v>
                </c:pt>
                <c:pt idx="5233">
                  <c:v>01/05/17:1</c:v>
                </c:pt>
                <c:pt idx="5234">
                  <c:v>01/05/17:2</c:v>
                </c:pt>
                <c:pt idx="5235">
                  <c:v>01/05/17:3</c:v>
                </c:pt>
                <c:pt idx="5236">
                  <c:v>01/05/17:4</c:v>
                </c:pt>
                <c:pt idx="5237">
                  <c:v>01/05/17:5</c:v>
                </c:pt>
                <c:pt idx="5238">
                  <c:v>01/05/17:6</c:v>
                </c:pt>
                <c:pt idx="5239">
                  <c:v>01/05/17:7</c:v>
                </c:pt>
                <c:pt idx="5240">
                  <c:v>01/05/17:8</c:v>
                </c:pt>
                <c:pt idx="5241">
                  <c:v>01/05/17:9</c:v>
                </c:pt>
                <c:pt idx="5242">
                  <c:v>01/05/17:10</c:v>
                </c:pt>
                <c:pt idx="5243">
                  <c:v>01/05/17:11</c:v>
                </c:pt>
                <c:pt idx="5244">
                  <c:v>01/05/17:12</c:v>
                </c:pt>
                <c:pt idx="5245">
                  <c:v>01/05/17:13</c:v>
                </c:pt>
                <c:pt idx="5246">
                  <c:v>01/05/17:14</c:v>
                </c:pt>
                <c:pt idx="5247">
                  <c:v>01/05/17:15</c:v>
                </c:pt>
                <c:pt idx="5248">
                  <c:v>01/05/17:16</c:v>
                </c:pt>
                <c:pt idx="5249">
                  <c:v>01/05/17:17</c:v>
                </c:pt>
                <c:pt idx="5250">
                  <c:v>01/05/17:18</c:v>
                </c:pt>
                <c:pt idx="5251">
                  <c:v>01/05/17:19</c:v>
                </c:pt>
                <c:pt idx="5252">
                  <c:v>01/05/17:20</c:v>
                </c:pt>
                <c:pt idx="5253">
                  <c:v>01/05/17:21</c:v>
                </c:pt>
                <c:pt idx="5254">
                  <c:v>01/05/17:22</c:v>
                </c:pt>
                <c:pt idx="5255">
                  <c:v>01/05/17:23</c:v>
                </c:pt>
                <c:pt idx="5256">
                  <c:v>01/06/17:0</c:v>
                </c:pt>
                <c:pt idx="5257">
                  <c:v>01/06/17:1</c:v>
                </c:pt>
                <c:pt idx="5258">
                  <c:v>01/06/17:2</c:v>
                </c:pt>
                <c:pt idx="5259">
                  <c:v>01/06/17:3</c:v>
                </c:pt>
                <c:pt idx="5260">
                  <c:v>01/06/17:4</c:v>
                </c:pt>
                <c:pt idx="5261">
                  <c:v>01/06/17:5</c:v>
                </c:pt>
                <c:pt idx="5262">
                  <c:v>01/06/17:6</c:v>
                </c:pt>
                <c:pt idx="5263">
                  <c:v>01/06/17:7</c:v>
                </c:pt>
                <c:pt idx="5264">
                  <c:v>01/06/17:8</c:v>
                </c:pt>
                <c:pt idx="5265">
                  <c:v>01/06/17:9</c:v>
                </c:pt>
                <c:pt idx="5266">
                  <c:v>01/06/17:10</c:v>
                </c:pt>
                <c:pt idx="5267">
                  <c:v>01/06/17:11</c:v>
                </c:pt>
                <c:pt idx="5268">
                  <c:v>01/06/17:12</c:v>
                </c:pt>
                <c:pt idx="5269">
                  <c:v>01/06/17:13</c:v>
                </c:pt>
                <c:pt idx="5270">
                  <c:v>01/06/17:14</c:v>
                </c:pt>
                <c:pt idx="5271">
                  <c:v>01/06/17:15</c:v>
                </c:pt>
                <c:pt idx="5272">
                  <c:v>01/06/17:16</c:v>
                </c:pt>
                <c:pt idx="5273">
                  <c:v>01/06/17:17</c:v>
                </c:pt>
                <c:pt idx="5274">
                  <c:v>01/06/17:18</c:v>
                </c:pt>
                <c:pt idx="5275">
                  <c:v>01/06/17:19</c:v>
                </c:pt>
                <c:pt idx="5276">
                  <c:v>01/06/17:20</c:v>
                </c:pt>
                <c:pt idx="5277">
                  <c:v>01/06/17:21</c:v>
                </c:pt>
                <c:pt idx="5278">
                  <c:v>01/06/17:22</c:v>
                </c:pt>
                <c:pt idx="5279">
                  <c:v>01/06/17:23</c:v>
                </c:pt>
                <c:pt idx="5280">
                  <c:v>01/07/17:0</c:v>
                </c:pt>
                <c:pt idx="5281">
                  <c:v>01/07/17:1</c:v>
                </c:pt>
                <c:pt idx="5282">
                  <c:v>01/07/17:2</c:v>
                </c:pt>
                <c:pt idx="5283">
                  <c:v>01/07/17:3</c:v>
                </c:pt>
                <c:pt idx="5284">
                  <c:v>01/07/17:4</c:v>
                </c:pt>
                <c:pt idx="5285">
                  <c:v>01/07/17:5</c:v>
                </c:pt>
                <c:pt idx="5286">
                  <c:v>01/07/17:6</c:v>
                </c:pt>
                <c:pt idx="5287">
                  <c:v>01/07/17:7</c:v>
                </c:pt>
                <c:pt idx="5288">
                  <c:v>01/07/17:8</c:v>
                </c:pt>
                <c:pt idx="5289">
                  <c:v>01/07/17:9</c:v>
                </c:pt>
                <c:pt idx="5290">
                  <c:v>01/07/17:10</c:v>
                </c:pt>
                <c:pt idx="5291">
                  <c:v>01/07/17:11</c:v>
                </c:pt>
                <c:pt idx="5292">
                  <c:v>01/07/17:12</c:v>
                </c:pt>
                <c:pt idx="5293">
                  <c:v>01/07/17:13</c:v>
                </c:pt>
                <c:pt idx="5294">
                  <c:v>01/07/17:14</c:v>
                </c:pt>
                <c:pt idx="5295">
                  <c:v>01/07/17:15</c:v>
                </c:pt>
                <c:pt idx="5296">
                  <c:v>01/07/17:16</c:v>
                </c:pt>
                <c:pt idx="5297">
                  <c:v>01/07/17:17</c:v>
                </c:pt>
                <c:pt idx="5298">
                  <c:v>01/07/17:18</c:v>
                </c:pt>
                <c:pt idx="5299">
                  <c:v>01/07/17:19</c:v>
                </c:pt>
                <c:pt idx="5300">
                  <c:v>01/07/17:20</c:v>
                </c:pt>
                <c:pt idx="5301">
                  <c:v>01/07/17:21</c:v>
                </c:pt>
                <c:pt idx="5302">
                  <c:v>01/07/17:22</c:v>
                </c:pt>
                <c:pt idx="5303">
                  <c:v>01/07/17:23</c:v>
                </c:pt>
                <c:pt idx="5304">
                  <c:v>01/08/17:0</c:v>
                </c:pt>
                <c:pt idx="5305">
                  <c:v>01/08/17:1</c:v>
                </c:pt>
                <c:pt idx="5306">
                  <c:v>01/08/17:2</c:v>
                </c:pt>
                <c:pt idx="5307">
                  <c:v>01/08/17:3</c:v>
                </c:pt>
                <c:pt idx="5308">
                  <c:v>01/08/17:4</c:v>
                </c:pt>
                <c:pt idx="5309">
                  <c:v>01/08/17:5</c:v>
                </c:pt>
                <c:pt idx="5310">
                  <c:v>01/08/17:6</c:v>
                </c:pt>
                <c:pt idx="5311">
                  <c:v>01/08/17:7</c:v>
                </c:pt>
                <c:pt idx="5312">
                  <c:v>01/08/17:8</c:v>
                </c:pt>
                <c:pt idx="5313">
                  <c:v>01/08/17:9</c:v>
                </c:pt>
                <c:pt idx="5314">
                  <c:v>01/08/17:10</c:v>
                </c:pt>
                <c:pt idx="5315">
                  <c:v>01/08/17:11</c:v>
                </c:pt>
                <c:pt idx="5316">
                  <c:v>01/08/17:12</c:v>
                </c:pt>
                <c:pt idx="5317">
                  <c:v>01/08/17:13</c:v>
                </c:pt>
                <c:pt idx="5318">
                  <c:v>01/08/17:14</c:v>
                </c:pt>
                <c:pt idx="5319">
                  <c:v>01/08/17:15</c:v>
                </c:pt>
                <c:pt idx="5320">
                  <c:v>01/08/17:16</c:v>
                </c:pt>
                <c:pt idx="5321">
                  <c:v>01/08/17:17</c:v>
                </c:pt>
                <c:pt idx="5322">
                  <c:v>01/08/17:18</c:v>
                </c:pt>
                <c:pt idx="5323">
                  <c:v>01/08/17:19</c:v>
                </c:pt>
                <c:pt idx="5324">
                  <c:v>01/08/17:20</c:v>
                </c:pt>
                <c:pt idx="5325">
                  <c:v>01/08/17:21</c:v>
                </c:pt>
                <c:pt idx="5326">
                  <c:v>01/08/17:22</c:v>
                </c:pt>
                <c:pt idx="5327">
                  <c:v>01/08/17:23</c:v>
                </c:pt>
                <c:pt idx="5328">
                  <c:v>01/09/17:0</c:v>
                </c:pt>
                <c:pt idx="5329">
                  <c:v>01/09/17:1</c:v>
                </c:pt>
                <c:pt idx="5330">
                  <c:v>01/09/17:2</c:v>
                </c:pt>
                <c:pt idx="5331">
                  <c:v>01/09/17:3</c:v>
                </c:pt>
                <c:pt idx="5332">
                  <c:v>01/09/17:4</c:v>
                </c:pt>
                <c:pt idx="5333">
                  <c:v>01/09/17:5</c:v>
                </c:pt>
                <c:pt idx="5334">
                  <c:v>01/09/17:6</c:v>
                </c:pt>
                <c:pt idx="5335">
                  <c:v>01/09/17:7</c:v>
                </c:pt>
                <c:pt idx="5336">
                  <c:v>01/09/17:8</c:v>
                </c:pt>
                <c:pt idx="5337">
                  <c:v>01/09/17:9</c:v>
                </c:pt>
                <c:pt idx="5338">
                  <c:v>01/09/17:10</c:v>
                </c:pt>
                <c:pt idx="5339">
                  <c:v>01/09/17:11</c:v>
                </c:pt>
                <c:pt idx="5340">
                  <c:v>01/09/17:12</c:v>
                </c:pt>
                <c:pt idx="5341">
                  <c:v>01/09/17:13</c:v>
                </c:pt>
                <c:pt idx="5342">
                  <c:v>01/09/17:14</c:v>
                </c:pt>
                <c:pt idx="5343">
                  <c:v>01/09/17:15</c:v>
                </c:pt>
                <c:pt idx="5344">
                  <c:v>01/09/17:16</c:v>
                </c:pt>
                <c:pt idx="5345">
                  <c:v>01/09/17:17</c:v>
                </c:pt>
                <c:pt idx="5346">
                  <c:v>01/09/17:18</c:v>
                </c:pt>
                <c:pt idx="5347">
                  <c:v>01/09/17:19</c:v>
                </c:pt>
                <c:pt idx="5348">
                  <c:v>01/09/17:20</c:v>
                </c:pt>
                <c:pt idx="5349">
                  <c:v>01/09/17:21</c:v>
                </c:pt>
                <c:pt idx="5350">
                  <c:v>01/09/17:22</c:v>
                </c:pt>
                <c:pt idx="5351">
                  <c:v>01/09/17:23</c:v>
                </c:pt>
                <c:pt idx="5352">
                  <c:v>01/10/17:0</c:v>
                </c:pt>
                <c:pt idx="5353">
                  <c:v>01/10/17:1</c:v>
                </c:pt>
                <c:pt idx="5354">
                  <c:v>01/10/17:2</c:v>
                </c:pt>
                <c:pt idx="5355">
                  <c:v>01/10/17:3</c:v>
                </c:pt>
                <c:pt idx="5356">
                  <c:v>01/10/17:4</c:v>
                </c:pt>
                <c:pt idx="5357">
                  <c:v>01/10/17:5</c:v>
                </c:pt>
                <c:pt idx="5358">
                  <c:v>01/10/17:6</c:v>
                </c:pt>
                <c:pt idx="5359">
                  <c:v>01/10/17:7</c:v>
                </c:pt>
                <c:pt idx="5360">
                  <c:v>01/10/17:8</c:v>
                </c:pt>
                <c:pt idx="5361">
                  <c:v>01/10/17:9</c:v>
                </c:pt>
                <c:pt idx="5362">
                  <c:v>01/10/17:10</c:v>
                </c:pt>
                <c:pt idx="5363">
                  <c:v>01/10/17:11</c:v>
                </c:pt>
                <c:pt idx="5364">
                  <c:v>01/10/17:12</c:v>
                </c:pt>
                <c:pt idx="5365">
                  <c:v>01/10/17:13</c:v>
                </c:pt>
                <c:pt idx="5366">
                  <c:v>01/10/17:14</c:v>
                </c:pt>
                <c:pt idx="5367">
                  <c:v>01/10/17:15</c:v>
                </c:pt>
                <c:pt idx="5368">
                  <c:v>01/10/17:16</c:v>
                </c:pt>
                <c:pt idx="5369">
                  <c:v>01/10/17:17</c:v>
                </c:pt>
                <c:pt idx="5370">
                  <c:v>01/10/17:18</c:v>
                </c:pt>
                <c:pt idx="5371">
                  <c:v>01/10/17:19</c:v>
                </c:pt>
                <c:pt idx="5372">
                  <c:v>01/10/17:20</c:v>
                </c:pt>
                <c:pt idx="5373">
                  <c:v>01/10/17:21</c:v>
                </c:pt>
                <c:pt idx="5374">
                  <c:v>01/10/17:22</c:v>
                </c:pt>
                <c:pt idx="5375">
                  <c:v>01/10/17:23</c:v>
                </c:pt>
                <c:pt idx="5376">
                  <c:v>01/11/17:0</c:v>
                </c:pt>
                <c:pt idx="5377">
                  <c:v>01/11/17:1</c:v>
                </c:pt>
                <c:pt idx="5378">
                  <c:v>01/11/17:2</c:v>
                </c:pt>
                <c:pt idx="5379">
                  <c:v>01/11/17:3</c:v>
                </c:pt>
                <c:pt idx="5380">
                  <c:v>01/11/17:4</c:v>
                </c:pt>
                <c:pt idx="5381">
                  <c:v>01/11/17:5</c:v>
                </c:pt>
                <c:pt idx="5382">
                  <c:v>01/11/17:6</c:v>
                </c:pt>
                <c:pt idx="5383">
                  <c:v>01/11/17:7</c:v>
                </c:pt>
                <c:pt idx="5384">
                  <c:v>01/11/17:8</c:v>
                </c:pt>
                <c:pt idx="5385">
                  <c:v>01/11/17:9</c:v>
                </c:pt>
                <c:pt idx="5386">
                  <c:v>01/11/17:10</c:v>
                </c:pt>
                <c:pt idx="5387">
                  <c:v>01/11/17:11</c:v>
                </c:pt>
                <c:pt idx="5388">
                  <c:v>01/11/17:12</c:v>
                </c:pt>
                <c:pt idx="5389">
                  <c:v>01/11/17:13</c:v>
                </c:pt>
                <c:pt idx="5390">
                  <c:v>01/11/17:14</c:v>
                </c:pt>
                <c:pt idx="5391">
                  <c:v>01/11/17:15</c:v>
                </c:pt>
                <c:pt idx="5392">
                  <c:v>01/11/17:16</c:v>
                </c:pt>
                <c:pt idx="5393">
                  <c:v>01/11/17:17</c:v>
                </c:pt>
                <c:pt idx="5394">
                  <c:v>01/11/17:18</c:v>
                </c:pt>
                <c:pt idx="5395">
                  <c:v>01/11/17:19</c:v>
                </c:pt>
                <c:pt idx="5396">
                  <c:v>01/11/17:20</c:v>
                </c:pt>
                <c:pt idx="5397">
                  <c:v>01/11/17:21</c:v>
                </c:pt>
                <c:pt idx="5398">
                  <c:v>01/11/17:22</c:v>
                </c:pt>
                <c:pt idx="5399">
                  <c:v>01/11/17:23</c:v>
                </c:pt>
                <c:pt idx="5400">
                  <c:v>01/12/17:0</c:v>
                </c:pt>
                <c:pt idx="5401">
                  <c:v>01/12/17:1</c:v>
                </c:pt>
                <c:pt idx="5402">
                  <c:v>01/12/17:2</c:v>
                </c:pt>
                <c:pt idx="5403">
                  <c:v>01/12/17:3</c:v>
                </c:pt>
                <c:pt idx="5404">
                  <c:v>01/12/17:4</c:v>
                </c:pt>
                <c:pt idx="5405">
                  <c:v>01/12/17:5</c:v>
                </c:pt>
                <c:pt idx="5406">
                  <c:v>01/12/17:6</c:v>
                </c:pt>
                <c:pt idx="5407">
                  <c:v>01/12/17:7</c:v>
                </c:pt>
                <c:pt idx="5408">
                  <c:v>01/12/17:8</c:v>
                </c:pt>
                <c:pt idx="5409">
                  <c:v>01/12/17:9</c:v>
                </c:pt>
                <c:pt idx="5410">
                  <c:v>01/12/17:10</c:v>
                </c:pt>
                <c:pt idx="5411">
                  <c:v>01/12/17:11</c:v>
                </c:pt>
                <c:pt idx="5412">
                  <c:v>01/12/17:12</c:v>
                </c:pt>
                <c:pt idx="5413">
                  <c:v>01/12/17:13</c:v>
                </c:pt>
                <c:pt idx="5414">
                  <c:v>01/12/17:14</c:v>
                </c:pt>
                <c:pt idx="5415">
                  <c:v>01/12/17:15</c:v>
                </c:pt>
                <c:pt idx="5416">
                  <c:v>01/12/17:16</c:v>
                </c:pt>
                <c:pt idx="5417">
                  <c:v>01/12/17:17</c:v>
                </c:pt>
                <c:pt idx="5418">
                  <c:v>01/12/17:18</c:v>
                </c:pt>
                <c:pt idx="5419">
                  <c:v>01/12/17:19</c:v>
                </c:pt>
                <c:pt idx="5420">
                  <c:v>01/12/17:20</c:v>
                </c:pt>
                <c:pt idx="5421">
                  <c:v>01/12/17:21</c:v>
                </c:pt>
                <c:pt idx="5422">
                  <c:v>01/12/17:22</c:v>
                </c:pt>
                <c:pt idx="5423">
                  <c:v>01/12/17:23</c:v>
                </c:pt>
                <c:pt idx="5424">
                  <c:v>01/13/17:0</c:v>
                </c:pt>
                <c:pt idx="5425">
                  <c:v>01/13/17:1</c:v>
                </c:pt>
                <c:pt idx="5426">
                  <c:v>01/13/17:2</c:v>
                </c:pt>
                <c:pt idx="5427">
                  <c:v>01/13/17:3</c:v>
                </c:pt>
                <c:pt idx="5428">
                  <c:v>01/13/17:4</c:v>
                </c:pt>
                <c:pt idx="5429">
                  <c:v>01/13/17:5</c:v>
                </c:pt>
                <c:pt idx="5430">
                  <c:v>01/13/17:6</c:v>
                </c:pt>
                <c:pt idx="5431">
                  <c:v>01/13/17:7</c:v>
                </c:pt>
                <c:pt idx="5432">
                  <c:v>01/13/17:8</c:v>
                </c:pt>
                <c:pt idx="5433">
                  <c:v>01/13/17:9</c:v>
                </c:pt>
                <c:pt idx="5434">
                  <c:v>01/13/17:10</c:v>
                </c:pt>
                <c:pt idx="5435">
                  <c:v>01/13/17:11</c:v>
                </c:pt>
                <c:pt idx="5436">
                  <c:v>01/13/17:12</c:v>
                </c:pt>
                <c:pt idx="5437">
                  <c:v>01/13/17:13</c:v>
                </c:pt>
                <c:pt idx="5438">
                  <c:v>01/13/17:14</c:v>
                </c:pt>
                <c:pt idx="5439">
                  <c:v>01/13/17:15</c:v>
                </c:pt>
                <c:pt idx="5440">
                  <c:v>01/13/17:16</c:v>
                </c:pt>
                <c:pt idx="5441">
                  <c:v>01/13/17:17</c:v>
                </c:pt>
                <c:pt idx="5442">
                  <c:v>01/13/17:18</c:v>
                </c:pt>
                <c:pt idx="5443">
                  <c:v>01/13/17:19</c:v>
                </c:pt>
                <c:pt idx="5444">
                  <c:v>01/13/17:20</c:v>
                </c:pt>
                <c:pt idx="5445">
                  <c:v>01/13/17:21</c:v>
                </c:pt>
                <c:pt idx="5446">
                  <c:v>01/13/17:22</c:v>
                </c:pt>
                <c:pt idx="5447">
                  <c:v>01/13/17:23</c:v>
                </c:pt>
                <c:pt idx="5448">
                  <c:v>01/14/17:0</c:v>
                </c:pt>
                <c:pt idx="5449">
                  <c:v>01/14/17:1</c:v>
                </c:pt>
                <c:pt idx="5450">
                  <c:v>01/14/17:2</c:v>
                </c:pt>
                <c:pt idx="5451">
                  <c:v>01/14/17:3</c:v>
                </c:pt>
                <c:pt idx="5452">
                  <c:v>01/14/17:4</c:v>
                </c:pt>
                <c:pt idx="5453">
                  <c:v>01/14/17:5</c:v>
                </c:pt>
                <c:pt idx="5454">
                  <c:v>01/14/17:6</c:v>
                </c:pt>
                <c:pt idx="5455">
                  <c:v>01/14/17:7</c:v>
                </c:pt>
                <c:pt idx="5456">
                  <c:v>01/14/17:8</c:v>
                </c:pt>
                <c:pt idx="5457">
                  <c:v>01/14/17:9</c:v>
                </c:pt>
                <c:pt idx="5458">
                  <c:v>01/14/17:10</c:v>
                </c:pt>
                <c:pt idx="5459">
                  <c:v>01/14/17:11</c:v>
                </c:pt>
                <c:pt idx="5460">
                  <c:v>01/14/17:12</c:v>
                </c:pt>
                <c:pt idx="5461">
                  <c:v>01/14/17:13</c:v>
                </c:pt>
                <c:pt idx="5462">
                  <c:v>01/14/17:14</c:v>
                </c:pt>
                <c:pt idx="5463">
                  <c:v>01/14/17:15</c:v>
                </c:pt>
                <c:pt idx="5464">
                  <c:v>01/14/17:16</c:v>
                </c:pt>
                <c:pt idx="5465">
                  <c:v>01/14/17:17</c:v>
                </c:pt>
                <c:pt idx="5466">
                  <c:v>01/14/17:18</c:v>
                </c:pt>
                <c:pt idx="5467">
                  <c:v>01/14/17:19</c:v>
                </c:pt>
                <c:pt idx="5468">
                  <c:v>01/14/17:20</c:v>
                </c:pt>
                <c:pt idx="5469">
                  <c:v>01/14/17:21</c:v>
                </c:pt>
                <c:pt idx="5470">
                  <c:v>01/14/17:22</c:v>
                </c:pt>
                <c:pt idx="5471">
                  <c:v>01/14/17:23</c:v>
                </c:pt>
                <c:pt idx="5472">
                  <c:v>01/15/17:0</c:v>
                </c:pt>
                <c:pt idx="5473">
                  <c:v>01/15/17:1</c:v>
                </c:pt>
                <c:pt idx="5474">
                  <c:v>01/15/17:2</c:v>
                </c:pt>
                <c:pt idx="5475">
                  <c:v>01/15/17:3</c:v>
                </c:pt>
                <c:pt idx="5476">
                  <c:v>01/15/17:4</c:v>
                </c:pt>
                <c:pt idx="5477">
                  <c:v>01/15/17:5</c:v>
                </c:pt>
                <c:pt idx="5478">
                  <c:v>01/15/17:6</c:v>
                </c:pt>
                <c:pt idx="5479">
                  <c:v>01/15/17:7</c:v>
                </c:pt>
                <c:pt idx="5480">
                  <c:v>01/15/17:8</c:v>
                </c:pt>
                <c:pt idx="5481">
                  <c:v>01/15/17:9</c:v>
                </c:pt>
                <c:pt idx="5482">
                  <c:v>01/15/17:10</c:v>
                </c:pt>
                <c:pt idx="5483">
                  <c:v>01/15/17:11</c:v>
                </c:pt>
                <c:pt idx="5484">
                  <c:v>01/15/17:12</c:v>
                </c:pt>
                <c:pt idx="5485">
                  <c:v>01/15/17:13</c:v>
                </c:pt>
                <c:pt idx="5486">
                  <c:v>01/15/17:14</c:v>
                </c:pt>
                <c:pt idx="5487">
                  <c:v>01/15/17:15</c:v>
                </c:pt>
                <c:pt idx="5488">
                  <c:v>01/15/17:16</c:v>
                </c:pt>
                <c:pt idx="5489">
                  <c:v>01/15/17:17</c:v>
                </c:pt>
                <c:pt idx="5490">
                  <c:v>01/15/17:18</c:v>
                </c:pt>
                <c:pt idx="5491">
                  <c:v>01/15/17:19</c:v>
                </c:pt>
                <c:pt idx="5492">
                  <c:v>01/15/17:20</c:v>
                </c:pt>
                <c:pt idx="5493">
                  <c:v>01/15/17:21</c:v>
                </c:pt>
                <c:pt idx="5494">
                  <c:v>01/15/17:22</c:v>
                </c:pt>
                <c:pt idx="5495">
                  <c:v>01/15/17:23</c:v>
                </c:pt>
                <c:pt idx="5496">
                  <c:v>01/16/17:0</c:v>
                </c:pt>
                <c:pt idx="5497">
                  <c:v>01/16/17:1</c:v>
                </c:pt>
                <c:pt idx="5498">
                  <c:v>01/16/17:2</c:v>
                </c:pt>
                <c:pt idx="5499">
                  <c:v>01/16/17:3</c:v>
                </c:pt>
                <c:pt idx="5500">
                  <c:v>01/16/17:4</c:v>
                </c:pt>
                <c:pt idx="5501">
                  <c:v>01/16/17:5</c:v>
                </c:pt>
                <c:pt idx="5502">
                  <c:v>01/16/17:6</c:v>
                </c:pt>
                <c:pt idx="5503">
                  <c:v>01/16/17:7</c:v>
                </c:pt>
                <c:pt idx="5504">
                  <c:v>01/16/17:8</c:v>
                </c:pt>
                <c:pt idx="5505">
                  <c:v>01/16/17:9</c:v>
                </c:pt>
                <c:pt idx="5506">
                  <c:v>01/16/17:10</c:v>
                </c:pt>
                <c:pt idx="5507">
                  <c:v>01/16/17:11</c:v>
                </c:pt>
                <c:pt idx="5508">
                  <c:v>01/16/17:12</c:v>
                </c:pt>
                <c:pt idx="5509">
                  <c:v>01/16/17:13</c:v>
                </c:pt>
                <c:pt idx="5510">
                  <c:v>01/16/17:14</c:v>
                </c:pt>
                <c:pt idx="5511">
                  <c:v>01/16/17:15</c:v>
                </c:pt>
                <c:pt idx="5512">
                  <c:v>01/16/17:16</c:v>
                </c:pt>
                <c:pt idx="5513">
                  <c:v>01/16/17:17</c:v>
                </c:pt>
                <c:pt idx="5514">
                  <c:v>01/16/17:18</c:v>
                </c:pt>
                <c:pt idx="5515">
                  <c:v>01/16/17:19</c:v>
                </c:pt>
                <c:pt idx="5516">
                  <c:v>01/16/17:20</c:v>
                </c:pt>
                <c:pt idx="5517">
                  <c:v>01/16/17:21</c:v>
                </c:pt>
                <c:pt idx="5518">
                  <c:v>01/16/17:22</c:v>
                </c:pt>
                <c:pt idx="5519">
                  <c:v>01/16/17:23</c:v>
                </c:pt>
                <c:pt idx="5520">
                  <c:v>01/17/17:0</c:v>
                </c:pt>
                <c:pt idx="5521">
                  <c:v>01/17/17:1</c:v>
                </c:pt>
                <c:pt idx="5522">
                  <c:v>01/17/17:2</c:v>
                </c:pt>
                <c:pt idx="5523">
                  <c:v>01/17/17:3</c:v>
                </c:pt>
                <c:pt idx="5524">
                  <c:v>01/17/17:4</c:v>
                </c:pt>
                <c:pt idx="5525">
                  <c:v>01/17/17:5</c:v>
                </c:pt>
                <c:pt idx="5526">
                  <c:v>01/17/17:6</c:v>
                </c:pt>
                <c:pt idx="5527">
                  <c:v>01/17/17:7</c:v>
                </c:pt>
                <c:pt idx="5528">
                  <c:v>01/17/17:8</c:v>
                </c:pt>
                <c:pt idx="5529">
                  <c:v>01/17/17:9</c:v>
                </c:pt>
                <c:pt idx="5530">
                  <c:v>01/17/17:10</c:v>
                </c:pt>
                <c:pt idx="5531">
                  <c:v>01/17/17:11</c:v>
                </c:pt>
                <c:pt idx="5532">
                  <c:v>01/17/17:12</c:v>
                </c:pt>
                <c:pt idx="5533">
                  <c:v>01/17/17:13</c:v>
                </c:pt>
                <c:pt idx="5534">
                  <c:v>01/17/17:14</c:v>
                </c:pt>
                <c:pt idx="5535">
                  <c:v>01/17/17:15</c:v>
                </c:pt>
                <c:pt idx="5536">
                  <c:v>01/17/17:16</c:v>
                </c:pt>
                <c:pt idx="5537">
                  <c:v>01/17/17:17</c:v>
                </c:pt>
                <c:pt idx="5538">
                  <c:v>01/17/17:18</c:v>
                </c:pt>
                <c:pt idx="5539">
                  <c:v>01/17/17:19</c:v>
                </c:pt>
                <c:pt idx="5540">
                  <c:v>01/17/17:20</c:v>
                </c:pt>
                <c:pt idx="5541">
                  <c:v>01/17/17:21</c:v>
                </c:pt>
                <c:pt idx="5542">
                  <c:v>01/17/17:22</c:v>
                </c:pt>
                <c:pt idx="5543">
                  <c:v>01/17/17:23</c:v>
                </c:pt>
                <c:pt idx="5544">
                  <c:v>01/18/17:0</c:v>
                </c:pt>
                <c:pt idx="5545">
                  <c:v>01/18/17:1</c:v>
                </c:pt>
                <c:pt idx="5546">
                  <c:v>01/18/17:2</c:v>
                </c:pt>
                <c:pt idx="5547">
                  <c:v>01/18/17:3</c:v>
                </c:pt>
                <c:pt idx="5548">
                  <c:v>01/18/17:4</c:v>
                </c:pt>
                <c:pt idx="5549">
                  <c:v>01/18/17:5</c:v>
                </c:pt>
                <c:pt idx="5550">
                  <c:v>01/18/17:6</c:v>
                </c:pt>
                <c:pt idx="5551">
                  <c:v>01/18/17:7</c:v>
                </c:pt>
                <c:pt idx="5552">
                  <c:v>01/18/17:8</c:v>
                </c:pt>
                <c:pt idx="5553">
                  <c:v>01/18/17:9</c:v>
                </c:pt>
                <c:pt idx="5554">
                  <c:v>01/18/17:10</c:v>
                </c:pt>
                <c:pt idx="5555">
                  <c:v>01/18/17:11</c:v>
                </c:pt>
                <c:pt idx="5556">
                  <c:v>01/18/17:12</c:v>
                </c:pt>
                <c:pt idx="5557">
                  <c:v>01/18/17:13</c:v>
                </c:pt>
                <c:pt idx="5558">
                  <c:v>01/18/17:14</c:v>
                </c:pt>
                <c:pt idx="5559">
                  <c:v>01/18/17:15</c:v>
                </c:pt>
                <c:pt idx="5560">
                  <c:v>01/18/17:16</c:v>
                </c:pt>
                <c:pt idx="5561">
                  <c:v>01/18/17:17</c:v>
                </c:pt>
                <c:pt idx="5562">
                  <c:v>01/18/17:18</c:v>
                </c:pt>
                <c:pt idx="5563">
                  <c:v>01/18/17:19</c:v>
                </c:pt>
                <c:pt idx="5564">
                  <c:v>01/18/17:20</c:v>
                </c:pt>
                <c:pt idx="5565">
                  <c:v>01/18/17:21</c:v>
                </c:pt>
                <c:pt idx="5566">
                  <c:v>01/18/17:22</c:v>
                </c:pt>
                <c:pt idx="5567">
                  <c:v>01/18/17:23</c:v>
                </c:pt>
                <c:pt idx="5568">
                  <c:v>01/19/17:0</c:v>
                </c:pt>
                <c:pt idx="5569">
                  <c:v>01/19/17:1</c:v>
                </c:pt>
                <c:pt idx="5570">
                  <c:v>01/19/17:2</c:v>
                </c:pt>
                <c:pt idx="5571">
                  <c:v>01/19/17:3</c:v>
                </c:pt>
                <c:pt idx="5572">
                  <c:v>01/19/17:4</c:v>
                </c:pt>
                <c:pt idx="5573">
                  <c:v>01/19/17:5</c:v>
                </c:pt>
                <c:pt idx="5574">
                  <c:v>01/19/17:6</c:v>
                </c:pt>
                <c:pt idx="5575">
                  <c:v>01/19/17:7</c:v>
                </c:pt>
                <c:pt idx="5576">
                  <c:v>01/19/17:8</c:v>
                </c:pt>
                <c:pt idx="5577">
                  <c:v>01/19/17:9</c:v>
                </c:pt>
                <c:pt idx="5578">
                  <c:v>01/19/17:10</c:v>
                </c:pt>
                <c:pt idx="5579">
                  <c:v>01/19/17:11</c:v>
                </c:pt>
                <c:pt idx="5580">
                  <c:v>01/19/17:12</c:v>
                </c:pt>
                <c:pt idx="5581">
                  <c:v>01/19/17:13</c:v>
                </c:pt>
                <c:pt idx="5582">
                  <c:v>01/19/17:14</c:v>
                </c:pt>
                <c:pt idx="5583">
                  <c:v>01/19/17:15</c:v>
                </c:pt>
                <c:pt idx="5584">
                  <c:v>01/19/17:16</c:v>
                </c:pt>
                <c:pt idx="5585">
                  <c:v>01/19/17:17</c:v>
                </c:pt>
                <c:pt idx="5586">
                  <c:v>01/19/17:18</c:v>
                </c:pt>
                <c:pt idx="5587">
                  <c:v>01/19/17:19</c:v>
                </c:pt>
                <c:pt idx="5588">
                  <c:v>01/19/17:20</c:v>
                </c:pt>
                <c:pt idx="5589">
                  <c:v>01/19/17:21</c:v>
                </c:pt>
                <c:pt idx="5590">
                  <c:v>01/19/17:22</c:v>
                </c:pt>
                <c:pt idx="5591">
                  <c:v>01/19/17:23</c:v>
                </c:pt>
                <c:pt idx="5592">
                  <c:v>01/20/17:0</c:v>
                </c:pt>
                <c:pt idx="5593">
                  <c:v>01/20/17:1</c:v>
                </c:pt>
                <c:pt idx="5594">
                  <c:v>01/20/17:2</c:v>
                </c:pt>
                <c:pt idx="5595">
                  <c:v>01/20/17:3</c:v>
                </c:pt>
                <c:pt idx="5596">
                  <c:v>01/20/17:4</c:v>
                </c:pt>
                <c:pt idx="5597">
                  <c:v>01/20/17:5</c:v>
                </c:pt>
                <c:pt idx="5598">
                  <c:v>01/20/17:6</c:v>
                </c:pt>
                <c:pt idx="5599">
                  <c:v>01/20/17:7</c:v>
                </c:pt>
                <c:pt idx="5600">
                  <c:v>01/20/17:8</c:v>
                </c:pt>
                <c:pt idx="5601">
                  <c:v>01/20/17:9</c:v>
                </c:pt>
                <c:pt idx="5602">
                  <c:v>01/20/17:10</c:v>
                </c:pt>
                <c:pt idx="5603">
                  <c:v>01/20/17:11</c:v>
                </c:pt>
                <c:pt idx="5604">
                  <c:v>01/20/17:12</c:v>
                </c:pt>
                <c:pt idx="5605">
                  <c:v>01/20/17:13</c:v>
                </c:pt>
                <c:pt idx="5606">
                  <c:v>01/20/17:14</c:v>
                </c:pt>
                <c:pt idx="5607">
                  <c:v>01/20/17:15</c:v>
                </c:pt>
                <c:pt idx="5608">
                  <c:v>01/20/17:16</c:v>
                </c:pt>
                <c:pt idx="5609">
                  <c:v>01/20/17:17</c:v>
                </c:pt>
                <c:pt idx="5610">
                  <c:v>01/20/17:18</c:v>
                </c:pt>
                <c:pt idx="5611">
                  <c:v>01/20/17:19</c:v>
                </c:pt>
                <c:pt idx="5612">
                  <c:v>01/20/17:20</c:v>
                </c:pt>
                <c:pt idx="5613">
                  <c:v>01/20/17:21</c:v>
                </c:pt>
                <c:pt idx="5614">
                  <c:v>01/20/17:22</c:v>
                </c:pt>
                <c:pt idx="5615">
                  <c:v>01/20/17:23</c:v>
                </c:pt>
                <c:pt idx="5616">
                  <c:v>01/21/17:0</c:v>
                </c:pt>
                <c:pt idx="5617">
                  <c:v>01/21/17:1</c:v>
                </c:pt>
                <c:pt idx="5618">
                  <c:v>01/21/17:2</c:v>
                </c:pt>
                <c:pt idx="5619">
                  <c:v>01/21/17:3</c:v>
                </c:pt>
                <c:pt idx="5620">
                  <c:v>01/21/17:4</c:v>
                </c:pt>
                <c:pt idx="5621">
                  <c:v>01/21/17:5</c:v>
                </c:pt>
                <c:pt idx="5622">
                  <c:v>01/21/17:6</c:v>
                </c:pt>
                <c:pt idx="5623">
                  <c:v>01/21/17:7</c:v>
                </c:pt>
                <c:pt idx="5624">
                  <c:v>01/21/17:8</c:v>
                </c:pt>
                <c:pt idx="5625">
                  <c:v>01/21/17:9</c:v>
                </c:pt>
                <c:pt idx="5626">
                  <c:v>01/21/17:10</c:v>
                </c:pt>
                <c:pt idx="5627">
                  <c:v>01/21/17:11</c:v>
                </c:pt>
                <c:pt idx="5628">
                  <c:v>01/21/17:12</c:v>
                </c:pt>
                <c:pt idx="5629">
                  <c:v>01/21/17:13</c:v>
                </c:pt>
                <c:pt idx="5630">
                  <c:v>01/21/17:14</c:v>
                </c:pt>
                <c:pt idx="5631">
                  <c:v>01/21/17:15</c:v>
                </c:pt>
                <c:pt idx="5632">
                  <c:v>01/21/17:16</c:v>
                </c:pt>
                <c:pt idx="5633">
                  <c:v>01/21/17:17</c:v>
                </c:pt>
                <c:pt idx="5634">
                  <c:v>01/21/17:18</c:v>
                </c:pt>
                <c:pt idx="5635">
                  <c:v>01/21/17:19</c:v>
                </c:pt>
                <c:pt idx="5636">
                  <c:v>01/21/17:20</c:v>
                </c:pt>
                <c:pt idx="5637">
                  <c:v>01/21/17:21</c:v>
                </c:pt>
                <c:pt idx="5638">
                  <c:v>01/21/17:22</c:v>
                </c:pt>
                <c:pt idx="5639">
                  <c:v>01/21/17:23</c:v>
                </c:pt>
                <c:pt idx="5640">
                  <c:v>01/22/17:0</c:v>
                </c:pt>
                <c:pt idx="5641">
                  <c:v>01/22/17:1</c:v>
                </c:pt>
                <c:pt idx="5642">
                  <c:v>01/22/17:2</c:v>
                </c:pt>
                <c:pt idx="5643">
                  <c:v>01/22/17:3</c:v>
                </c:pt>
                <c:pt idx="5644">
                  <c:v>01/22/17:4</c:v>
                </c:pt>
                <c:pt idx="5645">
                  <c:v>01/22/17:5</c:v>
                </c:pt>
                <c:pt idx="5646">
                  <c:v>01/22/17:6</c:v>
                </c:pt>
                <c:pt idx="5647">
                  <c:v>01/22/17:7</c:v>
                </c:pt>
                <c:pt idx="5648">
                  <c:v>01/22/17:8</c:v>
                </c:pt>
                <c:pt idx="5649">
                  <c:v>01/22/17:9</c:v>
                </c:pt>
                <c:pt idx="5650">
                  <c:v>01/22/17:10</c:v>
                </c:pt>
                <c:pt idx="5651">
                  <c:v>01/22/17:11</c:v>
                </c:pt>
                <c:pt idx="5652">
                  <c:v>01/22/17:12</c:v>
                </c:pt>
                <c:pt idx="5653">
                  <c:v>01/22/17:13</c:v>
                </c:pt>
                <c:pt idx="5654">
                  <c:v>01/22/17:14</c:v>
                </c:pt>
                <c:pt idx="5655">
                  <c:v>01/22/17:15</c:v>
                </c:pt>
                <c:pt idx="5656">
                  <c:v>01/22/17:16</c:v>
                </c:pt>
                <c:pt idx="5657">
                  <c:v>01/22/17:17</c:v>
                </c:pt>
                <c:pt idx="5658">
                  <c:v>01/22/17:18</c:v>
                </c:pt>
                <c:pt idx="5659">
                  <c:v>01/22/17:19</c:v>
                </c:pt>
                <c:pt idx="5660">
                  <c:v>01/22/17:20</c:v>
                </c:pt>
                <c:pt idx="5661">
                  <c:v>01/22/17:21</c:v>
                </c:pt>
                <c:pt idx="5662">
                  <c:v>01/22/17:22</c:v>
                </c:pt>
                <c:pt idx="5663">
                  <c:v>01/22/17:23</c:v>
                </c:pt>
                <c:pt idx="5664">
                  <c:v>01/23/17:0</c:v>
                </c:pt>
                <c:pt idx="5665">
                  <c:v>01/23/17:1</c:v>
                </c:pt>
                <c:pt idx="5666">
                  <c:v>01/23/17:2</c:v>
                </c:pt>
                <c:pt idx="5667">
                  <c:v>01/23/17:3</c:v>
                </c:pt>
                <c:pt idx="5668">
                  <c:v>01/23/17:4</c:v>
                </c:pt>
                <c:pt idx="5669">
                  <c:v>01/23/17:5</c:v>
                </c:pt>
                <c:pt idx="5670">
                  <c:v>01/23/17:6</c:v>
                </c:pt>
                <c:pt idx="5671">
                  <c:v>01/23/17:7</c:v>
                </c:pt>
                <c:pt idx="5672">
                  <c:v>01/23/17:8</c:v>
                </c:pt>
                <c:pt idx="5673">
                  <c:v>01/23/17:9</c:v>
                </c:pt>
                <c:pt idx="5674">
                  <c:v>01/23/17:10</c:v>
                </c:pt>
                <c:pt idx="5675">
                  <c:v>01/23/17:11</c:v>
                </c:pt>
                <c:pt idx="5676">
                  <c:v>01/23/17:12</c:v>
                </c:pt>
                <c:pt idx="5677">
                  <c:v>01/23/17:13</c:v>
                </c:pt>
                <c:pt idx="5678">
                  <c:v>01/23/17:14</c:v>
                </c:pt>
                <c:pt idx="5679">
                  <c:v>01/23/17:15</c:v>
                </c:pt>
                <c:pt idx="5680">
                  <c:v>01/23/17:16</c:v>
                </c:pt>
                <c:pt idx="5681">
                  <c:v>01/23/17:17</c:v>
                </c:pt>
                <c:pt idx="5682">
                  <c:v>01/23/17:18</c:v>
                </c:pt>
                <c:pt idx="5683">
                  <c:v>01/23/17:19</c:v>
                </c:pt>
                <c:pt idx="5684">
                  <c:v>01/23/17:20</c:v>
                </c:pt>
                <c:pt idx="5685">
                  <c:v>01/23/17:21</c:v>
                </c:pt>
                <c:pt idx="5686">
                  <c:v>01/23/17:22</c:v>
                </c:pt>
                <c:pt idx="5687">
                  <c:v>01/23/17:23</c:v>
                </c:pt>
                <c:pt idx="5688">
                  <c:v>01/24/17:0</c:v>
                </c:pt>
                <c:pt idx="5689">
                  <c:v>01/24/17:1</c:v>
                </c:pt>
                <c:pt idx="5690">
                  <c:v>01/24/17:2</c:v>
                </c:pt>
                <c:pt idx="5691">
                  <c:v>01/24/17:3</c:v>
                </c:pt>
                <c:pt idx="5692">
                  <c:v>01/24/17:4</c:v>
                </c:pt>
                <c:pt idx="5693">
                  <c:v>01/24/17:5</c:v>
                </c:pt>
                <c:pt idx="5694">
                  <c:v>01/24/17:6</c:v>
                </c:pt>
                <c:pt idx="5695">
                  <c:v>01/24/17:7</c:v>
                </c:pt>
                <c:pt idx="5696">
                  <c:v>01/24/17:8</c:v>
                </c:pt>
                <c:pt idx="5697">
                  <c:v>01/24/17:9</c:v>
                </c:pt>
                <c:pt idx="5698">
                  <c:v>01/24/17:10</c:v>
                </c:pt>
                <c:pt idx="5699">
                  <c:v>01/24/17:11</c:v>
                </c:pt>
                <c:pt idx="5700">
                  <c:v>01/24/17:12</c:v>
                </c:pt>
                <c:pt idx="5701">
                  <c:v>01/24/17:13</c:v>
                </c:pt>
                <c:pt idx="5702">
                  <c:v>01/24/17:14</c:v>
                </c:pt>
                <c:pt idx="5703">
                  <c:v>01/24/17:15</c:v>
                </c:pt>
                <c:pt idx="5704">
                  <c:v>01/24/17:16</c:v>
                </c:pt>
                <c:pt idx="5705">
                  <c:v>01/24/17:17</c:v>
                </c:pt>
                <c:pt idx="5706">
                  <c:v>01/24/17:18</c:v>
                </c:pt>
                <c:pt idx="5707">
                  <c:v>01/24/17:19</c:v>
                </c:pt>
                <c:pt idx="5708">
                  <c:v>01/24/17:20</c:v>
                </c:pt>
                <c:pt idx="5709">
                  <c:v>01/24/17:21</c:v>
                </c:pt>
                <c:pt idx="5710">
                  <c:v>01/24/17:22</c:v>
                </c:pt>
                <c:pt idx="5711">
                  <c:v>01/24/17:23</c:v>
                </c:pt>
                <c:pt idx="5712">
                  <c:v>01/25/17:0</c:v>
                </c:pt>
                <c:pt idx="5713">
                  <c:v>01/25/17:1</c:v>
                </c:pt>
                <c:pt idx="5714">
                  <c:v>01/25/17:2</c:v>
                </c:pt>
                <c:pt idx="5715">
                  <c:v>01/25/17:3</c:v>
                </c:pt>
                <c:pt idx="5716">
                  <c:v>01/25/17:4</c:v>
                </c:pt>
                <c:pt idx="5717">
                  <c:v>01/25/17:5</c:v>
                </c:pt>
                <c:pt idx="5718">
                  <c:v>01/25/17:6</c:v>
                </c:pt>
                <c:pt idx="5719">
                  <c:v>01/25/17:7</c:v>
                </c:pt>
                <c:pt idx="5720">
                  <c:v>01/25/17:8</c:v>
                </c:pt>
                <c:pt idx="5721">
                  <c:v>01/25/17:9</c:v>
                </c:pt>
                <c:pt idx="5722">
                  <c:v>01/25/17:10</c:v>
                </c:pt>
                <c:pt idx="5723">
                  <c:v>01/25/17:11</c:v>
                </c:pt>
                <c:pt idx="5724">
                  <c:v>01/25/17:12</c:v>
                </c:pt>
                <c:pt idx="5725">
                  <c:v>01/25/17:13</c:v>
                </c:pt>
                <c:pt idx="5726">
                  <c:v>01/25/17:14</c:v>
                </c:pt>
                <c:pt idx="5727">
                  <c:v>01/25/17:15</c:v>
                </c:pt>
                <c:pt idx="5728">
                  <c:v>01/25/17:16</c:v>
                </c:pt>
                <c:pt idx="5729">
                  <c:v>01/25/17:17</c:v>
                </c:pt>
                <c:pt idx="5730">
                  <c:v>01/25/17:18</c:v>
                </c:pt>
                <c:pt idx="5731">
                  <c:v>01/25/17:19</c:v>
                </c:pt>
                <c:pt idx="5732">
                  <c:v>01/25/17:20</c:v>
                </c:pt>
                <c:pt idx="5733">
                  <c:v>01/25/17:21</c:v>
                </c:pt>
                <c:pt idx="5734">
                  <c:v>01/25/17:22</c:v>
                </c:pt>
                <c:pt idx="5735">
                  <c:v>01/25/17:23</c:v>
                </c:pt>
                <c:pt idx="5736">
                  <c:v>01/26/17:0</c:v>
                </c:pt>
                <c:pt idx="5737">
                  <c:v>01/26/17:1</c:v>
                </c:pt>
                <c:pt idx="5738">
                  <c:v>01/26/17:2</c:v>
                </c:pt>
                <c:pt idx="5739">
                  <c:v>01/26/17:3</c:v>
                </c:pt>
                <c:pt idx="5740">
                  <c:v>01/26/17:4</c:v>
                </c:pt>
                <c:pt idx="5741">
                  <c:v>01/26/17:5</c:v>
                </c:pt>
                <c:pt idx="5742">
                  <c:v>01/26/17:6</c:v>
                </c:pt>
                <c:pt idx="5743">
                  <c:v>01/26/17:7</c:v>
                </c:pt>
                <c:pt idx="5744">
                  <c:v>01/26/17:8</c:v>
                </c:pt>
                <c:pt idx="5745">
                  <c:v>01/26/17:9</c:v>
                </c:pt>
                <c:pt idx="5746">
                  <c:v>01/26/17:10</c:v>
                </c:pt>
                <c:pt idx="5747">
                  <c:v>01/26/17:11</c:v>
                </c:pt>
                <c:pt idx="5748">
                  <c:v>01/26/17:12</c:v>
                </c:pt>
                <c:pt idx="5749">
                  <c:v>01/26/17:13</c:v>
                </c:pt>
                <c:pt idx="5750">
                  <c:v>01/26/17:14</c:v>
                </c:pt>
                <c:pt idx="5751">
                  <c:v>01/26/17:15</c:v>
                </c:pt>
                <c:pt idx="5752">
                  <c:v>01/26/17:16</c:v>
                </c:pt>
                <c:pt idx="5753">
                  <c:v>01/26/17:17</c:v>
                </c:pt>
                <c:pt idx="5754">
                  <c:v>01/26/17:18</c:v>
                </c:pt>
                <c:pt idx="5755">
                  <c:v>01/26/17:19</c:v>
                </c:pt>
                <c:pt idx="5756">
                  <c:v>01/26/17:20</c:v>
                </c:pt>
                <c:pt idx="5757">
                  <c:v>01/26/17:21</c:v>
                </c:pt>
                <c:pt idx="5758">
                  <c:v>01/26/17:22</c:v>
                </c:pt>
                <c:pt idx="5759">
                  <c:v>01/26/17:23</c:v>
                </c:pt>
                <c:pt idx="5760">
                  <c:v>01/27/17:0</c:v>
                </c:pt>
                <c:pt idx="5761">
                  <c:v>01/27/17:1</c:v>
                </c:pt>
                <c:pt idx="5762">
                  <c:v>01/27/17:2</c:v>
                </c:pt>
                <c:pt idx="5763">
                  <c:v>01/27/17:3</c:v>
                </c:pt>
                <c:pt idx="5764">
                  <c:v>01/27/17:4</c:v>
                </c:pt>
                <c:pt idx="5765">
                  <c:v>01/27/17:5</c:v>
                </c:pt>
                <c:pt idx="5766">
                  <c:v>01/27/17:6</c:v>
                </c:pt>
                <c:pt idx="5767">
                  <c:v>01/27/17:7</c:v>
                </c:pt>
                <c:pt idx="5768">
                  <c:v>01/27/17:8</c:v>
                </c:pt>
                <c:pt idx="5769">
                  <c:v>01/27/17:9</c:v>
                </c:pt>
                <c:pt idx="5770">
                  <c:v>01/27/17:10</c:v>
                </c:pt>
                <c:pt idx="5771">
                  <c:v>01/27/17:11</c:v>
                </c:pt>
                <c:pt idx="5772">
                  <c:v>01/27/17:12</c:v>
                </c:pt>
                <c:pt idx="5773">
                  <c:v>01/27/17:13</c:v>
                </c:pt>
                <c:pt idx="5774">
                  <c:v>01/27/17:14</c:v>
                </c:pt>
                <c:pt idx="5775">
                  <c:v>01/27/17:15</c:v>
                </c:pt>
                <c:pt idx="5776">
                  <c:v>01/27/17:16</c:v>
                </c:pt>
                <c:pt idx="5777">
                  <c:v>01/27/17:17</c:v>
                </c:pt>
                <c:pt idx="5778">
                  <c:v>01/27/17:18</c:v>
                </c:pt>
                <c:pt idx="5779">
                  <c:v>01/27/17:19</c:v>
                </c:pt>
                <c:pt idx="5780">
                  <c:v>01/27/17:20</c:v>
                </c:pt>
                <c:pt idx="5781">
                  <c:v>01/27/17:21</c:v>
                </c:pt>
                <c:pt idx="5782">
                  <c:v>01/27/17:22</c:v>
                </c:pt>
                <c:pt idx="5783">
                  <c:v>01/27/17:23</c:v>
                </c:pt>
                <c:pt idx="5784">
                  <c:v>01/28/17:0</c:v>
                </c:pt>
                <c:pt idx="5785">
                  <c:v>01/28/17:1</c:v>
                </c:pt>
                <c:pt idx="5786">
                  <c:v>01/28/17:2</c:v>
                </c:pt>
                <c:pt idx="5787">
                  <c:v>01/28/17:3</c:v>
                </c:pt>
                <c:pt idx="5788">
                  <c:v>01/28/17:4</c:v>
                </c:pt>
                <c:pt idx="5789">
                  <c:v>01/28/17:5</c:v>
                </c:pt>
                <c:pt idx="5790">
                  <c:v>01/28/17:6</c:v>
                </c:pt>
                <c:pt idx="5791">
                  <c:v>01/28/17:7</c:v>
                </c:pt>
                <c:pt idx="5792">
                  <c:v>01/28/17:8</c:v>
                </c:pt>
                <c:pt idx="5793">
                  <c:v>01/28/17:9</c:v>
                </c:pt>
                <c:pt idx="5794">
                  <c:v>01/28/17:10</c:v>
                </c:pt>
                <c:pt idx="5795">
                  <c:v>01/28/17:11</c:v>
                </c:pt>
                <c:pt idx="5796">
                  <c:v>01/28/17:12</c:v>
                </c:pt>
                <c:pt idx="5797">
                  <c:v>01/28/17:13</c:v>
                </c:pt>
                <c:pt idx="5798">
                  <c:v>01/28/17:14</c:v>
                </c:pt>
                <c:pt idx="5799">
                  <c:v>01/28/17:15</c:v>
                </c:pt>
                <c:pt idx="5800">
                  <c:v>01/28/17:16</c:v>
                </c:pt>
                <c:pt idx="5801">
                  <c:v>01/28/17:17</c:v>
                </c:pt>
                <c:pt idx="5802">
                  <c:v>01/28/17:18</c:v>
                </c:pt>
                <c:pt idx="5803">
                  <c:v>01/28/17:19</c:v>
                </c:pt>
                <c:pt idx="5804">
                  <c:v>01/28/17:20</c:v>
                </c:pt>
                <c:pt idx="5805">
                  <c:v>01/28/17:21</c:v>
                </c:pt>
                <c:pt idx="5806">
                  <c:v>01/28/17:22</c:v>
                </c:pt>
                <c:pt idx="5807">
                  <c:v>01/28/17:23</c:v>
                </c:pt>
                <c:pt idx="5808">
                  <c:v>01/29/17:0</c:v>
                </c:pt>
                <c:pt idx="5809">
                  <c:v>01/29/17:1</c:v>
                </c:pt>
                <c:pt idx="5810">
                  <c:v>01/29/17:2</c:v>
                </c:pt>
                <c:pt idx="5811">
                  <c:v>01/29/17:3</c:v>
                </c:pt>
                <c:pt idx="5812">
                  <c:v>01/29/17:4</c:v>
                </c:pt>
                <c:pt idx="5813">
                  <c:v>01/29/17:5</c:v>
                </c:pt>
                <c:pt idx="5814">
                  <c:v>01/29/17:6</c:v>
                </c:pt>
                <c:pt idx="5815">
                  <c:v>01/29/17:7</c:v>
                </c:pt>
                <c:pt idx="5816">
                  <c:v>01/29/17:8</c:v>
                </c:pt>
                <c:pt idx="5817">
                  <c:v>01/29/17:9</c:v>
                </c:pt>
                <c:pt idx="5818">
                  <c:v>01/29/17:10</c:v>
                </c:pt>
                <c:pt idx="5819">
                  <c:v>01/29/17:11</c:v>
                </c:pt>
                <c:pt idx="5820">
                  <c:v>01/29/17:12</c:v>
                </c:pt>
                <c:pt idx="5821">
                  <c:v>01/29/17:13</c:v>
                </c:pt>
                <c:pt idx="5822">
                  <c:v>01/29/17:14</c:v>
                </c:pt>
                <c:pt idx="5823">
                  <c:v>01/29/17:15</c:v>
                </c:pt>
                <c:pt idx="5824">
                  <c:v>01/29/17:16</c:v>
                </c:pt>
                <c:pt idx="5825">
                  <c:v>01/29/17:17</c:v>
                </c:pt>
                <c:pt idx="5826">
                  <c:v>01/29/17:18</c:v>
                </c:pt>
                <c:pt idx="5827">
                  <c:v>01/29/17:19</c:v>
                </c:pt>
                <c:pt idx="5828">
                  <c:v>01/29/17:20</c:v>
                </c:pt>
                <c:pt idx="5829">
                  <c:v>01/29/17:21</c:v>
                </c:pt>
                <c:pt idx="5830">
                  <c:v>01/29/17:22</c:v>
                </c:pt>
                <c:pt idx="5831">
                  <c:v>01/29/17:23</c:v>
                </c:pt>
                <c:pt idx="5832">
                  <c:v>01/30/17:0</c:v>
                </c:pt>
                <c:pt idx="5833">
                  <c:v>01/30/17:1</c:v>
                </c:pt>
                <c:pt idx="5834">
                  <c:v>01/30/17:2</c:v>
                </c:pt>
                <c:pt idx="5835">
                  <c:v>01/30/17:3</c:v>
                </c:pt>
                <c:pt idx="5836">
                  <c:v>01/30/17:4</c:v>
                </c:pt>
                <c:pt idx="5837">
                  <c:v>01/30/17:5</c:v>
                </c:pt>
                <c:pt idx="5838">
                  <c:v>01/30/17:6</c:v>
                </c:pt>
                <c:pt idx="5839">
                  <c:v>01/30/17:7</c:v>
                </c:pt>
                <c:pt idx="5840">
                  <c:v>01/30/17:8</c:v>
                </c:pt>
                <c:pt idx="5841">
                  <c:v>01/30/17:9</c:v>
                </c:pt>
                <c:pt idx="5842">
                  <c:v>01/30/17:10</c:v>
                </c:pt>
                <c:pt idx="5843">
                  <c:v>01/30/17:11</c:v>
                </c:pt>
                <c:pt idx="5844">
                  <c:v>01/30/17:12</c:v>
                </c:pt>
                <c:pt idx="5845">
                  <c:v>01/30/17:13</c:v>
                </c:pt>
                <c:pt idx="5846">
                  <c:v>01/30/17:14</c:v>
                </c:pt>
                <c:pt idx="5847">
                  <c:v>01/30/17:15</c:v>
                </c:pt>
                <c:pt idx="5848">
                  <c:v>01/30/17:16</c:v>
                </c:pt>
                <c:pt idx="5849">
                  <c:v>01/30/17:17</c:v>
                </c:pt>
                <c:pt idx="5850">
                  <c:v>01/30/17:18</c:v>
                </c:pt>
                <c:pt idx="5851">
                  <c:v>01/30/17:19</c:v>
                </c:pt>
                <c:pt idx="5852">
                  <c:v>01/30/17:20</c:v>
                </c:pt>
                <c:pt idx="5853">
                  <c:v>01/30/17:21</c:v>
                </c:pt>
                <c:pt idx="5854">
                  <c:v>01/30/17:22</c:v>
                </c:pt>
                <c:pt idx="5855">
                  <c:v>01/30/17:23</c:v>
                </c:pt>
                <c:pt idx="5856">
                  <c:v>01/31/17:0</c:v>
                </c:pt>
                <c:pt idx="5857">
                  <c:v>01/31/17:1</c:v>
                </c:pt>
                <c:pt idx="5858">
                  <c:v>01/31/17:2</c:v>
                </c:pt>
                <c:pt idx="5859">
                  <c:v>01/31/17:3</c:v>
                </c:pt>
                <c:pt idx="5860">
                  <c:v>01/31/17:4</c:v>
                </c:pt>
                <c:pt idx="5861">
                  <c:v>01/31/17:5</c:v>
                </c:pt>
                <c:pt idx="5862">
                  <c:v>01/31/17:6</c:v>
                </c:pt>
                <c:pt idx="5863">
                  <c:v>01/31/17:7</c:v>
                </c:pt>
                <c:pt idx="5864">
                  <c:v>01/31/17:8</c:v>
                </c:pt>
                <c:pt idx="5865">
                  <c:v>01/31/17:9</c:v>
                </c:pt>
                <c:pt idx="5866">
                  <c:v>01/31/17:10</c:v>
                </c:pt>
                <c:pt idx="5867">
                  <c:v>01/31/17:11</c:v>
                </c:pt>
                <c:pt idx="5868">
                  <c:v>01/31/17:12</c:v>
                </c:pt>
                <c:pt idx="5869">
                  <c:v>01/31/17:13</c:v>
                </c:pt>
                <c:pt idx="5870">
                  <c:v>01/31/17:14</c:v>
                </c:pt>
                <c:pt idx="5871">
                  <c:v>01/31/17:15</c:v>
                </c:pt>
                <c:pt idx="5872">
                  <c:v>01/31/17:16</c:v>
                </c:pt>
                <c:pt idx="5873">
                  <c:v>01/31/17:17</c:v>
                </c:pt>
                <c:pt idx="5874">
                  <c:v>01/31/17:18</c:v>
                </c:pt>
                <c:pt idx="5875">
                  <c:v>01/31/17:19</c:v>
                </c:pt>
                <c:pt idx="5876">
                  <c:v>01/31/17:20</c:v>
                </c:pt>
                <c:pt idx="5877">
                  <c:v>01/31/17:21</c:v>
                </c:pt>
                <c:pt idx="5878">
                  <c:v>01/31/17:22</c:v>
                </c:pt>
                <c:pt idx="5879">
                  <c:v>01/31/17:23</c:v>
                </c:pt>
                <c:pt idx="5880">
                  <c:v>02/01/17:0</c:v>
                </c:pt>
                <c:pt idx="5881">
                  <c:v>02/01/17:1</c:v>
                </c:pt>
                <c:pt idx="5882">
                  <c:v>02/01/17:2</c:v>
                </c:pt>
                <c:pt idx="5883">
                  <c:v>02/01/17:3</c:v>
                </c:pt>
                <c:pt idx="5884">
                  <c:v>02/01/17:4</c:v>
                </c:pt>
                <c:pt idx="5885">
                  <c:v>02/01/17:5</c:v>
                </c:pt>
                <c:pt idx="5886">
                  <c:v>02/01/17:6</c:v>
                </c:pt>
                <c:pt idx="5887">
                  <c:v>02/01/17:7</c:v>
                </c:pt>
                <c:pt idx="5888">
                  <c:v>02/01/17:8</c:v>
                </c:pt>
                <c:pt idx="5889">
                  <c:v>02/01/17:9</c:v>
                </c:pt>
                <c:pt idx="5890">
                  <c:v>02/01/17:10</c:v>
                </c:pt>
                <c:pt idx="5891">
                  <c:v>02/01/17:11</c:v>
                </c:pt>
                <c:pt idx="5892">
                  <c:v>02/01/17:12</c:v>
                </c:pt>
                <c:pt idx="5893">
                  <c:v>02/01/17:13</c:v>
                </c:pt>
                <c:pt idx="5894">
                  <c:v>02/01/17:14</c:v>
                </c:pt>
                <c:pt idx="5895">
                  <c:v>02/01/17:15</c:v>
                </c:pt>
                <c:pt idx="5896">
                  <c:v>02/01/17:16</c:v>
                </c:pt>
                <c:pt idx="5897">
                  <c:v>02/01/17:17</c:v>
                </c:pt>
                <c:pt idx="5898">
                  <c:v>02/01/17:18</c:v>
                </c:pt>
                <c:pt idx="5899">
                  <c:v>02/01/17:19</c:v>
                </c:pt>
                <c:pt idx="5900">
                  <c:v>02/01/17:20</c:v>
                </c:pt>
                <c:pt idx="5901">
                  <c:v>02/01/17:21</c:v>
                </c:pt>
                <c:pt idx="5902">
                  <c:v>02/01/17:22</c:v>
                </c:pt>
                <c:pt idx="5903">
                  <c:v>02/01/17:23</c:v>
                </c:pt>
                <c:pt idx="5904">
                  <c:v>02/02/17:0</c:v>
                </c:pt>
                <c:pt idx="5905">
                  <c:v>02/02/17:1</c:v>
                </c:pt>
                <c:pt idx="5906">
                  <c:v>02/02/17:2</c:v>
                </c:pt>
                <c:pt idx="5907">
                  <c:v>02/02/17:3</c:v>
                </c:pt>
                <c:pt idx="5908">
                  <c:v>02/02/17:4</c:v>
                </c:pt>
                <c:pt idx="5909">
                  <c:v>02/02/17:5</c:v>
                </c:pt>
                <c:pt idx="5910">
                  <c:v>02/02/17:6</c:v>
                </c:pt>
                <c:pt idx="5911">
                  <c:v>02/02/17:7</c:v>
                </c:pt>
                <c:pt idx="5912">
                  <c:v>02/02/17:8</c:v>
                </c:pt>
                <c:pt idx="5913">
                  <c:v>02/02/17:9</c:v>
                </c:pt>
                <c:pt idx="5914">
                  <c:v>02/02/17:10</c:v>
                </c:pt>
                <c:pt idx="5915">
                  <c:v>02/02/17:11</c:v>
                </c:pt>
                <c:pt idx="5916">
                  <c:v>02/02/17:12</c:v>
                </c:pt>
                <c:pt idx="5917">
                  <c:v>02/02/17:13</c:v>
                </c:pt>
                <c:pt idx="5918">
                  <c:v>02/02/17:14</c:v>
                </c:pt>
                <c:pt idx="5919">
                  <c:v>02/02/17:15</c:v>
                </c:pt>
                <c:pt idx="5920">
                  <c:v>02/02/17:16</c:v>
                </c:pt>
                <c:pt idx="5921">
                  <c:v>02/02/17:17</c:v>
                </c:pt>
                <c:pt idx="5922">
                  <c:v>02/02/17:18</c:v>
                </c:pt>
                <c:pt idx="5923">
                  <c:v>02/02/17:19</c:v>
                </c:pt>
                <c:pt idx="5924">
                  <c:v>02/02/17:20</c:v>
                </c:pt>
                <c:pt idx="5925">
                  <c:v>02/02/17:21</c:v>
                </c:pt>
                <c:pt idx="5926">
                  <c:v>02/02/17:22</c:v>
                </c:pt>
                <c:pt idx="5927">
                  <c:v>02/02/17:23</c:v>
                </c:pt>
                <c:pt idx="5928">
                  <c:v>02/03/17:0</c:v>
                </c:pt>
                <c:pt idx="5929">
                  <c:v>02/03/17:1</c:v>
                </c:pt>
                <c:pt idx="5930">
                  <c:v>02/03/17:2</c:v>
                </c:pt>
                <c:pt idx="5931">
                  <c:v>02/03/17:3</c:v>
                </c:pt>
                <c:pt idx="5932">
                  <c:v>02/03/17:4</c:v>
                </c:pt>
                <c:pt idx="5933">
                  <c:v>02/03/17:5</c:v>
                </c:pt>
                <c:pt idx="5934">
                  <c:v>02/03/17:6</c:v>
                </c:pt>
                <c:pt idx="5935">
                  <c:v>02/03/17:7</c:v>
                </c:pt>
                <c:pt idx="5936">
                  <c:v>02/03/17:8</c:v>
                </c:pt>
                <c:pt idx="5937">
                  <c:v>02/03/17:9</c:v>
                </c:pt>
                <c:pt idx="5938">
                  <c:v>02/03/17:10</c:v>
                </c:pt>
                <c:pt idx="5939">
                  <c:v>02/03/17:11</c:v>
                </c:pt>
                <c:pt idx="5940">
                  <c:v>02/03/17:12</c:v>
                </c:pt>
                <c:pt idx="5941">
                  <c:v>02/03/17:13</c:v>
                </c:pt>
                <c:pt idx="5942">
                  <c:v>02/03/17:14</c:v>
                </c:pt>
                <c:pt idx="5943">
                  <c:v>02/03/17:15</c:v>
                </c:pt>
                <c:pt idx="5944">
                  <c:v>02/03/17:16</c:v>
                </c:pt>
                <c:pt idx="5945">
                  <c:v>02/03/17:17</c:v>
                </c:pt>
                <c:pt idx="5946">
                  <c:v>02/03/17:18</c:v>
                </c:pt>
                <c:pt idx="5947">
                  <c:v>02/03/17:19</c:v>
                </c:pt>
                <c:pt idx="5948">
                  <c:v>02/03/17:20</c:v>
                </c:pt>
                <c:pt idx="5949">
                  <c:v>02/03/17:21</c:v>
                </c:pt>
                <c:pt idx="5950">
                  <c:v>02/03/17:22</c:v>
                </c:pt>
                <c:pt idx="5951">
                  <c:v>02/03/17:23</c:v>
                </c:pt>
                <c:pt idx="5952">
                  <c:v>02/04/17:0</c:v>
                </c:pt>
                <c:pt idx="5953">
                  <c:v>02/04/17:1</c:v>
                </c:pt>
                <c:pt idx="5954">
                  <c:v>02/04/17:2</c:v>
                </c:pt>
                <c:pt idx="5955">
                  <c:v>02/04/17:3</c:v>
                </c:pt>
                <c:pt idx="5956">
                  <c:v>02/04/17:4</c:v>
                </c:pt>
                <c:pt idx="5957">
                  <c:v>02/04/17:5</c:v>
                </c:pt>
                <c:pt idx="5958">
                  <c:v>02/04/17:6</c:v>
                </c:pt>
                <c:pt idx="5959">
                  <c:v>02/04/17:7</c:v>
                </c:pt>
                <c:pt idx="5960">
                  <c:v>02/04/17:8</c:v>
                </c:pt>
                <c:pt idx="5961">
                  <c:v>02/04/17:9</c:v>
                </c:pt>
                <c:pt idx="5962">
                  <c:v>02/04/17:10</c:v>
                </c:pt>
                <c:pt idx="5963">
                  <c:v>02/04/17:11</c:v>
                </c:pt>
                <c:pt idx="5964">
                  <c:v>02/04/17:12</c:v>
                </c:pt>
                <c:pt idx="5965">
                  <c:v>02/04/17:13</c:v>
                </c:pt>
                <c:pt idx="5966">
                  <c:v>02/04/17:14</c:v>
                </c:pt>
                <c:pt idx="5967">
                  <c:v>02/04/17:15</c:v>
                </c:pt>
                <c:pt idx="5968">
                  <c:v>02/04/17:16</c:v>
                </c:pt>
                <c:pt idx="5969">
                  <c:v>02/04/17:17</c:v>
                </c:pt>
                <c:pt idx="5970">
                  <c:v>02/04/17:18</c:v>
                </c:pt>
                <c:pt idx="5971">
                  <c:v>02/04/17:19</c:v>
                </c:pt>
                <c:pt idx="5972">
                  <c:v>02/04/17:20</c:v>
                </c:pt>
                <c:pt idx="5973">
                  <c:v>02/04/17:21</c:v>
                </c:pt>
                <c:pt idx="5974">
                  <c:v>02/04/17:22</c:v>
                </c:pt>
                <c:pt idx="5975">
                  <c:v>02/04/17:23</c:v>
                </c:pt>
                <c:pt idx="5976">
                  <c:v>02/05/17:0</c:v>
                </c:pt>
                <c:pt idx="5977">
                  <c:v>02/05/17:1</c:v>
                </c:pt>
                <c:pt idx="5978">
                  <c:v>02/05/17:2</c:v>
                </c:pt>
                <c:pt idx="5979">
                  <c:v>02/05/17:3</c:v>
                </c:pt>
                <c:pt idx="5980">
                  <c:v>02/05/17:4</c:v>
                </c:pt>
                <c:pt idx="5981">
                  <c:v>02/05/17:5</c:v>
                </c:pt>
                <c:pt idx="5982">
                  <c:v>02/05/17:6</c:v>
                </c:pt>
                <c:pt idx="5983">
                  <c:v>02/05/17:7</c:v>
                </c:pt>
                <c:pt idx="5984">
                  <c:v>02/05/17:8</c:v>
                </c:pt>
                <c:pt idx="5985">
                  <c:v>02/05/17:9</c:v>
                </c:pt>
                <c:pt idx="5986">
                  <c:v>02/05/17:10</c:v>
                </c:pt>
                <c:pt idx="5987">
                  <c:v>02/05/17:11</c:v>
                </c:pt>
                <c:pt idx="5988">
                  <c:v>02/05/17:12</c:v>
                </c:pt>
                <c:pt idx="5989">
                  <c:v>02/05/17:13</c:v>
                </c:pt>
                <c:pt idx="5990">
                  <c:v>02/05/17:14</c:v>
                </c:pt>
                <c:pt idx="5991">
                  <c:v>02/05/17:15</c:v>
                </c:pt>
                <c:pt idx="5992">
                  <c:v>02/05/17:16</c:v>
                </c:pt>
                <c:pt idx="5993">
                  <c:v>02/05/17:17</c:v>
                </c:pt>
                <c:pt idx="5994">
                  <c:v>02/05/17:18</c:v>
                </c:pt>
                <c:pt idx="5995">
                  <c:v>02/05/17:19</c:v>
                </c:pt>
                <c:pt idx="5996">
                  <c:v>02/05/17:20</c:v>
                </c:pt>
                <c:pt idx="5997">
                  <c:v>02/05/17:21</c:v>
                </c:pt>
                <c:pt idx="5998">
                  <c:v>02/05/17:22</c:v>
                </c:pt>
                <c:pt idx="5999">
                  <c:v>02/05/17:23</c:v>
                </c:pt>
                <c:pt idx="6000">
                  <c:v>02/06/17:0</c:v>
                </c:pt>
                <c:pt idx="6001">
                  <c:v>02/06/17:1</c:v>
                </c:pt>
                <c:pt idx="6002">
                  <c:v>02/06/17:2</c:v>
                </c:pt>
                <c:pt idx="6003">
                  <c:v>02/06/17:3</c:v>
                </c:pt>
                <c:pt idx="6004">
                  <c:v>02/06/17:4</c:v>
                </c:pt>
                <c:pt idx="6005">
                  <c:v>02/06/17:5</c:v>
                </c:pt>
                <c:pt idx="6006">
                  <c:v>02/06/17:6</c:v>
                </c:pt>
                <c:pt idx="6007">
                  <c:v>02/06/17:7</c:v>
                </c:pt>
                <c:pt idx="6008">
                  <c:v>02/06/17:8</c:v>
                </c:pt>
                <c:pt idx="6009">
                  <c:v>02/06/17:9</c:v>
                </c:pt>
                <c:pt idx="6010">
                  <c:v>02/06/17:10</c:v>
                </c:pt>
                <c:pt idx="6011">
                  <c:v>02/06/17:11</c:v>
                </c:pt>
                <c:pt idx="6012">
                  <c:v>02/06/17:12</c:v>
                </c:pt>
                <c:pt idx="6013">
                  <c:v>02/06/17:13</c:v>
                </c:pt>
                <c:pt idx="6014">
                  <c:v>02/06/17:14</c:v>
                </c:pt>
                <c:pt idx="6015">
                  <c:v>02/06/17:15</c:v>
                </c:pt>
                <c:pt idx="6016">
                  <c:v>02/06/17:16</c:v>
                </c:pt>
                <c:pt idx="6017">
                  <c:v>02/06/17:17</c:v>
                </c:pt>
                <c:pt idx="6018">
                  <c:v>02/06/17:18</c:v>
                </c:pt>
                <c:pt idx="6019">
                  <c:v>02/06/17:19</c:v>
                </c:pt>
                <c:pt idx="6020">
                  <c:v>02/06/17:20</c:v>
                </c:pt>
                <c:pt idx="6021">
                  <c:v>02/06/17:21</c:v>
                </c:pt>
                <c:pt idx="6022">
                  <c:v>02/06/17:22</c:v>
                </c:pt>
                <c:pt idx="6023">
                  <c:v>02/06/17:23</c:v>
                </c:pt>
                <c:pt idx="6024">
                  <c:v>02/07/17:0</c:v>
                </c:pt>
                <c:pt idx="6025">
                  <c:v>02/07/17:1</c:v>
                </c:pt>
                <c:pt idx="6026">
                  <c:v>02/07/17:2</c:v>
                </c:pt>
                <c:pt idx="6027">
                  <c:v>02/07/17:3</c:v>
                </c:pt>
                <c:pt idx="6028">
                  <c:v>02/07/17:4</c:v>
                </c:pt>
                <c:pt idx="6029">
                  <c:v>02/07/17:5</c:v>
                </c:pt>
                <c:pt idx="6030">
                  <c:v>02/07/17:6</c:v>
                </c:pt>
                <c:pt idx="6031">
                  <c:v>02/07/17:7</c:v>
                </c:pt>
                <c:pt idx="6032">
                  <c:v>02/07/17:8</c:v>
                </c:pt>
                <c:pt idx="6033">
                  <c:v>02/07/17:9</c:v>
                </c:pt>
                <c:pt idx="6034">
                  <c:v>02/07/17:10</c:v>
                </c:pt>
                <c:pt idx="6035">
                  <c:v>02/07/17:11</c:v>
                </c:pt>
                <c:pt idx="6036">
                  <c:v>02/07/17:12</c:v>
                </c:pt>
                <c:pt idx="6037">
                  <c:v>02/07/17:13</c:v>
                </c:pt>
                <c:pt idx="6038">
                  <c:v>02/07/17:14</c:v>
                </c:pt>
                <c:pt idx="6039">
                  <c:v>02/07/17:15</c:v>
                </c:pt>
                <c:pt idx="6040">
                  <c:v>02/07/17:16</c:v>
                </c:pt>
                <c:pt idx="6041">
                  <c:v>02/07/17:17</c:v>
                </c:pt>
                <c:pt idx="6042">
                  <c:v>02/07/17:18</c:v>
                </c:pt>
                <c:pt idx="6043">
                  <c:v>02/07/17:19</c:v>
                </c:pt>
                <c:pt idx="6044">
                  <c:v>02/07/17:20</c:v>
                </c:pt>
                <c:pt idx="6045">
                  <c:v>02/07/17:21</c:v>
                </c:pt>
                <c:pt idx="6046">
                  <c:v>02/07/17:22</c:v>
                </c:pt>
                <c:pt idx="6047">
                  <c:v>02/07/17:23</c:v>
                </c:pt>
                <c:pt idx="6048">
                  <c:v>02/08/17:0</c:v>
                </c:pt>
                <c:pt idx="6049">
                  <c:v>02/08/17:1</c:v>
                </c:pt>
                <c:pt idx="6050">
                  <c:v>02/08/17:2</c:v>
                </c:pt>
                <c:pt idx="6051">
                  <c:v>02/08/17:3</c:v>
                </c:pt>
                <c:pt idx="6052">
                  <c:v>02/08/17:4</c:v>
                </c:pt>
                <c:pt idx="6053">
                  <c:v>02/08/17:5</c:v>
                </c:pt>
                <c:pt idx="6054">
                  <c:v>02/08/17:6</c:v>
                </c:pt>
                <c:pt idx="6055">
                  <c:v>02/08/17:7</c:v>
                </c:pt>
                <c:pt idx="6056">
                  <c:v>02/08/17:8</c:v>
                </c:pt>
                <c:pt idx="6057">
                  <c:v>02/08/17:9</c:v>
                </c:pt>
                <c:pt idx="6058">
                  <c:v>02/08/17:10</c:v>
                </c:pt>
                <c:pt idx="6059">
                  <c:v>02/08/17:11</c:v>
                </c:pt>
                <c:pt idx="6060">
                  <c:v>02/08/17:12</c:v>
                </c:pt>
                <c:pt idx="6061">
                  <c:v>02/08/17:13</c:v>
                </c:pt>
                <c:pt idx="6062">
                  <c:v>02/08/17:14</c:v>
                </c:pt>
                <c:pt idx="6063">
                  <c:v>02/08/17:15</c:v>
                </c:pt>
                <c:pt idx="6064">
                  <c:v>02/08/17:16</c:v>
                </c:pt>
                <c:pt idx="6065">
                  <c:v>02/08/17:17</c:v>
                </c:pt>
                <c:pt idx="6066">
                  <c:v>02/08/17:18</c:v>
                </c:pt>
                <c:pt idx="6067">
                  <c:v>02/08/17:19</c:v>
                </c:pt>
                <c:pt idx="6068">
                  <c:v>02/08/17:20</c:v>
                </c:pt>
                <c:pt idx="6069">
                  <c:v>02/08/17:21</c:v>
                </c:pt>
                <c:pt idx="6070">
                  <c:v>02/08/17:22</c:v>
                </c:pt>
                <c:pt idx="6071">
                  <c:v>02/08/17:23</c:v>
                </c:pt>
                <c:pt idx="6072">
                  <c:v>02/09/17:0</c:v>
                </c:pt>
                <c:pt idx="6073">
                  <c:v>02/09/17:1</c:v>
                </c:pt>
                <c:pt idx="6074">
                  <c:v>02/09/17:2</c:v>
                </c:pt>
                <c:pt idx="6075">
                  <c:v>02/09/17:3</c:v>
                </c:pt>
                <c:pt idx="6076">
                  <c:v>02/09/17:4</c:v>
                </c:pt>
                <c:pt idx="6077">
                  <c:v>02/09/17:5</c:v>
                </c:pt>
                <c:pt idx="6078">
                  <c:v>02/09/17:6</c:v>
                </c:pt>
                <c:pt idx="6079">
                  <c:v>02/09/17:7</c:v>
                </c:pt>
                <c:pt idx="6080">
                  <c:v>02/09/17:8</c:v>
                </c:pt>
                <c:pt idx="6081">
                  <c:v>02/09/17:9</c:v>
                </c:pt>
                <c:pt idx="6082">
                  <c:v>02/09/17:10</c:v>
                </c:pt>
                <c:pt idx="6083">
                  <c:v>02/09/17:11</c:v>
                </c:pt>
                <c:pt idx="6084">
                  <c:v>02/09/17:12</c:v>
                </c:pt>
                <c:pt idx="6085">
                  <c:v>02/09/17:13</c:v>
                </c:pt>
                <c:pt idx="6086">
                  <c:v>02/09/17:14</c:v>
                </c:pt>
                <c:pt idx="6087">
                  <c:v>02/09/17:15</c:v>
                </c:pt>
                <c:pt idx="6088">
                  <c:v>02/09/17:16</c:v>
                </c:pt>
                <c:pt idx="6089">
                  <c:v>02/09/17:17</c:v>
                </c:pt>
                <c:pt idx="6090">
                  <c:v>02/09/17:18</c:v>
                </c:pt>
                <c:pt idx="6091">
                  <c:v>02/09/17:19</c:v>
                </c:pt>
                <c:pt idx="6092">
                  <c:v>02/09/17:20</c:v>
                </c:pt>
                <c:pt idx="6093">
                  <c:v>02/09/17:21</c:v>
                </c:pt>
                <c:pt idx="6094">
                  <c:v>02/09/17:22</c:v>
                </c:pt>
                <c:pt idx="6095">
                  <c:v>02/09/17:23</c:v>
                </c:pt>
                <c:pt idx="6096">
                  <c:v>02/10/17:0</c:v>
                </c:pt>
                <c:pt idx="6097">
                  <c:v>02/10/17:1</c:v>
                </c:pt>
                <c:pt idx="6098">
                  <c:v>02/10/17:2</c:v>
                </c:pt>
                <c:pt idx="6099">
                  <c:v>02/10/17:3</c:v>
                </c:pt>
                <c:pt idx="6100">
                  <c:v>02/10/17:4</c:v>
                </c:pt>
                <c:pt idx="6101">
                  <c:v>02/10/17:5</c:v>
                </c:pt>
                <c:pt idx="6102">
                  <c:v>02/10/17:6</c:v>
                </c:pt>
                <c:pt idx="6103">
                  <c:v>02/10/17:7</c:v>
                </c:pt>
                <c:pt idx="6104">
                  <c:v>02/10/17:8</c:v>
                </c:pt>
                <c:pt idx="6105">
                  <c:v>02/10/17:9</c:v>
                </c:pt>
                <c:pt idx="6106">
                  <c:v>02/10/17:10</c:v>
                </c:pt>
                <c:pt idx="6107">
                  <c:v>02/10/17:11</c:v>
                </c:pt>
                <c:pt idx="6108">
                  <c:v>02/10/17:12</c:v>
                </c:pt>
                <c:pt idx="6109">
                  <c:v>02/10/17:13</c:v>
                </c:pt>
                <c:pt idx="6110">
                  <c:v>02/10/17:14</c:v>
                </c:pt>
                <c:pt idx="6111">
                  <c:v>02/10/17:15</c:v>
                </c:pt>
                <c:pt idx="6112">
                  <c:v>02/10/17:16</c:v>
                </c:pt>
                <c:pt idx="6113">
                  <c:v>02/10/17:17</c:v>
                </c:pt>
                <c:pt idx="6114">
                  <c:v>02/10/17:18</c:v>
                </c:pt>
                <c:pt idx="6115">
                  <c:v>02/10/17:19</c:v>
                </c:pt>
                <c:pt idx="6116">
                  <c:v>02/10/17:20</c:v>
                </c:pt>
                <c:pt idx="6117">
                  <c:v>02/10/17:21</c:v>
                </c:pt>
                <c:pt idx="6118">
                  <c:v>02/10/17:22</c:v>
                </c:pt>
                <c:pt idx="6119">
                  <c:v>02/10/17:23</c:v>
                </c:pt>
                <c:pt idx="6120">
                  <c:v>02/11/17:0</c:v>
                </c:pt>
                <c:pt idx="6121">
                  <c:v>02/11/17:1</c:v>
                </c:pt>
                <c:pt idx="6122">
                  <c:v>02/11/17:2</c:v>
                </c:pt>
                <c:pt idx="6123">
                  <c:v>02/11/17:3</c:v>
                </c:pt>
                <c:pt idx="6124">
                  <c:v>02/11/17:4</c:v>
                </c:pt>
                <c:pt idx="6125">
                  <c:v>02/11/17:5</c:v>
                </c:pt>
                <c:pt idx="6126">
                  <c:v>02/11/17:6</c:v>
                </c:pt>
                <c:pt idx="6127">
                  <c:v>02/11/17:7</c:v>
                </c:pt>
                <c:pt idx="6128">
                  <c:v>02/11/17:8</c:v>
                </c:pt>
                <c:pt idx="6129">
                  <c:v>02/11/17:9</c:v>
                </c:pt>
                <c:pt idx="6130">
                  <c:v>02/11/17:10</c:v>
                </c:pt>
                <c:pt idx="6131">
                  <c:v>02/11/17:11</c:v>
                </c:pt>
                <c:pt idx="6132">
                  <c:v>02/11/17:12</c:v>
                </c:pt>
                <c:pt idx="6133">
                  <c:v>02/11/17:13</c:v>
                </c:pt>
                <c:pt idx="6134">
                  <c:v>02/11/17:14</c:v>
                </c:pt>
                <c:pt idx="6135">
                  <c:v>02/11/17:15</c:v>
                </c:pt>
                <c:pt idx="6136">
                  <c:v>02/11/17:16</c:v>
                </c:pt>
                <c:pt idx="6137">
                  <c:v>02/11/17:17</c:v>
                </c:pt>
                <c:pt idx="6138">
                  <c:v>02/11/17:18</c:v>
                </c:pt>
                <c:pt idx="6139">
                  <c:v>02/11/17:19</c:v>
                </c:pt>
                <c:pt idx="6140">
                  <c:v>02/11/17:20</c:v>
                </c:pt>
                <c:pt idx="6141">
                  <c:v>02/11/17:21</c:v>
                </c:pt>
                <c:pt idx="6142">
                  <c:v>02/11/17:22</c:v>
                </c:pt>
                <c:pt idx="6143">
                  <c:v>02/11/17:23</c:v>
                </c:pt>
                <c:pt idx="6144">
                  <c:v>02/12/17:0</c:v>
                </c:pt>
                <c:pt idx="6145">
                  <c:v>02/12/17:1</c:v>
                </c:pt>
                <c:pt idx="6146">
                  <c:v>02/12/17:2</c:v>
                </c:pt>
                <c:pt idx="6147">
                  <c:v>02/12/17:3</c:v>
                </c:pt>
                <c:pt idx="6148">
                  <c:v>02/12/17:4</c:v>
                </c:pt>
                <c:pt idx="6149">
                  <c:v>02/12/17:5</c:v>
                </c:pt>
                <c:pt idx="6150">
                  <c:v>02/12/17:6</c:v>
                </c:pt>
                <c:pt idx="6151">
                  <c:v>02/12/17:7</c:v>
                </c:pt>
                <c:pt idx="6152">
                  <c:v>02/12/17:8</c:v>
                </c:pt>
                <c:pt idx="6153">
                  <c:v>02/12/17:9</c:v>
                </c:pt>
                <c:pt idx="6154">
                  <c:v>02/12/17:10</c:v>
                </c:pt>
                <c:pt idx="6155">
                  <c:v>02/12/17:11</c:v>
                </c:pt>
                <c:pt idx="6156">
                  <c:v>02/12/17:12</c:v>
                </c:pt>
                <c:pt idx="6157">
                  <c:v>02/12/17:13</c:v>
                </c:pt>
                <c:pt idx="6158">
                  <c:v>02/12/17:14</c:v>
                </c:pt>
                <c:pt idx="6159">
                  <c:v>02/12/17:15</c:v>
                </c:pt>
                <c:pt idx="6160">
                  <c:v>02/12/17:16</c:v>
                </c:pt>
                <c:pt idx="6161">
                  <c:v>02/12/17:17</c:v>
                </c:pt>
                <c:pt idx="6162">
                  <c:v>02/12/17:18</c:v>
                </c:pt>
                <c:pt idx="6163">
                  <c:v>02/12/17:19</c:v>
                </c:pt>
                <c:pt idx="6164">
                  <c:v>02/12/17:20</c:v>
                </c:pt>
                <c:pt idx="6165">
                  <c:v>02/12/17:21</c:v>
                </c:pt>
                <c:pt idx="6166">
                  <c:v>02/12/17:22</c:v>
                </c:pt>
                <c:pt idx="6167">
                  <c:v>02/12/17:23</c:v>
                </c:pt>
                <c:pt idx="6168">
                  <c:v>02/13/17:0</c:v>
                </c:pt>
                <c:pt idx="6169">
                  <c:v>02/13/17:1</c:v>
                </c:pt>
                <c:pt idx="6170">
                  <c:v>02/13/17:2</c:v>
                </c:pt>
                <c:pt idx="6171">
                  <c:v>02/13/17:3</c:v>
                </c:pt>
                <c:pt idx="6172">
                  <c:v>02/13/17:4</c:v>
                </c:pt>
                <c:pt idx="6173">
                  <c:v>02/13/17:5</c:v>
                </c:pt>
                <c:pt idx="6174">
                  <c:v>02/13/17:6</c:v>
                </c:pt>
                <c:pt idx="6175">
                  <c:v>02/13/17:7</c:v>
                </c:pt>
                <c:pt idx="6176">
                  <c:v>02/13/17:8</c:v>
                </c:pt>
                <c:pt idx="6177">
                  <c:v>02/13/17:9</c:v>
                </c:pt>
                <c:pt idx="6178">
                  <c:v>02/13/17:10</c:v>
                </c:pt>
                <c:pt idx="6179">
                  <c:v>02/13/17:11</c:v>
                </c:pt>
                <c:pt idx="6180">
                  <c:v>02/13/17:12</c:v>
                </c:pt>
                <c:pt idx="6181">
                  <c:v>02/13/17:13</c:v>
                </c:pt>
                <c:pt idx="6182">
                  <c:v>02/13/17:14</c:v>
                </c:pt>
                <c:pt idx="6183">
                  <c:v>02/13/17:15</c:v>
                </c:pt>
                <c:pt idx="6184">
                  <c:v>02/13/17:16</c:v>
                </c:pt>
                <c:pt idx="6185">
                  <c:v>02/13/17:17</c:v>
                </c:pt>
                <c:pt idx="6186">
                  <c:v>02/13/17:18</c:v>
                </c:pt>
                <c:pt idx="6187">
                  <c:v>02/13/17:19</c:v>
                </c:pt>
                <c:pt idx="6188">
                  <c:v>02/13/17:20</c:v>
                </c:pt>
                <c:pt idx="6189">
                  <c:v>02/13/17:21</c:v>
                </c:pt>
                <c:pt idx="6190">
                  <c:v>02/13/17:22</c:v>
                </c:pt>
                <c:pt idx="6191">
                  <c:v>02/13/17:23</c:v>
                </c:pt>
                <c:pt idx="6192">
                  <c:v>02/14/17:0</c:v>
                </c:pt>
                <c:pt idx="6193">
                  <c:v>02/14/17:1</c:v>
                </c:pt>
                <c:pt idx="6194">
                  <c:v>02/14/17:2</c:v>
                </c:pt>
                <c:pt idx="6195">
                  <c:v>02/14/17:3</c:v>
                </c:pt>
                <c:pt idx="6196">
                  <c:v>02/14/17:4</c:v>
                </c:pt>
                <c:pt idx="6197">
                  <c:v>02/14/17:5</c:v>
                </c:pt>
                <c:pt idx="6198">
                  <c:v>02/14/17:6</c:v>
                </c:pt>
                <c:pt idx="6199">
                  <c:v>02/14/17:7</c:v>
                </c:pt>
                <c:pt idx="6200">
                  <c:v>02/14/17:8</c:v>
                </c:pt>
                <c:pt idx="6201">
                  <c:v>02/14/17:9</c:v>
                </c:pt>
                <c:pt idx="6202">
                  <c:v>02/14/17:10</c:v>
                </c:pt>
                <c:pt idx="6203">
                  <c:v>02/14/17:11</c:v>
                </c:pt>
                <c:pt idx="6204">
                  <c:v>02/14/17:12</c:v>
                </c:pt>
                <c:pt idx="6205">
                  <c:v>02/14/17:13</c:v>
                </c:pt>
                <c:pt idx="6206">
                  <c:v>02/14/17:14</c:v>
                </c:pt>
                <c:pt idx="6207">
                  <c:v>02/14/17:15</c:v>
                </c:pt>
                <c:pt idx="6208">
                  <c:v>02/14/17:16</c:v>
                </c:pt>
                <c:pt idx="6209">
                  <c:v>02/14/17:17</c:v>
                </c:pt>
                <c:pt idx="6210">
                  <c:v>02/14/17:18</c:v>
                </c:pt>
                <c:pt idx="6211">
                  <c:v>02/14/17:19</c:v>
                </c:pt>
                <c:pt idx="6212">
                  <c:v>02/14/17:20</c:v>
                </c:pt>
                <c:pt idx="6213">
                  <c:v>02/14/17:21</c:v>
                </c:pt>
                <c:pt idx="6214">
                  <c:v>02/14/17:22</c:v>
                </c:pt>
                <c:pt idx="6215">
                  <c:v>02/14/17:23</c:v>
                </c:pt>
                <c:pt idx="6216">
                  <c:v>02/15/17:0</c:v>
                </c:pt>
                <c:pt idx="6217">
                  <c:v>02/15/17:1</c:v>
                </c:pt>
                <c:pt idx="6218">
                  <c:v>02/15/17:2</c:v>
                </c:pt>
                <c:pt idx="6219">
                  <c:v>02/15/17:3</c:v>
                </c:pt>
                <c:pt idx="6220">
                  <c:v>02/15/17:4</c:v>
                </c:pt>
                <c:pt idx="6221">
                  <c:v>02/15/17:5</c:v>
                </c:pt>
                <c:pt idx="6222">
                  <c:v>02/15/17:6</c:v>
                </c:pt>
                <c:pt idx="6223">
                  <c:v>02/15/17:7</c:v>
                </c:pt>
                <c:pt idx="6224">
                  <c:v>02/15/17:8</c:v>
                </c:pt>
                <c:pt idx="6225">
                  <c:v>02/15/17:9</c:v>
                </c:pt>
                <c:pt idx="6226">
                  <c:v>02/15/17:10</c:v>
                </c:pt>
                <c:pt idx="6227">
                  <c:v>02/15/17:11</c:v>
                </c:pt>
                <c:pt idx="6228">
                  <c:v>02/15/17:12</c:v>
                </c:pt>
                <c:pt idx="6229">
                  <c:v>02/15/17:13</c:v>
                </c:pt>
                <c:pt idx="6230">
                  <c:v>02/15/17:14</c:v>
                </c:pt>
                <c:pt idx="6231">
                  <c:v>02/15/17:15</c:v>
                </c:pt>
                <c:pt idx="6232">
                  <c:v>02/15/17:16</c:v>
                </c:pt>
                <c:pt idx="6233">
                  <c:v>02/15/17:17</c:v>
                </c:pt>
                <c:pt idx="6234">
                  <c:v>02/15/17:18</c:v>
                </c:pt>
                <c:pt idx="6235">
                  <c:v>02/15/17:19</c:v>
                </c:pt>
                <c:pt idx="6236">
                  <c:v>02/15/17:20</c:v>
                </c:pt>
                <c:pt idx="6237">
                  <c:v>02/15/17:21</c:v>
                </c:pt>
                <c:pt idx="6238">
                  <c:v>02/15/17:22</c:v>
                </c:pt>
                <c:pt idx="6239">
                  <c:v>02/15/17:23</c:v>
                </c:pt>
                <c:pt idx="6240">
                  <c:v>02/16/17:0</c:v>
                </c:pt>
                <c:pt idx="6241">
                  <c:v>02/16/17:1</c:v>
                </c:pt>
                <c:pt idx="6242">
                  <c:v>02/16/17:2</c:v>
                </c:pt>
                <c:pt idx="6243">
                  <c:v>02/16/17:3</c:v>
                </c:pt>
                <c:pt idx="6244">
                  <c:v>02/16/17:4</c:v>
                </c:pt>
                <c:pt idx="6245">
                  <c:v>02/16/17:5</c:v>
                </c:pt>
                <c:pt idx="6246">
                  <c:v>02/16/17:6</c:v>
                </c:pt>
                <c:pt idx="6247">
                  <c:v>02/16/17:7</c:v>
                </c:pt>
                <c:pt idx="6248">
                  <c:v>02/16/17:8</c:v>
                </c:pt>
                <c:pt idx="6249">
                  <c:v>02/16/17:9</c:v>
                </c:pt>
                <c:pt idx="6250">
                  <c:v>02/16/17:10</c:v>
                </c:pt>
                <c:pt idx="6251">
                  <c:v>02/16/17:11</c:v>
                </c:pt>
                <c:pt idx="6252">
                  <c:v>02/16/17:12</c:v>
                </c:pt>
                <c:pt idx="6253">
                  <c:v>02/16/17:13</c:v>
                </c:pt>
                <c:pt idx="6254">
                  <c:v>02/16/17:14</c:v>
                </c:pt>
                <c:pt idx="6255">
                  <c:v>02/16/17:15</c:v>
                </c:pt>
                <c:pt idx="6256">
                  <c:v>02/16/17:16</c:v>
                </c:pt>
                <c:pt idx="6257">
                  <c:v>02/16/17:17</c:v>
                </c:pt>
                <c:pt idx="6258">
                  <c:v>02/16/17:18</c:v>
                </c:pt>
                <c:pt idx="6259">
                  <c:v>02/16/17:19</c:v>
                </c:pt>
                <c:pt idx="6260">
                  <c:v>02/16/17:20</c:v>
                </c:pt>
                <c:pt idx="6261">
                  <c:v>02/16/17:21</c:v>
                </c:pt>
                <c:pt idx="6262">
                  <c:v>02/16/17:22</c:v>
                </c:pt>
                <c:pt idx="6263">
                  <c:v>02/16/17:23</c:v>
                </c:pt>
                <c:pt idx="6264">
                  <c:v>02/17/17:0</c:v>
                </c:pt>
                <c:pt idx="6265">
                  <c:v>02/17/17:1</c:v>
                </c:pt>
                <c:pt idx="6266">
                  <c:v>02/17/17:2</c:v>
                </c:pt>
                <c:pt idx="6267">
                  <c:v>02/17/17:3</c:v>
                </c:pt>
                <c:pt idx="6268">
                  <c:v>02/17/17:4</c:v>
                </c:pt>
                <c:pt idx="6269">
                  <c:v>02/17/17:5</c:v>
                </c:pt>
                <c:pt idx="6270">
                  <c:v>02/17/17:6</c:v>
                </c:pt>
                <c:pt idx="6271">
                  <c:v>02/17/17:7</c:v>
                </c:pt>
                <c:pt idx="6272">
                  <c:v>02/17/17:8</c:v>
                </c:pt>
                <c:pt idx="6273">
                  <c:v>02/17/17:9</c:v>
                </c:pt>
                <c:pt idx="6274">
                  <c:v>02/17/17:10</c:v>
                </c:pt>
                <c:pt idx="6275">
                  <c:v>02/17/17:11</c:v>
                </c:pt>
                <c:pt idx="6276">
                  <c:v>02/17/17:12</c:v>
                </c:pt>
                <c:pt idx="6277">
                  <c:v>02/17/17:13</c:v>
                </c:pt>
                <c:pt idx="6278">
                  <c:v>02/17/17:14</c:v>
                </c:pt>
                <c:pt idx="6279">
                  <c:v>02/17/17:15</c:v>
                </c:pt>
                <c:pt idx="6280">
                  <c:v>02/17/17:16</c:v>
                </c:pt>
                <c:pt idx="6281">
                  <c:v>02/17/17:17</c:v>
                </c:pt>
                <c:pt idx="6282">
                  <c:v>02/17/17:18</c:v>
                </c:pt>
                <c:pt idx="6283">
                  <c:v>02/17/17:19</c:v>
                </c:pt>
                <c:pt idx="6284">
                  <c:v>02/17/17:20</c:v>
                </c:pt>
                <c:pt idx="6285">
                  <c:v>02/17/17:21</c:v>
                </c:pt>
                <c:pt idx="6286">
                  <c:v>02/17/17:22</c:v>
                </c:pt>
                <c:pt idx="6287">
                  <c:v>02/17/17:23</c:v>
                </c:pt>
                <c:pt idx="6288">
                  <c:v>02/18/17:0</c:v>
                </c:pt>
                <c:pt idx="6289">
                  <c:v>02/18/17:1</c:v>
                </c:pt>
                <c:pt idx="6290">
                  <c:v>02/18/17:2</c:v>
                </c:pt>
                <c:pt idx="6291">
                  <c:v>02/18/17:3</c:v>
                </c:pt>
                <c:pt idx="6292">
                  <c:v>02/18/17:4</c:v>
                </c:pt>
                <c:pt idx="6293">
                  <c:v>02/18/17:5</c:v>
                </c:pt>
                <c:pt idx="6294">
                  <c:v>02/18/17:6</c:v>
                </c:pt>
                <c:pt idx="6295">
                  <c:v>02/18/17:7</c:v>
                </c:pt>
                <c:pt idx="6296">
                  <c:v>02/18/17:8</c:v>
                </c:pt>
                <c:pt idx="6297">
                  <c:v>02/18/17:9</c:v>
                </c:pt>
                <c:pt idx="6298">
                  <c:v>02/18/17:10</c:v>
                </c:pt>
                <c:pt idx="6299">
                  <c:v>02/18/17:11</c:v>
                </c:pt>
                <c:pt idx="6300">
                  <c:v>02/18/17:12</c:v>
                </c:pt>
                <c:pt idx="6301">
                  <c:v>02/18/17:13</c:v>
                </c:pt>
                <c:pt idx="6302">
                  <c:v>02/18/17:14</c:v>
                </c:pt>
                <c:pt idx="6303">
                  <c:v>02/18/17:15</c:v>
                </c:pt>
                <c:pt idx="6304">
                  <c:v>02/18/17:16</c:v>
                </c:pt>
                <c:pt idx="6305">
                  <c:v>02/18/17:17</c:v>
                </c:pt>
                <c:pt idx="6306">
                  <c:v>02/18/17:18</c:v>
                </c:pt>
                <c:pt idx="6307">
                  <c:v>02/18/17:19</c:v>
                </c:pt>
                <c:pt idx="6308">
                  <c:v>02/18/17:20</c:v>
                </c:pt>
                <c:pt idx="6309">
                  <c:v>02/18/17:21</c:v>
                </c:pt>
                <c:pt idx="6310">
                  <c:v>02/18/17:22</c:v>
                </c:pt>
                <c:pt idx="6311">
                  <c:v>02/18/17:23</c:v>
                </c:pt>
                <c:pt idx="6312">
                  <c:v>02/19/17:0</c:v>
                </c:pt>
                <c:pt idx="6313">
                  <c:v>02/19/17:1</c:v>
                </c:pt>
                <c:pt idx="6314">
                  <c:v>02/19/17:2</c:v>
                </c:pt>
                <c:pt idx="6315">
                  <c:v>02/19/17:3</c:v>
                </c:pt>
                <c:pt idx="6316">
                  <c:v>02/19/17:4</c:v>
                </c:pt>
                <c:pt idx="6317">
                  <c:v>02/19/17:5</c:v>
                </c:pt>
                <c:pt idx="6318">
                  <c:v>02/19/17:6</c:v>
                </c:pt>
                <c:pt idx="6319">
                  <c:v>02/19/17:7</c:v>
                </c:pt>
                <c:pt idx="6320">
                  <c:v>02/19/17:8</c:v>
                </c:pt>
                <c:pt idx="6321">
                  <c:v>02/19/17:9</c:v>
                </c:pt>
                <c:pt idx="6322">
                  <c:v>02/19/17:10</c:v>
                </c:pt>
                <c:pt idx="6323">
                  <c:v>02/19/17:11</c:v>
                </c:pt>
                <c:pt idx="6324">
                  <c:v>02/19/17:12</c:v>
                </c:pt>
                <c:pt idx="6325">
                  <c:v>02/19/17:13</c:v>
                </c:pt>
                <c:pt idx="6326">
                  <c:v>02/19/17:14</c:v>
                </c:pt>
                <c:pt idx="6327">
                  <c:v>02/19/17:15</c:v>
                </c:pt>
                <c:pt idx="6328">
                  <c:v>02/19/17:16</c:v>
                </c:pt>
                <c:pt idx="6329">
                  <c:v>02/19/17:17</c:v>
                </c:pt>
                <c:pt idx="6330">
                  <c:v>02/19/17:18</c:v>
                </c:pt>
                <c:pt idx="6331">
                  <c:v>02/19/17:19</c:v>
                </c:pt>
                <c:pt idx="6332">
                  <c:v>02/19/17:20</c:v>
                </c:pt>
                <c:pt idx="6333">
                  <c:v>02/19/17:21</c:v>
                </c:pt>
                <c:pt idx="6334">
                  <c:v>02/19/17:22</c:v>
                </c:pt>
                <c:pt idx="6335">
                  <c:v>02/19/17:23</c:v>
                </c:pt>
                <c:pt idx="6336">
                  <c:v>02/20/17:0</c:v>
                </c:pt>
                <c:pt idx="6337">
                  <c:v>02/20/17:1</c:v>
                </c:pt>
                <c:pt idx="6338">
                  <c:v>02/20/17:2</c:v>
                </c:pt>
                <c:pt idx="6339">
                  <c:v>02/20/17:3</c:v>
                </c:pt>
                <c:pt idx="6340">
                  <c:v>02/20/17:4</c:v>
                </c:pt>
                <c:pt idx="6341">
                  <c:v>02/20/17:5</c:v>
                </c:pt>
                <c:pt idx="6342">
                  <c:v>02/20/17:6</c:v>
                </c:pt>
                <c:pt idx="6343">
                  <c:v>02/20/17:7</c:v>
                </c:pt>
                <c:pt idx="6344">
                  <c:v>02/20/17:8</c:v>
                </c:pt>
                <c:pt idx="6345">
                  <c:v>02/20/17:9</c:v>
                </c:pt>
                <c:pt idx="6346">
                  <c:v>02/20/17:10</c:v>
                </c:pt>
                <c:pt idx="6347">
                  <c:v>02/20/17:11</c:v>
                </c:pt>
                <c:pt idx="6348">
                  <c:v>02/20/17:12</c:v>
                </c:pt>
                <c:pt idx="6349">
                  <c:v>02/20/17:13</c:v>
                </c:pt>
                <c:pt idx="6350">
                  <c:v>02/20/17:14</c:v>
                </c:pt>
                <c:pt idx="6351">
                  <c:v>02/20/17:15</c:v>
                </c:pt>
                <c:pt idx="6352">
                  <c:v>02/20/17:16</c:v>
                </c:pt>
                <c:pt idx="6353">
                  <c:v>02/20/17:17</c:v>
                </c:pt>
                <c:pt idx="6354">
                  <c:v>02/20/17:18</c:v>
                </c:pt>
                <c:pt idx="6355">
                  <c:v>02/20/17:19</c:v>
                </c:pt>
                <c:pt idx="6356">
                  <c:v>02/20/17:20</c:v>
                </c:pt>
                <c:pt idx="6357">
                  <c:v>02/20/17:21</c:v>
                </c:pt>
                <c:pt idx="6358">
                  <c:v>02/20/17:22</c:v>
                </c:pt>
                <c:pt idx="6359">
                  <c:v>02/20/17:23</c:v>
                </c:pt>
                <c:pt idx="6360">
                  <c:v>02/21/17:0</c:v>
                </c:pt>
                <c:pt idx="6361">
                  <c:v>02/21/17:1</c:v>
                </c:pt>
                <c:pt idx="6362">
                  <c:v>02/21/17:2</c:v>
                </c:pt>
                <c:pt idx="6363">
                  <c:v>02/21/17:3</c:v>
                </c:pt>
                <c:pt idx="6364">
                  <c:v>02/21/17:4</c:v>
                </c:pt>
                <c:pt idx="6365">
                  <c:v>02/21/17:5</c:v>
                </c:pt>
                <c:pt idx="6366">
                  <c:v>02/21/17:6</c:v>
                </c:pt>
                <c:pt idx="6367">
                  <c:v>02/21/17:7</c:v>
                </c:pt>
                <c:pt idx="6368">
                  <c:v>02/21/17:8</c:v>
                </c:pt>
                <c:pt idx="6369">
                  <c:v>02/21/17:9</c:v>
                </c:pt>
                <c:pt idx="6370">
                  <c:v>02/21/17:10</c:v>
                </c:pt>
                <c:pt idx="6371">
                  <c:v>02/21/17:11</c:v>
                </c:pt>
                <c:pt idx="6372">
                  <c:v>02/21/17:12</c:v>
                </c:pt>
                <c:pt idx="6373">
                  <c:v>02/21/17:13</c:v>
                </c:pt>
                <c:pt idx="6374">
                  <c:v>02/21/17:14</c:v>
                </c:pt>
                <c:pt idx="6375">
                  <c:v>02/21/17:15</c:v>
                </c:pt>
                <c:pt idx="6376">
                  <c:v>02/21/17:16</c:v>
                </c:pt>
                <c:pt idx="6377">
                  <c:v>02/21/17:17</c:v>
                </c:pt>
                <c:pt idx="6378">
                  <c:v>02/21/17:18</c:v>
                </c:pt>
                <c:pt idx="6379">
                  <c:v>02/21/17:19</c:v>
                </c:pt>
                <c:pt idx="6380">
                  <c:v>02/21/17:20</c:v>
                </c:pt>
                <c:pt idx="6381">
                  <c:v>02/21/17:21</c:v>
                </c:pt>
                <c:pt idx="6382">
                  <c:v>02/21/17:22</c:v>
                </c:pt>
                <c:pt idx="6383">
                  <c:v>02/21/17:23</c:v>
                </c:pt>
                <c:pt idx="6384">
                  <c:v>02/22/17:0</c:v>
                </c:pt>
                <c:pt idx="6385">
                  <c:v>02/22/17:1</c:v>
                </c:pt>
                <c:pt idx="6386">
                  <c:v>02/22/17:2</c:v>
                </c:pt>
                <c:pt idx="6387">
                  <c:v>02/22/17:3</c:v>
                </c:pt>
                <c:pt idx="6388">
                  <c:v>02/22/17:4</c:v>
                </c:pt>
                <c:pt idx="6389">
                  <c:v>02/22/17:5</c:v>
                </c:pt>
                <c:pt idx="6390">
                  <c:v>02/22/17:6</c:v>
                </c:pt>
                <c:pt idx="6391">
                  <c:v>02/22/17:7</c:v>
                </c:pt>
                <c:pt idx="6392">
                  <c:v>02/22/17:8</c:v>
                </c:pt>
                <c:pt idx="6393">
                  <c:v>02/22/17:9</c:v>
                </c:pt>
                <c:pt idx="6394">
                  <c:v>02/22/17:10</c:v>
                </c:pt>
                <c:pt idx="6395">
                  <c:v>02/22/17:11</c:v>
                </c:pt>
                <c:pt idx="6396">
                  <c:v>02/22/17:12</c:v>
                </c:pt>
                <c:pt idx="6397">
                  <c:v>02/22/17:13</c:v>
                </c:pt>
                <c:pt idx="6398">
                  <c:v>02/22/17:14</c:v>
                </c:pt>
                <c:pt idx="6399">
                  <c:v>02/22/17:15</c:v>
                </c:pt>
                <c:pt idx="6400">
                  <c:v>02/22/17:16</c:v>
                </c:pt>
                <c:pt idx="6401">
                  <c:v>02/22/17:17</c:v>
                </c:pt>
                <c:pt idx="6402">
                  <c:v>02/22/17:18</c:v>
                </c:pt>
                <c:pt idx="6403">
                  <c:v>02/22/17:19</c:v>
                </c:pt>
                <c:pt idx="6404">
                  <c:v>02/22/17:20</c:v>
                </c:pt>
                <c:pt idx="6405">
                  <c:v>02/22/17:21</c:v>
                </c:pt>
                <c:pt idx="6406">
                  <c:v>02/22/17:22</c:v>
                </c:pt>
                <c:pt idx="6407">
                  <c:v>02/22/17:23</c:v>
                </c:pt>
                <c:pt idx="6408">
                  <c:v>02/23/17:0</c:v>
                </c:pt>
                <c:pt idx="6409">
                  <c:v>02/23/17:1</c:v>
                </c:pt>
                <c:pt idx="6410">
                  <c:v>02/23/17:2</c:v>
                </c:pt>
                <c:pt idx="6411">
                  <c:v>02/23/17:3</c:v>
                </c:pt>
                <c:pt idx="6412">
                  <c:v>02/23/17:4</c:v>
                </c:pt>
                <c:pt idx="6413">
                  <c:v>02/23/17:5</c:v>
                </c:pt>
                <c:pt idx="6414">
                  <c:v>02/23/17:6</c:v>
                </c:pt>
                <c:pt idx="6415">
                  <c:v>02/23/17:7</c:v>
                </c:pt>
                <c:pt idx="6416">
                  <c:v>02/23/17:8</c:v>
                </c:pt>
                <c:pt idx="6417">
                  <c:v>02/23/17:9</c:v>
                </c:pt>
                <c:pt idx="6418">
                  <c:v>02/23/17:10</c:v>
                </c:pt>
                <c:pt idx="6419">
                  <c:v>02/23/17:11</c:v>
                </c:pt>
                <c:pt idx="6420">
                  <c:v>02/23/17:12</c:v>
                </c:pt>
                <c:pt idx="6421">
                  <c:v>02/23/17:13</c:v>
                </c:pt>
                <c:pt idx="6422">
                  <c:v>02/23/17:14</c:v>
                </c:pt>
                <c:pt idx="6423">
                  <c:v>02/23/17:15</c:v>
                </c:pt>
                <c:pt idx="6424">
                  <c:v>02/23/17:16</c:v>
                </c:pt>
                <c:pt idx="6425">
                  <c:v>02/23/17:17</c:v>
                </c:pt>
                <c:pt idx="6426">
                  <c:v>02/23/17:18</c:v>
                </c:pt>
                <c:pt idx="6427">
                  <c:v>02/23/17:19</c:v>
                </c:pt>
                <c:pt idx="6428">
                  <c:v>02/23/17:20</c:v>
                </c:pt>
                <c:pt idx="6429">
                  <c:v>02/23/17:21</c:v>
                </c:pt>
                <c:pt idx="6430">
                  <c:v>02/23/17:22</c:v>
                </c:pt>
                <c:pt idx="6431">
                  <c:v>02/23/17:23</c:v>
                </c:pt>
                <c:pt idx="6432">
                  <c:v>02/24/17:0</c:v>
                </c:pt>
                <c:pt idx="6433">
                  <c:v>02/24/17:1</c:v>
                </c:pt>
                <c:pt idx="6434">
                  <c:v>02/24/17:2</c:v>
                </c:pt>
                <c:pt idx="6435">
                  <c:v>02/24/17:3</c:v>
                </c:pt>
                <c:pt idx="6436">
                  <c:v>02/24/17:4</c:v>
                </c:pt>
                <c:pt idx="6437">
                  <c:v>02/24/17:5</c:v>
                </c:pt>
                <c:pt idx="6438">
                  <c:v>02/24/17:6</c:v>
                </c:pt>
                <c:pt idx="6439">
                  <c:v>02/24/17:7</c:v>
                </c:pt>
                <c:pt idx="6440">
                  <c:v>02/24/17:8</c:v>
                </c:pt>
                <c:pt idx="6441">
                  <c:v>02/24/17:9</c:v>
                </c:pt>
                <c:pt idx="6442">
                  <c:v>02/24/17:10</c:v>
                </c:pt>
                <c:pt idx="6443">
                  <c:v>02/24/17:11</c:v>
                </c:pt>
                <c:pt idx="6444">
                  <c:v>02/24/17:12</c:v>
                </c:pt>
                <c:pt idx="6445">
                  <c:v>02/24/17:13</c:v>
                </c:pt>
                <c:pt idx="6446">
                  <c:v>02/24/17:14</c:v>
                </c:pt>
                <c:pt idx="6447">
                  <c:v>02/24/17:15</c:v>
                </c:pt>
                <c:pt idx="6448">
                  <c:v>02/24/17:16</c:v>
                </c:pt>
                <c:pt idx="6449">
                  <c:v>02/24/17:17</c:v>
                </c:pt>
                <c:pt idx="6450">
                  <c:v>02/24/17:18</c:v>
                </c:pt>
                <c:pt idx="6451">
                  <c:v>02/24/17:19</c:v>
                </c:pt>
                <c:pt idx="6452">
                  <c:v>02/24/17:20</c:v>
                </c:pt>
                <c:pt idx="6453">
                  <c:v>02/24/17:21</c:v>
                </c:pt>
                <c:pt idx="6454">
                  <c:v>02/24/17:22</c:v>
                </c:pt>
                <c:pt idx="6455">
                  <c:v>02/24/17:23</c:v>
                </c:pt>
                <c:pt idx="6456">
                  <c:v>02/25/17:0</c:v>
                </c:pt>
                <c:pt idx="6457">
                  <c:v>02/25/17:1</c:v>
                </c:pt>
                <c:pt idx="6458">
                  <c:v>02/25/17:2</c:v>
                </c:pt>
                <c:pt idx="6459">
                  <c:v>02/25/17:3</c:v>
                </c:pt>
                <c:pt idx="6460">
                  <c:v>02/25/17:4</c:v>
                </c:pt>
                <c:pt idx="6461">
                  <c:v>02/25/17:5</c:v>
                </c:pt>
                <c:pt idx="6462">
                  <c:v>02/25/17:6</c:v>
                </c:pt>
                <c:pt idx="6463">
                  <c:v>02/25/17:7</c:v>
                </c:pt>
                <c:pt idx="6464">
                  <c:v>02/25/17:8</c:v>
                </c:pt>
                <c:pt idx="6465">
                  <c:v>02/25/17:9</c:v>
                </c:pt>
                <c:pt idx="6466">
                  <c:v>02/25/17:10</c:v>
                </c:pt>
                <c:pt idx="6467">
                  <c:v>02/25/17:11</c:v>
                </c:pt>
                <c:pt idx="6468">
                  <c:v>02/25/17:12</c:v>
                </c:pt>
                <c:pt idx="6469">
                  <c:v>02/25/17:13</c:v>
                </c:pt>
                <c:pt idx="6470">
                  <c:v>02/25/17:14</c:v>
                </c:pt>
                <c:pt idx="6471">
                  <c:v>02/25/17:15</c:v>
                </c:pt>
                <c:pt idx="6472">
                  <c:v>02/25/17:16</c:v>
                </c:pt>
                <c:pt idx="6473">
                  <c:v>02/25/17:17</c:v>
                </c:pt>
                <c:pt idx="6474">
                  <c:v>02/25/17:18</c:v>
                </c:pt>
                <c:pt idx="6475">
                  <c:v>02/25/17:19</c:v>
                </c:pt>
                <c:pt idx="6476">
                  <c:v>02/25/17:20</c:v>
                </c:pt>
                <c:pt idx="6477">
                  <c:v>02/25/17:21</c:v>
                </c:pt>
                <c:pt idx="6478">
                  <c:v>02/25/17:22</c:v>
                </c:pt>
                <c:pt idx="6479">
                  <c:v>02/25/17:23</c:v>
                </c:pt>
                <c:pt idx="6480">
                  <c:v>02/26/17:0</c:v>
                </c:pt>
                <c:pt idx="6481">
                  <c:v>02/26/17:1</c:v>
                </c:pt>
                <c:pt idx="6482">
                  <c:v>02/26/17:2</c:v>
                </c:pt>
                <c:pt idx="6483">
                  <c:v>02/26/17:3</c:v>
                </c:pt>
                <c:pt idx="6484">
                  <c:v>02/26/17:4</c:v>
                </c:pt>
                <c:pt idx="6485">
                  <c:v>02/26/17:5</c:v>
                </c:pt>
                <c:pt idx="6486">
                  <c:v>02/26/17:6</c:v>
                </c:pt>
                <c:pt idx="6487">
                  <c:v>02/26/17:7</c:v>
                </c:pt>
                <c:pt idx="6488">
                  <c:v>02/26/17:8</c:v>
                </c:pt>
                <c:pt idx="6489">
                  <c:v>02/26/17:9</c:v>
                </c:pt>
                <c:pt idx="6490">
                  <c:v>02/26/17:10</c:v>
                </c:pt>
                <c:pt idx="6491">
                  <c:v>02/26/17:11</c:v>
                </c:pt>
                <c:pt idx="6492">
                  <c:v>02/26/17:12</c:v>
                </c:pt>
                <c:pt idx="6493">
                  <c:v>02/26/17:13</c:v>
                </c:pt>
                <c:pt idx="6494">
                  <c:v>02/26/17:14</c:v>
                </c:pt>
                <c:pt idx="6495">
                  <c:v>02/26/17:15</c:v>
                </c:pt>
                <c:pt idx="6496">
                  <c:v>02/26/17:16</c:v>
                </c:pt>
                <c:pt idx="6497">
                  <c:v>02/26/17:17</c:v>
                </c:pt>
                <c:pt idx="6498">
                  <c:v>02/26/17:18</c:v>
                </c:pt>
                <c:pt idx="6499">
                  <c:v>02/26/17:19</c:v>
                </c:pt>
                <c:pt idx="6500">
                  <c:v>02/26/17:20</c:v>
                </c:pt>
                <c:pt idx="6501">
                  <c:v>02/26/17:21</c:v>
                </c:pt>
                <c:pt idx="6502">
                  <c:v>02/26/17:22</c:v>
                </c:pt>
                <c:pt idx="6503">
                  <c:v>02/26/17:23</c:v>
                </c:pt>
                <c:pt idx="6504">
                  <c:v>02/27/17:0</c:v>
                </c:pt>
                <c:pt idx="6505">
                  <c:v>02/27/17:1</c:v>
                </c:pt>
                <c:pt idx="6506">
                  <c:v>02/27/17:2</c:v>
                </c:pt>
                <c:pt idx="6507">
                  <c:v>02/27/17:3</c:v>
                </c:pt>
                <c:pt idx="6508">
                  <c:v>02/27/17:4</c:v>
                </c:pt>
                <c:pt idx="6509">
                  <c:v>02/27/17:5</c:v>
                </c:pt>
                <c:pt idx="6510">
                  <c:v>02/27/17:6</c:v>
                </c:pt>
                <c:pt idx="6511">
                  <c:v>02/27/17:7</c:v>
                </c:pt>
                <c:pt idx="6512">
                  <c:v>02/27/17:8</c:v>
                </c:pt>
                <c:pt idx="6513">
                  <c:v>02/27/17:9</c:v>
                </c:pt>
                <c:pt idx="6514">
                  <c:v>02/27/17:10</c:v>
                </c:pt>
                <c:pt idx="6515">
                  <c:v>02/27/17:11</c:v>
                </c:pt>
                <c:pt idx="6516">
                  <c:v>02/27/17:12</c:v>
                </c:pt>
                <c:pt idx="6517">
                  <c:v>02/27/17:13</c:v>
                </c:pt>
                <c:pt idx="6518">
                  <c:v>02/27/17:14</c:v>
                </c:pt>
                <c:pt idx="6519">
                  <c:v>02/27/17:15</c:v>
                </c:pt>
                <c:pt idx="6520">
                  <c:v>02/27/17:16</c:v>
                </c:pt>
                <c:pt idx="6521">
                  <c:v>02/27/17:17</c:v>
                </c:pt>
                <c:pt idx="6522">
                  <c:v>02/27/17:18</c:v>
                </c:pt>
                <c:pt idx="6523">
                  <c:v>02/27/17:19</c:v>
                </c:pt>
                <c:pt idx="6524">
                  <c:v>02/27/17:20</c:v>
                </c:pt>
                <c:pt idx="6525">
                  <c:v>02/27/17:21</c:v>
                </c:pt>
                <c:pt idx="6526">
                  <c:v>02/27/17:22</c:v>
                </c:pt>
                <c:pt idx="6527">
                  <c:v>02/27/17:23</c:v>
                </c:pt>
                <c:pt idx="6528">
                  <c:v>02/28/17:0</c:v>
                </c:pt>
                <c:pt idx="6529">
                  <c:v>02/28/17:1</c:v>
                </c:pt>
                <c:pt idx="6530">
                  <c:v>02/28/17:2</c:v>
                </c:pt>
                <c:pt idx="6531">
                  <c:v>02/28/17:3</c:v>
                </c:pt>
                <c:pt idx="6532">
                  <c:v>02/28/17:4</c:v>
                </c:pt>
                <c:pt idx="6533">
                  <c:v>02/28/17:5</c:v>
                </c:pt>
                <c:pt idx="6534">
                  <c:v>02/28/17:6</c:v>
                </c:pt>
                <c:pt idx="6535">
                  <c:v>02/28/17:7</c:v>
                </c:pt>
                <c:pt idx="6536">
                  <c:v>02/28/17:8</c:v>
                </c:pt>
                <c:pt idx="6537">
                  <c:v>02/28/17:9</c:v>
                </c:pt>
                <c:pt idx="6538">
                  <c:v>02/28/17:10</c:v>
                </c:pt>
                <c:pt idx="6539">
                  <c:v>02/28/17:11</c:v>
                </c:pt>
                <c:pt idx="6540">
                  <c:v>02/28/17:12</c:v>
                </c:pt>
                <c:pt idx="6541">
                  <c:v>02/28/17:13</c:v>
                </c:pt>
                <c:pt idx="6542">
                  <c:v>02/28/17:14</c:v>
                </c:pt>
                <c:pt idx="6543">
                  <c:v>02/28/17:15</c:v>
                </c:pt>
                <c:pt idx="6544">
                  <c:v>02/28/17:16</c:v>
                </c:pt>
                <c:pt idx="6545">
                  <c:v>02/28/17:17</c:v>
                </c:pt>
                <c:pt idx="6546">
                  <c:v>02/28/17:18</c:v>
                </c:pt>
                <c:pt idx="6547">
                  <c:v>02/28/17:19</c:v>
                </c:pt>
                <c:pt idx="6548">
                  <c:v>02/28/17:20</c:v>
                </c:pt>
                <c:pt idx="6549">
                  <c:v>02/28/17:21</c:v>
                </c:pt>
                <c:pt idx="6550">
                  <c:v>02/28/17:22</c:v>
                </c:pt>
                <c:pt idx="6551">
                  <c:v>02/28/17:23</c:v>
                </c:pt>
                <c:pt idx="6552">
                  <c:v>03/01/17:0</c:v>
                </c:pt>
                <c:pt idx="6553">
                  <c:v>03/01/17:1</c:v>
                </c:pt>
                <c:pt idx="6554">
                  <c:v>03/01/17:2</c:v>
                </c:pt>
                <c:pt idx="6555">
                  <c:v>03/01/17:3</c:v>
                </c:pt>
                <c:pt idx="6556">
                  <c:v>03/01/17:4</c:v>
                </c:pt>
                <c:pt idx="6557">
                  <c:v>03/01/17:5</c:v>
                </c:pt>
                <c:pt idx="6558">
                  <c:v>03/01/17:6</c:v>
                </c:pt>
                <c:pt idx="6559">
                  <c:v>03/01/17:7</c:v>
                </c:pt>
                <c:pt idx="6560">
                  <c:v>03/01/17:8</c:v>
                </c:pt>
                <c:pt idx="6561">
                  <c:v>03/01/17:9</c:v>
                </c:pt>
                <c:pt idx="6562">
                  <c:v>03/01/17:10</c:v>
                </c:pt>
                <c:pt idx="6563">
                  <c:v>03/01/17:11</c:v>
                </c:pt>
                <c:pt idx="6564">
                  <c:v>03/01/17:12</c:v>
                </c:pt>
                <c:pt idx="6565">
                  <c:v>03/01/17:13</c:v>
                </c:pt>
                <c:pt idx="6566">
                  <c:v>03/01/17:14</c:v>
                </c:pt>
                <c:pt idx="6567">
                  <c:v>03/01/17:15</c:v>
                </c:pt>
                <c:pt idx="6568">
                  <c:v>03/01/17:16</c:v>
                </c:pt>
                <c:pt idx="6569">
                  <c:v>03/01/17:17</c:v>
                </c:pt>
                <c:pt idx="6570">
                  <c:v>03/01/17:18</c:v>
                </c:pt>
                <c:pt idx="6571">
                  <c:v>03/01/17:19</c:v>
                </c:pt>
                <c:pt idx="6572">
                  <c:v>03/01/17:20</c:v>
                </c:pt>
                <c:pt idx="6573">
                  <c:v>03/01/17:21</c:v>
                </c:pt>
                <c:pt idx="6574">
                  <c:v>03/01/17:22</c:v>
                </c:pt>
                <c:pt idx="6575">
                  <c:v>03/01/17:23</c:v>
                </c:pt>
                <c:pt idx="6576">
                  <c:v>03/02/17:0</c:v>
                </c:pt>
                <c:pt idx="6577">
                  <c:v>03/02/17:1</c:v>
                </c:pt>
                <c:pt idx="6578">
                  <c:v>03/02/17:2</c:v>
                </c:pt>
                <c:pt idx="6579">
                  <c:v>03/02/17:3</c:v>
                </c:pt>
                <c:pt idx="6580">
                  <c:v>03/02/17:4</c:v>
                </c:pt>
                <c:pt idx="6581">
                  <c:v>03/02/17:5</c:v>
                </c:pt>
                <c:pt idx="6582">
                  <c:v>03/02/17:6</c:v>
                </c:pt>
                <c:pt idx="6583">
                  <c:v>03/02/17:7</c:v>
                </c:pt>
                <c:pt idx="6584">
                  <c:v>03/02/17:8</c:v>
                </c:pt>
                <c:pt idx="6585">
                  <c:v>03/02/17:9</c:v>
                </c:pt>
                <c:pt idx="6586">
                  <c:v>03/02/17:10</c:v>
                </c:pt>
                <c:pt idx="6587">
                  <c:v>03/02/17:11</c:v>
                </c:pt>
                <c:pt idx="6588">
                  <c:v>03/02/17:12</c:v>
                </c:pt>
                <c:pt idx="6589">
                  <c:v>03/02/17:13</c:v>
                </c:pt>
                <c:pt idx="6590">
                  <c:v>03/02/17:14</c:v>
                </c:pt>
                <c:pt idx="6591">
                  <c:v>03/02/17:15</c:v>
                </c:pt>
                <c:pt idx="6592">
                  <c:v>03/02/17:16</c:v>
                </c:pt>
                <c:pt idx="6593">
                  <c:v>03/02/17:17</c:v>
                </c:pt>
                <c:pt idx="6594">
                  <c:v>03/02/17:18</c:v>
                </c:pt>
                <c:pt idx="6595">
                  <c:v>03/02/17:19</c:v>
                </c:pt>
                <c:pt idx="6596">
                  <c:v>03/02/17:20</c:v>
                </c:pt>
                <c:pt idx="6597">
                  <c:v>03/02/17:21</c:v>
                </c:pt>
                <c:pt idx="6598">
                  <c:v>03/02/17:22</c:v>
                </c:pt>
                <c:pt idx="6599">
                  <c:v>03/02/17:23</c:v>
                </c:pt>
                <c:pt idx="6600">
                  <c:v>03/03/17:0</c:v>
                </c:pt>
                <c:pt idx="6601">
                  <c:v>03/03/17:1</c:v>
                </c:pt>
                <c:pt idx="6602">
                  <c:v>03/03/17:2</c:v>
                </c:pt>
                <c:pt idx="6603">
                  <c:v>03/03/17:3</c:v>
                </c:pt>
                <c:pt idx="6604">
                  <c:v>03/03/17:4</c:v>
                </c:pt>
                <c:pt idx="6605">
                  <c:v>03/03/17:5</c:v>
                </c:pt>
                <c:pt idx="6606">
                  <c:v>03/03/17:6</c:v>
                </c:pt>
                <c:pt idx="6607">
                  <c:v>03/03/17:7</c:v>
                </c:pt>
                <c:pt idx="6608">
                  <c:v>03/03/17:8</c:v>
                </c:pt>
                <c:pt idx="6609">
                  <c:v>03/03/17:9</c:v>
                </c:pt>
                <c:pt idx="6610">
                  <c:v>03/03/17:10</c:v>
                </c:pt>
                <c:pt idx="6611">
                  <c:v>03/03/17:11</c:v>
                </c:pt>
                <c:pt idx="6612">
                  <c:v>03/03/17:12</c:v>
                </c:pt>
                <c:pt idx="6613">
                  <c:v>03/03/17:13</c:v>
                </c:pt>
                <c:pt idx="6614">
                  <c:v>03/03/17:14</c:v>
                </c:pt>
                <c:pt idx="6615">
                  <c:v>03/03/17:15</c:v>
                </c:pt>
                <c:pt idx="6616">
                  <c:v>03/03/17:16</c:v>
                </c:pt>
                <c:pt idx="6617">
                  <c:v>03/03/17:17</c:v>
                </c:pt>
                <c:pt idx="6618">
                  <c:v>03/03/17:18</c:v>
                </c:pt>
                <c:pt idx="6619">
                  <c:v>03/03/17:19</c:v>
                </c:pt>
                <c:pt idx="6620">
                  <c:v>03/03/17:20</c:v>
                </c:pt>
                <c:pt idx="6621">
                  <c:v>03/03/17:21</c:v>
                </c:pt>
                <c:pt idx="6622">
                  <c:v>03/03/17:22</c:v>
                </c:pt>
                <c:pt idx="6623">
                  <c:v>03/03/17:23</c:v>
                </c:pt>
                <c:pt idx="6624">
                  <c:v>03/04/17:0</c:v>
                </c:pt>
                <c:pt idx="6625">
                  <c:v>03/04/17:1</c:v>
                </c:pt>
                <c:pt idx="6626">
                  <c:v>03/04/17:2</c:v>
                </c:pt>
                <c:pt idx="6627">
                  <c:v>03/04/17:3</c:v>
                </c:pt>
                <c:pt idx="6628">
                  <c:v>03/04/17:4</c:v>
                </c:pt>
                <c:pt idx="6629">
                  <c:v>03/04/17:5</c:v>
                </c:pt>
                <c:pt idx="6630">
                  <c:v>03/04/17:6</c:v>
                </c:pt>
                <c:pt idx="6631">
                  <c:v>03/04/17:7</c:v>
                </c:pt>
                <c:pt idx="6632">
                  <c:v>03/04/17:8</c:v>
                </c:pt>
                <c:pt idx="6633">
                  <c:v>03/04/17:9</c:v>
                </c:pt>
                <c:pt idx="6634">
                  <c:v>03/04/17:10</c:v>
                </c:pt>
                <c:pt idx="6635">
                  <c:v>03/04/17:11</c:v>
                </c:pt>
                <c:pt idx="6636">
                  <c:v>03/04/17:12</c:v>
                </c:pt>
                <c:pt idx="6637">
                  <c:v>03/04/17:13</c:v>
                </c:pt>
                <c:pt idx="6638">
                  <c:v>03/04/17:14</c:v>
                </c:pt>
                <c:pt idx="6639">
                  <c:v>03/04/17:15</c:v>
                </c:pt>
                <c:pt idx="6640">
                  <c:v>03/04/17:16</c:v>
                </c:pt>
                <c:pt idx="6641">
                  <c:v>03/04/17:17</c:v>
                </c:pt>
                <c:pt idx="6642">
                  <c:v>03/04/17:18</c:v>
                </c:pt>
                <c:pt idx="6643">
                  <c:v>03/04/17:19</c:v>
                </c:pt>
                <c:pt idx="6644">
                  <c:v>03/04/17:20</c:v>
                </c:pt>
                <c:pt idx="6645">
                  <c:v>03/04/17:21</c:v>
                </c:pt>
                <c:pt idx="6646">
                  <c:v>03/04/17:22</c:v>
                </c:pt>
                <c:pt idx="6647">
                  <c:v>03/04/17:23</c:v>
                </c:pt>
                <c:pt idx="6648">
                  <c:v>03/05/17:0</c:v>
                </c:pt>
                <c:pt idx="6649">
                  <c:v>03/05/17:1</c:v>
                </c:pt>
                <c:pt idx="6650">
                  <c:v>03/05/17:2</c:v>
                </c:pt>
                <c:pt idx="6651">
                  <c:v>03/05/17:3</c:v>
                </c:pt>
                <c:pt idx="6652">
                  <c:v>03/05/17:4</c:v>
                </c:pt>
                <c:pt idx="6653">
                  <c:v>03/05/17:5</c:v>
                </c:pt>
                <c:pt idx="6654">
                  <c:v>03/05/17:6</c:v>
                </c:pt>
                <c:pt idx="6655">
                  <c:v>03/05/17:7</c:v>
                </c:pt>
                <c:pt idx="6656">
                  <c:v>03/05/17:8</c:v>
                </c:pt>
                <c:pt idx="6657">
                  <c:v>03/05/17:9</c:v>
                </c:pt>
                <c:pt idx="6658">
                  <c:v>03/05/17:10</c:v>
                </c:pt>
                <c:pt idx="6659">
                  <c:v>03/05/17:11</c:v>
                </c:pt>
                <c:pt idx="6660">
                  <c:v>03/05/17:12</c:v>
                </c:pt>
                <c:pt idx="6661">
                  <c:v>03/05/17:13</c:v>
                </c:pt>
                <c:pt idx="6662">
                  <c:v>03/05/17:14</c:v>
                </c:pt>
                <c:pt idx="6663">
                  <c:v>03/05/17:15</c:v>
                </c:pt>
                <c:pt idx="6664">
                  <c:v>03/05/17:16</c:v>
                </c:pt>
                <c:pt idx="6665">
                  <c:v>03/05/17:17</c:v>
                </c:pt>
                <c:pt idx="6666">
                  <c:v>03/05/17:18</c:v>
                </c:pt>
                <c:pt idx="6667">
                  <c:v>03/05/17:19</c:v>
                </c:pt>
                <c:pt idx="6668">
                  <c:v>03/05/17:20</c:v>
                </c:pt>
                <c:pt idx="6669">
                  <c:v>03/05/17:21</c:v>
                </c:pt>
                <c:pt idx="6670">
                  <c:v>03/05/17:22</c:v>
                </c:pt>
                <c:pt idx="6671">
                  <c:v>03/05/17:23</c:v>
                </c:pt>
                <c:pt idx="6672">
                  <c:v>03/06/17:0</c:v>
                </c:pt>
                <c:pt idx="6673">
                  <c:v>03/06/17:1</c:v>
                </c:pt>
                <c:pt idx="6674">
                  <c:v>03/06/17:2</c:v>
                </c:pt>
                <c:pt idx="6675">
                  <c:v>03/06/17:3</c:v>
                </c:pt>
                <c:pt idx="6676">
                  <c:v>03/06/17:4</c:v>
                </c:pt>
                <c:pt idx="6677">
                  <c:v>03/06/17:5</c:v>
                </c:pt>
                <c:pt idx="6678">
                  <c:v>03/06/17:6</c:v>
                </c:pt>
                <c:pt idx="6679">
                  <c:v>03/06/17:7</c:v>
                </c:pt>
                <c:pt idx="6680">
                  <c:v>03/06/17:8</c:v>
                </c:pt>
                <c:pt idx="6681">
                  <c:v>03/06/17:9</c:v>
                </c:pt>
                <c:pt idx="6682">
                  <c:v>03/06/17:10</c:v>
                </c:pt>
                <c:pt idx="6683">
                  <c:v>03/06/17:11</c:v>
                </c:pt>
                <c:pt idx="6684">
                  <c:v>03/06/17:12</c:v>
                </c:pt>
                <c:pt idx="6685">
                  <c:v>03/06/17:13</c:v>
                </c:pt>
                <c:pt idx="6686">
                  <c:v>03/06/17:14</c:v>
                </c:pt>
                <c:pt idx="6687">
                  <c:v>03/06/17:15</c:v>
                </c:pt>
                <c:pt idx="6688">
                  <c:v>03/06/17:16</c:v>
                </c:pt>
                <c:pt idx="6689">
                  <c:v>03/06/17:17</c:v>
                </c:pt>
                <c:pt idx="6690">
                  <c:v>03/06/17:18</c:v>
                </c:pt>
                <c:pt idx="6691">
                  <c:v>03/06/17:19</c:v>
                </c:pt>
                <c:pt idx="6692">
                  <c:v>03/06/17:20</c:v>
                </c:pt>
                <c:pt idx="6693">
                  <c:v>03/06/17:21</c:v>
                </c:pt>
                <c:pt idx="6694">
                  <c:v>03/06/17:22</c:v>
                </c:pt>
                <c:pt idx="6695">
                  <c:v>03/06/17:23</c:v>
                </c:pt>
                <c:pt idx="6696">
                  <c:v>03/07/17:0</c:v>
                </c:pt>
                <c:pt idx="6697">
                  <c:v>03/07/17:1</c:v>
                </c:pt>
                <c:pt idx="6698">
                  <c:v>03/07/17:2</c:v>
                </c:pt>
                <c:pt idx="6699">
                  <c:v>03/07/17:3</c:v>
                </c:pt>
                <c:pt idx="6700">
                  <c:v>03/07/17:4</c:v>
                </c:pt>
                <c:pt idx="6701">
                  <c:v>03/07/17:5</c:v>
                </c:pt>
                <c:pt idx="6702">
                  <c:v>03/07/17:6</c:v>
                </c:pt>
                <c:pt idx="6703">
                  <c:v>03/07/17:7</c:v>
                </c:pt>
                <c:pt idx="6704">
                  <c:v>03/07/17:8</c:v>
                </c:pt>
                <c:pt idx="6705">
                  <c:v>03/07/17:9</c:v>
                </c:pt>
                <c:pt idx="6706">
                  <c:v>03/07/17:10</c:v>
                </c:pt>
                <c:pt idx="6707">
                  <c:v>03/07/17:11</c:v>
                </c:pt>
                <c:pt idx="6708">
                  <c:v>03/07/17:12</c:v>
                </c:pt>
                <c:pt idx="6709">
                  <c:v>03/07/17:13</c:v>
                </c:pt>
                <c:pt idx="6710">
                  <c:v>03/07/17:14</c:v>
                </c:pt>
                <c:pt idx="6711">
                  <c:v>03/07/17:15</c:v>
                </c:pt>
                <c:pt idx="6712">
                  <c:v>03/07/17:16</c:v>
                </c:pt>
                <c:pt idx="6713">
                  <c:v>03/07/17:17</c:v>
                </c:pt>
                <c:pt idx="6714">
                  <c:v>03/07/17:18</c:v>
                </c:pt>
                <c:pt idx="6715">
                  <c:v>03/07/17:19</c:v>
                </c:pt>
                <c:pt idx="6716">
                  <c:v>03/07/17:20</c:v>
                </c:pt>
                <c:pt idx="6717">
                  <c:v>03/07/17:21</c:v>
                </c:pt>
                <c:pt idx="6718">
                  <c:v>03/07/17:22</c:v>
                </c:pt>
                <c:pt idx="6719">
                  <c:v>03/07/17:23</c:v>
                </c:pt>
                <c:pt idx="6720">
                  <c:v>03/08/17:0</c:v>
                </c:pt>
                <c:pt idx="6721">
                  <c:v>03/08/17:1</c:v>
                </c:pt>
                <c:pt idx="6722">
                  <c:v>03/08/17:2</c:v>
                </c:pt>
                <c:pt idx="6723">
                  <c:v>03/08/17:3</c:v>
                </c:pt>
                <c:pt idx="6724">
                  <c:v>03/08/17:4</c:v>
                </c:pt>
                <c:pt idx="6725">
                  <c:v>03/08/17:5</c:v>
                </c:pt>
                <c:pt idx="6726">
                  <c:v>03/08/17:6</c:v>
                </c:pt>
                <c:pt idx="6727">
                  <c:v>03/08/17:7</c:v>
                </c:pt>
                <c:pt idx="6728">
                  <c:v>03/08/17:8</c:v>
                </c:pt>
                <c:pt idx="6729">
                  <c:v>03/08/17:9</c:v>
                </c:pt>
                <c:pt idx="6730">
                  <c:v>03/08/17:10</c:v>
                </c:pt>
                <c:pt idx="6731">
                  <c:v>03/08/17:11</c:v>
                </c:pt>
                <c:pt idx="6732">
                  <c:v>03/08/17:12</c:v>
                </c:pt>
                <c:pt idx="6733">
                  <c:v>03/08/17:13</c:v>
                </c:pt>
                <c:pt idx="6734">
                  <c:v>03/08/17:14</c:v>
                </c:pt>
                <c:pt idx="6735">
                  <c:v>03/08/17:15</c:v>
                </c:pt>
                <c:pt idx="6736">
                  <c:v>03/08/17:16</c:v>
                </c:pt>
                <c:pt idx="6737">
                  <c:v>03/08/17:17</c:v>
                </c:pt>
                <c:pt idx="6738">
                  <c:v>03/08/17:18</c:v>
                </c:pt>
                <c:pt idx="6739">
                  <c:v>03/08/17:19</c:v>
                </c:pt>
                <c:pt idx="6740">
                  <c:v>03/08/17:20</c:v>
                </c:pt>
                <c:pt idx="6741">
                  <c:v>03/08/17:21</c:v>
                </c:pt>
                <c:pt idx="6742">
                  <c:v>03/08/17:22</c:v>
                </c:pt>
                <c:pt idx="6743">
                  <c:v>03/08/17:23</c:v>
                </c:pt>
                <c:pt idx="6744">
                  <c:v>03/09/17:0</c:v>
                </c:pt>
                <c:pt idx="6745">
                  <c:v>03/09/17:1</c:v>
                </c:pt>
                <c:pt idx="6746">
                  <c:v>03/09/17:2</c:v>
                </c:pt>
                <c:pt idx="6747">
                  <c:v>03/09/17:3</c:v>
                </c:pt>
                <c:pt idx="6748">
                  <c:v>03/09/17:4</c:v>
                </c:pt>
                <c:pt idx="6749">
                  <c:v>03/09/17:5</c:v>
                </c:pt>
                <c:pt idx="6750">
                  <c:v>03/09/17:6</c:v>
                </c:pt>
                <c:pt idx="6751">
                  <c:v>03/09/17:7</c:v>
                </c:pt>
                <c:pt idx="6752">
                  <c:v>03/09/17:8</c:v>
                </c:pt>
                <c:pt idx="6753">
                  <c:v>03/09/17:9</c:v>
                </c:pt>
                <c:pt idx="6754">
                  <c:v>03/09/17:10</c:v>
                </c:pt>
                <c:pt idx="6755">
                  <c:v>03/09/17:11</c:v>
                </c:pt>
                <c:pt idx="6756">
                  <c:v>03/09/17:12</c:v>
                </c:pt>
                <c:pt idx="6757">
                  <c:v>03/09/17:13</c:v>
                </c:pt>
                <c:pt idx="6758">
                  <c:v>03/09/17:14</c:v>
                </c:pt>
                <c:pt idx="6759">
                  <c:v>03/09/17:15</c:v>
                </c:pt>
                <c:pt idx="6760">
                  <c:v>03/09/17:16</c:v>
                </c:pt>
                <c:pt idx="6761">
                  <c:v>03/09/17:17</c:v>
                </c:pt>
                <c:pt idx="6762">
                  <c:v>03/09/17:18</c:v>
                </c:pt>
                <c:pt idx="6763">
                  <c:v>03/09/17:19</c:v>
                </c:pt>
                <c:pt idx="6764">
                  <c:v>03/09/17:20</c:v>
                </c:pt>
                <c:pt idx="6765">
                  <c:v>03/09/17:21</c:v>
                </c:pt>
                <c:pt idx="6766">
                  <c:v>03/09/17:22</c:v>
                </c:pt>
                <c:pt idx="6767">
                  <c:v>03/09/17:23</c:v>
                </c:pt>
                <c:pt idx="6768">
                  <c:v>03/10/17:0</c:v>
                </c:pt>
                <c:pt idx="6769">
                  <c:v>03/10/17:1</c:v>
                </c:pt>
                <c:pt idx="6770">
                  <c:v>03/10/17:2</c:v>
                </c:pt>
                <c:pt idx="6771">
                  <c:v>03/10/17:3</c:v>
                </c:pt>
                <c:pt idx="6772">
                  <c:v>03/10/17:4</c:v>
                </c:pt>
                <c:pt idx="6773">
                  <c:v>03/10/17:5</c:v>
                </c:pt>
                <c:pt idx="6774">
                  <c:v>03/10/17:6</c:v>
                </c:pt>
                <c:pt idx="6775">
                  <c:v>03/10/17:7</c:v>
                </c:pt>
                <c:pt idx="6776">
                  <c:v>03/10/17:8</c:v>
                </c:pt>
                <c:pt idx="6777">
                  <c:v>03/10/17:9</c:v>
                </c:pt>
                <c:pt idx="6778">
                  <c:v>03/10/17:10</c:v>
                </c:pt>
                <c:pt idx="6779">
                  <c:v>03/10/17:11</c:v>
                </c:pt>
                <c:pt idx="6780">
                  <c:v>03/10/17:12</c:v>
                </c:pt>
                <c:pt idx="6781">
                  <c:v>03/10/17:13</c:v>
                </c:pt>
                <c:pt idx="6782">
                  <c:v>03/10/17:14</c:v>
                </c:pt>
                <c:pt idx="6783">
                  <c:v>03/10/17:15</c:v>
                </c:pt>
                <c:pt idx="6784">
                  <c:v>03/10/17:16</c:v>
                </c:pt>
                <c:pt idx="6785">
                  <c:v>03/10/17:17</c:v>
                </c:pt>
                <c:pt idx="6786">
                  <c:v>03/10/17:18</c:v>
                </c:pt>
                <c:pt idx="6787">
                  <c:v>03/10/17:19</c:v>
                </c:pt>
                <c:pt idx="6788">
                  <c:v>03/10/17:20</c:v>
                </c:pt>
                <c:pt idx="6789">
                  <c:v>03/10/17:21</c:v>
                </c:pt>
                <c:pt idx="6790">
                  <c:v>03/10/17:22</c:v>
                </c:pt>
                <c:pt idx="6791">
                  <c:v>03/10/17:23</c:v>
                </c:pt>
                <c:pt idx="6792">
                  <c:v>03/11/17:0</c:v>
                </c:pt>
                <c:pt idx="6793">
                  <c:v>03/11/17:1</c:v>
                </c:pt>
                <c:pt idx="6794">
                  <c:v>03/11/17:2</c:v>
                </c:pt>
                <c:pt idx="6795">
                  <c:v>03/11/17:3</c:v>
                </c:pt>
                <c:pt idx="6796">
                  <c:v>03/11/17:4</c:v>
                </c:pt>
                <c:pt idx="6797">
                  <c:v>03/11/17:5</c:v>
                </c:pt>
                <c:pt idx="6798">
                  <c:v>03/11/17:6</c:v>
                </c:pt>
                <c:pt idx="6799">
                  <c:v>03/11/17:7</c:v>
                </c:pt>
                <c:pt idx="6800">
                  <c:v>03/11/17:8</c:v>
                </c:pt>
                <c:pt idx="6801">
                  <c:v>03/11/17:9</c:v>
                </c:pt>
                <c:pt idx="6802">
                  <c:v>03/11/17:10</c:v>
                </c:pt>
                <c:pt idx="6803">
                  <c:v>03/11/17:11</c:v>
                </c:pt>
                <c:pt idx="6804">
                  <c:v>03/11/17:12</c:v>
                </c:pt>
                <c:pt idx="6805">
                  <c:v>03/11/17:13</c:v>
                </c:pt>
                <c:pt idx="6806">
                  <c:v>03/11/17:14</c:v>
                </c:pt>
                <c:pt idx="6807">
                  <c:v>03/11/17:15</c:v>
                </c:pt>
                <c:pt idx="6808">
                  <c:v>03/11/17:16</c:v>
                </c:pt>
                <c:pt idx="6809">
                  <c:v>03/11/17:17</c:v>
                </c:pt>
                <c:pt idx="6810">
                  <c:v>03/11/17:18</c:v>
                </c:pt>
                <c:pt idx="6811">
                  <c:v>03/11/17:19</c:v>
                </c:pt>
                <c:pt idx="6812">
                  <c:v>03/11/17:20</c:v>
                </c:pt>
                <c:pt idx="6813">
                  <c:v>03/11/17:21</c:v>
                </c:pt>
                <c:pt idx="6814">
                  <c:v>03/11/17:22</c:v>
                </c:pt>
                <c:pt idx="6815">
                  <c:v>03/11/17:23</c:v>
                </c:pt>
                <c:pt idx="6816">
                  <c:v>03/12/17:0</c:v>
                </c:pt>
                <c:pt idx="6817">
                  <c:v>03/12/17:1</c:v>
                </c:pt>
                <c:pt idx="6818">
                  <c:v>03/12/17:2</c:v>
                </c:pt>
                <c:pt idx="6819">
                  <c:v>03/12/17:3</c:v>
                </c:pt>
                <c:pt idx="6820">
                  <c:v>03/12/17:4</c:v>
                </c:pt>
                <c:pt idx="6821">
                  <c:v>03/12/17:5</c:v>
                </c:pt>
                <c:pt idx="6822">
                  <c:v>03/12/17:6</c:v>
                </c:pt>
                <c:pt idx="6823">
                  <c:v>03/12/17:7</c:v>
                </c:pt>
                <c:pt idx="6824">
                  <c:v>03/12/17:8</c:v>
                </c:pt>
                <c:pt idx="6825">
                  <c:v>03/12/17:9</c:v>
                </c:pt>
                <c:pt idx="6826">
                  <c:v>03/12/17:10</c:v>
                </c:pt>
                <c:pt idx="6827">
                  <c:v>03/12/17:11</c:v>
                </c:pt>
                <c:pt idx="6828">
                  <c:v>03/12/17:12</c:v>
                </c:pt>
                <c:pt idx="6829">
                  <c:v>03/12/17:13</c:v>
                </c:pt>
                <c:pt idx="6830">
                  <c:v>03/12/17:14</c:v>
                </c:pt>
                <c:pt idx="6831">
                  <c:v>03/12/17:15</c:v>
                </c:pt>
                <c:pt idx="6832">
                  <c:v>03/12/17:16</c:v>
                </c:pt>
                <c:pt idx="6833">
                  <c:v>03/12/17:17</c:v>
                </c:pt>
                <c:pt idx="6834">
                  <c:v>03/12/17:18</c:v>
                </c:pt>
                <c:pt idx="6835">
                  <c:v>03/12/17:19</c:v>
                </c:pt>
                <c:pt idx="6836">
                  <c:v>03/12/17:20</c:v>
                </c:pt>
                <c:pt idx="6837">
                  <c:v>03/12/17:21</c:v>
                </c:pt>
                <c:pt idx="6838">
                  <c:v>03/12/17:22</c:v>
                </c:pt>
                <c:pt idx="6839">
                  <c:v>03/12/17:23</c:v>
                </c:pt>
                <c:pt idx="6840">
                  <c:v>03/13/17:0</c:v>
                </c:pt>
                <c:pt idx="6841">
                  <c:v>03/13/17:1</c:v>
                </c:pt>
                <c:pt idx="6842">
                  <c:v>03/13/17:2</c:v>
                </c:pt>
                <c:pt idx="6843">
                  <c:v>03/13/17:3</c:v>
                </c:pt>
                <c:pt idx="6844">
                  <c:v>03/13/17:4</c:v>
                </c:pt>
                <c:pt idx="6845">
                  <c:v>03/13/17:5</c:v>
                </c:pt>
                <c:pt idx="6846">
                  <c:v>03/13/17:6</c:v>
                </c:pt>
                <c:pt idx="6847">
                  <c:v>03/13/17:7</c:v>
                </c:pt>
                <c:pt idx="6848">
                  <c:v>03/13/17:8</c:v>
                </c:pt>
                <c:pt idx="6849">
                  <c:v>03/13/17:9</c:v>
                </c:pt>
                <c:pt idx="6850">
                  <c:v>03/13/17:10</c:v>
                </c:pt>
                <c:pt idx="6851">
                  <c:v>03/13/17:11</c:v>
                </c:pt>
                <c:pt idx="6852">
                  <c:v>03/13/17:12</c:v>
                </c:pt>
                <c:pt idx="6853">
                  <c:v>03/13/17:13</c:v>
                </c:pt>
                <c:pt idx="6854">
                  <c:v>03/13/17:14</c:v>
                </c:pt>
                <c:pt idx="6855">
                  <c:v>03/13/17:15</c:v>
                </c:pt>
                <c:pt idx="6856">
                  <c:v>03/13/17:16</c:v>
                </c:pt>
                <c:pt idx="6857">
                  <c:v>03/13/17:17</c:v>
                </c:pt>
                <c:pt idx="6858">
                  <c:v>03/13/17:18</c:v>
                </c:pt>
                <c:pt idx="6859">
                  <c:v>03/13/17:19</c:v>
                </c:pt>
                <c:pt idx="6860">
                  <c:v>03/13/17:20</c:v>
                </c:pt>
                <c:pt idx="6861">
                  <c:v>03/13/17:21</c:v>
                </c:pt>
                <c:pt idx="6862">
                  <c:v>03/13/17:22</c:v>
                </c:pt>
                <c:pt idx="6863">
                  <c:v>03/13/17:23</c:v>
                </c:pt>
                <c:pt idx="6864">
                  <c:v>03/14/17:0</c:v>
                </c:pt>
                <c:pt idx="6865">
                  <c:v>03/14/17:1</c:v>
                </c:pt>
                <c:pt idx="6866">
                  <c:v>03/14/17:2</c:v>
                </c:pt>
                <c:pt idx="6867">
                  <c:v>03/14/17:3</c:v>
                </c:pt>
                <c:pt idx="6868">
                  <c:v>03/14/17:4</c:v>
                </c:pt>
                <c:pt idx="6869">
                  <c:v>03/14/17:5</c:v>
                </c:pt>
                <c:pt idx="6870">
                  <c:v>03/14/17:6</c:v>
                </c:pt>
                <c:pt idx="6871">
                  <c:v>03/14/17:7</c:v>
                </c:pt>
                <c:pt idx="6872">
                  <c:v>03/14/17:8</c:v>
                </c:pt>
                <c:pt idx="6873">
                  <c:v>03/14/17:9</c:v>
                </c:pt>
                <c:pt idx="6874">
                  <c:v>03/14/17:10</c:v>
                </c:pt>
                <c:pt idx="6875">
                  <c:v>03/14/17:11</c:v>
                </c:pt>
                <c:pt idx="6876">
                  <c:v>03/14/17:12</c:v>
                </c:pt>
                <c:pt idx="6877">
                  <c:v>03/14/17:13</c:v>
                </c:pt>
                <c:pt idx="6878">
                  <c:v>03/14/17:14</c:v>
                </c:pt>
                <c:pt idx="6879">
                  <c:v>03/14/17:15</c:v>
                </c:pt>
                <c:pt idx="6880">
                  <c:v>03/14/17:16</c:v>
                </c:pt>
                <c:pt idx="6881">
                  <c:v>03/14/17:17</c:v>
                </c:pt>
                <c:pt idx="6882">
                  <c:v>03/14/17:18</c:v>
                </c:pt>
                <c:pt idx="6883">
                  <c:v>03/14/17:19</c:v>
                </c:pt>
                <c:pt idx="6884">
                  <c:v>03/14/17:20</c:v>
                </c:pt>
                <c:pt idx="6885">
                  <c:v>03/14/17:21</c:v>
                </c:pt>
                <c:pt idx="6886">
                  <c:v>03/14/17:22</c:v>
                </c:pt>
                <c:pt idx="6887">
                  <c:v>03/14/17:23</c:v>
                </c:pt>
                <c:pt idx="6888">
                  <c:v>03/15/17:0</c:v>
                </c:pt>
                <c:pt idx="6889">
                  <c:v>03/15/17:1</c:v>
                </c:pt>
                <c:pt idx="6890">
                  <c:v>03/15/17:2</c:v>
                </c:pt>
                <c:pt idx="6891">
                  <c:v>03/15/17:3</c:v>
                </c:pt>
                <c:pt idx="6892">
                  <c:v>03/15/17:4</c:v>
                </c:pt>
                <c:pt idx="6893">
                  <c:v>03/15/17:5</c:v>
                </c:pt>
                <c:pt idx="6894">
                  <c:v>03/15/17:6</c:v>
                </c:pt>
                <c:pt idx="6895">
                  <c:v>03/15/17:7</c:v>
                </c:pt>
                <c:pt idx="6896">
                  <c:v>03/15/17:8</c:v>
                </c:pt>
                <c:pt idx="6897">
                  <c:v>03/15/17:9</c:v>
                </c:pt>
                <c:pt idx="6898">
                  <c:v>03/15/17:10</c:v>
                </c:pt>
                <c:pt idx="6899">
                  <c:v>03/15/17:11</c:v>
                </c:pt>
                <c:pt idx="6900">
                  <c:v>03/15/17:12</c:v>
                </c:pt>
                <c:pt idx="6901">
                  <c:v>03/15/17:13</c:v>
                </c:pt>
                <c:pt idx="6902">
                  <c:v>03/15/17:14</c:v>
                </c:pt>
                <c:pt idx="6903">
                  <c:v>03/15/17:15</c:v>
                </c:pt>
                <c:pt idx="6904">
                  <c:v>03/15/17:16</c:v>
                </c:pt>
                <c:pt idx="6905">
                  <c:v>03/15/17:17</c:v>
                </c:pt>
                <c:pt idx="6906">
                  <c:v>03/15/17:18</c:v>
                </c:pt>
                <c:pt idx="6907">
                  <c:v>03/15/17:19</c:v>
                </c:pt>
                <c:pt idx="6908">
                  <c:v>03/15/17:20</c:v>
                </c:pt>
                <c:pt idx="6909">
                  <c:v>03/15/17:21</c:v>
                </c:pt>
                <c:pt idx="6910">
                  <c:v>03/15/17:22</c:v>
                </c:pt>
                <c:pt idx="6911">
                  <c:v>03/15/17:23</c:v>
                </c:pt>
                <c:pt idx="6912">
                  <c:v>03/16/17:0</c:v>
                </c:pt>
                <c:pt idx="6913">
                  <c:v>03/16/17:1</c:v>
                </c:pt>
                <c:pt idx="6914">
                  <c:v>03/16/17:2</c:v>
                </c:pt>
                <c:pt idx="6915">
                  <c:v>03/16/17:3</c:v>
                </c:pt>
                <c:pt idx="6916">
                  <c:v>03/16/17:4</c:v>
                </c:pt>
                <c:pt idx="6917">
                  <c:v>03/16/17:5</c:v>
                </c:pt>
                <c:pt idx="6918">
                  <c:v>03/16/17:6</c:v>
                </c:pt>
                <c:pt idx="6919">
                  <c:v>03/16/17:7</c:v>
                </c:pt>
                <c:pt idx="6920">
                  <c:v>03/16/17:8</c:v>
                </c:pt>
                <c:pt idx="6921">
                  <c:v>03/16/17:9</c:v>
                </c:pt>
                <c:pt idx="6922">
                  <c:v>03/16/17:10</c:v>
                </c:pt>
                <c:pt idx="6923">
                  <c:v>03/16/17:11</c:v>
                </c:pt>
                <c:pt idx="6924">
                  <c:v>03/16/17:12</c:v>
                </c:pt>
                <c:pt idx="6925">
                  <c:v>03/16/17:13</c:v>
                </c:pt>
                <c:pt idx="6926">
                  <c:v>03/16/17:14</c:v>
                </c:pt>
                <c:pt idx="6927">
                  <c:v>03/16/17:15</c:v>
                </c:pt>
                <c:pt idx="6928">
                  <c:v>03/16/17:16</c:v>
                </c:pt>
                <c:pt idx="6929">
                  <c:v>03/16/17:17</c:v>
                </c:pt>
                <c:pt idx="6930">
                  <c:v>03/16/17:18</c:v>
                </c:pt>
                <c:pt idx="6931">
                  <c:v>03/16/17:19</c:v>
                </c:pt>
                <c:pt idx="6932">
                  <c:v>03/16/17:20</c:v>
                </c:pt>
                <c:pt idx="6933">
                  <c:v>03/16/17:21</c:v>
                </c:pt>
                <c:pt idx="6934">
                  <c:v>03/16/17:22</c:v>
                </c:pt>
                <c:pt idx="6935">
                  <c:v>03/16/17:23</c:v>
                </c:pt>
                <c:pt idx="6936">
                  <c:v>03/17/17:0</c:v>
                </c:pt>
                <c:pt idx="6937">
                  <c:v>03/17/17:1</c:v>
                </c:pt>
                <c:pt idx="6938">
                  <c:v>03/17/17:2</c:v>
                </c:pt>
                <c:pt idx="6939">
                  <c:v>03/17/17:3</c:v>
                </c:pt>
                <c:pt idx="6940">
                  <c:v>03/17/17:4</c:v>
                </c:pt>
                <c:pt idx="6941">
                  <c:v>03/17/17:5</c:v>
                </c:pt>
                <c:pt idx="6942">
                  <c:v>03/17/17:6</c:v>
                </c:pt>
                <c:pt idx="6943">
                  <c:v>03/17/17:7</c:v>
                </c:pt>
                <c:pt idx="6944">
                  <c:v>03/17/17:8</c:v>
                </c:pt>
                <c:pt idx="6945">
                  <c:v>03/17/17:9</c:v>
                </c:pt>
                <c:pt idx="6946">
                  <c:v>03/17/17:10</c:v>
                </c:pt>
                <c:pt idx="6947">
                  <c:v>03/17/17:11</c:v>
                </c:pt>
                <c:pt idx="6948">
                  <c:v>03/17/17:12</c:v>
                </c:pt>
                <c:pt idx="6949">
                  <c:v>03/17/17:13</c:v>
                </c:pt>
                <c:pt idx="6950">
                  <c:v>03/17/17:14</c:v>
                </c:pt>
                <c:pt idx="6951">
                  <c:v>03/17/17:15</c:v>
                </c:pt>
                <c:pt idx="6952">
                  <c:v>03/17/17:16</c:v>
                </c:pt>
                <c:pt idx="6953">
                  <c:v>03/17/17:17</c:v>
                </c:pt>
                <c:pt idx="6954">
                  <c:v>03/17/17:18</c:v>
                </c:pt>
                <c:pt idx="6955">
                  <c:v>03/17/17:19</c:v>
                </c:pt>
                <c:pt idx="6956">
                  <c:v>03/17/17:20</c:v>
                </c:pt>
                <c:pt idx="6957">
                  <c:v>03/17/17:21</c:v>
                </c:pt>
                <c:pt idx="6958">
                  <c:v>03/17/17:22</c:v>
                </c:pt>
                <c:pt idx="6959">
                  <c:v>03/17/17:23</c:v>
                </c:pt>
                <c:pt idx="6960">
                  <c:v>03/18/17:0</c:v>
                </c:pt>
                <c:pt idx="6961">
                  <c:v>03/18/17:1</c:v>
                </c:pt>
                <c:pt idx="6962">
                  <c:v>03/18/17:2</c:v>
                </c:pt>
                <c:pt idx="6963">
                  <c:v>03/18/17:3</c:v>
                </c:pt>
                <c:pt idx="6964">
                  <c:v>03/18/17:4</c:v>
                </c:pt>
                <c:pt idx="6965">
                  <c:v>03/18/17:5</c:v>
                </c:pt>
                <c:pt idx="6966">
                  <c:v>03/18/17:6</c:v>
                </c:pt>
                <c:pt idx="6967">
                  <c:v>03/18/17:7</c:v>
                </c:pt>
                <c:pt idx="6968">
                  <c:v>03/18/17:8</c:v>
                </c:pt>
                <c:pt idx="6969">
                  <c:v>03/18/17:9</c:v>
                </c:pt>
                <c:pt idx="6970">
                  <c:v>03/18/17:10</c:v>
                </c:pt>
                <c:pt idx="6971">
                  <c:v>03/18/17:11</c:v>
                </c:pt>
                <c:pt idx="6972">
                  <c:v>03/18/17:12</c:v>
                </c:pt>
                <c:pt idx="6973">
                  <c:v>03/18/17:13</c:v>
                </c:pt>
                <c:pt idx="6974">
                  <c:v>03/18/17:14</c:v>
                </c:pt>
                <c:pt idx="6975">
                  <c:v>03/18/17:15</c:v>
                </c:pt>
                <c:pt idx="6976">
                  <c:v>03/18/17:16</c:v>
                </c:pt>
                <c:pt idx="6977">
                  <c:v>03/18/17:17</c:v>
                </c:pt>
                <c:pt idx="6978">
                  <c:v>03/18/17:18</c:v>
                </c:pt>
                <c:pt idx="6979">
                  <c:v>03/18/17:19</c:v>
                </c:pt>
                <c:pt idx="6980">
                  <c:v>03/18/17:20</c:v>
                </c:pt>
                <c:pt idx="6981">
                  <c:v>03/18/17:21</c:v>
                </c:pt>
                <c:pt idx="6982">
                  <c:v>03/18/17:22</c:v>
                </c:pt>
                <c:pt idx="6983">
                  <c:v>03/18/17:23</c:v>
                </c:pt>
                <c:pt idx="6984">
                  <c:v>03/19/17:0</c:v>
                </c:pt>
                <c:pt idx="6985">
                  <c:v>03/19/17:1</c:v>
                </c:pt>
                <c:pt idx="6986">
                  <c:v>03/19/17:2</c:v>
                </c:pt>
                <c:pt idx="6987">
                  <c:v>03/19/17:3</c:v>
                </c:pt>
                <c:pt idx="6988">
                  <c:v>03/19/17:4</c:v>
                </c:pt>
                <c:pt idx="6989">
                  <c:v>03/19/17:5</c:v>
                </c:pt>
                <c:pt idx="6990">
                  <c:v>03/19/17:6</c:v>
                </c:pt>
                <c:pt idx="6991">
                  <c:v>03/19/17:7</c:v>
                </c:pt>
                <c:pt idx="6992">
                  <c:v>03/19/17:8</c:v>
                </c:pt>
                <c:pt idx="6993">
                  <c:v>03/19/17:9</c:v>
                </c:pt>
                <c:pt idx="6994">
                  <c:v>03/19/17:10</c:v>
                </c:pt>
                <c:pt idx="6995">
                  <c:v>03/19/17:11</c:v>
                </c:pt>
                <c:pt idx="6996">
                  <c:v>03/19/17:12</c:v>
                </c:pt>
                <c:pt idx="6997">
                  <c:v>03/19/17:13</c:v>
                </c:pt>
                <c:pt idx="6998">
                  <c:v>03/19/17:14</c:v>
                </c:pt>
                <c:pt idx="6999">
                  <c:v>03/19/17:15</c:v>
                </c:pt>
                <c:pt idx="7000">
                  <c:v>03/19/17:16</c:v>
                </c:pt>
                <c:pt idx="7001">
                  <c:v>03/19/17:17</c:v>
                </c:pt>
                <c:pt idx="7002">
                  <c:v>03/19/17:18</c:v>
                </c:pt>
                <c:pt idx="7003">
                  <c:v>03/19/17:19</c:v>
                </c:pt>
                <c:pt idx="7004">
                  <c:v>03/19/17:20</c:v>
                </c:pt>
                <c:pt idx="7005">
                  <c:v>03/19/17:21</c:v>
                </c:pt>
                <c:pt idx="7006">
                  <c:v>03/19/17:22</c:v>
                </c:pt>
                <c:pt idx="7007">
                  <c:v>03/19/17:23</c:v>
                </c:pt>
                <c:pt idx="7008">
                  <c:v>03/20/17:0</c:v>
                </c:pt>
                <c:pt idx="7009">
                  <c:v>03/20/17:1</c:v>
                </c:pt>
                <c:pt idx="7010">
                  <c:v>03/20/17:2</c:v>
                </c:pt>
                <c:pt idx="7011">
                  <c:v>03/20/17:3</c:v>
                </c:pt>
                <c:pt idx="7012">
                  <c:v>03/20/17:4</c:v>
                </c:pt>
                <c:pt idx="7013">
                  <c:v>03/20/17:5</c:v>
                </c:pt>
                <c:pt idx="7014">
                  <c:v>03/20/17:6</c:v>
                </c:pt>
                <c:pt idx="7015">
                  <c:v>03/20/17:7</c:v>
                </c:pt>
                <c:pt idx="7016">
                  <c:v>03/20/17:8</c:v>
                </c:pt>
                <c:pt idx="7017">
                  <c:v>03/20/17:9</c:v>
                </c:pt>
                <c:pt idx="7018">
                  <c:v>03/20/17:10</c:v>
                </c:pt>
                <c:pt idx="7019">
                  <c:v>03/20/17:11</c:v>
                </c:pt>
                <c:pt idx="7020">
                  <c:v>03/20/17:12</c:v>
                </c:pt>
                <c:pt idx="7021">
                  <c:v>03/20/17:13</c:v>
                </c:pt>
                <c:pt idx="7022">
                  <c:v>03/20/17:14</c:v>
                </c:pt>
                <c:pt idx="7023">
                  <c:v>03/20/17:15</c:v>
                </c:pt>
                <c:pt idx="7024">
                  <c:v>03/20/17:16</c:v>
                </c:pt>
                <c:pt idx="7025">
                  <c:v>03/20/17:17</c:v>
                </c:pt>
                <c:pt idx="7026">
                  <c:v>03/20/17:18</c:v>
                </c:pt>
                <c:pt idx="7027">
                  <c:v>03/20/17:19</c:v>
                </c:pt>
                <c:pt idx="7028">
                  <c:v>03/20/17:20</c:v>
                </c:pt>
                <c:pt idx="7029">
                  <c:v>03/20/17:21</c:v>
                </c:pt>
                <c:pt idx="7030">
                  <c:v>03/20/17:22</c:v>
                </c:pt>
                <c:pt idx="7031">
                  <c:v>03/20/17:23</c:v>
                </c:pt>
                <c:pt idx="7032">
                  <c:v>03/21/17:0</c:v>
                </c:pt>
                <c:pt idx="7033">
                  <c:v>03/21/17:1</c:v>
                </c:pt>
                <c:pt idx="7034">
                  <c:v>03/21/17:2</c:v>
                </c:pt>
                <c:pt idx="7035">
                  <c:v>03/21/17:3</c:v>
                </c:pt>
                <c:pt idx="7036">
                  <c:v>03/21/17:4</c:v>
                </c:pt>
                <c:pt idx="7037">
                  <c:v>03/21/17:5</c:v>
                </c:pt>
                <c:pt idx="7038">
                  <c:v>03/21/17:6</c:v>
                </c:pt>
                <c:pt idx="7039">
                  <c:v>03/21/17:7</c:v>
                </c:pt>
                <c:pt idx="7040">
                  <c:v>03/21/17:8</c:v>
                </c:pt>
                <c:pt idx="7041">
                  <c:v>03/21/17:9</c:v>
                </c:pt>
                <c:pt idx="7042">
                  <c:v>03/21/17:10</c:v>
                </c:pt>
                <c:pt idx="7043">
                  <c:v>03/21/17:11</c:v>
                </c:pt>
                <c:pt idx="7044">
                  <c:v>03/21/17:12</c:v>
                </c:pt>
                <c:pt idx="7045">
                  <c:v>03/21/17:13</c:v>
                </c:pt>
                <c:pt idx="7046">
                  <c:v>03/21/17:14</c:v>
                </c:pt>
                <c:pt idx="7047">
                  <c:v>03/21/17:15</c:v>
                </c:pt>
                <c:pt idx="7048">
                  <c:v>03/21/17:16</c:v>
                </c:pt>
                <c:pt idx="7049">
                  <c:v>03/21/17:17</c:v>
                </c:pt>
                <c:pt idx="7050">
                  <c:v>03/21/17:18</c:v>
                </c:pt>
                <c:pt idx="7051">
                  <c:v>03/21/17:19</c:v>
                </c:pt>
                <c:pt idx="7052">
                  <c:v>03/21/17:20</c:v>
                </c:pt>
                <c:pt idx="7053">
                  <c:v>03/21/17:21</c:v>
                </c:pt>
                <c:pt idx="7054">
                  <c:v>03/21/17:22</c:v>
                </c:pt>
                <c:pt idx="7055">
                  <c:v>03/21/17:23</c:v>
                </c:pt>
                <c:pt idx="7056">
                  <c:v>03/22/17:0</c:v>
                </c:pt>
                <c:pt idx="7057">
                  <c:v>03/22/17:1</c:v>
                </c:pt>
                <c:pt idx="7058">
                  <c:v>03/22/17:2</c:v>
                </c:pt>
                <c:pt idx="7059">
                  <c:v>03/22/17:3</c:v>
                </c:pt>
                <c:pt idx="7060">
                  <c:v>03/22/17:4</c:v>
                </c:pt>
                <c:pt idx="7061">
                  <c:v>03/22/17:5</c:v>
                </c:pt>
                <c:pt idx="7062">
                  <c:v>03/22/17:6</c:v>
                </c:pt>
                <c:pt idx="7063">
                  <c:v>03/22/17:7</c:v>
                </c:pt>
                <c:pt idx="7064">
                  <c:v>03/22/17:8</c:v>
                </c:pt>
                <c:pt idx="7065">
                  <c:v>03/22/17:9</c:v>
                </c:pt>
                <c:pt idx="7066">
                  <c:v>03/22/17:10</c:v>
                </c:pt>
                <c:pt idx="7067">
                  <c:v>03/22/17:11</c:v>
                </c:pt>
                <c:pt idx="7068">
                  <c:v>03/22/17:12</c:v>
                </c:pt>
                <c:pt idx="7069">
                  <c:v>03/22/17:13</c:v>
                </c:pt>
                <c:pt idx="7070">
                  <c:v>03/22/17:14</c:v>
                </c:pt>
                <c:pt idx="7071">
                  <c:v>03/22/17:15</c:v>
                </c:pt>
                <c:pt idx="7072">
                  <c:v>03/22/17:16</c:v>
                </c:pt>
                <c:pt idx="7073">
                  <c:v>03/22/17:17</c:v>
                </c:pt>
                <c:pt idx="7074">
                  <c:v>03/22/17:18</c:v>
                </c:pt>
                <c:pt idx="7075">
                  <c:v>03/22/17:19</c:v>
                </c:pt>
                <c:pt idx="7076">
                  <c:v>03/22/17:20</c:v>
                </c:pt>
                <c:pt idx="7077">
                  <c:v>03/22/17:21</c:v>
                </c:pt>
                <c:pt idx="7078">
                  <c:v>03/22/17:22</c:v>
                </c:pt>
                <c:pt idx="7079">
                  <c:v>03/22/17:23</c:v>
                </c:pt>
                <c:pt idx="7080">
                  <c:v>03/23/17:0</c:v>
                </c:pt>
                <c:pt idx="7081">
                  <c:v>03/23/17:1</c:v>
                </c:pt>
                <c:pt idx="7082">
                  <c:v>03/23/17:2</c:v>
                </c:pt>
                <c:pt idx="7083">
                  <c:v>03/23/17:3</c:v>
                </c:pt>
                <c:pt idx="7084">
                  <c:v>03/23/17:4</c:v>
                </c:pt>
                <c:pt idx="7085">
                  <c:v>03/23/17:5</c:v>
                </c:pt>
                <c:pt idx="7086">
                  <c:v>03/23/17:6</c:v>
                </c:pt>
                <c:pt idx="7087">
                  <c:v>03/23/17:7</c:v>
                </c:pt>
                <c:pt idx="7088">
                  <c:v>03/23/17:8</c:v>
                </c:pt>
                <c:pt idx="7089">
                  <c:v>03/23/17:9</c:v>
                </c:pt>
                <c:pt idx="7090">
                  <c:v>03/23/17:10</c:v>
                </c:pt>
                <c:pt idx="7091">
                  <c:v>03/23/17:11</c:v>
                </c:pt>
                <c:pt idx="7092">
                  <c:v>03/23/17:12</c:v>
                </c:pt>
                <c:pt idx="7093">
                  <c:v>03/23/17:13</c:v>
                </c:pt>
                <c:pt idx="7094">
                  <c:v>03/23/17:14</c:v>
                </c:pt>
                <c:pt idx="7095">
                  <c:v>03/23/17:15</c:v>
                </c:pt>
                <c:pt idx="7096">
                  <c:v>03/23/17:16</c:v>
                </c:pt>
                <c:pt idx="7097">
                  <c:v>03/23/17:17</c:v>
                </c:pt>
                <c:pt idx="7098">
                  <c:v>03/23/17:18</c:v>
                </c:pt>
                <c:pt idx="7099">
                  <c:v>03/23/17:19</c:v>
                </c:pt>
                <c:pt idx="7100">
                  <c:v>03/23/17:20</c:v>
                </c:pt>
                <c:pt idx="7101">
                  <c:v>03/23/17:21</c:v>
                </c:pt>
                <c:pt idx="7102">
                  <c:v>03/23/17:22</c:v>
                </c:pt>
                <c:pt idx="7103">
                  <c:v>03/23/17:23</c:v>
                </c:pt>
                <c:pt idx="7104">
                  <c:v>03/24/17:0</c:v>
                </c:pt>
                <c:pt idx="7105">
                  <c:v>03/24/17:1</c:v>
                </c:pt>
                <c:pt idx="7106">
                  <c:v>03/24/17:2</c:v>
                </c:pt>
                <c:pt idx="7107">
                  <c:v>03/24/17:3</c:v>
                </c:pt>
                <c:pt idx="7108">
                  <c:v>03/24/17:4</c:v>
                </c:pt>
                <c:pt idx="7109">
                  <c:v>03/24/17:5</c:v>
                </c:pt>
                <c:pt idx="7110">
                  <c:v>03/24/17:6</c:v>
                </c:pt>
                <c:pt idx="7111">
                  <c:v>03/24/17:7</c:v>
                </c:pt>
                <c:pt idx="7112">
                  <c:v>03/24/17:8</c:v>
                </c:pt>
                <c:pt idx="7113">
                  <c:v>03/24/17:9</c:v>
                </c:pt>
                <c:pt idx="7114">
                  <c:v>03/24/17:10</c:v>
                </c:pt>
                <c:pt idx="7115">
                  <c:v>03/24/17:11</c:v>
                </c:pt>
                <c:pt idx="7116">
                  <c:v>03/24/17:12</c:v>
                </c:pt>
                <c:pt idx="7117">
                  <c:v>03/24/17:13</c:v>
                </c:pt>
                <c:pt idx="7118">
                  <c:v>03/24/17:14</c:v>
                </c:pt>
                <c:pt idx="7119">
                  <c:v>03/24/17:15</c:v>
                </c:pt>
                <c:pt idx="7120">
                  <c:v>03/24/17:16</c:v>
                </c:pt>
                <c:pt idx="7121">
                  <c:v>03/24/17:17</c:v>
                </c:pt>
                <c:pt idx="7122">
                  <c:v>03/24/17:18</c:v>
                </c:pt>
                <c:pt idx="7123">
                  <c:v>03/24/17:19</c:v>
                </c:pt>
                <c:pt idx="7124">
                  <c:v>03/24/17:20</c:v>
                </c:pt>
                <c:pt idx="7125">
                  <c:v>03/24/17:21</c:v>
                </c:pt>
                <c:pt idx="7126">
                  <c:v>03/24/17:22</c:v>
                </c:pt>
                <c:pt idx="7127">
                  <c:v>03/24/17:23</c:v>
                </c:pt>
                <c:pt idx="7128">
                  <c:v>03/25/17:0</c:v>
                </c:pt>
                <c:pt idx="7129">
                  <c:v>03/25/17:1</c:v>
                </c:pt>
                <c:pt idx="7130">
                  <c:v>03/25/17:2</c:v>
                </c:pt>
                <c:pt idx="7131">
                  <c:v>03/25/17:3</c:v>
                </c:pt>
                <c:pt idx="7132">
                  <c:v>03/25/17:4</c:v>
                </c:pt>
                <c:pt idx="7133">
                  <c:v>03/25/17:5</c:v>
                </c:pt>
                <c:pt idx="7134">
                  <c:v>03/25/17:6</c:v>
                </c:pt>
                <c:pt idx="7135">
                  <c:v>03/25/17:7</c:v>
                </c:pt>
                <c:pt idx="7136">
                  <c:v>03/25/17:8</c:v>
                </c:pt>
                <c:pt idx="7137">
                  <c:v>03/25/17:9</c:v>
                </c:pt>
                <c:pt idx="7138">
                  <c:v>03/25/17:10</c:v>
                </c:pt>
                <c:pt idx="7139">
                  <c:v>03/25/17:11</c:v>
                </c:pt>
                <c:pt idx="7140">
                  <c:v>03/25/17:12</c:v>
                </c:pt>
                <c:pt idx="7141">
                  <c:v>03/25/17:13</c:v>
                </c:pt>
                <c:pt idx="7142">
                  <c:v>03/25/17:14</c:v>
                </c:pt>
                <c:pt idx="7143">
                  <c:v>03/25/17:15</c:v>
                </c:pt>
                <c:pt idx="7144">
                  <c:v>03/25/17:16</c:v>
                </c:pt>
                <c:pt idx="7145">
                  <c:v>03/25/17:17</c:v>
                </c:pt>
                <c:pt idx="7146">
                  <c:v>03/25/17:18</c:v>
                </c:pt>
                <c:pt idx="7147">
                  <c:v>03/25/17:19</c:v>
                </c:pt>
                <c:pt idx="7148">
                  <c:v>03/25/17:20</c:v>
                </c:pt>
                <c:pt idx="7149">
                  <c:v>03/25/17:21</c:v>
                </c:pt>
                <c:pt idx="7150">
                  <c:v>03/25/17:22</c:v>
                </c:pt>
                <c:pt idx="7151">
                  <c:v>03/25/17:23</c:v>
                </c:pt>
                <c:pt idx="7152">
                  <c:v>03/26/17:0</c:v>
                </c:pt>
                <c:pt idx="7153">
                  <c:v>03/26/17:1</c:v>
                </c:pt>
                <c:pt idx="7154">
                  <c:v>03/26/17:2</c:v>
                </c:pt>
                <c:pt idx="7155">
                  <c:v>03/26/17:3</c:v>
                </c:pt>
                <c:pt idx="7156">
                  <c:v>03/26/17:4</c:v>
                </c:pt>
                <c:pt idx="7157">
                  <c:v>03/26/17:5</c:v>
                </c:pt>
                <c:pt idx="7158">
                  <c:v>03/26/17:6</c:v>
                </c:pt>
                <c:pt idx="7159">
                  <c:v>03/26/17:7</c:v>
                </c:pt>
                <c:pt idx="7160">
                  <c:v>03/26/17:8</c:v>
                </c:pt>
                <c:pt idx="7161">
                  <c:v>03/26/17:9</c:v>
                </c:pt>
                <c:pt idx="7162">
                  <c:v>03/26/17:10</c:v>
                </c:pt>
                <c:pt idx="7163">
                  <c:v>03/26/17:11</c:v>
                </c:pt>
                <c:pt idx="7164">
                  <c:v>03/26/17:12</c:v>
                </c:pt>
                <c:pt idx="7165">
                  <c:v>03/26/17:13</c:v>
                </c:pt>
                <c:pt idx="7166">
                  <c:v>03/26/17:14</c:v>
                </c:pt>
                <c:pt idx="7167">
                  <c:v>03/26/17:15</c:v>
                </c:pt>
                <c:pt idx="7168">
                  <c:v>03/26/17:16</c:v>
                </c:pt>
                <c:pt idx="7169">
                  <c:v>03/26/17:17</c:v>
                </c:pt>
                <c:pt idx="7170">
                  <c:v>03/26/17:18</c:v>
                </c:pt>
                <c:pt idx="7171">
                  <c:v>03/26/17:19</c:v>
                </c:pt>
                <c:pt idx="7172">
                  <c:v>03/26/17:20</c:v>
                </c:pt>
                <c:pt idx="7173">
                  <c:v>03/26/17:21</c:v>
                </c:pt>
                <c:pt idx="7174">
                  <c:v>03/26/17:22</c:v>
                </c:pt>
                <c:pt idx="7175">
                  <c:v>03/26/17:23</c:v>
                </c:pt>
                <c:pt idx="7176">
                  <c:v>03/27/17:0</c:v>
                </c:pt>
                <c:pt idx="7177">
                  <c:v>03/27/17:1</c:v>
                </c:pt>
                <c:pt idx="7178">
                  <c:v>03/27/17:2</c:v>
                </c:pt>
                <c:pt idx="7179">
                  <c:v>03/27/17:3</c:v>
                </c:pt>
                <c:pt idx="7180">
                  <c:v>03/27/17:4</c:v>
                </c:pt>
                <c:pt idx="7181">
                  <c:v>03/27/17:5</c:v>
                </c:pt>
                <c:pt idx="7182">
                  <c:v>03/27/17:6</c:v>
                </c:pt>
                <c:pt idx="7183">
                  <c:v>03/27/17:7</c:v>
                </c:pt>
                <c:pt idx="7184">
                  <c:v>03/27/17:8</c:v>
                </c:pt>
                <c:pt idx="7185">
                  <c:v>03/27/17:9</c:v>
                </c:pt>
                <c:pt idx="7186">
                  <c:v>03/27/17:10</c:v>
                </c:pt>
                <c:pt idx="7187">
                  <c:v>03/27/17:11</c:v>
                </c:pt>
                <c:pt idx="7188">
                  <c:v>03/27/17:12</c:v>
                </c:pt>
                <c:pt idx="7189">
                  <c:v>03/27/17:13</c:v>
                </c:pt>
                <c:pt idx="7190">
                  <c:v>03/27/17:14</c:v>
                </c:pt>
                <c:pt idx="7191">
                  <c:v>03/27/17:15</c:v>
                </c:pt>
                <c:pt idx="7192">
                  <c:v>03/27/17:16</c:v>
                </c:pt>
                <c:pt idx="7193">
                  <c:v>03/27/17:17</c:v>
                </c:pt>
                <c:pt idx="7194">
                  <c:v>03/27/17:18</c:v>
                </c:pt>
                <c:pt idx="7195">
                  <c:v>03/27/17:19</c:v>
                </c:pt>
                <c:pt idx="7196">
                  <c:v>03/27/17:20</c:v>
                </c:pt>
                <c:pt idx="7197">
                  <c:v>03/27/17:21</c:v>
                </c:pt>
                <c:pt idx="7198">
                  <c:v>03/27/17:22</c:v>
                </c:pt>
                <c:pt idx="7199">
                  <c:v>03/27/17:23</c:v>
                </c:pt>
                <c:pt idx="7200">
                  <c:v>03/28/17:0</c:v>
                </c:pt>
                <c:pt idx="7201">
                  <c:v>03/28/17:1</c:v>
                </c:pt>
                <c:pt idx="7202">
                  <c:v>03/28/17:2</c:v>
                </c:pt>
                <c:pt idx="7203">
                  <c:v>03/28/17:3</c:v>
                </c:pt>
                <c:pt idx="7204">
                  <c:v>03/28/17:4</c:v>
                </c:pt>
                <c:pt idx="7205">
                  <c:v>03/28/17:5</c:v>
                </c:pt>
                <c:pt idx="7206">
                  <c:v>03/28/17:6</c:v>
                </c:pt>
                <c:pt idx="7207">
                  <c:v>03/28/17:7</c:v>
                </c:pt>
                <c:pt idx="7208">
                  <c:v>03/28/17:8</c:v>
                </c:pt>
                <c:pt idx="7209">
                  <c:v>03/28/17:9</c:v>
                </c:pt>
                <c:pt idx="7210">
                  <c:v>03/28/17:10</c:v>
                </c:pt>
                <c:pt idx="7211">
                  <c:v>03/28/17:11</c:v>
                </c:pt>
                <c:pt idx="7212">
                  <c:v>03/28/17:12</c:v>
                </c:pt>
                <c:pt idx="7213">
                  <c:v>03/28/17:13</c:v>
                </c:pt>
                <c:pt idx="7214">
                  <c:v>03/28/17:14</c:v>
                </c:pt>
                <c:pt idx="7215">
                  <c:v>03/28/17:15</c:v>
                </c:pt>
                <c:pt idx="7216">
                  <c:v>03/28/17:16</c:v>
                </c:pt>
                <c:pt idx="7217">
                  <c:v>03/28/17:17</c:v>
                </c:pt>
                <c:pt idx="7218">
                  <c:v>03/28/17:18</c:v>
                </c:pt>
                <c:pt idx="7219">
                  <c:v>03/28/17:19</c:v>
                </c:pt>
                <c:pt idx="7220">
                  <c:v>03/28/17:20</c:v>
                </c:pt>
                <c:pt idx="7221">
                  <c:v>03/28/17:21</c:v>
                </c:pt>
                <c:pt idx="7222">
                  <c:v>03/28/17:22</c:v>
                </c:pt>
                <c:pt idx="7223">
                  <c:v>03/28/17:23</c:v>
                </c:pt>
                <c:pt idx="7224">
                  <c:v>03/29/17:0</c:v>
                </c:pt>
                <c:pt idx="7225">
                  <c:v>03/29/17:1</c:v>
                </c:pt>
                <c:pt idx="7226">
                  <c:v>03/29/17:2</c:v>
                </c:pt>
                <c:pt idx="7227">
                  <c:v>03/29/17:3</c:v>
                </c:pt>
                <c:pt idx="7228">
                  <c:v>03/29/17:4</c:v>
                </c:pt>
                <c:pt idx="7229">
                  <c:v>03/29/17:5</c:v>
                </c:pt>
                <c:pt idx="7230">
                  <c:v>03/29/17:6</c:v>
                </c:pt>
                <c:pt idx="7231">
                  <c:v>03/29/17:7</c:v>
                </c:pt>
                <c:pt idx="7232">
                  <c:v>03/29/17:8</c:v>
                </c:pt>
                <c:pt idx="7233">
                  <c:v>03/29/17:9</c:v>
                </c:pt>
                <c:pt idx="7234">
                  <c:v>03/29/17:10</c:v>
                </c:pt>
                <c:pt idx="7235">
                  <c:v>03/29/17:11</c:v>
                </c:pt>
                <c:pt idx="7236">
                  <c:v>03/29/17:12</c:v>
                </c:pt>
                <c:pt idx="7237">
                  <c:v>03/29/17:13</c:v>
                </c:pt>
                <c:pt idx="7238">
                  <c:v>03/29/17:14</c:v>
                </c:pt>
                <c:pt idx="7239">
                  <c:v>03/29/17:15</c:v>
                </c:pt>
                <c:pt idx="7240">
                  <c:v>03/29/17:16</c:v>
                </c:pt>
                <c:pt idx="7241">
                  <c:v>03/29/17:17</c:v>
                </c:pt>
                <c:pt idx="7242">
                  <c:v>03/29/17:18</c:v>
                </c:pt>
                <c:pt idx="7243">
                  <c:v>03/29/17:19</c:v>
                </c:pt>
                <c:pt idx="7244">
                  <c:v>03/29/17:20</c:v>
                </c:pt>
                <c:pt idx="7245">
                  <c:v>03/29/17:21</c:v>
                </c:pt>
                <c:pt idx="7246">
                  <c:v>03/29/17:22</c:v>
                </c:pt>
                <c:pt idx="7247">
                  <c:v>03/29/17:23</c:v>
                </c:pt>
                <c:pt idx="7248">
                  <c:v>03/30/17:0</c:v>
                </c:pt>
                <c:pt idx="7249">
                  <c:v>03/30/17:1</c:v>
                </c:pt>
                <c:pt idx="7250">
                  <c:v>03/30/17:2</c:v>
                </c:pt>
                <c:pt idx="7251">
                  <c:v>03/30/17:3</c:v>
                </c:pt>
                <c:pt idx="7252">
                  <c:v>03/30/17:4</c:v>
                </c:pt>
                <c:pt idx="7253">
                  <c:v>03/30/17:5</c:v>
                </c:pt>
                <c:pt idx="7254">
                  <c:v>03/30/17:6</c:v>
                </c:pt>
                <c:pt idx="7255">
                  <c:v>03/30/17:7</c:v>
                </c:pt>
                <c:pt idx="7256">
                  <c:v>03/30/17:8</c:v>
                </c:pt>
                <c:pt idx="7257">
                  <c:v>03/30/17:9</c:v>
                </c:pt>
                <c:pt idx="7258">
                  <c:v>03/30/17:10</c:v>
                </c:pt>
                <c:pt idx="7259">
                  <c:v>03/30/17:11</c:v>
                </c:pt>
                <c:pt idx="7260">
                  <c:v>03/30/17:12</c:v>
                </c:pt>
                <c:pt idx="7261">
                  <c:v>03/30/17:13</c:v>
                </c:pt>
                <c:pt idx="7262">
                  <c:v>03/30/17:14</c:v>
                </c:pt>
                <c:pt idx="7263">
                  <c:v>03/30/17:15</c:v>
                </c:pt>
                <c:pt idx="7264">
                  <c:v>03/30/17:16</c:v>
                </c:pt>
                <c:pt idx="7265">
                  <c:v>03/30/17:17</c:v>
                </c:pt>
                <c:pt idx="7266">
                  <c:v>03/30/17:18</c:v>
                </c:pt>
                <c:pt idx="7267">
                  <c:v>03/30/17:19</c:v>
                </c:pt>
                <c:pt idx="7268">
                  <c:v>03/30/17:20</c:v>
                </c:pt>
                <c:pt idx="7269">
                  <c:v>03/30/17:21</c:v>
                </c:pt>
                <c:pt idx="7270">
                  <c:v>03/30/17:22</c:v>
                </c:pt>
                <c:pt idx="7271">
                  <c:v>03/30/17:23</c:v>
                </c:pt>
                <c:pt idx="7272">
                  <c:v>03/31/17:0</c:v>
                </c:pt>
                <c:pt idx="7273">
                  <c:v>03/31/17:1</c:v>
                </c:pt>
                <c:pt idx="7274">
                  <c:v>03/31/17:2</c:v>
                </c:pt>
                <c:pt idx="7275">
                  <c:v>03/31/17:3</c:v>
                </c:pt>
                <c:pt idx="7276">
                  <c:v>03/31/17:4</c:v>
                </c:pt>
                <c:pt idx="7277">
                  <c:v>03/31/17:5</c:v>
                </c:pt>
                <c:pt idx="7278">
                  <c:v>03/31/17:6</c:v>
                </c:pt>
                <c:pt idx="7279">
                  <c:v>03/31/17:7</c:v>
                </c:pt>
                <c:pt idx="7280">
                  <c:v>03/31/17:8</c:v>
                </c:pt>
                <c:pt idx="7281">
                  <c:v>03/31/17:9</c:v>
                </c:pt>
                <c:pt idx="7282">
                  <c:v>03/31/17:10</c:v>
                </c:pt>
                <c:pt idx="7283">
                  <c:v>03/31/17:11</c:v>
                </c:pt>
                <c:pt idx="7284">
                  <c:v>03/31/17:12</c:v>
                </c:pt>
                <c:pt idx="7285">
                  <c:v>03/31/17:13</c:v>
                </c:pt>
                <c:pt idx="7286">
                  <c:v>03/31/17:14</c:v>
                </c:pt>
                <c:pt idx="7287">
                  <c:v>03/31/17:15</c:v>
                </c:pt>
                <c:pt idx="7288">
                  <c:v>03/31/17:16</c:v>
                </c:pt>
                <c:pt idx="7289">
                  <c:v>03/31/17:17</c:v>
                </c:pt>
                <c:pt idx="7290">
                  <c:v>03/31/17:18</c:v>
                </c:pt>
                <c:pt idx="7291">
                  <c:v>03/31/17:19</c:v>
                </c:pt>
                <c:pt idx="7292">
                  <c:v>03/31/17:20</c:v>
                </c:pt>
                <c:pt idx="7293">
                  <c:v>03/31/17:21</c:v>
                </c:pt>
                <c:pt idx="7294">
                  <c:v>03/31/17:22</c:v>
                </c:pt>
                <c:pt idx="7295">
                  <c:v>03/31/17:23</c:v>
                </c:pt>
                <c:pt idx="7296">
                  <c:v>04/01/17:0</c:v>
                </c:pt>
                <c:pt idx="7297">
                  <c:v>04/01/17:1</c:v>
                </c:pt>
                <c:pt idx="7298">
                  <c:v>04/01/17:2</c:v>
                </c:pt>
                <c:pt idx="7299">
                  <c:v>04/01/17:3</c:v>
                </c:pt>
                <c:pt idx="7300">
                  <c:v>04/01/17:4</c:v>
                </c:pt>
                <c:pt idx="7301">
                  <c:v>04/01/17:5</c:v>
                </c:pt>
                <c:pt idx="7302">
                  <c:v>04/01/17:6</c:v>
                </c:pt>
                <c:pt idx="7303">
                  <c:v>04/01/17:7</c:v>
                </c:pt>
                <c:pt idx="7304">
                  <c:v>04/01/17:8</c:v>
                </c:pt>
                <c:pt idx="7305">
                  <c:v>04/01/17:9</c:v>
                </c:pt>
                <c:pt idx="7306">
                  <c:v>04/01/17:10</c:v>
                </c:pt>
                <c:pt idx="7307">
                  <c:v>04/01/17:11</c:v>
                </c:pt>
                <c:pt idx="7308">
                  <c:v>04/01/17:12</c:v>
                </c:pt>
                <c:pt idx="7309">
                  <c:v>04/01/17:13</c:v>
                </c:pt>
                <c:pt idx="7310">
                  <c:v>04/01/17:14</c:v>
                </c:pt>
                <c:pt idx="7311">
                  <c:v>04/01/17:15</c:v>
                </c:pt>
                <c:pt idx="7312">
                  <c:v>04/01/17:16</c:v>
                </c:pt>
                <c:pt idx="7313">
                  <c:v>04/01/17:17</c:v>
                </c:pt>
                <c:pt idx="7314">
                  <c:v>04/01/17:18</c:v>
                </c:pt>
                <c:pt idx="7315">
                  <c:v>04/01/17:19</c:v>
                </c:pt>
                <c:pt idx="7316">
                  <c:v>04/01/17:20</c:v>
                </c:pt>
                <c:pt idx="7317">
                  <c:v>04/01/17:21</c:v>
                </c:pt>
                <c:pt idx="7318">
                  <c:v>04/01/17:22</c:v>
                </c:pt>
                <c:pt idx="7319">
                  <c:v>04/01/17:23</c:v>
                </c:pt>
                <c:pt idx="7320">
                  <c:v>04/02/17:0</c:v>
                </c:pt>
                <c:pt idx="7321">
                  <c:v>04/02/17:1</c:v>
                </c:pt>
                <c:pt idx="7322">
                  <c:v>04/02/17:2</c:v>
                </c:pt>
                <c:pt idx="7323">
                  <c:v>04/02/17:3</c:v>
                </c:pt>
                <c:pt idx="7324">
                  <c:v>04/02/17:4</c:v>
                </c:pt>
                <c:pt idx="7325">
                  <c:v>04/02/17:5</c:v>
                </c:pt>
                <c:pt idx="7326">
                  <c:v>04/02/17:6</c:v>
                </c:pt>
                <c:pt idx="7327">
                  <c:v>04/02/17:7</c:v>
                </c:pt>
                <c:pt idx="7328">
                  <c:v>04/02/17:8</c:v>
                </c:pt>
                <c:pt idx="7329">
                  <c:v>04/02/17:9</c:v>
                </c:pt>
                <c:pt idx="7330">
                  <c:v>04/02/17:10</c:v>
                </c:pt>
                <c:pt idx="7331">
                  <c:v>04/02/17:11</c:v>
                </c:pt>
                <c:pt idx="7332">
                  <c:v>04/02/17:12</c:v>
                </c:pt>
                <c:pt idx="7333">
                  <c:v>04/02/17:13</c:v>
                </c:pt>
                <c:pt idx="7334">
                  <c:v>04/02/17:14</c:v>
                </c:pt>
                <c:pt idx="7335">
                  <c:v>04/02/17:15</c:v>
                </c:pt>
                <c:pt idx="7336">
                  <c:v>04/02/17:16</c:v>
                </c:pt>
                <c:pt idx="7337">
                  <c:v>04/02/17:17</c:v>
                </c:pt>
                <c:pt idx="7338">
                  <c:v>04/02/17:18</c:v>
                </c:pt>
                <c:pt idx="7339">
                  <c:v>04/02/17:19</c:v>
                </c:pt>
                <c:pt idx="7340">
                  <c:v>04/02/17:20</c:v>
                </c:pt>
                <c:pt idx="7341">
                  <c:v>04/02/17:21</c:v>
                </c:pt>
                <c:pt idx="7342">
                  <c:v>04/02/17:22</c:v>
                </c:pt>
                <c:pt idx="7343">
                  <c:v>04/02/17:23</c:v>
                </c:pt>
                <c:pt idx="7344">
                  <c:v>04/03/17:0</c:v>
                </c:pt>
                <c:pt idx="7345">
                  <c:v>04/03/17:1</c:v>
                </c:pt>
                <c:pt idx="7346">
                  <c:v>04/03/17:2</c:v>
                </c:pt>
                <c:pt idx="7347">
                  <c:v>04/03/17:3</c:v>
                </c:pt>
                <c:pt idx="7348">
                  <c:v>04/03/17:4</c:v>
                </c:pt>
                <c:pt idx="7349">
                  <c:v>04/03/17:5</c:v>
                </c:pt>
                <c:pt idx="7350">
                  <c:v>04/03/17:6</c:v>
                </c:pt>
                <c:pt idx="7351">
                  <c:v>04/03/17:7</c:v>
                </c:pt>
                <c:pt idx="7352">
                  <c:v>04/03/17:8</c:v>
                </c:pt>
                <c:pt idx="7353">
                  <c:v>04/03/17:9</c:v>
                </c:pt>
                <c:pt idx="7354">
                  <c:v>04/03/17:10</c:v>
                </c:pt>
                <c:pt idx="7355">
                  <c:v>04/03/17:11</c:v>
                </c:pt>
                <c:pt idx="7356">
                  <c:v>04/03/17:12</c:v>
                </c:pt>
                <c:pt idx="7357">
                  <c:v>04/03/17:13</c:v>
                </c:pt>
                <c:pt idx="7358">
                  <c:v>04/03/17:14</c:v>
                </c:pt>
                <c:pt idx="7359">
                  <c:v>04/03/17:15</c:v>
                </c:pt>
                <c:pt idx="7360">
                  <c:v>04/03/17:16</c:v>
                </c:pt>
                <c:pt idx="7361">
                  <c:v>04/03/17:17</c:v>
                </c:pt>
                <c:pt idx="7362">
                  <c:v>04/03/17:18</c:v>
                </c:pt>
                <c:pt idx="7363">
                  <c:v>04/03/17:19</c:v>
                </c:pt>
                <c:pt idx="7364">
                  <c:v>04/03/17:20</c:v>
                </c:pt>
                <c:pt idx="7365">
                  <c:v>04/03/17:21</c:v>
                </c:pt>
                <c:pt idx="7366">
                  <c:v>04/03/17:22</c:v>
                </c:pt>
                <c:pt idx="7367">
                  <c:v>04/03/17:23</c:v>
                </c:pt>
                <c:pt idx="7368">
                  <c:v>04/04/17:0</c:v>
                </c:pt>
                <c:pt idx="7369">
                  <c:v>04/04/17:1</c:v>
                </c:pt>
                <c:pt idx="7370">
                  <c:v>04/04/17:2</c:v>
                </c:pt>
                <c:pt idx="7371">
                  <c:v>04/04/17:3</c:v>
                </c:pt>
                <c:pt idx="7372">
                  <c:v>04/04/17:4</c:v>
                </c:pt>
                <c:pt idx="7373">
                  <c:v>04/04/17:5</c:v>
                </c:pt>
                <c:pt idx="7374">
                  <c:v>04/04/17:6</c:v>
                </c:pt>
                <c:pt idx="7375">
                  <c:v>04/04/17:7</c:v>
                </c:pt>
                <c:pt idx="7376">
                  <c:v>04/04/17:8</c:v>
                </c:pt>
                <c:pt idx="7377">
                  <c:v>04/04/17:9</c:v>
                </c:pt>
                <c:pt idx="7378">
                  <c:v>04/04/17:10</c:v>
                </c:pt>
                <c:pt idx="7379">
                  <c:v>04/04/17:11</c:v>
                </c:pt>
                <c:pt idx="7380">
                  <c:v>04/04/17:12</c:v>
                </c:pt>
                <c:pt idx="7381">
                  <c:v>04/04/17:13</c:v>
                </c:pt>
                <c:pt idx="7382">
                  <c:v>04/04/17:14</c:v>
                </c:pt>
                <c:pt idx="7383">
                  <c:v>04/04/17:15</c:v>
                </c:pt>
                <c:pt idx="7384">
                  <c:v>04/04/17:16</c:v>
                </c:pt>
                <c:pt idx="7385">
                  <c:v>04/04/17:17</c:v>
                </c:pt>
                <c:pt idx="7386">
                  <c:v>04/04/17:18</c:v>
                </c:pt>
                <c:pt idx="7387">
                  <c:v>04/04/17:19</c:v>
                </c:pt>
                <c:pt idx="7388">
                  <c:v>04/04/17:20</c:v>
                </c:pt>
                <c:pt idx="7389">
                  <c:v>04/04/17:21</c:v>
                </c:pt>
                <c:pt idx="7390">
                  <c:v>04/04/17:22</c:v>
                </c:pt>
                <c:pt idx="7391">
                  <c:v>04/04/17:23</c:v>
                </c:pt>
                <c:pt idx="7392">
                  <c:v>04/05/17:0</c:v>
                </c:pt>
                <c:pt idx="7393">
                  <c:v>04/05/17:1</c:v>
                </c:pt>
                <c:pt idx="7394">
                  <c:v>04/05/17:2</c:v>
                </c:pt>
                <c:pt idx="7395">
                  <c:v>04/05/17:3</c:v>
                </c:pt>
                <c:pt idx="7396">
                  <c:v>04/05/17:4</c:v>
                </c:pt>
                <c:pt idx="7397">
                  <c:v>04/05/17:5</c:v>
                </c:pt>
                <c:pt idx="7398">
                  <c:v>04/05/17:6</c:v>
                </c:pt>
                <c:pt idx="7399">
                  <c:v>04/05/17:7</c:v>
                </c:pt>
                <c:pt idx="7400">
                  <c:v>04/05/17:8</c:v>
                </c:pt>
                <c:pt idx="7401">
                  <c:v>04/05/17:9</c:v>
                </c:pt>
                <c:pt idx="7402">
                  <c:v>04/05/17:10</c:v>
                </c:pt>
                <c:pt idx="7403">
                  <c:v>04/05/17:11</c:v>
                </c:pt>
                <c:pt idx="7404">
                  <c:v>04/05/17:12</c:v>
                </c:pt>
                <c:pt idx="7405">
                  <c:v>04/05/17:13</c:v>
                </c:pt>
                <c:pt idx="7406">
                  <c:v>04/05/17:14</c:v>
                </c:pt>
                <c:pt idx="7407">
                  <c:v>04/05/17:15</c:v>
                </c:pt>
                <c:pt idx="7408">
                  <c:v>04/05/17:16</c:v>
                </c:pt>
                <c:pt idx="7409">
                  <c:v>04/05/17:17</c:v>
                </c:pt>
                <c:pt idx="7410">
                  <c:v>04/05/17:18</c:v>
                </c:pt>
                <c:pt idx="7411">
                  <c:v>04/05/17:19</c:v>
                </c:pt>
                <c:pt idx="7412">
                  <c:v>04/05/17:20</c:v>
                </c:pt>
                <c:pt idx="7413">
                  <c:v>04/05/17:21</c:v>
                </c:pt>
                <c:pt idx="7414">
                  <c:v>04/05/17:22</c:v>
                </c:pt>
                <c:pt idx="7415">
                  <c:v>04/05/17:23</c:v>
                </c:pt>
                <c:pt idx="7416">
                  <c:v>04/06/17:0</c:v>
                </c:pt>
                <c:pt idx="7417">
                  <c:v>04/06/17:1</c:v>
                </c:pt>
                <c:pt idx="7418">
                  <c:v>04/06/17:2</c:v>
                </c:pt>
                <c:pt idx="7419">
                  <c:v>04/06/17:3</c:v>
                </c:pt>
                <c:pt idx="7420">
                  <c:v>04/06/17:4</c:v>
                </c:pt>
                <c:pt idx="7421">
                  <c:v>04/06/17:5</c:v>
                </c:pt>
                <c:pt idx="7422">
                  <c:v>04/06/17:6</c:v>
                </c:pt>
                <c:pt idx="7423">
                  <c:v>04/06/17:7</c:v>
                </c:pt>
                <c:pt idx="7424">
                  <c:v>04/06/17:8</c:v>
                </c:pt>
                <c:pt idx="7425">
                  <c:v>04/06/17:9</c:v>
                </c:pt>
                <c:pt idx="7426">
                  <c:v>04/06/17:10</c:v>
                </c:pt>
                <c:pt idx="7427">
                  <c:v>04/06/17:11</c:v>
                </c:pt>
                <c:pt idx="7428">
                  <c:v>04/06/17:12</c:v>
                </c:pt>
                <c:pt idx="7429">
                  <c:v>04/06/17:13</c:v>
                </c:pt>
                <c:pt idx="7430">
                  <c:v>04/06/17:14</c:v>
                </c:pt>
                <c:pt idx="7431">
                  <c:v>04/06/17:15</c:v>
                </c:pt>
                <c:pt idx="7432">
                  <c:v>04/06/17:16</c:v>
                </c:pt>
                <c:pt idx="7433">
                  <c:v>04/06/17:17</c:v>
                </c:pt>
                <c:pt idx="7434">
                  <c:v>04/06/17:18</c:v>
                </c:pt>
                <c:pt idx="7435">
                  <c:v>04/06/17:19</c:v>
                </c:pt>
                <c:pt idx="7436">
                  <c:v>04/06/17:20</c:v>
                </c:pt>
                <c:pt idx="7437">
                  <c:v>04/06/17:21</c:v>
                </c:pt>
                <c:pt idx="7438">
                  <c:v>04/06/17:22</c:v>
                </c:pt>
                <c:pt idx="7439">
                  <c:v>04/06/17:23</c:v>
                </c:pt>
                <c:pt idx="7440">
                  <c:v>04/07/17:0</c:v>
                </c:pt>
                <c:pt idx="7441">
                  <c:v>04/07/17:1</c:v>
                </c:pt>
                <c:pt idx="7442">
                  <c:v>04/07/17:2</c:v>
                </c:pt>
                <c:pt idx="7443">
                  <c:v>04/07/17:3</c:v>
                </c:pt>
                <c:pt idx="7444">
                  <c:v>04/07/17:4</c:v>
                </c:pt>
                <c:pt idx="7445">
                  <c:v>04/07/17:5</c:v>
                </c:pt>
                <c:pt idx="7446">
                  <c:v>04/07/17:6</c:v>
                </c:pt>
                <c:pt idx="7447">
                  <c:v>04/07/17:7</c:v>
                </c:pt>
                <c:pt idx="7448">
                  <c:v>04/07/17:8</c:v>
                </c:pt>
                <c:pt idx="7449">
                  <c:v>04/07/17:9</c:v>
                </c:pt>
                <c:pt idx="7450">
                  <c:v>04/07/17:10</c:v>
                </c:pt>
                <c:pt idx="7451">
                  <c:v>04/07/17:11</c:v>
                </c:pt>
                <c:pt idx="7452">
                  <c:v>04/07/17:12</c:v>
                </c:pt>
                <c:pt idx="7453">
                  <c:v>04/07/17:13</c:v>
                </c:pt>
                <c:pt idx="7454">
                  <c:v>04/07/17:14</c:v>
                </c:pt>
                <c:pt idx="7455">
                  <c:v>04/07/17:15</c:v>
                </c:pt>
                <c:pt idx="7456">
                  <c:v>04/07/17:16</c:v>
                </c:pt>
                <c:pt idx="7457">
                  <c:v>04/07/17:17</c:v>
                </c:pt>
                <c:pt idx="7458">
                  <c:v>04/07/17:18</c:v>
                </c:pt>
                <c:pt idx="7459">
                  <c:v>04/07/17:19</c:v>
                </c:pt>
                <c:pt idx="7460">
                  <c:v>04/07/17:20</c:v>
                </c:pt>
                <c:pt idx="7461">
                  <c:v>04/07/17:21</c:v>
                </c:pt>
                <c:pt idx="7462">
                  <c:v>04/07/17:22</c:v>
                </c:pt>
                <c:pt idx="7463">
                  <c:v>04/07/17:23</c:v>
                </c:pt>
                <c:pt idx="7464">
                  <c:v>04/08/17:0</c:v>
                </c:pt>
                <c:pt idx="7465">
                  <c:v>04/08/17:1</c:v>
                </c:pt>
                <c:pt idx="7466">
                  <c:v>04/08/17:2</c:v>
                </c:pt>
                <c:pt idx="7467">
                  <c:v>04/08/17:3</c:v>
                </c:pt>
                <c:pt idx="7468">
                  <c:v>04/08/17:4</c:v>
                </c:pt>
                <c:pt idx="7469">
                  <c:v>04/08/17:5</c:v>
                </c:pt>
                <c:pt idx="7470">
                  <c:v>04/08/17:6</c:v>
                </c:pt>
                <c:pt idx="7471">
                  <c:v>04/08/17:7</c:v>
                </c:pt>
                <c:pt idx="7472">
                  <c:v>04/08/17:8</c:v>
                </c:pt>
                <c:pt idx="7473">
                  <c:v>04/08/17:9</c:v>
                </c:pt>
                <c:pt idx="7474">
                  <c:v>04/08/17:10</c:v>
                </c:pt>
                <c:pt idx="7475">
                  <c:v>04/08/17:11</c:v>
                </c:pt>
                <c:pt idx="7476">
                  <c:v>04/08/17:12</c:v>
                </c:pt>
                <c:pt idx="7477">
                  <c:v>04/08/17:13</c:v>
                </c:pt>
                <c:pt idx="7478">
                  <c:v>04/08/17:14</c:v>
                </c:pt>
                <c:pt idx="7479">
                  <c:v>04/08/17:15</c:v>
                </c:pt>
                <c:pt idx="7480">
                  <c:v>04/08/17:16</c:v>
                </c:pt>
                <c:pt idx="7481">
                  <c:v>04/08/17:17</c:v>
                </c:pt>
                <c:pt idx="7482">
                  <c:v>04/08/17:18</c:v>
                </c:pt>
                <c:pt idx="7483">
                  <c:v>04/08/17:19</c:v>
                </c:pt>
                <c:pt idx="7484">
                  <c:v>04/08/17:20</c:v>
                </c:pt>
                <c:pt idx="7485">
                  <c:v>04/08/17:21</c:v>
                </c:pt>
                <c:pt idx="7486">
                  <c:v>04/08/17:22</c:v>
                </c:pt>
                <c:pt idx="7487">
                  <c:v>04/08/17:23</c:v>
                </c:pt>
                <c:pt idx="7488">
                  <c:v>04/09/17:0</c:v>
                </c:pt>
                <c:pt idx="7489">
                  <c:v>04/09/17:1</c:v>
                </c:pt>
                <c:pt idx="7490">
                  <c:v>04/09/17:2</c:v>
                </c:pt>
                <c:pt idx="7491">
                  <c:v>04/09/17:3</c:v>
                </c:pt>
                <c:pt idx="7492">
                  <c:v>04/09/17:4</c:v>
                </c:pt>
                <c:pt idx="7493">
                  <c:v>04/09/17:5</c:v>
                </c:pt>
                <c:pt idx="7494">
                  <c:v>04/09/17:6</c:v>
                </c:pt>
                <c:pt idx="7495">
                  <c:v>04/09/17:7</c:v>
                </c:pt>
                <c:pt idx="7496">
                  <c:v>04/09/17:8</c:v>
                </c:pt>
                <c:pt idx="7497">
                  <c:v>04/09/17:9</c:v>
                </c:pt>
                <c:pt idx="7498">
                  <c:v>04/09/17:10</c:v>
                </c:pt>
                <c:pt idx="7499">
                  <c:v>04/09/17:11</c:v>
                </c:pt>
                <c:pt idx="7500">
                  <c:v>04/09/17:12</c:v>
                </c:pt>
                <c:pt idx="7501">
                  <c:v>04/09/17:13</c:v>
                </c:pt>
                <c:pt idx="7502">
                  <c:v>04/09/17:14</c:v>
                </c:pt>
                <c:pt idx="7503">
                  <c:v>04/09/17:15</c:v>
                </c:pt>
                <c:pt idx="7504">
                  <c:v>04/09/17:16</c:v>
                </c:pt>
                <c:pt idx="7505">
                  <c:v>04/09/17:17</c:v>
                </c:pt>
                <c:pt idx="7506">
                  <c:v>04/09/17:18</c:v>
                </c:pt>
                <c:pt idx="7507">
                  <c:v>04/09/17:19</c:v>
                </c:pt>
                <c:pt idx="7508">
                  <c:v>04/09/17:20</c:v>
                </c:pt>
                <c:pt idx="7509">
                  <c:v>04/09/17:21</c:v>
                </c:pt>
                <c:pt idx="7510">
                  <c:v>04/09/17:22</c:v>
                </c:pt>
                <c:pt idx="7511">
                  <c:v>04/09/17:23</c:v>
                </c:pt>
                <c:pt idx="7512">
                  <c:v>04/10/17:0</c:v>
                </c:pt>
                <c:pt idx="7513">
                  <c:v>04/10/17:1</c:v>
                </c:pt>
                <c:pt idx="7514">
                  <c:v>04/10/17:2</c:v>
                </c:pt>
                <c:pt idx="7515">
                  <c:v>04/10/17:3</c:v>
                </c:pt>
                <c:pt idx="7516">
                  <c:v>04/10/17:4</c:v>
                </c:pt>
                <c:pt idx="7517">
                  <c:v>04/10/17:5</c:v>
                </c:pt>
                <c:pt idx="7518">
                  <c:v>04/10/17:6</c:v>
                </c:pt>
                <c:pt idx="7519">
                  <c:v>04/10/17:7</c:v>
                </c:pt>
                <c:pt idx="7520">
                  <c:v>04/10/17:8</c:v>
                </c:pt>
                <c:pt idx="7521">
                  <c:v>04/10/17:9</c:v>
                </c:pt>
                <c:pt idx="7522">
                  <c:v>04/10/17:10</c:v>
                </c:pt>
                <c:pt idx="7523">
                  <c:v>04/10/17:11</c:v>
                </c:pt>
                <c:pt idx="7524">
                  <c:v>04/10/17:12</c:v>
                </c:pt>
                <c:pt idx="7525">
                  <c:v>04/10/17:13</c:v>
                </c:pt>
                <c:pt idx="7526">
                  <c:v>04/10/17:14</c:v>
                </c:pt>
                <c:pt idx="7527">
                  <c:v>04/10/17:15</c:v>
                </c:pt>
                <c:pt idx="7528">
                  <c:v>04/10/17:16</c:v>
                </c:pt>
                <c:pt idx="7529">
                  <c:v>04/10/17:17</c:v>
                </c:pt>
                <c:pt idx="7530">
                  <c:v>04/10/17:18</c:v>
                </c:pt>
                <c:pt idx="7531">
                  <c:v>04/10/17:19</c:v>
                </c:pt>
                <c:pt idx="7532">
                  <c:v>04/10/17:20</c:v>
                </c:pt>
                <c:pt idx="7533">
                  <c:v>04/10/17:21</c:v>
                </c:pt>
                <c:pt idx="7534">
                  <c:v>04/10/17:22</c:v>
                </c:pt>
                <c:pt idx="7535">
                  <c:v>04/10/17:23</c:v>
                </c:pt>
                <c:pt idx="7536">
                  <c:v>04/11/17:0</c:v>
                </c:pt>
                <c:pt idx="7537">
                  <c:v>04/11/17:1</c:v>
                </c:pt>
                <c:pt idx="7538">
                  <c:v>04/11/17:2</c:v>
                </c:pt>
                <c:pt idx="7539">
                  <c:v>04/11/17:3</c:v>
                </c:pt>
                <c:pt idx="7540">
                  <c:v>04/11/17:4</c:v>
                </c:pt>
                <c:pt idx="7541">
                  <c:v>04/11/17:5</c:v>
                </c:pt>
                <c:pt idx="7542">
                  <c:v>04/11/17:6</c:v>
                </c:pt>
                <c:pt idx="7543">
                  <c:v>04/11/17:7</c:v>
                </c:pt>
                <c:pt idx="7544">
                  <c:v>04/11/17:8</c:v>
                </c:pt>
                <c:pt idx="7545">
                  <c:v>04/11/17:9</c:v>
                </c:pt>
                <c:pt idx="7546">
                  <c:v>04/11/17:10</c:v>
                </c:pt>
                <c:pt idx="7547">
                  <c:v>04/11/17:11</c:v>
                </c:pt>
                <c:pt idx="7548">
                  <c:v>04/11/17:12</c:v>
                </c:pt>
                <c:pt idx="7549">
                  <c:v>04/11/17:13</c:v>
                </c:pt>
                <c:pt idx="7550">
                  <c:v>04/11/17:14</c:v>
                </c:pt>
                <c:pt idx="7551">
                  <c:v>04/11/17:15</c:v>
                </c:pt>
                <c:pt idx="7552">
                  <c:v>04/11/17:16</c:v>
                </c:pt>
                <c:pt idx="7553">
                  <c:v>04/11/17:17</c:v>
                </c:pt>
                <c:pt idx="7554">
                  <c:v>04/11/17:18</c:v>
                </c:pt>
                <c:pt idx="7555">
                  <c:v>04/11/17:19</c:v>
                </c:pt>
                <c:pt idx="7556">
                  <c:v>04/11/17:20</c:v>
                </c:pt>
                <c:pt idx="7557">
                  <c:v>04/11/17:21</c:v>
                </c:pt>
                <c:pt idx="7558">
                  <c:v>04/11/17:22</c:v>
                </c:pt>
                <c:pt idx="7559">
                  <c:v>04/11/17:23</c:v>
                </c:pt>
                <c:pt idx="7560">
                  <c:v>04/12/17:0</c:v>
                </c:pt>
                <c:pt idx="7561">
                  <c:v>04/12/17:1</c:v>
                </c:pt>
                <c:pt idx="7562">
                  <c:v>04/12/17:2</c:v>
                </c:pt>
                <c:pt idx="7563">
                  <c:v>04/12/17:3</c:v>
                </c:pt>
                <c:pt idx="7564">
                  <c:v>04/12/17:4</c:v>
                </c:pt>
                <c:pt idx="7565">
                  <c:v>04/12/17:5</c:v>
                </c:pt>
                <c:pt idx="7566">
                  <c:v>04/12/17:6</c:v>
                </c:pt>
                <c:pt idx="7567">
                  <c:v>04/12/17:7</c:v>
                </c:pt>
                <c:pt idx="7568">
                  <c:v>04/12/17:8</c:v>
                </c:pt>
                <c:pt idx="7569">
                  <c:v>04/12/17:9</c:v>
                </c:pt>
                <c:pt idx="7570">
                  <c:v>04/12/17:10</c:v>
                </c:pt>
                <c:pt idx="7571">
                  <c:v>04/12/17:11</c:v>
                </c:pt>
                <c:pt idx="7572">
                  <c:v>04/12/17:12</c:v>
                </c:pt>
                <c:pt idx="7573">
                  <c:v>04/12/17:13</c:v>
                </c:pt>
                <c:pt idx="7574">
                  <c:v>04/12/17:14</c:v>
                </c:pt>
                <c:pt idx="7575">
                  <c:v>04/12/17:15</c:v>
                </c:pt>
                <c:pt idx="7576">
                  <c:v>04/12/17:16</c:v>
                </c:pt>
                <c:pt idx="7577">
                  <c:v>04/12/17:17</c:v>
                </c:pt>
                <c:pt idx="7578">
                  <c:v>04/12/17:18</c:v>
                </c:pt>
                <c:pt idx="7579">
                  <c:v>04/12/17:19</c:v>
                </c:pt>
                <c:pt idx="7580">
                  <c:v>04/12/17:20</c:v>
                </c:pt>
                <c:pt idx="7581">
                  <c:v>04/12/17:21</c:v>
                </c:pt>
                <c:pt idx="7582">
                  <c:v>04/12/17:22</c:v>
                </c:pt>
                <c:pt idx="7583">
                  <c:v>04/12/17:23</c:v>
                </c:pt>
                <c:pt idx="7584">
                  <c:v>04/13/17:0</c:v>
                </c:pt>
                <c:pt idx="7585">
                  <c:v>04/13/17:1</c:v>
                </c:pt>
                <c:pt idx="7586">
                  <c:v>04/13/17:2</c:v>
                </c:pt>
                <c:pt idx="7587">
                  <c:v>04/13/17:3</c:v>
                </c:pt>
                <c:pt idx="7588">
                  <c:v>04/13/17:4</c:v>
                </c:pt>
                <c:pt idx="7589">
                  <c:v>04/13/17:5</c:v>
                </c:pt>
                <c:pt idx="7590">
                  <c:v>04/13/17:6</c:v>
                </c:pt>
                <c:pt idx="7591">
                  <c:v>04/13/17:7</c:v>
                </c:pt>
                <c:pt idx="7592">
                  <c:v>04/13/17:8</c:v>
                </c:pt>
                <c:pt idx="7593">
                  <c:v>04/13/17:9</c:v>
                </c:pt>
                <c:pt idx="7594">
                  <c:v>04/13/17:10</c:v>
                </c:pt>
                <c:pt idx="7595">
                  <c:v>04/13/17:11</c:v>
                </c:pt>
                <c:pt idx="7596">
                  <c:v>04/13/17:12</c:v>
                </c:pt>
                <c:pt idx="7597">
                  <c:v>04/13/17:13</c:v>
                </c:pt>
                <c:pt idx="7598">
                  <c:v>04/13/17:14</c:v>
                </c:pt>
                <c:pt idx="7599">
                  <c:v>04/13/17:15</c:v>
                </c:pt>
                <c:pt idx="7600">
                  <c:v>04/13/17:16</c:v>
                </c:pt>
                <c:pt idx="7601">
                  <c:v>04/13/17:17</c:v>
                </c:pt>
                <c:pt idx="7602">
                  <c:v>04/13/17:18</c:v>
                </c:pt>
                <c:pt idx="7603">
                  <c:v>04/13/17:19</c:v>
                </c:pt>
                <c:pt idx="7604">
                  <c:v>04/13/17:20</c:v>
                </c:pt>
                <c:pt idx="7605">
                  <c:v>04/13/17:21</c:v>
                </c:pt>
                <c:pt idx="7606">
                  <c:v>04/13/17:22</c:v>
                </c:pt>
                <c:pt idx="7607">
                  <c:v>04/13/17:23</c:v>
                </c:pt>
                <c:pt idx="7608">
                  <c:v>04/14/17:0</c:v>
                </c:pt>
                <c:pt idx="7609">
                  <c:v>04/14/17:1</c:v>
                </c:pt>
                <c:pt idx="7610">
                  <c:v>04/14/17:2</c:v>
                </c:pt>
                <c:pt idx="7611">
                  <c:v>04/14/17:3</c:v>
                </c:pt>
                <c:pt idx="7612">
                  <c:v>04/14/17:4</c:v>
                </c:pt>
                <c:pt idx="7613">
                  <c:v>04/14/17:5</c:v>
                </c:pt>
                <c:pt idx="7614">
                  <c:v>04/14/17:6</c:v>
                </c:pt>
                <c:pt idx="7615">
                  <c:v>04/14/17:7</c:v>
                </c:pt>
                <c:pt idx="7616">
                  <c:v>04/14/17:8</c:v>
                </c:pt>
                <c:pt idx="7617">
                  <c:v>04/14/17:9</c:v>
                </c:pt>
                <c:pt idx="7618">
                  <c:v>04/14/17:10</c:v>
                </c:pt>
                <c:pt idx="7619">
                  <c:v>04/14/17:11</c:v>
                </c:pt>
                <c:pt idx="7620">
                  <c:v>04/14/17:12</c:v>
                </c:pt>
                <c:pt idx="7621">
                  <c:v>04/14/17:13</c:v>
                </c:pt>
                <c:pt idx="7622">
                  <c:v>04/14/17:14</c:v>
                </c:pt>
                <c:pt idx="7623">
                  <c:v>04/14/17:15</c:v>
                </c:pt>
                <c:pt idx="7624">
                  <c:v>04/14/17:16</c:v>
                </c:pt>
                <c:pt idx="7625">
                  <c:v>04/14/17:17</c:v>
                </c:pt>
                <c:pt idx="7626">
                  <c:v>04/14/17:18</c:v>
                </c:pt>
                <c:pt idx="7627">
                  <c:v>04/14/17:19</c:v>
                </c:pt>
                <c:pt idx="7628">
                  <c:v>04/14/17:20</c:v>
                </c:pt>
                <c:pt idx="7629">
                  <c:v>04/14/17:21</c:v>
                </c:pt>
                <c:pt idx="7630">
                  <c:v>04/14/17:22</c:v>
                </c:pt>
                <c:pt idx="7631">
                  <c:v>04/14/17:23</c:v>
                </c:pt>
                <c:pt idx="7632">
                  <c:v>04/15/17:0</c:v>
                </c:pt>
                <c:pt idx="7633">
                  <c:v>04/15/17:1</c:v>
                </c:pt>
                <c:pt idx="7634">
                  <c:v>04/15/17:2</c:v>
                </c:pt>
                <c:pt idx="7635">
                  <c:v>04/15/17:3</c:v>
                </c:pt>
                <c:pt idx="7636">
                  <c:v>04/15/17:4</c:v>
                </c:pt>
                <c:pt idx="7637">
                  <c:v>04/15/17:5</c:v>
                </c:pt>
                <c:pt idx="7638">
                  <c:v>04/15/17:6</c:v>
                </c:pt>
                <c:pt idx="7639">
                  <c:v>04/15/17:7</c:v>
                </c:pt>
                <c:pt idx="7640">
                  <c:v>04/15/17:8</c:v>
                </c:pt>
                <c:pt idx="7641">
                  <c:v>04/15/17:9</c:v>
                </c:pt>
                <c:pt idx="7642">
                  <c:v>04/15/17:10</c:v>
                </c:pt>
                <c:pt idx="7643">
                  <c:v>04/15/17:11</c:v>
                </c:pt>
                <c:pt idx="7644">
                  <c:v>04/15/17:12</c:v>
                </c:pt>
                <c:pt idx="7645">
                  <c:v>04/15/17:13</c:v>
                </c:pt>
                <c:pt idx="7646">
                  <c:v>04/15/17:14</c:v>
                </c:pt>
                <c:pt idx="7647">
                  <c:v>04/15/17:15</c:v>
                </c:pt>
                <c:pt idx="7648">
                  <c:v>04/15/17:16</c:v>
                </c:pt>
                <c:pt idx="7649">
                  <c:v>04/15/17:17</c:v>
                </c:pt>
                <c:pt idx="7650">
                  <c:v>04/15/17:18</c:v>
                </c:pt>
                <c:pt idx="7651">
                  <c:v>04/15/17:19</c:v>
                </c:pt>
                <c:pt idx="7652">
                  <c:v>04/15/17:20</c:v>
                </c:pt>
                <c:pt idx="7653">
                  <c:v>04/15/17:21</c:v>
                </c:pt>
                <c:pt idx="7654">
                  <c:v>04/15/17:22</c:v>
                </c:pt>
                <c:pt idx="7655">
                  <c:v>04/15/17:23</c:v>
                </c:pt>
                <c:pt idx="7656">
                  <c:v>04/16/17:0</c:v>
                </c:pt>
                <c:pt idx="7657">
                  <c:v>04/16/17:1</c:v>
                </c:pt>
                <c:pt idx="7658">
                  <c:v>04/16/17:2</c:v>
                </c:pt>
                <c:pt idx="7659">
                  <c:v>04/16/17:3</c:v>
                </c:pt>
                <c:pt idx="7660">
                  <c:v>04/16/17:4</c:v>
                </c:pt>
                <c:pt idx="7661">
                  <c:v>04/16/17:5</c:v>
                </c:pt>
                <c:pt idx="7662">
                  <c:v>04/16/17:6</c:v>
                </c:pt>
                <c:pt idx="7663">
                  <c:v>04/16/17:7</c:v>
                </c:pt>
                <c:pt idx="7664">
                  <c:v>04/16/17:8</c:v>
                </c:pt>
                <c:pt idx="7665">
                  <c:v>04/16/17:9</c:v>
                </c:pt>
                <c:pt idx="7666">
                  <c:v>04/16/17:10</c:v>
                </c:pt>
                <c:pt idx="7667">
                  <c:v>04/16/17:11</c:v>
                </c:pt>
                <c:pt idx="7668">
                  <c:v>04/16/17:12</c:v>
                </c:pt>
                <c:pt idx="7669">
                  <c:v>04/16/17:13</c:v>
                </c:pt>
                <c:pt idx="7670">
                  <c:v>04/16/17:14</c:v>
                </c:pt>
                <c:pt idx="7671">
                  <c:v>04/16/17:15</c:v>
                </c:pt>
                <c:pt idx="7672">
                  <c:v>04/16/17:16</c:v>
                </c:pt>
                <c:pt idx="7673">
                  <c:v>04/16/17:17</c:v>
                </c:pt>
                <c:pt idx="7674">
                  <c:v>04/16/17:18</c:v>
                </c:pt>
                <c:pt idx="7675">
                  <c:v>04/16/17:19</c:v>
                </c:pt>
                <c:pt idx="7676">
                  <c:v>04/16/17:20</c:v>
                </c:pt>
                <c:pt idx="7677">
                  <c:v>04/16/17:21</c:v>
                </c:pt>
                <c:pt idx="7678">
                  <c:v>04/16/17:22</c:v>
                </c:pt>
                <c:pt idx="7679">
                  <c:v>04/16/17:23</c:v>
                </c:pt>
                <c:pt idx="7680">
                  <c:v>04/17/17:0</c:v>
                </c:pt>
                <c:pt idx="7681">
                  <c:v>04/17/17:1</c:v>
                </c:pt>
                <c:pt idx="7682">
                  <c:v>04/17/17:2</c:v>
                </c:pt>
                <c:pt idx="7683">
                  <c:v>04/17/17:3</c:v>
                </c:pt>
                <c:pt idx="7684">
                  <c:v>04/17/17:4</c:v>
                </c:pt>
                <c:pt idx="7685">
                  <c:v>04/17/17:5</c:v>
                </c:pt>
                <c:pt idx="7686">
                  <c:v>04/17/17:6</c:v>
                </c:pt>
                <c:pt idx="7687">
                  <c:v>04/17/17:7</c:v>
                </c:pt>
                <c:pt idx="7688">
                  <c:v>04/17/17:8</c:v>
                </c:pt>
                <c:pt idx="7689">
                  <c:v>04/17/17:9</c:v>
                </c:pt>
                <c:pt idx="7690">
                  <c:v>04/17/17:10</c:v>
                </c:pt>
                <c:pt idx="7691">
                  <c:v>04/17/17:11</c:v>
                </c:pt>
                <c:pt idx="7692">
                  <c:v>04/17/17:12</c:v>
                </c:pt>
                <c:pt idx="7693">
                  <c:v>04/17/17:13</c:v>
                </c:pt>
                <c:pt idx="7694">
                  <c:v>04/17/17:14</c:v>
                </c:pt>
                <c:pt idx="7695">
                  <c:v>04/17/17:15</c:v>
                </c:pt>
                <c:pt idx="7696">
                  <c:v>04/17/17:16</c:v>
                </c:pt>
                <c:pt idx="7697">
                  <c:v>04/17/17:17</c:v>
                </c:pt>
                <c:pt idx="7698">
                  <c:v>04/17/17:18</c:v>
                </c:pt>
                <c:pt idx="7699">
                  <c:v>04/17/17:19</c:v>
                </c:pt>
                <c:pt idx="7700">
                  <c:v>04/17/17:20</c:v>
                </c:pt>
                <c:pt idx="7701">
                  <c:v>04/17/17:21</c:v>
                </c:pt>
                <c:pt idx="7702">
                  <c:v>04/17/17:22</c:v>
                </c:pt>
                <c:pt idx="7703">
                  <c:v>04/17/17:23</c:v>
                </c:pt>
                <c:pt idx="7704">
                  <c:v>04/18/17:0</c:v>
                </c:pt>
                <c:pt idx="7705">
                  <c:v>04/18/17:1</c:v>
                </c:pt>
                <c:pt idx="7706">
                  <c:v>04/18/17:2</c:v>
                </c:pt>
                <c:pt idx="7707">
                  <c:v>04/18/17:3</c:v>
                </c:pt>
                <c:pt idx="7708">
                  <c:v>04/18/17:4</c:v>
                </c:pt>
                <c:pt idx="7709">
                  <c:v>04/18/17:5</c:v>
                </c:pt>
                <c:pt idx="7710">
                  <c:v>04/18/17:6</c:v>
                </c:pt>
                <c:pt idx="7711">
                  <c:v>04/18/17:7</c:v>
                </c:pt>
                <c:pt idx="7712">
                  <c:v>04/18/17:8</c:v>
                </c:pt>
                <c:pt idx="7713">
                  <c:v>04/18/17:9</c:v>
                </c:pt>
                <c:pt idx="7714">
                  <c:v>04/18/17:10</c:v>
                </c:pt>
                <c:pt idx="7715">
                  <c:v>04/18/17:11</c:v>
                </c:pt>
                <c:pt idx="7716">
                  <c:v>04/18/17:12</c:v>
                </c:pt>
                <c:pt idx="7717">
                  <c:v>04/18/17:13</c:v>
                </c:pt>
                <c:pt idx="7718">
                  <c:v>04/18/17:14</c:v>
                </c:pt>
                <c:pt idx="7719">
                  <c:v>04/18/17:15</c:v>
                </c:pt>
                <c:pt idx="7720">
                  <c:v>04/18/17:16</c:v>
                </c:pt>
                <c:pt idx="7721">
                  <c:v>04/18/17:17</c:v>
                </c:pt>
                <c:pt idx="7722">
                  <c:v>04/18/17:18</c:v>
                </c:pt>
                <c:pt idx="7723">
                  <c:v>04/18/17:19</c:v>
                </c:pt>
                <c:pt idx="7724">
                  <c:v>04/18/17:20</c:v>
                </c:pt>
                <c:pt idx="7725">
                  <c:v>04/18/17:21</c:v>
                </c:pt>
                <c:pt idx="7726">
                  <c:v>04/18/17:22</c:v>
                </c:pt>
                <c:pt idx="7727">
                  <c:v>04/18/17:23</c:v>
                </c:pt>
                <c:pt idx="7728">
                  <c:v>04/19/17:0</c:v>
                </c:pt>
                <c:pt idx="7729">
                  <c:v>04/19/17:1</c:v>
                </c:pt>
                <c:pt idx="7730">
                  <c:v>04/19/17:2</c:v>
                </c:pt>
                <c:pt idx="7731">
                  <c:v>04/19/17:3</c:v>
                </c:pt>
                <c:pt idx="7732">
                  <c:v>04/19/17:4</c:v>
                </c:pt>
                <c:pt idx="7733">
                  <c:v>04/19/17:5</c:v>
                </c:pt>
                <c:pt idx="7734">
                  <c:v>04/19/17:6</c:v>
                </c:pt>
                <c:pt idx="7735">
                  <c:v>04/19/17:7</c:v>
                </c:pt>
                <c:pt idx="7736">
                  <c:v>04/19/17:8</c:v>
                </c:pt>
                <c:pt idx="7737">
                  <c:v>04/19/17:9</c:v>
                </c:pt>
                <c:pt idx="7738">
                  <c:v>04/19/17:10</c:v>
                </c:pt>
                <c:pt idx="7739">
                  <c:v>04/19/17:11</c:v>
                </c:pt>
                <c:pt idx="7740">
                  <c:v>04/19/17:12</c:v>
                </c:pt>
                <c:pt idx="7741">
                  <c:v>04/19/17:13</c:v>
                </c:pt>
                <c:pt idx="7742">
                  <c:v>04/19/17:14</c:v>
                </c:pt>
                <c:pt idx="7743">
                  <c:v>04/19/17:15</c:v>
                </c:pt>
                <c:pt idx="7744">
                  <c:v>04/19/17:16</c:v>
                </c:pt>
                <c:pt idx="7745">
                  <c:v>04/19/17:17</c:v>
                </c:pt>
                <c:pt idx="7746">
                  <c:v>04/19/17:18</c:v>
                </c:pt>
                <c:pt idx="7747">
                  <c:v>04/19/17:19</c:v>
                </c:pt>
                <c:pt idx="7748">
                  <c:v>04/19/17:20</c:v>
                </c:pt>
                <c:pt idx="7749">
                  <c:v>04/19/17:21</c:v>
                </c:pt>
                <c:pt idx="7750">
                  <c:v>04/19/17:22</c:v>
                </c:pt>
                <c:pt idx="7751">
                  <c:v>04/19/17:23</c:v>
                </c:pt>
                <c:pt idx="7752">
                  <c:v>04/20/17:0</c:v>
                </c:pt>
                <c:pt idx="7753">
                  <c:v>04/20/17:1</c:v>
                </c:pt>
                <c:pt idx="7754">
                  <c:v>04/20/17:2</c:v>
                </c:pt>
                <c:pt idx="7755">
                  <c:v>04/20/17:3</c:v>
                </c:pt>
                <c:pt idx="7756">
                  <c:v>04/20/17:4</c:v>
                </c:pt>
                <c:pt idx="7757">
                  <c:v>04/20/17:5</c:v>
                </c:pt>
                <c:pt idx="7758">
                  <c:v>04/20/17:6</c:v>
                </c:pt>
                <c:pt idx="7759">
                  <c:v>04/20/17:7</c:v>
                </c:pt>
                <c:pt idx="7760">
                  <c:v>04/20/17:8</c:v>
                </c:pt>
                <c:pt idx="7761">
                  <c:v>04/20/17:9</c:v>
                </c:pt>
                <c:pt idx="7762">
                  <c:v>04/20/17:10</c:v>
                </c:pt>
                <c:pt idx="7763">
                  <c:v>04/20/17:11</c:v>
                </c:pt>
                <c:pt idx="7764">
                  <c:v>04/20/17:12</c:v>
                </c:pt>
                <c:pt idx="7765">
                  <c:v>04/20/17:13</c:v>
                </c:pt>
                <c:pt idx="7766">
                  <c:v>04/20/17:14</c:v>
                </c:pt>
                <c:pt idx="7767">
                  <c:v>04/20/17:15</c:v>
                </c:pt>
                <c:pt idx="7768">
                  <c:v>04/20/17:16</c:v>
                </c:pt>
                <c:pt idx="7769">
                  <c:v>04/20/17:17</c:v>
                </c:pt>
                <c:pt idx="7770">
                  <c:v>04/20/17:18</c:v>
                </c:pt>
                <c:pt idx="7771">
                  <c:v>04/20/17:19</c:v>
                </c:pt>
                <c:pt idx="7772">
                  <c:v>04/20/17:20</c:v>
                </c:pt>
                <c:pt idx="7773">
                  <c:v>04/20/17:21</c:v>
                </c:pt>
                <c:pt idx="7774">
                  <c:v>04/20/17:22</c:v>
                </c:pt>
                <c:pt idx="7775">
                  <c:v>04/20/17:23</c:v>
                </c:pt>
                <c:pt idx="7776">
                  <c:v>04/21/17:0</c:v>
                </c:pt>
                <c:pt idx="7777">
                  <c:v>04/21/17:1</c:v>
                </c:pt>
                <c:pt idx="7778">
                  <c:v>04/21/17:2</c:v>
                </c:pt>
                <c:pt idx="7779">
                  <c:v>04/21/17:3</c:v>
                </c:pt>
                <c:pt idx="7780">
                  <c:v>04/21/17:4</c:v>
                </c:pt>
                <c:pt idx="7781">
                  <c:v>04/21/17:5</c:v>
                </c:pt>
                <c:pt idx="7782">
                  <c:v>04/21/17:6</c:v>
                </c:pt>
                <c:pt idx="7783">
                  <c:v>04/21/17:7</c:v>
                </c:pt>
                <c:pt idx="7784">
                  <c:v>04/21/17:8</c:v>
                </c:pt>
                <c:pt idx="7785">
                  <c:v>04/21/17:9</c:v>
                </c:pt>
                <c:pt idx="7786">
                  <c:v>04/21/17:10</c:v>
                </c:pt>
                <c:pt idx="7787">
                  <c:v>04/21/17:11</c:v>
                </c:pt>
                <c:pt idx="7788">
                  <c:v>04/21/17:12</c:v>
                </c:pt>
                <c:pt idx="7789">
                  <c:v>04/21/17:13</c:v>
                </c:pt>
                <c:pt idx="7790">
                  <c:v>04/21/17:14</c:v>
                </c:pt>
                <c:pt idx="7791">
                  <c:v>04/21/17:15</c:v>
                </c:pt>
                <c:pt idx="7792">
                  <c:v>04/21/17:16</c:v>
                </c:pt>
                <c:pt idx="7793">
                  <c:v>04/21/17:17</c:v>
                </c:pt>
                <c:pt idx="7794">
                  <c:v>04/21/17:18</c:v>
                </c:pt>
                <c:pt idx="7795">
                  <c:v>04/21/17:19</c:v>
                </c:pt>
                <c:pt idx="7796">
                  <c:v>04/21/17:20</c:v>
                </c:pt>
                <c:pt idx="7797">
                  <c:v>04/21/17:21</c:v>
                </c:pt>
                <c:pt idx="7798">
                  <c:v>04/21/17:22</c:v>
                </c:pt>
                <c:pt idx="7799">
                  <c:v>04/21/17:23</c:v>
                </c:pt>
                <c:pt idx="7800">
                  <c:v>04/22/17:0</c:v>
                </c:pt>
                <c:pt idx="7801">
                  <c:v>04/22/17:1</c:v>
                </c:pt>
                <c:pt idx="7802">
                  <c:v>04/22/17:2</c:v>
                </c:pt>
                <c:pt idx="7803">
                  <c:v>04/22/17:3</c:v>
                </c:pt>
                <c:pt idx="7804">
                  <c:v>04/22/17:4</c:v>
                </c:pt>
                <c:pt idx="7805">
                  <c:v>04/22/17:5</c:v>
                </c:pt>
                <c:pt idx="7806">
                  <c:v>04/22/17:6</c:v>
                </c:pt>
                <c:pt idx="7807">
                  <c:v>04/22/17:7</c:v>
                </c:pt>
                <c:pt idx="7808">
                  <c:v>04/22/17:8</c:v>
                </c:pt>
                <c:pt idx="7809">
                  <c:v>04/22/17:9</c:v>
                </c:pt>
                <c:pt idx="7810">
                  <c:v>04/22/17:10</c:v>
                </c:pt>
                <c:pt idx="7811">
                  <c:v>04/22/17:11</c:v>
                </c:pt>
                <c:pt idx="7812">
                  <c:v>04/22/17:12</c:v>
                </c:pt>
                <c:pt idx="7813">
                  <c:v>04/22/17:13</c:v>
                </c:pt>
                <c:pt idx="7814">
                  <c:v>04/22/17:14</c:v>
                </c:pt>
                <c:pt idx="7815">
                  <c:v>04/22/17:15</c:v>
                </c:pt>
                <c:pt idx="7816">
                  <c:v>04/22/17:16</c:v>
                </c:pt>
                <c:pt idx="7817">
                  <c:v>04/22/17:17</c:v>
                </c:pt>
                <c:pt idx="7818">
                  <c:v>04/22/17:18</c:v>
                </c:pt>
                <c:pt idx="7819">
                  <c:v>04/22/17:19</c:v>
                </c:pt>
                <c:pt idx="7820">
                  <c:v>04/22/17:20</c:v>
                </c:pt>
                <c:pt idx="7821">
                  <c:v>04/22/17:21</c:v>
                </c:pt>
                <c:pt idx="7822">
                  <c:v>04/22/17:22</c:v>
                </c:pt>
                <c:pt idx="7823">
                  <c:v>04/22/17:23</c:v>
                </c:pt>
                <c:pt idx="7824">
                  <c:v>04/23/17:0</c:v>
                </c:pt>
                <c:pt idx="7825">
                  <c:v>04/23/17:1</c:v>
                </c:pt>
                <c:pt idx="7826">
                  <c:v>04/23/17:2</c:v>
                </c:pt>
                <c:pt idx="7827">
                  <c:v>04/23/17:3</c:v>
                </c:pt>
                <c:pt idx="7828">
                  <c:v>04/23/17:4</c:v>
                </c:pt>
                <c:pt idx="7829">
                  <c:v>04/23/17:5</c:v>
                </c:pt>
                <c:pt idx="7830">
                  <c:v>04/23/17:6</c:v>
                </c:pt>
                <c:pt idx="7831">
                  <c:v>04/23/17:7</c:v>
                </c:pt>
                <c:pt idx="7832">
                  <c:v>04/23/17:8</c:v>
                </c:pt>
                <c:pt idx="7833">
                  <c:v>04/23/17:9</c:v>
                </c:pt>
                <c:pt idx="7834">
                  <c:v>04/23/17:10</c:v>
                </c:pt>
                <c:pt idx="7835">
                  <c:v>04/23/17:11</c:v>
                </c:pt>
                <c:pt idx="7836">
                  <c:v>04/23/17:12</c:v>
                </c:pt>
                <c:pt idx="7837">
                  <c:v>04/23/17:13</c:v>
                </c:pt>
                <c:pt idx="7838">
                  <c:v>04/23/17:14</c:v>
                </c:pt>
                <c:pt idx="7839">
                  <c:v>04/23/17:15</c:v>
                </c:pt>
                <c:pt idx="7840">
                  <c:v>04/23/17:16</c:v>
                </c:pt>
                <c:pt idx="7841">
                  <c:v>04/23/17:17</c:v>
                </c:pt>
                <c:pt idx="7842">
                  <c:v>04/23/17:18</c:v>
                </c:pt>
                <c:pt idx="7843">
                  <c:v>04/23/17:19</c:v>
                </c:pt>
                <c:pt idx="7844">
                  <c:v>04/23/17:20</c:v>
                </c:pt>
                <c:pt idx="7845">
                  <c:v>04/23/17:21</c:v>
                </c:pt>
                <c:pt idx="7846">
                  <c:v>04/23/17:22</c:v>
                </c:pt>
                <c:pt idx="7847">
                  <c:v>04/23/17:23</c:v>
                </c:pt>
                <c:pt idx="7848">
                  <c:v>04/24/17:0</c:v>
                </c:pt>
                <c:pt idx="7849">
                  <c:v>04/24/17:1</c:v>
                </c:pt>
                <c:pt idx="7850">
                  <c:v>04/24/17:2</c:v>
                </c:pt>
                <c:pt idx="7851">
                  <c:v>04/24/17:3</c:v>
                </c:pt>
                <c:pt idx="7852">
                  <c:v>04/24/17:4</c:v>
                </c:pt>
                <c:pt idx="7853">
                  <c:v>04/24/17:5</c:v>
                </c:pt>
                <c:pt idx="7854">
                  <c:v>04/24/17:6</c:v>
                </c:pt>
                <c:pt idx="7855">
                  <c:v>04/24/17:7</c:v>
                </c:pt>
                <c:pt idx="7856">
                  <c:v>04/24/17:8</c:v>
                </c:pt>
                <c:pt idx="7857">
                  <c:v>04/24/17:9</c:v>
                </c:pt>
                <c:pt idx="7858">
                  <c:v>04/24/17:10</c:v>
                </c:pt>
                <c:pt idx="7859">
                  <c:v>04/24/17:11</c:v>
                </c:pt>
                <c:pt idx="7860">
                  <c:v>04/24/17:12</c:v>
                </c:pt>
                <c:pt idx="7861">
                  <c:v>04/24/17:13</c:v>
                </c:pt>
                <c:pt idx="7862">
                  <c:v>04/24/17:14</c:v>
                </c:pt>
                <c:pt idx="7863">
                  <c:v>04/24/17:15</c:v>
                </c:pt>
                <c:pt idx="7864">
                  <c:v>04/24/17:16</c:v>
                </c:pt>
                <c:pt idx="7865">
                  <c:v>04/24/17:17</c:v>
                </c:pt>
                <c:pt idx="7866">
                  <c:v>04/24/17:18</c:v>
                </c:pt>
                <c:pt idx="7867">
                  <c:v>04/24/17:19</c:v>
                </c:pt>
                <c:pt idx="7868">
                  <c:v>04/24/17:20</c:v>
                </c:pt>
                <c:pt idx="7869">
                  <c:v>04/24/17:21</c:v>
                </c:pt>
                <c:pt idx="7870">
                  <c:v>04/24/17:22</c:v>
                </c:pt>
                <c:pt idx="7871">
                  <c:v>04/24/17:23</c:v>
                </c:pt>
                <c:pt idx="7872">
                  <c:v>04/25/17:0</c:v>
                </c:pt>
                <c:pt idx="7873">
                  <c:v>04/25/17:1</c:v>
                </c:pt>
                <c:pt idx="7874">
                  <c:v>04/25/17:2</c:v>
                </c:pt>
                <c:pt idx="7875">
                  <c:v>04/25/17:3</c:v>
                </c:pt>
                <c:pt idx="7876">
                  <c:v>04/25/17:4</c:v>
                </c:pt>
                <c:pt idx="7877">
                  <c:v>04/25/17:5</c:v>
                </c:pt>
                <c:pt idx="7878">
                  <c:v>04/25/17:6</c:v>
                </c:pt>
                <c:pt idx="7879">
                  <c:v>04/25/17:7</c:v>
                </c:pt>
                <c:pt idx="7880">
                  <c:v>04/25/17:8</c:v>
                </c:pt>
                <c:pt idx="7881">
                  <c:v>04/25/17:9</c:v>
                </c:pt>
                <c:pt idx="7882">
                  <c:v>04/25/17:10</c:v>
                </c:pt>
                <c:pt idx="7883">
                  <c:v>04/25/17:11</c:v>
                </c:pt>
                <c:pt idx="7884">
                  <c:v>04/25/17:12</c:v>
                </c:pt>
                <c:pt idx="7885">
                  <c:v>04/25/17:13</c:v>
                </c:pt>
                <c:pt idx="7886">
                  <c:v>04/25/17:14</c:v>
                </c:pt>
                <c:pt idx="7887">
                  <c:v>04/25/17:15</c:v>
                </c:pt>
                <c:pt idx="7888">
                  <c:v>04/25/17:16</c:v>
                </c:pt>
                <c:pt idx="7889">
                  <c:v>04/25/17:17</c:v>
                </c:pt>
                <c:pt idx="7890">
                  <c:v>04/25/17:18</c:v>
                </c:pt>
                <c:pt idx="7891">
                  <c:v>04/25/17:19</c:v>
                </c:pt>
                <c:pt idx="7892">
                  <c:v>04/25/17:20</c:v>
                </c:pt>
                <c:pt idx="7893">
                  <c:v>04/25/17:21</c:v>
                </c:pt>
                <c:pt idx="7894">
                  <c:v>04/25/17:22</c:v>
                </c:pt>
                <c:pt idx="7895">
                  <c:v>04/25/17:23</c:v>
                </c:pt>
                <c:pt idx="7896">
                  <c:v>04/26/17:0</c:v>
                </c:pt>
                <c:pt idx="7897">
                  <c:v>04/26/17:1</c:v>
                </c:pt>
                <c:pt idx="7898">
                  <c:v>04/26/17:2</c:v>
                </c:pt>
                <c:pt idx="7899">
                  <c:v>04/26/17:3</c:v>
                </c:pt>
                <c:pt idx="7900">
                  <c:v>04/26/17:4</c:v>
                </c:pt>
                <c:pt idx="7901">
                  <c:v>04/26/17:5</c:v>
                </c:pt>
                <c:pt idx="7902">
                  <c:v>04/26/17:6</c:v>
                </c:pt>
                <c:pt idx="7903">
                  <c:v>04/26/17:7</c:v>
                </c:pt>
                <c:pt idx="7904">
                  <c:v>04/26/17:8</c:v>
                </c:pt>
                <c:pt idx="7905">
                  <c:v>04/26/17:9</c:v>
                </c:pt>
                <c:pt idx="7906">
                  <c:v>04/26/17:10</c:v>
                </c:pt>
                <c:pt idx="7907">
                  <c:v>04/26/17:11</c:v>
                </c:pt>
                <c:pt idx="7908">
                  <c:v>04/26/17:12</c:v>
                </c:pt>
                <c:pt idx="7909">
                  <c:v>04/26/17:13</c:v>
                </c:pt>
                <c:pt idx="7910">
                  <c:v>04/26/17:14</c:v>
                </c:pt>
                <c:pt idx="7911">
                  <c:v>04/26/17:15</c:v>
                </c:pt>
                <c:pt idx="7912">
                  <c:v>04/26/17:16</c:v>
                </c:pt>
                <c:pt idx="7913">
                  <c:v>04/26/17:17</c:v>
                </c:pt>
                <c:pt idx="7914">
                  <c:v>04/26/17:18</c:v>
                </c:pt>
                <c:pt idx="7915">
                  <c:v>04/26/17:19</c:v>
                </c:pt>
                <c:pt idx="7916">
                  <c:v>04/26/17:20</c:v>
                </c:pt>
                <c:pt idx="7917">
                  <c:v>04/26/17:21</c:v>
                </c:pt>
                <c:pt idx="7918">
                  <c:v>04/26/17:22</c:v>
                </c:pt>
                <c:pt idx="7919">
                  <c:v>04/26/17:23</c:v>
                </c:pt>
                <c:pt idx="7920">
                  <c:v>04/27/17:0</c:v>
                </c:pt>
                <c:pt idx="7921">
                  <c:v>04/27/17:1</c:v>
                </c:pt>
                <c:pt idx="7922">
                  <c:v>04/27/17:2</c:v>
                </c:pt>
                <c:pt idx="7923">
                  <c:v>04/27/17:3</c:v>
                </c:pt>
                <c:pt idx="7924">
                  <c:v>04/27/17:4</c:v>
                </c:pt>
                <c:pt idx="7925">
                  <c:v>04/27/17:5</c:v>
                </c:pt>
                <c:pt idx="7926">
                  <c:v>04/27/17:6</c:v>
                </c:pt>
                <c:pt idx="7927">
                  <c:v>04/27/17:7</c:v>
                </c:pt>
                <c:pt idx="7928">
                  <c:v>04/27/17:8</c:v>
                </c:pt>
                <c:pt idx="7929">
                  <c:v>04/27/17:9</c:v>
                </c:pt>
                <c:pt idx="7930">
                  <c:v>04/27/17:10</c:v>
                </c:pt>
                <c:pt idx="7931">
                  <c:v>04/27/17:11</c:v>
                </c:pt>
                <c:pt idx="7932">
                  <c:v>04/27/17:12</c:v>
                </c:pt>
                <c:pt idx="7933">
                  <c:v>04/27/17:13</c:v>
                </c:pt>
                <c:pt idx="7934">
                  <c:v>04/27/17:14</c:v>
                </c:pt>
                <c:pt idx="7935">
                  <c:v>04/27/17:15</c:v>
                </c:pt>
                <c:pt idx="7936">
                  <c:v>04/27/17:16</c:v>
                </c:pt>
                <c:pt idx="7937">
                  <c:v>04/27/17:17</c:v>
                </c:pt>
                <c:pt idx="7938">
                  <c:v>04/27/17:18</c:v>
                </c:pt>
                <c:pt idx="7939">
                  <c:v>04/27/17:19</c:v>
                </c:pt>
                <c:pt idx="7940">
                  <c:v>04/27/17:20</c:v>
                </c:pt>
                <c:pt idx="7941">
                  <c:v>04/27/17:21</c:v>
                </c:pt>
                <c:pt idx="7942">
                  <c:v>04/27/17:22</c:v>
                </c:pt>
                <c:pt idx="7943">
                  <c:v>04/27/17:23</c:v>
                </c:pt>
                <c:pt idx="7944">
                  <c:v>04/28/17:0</c:v>
                </c:pt>
                <c:pt idx="7945">
                  <c:v>04/28/17:1</c:v>
                </c:pt>
                <c:pt idx="7946">
                  <c:v>04/28/17:2</c:v>
                </c:pt>
                <c:pt idx="7947">
                  <c:v>04/28/17:3</c:v>
                </c:pt>
                <c:pt idx="7948">
                  <c:v>04/28/17:4</c:v>
                </c:pt>
                <c:pt idx="7949">
                  <c:v>04/28/17:5</c:v>
                </c:pt>
                <c:pt idx="7950">
                  <c:v>04/28/17:6</c:v>
                </c:pt>
                <c:pt idx="7951">
                  <c:v>04/28/17:7</c:v>
                </c:pt>
                <c:pt idx="7952">
                  <c:v>04/28/17:8</c:v>
                </c:pt>
                <c:pt idx="7953">
                  <c:v>04/28/17:9</c:v>
                </c:pt>
                <c:pt idx="7954">
                  <c:v>04/28/17:10</c:v>
                </c:pt>
                <c:pt idx="7955">
                  <c:v>04/28/17:11</c:v>
                </c:pt>
                <c:pt idx="7956">
                  <c:v>04/28/17:12</c:v>
                </c:pt>
                <c:pt idx="7957">
                  <c:v>04/28/17:13</c:v>
                </c:pt>
                <c:pt idx="7958">
                  <c:v>04/28/17:14</c:v>
                </c:pt>
                <c:pt idx="7959">
                  <c:v>04/28/17:15</c:v>
                </c:pt>
                <c:pt idx="7960">
                  <c:v>04/28/17:16</c:v>
                </c:pt>
                <c:pt idx="7961">
                  <c:v>04/28/17:17</c:v>
                </c:pt>
                <c:pt idx="7962">
                  <c:v>04/28/17:18</c:v>
                </c:pt>
                <c:pt idx="7963">
                  <c:v>04/28/17:19</c:v>
                </c:pt>
                <c:pt idx="7964">
                  <c:v>04/28/17:20</c:v>
                </c:pt>
                <c:pt idx="7965">
                  <c:v>04/28/17:21</c:v>
                </c:pt>
                <c:pt idx="7966">
                  <c:v>04/28/17:22</c:v>
                </c:pt>
                <c:pt idx="7967">
                  <c:v>04/28/17:23</c:v>
                </c:pt>
                <c:pt idx="7968">
                  <c:v>04/29/17:0</c:v>
                </c:pt>
                <c:pt idx="7969">
                  <c:v>04/29/17:1</c:v>
                </c:pt>
                <c:pt idx="7970">
                  <c:v>04/29/17:2</c:v>
                </c:pt>
                <c:pt idx="7971">
                  <c:v>04/29/17:3</c:v>
                </c:pt>
                <c:pt idx="7972">
                  <c:v>04/29/17:4</c:v>
                </c:pt>
                <c:pt idx="7973">
                  <c:v>04/29/17:5</c:v>
                </c:pt>
                <c:pt idx="7974">
                  <c:v>04/29/17:6</c:v>
                </c:pt>
                <c:pt idx="7975">
                  <c:v>04/29/17:7</c:v>
                </c:pt>
                <c:pt idx="7976">
                  <c:v>04/29/17:8</c:v>
                </c:pt>
                <c:pt idx="7977">
                  <c:v>04/29/17:9</c:v>
                </c:pt>
                <c:pt idx="7978">
                  <c:v>04/29/17:10</c:v>
                </c:pt>
                <c:pt idx="7979">
                  <c:v>04/29/17:11</c:v>
                </c:pt>
                <c:pt idx="7980">
                  <c:v>04/29/17:12</c:v>
                </c:pt>
                <c:pt idx="7981">
                  <c:v>04/29/17:13</c:v>
                </c:pt>
                <c:pt idx="7982">
                  <c:v>04/29/17:14</c:v>
                </c:pt>
                <c:pt idx="7983">
                  <c:v>04/29/17:15</c:v>
                </c:pt>
                <c:pt idx="7984">
                  <c:v>04/29/17:16</c:v>
                </c:pt>
                <c:pt idx="7985">
                  <c:v>04/29/17:17</c:v>
                </c:pt>
                <c:pt idx="7986">
                  <c:v>04/29/17:18</c:v>
                </c:pt>
                <c:pt idx="7987">
                  <c:v>04/29/17:19</c:v>
                </c:pt>
                <c:pt idx="7988">
                  <c:v>04/29/17:20</c:v>
                </c:pt>
                <c:pt idx="7989">
                  <c:v>04/29/17:21</c:v>
                </c:pt>
                <c:pt idx="7990">
                  <c:v>04/29/17:22</c:v>
                </c:pt>
                <c:pt idx="7991">
                  <c:v>04/29/17:23</c:v>
                </c:pt>
                <c:pt idx="7992">
                  <c:v>04/30/17:0</c:v>
                </c:pt>
                <c:pt idx="7993">
                  <c:v>04/30/17:1</c:v>
                </c:pt>
                <c:pt idx="7994">
                  <c:v>04/30/17:2</c:v>
                </c:pt>
                <c:pt idx="7995">
                  <c:v>04/30/17:3</c:v>
                </c:pt>
                <c:pt idx="7996">
                  <c:v>04/30/17:4</c:v>
                </c:pt>
                <c:pt idx="7997">
                  <c:v>04/30/17:5</c:v>
                </c:pt>
                <c:pt idx="7998">
                  <c:v>04/30/17:6</c:v>
                </c:pt>
                <c:pt idx="7999">
                  <c:v>04/30/17:7</c:v>
                </c:pt>
                <c:pt idx="8000">
                  <c:v>04/30/17:8</c:v>
                </c:pt>
                <c:pt idx="8001">
                  <c:v>04/30/17:9</c:v>
                </c:pt>
                <c:pt idx="8002">
                  <c:v>04/30/17:10</c:v>
                </c:pt>
                <c:pt idx="8003">
                  <c:v>04/30/17:11</c:v>
                </c:pt>
                <c:pt idx="8004">
                  <c:v>04/30/17:12</c:v>
                </c:pt>
                <c:pt idx="8005">
                  <c:v>04/30/17:13</c:v>
                </c:pt>
                <c:pt idx="8006">
                  <c:v>04/30/17:14</c:v>
                </c:pt>
                <c:pt idx="8007">
                  <c:v>04/30/17:15</c:v>
                </c:pt>
                <c:pt idx="8008">
                  <c:v>04/30/17:16</c:v>
                </c:pt>
                <c:pt idx="8009">
                  <c:v>04/30/17:17</c:v>
                </c:pt>
                <c:pt idx="8010">
                  <c:v>04/30/17:18</c:v>
                </c:pt>
                <c:pt idx="8011">
                  <c:v>04/30/17:19</c:v>
                </c:pt>
                <c:pt idx="8012">
                  <c:v>04/30/17:20</c:v>
                </c:pt>
                <c:pt idx="8013">
                  <c:v>04/30/17:21</c:v>
                </c:pt>
                <c:pt idx="8014">
                  <c:v>04/30/17:22</c:v>
                </c:pt>
                <c:pt idx="8015">
                  <c:v>04/30/17:23</c:v>
                </c:pt>
                <c:pt idx="8016">
                  <c:v>05/01/17:0</c:v>
                </c:pt>
                <c:pt idx="8017">
                  <c:v>05/01/17:1</c:v>
                </c:pt>
                <c:pt idx="8018">
                  <c:v>05/01/17:2</c:v>
                </c:pt>
                <c:pt idx="8019">
                  <c:v>05/01/17:3</c:v>
                </c:pt>
                <c:pt idx="8020">
                  <c:v>05/01/17:4</c:v>
                </c:pt>
                <c:pt idx="8021">
                  <c:v>05/01/17:5</c:v>
                </c:pt>
                <c:pt idx="8022">
                  <c:v>05/01/17:6</c:v>
                </c:pt>
                <c:pt idx="8023">
                  <c:v>05/01/17:7</c:v>
                </c:pt>
                <c:pt idx="8024">
                  <c:v>05/01/17:8</c:v>
                </c:pt>
                <c:pt idx="8025">
                  <c:v>05/01/17:9</c:v>
                </c:pt>
                <c:pt idx="8026">
                  <c:v>05/01/17:10</c:v>
                </c:pt>
                <c:pt idx="8027">
                  <c:v>05/01/17:11</c:v>
                </c:pt>
                <c:pt idx="8028">
                  <c:v>05/01/17:12</c:v>
                </c:pt>
                <c:pt idx="8029">
                  <c:v>05/01/17:13</c:v>
                </c:pt>
                <c:pt idx="8030">
                  <c:v>05/01/17:14</c:v>
                </c:pt>
                <c:pt idx="8031">
                  <c:v>05/01/17:15</c:v>
                </c:pt>
                <c:pt idx="8032">
                  <c:v>05/01/17:16</c:v>
                </c:pt>
                <c:pt idx="8033">
                  <c:v>05/01/17:17</c:v>
                </c:pt>
                <c:pt idx="8034">
                  <c:v>05/01/17:18</c:v>
                </c:pt>
                <c:pt idx="8035">
                  <c:v>05/01/17:19</c:v>
                </c:pt>
                <c:pt idx="8036">
                  <c:v>05/01/17:20</c:v>
                </c:pt>
                <c:pt idx="8037">
                  <c:v>05/01/17:21</c:v>
                </c:pt>
                <c:pt idx="8038">
                  <c:v>05/01/17:22</c:v>
                </c:pt>
                <c:pt idx="8039">
                  <c:v>05/01/17:23</c:v>
                </c:pt>
                <c:pt idx="8040">
                  <c:v>05/02/17:0</c:v>
                </c:pt>
                <c:pt idx="8041">
                  <c:v>05/02/17:1</c:v>
                </c:pt>
                <c:pt idx="8042">
                  <c:v>05/02/17:2</c:v>
                </c:pt>
                <c:pt idx="8043">
                  <c:v>05/02/17:3</c:v>
                </c:pt>
                <c:pt idx="8044">
                  <c:v>05/02/17:4</c:v>
                </c:pt>
                <c:pt idx="8045">
                  <c:v>05/02/17:5</c:v>
                </c:pt>
                <c:pt idx="8046">
                  <c:v>05/02/17:6</c:v>
                </c:pt>
                <c:pt idx="8047">
                  <c:v>05/02/17:7</c:v>
                </c:pt>
                <c:pt idx="8048">
                  <c:v>05/02/17:8</c:v>
                </c:pt>
                <c:pt idx="8049">
                  <c:v>05/02/17:9</c:v>
                </c:pt>
                <c:pt idx="8050">
                  <c:v>05/02/17:10</c:v>
                </c:pt>
                <c:pt idx="8051">
                  <c:v>05/02/17:11</c:v>
                </c:pt>
                <c:pt idx="8052">
                  <c:v>05/02/17:12</c:v>
                </c:pt>
                <c:pt idx="8053">
                  <c:v>05/02/17:13</c:v>
                </c:pt>
                <c:pt idx="8054">
                  <c:v>05/02/17:14</c:v>
                </c:pt>
                <c:pt idx="8055">
                  <c:v>05/02/17:15</c:v>
                </c:pt>
                <c:pt idx="8056">
                  <c:v>05/02/17:16</c:v>
                </c:pt>
                <c:pt idx="8057">
                  <c:v>05/02/17:17</c:v>
                </c:pt>
                <c:pt idx="8058">
                  <c:v>05/02/17:18</c:v>
                </c:pt>
                <c:pt idx="8059">
                  <c:v>05/02/17:19</c:v>
                </c:pt>
                <c:pt idx="8060">
                  <c:v>05/02/17:20</c:v>
                </c:pt>
                <c:pt idx="8061">
                  <c:v>05/02/17:21</c:v>
                </c:pt>
                <c:pt idx="8062">
                  <c:v>05/02/17:22</c:v>
                </c:pt>
                <c:pt idx="8063">
                  <c:v>05/02/17:23</c:v>
                </c:pt>
                <c:pt idx="8064">
                  <c:v>05/03/17:0</c:v>
                </c:pt>
                <c:pt idx="8065">
                  <c:v>05/03/17:1</c:v>
                </c:pt>
                <c:pt idx="8066">
                  <c:v>05/03/17:2</c:v>
                </c:pt>
                <c:pt idx="8067">
                  <c:v>05/03/17:3</c:v>
                </c:pt>
                <c:pt idx="8068">
                  <c:v>05/03/17:4</c:v>
                </c:pt>
                <c:pt idx="8069">
                  <c:v>05/03/17:5</c:v>
                </c:pt>
                <c:pt idx="8070">
                  <c:v>05/03/17:6</c:v>
                </c:pt>
                <c:pt idx="8071">
                  <c:v>05/03/17:7</c:v>
                </c:pt>
                <c:pt idx="8072">
                  <c:v>05/03/17:8</c:v>
                </c:pt>
                <c:pt idx="8073">
                  <c:v>05/03/17:9</c:v>
                </c:pt>
                <c:pt idx="8074">
                  <c:v>05/03/17:10</c:v>
                </c:pt>
                <c:pt idx="8075">
                  <c:v>05/03/17:11</c:v>
                </c:pt>
                <c:pt idx="8076">
                  <c:v>05/03/17:12</c:v>
                </c:pt>
                <c:pt idx="8077">
                  <c:v>05/03/17:13</c:v>
                </c:pt>
                <c:pt idx="8078">
                  <c:v>05/03/17:14</c:v>
                </c:pt>
                <c:pt idx="8079">
                  <c:v>05/03/17:15</c:v>
                </c:pt>
                <c:pt idx="8080">
                  <c:v>05/03/17:16</c:v>
                </c:pt>
                <c:pt idx="8081">
                  <c:v>05/03/17:17</c:v>
                </c:pt>
                <c:pt idx="8082">
                  <c:v>05/03/17:18</c:v>
                </c:pt>
                <c:pt idx="8083">
                  <c:v>05/03/17:19</c:v>
                </c:pt>
                <c:pt idx="8084">
                  <c:v>05/03/17:20</c:v>
                </c:pt>
                <c:pt idx="8085">
                  <c:v>05/03/17:21</c:v>
                </c:pt>
                <c:pt idx="8086">
                  <c:v>05/03/17:22</c:v>
                </c:pt>
                <c:pt idx="8087">
                  <c:v>05/03/17:23</c:v>
                </c:pt>
                <c:pt idx="8088">
                  <c:v>05/04/17:0</c:v>
                </c:pt>
                <c:pt idx="8089">
                  <c:v>05/04/17:1</c:v>
                </c:pt>
                <c:pt idx="8090">
                  <c:v>05/04/17:2</c:v>
                </c:pt>
                <c:pt idx="8091">
                  <c:v>05/04/17:3</c:v>
                </c:pt>
                <c:pt idx="8092">
                  <c:v>05/04/17:4</c:v>
                </c:pt>
                <c:pt idx="8093">
                  <c:v>05/04/17:5</c:v>
                </c:pt>
                <c:pt idx="8094">
                  <c:v>05/04/17:6</c:v>
                </c:pt>
                <c:pt idx="8095">
                  <c:v>05/04/17:7</c:v>
                </c:pt>
                <c:pt idx="8096">
                  <c:v>05/04/17:8</c:v>
                </c:pt>
                <c:pt idx="8097">
                  <c:v>05/04/17:9</c:v>
                </c:pt>
                <c:pt idx="8098">
                  <c:v>05/04/17:10</c:v>
                </c:pt>
                <c:pt idx="8099">
                  <c:v>05/04/17:11</c:v>
                </c:pt>
                <c:pt idx="8100">
                  <c:v>05/04/17:12</c:v>
                </c:pt>
                <c:pt idx="8101">
                  <c:v>05/04/17:13</c:v>
                </c:pt>
                <c:pt idx="8102">
                  <c:v>05/04/17:14</c:v>
                </c:pt>
                <c:pt idx="8103">
                  <c:v>05/04/17:15</c:v>
                </c:pt>
                <c:pt idx="8104">
                  <c:v>05/04/17:16</c:v>
                </c:pt>
                <c:pt idx="8105">
                  <c:v>05/04/17:17</c:v>
                </c:pt>
                <c:pt idx="8106">
                  <c:v>05/04/17:18</c:v>
                </c:pt>
                <c:pt idx="8107">
                  <c:v>05/04/17:19</c:v>
                </c:pt>
                <c:pt idx="8108">
                  <c:v>05/04/17:20</c:v>
                </c:pt>
                <c:pt idx="8109">
                  <c:v>05/04/17:21</c:v>
                </c:pt>
                <c:pt idx="8110">
                  <c:v>05/04/17:22</c:v>
                </c:pt>
                <c:pt idx="8111">
                  <c:v>05/04/17:23</c:v>
                </c:pt>
                <c:pt idx="8112">
                  <c:v>05/05/17:0</c:v>
                </c:pt>
                <c:pt idx="8113">
                  <c:v>05/05/17:1</c:v>
                </c:pt>
                <c:pt idx="8114">
                  <c:v>05/05/17:2</c:v>
                </c:pt>
                <c:pt idx="8115">
                  <c:v>05/05/17:3</c:v>
                </c:pt>
                <c:pt idx="8116">
                  <c:v>05/05/17:4</c:v>
                </c:pt>
                <c:pt idx="8117">
                  <c:v>05/05/17:5</c:v>
                </c:pt>
                <c:pt idx="8118">
                  <c:v>05/05/17:6</c:v>
                </c:pt>
                <c:pt idx="8119">
                  <c:v>05/05/17:7</c:v>
                </c:pt>
                <c:pt idx="8120">
                  <c:v>05/05/17:8</c:v>
                </c:pt>
                <c:pt idx="8121">
                  <c:v>05/05/17:9</c:v>
                </c:pt>
                <c:pt idx="8122">
                  <c:v>05/05/17:10</c:v>
                </c:pt>
                <c:pt idx="8123">
                  <c:v>05/05/17:11</c:v>
                </c:pt>
                <c:pt idx="8124">
                  <c:v>05/05/17:12</c:v>
                </c:pt>
                <c:pt idx="8125">
                  <c:v>05/05/17:13</c:v>
                </c:pt>
                <c:pt idx="8126">
                  <c:v>05/05/17:14</c:v>
                </c:pt>
                <c:pt idx="8127">
                  <c:v>05/05/17:15</c:v>
                </c:pt>
                <c:pt idx="8128">
                  <c:v>05/05/17:16</c:v>
                </c:pt>
                <c:pt idx="8129">
                  <c:v>05/05/17:17</c:v>
                </c:pt>
                <c:pt idx="8130">
                  <c:v>05/05/17:18</c:v>
                </c:pt>
                <c:pt idx="8131">
                  <c:v>05/05/17:19</c:v>
                </c:pt>
                <c:pt idx="8132">
                  <c:v>05/05/17:20</c:v>
                </c:pt>
                <c:pt idx="8133">
                  <c:v>05/05/17:21</c:v>
                </c:pt>
                <c:pt idx="8134">
                  <c:v>05/05/17:22</c:v>
                </c:pt>
                <c:pt idx="8135">
                  <c:v>05/05/17:23</c:v>
                </c:pt>
                <c:pt idx="8136">
                  <c:v>05/06/17:0</c:v>
                </c:pt>
                <c:pt idx="8137">
                  <c:v>05/06/17:1</c:v>
                </c:pt>
                <c:pt idx="8138">
                  <c:v>05/06/17:2</c:v>
                </c:pt>
                <c:pt idx="8139">
                  <c:v>05/06/17:3</c:v>
                </c:pt>
                <c:pt idx="8140">
                  <c:v>05/06/17:4</c:v>
                </c:pt>
                <c:pt idx="8141">
                  <c:v>05/06/17:5</c:v>
                </c:pt>
                <c:pt idx="8142">
                  <c:v>05/06/17:6</c:v>
                </c:pt>
                <c:pt idx="8143">
                  <c:v>05/06/17:7</c:v>
                </c:pt>
                <c:pt idx="8144">
                  <c:v>05/06/17:8</c:v>
                </c:pt>
                <c:pt idx="8145">
                  <c:v>05/06/17:9</c:v>
                </c:pt>
                <c:pt idx="8146">
                  <c:v>05/06/17:10</c:v>
                </c:pt>
                <c:pt idx="8147">
                  <c:v>05/06/17:11</c:v>
                </c:pt>
                <c:pt idx="8148">
                  <c:v>05/06/17:12</c:v>
                </c:pt>
                <c:pt idx="8149">
                  <c:v>05/06/17:13</c:v>
                </c:pt>
                <c:pt idx="8150">
                  <c:v>05/06/17:14</c:v>
                </c:pt>
                <c:pt idx="8151">
                  <c:v>05/06/17:15</c:v>
                </c:pt>
                <c:pt idx="8152">
                  <c:v>05/06/17:16</c:v>
                </c:pt>
                <c:pt idx="8153">
                  <c:v>05/06/17:17</c:v>
                </c:pt>
                <c:pt idx="8154">
                  <c:v>05/06/17:18</c:v>
                </c:pt>
                <c:pt idx="8155">
                  <c:v>05/06/17:19</c:v>
                </c:pt>
                <c:pt idx="8156">
                  <c:v>05/06/17:20</c:v>
                </c:pt>
                <c:pt idx="8157">
                  <c:v>05/06/17:21</c:v>
                </c:pt>
                <c:pt idx="8158">
                  <c:v>05/06/17:22</c:v>
                </c:pt>
                <c:pt idx="8159">
                  <c:v>05/06/17:23</c:v>
                </c:pt>
                <c:pt idx="8160">
                  <c:v>05/07/17:0</c:v>
                </c:pt>
                <c:pt idx="8161">
                  <c:v>05/07/17:1</c:v>
                </c:pt>
                <c:pt idx="8162">
                  <c:v>05/07/17:2</c:v>
                </c:pt>
                <c:pt idx="8163">
                  <c:v>05/07/17:3</c:v>
                </c:pt>
                <c:pt idx="8164">
                  <c:v>05/07/17:4</c:v>
                </c:pt>
                <c:pt idx="8165">
                  <c:v>05/07/17:5</c:v>
                </c:pt>
                <c:pt idx="8166">
                  <c:v>05/07/17:6</c:v>
                </c:pt>
                <c:pt idx="8167">
                  <c:v>05/07/17:7</c:v>
                </c:pt>
                <c:pt idx="8168">
                  <c:v>05/07/17:8</c:v>
                </c:pt>
                <c:pt idx="8169">
                  <c:v>05/07/17:9</c:v>
                </c:pt>
                <c:pt idx="8170">
                  <c:v>05/07/17:10</c:v>
                </c:pt>
                <c:pt idx="8171">
                  <c:v>05/07/17:11</c:v>
                </c:pt>
                <c:pt idx="8172">
                  <c:v>05/07/17:12</c:v>
                </c:pt>
                <c:pt idx="8173">
                  <c:v>05/07/17:13</c:v>
                </c:pt>
                <c:pt idx="8174">
                  <c:v>05/07/17:14</c:v>
                </c:pt>
                <c:pt idx="8175">
                  <c:v>05/07/17:15</c:v>
                </c:pt>
                <c:pt idx="8176">
                  <c:v>05/07/17:16</c:v>
                </c:pt>
                <c:pt idx="8177">
                  <c:v>05/07/17:17</c:v>
                </c:pt>
                <c:pt idx="8178">
                  <c:v>05/07/17:18</c:v>
                </c:pt>
                <c:pt idx="8179">
                  <c:v>05/07/17:19</c:v>
                </c:pt>
                <c:pt idx="8180">
                  <c:v>05/07/17:20</c:v>
                </c:pt>
                <c:pt idx="8181">
                  <c:v>05/07/17:21</c:v>
                </c:pt>
                <c:pt idx="8182">
                  <c:v>05/07/17:22</c:v>
                </c:pt>
                <c:pt idx="8183">
                  <c:v>05/07/17:23</c:v>
                </c:pt>
                <c:pt idx="8184">
                  <c:v>05/08/17:0</c:v>
                </c:pt>
                <c:pt idx="8185">
                  <c:v>05/08/17:1</c:v>
                </c:pt>
                <c:pt idx="8186">
                  <c:v>05/08/17:2</c:v>
                </c:pt>
                <c:pt idx="8187">
                  <c:v>05/08/17:3</c:v>
                </c:pt>
                <c:pt idx="8188">
                  <c:v>05/08/17:4</c:v>
                </c:pt>
                <c:pt idx="8189">
                  <c:v>05/08/17:5</c:v>
                </c:pt>
                <c:pt idx="8190">
                  <c:v>05/08/17:6</c:v>
                </c:pt>
                <c:pt idx="8191">
                  <c:v>05/08/17:7</c:v>
                </c:pt>
                <c:pt idx="8192">
                  <c:v>05/08/17:8</c:v>
                </c:pt>
                <c:pt idx="8193">
                  <c:v>05/08/17:9</c:v>
                </c:pt>
                <c:pt idx="8194">
                  <c:v>05/08/17:10</c:v>
                </c:pt>
                <c:pt idx="8195">
                  <c:v>05/08/17:11</c:v>
                </c:pt>
                <c:pt idx="8196">
                  <c:v>05/08/17:12</c:v>
                </c:pt>
                <c:pt idx="8197">
                  <c:v>05/08/17:13</c:v>
                </c:pt>
                <c:pt idx="8198">
                  <c:v>05/08/17:14</c:v>
                </c:pt>
                <c:pt idx="8199">
                  <c:v>05/08/17:15</c:v>
                </c:pt>
                <c:pt idx="8200">
                  <c:v>05/08/17:16</c:v>
                </c:pt>
                <c:pt idx="8201">
                  <c:v>05/08/17:17</c:v>
                </c:pt>
                <c:pt idx="8202">
                  <c:v>05/08/17:18</c:v>
                </c:pt>
                <c:pt idx="8203">
                  <c:v>05/08/17:19</c:v>
                </c:pt>
                <c:pt idx="8204">
                  <c:v>05/08/17:20</c:v>
                </c:pt>
                <c:pt idx="8205">
                  <c:v>05/08/17:21</c:v>
                </c:pt>
                <c:pt idx="8206">
                  <c:v>05/08/17:22</c:v>
                </c:pt>
                <c:pt idx="8207">
                  <c:v>05/08/17:23</c:v>
                </c:pt>
                <c:pt idx="8208">
                  <c:v>05/09/17:0</c:v>
                </c:pt>
                <c:pt idx="8209">
                  <c:v>05/09/17:1</c:v>
                </c:pt>
                <c:pt idx="8210">
                  <c:v>05/09/17:2</c:v>
                </c:pt>
                <c:pt idx="8211">
                  <c:v>05/09/17:3</c:v>
                </c:pt>
                <c:pt idx="8212">
                  <c:v>05/09/17:4</c:v>
                </c:pt>
                <c:pt idx="8213">
                  <c:v>05/09/17:5</c:v>
                </c:pt>
                <c:pt idx="8214">
                  <c:v>05/09/17:6</c:v>
                </c:pt>
                <c:pt idx="8215">
                  <c:v>05/09/17:7</c:v>
                </c:pt>
                <c:pt idx="8216">
                  <c:v>05/09/17:8</c:v>
                </c:pt>
                <c:pt idx="8217">
                  <c:v>05/09/17:9</c:v>
                </c:pt>
                <c:pt idx="8218">
                  <c:v>05/09/17:10</c:v>
                </c:pt>
                <c:pt idx="8219">
                  <c:v>05/09/17:11</c:v>
                </c:pt>
                <c:pt idx="8220">
                  <c:v>05/09/17:12</c:v>
                </c:pt>
                <c:pt idx="8221">
                  <c:v>05/09/17:13</c:v>
                </c:pt>
                <c:pt idx="8222">
                  <c:v>05/09/17:14</c:v>
                </c:pt>
                <c:pt idx="8223">
                  <c:v>05/09/17:15</c:v>
                </c:pt>
                <c:pt idx="8224">
                  <c:v>05/09/17:16</c:v>
                </c:pt>
                <c:pt idx="8225">
                  <c:v>05/09/17:17</c:v>
                </c:pt>
                <c:pt idx="8226">
                  <c:v>05/09/17:18</c:v>
                </c:pt>
                <c:pt idx="8227">
                  <c:v>05/09/17:19</c:v>
                </c:pt>
                <c:pt idx="8228">
                  <c:v>05/09/17:20</c:v>
                </c:pt>
                <c:pt idx="8229">
                  <c:v>05/09/17:21</c:v>
                </c:pt>
                <c:pt idx="8230">
                  <c:v>05/09/17:22</c:v>
                </c:pt>
                <c:pt idx="8231">
                  <c:v>05/09/17:23</c:v>
                </c:pt>
                <c:pt idx="8232">
                  <c:v>05/10/17:0</c:v>
                </c:pt>
                <c:pt idx="8233">
                  <c:v>05/10/17:1</c:v>
                </c:pt>
                <c:pt idx="8234">
                  <c:v>05/10/17:2</c:v>
                </c:pt>
                <c:pt idx="8235">
                  <c:v>05/10/17:3</c:v>
                </c:pt>
                <c:pt idx="8236">
                  <c:v>05/10/17:4</c:v>
                </c:pt>
                <c:pt idx="8237">
                  <c:v>05/10/17:5</c:v>
                </c:pt>
                <c:pt idx="8238">
                  <c:v>05/10/17:6</c:v>
                </c:pt>
                <c:pt idx="8239">
                  <c:v>05/10/17:7</c:v>
                </c:pt>
                <c:pt idx="8240">
                  <c:v>05/10/17:8</c:v>
                </c:pt>
                <c:pt idx="8241">
                  <c:v>05/10/17:9</c:v>
                </c:pt>
                <c:pt idx="8242">
                  <c:v>05/10/17:10</c:v>
                </c:pt>
                <c:pt idx="8243">
                  <c:v>05/10/17:11</c:v>
                </c:pt>
                <c:pt idx="8244">
                  <c:v>05/10/17:12</c:v>
                </c:pt>
                <c:pt idx="8245">
                  <c:v>05/10/17:13</c:v>
                </c:pt>
                <c:pt idx="8246">
                  <c:v>05/10/17:14</c:v>
                </c:pt>
                <c:pt idx="8247">
                  <c:v>05/10/17:15</c:v>
                </c:pt>
                <c:pt idx="8248">
                  <c:v>05/10/17:16</c:v>
                </c:pt>
                <c:pt idx="8249">
                  <c:v>05/10/17:17</c:v>
                </c:pt>
                <c:pt idx="8250">
                  <c:v>05/10/17:18</c:v>
                </c:pt>
                <c:pt idx="8251">
                  <c:v>05/10/17:19</c:v>
                </c:pt>
                <c:pt idx="8252">
                  <c:v>05/10/17:20</c:v>
                </c:pt>
                <c:pt idx="8253">
                  <c:v>05/10/17:21</c:v>
                </c:pt>
                <c:pt idx="8254">
                  <c:v>05/10/17:22</c:v>
                </c:pt>
                <c:pt idx="8255">
                  <c:v>05/10/17:23</c:v>
                </c:pt>
                <c:pt idx="8256">
                  <c:v>05/11/17:0</c:v>
                </c:pt>
                <c:pt idx="8257">
                  <c:v>05/11/17:1</c:v>
                </c:pt>
                <c:pt idx="8258">
                  <c:v>05/11/17:2</c:v>
                </c:pt>
                <c:pt idx="8259">
                  <c:v>05/11/17:3</c:v>
                </c:pt>
                <c:pt idx="8260">
                  <c:v>05/11/17:4</c:v>
                </c:pt>
                <c:pt idx="8261">
                  <c:v>05/11/17:5</c:v>
                </c:pt>
                <c:pt idx="8262">
                  <c:v>05/11/17:6</c:v>
                </c:pt>
                <c:pt idx="8263">
                  <c:v>05/11/17:7</c:v>
                </c:pt>
                <c:pt idx="8264">
                  <c:v>05/11/17:8</c:v>
                </c:pt>
                <c:pt idx="8265">
                  <c:v>05/11/17:9</c:v>
                </c:pt>
                <c:pt idx="8266">
                  <c:v>05/11/17:10</c:v>
                </c:pt>
                <c:pt idx="8267">
                  <c:v>05/11/17:11</c:v>
                </c:pt>
                <c:pt idx="8268">
                  <c:v>05/11/17:12</c:v>
                </c:pt>
                <c:pt idx="8269">
                  <c:v>05/11/17:13</c:v>
                </c:pt>
                <c:pt idx="8270">
                  <c:v>05/11/17:14</c:v>
                </c:pt>
                <c:pt idx="8271">
                  <c:v>05/11/17:15</c:v>
                </c:pt>
                <c:pt idx="8272">
                  <c:v>05/11/17:16</c:v>
                </c:pt>
                <c:pt idx="8273">
                  <c:v>05/11/17:17</c:v>
                </c:pt>
                <c:pt idx="8274">
                  <c:v>05/11/17:18</c:v>
                </c:pt>
                <c:pt idx="8275">
                  <c:v>05/11/17:19</c:v>
                </c:pt>
                <c:pt idx="8276">
                  <c:v>05/11/17:20</c:v>
                </c:pt>
                <c:pt idx="8277">
                  <c:v>05/11/17:21</c:v>
                </c:pt>
                <c:pt idx="8278">
                  <c:v>05/11/17:22</c:v>
                </c:pt>
                <c:pt idx="8279">
                  <c:v>05/11/17:23</c:v>
                </c:pt>
                <c:pt idx="8280">
                  <c:v>05/12/17:0</c:v>
                </c:pt>
                <c:pt idx="8281">
                  <c:v>05/12/17:1</c:v>
                </c:pt>
                <c:pt idx="8282">
                  <c:v>05/12/17:2</c:v>
                </c:pt>
                <c:pt idx="8283">
                  <c:v>05/12/17:3</c:v>
                </c:pt>
                <c:pt idx="8284">
                  <c:v>05/12/17:4</c:v>
                </c:pt>
                <c:pt idx="8285">
                  <c:v>05/12/17:5</c:v>
                </c:pt>
                <c:pt idx="8286">
                  <c:v>05/12/17:6</c:v>
                </c:pt>
                <c:pt idx="8287">
                  <c:v>05/12/17:7</c:v>
                </c:pt>
                <c:pt idx="8288">
                  <c:v>05/12/17:8</c:v>
                </c:pt>
                <c:pt idx="8289">
                  <c:v>05/12/17:9</c:v>
                </c:pt>
                <c:pt idx="8290">
                  <c:v>05/12/17:10</c:v>
                </c:pt>
                <c:pt idx="8291">
                  <c:v>05/12/17:11</c:v>
                </c:pt>
                <c:pt idx="8292">
                  <c:v>05/12/17:12</c:v>
                </c:pt>
                <c:pt idx="8293">
                  <c:v>05/12/17:13</c:v>
                </c:pt>
                <c:pt idx="8294">
                  <c:v>05/12/17:14</c:v>
                </c:pt>
                <c:pt idx="8295">
                  <c:v>05/12/17:15</c:v>
                </c:pt>
                <c:pt idx="8296">
                  <c:v>05/12/17:16</c:v>
                </c:pt>
                <c:pt idx="8297">
                  <c:v>05/12/17:17</c:v>
                </c:pt>
                <c:pt idx="8298">
                  <c:v>05/12/17:18</c:v>
                </c:pt>
                <c:pt idx="8299">
                  <c:v>05/12/17:19</c:v>
                </c:pt>
                <c:pt idx="8300">
                  <c:v>05/12/17:20</c:v>
                </c:pt>
                <c:pt idx="8301">
                  <c:v>05/12/17:21</c:v>
                </c:pt>
                <c:pt idx="8302">
                  <c:v>05/12/17:22</c:v>
                </c:pt>
                <c:pt idx="8303">
                  <c:v>05/12/17:23</c:v>
                </c:pt>
                <c:pt idx="8304">
                  <c:v>05/13/17:0</c:v>
                </c:pt>
                <c:pt idx="8305">
                  <c:v>05/13/17:1</c:v>
                </c:pt>
                <c:pt idx="8306">
                  <c:v>05/13/17:2</c:v>
                </c:pt>
                <c:pt idx="8307">
                  <c:v>05/13/17:3</c:v>
                </c:pt>
                <c:pt idx="8308">
                  <c:v>05/13/17:4</c:v>
                </c:pt>
                <c:pt idx="8309">
                  <c:v>05/13/17:5</c:v>
                </c:pt>
                <c:pt idx="8310">
                  <c:v>05/13/17:6</c:v>
                </c:pt>
                <c:pt idx="8311">
                  <c:v>05/13/17:7</c:v>
                </c:pt>
                <c:pt idx="8312">
                  <c:v>05/13/17:8</c:v>
                </c:pt>
                <c:pt idx="8313">
                  <c:v>05/13/17:9</c:v>
                </c:pt>
                <c:pt idx="8314">
                  <c:v>05/13/17:10</c:v>
                </c:pt>
                <c:pt idx="8315">
                  <c:v>05/13/17:11</c:v>
                </c:pt>
                <c:pt idx="8316">
                  <c:v>05/13/17:12</c:v>
                </c:pt>
                <c:pt idx="8317">
                  <c:v>05/13/17:13</c:v>
                </c:pt>
                <c:pt idx="8318">
                  <c:v>05/13/17:14</c:v>
                </c:pt>
                <c:pt idx="8319">
                  <c:v>05/13/17:15</c:v>
                </c:pt>
                <c:pt idx="8320">
                  <c:v>05/13/17:16</c:v>
                </c:pt>
                <c:pt idx="8321">
                  <c:v>05/13/17:17</c:v>
                </c:pt>
                <c:pt idx="8322">
                  <c:v>05/13/17:18</c:v>
                </c:pt>
                <c:pt idx="8323">
                  <c:v>05/13/17:19</c:v>
                </c:pt>
                <c:pt idx="8324">
                  <c:v>05/13/17:20</c:v>
                </c:pt>
                <c:pt idx="8325">
                  <c:v>05/13/17:21</c:v>
                </c:pt>
                <c:pt idx="8326">
                  <c:v>05/13/17:22</c:v>
                </c:pt>
                <c:pt idx="8327">
                  <c:v>05/13/17:23</c:v>
                </c:pt>
                <c:pt idx="8328">
                  <c:v>05/14/17:0</c:v>
                </c:pt>
                <c:pt idx="8329">
                  <c:v>05/14/17:1</c:v>
                </c:pt>
                <c:pt idx="8330">
                  <c:v>05/14/17:2</c:v>
                </c:pt>
                <c:pt idx="8331">
                  <c:v>05/14/17:3</c:v>
                </c:pt>
                <c:pt idx="8332">
                  <c:v>05/14/17:4</c:v>
                </c:pt>
                <c:pt idx="8333">
                  <c:v>05/14/17:5</c:v>
                </c:pt>
                <c:pt idx="8334">
                  <c:v>05/14/17:6</c:v>
                </c:pt>
                <c:pt idx="8335">
                  <c:v>05/14/17:7</c:v>
                </c:pt>
                <c:pt idx="8336">
                  <c:v>05/14/17:8</c:v>
                </c:pt>
                <c:pt idx="8337">
                  <c:v>05/14/17:9</c:v>
                </c:pt>
                <c:pt idx="8338">
                  <c:v>05/14/17:10</c:v>
                </c:pt>
                <c:pt idx="8339">
                  <c:v>05/14/17:11</c:v>
                </c:pt>
                <c:pt idx="8340">
                  <c:v>05/14/17:12</c:v>
                </c:pt>
                <c:pt idx="8341">
                  <c:v>05/14/17:13</c:v>
                </c:pt>
                <c:pt idx="8342">
                  <c:v>05/14/17:14</c:v>
                </c:pt>
                <c:pt idx="8343">
                  <c:v>05/14/17:15</c:v>
                </c:pt>
                <c:pt idx="8344">
                  <c:v>05/14/17:16</c:v>
                </c:pt>
                <c:pt idx="8345">
                  <c:v>05/14/17:17</c:v>
                </c:pt>
                <c:pt idx="8346">
                  <c:v>05/14/17:18</c:v>
                </c:pt>
                <c:pt idx="8347">
                  <c:v>05/14/17:19</c:v>
                </c:pt>
                <c:pt idx="8348">
                  <c:v>05/14/17:20</c:v>
                </c:pt>
                <c:pt idx="8349">
                  <c:v>05/14/17:21</c:v>
                </c:pt>
                <c:pt idx="8350">
                  <c:v>05/14/17:22</c:v>
                </c:pt>
                <c:pt idx="8351">
                  <c:v>05/14/17:23</c:v>
                </c:pt>
                <c:pt idx="8352">
                  <c:v>05/15/17:0</c:v>
                </c:pt>
                <c:pt idx="8353">
                  <c:v>05/15/17:1</c:v>
                </c:pt>
                <c:pt idx="8354">
                  <c:v>05/15/17:2</c:v>
                </c:pt>
                <c:pt idx="8355">
                  <c:v>05/15/17:3</c:v>
                </c:pt>
                <c:pt idx="8356">
                  <c:v>05/15/17:4</c:v>
                </c:pt>
                <c:pt idx="8357">
                  <c:v>05/15/17:5</c:v>
                </c:pt>
                <c:pt idx="8358">
                  <c:v>05/15/17:6</c:v>
                </c:pt>
                <c:pt idx="8359">
                  <c:v>05/15/17:7</c:v>
                </c:pt>
                <c:pt idx="8360">
                  <c:v>05/15/17:8</c:v>
                </c:pt>
                <c:pt idx="8361">
                  <c:v>05/15/17:9</c:v>
                </c:pt>
                <c:pt idx="8362">
                  <c:v>05/15/17:10</c:v>
                </c:pt>
                <c:pt idx="8363">
                  <c:v>05/15/17:11</c:v>
                </c:pt>
                <c:pt idx="8364">
                  <c:v>05/15/17:12</c:v>
                </c:pt>
                <c:pt idx="8365">
                  <c:v>05/15/17:13</c:v>
                </c:pt>
                <c:pt idx="8366">
                  <c:v>05/15/17:14</c:v>
                </c:pt>
                <c:pt idx="8367">
                  <c:v>05/15/17:15</c:v>
                </c:pt>
                <c:pt idx="8368">
                  <c:v>05/15/17:16</c:v>
                </c:pt>
                <c:pt idx="8369">
                  <c:v>05/15/17:17</c:v>
                </c:pt>
                <c:pt idx="8370">
                  <c:v>05/15/17:18</c:v>
                </c:pt>
                <c:pt idx="8371">
                  <c:v>05/15/17:19</c:v>
                </c:pt>
                <c:pt idx="8372">
                  <c:v>05/15/17:20</c:v>
                </c:pt>
                <c:pt idx="8373">
                  <c:v>05/15/17:21</c:v>
                </c:pt>
                <c:pt idx="8374">
                  <c:v>05/15/17:22</c:v>
                </c:pt>
                <c:pt idx="8375">
                  <c:v>05/15/17:23</c:v>
                </c:pt>
                <c:pt idx="8376">
                  <c:v>05/16/17:0</c:v>
                </c:pt>
                <c:pt idx="8377">
                  <c:v>05/16/17:1</c:v>
                </c:pt>
                <c:pt idx="8378">
                  <c:v>05/16/17:2</c:v>
                </c:pt>
                <c:pt idx="8379">
                  <c:v>05/16/17:3</c:v>
                </c:pt>
                <c:pt idx="8380">
                  <c:v>05/16/17:4</c:v>
                </c:pt>
                <c:pt idx="8381">
                  <c:v>05/16/17:5</c:v>
                </c:pt>
                <c:pt idx="8382">
                  <c:v>05/16/17:6</c:v>
                </c:pt>
                <c:pt idx="8383">
                  <c:v>05/16/17:7</c:v>
                </c:pt>
                <c:pt idx="8384">
                  <c:v>05/16/17:8</c:v>
                </c:pt>
                <c:pt idx="8385">
                  <c:v>05/16/17:9</c:v>
                </c:pt>
                <c:pt idx="8386">
                  <c:v>05/16/17:10</c:v>
                </c:pt>
                <c:pt idx="8387">
                  <c:v>05/16/17:11</c:v>
                </c:pt>
                <c:pt idx="8388">
                  <c:v>05/16/17:12</c:v>
                </c:pt>
                <c:pt idx="8389">
                  <c:v>05/16/17:13</c:v>
                </c:pt>
                <c:pt idx="8390">
                  <c:v>05/16/17:14</c:v>
                </c:pt>
                <c:pt idx="8391">
                  <c:v>05/16/17:15</c:v>
                </c:pt>
                <c:pt idx="8392">
                  <c:v>05/16/17:16</c:v>
                </c:pt>
                <c:pt idx="8393">
                  <c:v>05/16/17:17</c:v>
                </c:pt>
                <c:pt idx="8394">
                  <c:v>05/16/17:18</c:v>
                </c:pt>
                <c:pt idx="8395">
                  <c:v>05/16/17:19</c:v>
                </c:pt>
                <c:pt idx="8396">
                  <c:v>05/16/17:20</c:v>
                </c:pt>
                <c:pt idx="8397">
                  <c:v>05/16/17:21</c:v>
                </c:pt>
                <c:pt idx="8398">
                  <c:v>05/16/17:22</c:v>
                </c:pt>
                <c:pt idx="8399">
                  <c:v>05/16/17:23</c:v>
                </c:pt>
                <c:pt idx="8400">
                  <c:v>05/17/17:0</c:v>
                </c:pt>
                <c:pt idx="8401">
                  <c:v>05/17/17:1</c:v>
                </c:pt>
                <c:pt idx="8402">
                  <c:v>05/17/17:2</c:v>
                </c:pt>
                <c:pt idx="8403">
                  <c:v>05/17/17:3</c:v>
                </c:pt>
                <c:pt idx="8404">
                  <c:v>05/17/17:4</c:v>
                </c:pt>
                <c:pt idx="8405">
                  <c:v>05/17/17:5</c:v>
                </c:pt>
                <c:pt idx="8406">
                  <c:v>05/17/17:6</c:v>
                </c:pt>
                <c:pt idx="8407">
                  <c:v>05/17/17:7</c:v>
                </c:pt>
                <c:pt idx="8408">
                  <c:v>05/17/17:8</c:v>
                </c:pt>
                <c:pt idx="8409">
                  <c:v>05/17/17:9</c:v>
                </c:pt>
                <c:pt idx="8410">
                  <c:v>05/17/17:10</c:v>
                </c:pt>
                <c:pt idx="8411">
                  <c:v>05/17/17:11</c:v>
                </c:pt>
                <c:pt idx="8412">
                  <c:v>05/17/17:12</c:v>
                </c:pt>
                <c:pt idx="8413">
                  <c:v>05/17/17:13</c:v>
                </c:pt>
                <c:pt idx="8414">
                  <c:v>05/17/17:14</c:v>
                </c:pt>
                <c:pt idx="8415">
                  <c:v>05/17/17:15</c:v>
                </c:pt>
                <c:pt idx="8416">
                  <c:v>05/17/17:16</c:v>
                </c:pt>
                <c:pt idx="8417">
                  <c:v>05/17/17:17</c:v>
                </c:pt>
                <c:pt idx="8418">
                  <c:v>05/17/17:18</c:v>
                </c:pt>
                <c:pt idx="8419">
                  <c:v>05/17/17:19</c:v>
                </c:pt>
                <c:pt idx="8420">
                  <c:v>05/17/17:20</c:v>
                </c:pt>
                <c:pt idx="8421">
                  <c:v>05/17/17:21</c:v>
                </c:pt>
                <c:pt idx="8422">
                  <c:v>05/17/17:22</c:v>
                </c:pt>
                <c:pt idx="8423">
                  <c:v>05/17/17:23</c:v>
                </c:pt>
                <c:pt idx="8424">
                  <c:v>05/18/17:0</c:v>
                </c:pt>
                <c:pt idx="8425">
                  <c:v>05/18/17:1</c:v>
                </c:pt>
                <c:pt idx="8426">
                  <c:v>05/18/17:2</c:v>
                </c:pt>
                <c:pt idx="8427">
                  <c:v>05/18/17:3</c:v>
                </c:pt>
                <c:pt idx="8428">
                  <c:v>05/18/17:4</c:v>
                </c:pt>
                <c:pt idx="8429">
                  <c:v>05/18/17:5</c:v>
                </c:pt>
                <c:pt idx="8430">
                  <c:v>05/18/17:6</c:v>
                </c:pt>
                <c:pt idx="8431">
                  <c:v>05/18/17:7</c:v>
                </c:pt>
                <c:pt idx="8432">
                  <c:v>05/18/17:8</c:v>
                </c:pt>
                <c:pt idx="8433">
                  <c:v>05/18/17:9</c:v>
                </c:pt>
                <c:pt idx="8434">
                  <c:v>05/18/17:10</c:v>
                </c:pt>
                <c:pt idx="8435">
                  <c:v>05/18/17:11</c:v>
                </c:pt>
                <c:pt idx="8436">
                  <c:v>05/18/17:12</c:v>
                </c:pt>
                <c:pt idx="8437">
                  <c:v>05/18/17:13</c:v>
                </c:pt>
                <c:pt idx="8438">
                  <c:v>05/18/17:14</c:v>
                </c:pt>
                <c:pt idx="8439">
                  <c:v>05/18/17:15</c:v>
                </c:pt>
                <c:pt idx="8440">
                  <c:v>05/18/17:16</c:v>
                </c:pt>
                <c:pt idx="8441">
                  <c:v>05/18/17:17</c:v>
                </c:pt>
                <c:pt idx="8442">
                  <c:v>05/18/17:18</c:v>
                </c:pt>
                <c:pt idx="8443">
                  <c:v>05/18/17:19</c:v>
                </c:pt>
                <c:pt idx="8444">
                  <c:v>05/18/17:20</c:v>
                </c:pt>
                <c:pt idx="8445">
                  <c:v>05/18/17:21</c:v>
                </c:pt>
                <c:pt idx="8446">
                  <c:v>05/18/17:22</c:v>
                </c:pt>
                <c:pt idx="8447">
                  <c:v>05/18/17:23</c:v>
                </c:pt>
                <c:pt idx="8448">
                  <c:v>05/19/17:0</c:v>
                </c:pt>
                <c:pt idx="8449">
                  <c:v>05/19/17:1</c:v>
                </c:pt>
                <c:pt idx="8450">
                  <c:v>05/19/17:2</c:v>
                </c:pt>
                <c:pt idx="8451">
                  <c:v>05/19/17:3</c:v>
                </c:pt>
                <c:pt idx="8452">
                  <c:v>05/19/17:4</c:v>
                </c:pt>
                <c:pt idx="8453">
                  <c:v>05/19/17:5</c:v>
                </c:pt>
                <c:pt idx="8454">
                  <c:v>05/19/17:6</c:v>
                </c:pt>
                <c:pt idx="8455">
                  <c:v>05/19/17:7</c:v>
                </c:pt>
                <c:pt idx="8456">
                  <c:v>05/19/17:8</c:v>
                </c:pt>
                <c:pt idx="8457">
                  <c:v>05/19/17:9</c:v>
                </c:pt>
                <c:pt idx="8458">
                  <c:v>05/19/17:10</c:v>
                </c:pt>
                <c:pt idx="8459">
                  <c:v>05/19/17:11</c:v>
                </c:pt>
                <c:pt idx="8460">
                  <c:v>05/19/17:12</c:v>
                </c:pt>
                <c:pt idx="8461">
                  <c:v>05/19/17:13</c:v>
                </c:pt>
                <c:pt idx="8462">
                  <c:v>05/19/17:14</c:v>
                </c:pt>
                <c:pt idx="8463">
                  <c:v>05/19/17:15</c:v>
                </c:pt>
                <c:pt idx="8464">
                  <c:v>05/19/17:16</c:v>
                </c:pt>
                <c:pt idx="8465">
                  <c:v>05/19/17:17</c:v>
                </c:pt>
                <c:pt idx="8466">
                  <c:v>05/19/17:18</c:v>
                </c:pt>
                <c:pt idx="8467">
                  <c:v>05/19/17:19</c:v>
                </c:pt>
                <c:pt idx="8468">
                  <c:v>05/19/17:20</c:v>
                </c:pt>
                <c:pt idx="8469">
                  <c:v>05/19/17:21</c:v>
                </c:pt>
                <c:pt idx="8470">
                  <c:v>05/19/17:22</c:v>
                </c:pt>
                <c:pt idx="8471">
                  <c:v>05/19/17:23</c:v>
                </c:pt>
                <c:pt idx="8472">
                  <c:v>05/20/17:0</c:v>
                </c:pt>
                <c:pt idx="8473">
                  <c:v>05/20/17:1</c:v>
                </c:pt>
                <c:pt idx="8474">
                  <c:v>05/20/17:2</c:v>
                </c:pt>
                <c:pt idx="8475">
                  <c:v>05/20/17:3</c:v>
                </c:pt>
                <c:pt idx="8476">
                  <c:v>05/20/17:4</c:v>
                </c:pt>
                <c:pt idx="8477">
                  <c:v>05/20/17:5</c:v>
                </c:pt>
                <c:pt idx="8478">
                  <c:v>05/20/17:6</c:v>
                </c:pt>
                <c:pt idx="8479">
                  <c:v>05/20/17:7</c:v>
                </c:pt>
                <c:pt idx="8480">
                  <c:v>05/20/17:8</c:v>
                </c:pt>
                <c:pt idx="8481">
                  <c:v>05/20/17:9</c:v>
                </c:pt>
                <c:pt idx="8482">
                  <c:v>05/20/17:10</c:v>
                </c:pt>
                <c:pt idx="8483">
                  <c:v>05/20/17:11</c:v>
                </c:pt>
                <c:pt idx="8484">
                  <c:v>05/20/17:12</c:v>
                </c:pt>
                <c:pt idx="8485">
                  <c:v>05/20/17:13</c:v>
                </c:pt>
                <c:pt idx="8486">
                  <c:v>05/20/17:14</c:v>
                </c:pt>
                <c:pt idx="8487">
                  <c:v>05/20/17:15</c:v>
                </c:pt>
                <c:pt idx="8488">
                  <c:v>05/20/17:16</c:v>
                </c:pt>
                <c:pt idx="8489">
                  <c:v>05/20/17:17</c:v>
                </c:pt>
                <c:pt idx="8490">
                  <c:v>05/20/17:18</c:v>
                </c:pt>
                <c:pt idx="8491">
                  <c:v>05/20/17:19</c:v>
                </c:pt>
                <c:pt idx="8492">
                  <c:v>05/20/17:20</c:v>
                </c:pt>
                <c:pt idx="8493">
                  <c:v>05/20/17:21</c:v>
                </c:pt>
                <c:pt idx="8494">
                  <c:v>05/20/17:22</c:v>
                </c:pt>
                <c:pt idx="8495">
                  <c:v>05/20/17:23</c:v>
                </c:pt>
                <c:pt idx="8496">
                  <c:v>05/21/17:0</c:v>
                </c:pt>
                <c:pt idx="8497">
                  <c:v>05/21/17:1</c:v>
                </c:pt>
                <c:pt idx="8498">
                  <c:v>05/21/17:2</c:v>
                </c:pt>
                <c:pt idx="8499">
                  <c:v>05/21/17:3</c:v>
                </c:pt>
                <c:pt idx="8500">
                  <c:v>05/21/17:4</c:v>
                </c:pt>
                <c:pt idx="8501">
                  <c:v>05/21/17:5</c:v>
                </c:pt>
                <c:pt idx="8502">
                  <c:v>05/21/17:6</c:v>
                </c:pt>
                <c:pt idx="8503">
                  <c:v>05/21/17:7</c:v>
                </c:pt>
                <c:pt idx="8504">
                  <c:v>05/21/17:8</c:v>
                </c:pt>
                <c:pt idx="8505">
                  <c:v>05/21/17:9</c:v>
                </c:pt>
                <c:pt idx="8506">
                  <c:v>05/21/17:10</c:v>
                </c:pt>
                <c:pt idx="8507">
                  <c:v>05/21/17:11</c:v>
                </c:pt>
                <c:pt idx="8508">
                  <c:v>05/21/17:12</c:v>
                </c:pt>
                <c:pt idx="8509">
                  <c:v>05/21/17:13</c:v>
                </c:pt>
                <c:pt idx="8510">
                  <c:v>05/21/17:14</c:v>
                </c:pt>
                <c:pt idx="8511">
                  <c:v>05/21/17:15</c:v>
                </c:pt>
                <c:pt idx="8512">
                  <c:v>05/21/17:16</c:v>
                </c:pt>
                <c:pt idx="8513">
                  <c:v>05/21/17:17</c:v>
                </c:pt>
                <c:pt idx="8514">
                  <c:v>05/21/17:18</c:v>
                </c:pt>
                <c:pt idx="8515">
                  <c:v>05/21/17:19</c:v>
                </c:pt>
                <c:pt idx="8516">
                  <c:v>05/21/17:20</c:v>
                </c:pt>
                <c:pt idx="8517">
                  <c:v>05/21/17:21</c:v>
                </c:pt>
                <c:pt idx="8518">
                  <c:v>05/21/17:22</c:v>
                </c:pt>
                <c:pt idx="8519">
                  <c:v>05/21/17:23</c:v>
                </c:pt>
                <c:pt idx="8520">
                  <c:v>05/22/17:0</c:v>
                </c:pt>
                <c:pt idx="8521">
                  <c:v>05/22/17:1</c:v>
                </c:pt>
                <c:pt idx="8522">
                  <c:v>05/22/17:2</c:v>
                </c:pt>
                <c:pt idx="8523">
                  <c:v>05/22/17:3</c:v>
                </c:pt>
                <c:pt idx="8524">
                  <c:v>05/22/17:4</c:v>
                </c:pt>
                <c:pt idx="8525">
                  <c:v>05/22/17:5</c:v>
                </c:pt>
                <c:pt idx="8526">
                  <c:v>05/22/17:6</c:v>
                </c:pt>
                <c:pt idx="8527">
                  <c:v>05/22/17:7</c:v>
                </c:pt>
                <c:pt idx="8528">
                  <c:v>05/22/17:8</c:v>
                </c:pt>
                <c:pt idx="8529">
                  <c:v>05/22/17:9</c:v>
                </c:pt>
                <c:pt idx="8530">
                  <c:v>05/22/17:10</c:v>
                </c:pt>
                <c:pt idx="8531">
                  <c:v>05/22/17:11</c:v>
                </c:pt>
                <c:pt idx="8532">
                  <c:v>05/22/17:12</c:v>
                </c:pt>
                <c:pt idx="8533">
                  <c:v>05/22/17:13</c:v>
                </c:pt>
                <c:pt idx="8534">
                  <c:v>05/22/17:14</c:v>
                </c:pt>
                <c:pt idx="8535">
                  <c:v>05/22/17:15</c:v>
                </c:pt>
                <c:pt idx="8536">
                  <c:v>05/22/17:16</c:v>
                </c:pt>
                <c:pt idx="8537">
                  <c:v>05/22/17:17</c:v>
                </c:pt>
                <c:pt idx="8538">
                  <c:v>05/22/17:18</c:v>
                </c:pt>
                <c:pt idx="8539">
                  <c:v>05/22/17:19</c:v>
                </c:pt>
                <c:pt idx="8540">
                  <c:v>05/22/17:20</c:v>
                </c:pt>
                <c:pt idx="8541">
                  <c:v>05/22/17:21</c:v>
                </c:pt>
                <c:pt idx="8542">
                  <c:v>05/22/17:22</c:v>
                </c:pt>
                <c:pt idx="8543">
                  <c:v>05/22/17:23</c:v>
                </c:pt>
                <c:pt idx="8544">
                  <c:v>05/23/17:0</c:v>
                </c:pt>
                <c:pt idx="8545">
                  <c:v>05/23/17:1</c:v>
                </c:pt>
                <c:pt idx="8546">
                  <c:v>05/23/17:2</c:v>
                </c:pt>
                <c:pt idx="8547">
                  <c:v>05/23/17:3</c:v>
                </c:pt>
                <c:pt idx="8548">
                  <c:v>05/23/17:4</c:v>
                </c:pt>
                <c:pt idx="8549">
                  <c:v>05/23/17:5</c:v>
                </c:pt>
                <c:pt idx="8550">
                  <c:v>05/23/17:6</c:v>
                </c:pt>
                <c:pt idx="8551">
                  <c:v>05/23/17:7</c:v>
                </c:pt>
                <c:pt idx="8552">
                  <c:v>05/23/17:8</c:v>
                </c:pt>
                <c:pt idx="8553">
                  <c:v>05/23/17:9</c:v>
                </c:pt>
                <c:pt idx="8554">
                  <c:v>05/23/17:10</c:v>
                </c:pt>
                <c:pt idx="8555">
                  <c:v>05/23/17:11</c:v>
                </c:pt>
                <c:pt idx="8556">
                  <c:v>05/23/17:12</c:v>
                </c:pt>
                <c:pt idx="8557">
                  <c:v>05/23/17:13</c:v>
                </c:pt>
                <c:pt idx="8558">
                  <c:v>05/23/17:14</c:v>
                </c:pt>
                <c:pt idx="8559">
                  <c:v>05/23/17:15</c:v>
                </c:pt>
                <c:pt idx="8560">
                  <c:v>05/23/17:16</c:v>
                </c:pt>
                <c:pt idx="8561">
                  <c:v>05/23/17:17</c:v>
                </c:pt>
                <c:pt idx="8562">
                  <c:v>05/23/17:18</c:v>
                </c:pt>
                <c:pt idx="8563">
                  <c:v>05/23/17:19</c:v>
                </c:pt>
                <c:pt idx="8564">
                  <c:v>05/23/17:20</c:v>
                </c:pt>
                <c:pt idx="8565">
                  <c:v>05/23/17:21</c:v>
                </c:pt>
                <c:pt idx="8566">
                  <c:v>05/23/17:22</c:v>
                </c:pt>
                <c:pt idx="8567">
                  <c:v>05/23/17:23</c:v>
                </c:pt>
                <c:pt idx="8568">
                  <c:v>05/24/17:0</c:v>
                </c:pt>
                <c:pt idx="8569">
                  <c:v>05/24/17:1</c:v>
                </c:pt>
                <c:pt idx="8570">
                  <c:v>05/24/17:2</c:v>
                </c:pt>
                <c:pt idx="8571">
                  <c:v>05/24/17:3</c:v>
                </c:pt>
                <c:pt idx="8572">
                  <c:v>05/24/17:4</c:v>
                </c:pt>
                <c:pt idx="8573">
                  <c:v>05/24/17:5</c:v>
                </c:pt>
                <c:pt idx="8574">
                  <c:v>05/24/17:6</c:v>
                </c:pt>
                <c:pt idx="8575">
                  <c:v>05/24/17:7</c:v>
                </c:pt>
                <c:pt idx="8576">
                  <c:v>05/24/17:8</c:v>
                </c:pt>
                <c:pt idx="8577">
                  <c:v>05/24/17:9</c:v>
                </c:pt>
                <c:pt idx="8578">
                  <c:v>05/24/17:10</c:v>
                </c:pt>
                <c:pt idx="8579">
                  <c:v>05/24/17:11</c:v>
                </c:pt>
                <c:pt idx="8580">
                  <c:v>05/24/17:12</c:v>
                </c:pt>
                <c:pt idx="8581">
                  <c:v>05/24/17:13</c:v>
                </c:pt>
                <c:pt idx="8582">
                  <c:v>05/24/17:14</c:v>
                </c:pt>
                <c:pt idx="8583">
                  <c:v>05/24/17:15</c:v>
                </c:pt>
                <c:pt idx="8584">
                  <c:v>05/24/17:16</c:v>
                </c:pt>
                <c:pt idx="8585">
                  <c:v>05/24/17:17</c:v>
                </c:pt>
                <c:pt idx="8586">
                  <c:v>05/24/17:18</c:v>
                </c:pt>
                <c:pt idx="8587">
                  <c:v>05/24/17:19</c:v>
                </c:pt>
                <c:pt idx="8588">
                  <c:v>05/24/17:20</c:v>
                </c:pt>
                <c:pt idx="8589">
                  <c:v>05/24/17:21</c:v>
                </c:pt>
                <c:pt idx="8590">
                  <c:v>05/24/17:22</c:v>
                </c:pt>
                <c:pt idx="8591">
                  <c:v>05/24/17:23</c:v>
                </c:pt>
                <c:pt idx="8592">
                  <c:v>05/25/17:0</c:v>
                </c:pt>
                <c:pt idx="8593">
                  <c:v>05/25/17:1</c:v>
                </c:pt>
                <c:pt idx="8594">
                  <c:v>05/25/17:2</c:v>
                </c:pt>
                <c:pt idx="8595">
                  <c:v>05/25/17:3</c:v>
                </c:pt>
                <c:pt idx="8596">
                  <c:v>05/25/17:4</c:v>
                </c:pt>
                <c:pt idx="8597">
                  <c:v>05/25/17:5</c:v>
                </c:pt>
                <c:pt idx="8598">
                  <c:v>05/25/17:6</c:v>
                </c:pt>
                <c:pt idx="8599">
                  <c:v>05/25/17:7</c:v>
                </c:pt>
                <c:pt idx="8600">
                  <c:v>05/25/17:8</c:v>
                </c:pt>
                <c:pt idx="8601">
                  <c:v>05/25/17:9</c:v>
                </c:pt>
                <c:pt idx="8602">
                  <c:v>05/25/17:10</c:v>
                </c:pt>
                <c:pt idx="8603">
                  <c:v>05/25/17:11</c:v>
                </c:pt>
                <c:pt idx="8604">
                  <c:v>05/25/17:12</c:v>
                </c:pt>
                <c:pt idx="8605">
                  <c:v>05/25/17:13</c:v>
                </c:pt>
                <c:pt idx="8606">
                  <c:v>05/25/17:14</c:v>
                </c:pt>
                <c:pt idx="8607">
                  <c:v>05/25/17:15</c:v>
                </c:pt>
                <c:pt idx="8608">
                  <c:v>05/25/17:16</c:v>
                </c:pt>
                <c:pt idx="8609">
                  <c:v>05/25/17:17</c:v>
                </c:pt>
                <c:pt idx="8610">
                  <c:v>05/25/17:18</c:v>
                </c:pt>
                <c:pt idx="8611">
                  <c:v>05/25/17:19</c:v>
                </c:pt>
                <c:pt idx="8612">
                  <c:v>05/25/17:20</c:v>
                </c:pt>
                <c:pt idx="8613">
                  <c:v>05/25/17:21</c:v>
                </c:pt>
                <c:pt idx="8614">
                  <c:v>05/25/17:22</c:v>
                </c:pt>
                <c:pt idx="8615">
                  <c:v>05/25/17:23</c:v>
                </c:pt>
                <c:pt idx="8616">
                  <c:v>05/26/17:0</c:v>
                </c:pt>
                <c:pt idx="8617">
                  <c:v>05/26/17:1</c:v>
                </c:pt>
                <c:pt idx="8618">
                  <c:v>05/26/17:2</c:v>
                </c:pt>
                <c:pt idx="8619">
                  <c:v>05/26/17:3</c:v>
                </c:pt>
                <c:pt idx="8620">
                  <c:v>05/26/17:4</c:v>
                </c:pt>
                <c:pt idx="8621">
                  <c:v>05/26/17:5</c:v>
                </c:pt>
                <c:pt idx="8622">
                  <c:v>05/26/17:6</c:v>
                </c:pt>
                <c:pt idx="8623">
                  <c:v>05/26/17:7</c:v>
                </c:pt>
                <c:pt idx="8624">
                  <c:v>05/26/17:8</c:v>
                </c:pt>
                <c:pt idx="8625">
                  <c:v>05/26/17:9</c:v>
                </c:pt>
                <c:pt idx="8626">
                  <c:v>05/26/17:10</c:v>
                </c:pt>
                <c:pt idx="8627">
                  <c:v>05/26/17:11</c:v>
                </c:pt>
                <c:pt idx="8628">
                  <c:v>05/26/17:12</c:v>
                </c:pt>
                <c:pt idx="8629">
                  <c:v>05/26/17:13</c:v>
                </c:pt>
                <c:pt idx="8630">
                  <c:v>05/26/17:14</c:v>
                </c:pt>
                <c:pt idx="8631">
                  <c:v>05/26/17:15</c:v>
                </c:pt>
                <c:pt idx="8632">
                  <c:v>05/26/17:16</c:v>
                </c:pt>
                <c:pt idx="8633">
                  <c:v>05/26/17:17</c:v>
                </c:pt>
                <c:pt idx="8634">
                  <c:v>05/26/17:18</c:v>
                </c:pt>
                <c:pt idx="8635">
                  <c:v>05/26/17:19</c:v>
                </c:pt>
                <c:pt idx="8636">
                  <c:v>05/26/17:20</c:v>
                </c:pt>
                <c:pt idx="8637">
                  <c:v>05/26/17:21</c:v>
                </c:pt>
                <c:pt idx="8638">
                  <c:v>05/26/17:22</c:v>
                </c:pt>
                <c:pt idx="8639">
                  <c:v>05/26/17:23</c:v>
                </c:pt>
                <c:pt idx="8640">
                  <c:v>05/27/17:0</c:v>
                </c:pt>
                <c:pt idx="8641">
                  <c:v>05/27/17:1</c:v>
                </c:pt>
                <c:pt idx="8642">
                  <c:v>05/27/17:2</c:v>
                </c:pt>
                <c:pt idx="8643">
                  <c:v>05/27/17:3</c:v>
                </c:pt>
                <c:pt idx="8644">
                  <c:v>05/27/17:4</c:v>
                </c:pt>
                <c:pt idx="8645">
                  <c:v>05/27/17:5</c:v>
                </c:pt>
                <c:pt idx="8646">
                  <c:v>05/27/17:6</c:v>
                </c:pt>
                <c:pt idx="8647">
                  <c:v>05/27/17:7</c:v>
                </c:pt>
                <c:pt idx="8648">
                  <c:v>05/27/17:8</c:v>
                </c:pt>
                <c:pt idx="8649">
                  <c:v>05/27/17:9</c:v>
                </c:pt>
                <c:pt idx="8650">
                  <c:v>05/27/17:10</c:v>
                </c:pt>
                <c:pt idx="8651">
                  <c:v>05/27/17:11</c:v>
                </c:pt>
                <c:pt idx="8652">
                  <c:v>05/27/17:12</c:v>
                </c:pt>
                <c:pt idx="8653">
                  <c:v>05/27/17:13</c:v>
                </c:pt>
                <c:pt idx="8654">
                  <c:v>05/27/17:14</c:v>
                </c:pt>
                <c:pt idx="8655">
                  <c:v>05/27/17:15</c:v>
                </c:pt>
                <c:pt idx="8656">
                  <c:v>05/27/17:16</c:v>
                </c:pt>
                <c:pt idx="8657">
                  <c:v>05/27/17:17</c:v>
                </c:pt>
                <c:pt idx="8658">
                  <c:v>05/27/17:18</c:v>
                </c:pt>
                <c:pt idx="8659">
                  <c:v>05/27/17:19</c:v>
                </c:pt>
                <c:pt idx="8660">
                  <c:v>05/27/17:20</c:v>
                </c:pt>
                <c:pt idx="8661">
                  <c:v>05/27/17:21</c:v>
                </c:pt>
                <c:pt idx="8662">
                  <c:v>05/27/17:22</c:v>
                </c:pt>
                <c:pt idx="8663">
                  <c:v>05/27/17:23</c:v>
                </c:pt>
                <c:pt idx="8664">
                  <c:v>05/28/17:0</c:v>
                </c:pt>
                <c:pt idx="8665">
                  <c:v>05/28/17:1</c:v>
                </c:pt>
                <c:pt idx="8666">
                  <c:v>05/28/17:2</c:v>
                </c:pt>
                <c:pt idx="8667">
                  <c:v>05/28/17:3</c:v>
                </c:pt>
                <c:pt idx="8668">
                  <c:v>05/28/17:4</c:v>
                </c:pt>
                <c:pt idx="8669">
                  <c:v>05/28/17:5</c:v>
                </c:pt>
                <c:pt idx="8670">
                  <c:v>05/28/17:6</c:v>
                </c:pt>
                <c:pt idx="8671">
                  <c:v>05/28/17:7</c:v>
                </c:pt>
                <c:pt idx="8672">
                  <c:v>05/28/17:8</c:v>
                </c:pt>
                <c:pt idx="8673">
                  <c:v>05/28/17:9</c:v>
                </c:pt>
                <c:pt idx="8674">
                  <c:v>05/28/17:10</c:v>
                </c:pt>
                <c:pt idx="8675">
                  <c:v>05/28/17:11</c:v>
                </c:pt>
                <c:pt idx="8676">
                  <c:v>05/28/17:12</c:v>
                </c:pt>
                <c:pt idx="8677">
                  <c:v>05/28/17:13</c:v>
                </c:pt>
                <c:pt idx="8678">
                  <c:v>05/28/17:14</c:v>
                </c:pt>
                <c:pt idx="8679">
                  <c:v>05/28/17:15</c:v>
                </c:pt>
                <c:pt idx="8680">
                  <c:v>05/28/17:16</c:v>
                </c:pt>
                <c:pt idx="8681">
                  <c:v>05/28/17:17</c:v>
                </c:pt>
                <c:pt idx="8682">
                  <c:v>05/28/17:18</c:v>
                </c:pt>
                <c:pt idx="8683">
                  <c:v>05/28/17:19</c:v>
                </c:pt>
                <c:pt idx="8684">
                  <c:v>05/28/17:20</c:v>
                </c:pt>
                <c:pt idx="8685">
                  <c:v>05/28/17:21</c:v>
                </c:pt>
                <c:pt idx="8686">
                  <c:v>05/28/17:22</c:v>
                </c:pt>
                <c:pt idx="8687">
                  <c:v>05/28/17:23</c:v>
                </c:pt>
                <c:pt idx="8688">
                  <c:v>05/29/17:0</c:v>
                </c:pt>
                <c:pt idx="8689">
                  <c:v>05/29/17:1</c:v>
                </c:pt>
                <c:pt idx="8690">
                  <c:v>05/29/17:2</c:v>
                </c:pt>
                <c:pt idx="8691">
                  <c:v>05/29/17:3</c:v>
                </c:pt>
                <c:pt idx="8692">
                  <c:v>05/29/17:4</c:v>
                </c:pt>
                <c:pt idx="8693">
                  <c:v>05/29/17:5</c:v>
                </c:pt>
                <c:pt idx="8694">
                  <c:v>05/29/17:6</c:v>
                </c:pt>
                <c:pt idx="8695">
                  <c:v>05/29/17:7</c:v>
                </c:pt>
                <c:pt idx="8696">
                  <c:v>05/29/17:8</c:v>
                </c:pt>
                <c:pt idx="8697">
                  <c:v>05/29/17:9</c:v>
                </c:pt>
                <c:pt idx="8698">
                  <c:v>05/29/17:10</c:v>
                </c:pt>
                <c:pt idx="8699">
                  <c:v>05/29/17:11</c:v>
                </c:pt>
                <c:pt idx="8700">
                  <c:v>05/29/17:12</c:v>
                </c:pt>
                <c:pt idx="8701">
                  <c:v>05/29/17:13</c:v>
                </c:pt>
                <c:pt idx="8702">
                  <c:v>05/29/17:14</c:v>
                </c:pt>
                <c:pt idx="8703">
                  <c:v>05/29/17:15</c:v>
                </c:pt>
                <c:pt idx="8704">
                  <c:v>05/29/17:16</c:v>
                </c:pt>
                <c:pt idx="8705">
                  <c:v>05/29/17:17</c:v>
                </c:pt>
                <c:pt idx="8706">
                  <c:v>05/29/17:18</c:v>
                </c:pt>
                <c:pt idx="8707">
                  <c:v>05/29/17:19</c:v>
                </c:pt>
                <c:pt idx="8708">
                  <c:v>05/29/17:20</c:v>
                </c:pt>
                <c:pt idx="8709">
                  <c:v>05/29/17:21</c:v>
                </c:pt>
                <c:pt idx="8710">
                  <c:v>05/29/17:22</c:v>
                </c:pt>
                <c:pt idx="8711">
                  <c:v>05/29/17:23</c:v>
                </c:pt>
                <c:pt idx="8712">
                  <c:v>05/30/17:0</c:v>
                </c:pt>
                <c:pt idx="8713">
                  <c:v>05/30/17:1</c:v>
                </c:pt>
                <c:pt idx="8714">
                  <c:v>05/30/17:2</c:v>
                </c:pt>
                <c:pt idx="8715">
                  <c:v>05/30/17:3</c:v>
                </c:pt>
                <c:pt idx="8716">
                  <c:v>05/30/17:4</c:v>
                </c:pt>
                <c:pt idx="8717">
                  <c:v>05/30/17:5</c:v>
                </c:pt>
                <c:pt idx="8718">
                  <c:v>05/30/17:6</c:v>
                </c:pt>
                <c:pt idx="8719">
                  <c:v>05/30/17:7</c:v>
                </c:pt>
                <c:pt idx="8720">
                  <c:v>05/30/17:8</c:v>
                </c:pt>
                <c:pt idx="8721">
                  <c:v>05/30/17:9</c:v>
                </c:pt>
                <c:pt idx="8722">
                  <c:v>05/30/17:10</c:v>
                </c:pt>
                <c:pt idx="8723">
                  <c:v>05/30/17:11</c:v>
                </c:pt>
                <c:pt idx="8724">
                  <c:v>05/30/17:12</c:v>
                </c:pt>
                <c:pt idx="8725">
                  <c:v>05/30/17:13</c:v>
                </c:pt>
                <c:pt idx="8726">
                  <c:v>05/30/17:14</c:v>
                </c:pt>
                <c:pt idx="8727">
                  <c:v>05/30/17:15</c:v>
                </c:pt>
                <c:pt idx="8728">
                  <c:v>05/30/17:16</c:v>
                </c:pt>
                <c:pt idx="8729">
                  <c:v>05/30/17:17</c:v>
                </c:pt>
                <c:pt idx="8730">
                  <c:v>05/30/17:18</c:v>
                </c:pt>
                <c:pt idx="8731">
                  <c:v>05/30/17:19</c:v>
                </c:pt>
                <c:pt idx="8732">
                  <c:v>05/30/17:20</c:v>
                </c:pt>
                <c:pt idx="8733">
                  <c:v>05/30/17:21</c:v>
                </c:pt>
                <c:pt idx="8734">
                  <c:v>05/30/17:22</c:v>
                </c:pt>
                <c:pt idx="8735">
                  <c:v>05/30/17:23</c:v>
                </c:pt>
                <c:pt idx="8736">
                  <c:v>05/31/17:0</c:v>
                </c:pt>
                <c:pt idx="8737">
                  <c:v>05/31/17:1</c:v>
                </c:pt>
                <c:pt idx="8738">
                  <c:v>05/31/17:2</c:v>
                </c:pt>
                <c:pt idx="8739">
                  <c:v>05/31/17:3</c:v>
                </c:pt>
                <c:pt idx="8740">
                  <c:v>05/31/17:4</c:v>
                </c:pt>
                <c:pt idx="8741">
                  <c:v>05/31/17:5</c:v>
                </c:pt>
                <c:pt idx="8742">
                  <c:v>05/31/17:6</c:v>
                </c:pt>
                <c:pt idx="8743">
                  <c:v>05/31/17:7</c:v>
                </c:pt>
                <c:pt idx="8744">
                  <c:v>05/31/17:8</c:v>
                </c:pt>
                <c:pt idx="8745">
                  <c:v>05/31/17:9</c:v>
                </c:pt>
                <c:pt idx="8746">
                  <c:v>05/31/17:10</c:v>
                </c:pt>
                <c:pt idx="8747">
                  <c:v>05/31/17:11</c:v>
                </c:pt>
                <c:pt idx="8748">
                  <c:v>05/31/17:12</c:v>
                </c:pt>
                <c:pt idx="8749">
                  <c:v>05/31/17:13</c:v>
                </c:pt>
                <c:pt idx="8750">
                  <c:v>05/31/17:14</c:v>
                </c:pt>
                <c:pt idx="8751">
                  <c:v>05/31/17:15</c:v>
                </c:pt>
                <c:pt idx="8752">
                  <c:v>05/31/17:16</c:v>
                </c:pt>
                <c:pt idx="8753">
                  <c:v>05/31/17:17</c:v>
                </c:pt>
                <c:pt idx="8754">
                  <c:v>05/31/17:18</c:v>
                </c:pt>
                <c:pt idx="8755">
                  <c:v>05/31/17:19</c:v>
                </c:pt>
                <c:pt idx="8756">
                  <c:v>05/31/17:20</c:v>
                </c:pt>
                <c:pt idx="8757">
                  <c:v>05/31/17:21</c:v>
                </c:pt>
                <c:pt idx="8758">
                  <c:v>05/31/17:22</c:v>
                </c:pt>
                <c:pt idx="8759">
                  <c:v>05/31/17:23</c:v>
                </c:pt>
              </c:strCache>
            </c:strRef>
          </c:cat>
          <c:val>
            <c:numRef>
              <c:f>'NGS Data'!$K$17523:$K$26282</c:f>
              <c:numCache>
                <c:formatCode>General</c:formatCode>
                <c:ptCount val="8760"/>
                <c:pt idx="0">
                  <c:v>370</c:v>
                </c:pt>
                <c:pt idx="1">
                  <c:v>370</c:v>
                </c:pt>
                <c:pt idx="2">
                  <c:v>370</c:v>
                </c:pt>
                <c:pt idx="3">
                  <c:v>371</c:v>
                </c:pt>
                <c:pt idx="4">
                  <c:v>370</c:v>
                </c:pt>
                <c:pt idx="5">
                  <c:v>371</c:v>
                </c:pt>
                <c:pt idx="6">
                  <c:v>371</c:v>
                </c:pt>
                <c:pt idx="7">
                  <c:v>371</c:v>
                </c:pt>
                <c:pt idx="8">
                  <c:v>392</c:v>
                </c:pt>
                <c:pt idx="9">
                  <c:v>412</c:v>
                </c:pt>
                <c:pt idx="10">
                  <c:v>465</c:v>
                </c:pt>
                <c:pt idx="11">
                  <c:v>629</c:v>
                </c:pt>
                <c:pt idx="12">
                  <c:v>661</c:v>
                </c:pt>
                <c:pt idx="13">
                  <c:v>640</c:v>
                </c:pt>
                <c:pt idx="14">
                  <c:v>576</c:v>
                </c:pt>
                <c:pt idx="15">
                  <c:v>658</c:v>
                </c:pt>
                <c:pt idx="16">
                  <c:v>635</c:v>
                </c:pt>
                <c:pt idx="17">
                  <c:v>635</c:v>
                </c:pt>
                <c:pt idx="18">
                  <c:v>635</c:v>
                </c:pt>
                <c:pt idx="19">
                  <c:v>636</c:v>
                </c:pt>
                <c:pt idx="20">
                  <c:v>627</c:v>
                </c:pt>
                <c:pt idx="21">
                  <c:v>535</c:v>
                </c:pt>
                <c:pt idx="22">
                  <c:v>384</c:v>
                </c:pt>
                <c:pt idx="23">
                  <c:v>371</c:v>
                </c:pt>
                <c:pt idx="24">
                  <c:v>370</c:v>
                </c:pt>
                <c:pt idx="25">
                  <c:v>370</c:v>
                </c:pt>
                <c:pt idx="26">
                  <c:v>370</c:v>
                </c:pt>
                <c:pt idx="27">
                  <c:v>371</c:v>
                </c:pt>
                <c:pt idx="28">
                  <c:v>370</c:v>
                </c:pt>
                <c:pt idx="29">
                  <c:v>373</c:v>
                </c:pt>
                <c:pt idx="30">
                  <c:v>371</c:v>
                </c:pt>
                <c:pt idx="31">
                  <c:v>371</c:v>
                </c:pt>
                <c:pt idx="32">
                  <c:v>370</c:v>
                </c:pt>
                <c:pt idx="33">
                  <c:v>371</c:v>
                </c:pt>
                <c:pt idx="34">
                  <c:v>390</c:v>
                </c:pt>
                <c:pt idx="35">
                  <c:v>490</c:v>
                </c:pt>
                <c:pt idx="36">
                  <c:v>617</c:v>
                </c:pt>
                <c:pt idx="37">
                  <c:v>635</c:v>
                </c:pt>
                <c:pt idx="38">
                  <c:v>636</c:v>
                </c:pt>
                <c:pt idx="39">
                  <c:v>684</c:v>
                </c:pt>
                <c:pt idx="40">
                  <c:v>701</c:v>
                </c:pt>
                <c:pt idx="41">
                  <c:v>716</c:v>
                </c:pt>
                <c:pt idx="42">
                  <c:v>683</c:v>
                </c:pt>
                <c:pt idx="43">
                  <c:v>677</c:v>
                </c:pt>
                <c:pt idx="44">
                  <c:v>698</c:v>
                </c:pt>
                <c:pt idx="45">
                  <c:v>610</c:v>
                </c:pt>
                <c:pt idx="46">
                  <c:v>515</c:v>
                </c:pt>
                <c:pt idx="47">
                  <c:v>486</c:v>
                </c:pt>
                <c:pt idx="48">
                  <c:v>455</c:v>
                </c:pt>
                <c:pt idx="49">
                  <c:v>374</c:v>
                </c:pt>
                <c:pt idx="50">
                  <c:v>369</c:v>
                </c:pt>
                <c:pt idx="51">
                  <c:v>366</c:v>
                </c:pt>
                <c:pt idx="52">
                  <c:v>365</c:v>
                </c:pt>
                <c:pt idx="53">
                  <c:v>371</c:v>
                </c:pt>
                <c:pt idx="54">
                  <c:v>418</c:v>
                </c:pt>
                <c:pt idx="55">
                  <c:v>483</c:v>
                </c:pt>
                <c:pt idx="56">
                  <c:v>576</c:v>
                </c:pt>
                <c:pt idx="57">
                  <c:v>584</c:v>
                </c:pt>
                <c:pt idx="58">
                  <c:v>585</c:v>
                </c:pt>
                <c:pt idx="59">
                  <c:v>584</c:v>
                </c:pt>
                <c:pt idx="60">
                  <c:v>584</c:v>
                </c:pt>
                <c:pt idx="61">
                  <c:v>584</c:v>
                </c:pt>
                <c:pt idx="62">
                  <c:v>592</c:v>
                </c:pt>
                <c:pt idx="63">
                  <c:v>672</c:v>
                </c:pt>
                <c:pt idx="64">
                  <c:v>710</c:v>
                </c:pt>
                <c:pt idx="65">
                  <c:v>709</c:v>
                </c:pt>
                <c:pt idx="66">
                  <c:v>710</c:v>
                </c:pt>
                <c:pt idx="67">
                  <c:v>707</c:v>
                </c:pt>
                <c:pt idx="68">
                  <c:v>679</c:v>
                </c:pt>
                <c:pt idx="69">
                  <c:v>568</c:v>
                </c:pt>
                <c:pt idx="70">
                  <c:v>504</c:v>
                </c:pt>
                <c:pt idx="71">
                  <c:v>497</c:v>
                </c:pt>
                <c:pt idx="72">
                  <c:v>495</c:v>
                </c:pt>
                <c:pt idx="73">
                  <c:v>468</c:v>
                </c:pt>
                <c:pt idx="74">
                  <c:v>389</c:v>
                </c:pt>
                <c:pt idx="75">
                  <c:v>368</c:v>
                </c:pt>
                <c:pt idx="76">
                  <c:v>368</c:v>
                </c:pt>
                <c:pt idx="77">
                  <c:v>367</c:v>
                </c:pt>
                <c:pt idx="78">
                  <c:v>420</c:v>
                </c:pt>
                <c:pt idx="79">
                  <c:v>544</c:v>
                </c:pt>
                <c:pt idx="80">
                  <c:v>595</c:v>
                </c:pt>
                <c:pt idx="81">
                  <c:v>595</c:v>
                </c:pt>
                <c:pt idx="82">
                  <c:v>596</c:v>
                </c:pt>
                <c:pt idx="83">
                  <c:v>595</c:v>
                </c:pt>
                <c:pt idx="84">
                  <c:v>596</c:v>
                </c:pt>
                <c:pt idx="85">
                  <c:v>602</c:v>
                </c:pt>
                <c:pt idx="86">
                  <c:v>689</c:v>
                </c:pt>
                <c:pt idx="87">
                  <c:v>695</c:v>
                </c:pt>
                <c:pt idx="88">
                  <c:v>694</c:v>
                </c:pt>
                <c:pt idx="89">
                  <c:v>704</c:v>
                </c:pt>
                <c:pt idx="90">
                  <c:v>694</c:v>
                </c:pt>
                <c:pt idx="91">
                  <c:v>695</c:v>
                </c:pt>
                <c:pt idx="92">
                  <c:v>694</c:v>
                </c:pt>
                <c:pt idx="93">
                  <c:v>607</c:v>
                </c:pt>
                <c:pt idx="94">
                  <c:v>510</c:v>
                </c:pt>
                <c:pt idx="95">
                  <c:v>506</c:v>
                </c:pt>
                <c:pt idx="96">
                  <c:v>459</c:v>
                </c:pt>
                <c:pt idx="97">
                  <c:v>460</c:v>
                </c:pt>
                <c:pt idx="98">
                  <c:v>460</c:v>
                </c:pt>
                <c:pt idx="99">
                  <c:v>460</c:v>
                </c:pt>
                <c:pt idx="100">
                  <c:v>460</c:v>
                </c:pt>
                <c:pt idx="101">
                  <c:v>419</c:v>
                </c:pt>
                <c:pt idx="102">
                  <c:v>370</c:v>
                </c:pt>
                <c:pt idx="103">
                  <c:v>440</c:v>
                </c:pt>
                <c:pt idx="104">
                  <c:v>459</c:v>
                </c:pt>
                <c:pt idx="105">
                  <c:v>459</c:v>
                </c:pt>
                <c:pt idx="106">
                  <c:v>460</c:v>
                </c:pt>
                <c:pt idx="107">
                  <c:v>463</c:v>
                </c:pt>
                <c:pt idx="108">
                  <c:v>543</c:v>
                </c:pt>
                <c:pt idx="109">
                  <c:v>545</c:v>
                </c:pt>
                <c:pt idx="110">
                  <c:v>546</c:v>
                </c:pt>
                <c:pt idx="111">
                  <c:v>606</c:v>
                </c:pt>
                <c:pt idx="112">
                  <c:v>613</c:v>
                </c:pt>
                <c:pt idx="113">
                  <c:v>680</c:v>
                </c:pt>
                <c:pt idx="114">
                  <c:v>687</c:v>
                </c:pt>
                <c:pt idx="115">
                  <c:v>686</c:v>
                </c:pt>
                <c:pt idx="116">
                  <c:v>678</c:v>
                </c:pt>
                <c:pt idx="117">
                  <c:v>578</c:v>
                </c:pt>
                <c:pt idx="118">
                  <c:v>410</c:v>
                </c:pt>
                <c:pt idx="119">
                  <c:v>365</c:v>
                </c:pt>
                <c:pt idx="120">
                  <c:v>365</c:v>
                </c:pt>
                <c:pt idx="121">
                  <c:v>365</c:v>
                </c:pt>
                <c:pt idx="122">
                  <c:v>365</c:v>
                </c:pt>
                <c:pt idx="123">
                  <c:v>366</c:v>
                </c:pt>
                <c:pt idx="124">
                  <c:v>365</c:v>
                </c:pt>
                <c:pt idx="125">
                  <c:v>365</c:v>
                </c:pt>
                <c:pt idx="126">
                  <c:v>365</c:v>
                </c:pt>
                <c:pt idx="127">
                  <c:v>366</c:v>
                </c:pt>
                <c:pt idx="128">
                  <c:v>366</c:v>
                </c:pt>
                <c:pt idx="129">
                  <c:v>365</c:v>
                </c:pt>
                <c:pt idx="130">
                  <c:v>365</c:v>
                </c:pt>
                <c:pt idx="131">
                  <c:v>365</c:v>
                </c:pt>
                <c:pt idx="132">
                  <c:v>444</c:v>
                </c:pt>
                <c:pt idx="133">
                  <c:v>465</c:v>
                </c:pt>
                <c:pt idx="134">
                  <c:v>465</c:v>
                </c:pt>
                <c:pt idx="135">
                  <c:v>465</c:v>
                </c:pt>
                <c:pt idx="136">
                  <c:v>535</c:v>
                </c:pt>
                <c:pt idx="137">
                  <c:v>594</c:v>
                </c:pt>
                <c:pt idx="138">
                  <c:v>644</c:v>
                </c:pt>
                <c:pt idx="139">
                  <c:v>645</c:v>
                </c:pt>
                <c:pt idx="140">
                  <c:v>629</c:v>
                </c:pt>
                <c:pt idx="141">
                  <c:v>525</c:v>
                </c:pt>
                <c:pt idx="142">
                  <c:v>376</c:v>
                </c:pt>
                <c:pt idx="143">
                  <c:v>368</c:v>
                </c:pt>
                <c:pt idx="144">
                  <c:v>368</c:v>
                </c:pt>
                <c:pt idx="145">
                  <c:v>368</c:v>
                </c:pt>
                <c:pt idx="146">
                  <c:v>367</c:v>
                </c:pt>
                <c:pt idx="147">
                  <c:v>367</c:v>
                </c:pt>
                <c:pt idx="148">
                  <c:v>367</c:v>
                </c:pt>
                <c:pt idx="149">
                  <c:v>366</c:v>
                </c:pt>
                <c:pt idx="150">
                  <c:v>367</c:v>
                </c:pt>
                <c:pt idx="151">
                  <c:v>367</c:v>
                </c:pt>
                <c:pt idx="152">
                  <c:v>367</c:v>
                </c:pt>
                <c:pt idx="153">
                  <c:v>366</c:v>
                </c:pt>
                <c:pt idx="154">
                  <c:v>376</c:v>
                </c:pt>
                <c:pt idx="155">
                  <c:v>386</c:v>
                </c:pt>
                <c:pt idx="156">
                  <c:v>387</c:v>
                </c:pt>
                <c:pt idx="157">
                  <c:v>387</c:v>
                </c:pt>
                <c:pt idx="158">
                  <c:v>387</c:v>
                </c:pt>
                <c:pt idx="159">
                  <c:v>448</c:v>
                </c:pt>
                <c:pt idx="160">
                  <c:v>490</c:v>
                </c:pt>
                <c:pt idx="161">
                  <c:v>560</c:v>
                </c:pt>
                <c:pt idx="162">
                  <c:v>563</c:v>
                </c:pt>
                <c:pt idx="163">
                  <c:v>564</c:v>
                </c:pt>
                <c:pt idx="164">
                  <c:v>558</c:v>
                </c:pt>
                <c:pt idx="165">
                  <c:v>523</c:v>
                </c:pt>
                <c:pt idx="166">
                  <c:v>380</c:v>
                </c:pt>
                <c:pt idx="167">
                  <c:v>367</c:v>
                </c:pt>
                <c:pt idx="168">
                  <c:v>367</c:v>
                </c:pt>
                <c:pt idx="169">
                  <c:v>367</c:v>
                </c:pt>
                <c:pt idx="170">
                  <c:v>368</c:v>
                </c:pt>
                <c:pt idx="171">
                  <c:v>367</c:v>
                </c:pt>
                <c:pt idx="172">
                  <c:v>369</c:v>
                </c:pt>
                <c:pt idx="173">
                  <c:v>371</c:v>
                </c:pt>
                <c:pt idx="174">
                  <c:v>371</c:v>
                </c:pt>
                <c:pt idx="175">
                  <c:v>372</c:v>
                </c:pt>
                <c:pt idx="176">
                  <c:v>376</c:v>
                </c:pt>
                <c:pt idx="177">
                  <c:v>375</c:v>
                </c:pt>
                <c:pt idx="178">
                  <c:v>376</c:v>
                </c:pt>
                <c:pt idx="179">
                  <c:v>385</c:v>
                </c:pt>
                <c:pt idx="180">
                  <c:v>465</c:v>
                </c:pt>
                <c:pt idx="181">
                  <c:v>466</c:v>
                </c:pt>
                <c:pt idx="182">
                  <c:v>495</c:v>
                </c:pt>
                <c:pt idx="183">
                  <c:v>572</c:v>
                </c:pt>
                <c:pt idx="184">
                  <c:v>606</c:v>
                </c:pt>
                <c:pt idx="185">
                  <c:v>610</c:v>
                </c:pt>
                <c:pt idx="186">
                  <c:v>611</c:v>
                </c:pt>
                <c:pt idx="187">
                  <c:v>611</c:v>
                </c:pt>
                <c:pt idx="188">
                  <c:v>638</c:v>
                </c:pt>
                <c:pt idx="189">
                  <c:v>705</c:v>
                </c:pt>
                <c:pt idx="190">
                  <c:v>502</c:v>
                </c:pt>
                <c:pt idx="191">
                  <c:v>435</c:v>
                </c:pt>
                <c:pt idx="192">
                  <c:v>493</c:v>
                </c:pt>
                <c:pt idx="193">
                  <c:v>494</c:v>
                </c:pt>
                <c:pt idx="194">
                  <c:v>495</c:v>
                </c:pt>
                <c:pt idx="195">
                  <c:v>480</c:v>
                </c:pt>
                <c:pt idx="196">
                  <c:v>425</c:v>
                </c:pt>
                <c:pt idx="197">
                  <c:v>418</c:v>
                </c:pt>
                <c:pt idx="198">
                  <c:v>415</c:v>
                </c:pt>
                <c:pt idx="199">
                  <c:v>467</c:v>
                </c:pt>
                <c:pt idx="200">
                  <c:v>495</c:v>
                </c:pt>
                <c:pt idx="201">
                  <c:v>542</c:v>
                </c:pt>
                <c:pt idx="202">
                  <c:v>560</c:v>
                </c:pt>
                <c:pt idx="203">
                  <c:v>536</c:v>
                </c:pt>
                <c:pt idx="204">
                  <c:v>554</c:v>
                </c:pt>
                <c:pt idx="205">
                  <c:v>563</c:v>
                </c:pt>
                <c:pt idx="206">
                  <c:v>563</c:v>
                </c:pt>
                <c:pt idx="207">
                  <c:v>586</c:v>
                </c:pt>
                <c:pt idx="208">
                  <c:v>629</c:v>
                </c:pt>
                <c:pt idx="209">
                  <c:v>630</c:v>
                </c:pt>
                <c:pt idx="210">
                  <c:v>629</c:v>
                </c:pt>
                <c:pt idx="211">
                  <c:v>629</c:v>
                </c:pt>
                <c:pt idx="212">
                  <c:v>629</c:v>
                </c:pt>
                <c:pt idx="213">
                  <c:v>629</c:v>
                </c:pt>
                <c:pt idx="214">
                  <c:v>621</c:v>
                </c:pt>
                <c:pt idx="215">
                  <c:v>464</c:v>
                </c:pt>
                <c:pt idx="216">
                  <c:v>392</c:v>
                </c:pt>
                <c:pt idx="217">
                  <c:v>389</c:v>
                </c:pt>
                <c:pt idx="218">
                  <c:v>389</c:v>
                </c:pt>
                <c:pt idx="219">
                  <c:v>390</c:v>
                </c:pt>
                <c:pt idx="220">
                  <c:v>392</c:v>
                </c:pt>
                <c:pt idx="221">
                  <c:v>392</c:v>
                </c:pt>
                <c:pt idx="222">
                  <c:v>371</c:v>
                </c:pt>
                <c:pt idx="223">
                  <c:v>375</c:v>
                </c:pt>
                <c:pt idx="224">
                  <c:v>459</c:v>
                </c:pt>
                <c:pt idx="225">
                  <c:v>481</c:v>
                </c:pt>
                <c:pt idx="226">
                  <c:v>677</c:v>
                </c:pt>
                <c:pt idx="227">
                  <c:v>719</c:v>
                </c:pt>
                <c:pt idx="228">
                  <c:v>719</c:v>
                </c:pt>
                <c:pt idx="229">
                  <c:v>719</c:v>
                </c:pt>
                <c:pt idx="230">
                  <c:v>719</c:v>
                </c:pt>
                <c:pt idx="231">
                  <c:v>719</c:v>
                </c:pt>
                <c:pt idx="232">
                  <c:v>719</c:v>
                </c:pt>
                <c:pt idx="233">
                  <c:v>719</c:v>
                </c:pt>
                <c:pt idx="234">
                  <c:v>719</c:v>
                </c:pt>
                <c:pt idx="235">
                  <c:v>719</c:v>
                </c:pt>
                <c:pt idx="236">
                  <c:v>636</c:v>
                </c:pt>
                <c:pt idx="237">
                  <c:v>614</c:v>
                </c:pt>
                <c:pt idx="238">
                  <c:v>615</c:v>
                </c:pt>
                <c:pt idx="239">
                  <c:v>615</c:v>
                </c:pt>
                <c:pt idx="240">
                  <c:v>612</c:v>
                </c:pt>
                <c:pt idx="241">
                  <c:v>561</c:v>
                </c:pt>
                <c:pt idx="242">
                  <c:v>509</c:v>
                </c:pt>
                <c:pt idx="243">
                  <c:v>507</c:v>
                </c:pt>
                <c:pt idx="244">
                  <c:v>496</c:v>
                </c:pt>
                <c:pt idx="245">
                  <c:v>496</c:v>
                </c:pt>
                <c:pt idx="246">
                  <c:v>495</c:v>
                </c:pt>
                <c:pt idx="247">
                  <c:v>404</c:v>
                </c:pt>
                <c:pt idx="248">
                  <c:v>391</c:v>
                </c:pt>
                <c:pt idx="249">
                  <c:v>391</c:v>
                </c:pt>
                <c:pt idx="250">
                  <c:v>376</c:v>
                </c:pt>
                <c:pt idx="251">
                  <c:v>391</c:v>
                </c:pt>
                <c:pt idx="252">
                  <c:v>558</c:v>
                </c:pt>
                <c:pt idx="253">
                  <c:v>564</c:v>
                </c:pt>
                <c:pt idx="254">
                  <c:v>564</c:v>
                </c:pt>
                <c:pt idx="255">
                  <c:v>566</c:v>
                </c:pt>
                <c:pt idx="256">
                  <c:v>567</c:v>
                </c:pt>
                <c:pt idx="257">
                  <c:v>482</c:v>
                </c:pt>
                <c:pt idx="258">
                  <c:v>467</c:v>
                </c:pt>
                <c:pt idx="259">
                  <c:v>465</c:v>
                </c:pt>
                <c:pt idx="260">
                  <c:v>374</c:v>
                </c:pt>
                <c:pt idx="261">
                  <c:v>369</c:v>
                </c:pt>
                <c:pt idx="262">
                  <c:v>369</c:v>
                </c:pt>
                <c:pt idx="263">
                  <c:v>369</c:v>
                </c:pt>
                <c:pt idx="264">
                  <c:v>369</c:v>
                </c:pt>
                <c:pt idx="265">
                  <c:v>369</c:v>
                </c:pt>
                <c:pt idx="266">
                  <c:v>369</c:v>
                </c:pt>
                <c:pt idx="267">
                  <c:v>368</c:v>
                </c:pt>
                <c:pt idx="268">
                  <c:v>369</c:v>
                </c:pt>
                <c:pt idx="269">
                  <c:v>369</c:v>
                </c:pt>
                <c:pt idx="270">
                  <c:v>369</c:v>
                </c:pt>
                <c:pt idx="271">
                  <c:v>369</c:v>
                </c:pt>
                <c:pt idx="272">
                  <c:v>392</c:v>
                </c:pt>
                <c:pt idx="273">
                  <c:v>555</c:v>
                </c:pt>
                <c:pt idx="274">
                  <c:v>704</c:v>
                </c:pt>
                <c:pt idx="275">
                  <c:v>782</c:v>
                </c:pt>
                <c:pt idx="276">
                  <c:v>784</c:v>
                </c:pt>
                <c:pt idx="277">
                  <c:v>785</c:v>
                </c:pt>
                <c:pt idx="278">
                  <c:v>786</c:v>
                </c:pt>
                <c:pt idx="279">
                  <c:v>786</c:v>
                </c:pt>
                <c:pt idx="280">
                  <c:v>787</c:v>
                </c:pt>
                <c:pt idx="281">
                  <c:v>788</c:v>
                </c:pt>
                <c:pt idx="282">
                  <c:v>792</c:v>
                </c:pt>
                <c:pt idx="283">
                  <c:v>789</c:v>
                </c:pt>
                <c:pt idx="284">
                  <c:v>702</c:v>
                </c:pt>
                <c:pt idx="285">
                  <c:v>696</c:v>
                </c:pt>
                <c:pt idx="286">
                  <c:v>577</c:v>
                </c:pt>
                <c:pt idx="287">
                  <c:v>425</c:v>
                </c:pt>
                <c:pt idx="288">
                  <c:v>368</c:v>
                </c:pt>
                <c:pt idx="289">
                  <c:v>368</c:v>
                </c:pt>
                <c:pt idx="290">
                  <c:v>369</c:v>
                </c:pt>
                <c:pt idx="291">
                  <c:v>368</c:v>
                </c:pt>
                <c:pt idx="292">
                  <c:v>368</c:v>
                </c:pt>
                <c:pt idx="293">
                  <c:v>367</c:v>
                </c:pt>
                <c:pt idx="294">
                  <c:v>368</c:v>
                </c:pt>
                <c:pt idx="295">
                  <c:v>368</c:v>
                </c:pt>
                <c:pt idx="296">
                  <c:v>371</c:v>
                </c:pt>
                <c:pt idx="297">
                  <c:v>462</c:v>
                </c:pt>
                <c:pt idx="298">
                  <c:v>468</c:v>
                </c:pt>
                <c:pt idx="299">
                  <c:v>468</c:v>
                </c:pt>
                <c:pt idx="300">
                  <c:v>556</c:v>
                </c:pt>
                <c:pt idx="301">
                  <c:v>574</c:v>
                </c:pt>
                <c:pt idx="302">
                  <c:v>574</c:v>
                </c:pt>
                <c:pt idx="303">
                  <c:v>575</c:v>
                </c:pt>
                <c:pt idx="304">
                  <c:v>570</c:v>
                </c:pt>
                <c:pt idx="305">
                  <c:v>607</c:v>
                </c:pt>
                <c:pt idx="306">
                  <c:v>647</c:v>
                </c:pt>
                <c:pt idx="307">
                  <c:v>648</c:v>
                </c:pt>
                <c:pt idx="308">
                  <c:v>648</c:v>
                </c:pt>
                <c:pt idx="309">
                  <c:v>647</c:v>
                </c:pt>
                <c:pt idx="310">
                  <c:v>617</c:v>
                </c:pt>
                <c:pt idx="311">
                  <c:v>480</c:v>
                </c:pt>
                <c:pt idx="312">
                  <c:v>462</c:v>
                </c:pt>
                <c:pt idx="313">
                  <c:v>462</c:v>
                </c:pt>
                <c:pt idx="314">
                  <c:v>494</c:v>
                </c:pt>
                <c:pt idx="315">
                  <c:v>546</c:v>
                </c:pt>
                <c:pt idx="316">
                  <c:v>545</c:v>
                </c:pt>
                <c:pt idx="317">
                  <c:v>545</c:v>
                </c:pt>
                <c:pt idx="318">
                  <c:v>622</c:v>
                </c:pt>
                <c:pt idx="319">
                  <c:v>539</c:v>
                </c:pt>
                <c:pt idx="320">
                  <c:v>574</c:v>
                </c:pt>
                <c:pt idx="321">
                  <c:v>615</c:v>
                </c:pt>
                <c:pt idx="322">
                  <c:v>615</c:v>
                </c:pt>
                <c:pt idx="323">
                  <c:v>615</c:v>
                </c:pt>
                <c:pt idx="324">
                  <c:v>615</c:v>
                </c:pt>
                <c:pt idx="325">
                  <c:v>615</c:v>
                </c:pt>
                <c:pt idx="326">
                  <c:v>608</c:v>
                </c:pt>
                <c:pt idx="327">
                  <c:v>576</c:v>
                </c:pt>
                <c:pt idx="328">
                  <c:v>575</c:v>
                </c:pt>
                <c:pt idx="329">
                  <c:v>575</c:v>
                </c:pt>
                <c:pt idx="330">
                  <c:v>575</c:v>
                </c:pt>
                <c:pt idx="331">
                  <c:v>569</c:v>
                </c:pt>
                <c:pt idx="332">
                  <c:v>504</c:v>
                </c:pt>
                <c:pt idx="333">
                  <c:v>475</c:v>
                </c:pt>
                <c:pt idx="334">
                  <c:v>475</c:v>
                </c:pt>
                <c:pt idx="335">
                  <c:v>473</c:v>
                </c:pt>
                <c:pt idx="336">
                  <c:v>398</c:v>
                </c:pt>
                <c:pt idx="337">
                  <c:v>395</c:v>
                </c:pt>
                <c:pt idx="338">
                  <c:v>395</c:v>
                </c:pt>
                <c:pt idx="339">
                  <c:v>395</c:v>
                </c:pt>
                <c:pt idx="340">
                  <c:v>395</c:v>
                </c:pt>
                <c:pt idx="341">
                  <c:v>395</c:v>
                </c:pt>
                <c:pt idx="342">
                  <c:v>395</c:v>
                </c:pt>
                <c:pt idx="343">
                  <c:v>395</c:v>
                </c:pt>
                <c:pt idx="344">
                  <c:v>394</c:v>
                </c:pt>
                <c:pt idx="345">
                  <c:v>386</c:v>
                </c:pt>
                <c:pt idx="346">
                  <c:v>371</c:v>
                </c:pt>
                <c:pt idx="347">
                  <c:v>370</c:v>
                </c:pt>
                <c:pt idx="348">
                  <c:v>370</c:v>
                </c:pt>
                <c:pt idx="349">
                  <c:v>370</c:v>
                </c:pt>
                <c:pt idx="350">
                  <c:v>372</c:v>
                </c:pt>
                <c:pt idx="351">
                  <c:v>471</c:v>
                </c:pt>
                <c:pt idx="352">
                  <c:v>490</c:v>
                </c:pt>
                <c:pt idx="353">
                  <c:v>490</c:v>
                </c:pt>
                <c:pt idx="354">
                  <c:v>490</c:v>
                </c:pt>
                <c:pt idx="355">
                  <c:v>490</c:v>
                </c:pt>
                <c:pt idx="356">
                  <c:v>490</c:v>
                </c:pt>
                <c:pt idx="357">
                  <c:v>483</c:v>
                </c:pt>
                <c:pt idx="358">
                  <c:v>405</c:v>
                </c:pt>
                <c:pt idx="359">
                  <c:v>404</c:v>
                </c:pt>
                <c:pt idx="360">
                  <c:v>368</c:v>
                </c:pt>
                <c:pt idx="361">
                  <c:v>369</c:v>
                </c:pt>
                <c:pt idx="362">
                  <c:v>368</c:v>
                </c:pt>
                <c:pt idx="363">
                  <c:v>368</c:v>
                </c:pt>
                <c:pt idx="364">
                  <c:v>368</c:v>
                </c:pt>
                <c:pt idx="365">
                  <c:v>368</c:v>
                </c:pt>
                <c:pt idx="366">
                  <c:v>368</c:v>
                </c:pt>
                <c:pt idx="367">
                  <c:v>368</c:v>
                </c:pt>
                <c:pt idx="368">
                  <c:v>368</c:v>
                </c:pt>
                <c:pt idx="369">
                  <c:v>368</c:v>
                </c:pt>
                <c:pt idx="370">
                  <c:v>367</c:v>
                </c:pt>
                <c:pt idx="371">
                  <c:v>474</c:v>
                </c:pt>
                <c:pt idx="372">
                  <c:v>545</c:v>
                </c:pt>
                <c:pt idx="373">
                  <c:v>545</c:v>
                </c:pt>
                <c:pt idx="374">
                  <c:v>545</c:v>
                </c:pt>
                <c:pt idx="375">
                  <c:v>550</c:v>
                </c:pt>
                <c:pt idx="376">
                  <c:v>673</c:v>
                </c:pt>
                <c:pt idx="377">
                  <c:v>685</c:v>
                </c:pt>
                <c:pt idx="378">
                  <c:v>685</c:v>
                </c:pt>
                <c:pt idx="379">
                  <c:v>685</c:v>
                </c:pt>
                <c:pt idx="380">
                  <c:v>680</c:v>
                </c:pt>
                <c:pt idx="381">
                  <c:v>609</c:v>
                </c:pt>
                <c:pt idx="382">
                  <c:v>481</c:v>
                </c:pt>
                <c:pt idx="383">
                  <c:v>510</c:v>
                </c:pt>
                <c:pt idx="384">
                  <c:v>488</c:v>
                </c:pt>
                <c:pt idx="385">
                  <c:v>398</c:v>
                </c:pt>
                <c:pt idx="386">
                  <c:v>389</c:v>
                </c:pt>
                <c:pt idx="387">
                  <c:v>390</c:v>
                </c:pt>
                <c:pt idx="388">
                  <c:v>390</c:v>
                </c:pt>
                <c:pt idx="389">
                  <c:v>389</c:v>
                </c:pt>
                <c:pt idx="390">
                  <c:v>391</c:v>
                </c:pt>
                <c:pt idx="391">
                  <c:v>409</c:v>
                </c:pt>
                <c:pt idx="392">
                  <c:v>395</c:v>
                </c:pt>
                <c:pt idx="393">
                  <c:v>369</c:v>
                </c:pt>
                <c:pt idx="394">
                  <c:v>372</c:v>
                </c:pt>
                <c:pt idx="395">
                  <c:v>538</c:v>
                </c:pt>
                <c:pt idx="396">
                  <c:v>595</c:v>
                </c:pt>
                <c:pt idx="397">
                  <c:v>596</c:v>
                </c:pt>
                <c:pt idx="398">
                  <c:v>595</c:v>
                </c:pt>
                <c:pt idx="399">
                  <c:v>595</c:v>
                </c:pt>
                <c:pt idx="400">
                  <c:v>603</c:v>
                </c:pt>
                <c:pt idx="401">
                  <c:v>595</c:v>
                </c:pt>
                <c:pt idx="402">
                  <c:v>595</c:v>
                </c:pt>
                <c:pt idx="403">
                  <c:v>595</c:v>
                </c:pt>
                <c:pt idx="404">
                  <c:v>591</c:v>
                </c:pt>
                <c:pt idx="405">
                  <c:v>538</c:v>
                </c:pt>
                <c:pt idx="406">
                  <c:v>468</c:v>
                </c:pt>
                <c:pt idx="407">
                  <c:v>432</c:v>
                </c:pt>
                <c:pt idx="408">
                  <c:v>370</c:v>
                </c:pt>
                <c:pt idx="409">
                  <c:v>371</c:v>
                </c:pt>
                <c:pt idx="410">
                  <c:v>370</c:v>
                </c:pt>
                <c:pt idx="411">
                  <c:v>369</c:v>
                </c:pt>
                <c:pt idx="412">
                  <c:v>369</c:v>
                </c:pt>
                <c:pt idx="413">
                  <c:v>368</c:v>
                </c:pt>
                <c:pt idx="414">
                  <c:v>369</c:v>
                </c:pt>
                <c:pt idx="415">
                  <c:v>369</c:v>
                </c:pt>
                <c:pt idx="416">
                  <c:v>372</c:v>
                </c:pt>
                <c:pt idx="417">
                  <c:v>384</c:v>
                </c:pt>
                <c:pt idx="418">
                  <c:v>384</c:v>
                </c:pt>
                <c:pt idx="419">
                  <c:v>396</c:v>
                </c:pt>
                <c:pt idx="420">
                  <c:v>486</c:v>
                </c:pt>
                <c:pt idx="421">
                  <c:v>579</c:v>
                </c:pt>
                <c:pt idx="422">
                  <c:v>585</c:v>
                </c:pt>
                <c:pt idx="423">
                  <c:v>585</c:v>
                </c:pt>
                <c:pt idx="424">
                  <c:v>585</c:v>
                </c:pt>
                <c:pt idx="425">
                  <c:v>585</c:v>
                </c:pt>
                <c:pt idx="426">
                  <c:v>585</c:v>
                </c:pt>
                <c:pt idx="427">
                  <c:v>585</c:v>
                </c:pt>
                <c:pt idx="428">
                  <c:v>579</c:v>
                </c:pt>
                <c:pt idx="429">
                  <c:v>479</c:v>
                </c:pt>
                <c:pt idx="430">
                  <c:v>453</c:v>
                </c:pt>
                <c:pt idx="431">
                  <c:v>452</c:v>
                </c:pt>
                <c:pt idx="432">
                  <c:v>522</c:v>
                </c:pt>
                <c:pt idx="433">
                  <c:v>407</c:v>
                </c:pt>
                <c:pt idx="434">
                  <c:v>390</c:v>
                </c:pt>
                <c:pt idx="435">
                  <c:v>390</c:v>
                </c:pt>
                <c:pt idx="436">
                  <c:v>390</c:v>
                </c:pt>
                <c:pt idx="437">
                  <c:v>390</c:v>
                </c:pt>
                <c:pt idx="438">
                  <c:v>375</c:v>
                </c:pt>
                <c:pt idx="439">
                  <c:v>393</c:v>
                </c:pt>
                <c:pt idx="440">
                  <c:v>476</c:v>
                </c:pt>
                <c:pt idx="441">
                  <c:v>483</c:v>
                </c:pt>
                <c:pt idx="442">
                  <c:v>485</c:v>
                </c:pt>
                <c:pt idx="443">
                  <c:v>485</c:v>
                </c:pt>
                <c:pt idx="444">
                  <c:v>485</c:v>
                </c:pt>
                <c:pt idx="445">
                  <c:v>493</c:v>
                </c:pt>
                <c:pt idx="446">
                  <c:v>535</c:v>
                </c:pt>
                <c:pt idx="447">
                  <c:v>535</c:v>
                </c:pt>
                <c:pt idx="448">
                  <c:v>535</c:v>
                </c:pt>
                <c:pt idx="449">
                  <c:v>535</c:v>
                </c:pt>
                <c:pt idx="450">
                  <c:v>535</c:v>
                </c:pt>
                <c:pt idx="451">
                  <c:v>533</c:v>
                </c:pt>
                <c:pt idx="452">
                  <c:v>445</c:v>
                </c:pt>
                <c:pt idx="453">
                  <c:v>434</c:v>
                </c:pt>
                <c:pt idx="454">
                  <c:v>434</c:v>
                </c:pt>
                <c:pt idx="455">
                  <c:v>474</c:v>
                </c:pt>
                <c:pt idx="456">
                  <c:v>585</c:v>
                </c:pt>
                <c:pt idx="457">
                  <c:v>576</c:v>
                </c:pt>
                <c:pt idx="458">
                  <c:v>498</c:v>
                </c:pt>
                <c:pt idx="459">
                  <c:v>498</c:v>
                </c:pt>
                <c:pt idx="460">
                  <c:v>524</c:v>
                </c:pt>
                <c:pt idx="461">
                  <c:v>531</c:v>
                </c:pt>
                <c:pt idx="462">
                  <c:v>543</c:v>
                </c:pt>
                <c:pt idx="463">
                  <c:v>531</c:v>
                </c:pt>
                <c:pt idx="464">
                  <c:v>655</c:v>
                </c:pt>
                <c:pt idx="465">
                  <c:v>654</c:v>
                </c:pt>
                <c:pt idx="466">
                  <c:v>652</c:v>
                </c:pt>
                <c:pt idx="467">
                  <c:v>659</c:v>
                </c:pt>
                <c:pt idx="468">
                  <c:v>736</c:v>
                </c:pt>
                <c:pt idx="469">
                  <c:v>737</c:v>
                </c:pt>
                <c:pt idx="470">
                  <c:v>737</c:v>
                </c:pt>
                <c:pt idx="471">
                  <c:v>737</c:v>
                </c:pt>
                <c:pt idx="472">
                  <c:v>737</c:v>
                </c:pt>
                <c:pt idx="473">
                  <c:v>737</c:v>
                </c:pt>
                <c:pt idx="474">
                  <c:v>738</c:v>
                </c:pt>
                <c:pt idx="475">
                  <c:v>739</c:v>
                </c:pt>
                <c:pt idx="476">
                  <c:v>738</c:v>
                </c:pt>
                <c:pt idx="477">
                  <c:v>683</c:v>
                </c:pt>
                <c:pt idx="478">
                  <c:v>588</c:v>
                </c:pt>
                <c:pt idx="479">
                  <c:v>555</c:v>
                </c:pt>
                <c:pt idx="480">
                  <c:v>543</c:v>
                </c:pt>
                <c:pt idx="481">
                  <c:v>544</c:v>
                </c:pt>
                <c:pt idx="482">
                  <c:v>543</c:v>
                </c:pt>
                <c:pt idx="483">
                  <c:v>506</c:v>
                </c:pt>
                <c:pt idx="484">
                  <c:v>482</c:v>
                </c:pt>
                <c:pt idx="485">
                  <c:v>483</c:v>
                </c:pt>
                <c:pt idx="486">
                  <c:v>490</c:v>
                </c:pt>
                <c:pt idx="487">
                  <c:v>459</c:v>
                </c:pt>
                <c:pt idx="488">
                  <c:v>461</c:v>
                </c:pt>
                <c:pt idx="489">
                  <c:v>479</c:v>
                </c:pt>
                <c:pt idx="490">
                  <c:v>479</c:v>
                </c:pt>
                <c:pt idx="491">
                  <c:v>483</c:v>
                </c:pt>
                <c:pt idx="492">
                  <c:v>579</c:v>
                </c:pt>
                <c:pt idx="493">
                  <c:v>581</c:v>
                </c:pt>
                <c:pt idx="494">
                  <c:v>580</c:v>
                </c:pt>
                <c:pt idx="495">
                  <c:v>581</c:v>
                </c:pt>
                <c:pt idx="496">
                  <c:v>580</c:v>
                </c:pt>
                <c:pt idx="497">
                  <c:v>580</c:v>
                </c:pt>
                <c:pt idx="498">
                  <c:v>581</c:v>
                </c:pt>
                <c:pt idx="499">
                  <c:v>581</c:v>
                </c:pt>
                <c:pt idx="500">
                  <c:v>581</c:v>
                </c:pt>
                <c:pt idx="501">
                  <c:v>575</c:v>
                </c:pt>
                <c:pt idx="502">
                  <c:v>478</c:v>
                </c:pt>
                <c:pt idx="503">
                  <c:v>476</c:v>
                </c:pt>
                <c:pt idx="504">
                  <c:v>472</c:v>
                </c:pt>
                <c:pt idx="505">
                  <c:v>384</c:v>
                </c:pt>
                <c:pt idx="506">
                  <c:v>367</c:v>
                </c:pt>
                <c:pt idx="507">
                  <c:v>365</c:v>
                </c:pt>
                <c:pt idx="508">
                  <c:v>365</c:v>
                </c:pt>
                <c:pt idx="509">
                  <c:v>365</c:v>
                </c:pt>
                <c:pt idx="510">
                  <c:v>368</c:v>
                </c:pt>
                <c:pt idx="511">
                  <c:v>443</c:v>
                </c:pt>
                <c:pt idx="512">
                  <c:v>458</c:v>
                </c:pt>
                <c:pt idx="513">
                  <c:v>587</c:v>
                </c:pt>
                <c:pt idx="514">
                  <c:v>609</c:v>
                </c:pt>
                <c:pt idx="515">
                  <c:v>660</c:v>
                </c:pt>
                <c:pt idx="516">
                  <c:v>726</c:v>
                </c:pt>
                <c:pt idx="517">
                  <c:v>736</c:v>
                </c:pt>
                <c:pt idx="518">
                  <c:v>736</c:v>
                </c:pt>
                <c:pt idx="519">
                  <c:v>736</c:v>
                </c:pt>
                <c:pt idx="520">
                  <c:v>738</c:v>
                </c:pt>
                <c:pt idx="521">
                  <c:v>739</c:v>
                </c:pt>
                <c:pt idx="522">
                  <c:v>739</c:v>
                </c:pt>
                <c:pt idx="523">
                  <c:v>685</c:v>
                </c:pt>
                <c:pt idx="524">
                  <c:v>576</c:v>
                </c:pt>
                <c:pt idx="525">
                  <c:v>540</c:v>
                </c:pt>
                <c:pt idx="526">
                  <c:v>471</c:v>
                </c:pt>
                <c:pt idx="527">
                  <c:v>468</c:v>
                </c:pt>
                <c:pt idx="528">
                  <c:v>458</c:v>
                </c:pt>
                <c:pt idx="529">
                  <c:v>415</c:v>
                </c:pt>
                <c:pt idx="530">
                  <c:v>415</c:v>
                </c:pt>
                <c:pt idx="531">
                  <c:v>370</c:v>
                </c:pt>
                <c:pt idx="532">
                  <c:v>367</c:v>
                </c:pt>
                <c:pt idx="533">
                  <c:v>369</c:v>
                </c:pt>
                <c:pt idx="534">
                  <c:v>436</c:v>
                </c:pt>
                <c:pt idx="535">
                  <c:v>420</c:v>
                </c:pt>
                <c:pt idx="536">
                  <c:v>414</c:v>
                </c:pt>
                <c:pt idx="537">
                  <c:v>536</c:v>
                </c:pt>
                <c:pt idx="538">
                  <c:v>565</c:v>
                </c:pt>
                <c:pt idx="539">
                  <c:v>565</c:v>
                </c:pt>
                <c:pt idx="540">
                  <c:v>565</c:v>
                </c:pt>
                <c:pt idx="541">
                  <c:v>565</c:v>
                </c:pt>
                <c:pt idx="542">
                  <c:v>566</c:v>
                </c:pt>
                <c:pt idx="543">
                  <c:v>565</c:v>
                </c:pt>
                <c:pt idx="544">
                  <c:v>565</c:v>
                </c:pt>
                <c:pt idx="545">
                  <c:v>565</c:v>
                </c:pt>
                <c:pt idx="546">
                  <c:v>566</c:v>
                </c:pt>
                <c:pt idx="547">
                  <c:v>565</c:v>
                </c:pt>
                <c:pt idx="548">
                  <c:v>564</c:v>
                </c:pt>
                <c:pt idx="549">
                  <c:v>506</c:v>
                </c:pt>
                <c:pt idx="550">
                  <c:v>410</c:v>
                </c:pt>
                <c:pt idx="551">
                  <c:v>371</c:v>
                </c:pt>
                <c:pt idx="552">
                  <c:v>370</c:v>
                </c:pt>
                <c:pt idx="553">
                  <c:v>369</c:v>
                </c:pt>
                <c:pt idx="554">
                  <c:v>371</c:v>
                </c:pt>
                <c:pt idx="555">
                  <c:v>371</c:v>
                </c:pt>
                <c:pt idx="556">
                  <c:v>369</c:v>
                </c:pt>
                <c:pt idx="557">
                  <c:v>370</c:v>
                </c:pt>
                <c:pt idx="558">
                  <c:v>370</c:v>
                </c:pt>
                <c:pt idx="559">
                  <c:v>368</c:v>
                </c:pt>
                <c:pt idx="560">
                  <c:v>368</c:v>
                </c:pt>
                <c:pt idx="561">
                  <c:v>369</c:v>
                </c:pt>
                <c:pt idx="562">
                  <c:v>369</c:v>
                </c:pt>
                <c:pt idx="563">
                  <c:v>377</c:v>
                </c:pt>
                <c:pt idx="564">
                  <c:v>495</c:v>
                </c:pt>
                <c:pt idx="565">
                  <c:v>504</c:v>
                </c:pt>
                <c:pt idx="566">
                  <c:v>504</c:v>
                </c:pt>
                <c:pt idx="567">
                  <c:v>538</c:v>
                </c:pt>
                <c:pt idx="568">
                  <c:v>585</c:v>
                </c:pt>
                <c:pt idx="569">
                  <c:v>585</c:v>
                </c:pt>
                <c:pt idx="570">
                  <c:v>585</c:v>
                </c:pt>
                <c:pt idx="571">
                  <c:v>584</c:v>
                </c:pt>
                <c:pt idx="572">
                  <c:v>582</c:v>
                </c:pt>
                <c:pt idx="573">
                  <c:v>488</c:v>
                </c:pt>
                <c:pt idx="574">
                  <c:v>396</c:v>
                </c:pt>
                <c:pt idx="575">
                  <c:v>382</c:v>
                </c:pt>
                <c:pt idx="576">
                  <c:v>369</c:v>
                </c:pt>
                <c:pt idx="577">
                  <c:v>370</c:v>
                </c:pt>
                <c:pt idx="578">
                  <c:v>370</c:v>
                </c:pt>
                <c:pt idx="579">
                  <c:v>370</c:v>
                </c:pt>
                <c:pt idx="580">
                  <c:v>370</c:v>
                </c:pt>
                <c:pt idx="581">
                  <c:v>370</c:v>
                </c:pt>
                <c:pt idx="582">
                  <c:v>370</c:v>
                </c:pt>
                <c:pt idx="583">
                  <c:v>370</c:v>
                </c:pt>
                <c:pt idx="584">
                  <c:v>371</c:v>
                </c:pt>
                <c:pt idx="585">
                  <c:v>473</c:v>
                </c:pt>
                <c:pt idx="586">
                  <c:v>532</c:v>
                </c:pt>
                <c:pt idx="587">
                  <c:v>536</c:v>
                </c:pt>
                <c:pt idx="588">
                  <c:v>628</c:v>
                </c:pt>
                <c:pt idx="589">
                  <c:v>634</c:v>
                </c:pt>
                <c:pt idx="590">
                  <c:v>709</c:v>
                </c:pt>
                <c:pt idx="591">
                  <c:v>771</c:v>
                </c:pt>
                <c:pt idx="592">
                  <c:v>770</c:v>
                </c:pt>
                <c:pt idx="593">
                  <c:v>771</c:v>
                </c:pt>
                <c:pt idx="594">
                  <c:v>772</c:v>
                </c:pt>
                <c:pt idx="595">
                  <c:v>773</c:v>
                </c:pt>
                <c:pt idx="596">
                  <c:v>745</c:v>
                </c:pt>
                <c:pt idx="597">
                  <c:v>710</c:v>
                </c:pt>
                <c:pt idx="598">
                  <c:v>710</c:v>
                </c:pt>
                <c:pt idx="599">
                  <c:v>650</c:v>
                </c:pt>
                <c:pt idx="600">
                  <c:v>487</c:v>
                </c:pt>
                <c:pt idx="601">
                  <c:v>380</c:v>
                </c:pt>
                <c:pt idx="602">
                  <c:v>374</c:v>
                </c:pt>
                <c:pt idx="603">
                  <c:v>375</c:v>
                </c:pt>
                <c:pt idx="604">
                  <c:v>375</c:v>
                </c:pt>
                <c:pt idx="605">
                  <c:v>375</c:v>
                </c:pt>
                <c:pt idx="606">
                  <c:v>375</c:v>
                </c:pt>
                <c:pt idx="607">
                  <c:v>375</c:v>
                </c:pt>
                <c:pt idx="608">
                  <c:v>388</c:v>
                </c:pt>
                <c:pt idx="609">
                  <c:v>450</c:v>
                </c:pt>
                <c:pt idx="610">
                  <c:v>456</c:v>
                </c:pt>
                <c:pt idx="611">
                  <c:v>561</c:v>
                </c:pt>
                <c:pt idx="612">
                  <c:v>579</c:v>
                </c:pt>
                <c:pt idx="613">
                  <c:v>585</c:v>
                </c:pt>
                <c:pt idx="614">
                  <c:v>585</c:v>
                </c:pt>
                <c:pt idx="615">
                  <c:v>585</c:v>
                </c:pt>
                <c:pt idx="616">
                  <c:v>585</c:v>
                </c:pt>
                <c:pt idx="617">
                  <c:v>604</c:v>
                </c:pt>
                <c:pt idx="618">
                  <c:v>620</c:v>
                </c:pt>
                <c:pt idx="619">
                  <c:v>622</c:v>
                </c:pt>
                <c:pt idx="620">
                  <c:v>623</c:v>
                </c:pt>
                <c:pt idx="621">
                  <c:v>622</c:v>
                </c:pt>
                <c:pt idx="622">
                  <c:v>530</c:v>
                </c:pt>
                <c:pt idx="623">
                  <c:v>454</c:v>
                </c:pt>
                <c:pt idx="624">
                  <c:v>369</c:v>
                </c:pt>
                <c:pt idx="625">
                  <c:v>368</c:v>
                </c:pt>
                <c:pt idx="626">
                  <c:v>368</c:v>
                </c:pt>
                <c:pt idx="627">
                  <c:v>368</c:v>
                </c:pt>
                <c:pt idx="628">
                  <c:v>367</c:v>
                </c:pt>
                <c:pt idx="629">
                  <c:v>368</c:v>
                </c:pt>
                <c:pt idx="630">
                  <c:v>368</c:v>
                </c:pt>
                <c:pt idx="631">
                  <c:v>369</c:v>
                </c:pt>
                <c:pt idx="632">
                  <c:v>368</c:v>
                </c:pt>
                <c:pt idx="633">
                  <c:v>369</c:v>
                </c:pt>
                <c:pt idx="634">
                  <c:v>404</c:v>
                </c:pt>
                <c:pt idx="635">
                  <c:v>526</c:v>
                </c:pt>
                <c:pt idx="636">
                  <c:v>616</c:v>
                </c:pt>
                <c:pt idx="637">
                  <c:v>664</c:v>
                </c:pt>
                <c:pt idx="638">
                  <c:v>665</c:v>
                </c:pt>
                <c:pt idx="639">
                  <c:v>666</c:v>
                </c:pt>
                <c:pt idx="640">
                  <c:v>665</c:v>
                </c:pt>
                <c:pt idx="641">
                  <c:v>666</c:v>
                </c:pt>
                <c:pt idx="642">
                  <c:v>665</c:v>
                </c:pt>
                <c:pt idx="643">
                  <c:v>666</c:v>
                </c:pt>
                <c:pt idx="644">
                  <c:v>665</c:v>
                </c:pt>
                <c:pt idx="645">
                  <c:v>628</c:v>
                </c:pt>
                <c:pt idx="646">
                  <c:v>553</c:v>
                </c:pt>
                <c:pt idx="647">
                  <c:v>483</c:v>
                </c:pt>
                <c:pt idx="648">
                  <c:v>486</c:v>
                </c:pt>
                <c:pt idx="649">
                  <c:v>482</c:v>
                </c:pt>
                <c:pt idx="650">
                  <c:v>534</c:v>
                </c:pt>
                <c:pt idx="651">
                  <c:v>585</c:v>
                </c:pt>
                <c:pt idx="652">
                  <c:v>585</c:v>
                </c:pt>
                <c:pt idx="653">
                  <c:v>587</c:v>
                </c:pt>
                <c:pt idx="654">
                  <c:v>662</c:v>
                </c:pt>
                <c:pt idx="655">
                  <c:v>665</c:v>
                </c:pt>
                <c:pt idx="656">
                  <c:v>664</c:v>
                </c:pt>
                <c:pt idx="657">
                  <c:v>664</c:v>
                </c:pt>
                <c:pt idx="658">
                  <c:v>665</c:v>
                </c:pt>
                <c:pt idx="659">
                  <c:v>666</c:v>
                </c:pt>
                <c:pt idx="660">
                  <c:v>681</c:v>
                </c:pt>
                <c:pt idx="661">
                  <c:v>715</c:v>
                </c:pt>
                <c:pt idx="662">
                  <c:v>715</c:v>
                </c:pt>
                <c:pt idx="663">
                  <c:v>716</c:v>
                </c:pt>
                <c:pt idx="664">
                  <c:v>715</c:v>
                </c:pt>
                <c:pt idx="665">
                  <c:v>715</c:v>
                </c:pt>
                <c:pt idx="666">
                  <c:v>715</c:v>
                </c:pt>
                <c:pt idx="667">
                  <c:v>715</c:v>
                </c:pt>
                <c:pt idx="668">
                  <c:v>715</c:v>
                </c:pt>
                <c:pt idx="669">
                  <c:v>712</c:v>
                </c:pt>
                <c:pt idx="670">
                  <c:v>665</c:v>
                </c:pt>
                <c:pt idx="671">
                  <c:v>660</c:v>
                </c:pt>
                <c:pt idx="672">
                  <c:v>590</c:v>
                </c:pt>
                <c:pt idx="673">
                  <c:v>590</c:v>
                </c:pt>
                <c:pt idx="674">
                  <c:v>590</c:v>
                </c:pt>
                <c:pt idx="675">
                  <c:v>590</c:v>
                </c:pt>
                <c:pt idx="676">
                  <c:v>590</c:v>
                </c:pt>
                <c:pt idx="677">
                  <c:v>594</c:v>
                </c:pt>
                <c:pt idx="678">
                  <c:v>620</c:v>
                </c:pt>
                <c:pt idx="679">
                  <c:v>620</c:v>
                </c:pt>
                <c:pt idx="680">
                  <c:v>620</c:v>
                </c:pt>
                <c:pt idx="681">
                  <c:v>622</c:v>
                </c:pt>
                <c:pt idx="682">
                  <c:v>630</c:v>
                </c:pt>
                <c:pt idx="683">
                  <c:v>620</c:v>
                </c:pt>
                <c:pt idx="684">
                  <c:v>678</c:v>
                </c:pt>
                <c:pt idx="685">
                  <c:v>685</c:v>
                </c:pt>
                <c:pt idx="686">
                  <c:v>685</c:v>
                </c:pt>
                <c:pt idx="687">
                  <c:v>685</c:v>
                </c:pt>
                <c:pt idx="688">
                  <c:v>685</c:v>
                </c:pt>
                <c:pt idx="689">
                  <c:v>685</c:v>
                </c:pt>
                <c:pt idx="690">
                  <c:v>685</c:v>
                </c:pt>
                <c:pt idx="691">
                  <c:v>685</c:v>
                </c:pt>
                <c:pt idx="692">
                  <c:v>685</c:v>
                </c:pt>
                <c:pt idx="693">
                  <c:v>675</c:v>
                </c:pt>
                <c:pt idx="694">
                  <c:v>610</c:v>
                </c:pt>
                <c:pt idx="695">
                  <c:v>599</c:v>
                </c:pt>
                <c:pt idx="696">
                  <c:v>540</c:v>
                </c:pt>
                <c:pt idx="697">
                  <c:v>541</c:v>
                </c:pt>
                <c:pt idx="698">
                  <c:v>540</c:v>
                </c:pt>
                <c:pt idx="699">
                  <c:v>539</c:v>
                </c:pt>
                <c:pt idx="700">
                  <c:v>539</c:v>
                </c:pt>
                <c:pt idx="701">
                  <c:v>544</c:v>
                </c:pt>
                <c:pt idx="702">
                  <c:v>594</c:v>
                </c:pt>
                <c:pt idx="703">
                  <c:v>585</c:v>
                </c:pt>
                <c:pt idx="704">
                  <c:v>585</c:v>
                </c:pt>
                <c:pt idx="705">
                  <c:v>585</c:v>
                </c:pt>
                <c:pt idx="706">
                  <c:v>585</c:v>
                </c:pt>
                <c:pt idx="707">
                  <c:v>585</c:v>
                </c:pt>
                <c:pt idx="708">
                  <c:v>615</c:v>
                </c:pt>
                <c:pt idx="709">
                  <c:v>675</c:v>
                </c:pt>
                <c:pt idx="710">
                  <c:v>666</c:v>
                </c:pt>
                <c:pt idx="711">
                  <c:v>650</c:v>
                </c:pt>
                <c:pt idx="712">
                  <c:v>650</c:v>
                </c:pt>
                <c:pt idx="713">
                  <c:v>650</c:v>
                </c:pt>
                <c:pt idx="714">
                  <c:v>650</c:v>
                </c:pt>
                <c:pt idx="715">
                  <c:v>596</c:v>
                </c:pt>
                <c:pt idx="716">
                  <c:v>589</c:v>
                </c:pt>
                <c:pt idx="717">
                  <c:v>554</c:v>
                </c:pt>
                <c:pt idx="718">
                  <c:v>462</c:v>
                </c:pt>
                <c:pt idx="719">
                  <c:v>443</c:v>
                </c:pt>
                <c:pt idx="720">
                  <c:v>404</c:v>
                </c:pt>
                <c:pt idx="721">
                  <c:v>376</c:v>
                </c:pt>
                <c:pt idx="722">
                  <c:v>376</c:v>
                </c:pt>
                <c:pt idx="723">
                  <c:v>374</c:v>
                </c:pt>
                <c:pt idx="724">
                  <c:v>374</c:v>
                </c:pt>
                <c:pt idx="725">
                  <c:v>374</c:v>
                </c:pt>
                <c:pt idx="726">
                  <c:v>375</c:v>
                </c:pt>
                <c:pt idx="727">
                  <c:v>427</c:v>
                </c:pt>
                <c:pt idx="728">
                  <c:v>392</c:v>
                </c:pt>
                <c:pt idx="729">
                  <c:v>391</c:v>
                </c:pt>
                <c:pt idx="730">
                  <c:v>455</c:v>
                </c:pt>
                <c:pt idx="731">
                  <c:v>518</c:v>
                </c:pt>
                <c:pt idx="732">
                  <c:v>602</c:v>
                </c:pt>
                <c:pt idx="733">
                  <c:v>598</c:v>
                </c:pt>
                <c:pt idx="734">
                  <c:v>607</c:v>
                </c:pt>
                <c:pt idx="735">
                  <c:v>568</c:v>
                </c:pt>
                <c:pt idx="736">
                  <c:v>568</c:v>
                </c:pt>
                <c:pt idx="737">
                  <c:v>568</c:v>
                </c:pt>
                <c:pt idx="738">
                  <c:v>579</c:v>
                </c:pt>
                <c:pt idx="739">
                  <c:v>593</c:v>
                </c:pt>
                <c:pt idx="740">
                  <c:v>547</c:v>
                </c:pt>
                <c:pt idx="741">
                  <c:v>438</c:v>
                </c:pt>
                <c:pt idx="742">
                  <c:v>381</c:v>
                </c:pt>
                <c:pt idx="743">
                  <c:v>373</c:v>
                </c:pt>
                <c:pt idx="744">
                  <c:v>371</c:v>
                </c:pt>
                <c:pt idx="745">
                  <c:v>391</c:v>
                </c:pt>
                <c:pt idx="746">
                  <c:v>506</c:v>
                </c:pt>
                <c:pt idx="747">
                  <c:v>508</c:v>
                </c:pt>
                <c:pt idx="748">
                  <c:v>508</c:v>
                </c:pt>
                <c:pt idx="749">
                  <c:v>470</c:v>
                </c:pt>
                <c:pt idx="750">
                  <c:v>505</c:v>
                </c:pt>
                <c:pt idx="751">
                  <c:v>545</c:v>
                </c:pt>
                <c:pt idx="752">
                  <c:v>532</c:v>
                </c:pt>
                <c:pt idx="753">
                  <c:v>516</c:v>
                </c:pt>
                <c:pt idx="754">
                  <c:v>563</c:v>
                </c:pt>
                <c:pt idx="755">
                  <c:v>644</c:v>
                </c:pt>
                <c:pt idx="756">
                  <c:v>744</c:v>
                </c:pt>
                <c:pt idx="757">
                  <c:v>767</c:v>
                </c:pt>
                <c:pt idx="758">
                  <c:v>767</c:v>
                </c:pt>
                <c:pt idx="759">
                  <c:v>767</c:v>
                </c:pt>
                <c:pt idx="760">
                  <c:v>767</c:v>
                </c:pt>
                <c:pt idx="761">
                  <c:v>767</c:v>
                </c:pt>
                <c:pt idx="762">
                  <c:v>767</c:v>
                </c:pt>
                <c:pt idx="763">
                  <c:v>767</c:v>
                </c:pt>
                <c:pt idx="764">
                  <c:v>765</c:v>
                </c:pt>
                <c:pt idx="765">
                  <c:v>702</c:v>
                </c:pt>
                <c:pt idx="766">
                  <c:v>699</c:v>
                </c:pt>
                <c:pt idx="767">
                  <c:v>658</c:v>
                </c:pt>
                <c:pt idx="768">
                  <c:v>631</c:v>
                </c:pt>
                <c:pt idx="769">
                  <c:v>542</c:v>
                </c:pt>
                <c:pt idx="770">
                  <c:v>540</c:v>
                </c:pt>
                <c:pt idx="771">
                  <c:v>502</c:v>
                </c:pt>
                <c:pt idx="772">
                  <c:v>465</c:v>
                </c:pt>
                <c:pt idx="773">
                  <c:v>495</c:v>
                </c:pt>
                <c:pt idx="774">
                  <c:v>461</c:v>
                </c:pt>
                <c:pt idx="775">
                  <c:v>540</c:v>
                </c:pt>
                <c:pt idx="776">
                  <c:v>540</c:v>
                </c:pt>
                <c:pt idx="777">
                  <c:v>566</c:v>
                </c:pt>
                <c:pt idx="778">
                  <c:v>614</c:v>
                </c:pt>
                <c:pt idx="779">
                  <c:v>712</c:v>
                </c:pt>
                <c:pt idx="780">
                  <c:v>730</c:v>
                </c:pt>
                <c:pt idx="781">
                  <c:v>733</c:v>
                </c:pt>
                <c:pt idx="782">
                  <c:v>777</c:v>
                </c:pt>
                <c:pt idx="783">
                  <c:v>780</c:v>
                </c:pt>
                <c:pt idx="784">
                  <c:v>781</c:v>
                </c:pt>
                <c:pt idx="785">
                  <c:v>783</c:v>
                </c:pt>
                <c:pt idx="786">
                  <c:v>782</c:v>
                </c:pt>
                <c:pt idx="787">
                  <c:v>783</c:v>
                </c:pt>
                <c:pt idx="788">
                  <c:v>781</c:v>
                </c:pt>
                <c:pt idx="789">
                  <c:v>708</c:v>
                </c:pt>
                <c:pt idx="790">
                  <c:v>627</c:v>
                </c:pt>
                <c:pt idx="791">
                  <c:v>596</c:v>
                </c:pt>
                <c:pt idx="792">
                  <c:v>594</c:v>
                </c:pt>
                <c:pt idx="793">
                  <c:v>591</c:v>
                </c:pt>
                <c:pt idx="794">
                  <c:v>557</c:v>
                </c:pt>
                <c:pt idx="795">
                  <c:v>529</c:v>
                </c:pt>
                <c:pt idx="796">
                  <c:v>576</c:v>
                </c:pt>
                <c:pt idx="797">
                  <c:v>580</c:v>
                </c:pt>
                <c:pt idx="798">
                  <c:v>606</c:v>
                </c:pt>
                <c:pt idx="799">
                  <c:v>673</c:v>
                </c:pt>
                <c:pt idx="800">
                  <c:v>600</c:v>
                </c:pt>
                <c:pt idx="801">
                  <c:v>582</c:v>
                </c:pt>
                <c:pt idx="802">
                  <c:v>586</c:v>
                </c:pt>
                <c:pt idx="803">
                  <c:v>663</c:v>
                </c:pt>
                <c:pt idx="804">
                  <c:v>753</c:v>
                </c:pt>
                <c:pt idx="805">
                  <c:v>782</c:v>
                </c:pt>
                <c:pt idx="806">
                  <c:v>783</c:v>
                </c:pt>
                <c:pt idx="807">
                  <c:v>784</c:v>
                </c:pt>
                <c:pt idx="808">
                  <c:v>784</c:v>
                </c:pt>
                <c:pt idx="809">
                  <c:v>783</c:v>
                </c:pt>
                <c:pt idx="810">
                  <c:v>784</c:v>
                </c:pt>
                <c:pt idx="811">
                  <c:v>783</c:v>
                </c:pt>
                <c:pt idx="812">
                  <c:v>784</c:v>
                </c:pt>
                <c:pt idx="813">
                  <c:v>781</c:v>
                </c:pt>
                <c:pt idx="814">
                  <c:v>684</c:v>
                </c:pt>
                <c:pt idx="815">
                  <c:v>586</c:v>
                </c:pt>
                <c:pt idx="816">
                  <c:v>569</c:v>
                </c:pt>
                <c:pt idx="817">
                  <c:v>485</c:v>
                </c:pt>
                <c:pt idx="818">
                  <c:v>484</c:v>
                </c:pt>
                <c:pt idx="819">
                  <c:v>479</c:v>
                </c:pt>
                <c:pt idx="820">
                  <c:v>444</c:v>
                </c:pt>
                <c:pt idx="821">
                  <c:v>415</c:v>
                </c:pt>
                <c:pt idx="822">
                  <c:v>439</c:v>
                </c:pt>
                <c:pt idx="823">
                  <c:v>438</c:v>
                </c:pt>
                <c:pt idx="824">
                  <c:v>438</c:v>
                </c:pt>
                <c:pt idx="825">
                  <c:v>438</c:v>
                </c:pt>
                <c:pt idx="826">
                  <c:v>490</c:v>
                </c:pt>
                <c:pt idx="827">
                  <c:v>627</c:v>
                </c:pt>
                <c:pt idx="828">
                  <c:v>692</c:v>
                </c:pt>
                <c:pt idx="829">
                  <c:v>698</c:v>
                </c:pt>
                <c:pt idx="830">
                  <c:v>779</c:v>
                </c:pt>
                <c:pt idx="831">
                  <c:v>783</c:v>
                </c:pt>
                <c:pt idx="832">
                  <c:v>783</c:v>
                </c:pt>
                <c:pt idx="833">
                  <c:v>783</c:v>
                </c:pt>
                <c:pt idx="834">
                  <c:v>783</c:v>
                </c:pt>
                <c:pt idx="835">
                  <c:v>783</c:v>
                </c:pt>
                <c:pt idx="836">
                  <c:v>783</c:v>
                </c:pt>
                <c:pt idx="837">
                  <c:v>761</c:v>
                </c:pt>
                <c:pt idx="838">
                  <c:v>760</c:v>
                </c:pt>
                <c:pt idx="839">
                  <c:v>649</c:v>
                </c:pt>
                <c:pt idx="840">
                  <c:v>489</c:v>
                </c:pt>
                <c:pt idx="841">
                  <c:v>480</c:v>
                </c:pt>
                <c:pt idx="842">
                  <c:v>481</c:v>
                </c:pt>
                <c:pt idx="843">
                  <c:v>480</c:v>
                </c:pt>
                <c:pt idx="844">
                  <c:v>480</c:v>
                </c:pt>
                <c:pt idx="845">
                  <c:v>480</c:v>
                </c:pt>
                <c:pt idx="846">
                  <c:v>491</c:v>
                </c:pt>
                <c:pt idx="847">
                  <c:v>480</c:v>
                </c:pt>
                <c:pt idx="848">
                  <c:v>483</c:v>
                </c:pt>
                <c:pt idx="849">
                  <c:v>482</c:v>
                </c:pt>
                <c:pt idx="850">
                  <c:v>488</c:v>
                </c:pt>
                <c:pt idx="851">
                  <c:v>654</c:v>
                </c:pt>
                <c:pt idx="852">
                  <c:v>728</c:v>
                </c:pt>
                <c:pt idx="853">
                  <c:v>728</c:v>
                </c:pt>
                <c:pt idx="854">
                  <c:v>728</c:v>
                </c:pt>
                <c:pt idx="855">
                  <c:v>729</c:v>
                </c:pt>
                <c:pt idx="856">
                  <c:v>732</c:v>
                </c:pt>
                <c:pt idx="857">
                  <c:v>755</c:v>
                </c:pt>
                <c:pt idx="858">
                  <c:v>755</c:v>
                </c:pt>
                <c:pt idx="859">
                  <c:v>754</c:v>
                </c:pt>
                <c:pt idx="860">
                  <c:v>708</c:v>
                </c:pt>
                <c:pt idx="861">
                  <c:v>700</c:v>
                </c:pt>
                <c:pt idx="862">
                  <c:v>618</c:v>
                </c:pt>
                <c:pt idx="863">
                  <c:v>580</c:v>
                </c:pt>
                <c:pt idx="864">
                  <c:v>548</c:v>
                </c:pt>
                <c:pt idx="865">
                  <c:v>507</c:v>
                </c:pt>
                <c:pt idx="866">
                  <c:v>490</c:v>
                </c:pt>
                <c:pt idx="867">
                  <c:v>490</c:v>
                </c:pt>
                <c:pt idx="868">
                  <c:v>490</c:v>
                </c:pt>
                <c:pt idx="869">
                  <c:v>490</c:v>
                </c:pt>
                <c:pt idx="870">
                  <c:v>490</c:v>
                </c:pt>
                <c:pt idx="871">
                  <c:v>490</c:v>
                </c:pt>
                <c:pt idx="872">
                  <c:v>491</c:v>
                </c:pt>
                <c:pt idx="873">
                  <c:v>489</c:v>
                </c:pt>
                <c:pt idx="874">
                  <c:v>507</c:v>
                </c:pt>
                <c:pt idx="875">
                  <c:v>617</c:v>
                </c:pt>
                <c:pt idx="876">
                  <c:v>712</c:v>
                </c:pt>
                <c:pt idx="877">
                  <c:v>720</c:v>
                </c:pt>
                <c:pt idx="878">
                  <c:v>754</c:v>
                </c:pt>
                <c:pt idx="879">
                  <c:v>782</c:v>
                </c:pt>
                <c:pt idx="880">
                  <c:v>782</c:v>
                </c:pt>
                <c:pt idx="881">
                  <c:v>779</c:v>
                </c:pt>
                <c:pt idx="882">
                  <c:v>778</c:v>
                </c:pt>
                <c:pt idx="883">
                  <c:v>778</c:v>
                </c:pt>
                <c:pt idx="884">
                  <c:v>779</c:v>
                </c:pt>
                <c:pt idx="885">
                  <c:v>777</c:v>
                </c:pt>
                <c:pt idx="886">
                  <c:v>731</c:v>
                </c:pt>
                <c:pt idx="887">
                  <c:v>726</c:v>
                </c:pt>
                <c:pt idx="888">
                  <c:v>670</c:v>
                </c:pt>
                <c:pt idx="889">
                  <c:v>557</c:v>
                </c:pt>
                <c:pt idx="890">
                  <c:v>555</c:v>
                </c:pt>
                <c:pt idx="891">
                  <c:v>555</c:v>
                </c:pt>
                <c:pt idx="892">
                  <c:v>547</c:v>
                </c:pt>
                <c:pt idx="893">
                  <c:v>548</c:v>
                </c:pt>
                <c:pt idx="894">
                  <c:v>548</c:v>
                </c:pt>
                <c:pt idx="895">
                  <c:v>548</c:v>
                </c:pt>
                <c:pt idx="896">
                  <c:v>550</c:v>
                </c:pt>
                <c:pt idx="897">
                  <c:v>580</c:v>
                </c:pt>
                <c:pt idx="898">
                  <c:v>579</c:v>
                </c:pt>
                <c:pt idx="899">
                  <c:v>589</c:v>
                </c:pt>
                <c:pt idx="900">
                  <c:v>719</c:v>
                </c:pt>
                <c:pt idx="901">
                  <c:v>778</c:v>
                </c:pt>
                <c:pt idx="902">
                  <c:v>780</c:v>
                </c:pt>
                <c:pt idx="903">
                  <c:v>782</c:v>
                </c:pt>
                <c:pt idx="904">
                  <c:v>781</c:v>
                </c:pt>
                <c:pt idx="905">
                  <c:v>781</c:v>
                </c:pt>
                <c:pt idx="906">
                  <c:v>782</c:v>
                </c:pt>
                <c:pt idx="907">
                  <c:v>781</c:v>
                </c:pt>
                <c:pt idx="908">
                  <c:v>781</c:v>
                </c:pt>
                <c:pt idx="909">
                  <c:v>782</c:v>
                </c:pt>
                <c:pt idx="910">
                  <c:v>757</c:v>
                </c:pt>
                <c:pt idx="911">
                  <c:v>757</c:v>
                </c:pt>
                <c:pt idx="912">
                  <c:v>708</c:v>
                </c:pt>
                <c:pt idx="913">
                  <c:v>681</c:v>
                </c:pt>
                <c:pt idx="914">
                  <c:v>602</c:v>
                </c:pt>
                <c:pt idx="915">
                  <c:v>602</c:v>
                </c:pt>
                <c:pt idx="916">
                  <c:v>578</c:v>
                </c:pt>
                <c:pt idx="917">
                  <c:v>537</c:v>
                </c:pt>
                <c:pt idx="918">
                  <c:v>496</c:v>
                </c:pt>
                <c:pt idx="919">
                  <c:v>540</c:v>
                </c:pt>
                <c:pt idx="920">
                  <c:v>540</c:v>
                </c:pt>
                <c:pt idx="921">
                  <c:v>608</c:v>
                </c:pt>
                <c:pt idx="922">
                  <c:v>626</c:v>
                </c:pt>
                <c:pt idx="923">
                  <c:v>698</c:v>
                </c:pt>
                <c:pt idx="924">
                  <c:v>781</c:v>
                </c:pt>
                <c:pt idx="925">
                  <c:v>782</c:v>
                </c:pt>
                <c:pt idx="926">
                  <c:v>782</c:v>
                </c:pt>
                <c:pt idx="927">
                  <c:v>782</c:v>
                </c:pt>
                <c:pt idx="928">
                  <c:v>782</c:v>
                </c:pt>
                <c:pt idx="929">
                  <c:v>782</c:v>
                </c:pt>
                <c:pt idx="930">
                  <c:v>782</c:v>
                </c:pt>
                <c:pt idx="931">
                  <c:v>781</c:v>
                </c:pt>
                <c:pt idx="932">
                  <c:v>783</c:v>
                </c:pt>
                <c:pt idx="933">
                  <c:v>782</c:v>
                </c:pt>
                <c:pt idx="934">
                  <c:v>783</c:v>
                </c:pt>
                <c:pt idx="935">
                  <c:v>769</c:v>
                </c:pt>
                <c:pt idx="936">
                  <c:v>597</c:v>
                </c:pt>
                <c:pt idx="937">
                  <c:v>560</c:v>
                </c:pt>
                <c:pt idx="938">
                  <c:v>561</c:v>
                </c:pt>
                <c:pt idx="939">
                  <c:v>561</c:v>
                </c:pt>
                <c:pt idx="940">
                  <c:v>561</c:v>
                </c:pt>
                <c:pt idx="941">
                  <c:v>561</c:v>
                </c:pt>
                <c:pt idx="942">
                  <c:v>523</c:v>
                </c:pt>
                <c:pt idx="943">
                  <c:v>520</c:v>
                </c:pt>
                <c:pt idx="944">
                  <c:v>522</c:v>
                </c:pt>
                <c:pt idx="945">
                  <c:v>545</c:v>
                </c:pt>
                <c:pt idx="946">
                  <c:v>558</c:v>
                </c:pt>
                <c:pt idx="947">
                  <c:v>656</c:v>
                </c:pt>
                <c:pt idx="948">
                  <c:v>776</c:v>
                </c:pt>
                <c:pt idx="949">
                  <c:v>783</c:v>
                </c:pt>
                <c:pt idx="950">
                  <c:v>782</c:v>
                </c:pt>
                <c:pt idx="951">
                  <c:v>782</c:v>
                </c:pt>
                <c:pt idx="952">
                  <c:v>782</c:v>
                </c:pt>
                <c:pt idx="953">
                  <c:v>783</c:v>
                </c:pt>
                <c:pt idx="954">
                  <c:v>781</c:v>
                </c:pt>
                <c:pt idx="955">
                  <c:v>782</c:v>
                </c:pt>
                <c:pt idx="956">
                  <c:v>782</c:v>
                </c:pt>
                <c:pt idx="957">
                  <c:v>739</c:v>
                </c:pt>
                <c:pt idx="958">
                  <c:v>689</c:v>
                </c:pt>
                <c:pt idx="959">
                  <c:v>648</c:v>
                </c:pt>
                <c:pt idx="960">
                  <c:v>544</c:v>
                </c:pt>
                <c:pt idx="961">
                  <c:v>535</c:v>
                </c:pt>
                <c:pt idx="962">
                  <c:v>536</c:v>
                </c:pt>
                <c:pt idx="963">
                  <c:v>535</c:v>
                </c:pt>
                <c:pt idx="964">
                  <c:v>535</c:v>
                </c:pt>
                <c:pt idx="965">
                  <c:v>535</c:v>
                </c:pt>
                <c:pt idx="966">
                  <c:v>534</c:v>
                </c:pt>
                <c:pt idx="967">
                  <c:v>535</c:v>
                </c:pt>
                <c:pt idx="968">
                  <c:v>535</c:v>
                </c:pt>
                <c:pt idx="969">
                  <c:v>541</c:v>
                </c:pt>
                <c:pt idx="970">
                  <c:v>596</c:v>
                </c:pt>
                <c:pt idx="971">
                  <c:v>697</c:v>
                </c:pt>
                <c:pt idx="972">
                  <c:v>763</c:v>
                </c:pt>
                <c:pt idx="973">
                  <c:v>778</c:v>
                </c:pt>
                <c:pt idx="974">
                  <c:v>780</c:v>
                </c:pt>
                <c:pt idx="975">
                  <c:v>781</c:v>
                </c:pt>
                <c:pt idx="976">
                  <c:v>780</c:v>
                </c:pt>
                <c:pt idx="977">
                  <c:v>780</c:v>
                </c:pt>
                <c:pt idx="978">
                  <c:v>780</c:v>
                </c:pt>
                <c:pt idx="979">
                  <c:v>780</c:v>
                </c:pt>
                <c:pt idx="980">
                  <c:v>779</c:v>
                </c:pt>
                <c:pt idx="981">
                  <c:v>740</c:v>
                </c:pt>
                <c:pt idx="982">
                  <c:v>649</c:v>
                </c:pt>
                <c:pt idx="983">
                  <c:v>641</c:v>
                </c:pt>
                <c:pt idx="984">
                  <c:v>639</c:v>
                </c:pt>
                <c:pt idx="985">
                  <c:v>563</c:v>
                </c:pt>
                <c:pt idx="986">
                  <c:v>522</c:v>
                </c:pt>
                <c:pt idx="987">
                  <c:v>500</c:v>
                </c:pt>
                <c:pt idx="988">
                  <c:v>499</c:v>
                </c:pt>
                <c:pt idx="989">
                  <c:v>499</c:v>
                </c:pt>
                <c:pt idx="990">
                  <c:v>498</c:v>
                </c:pt>
                <c:pt idx="991">
                  <c:v>498</c:v>
                </c:pt>
                <c:pt idx="992">
                  <c:v>534</c:v>
                </c:pt>
                <c:pt idx="993">
                  <c:v>549</c:v>
                </c:pt>
                <c:pt idx="994">
                  <c:v>555</c:v>
                </c:pt>
                <c:pt idx="995">
                  <c:v>649</c:v>
                </c:pt>
                <c:pt idx="996">
                  <c:v>750</c:v>
                </c:pt>
                <c:pt idx="997">
                  <c:v>772</c:v>
                </c:pt>
                <c:pt idx="998">
                  <c:v>780</c:v>
                </c:pt>
                <c:pt idx="999">
                  <c:v>780</c:v>
                </c:pt>
                <c:pt idx="1000">
                  <c:v>780</c:v>
                </c:pt>
                <c:pt idx="1001">
                  <c:v>777</c:v>
                </c:pt>
                <c:pt idx="1002">
                  <c:v>778</c:v>
                </c:pt>
                <c:pt idx="1003">
                  <c:v>780</c:v>
                </c:pt>
                <c:pt idx="1004">
                  <c:v>779</c:v>
                </c:pt>
                <c:pt idx="1005">
                  <c:v>746</c:v>
                </c:pt>
                <c:pt idx="1006">
                  <c:v>738</c:v>
                </c:pt>
                <c:pt idx="1007">
                  <c:v>655</c:v>
                </c:pt>
                <c:pt idx="1008">
                  <c:v>551</c:v>
                </c:pt>
                <c:pt idx="1009">
                  <c:v>551</c:v>
                </c:pt>
                <c:pt idx="1010">
                  <c:v>544</c:v>
                </c:pt>
                <c:pt idx="1011">
                  <c:v>498</c:v>
                </c:pt>
                <c:pt idx="1012">
                  <c:v>499</c:v>
                </c:pt>
                <c:pt idx="1013">
                  <c:v>499</c:v>
                </c:pt>
                <c:pt idx="1014">
                  <c:v>499</c:v>
                </c:pt>
                <c:pt idx="1015">
                  <c:v>498</c:v>
                </c:pt>
                <c:pt idx="1016">
                  <c:v>498</c:v>
                </c:pt>
                <c:pt idx="1017">
                  <c:v>500</c:v>
                </c:pt>
                <c:pt idx="1018">
                  <c:v>549</c:v>
                </c:pt>
                <c:pt idx="1019">
                  <c:v>551</c:v>
                </c:pt>
                <c:pt idx="1020">
                  <c:v>628</c:v>
                </c:pt>
                <c:pt idx="1021">
                  <c:v>723</c:v>
                </c:pt>
                <c:pt idx="1022">
                  <c:v>782</c:v>
                </c:pt>
                <c:pt idx="1023">
                  <c:v>783</c:v>
                </c:pt>
                <c:pt idx="1024">
                  <c:v>784</c:v>
                </c:pt>
                <c:pt idx="1025">
                  <c:v>783</c:v>
                </c:pt>
                <c:pt idx="1026">
                  <c:v>783</c:v>
                </c:pt>
                <c:pt idx="1027">
                  <c:v>783</c:v>
                </c:pt>
                <c:pt idx="1028">
                  <c:v>783</c:v>
                </c:pt>
                <c:pt idx="1029">
                  <c:v>783</c:v>
                </c:pt>
                <c:pt idx="1030">
                  <c:v>738</c:v>
                </c:pt>
                <c:pt idx="1031">
                  <c:v>706</c:v>
                </c:pt>
                <c:pt idx="1032">
                  <c:v>700</c:v>
                </c:pt>
                <c:pt idx="1033">
                  <c:v>685</c:v>
                </c:pt>
                <c:pt idx="1034">
                  <c:v>676</c:v>
                </c:pt>
                <c:pt idx="1035">
                  <c:v>677</c:v>
                </c:pt>
                <c:pt idx="1036">
                  <c:v>676</c:v>
                </c:pt>
                <c:pt idx="1037">
                  <c:v>675</c:v>
                </c:pt>
                <c:pt idx="1038">
                  <c:v>662</c:v>
                </c:pt>
                <c:pt idx="1039">
                  <c:v>578</c:v>
                </c:pt>
                <c:pt idx="1040">
                  <c:v>573</c:v>
                </c:pt>
                <c:pt idx="1041">
                  <c:v>588</c:v>
                </c:pt>
                <c:pt idx="1042">
                  <c:v>674</c:v>
                </c:pt>
                <c:pt idx="1043">
                  <c:v>675</c:v>
                </c:pt>
                <c:pt idx="1044">
                  <c:v>758</c:v>
                </c:pt>
                <c:pt idx="1045">
                  <c:v>785</c:v>
                </c:pt>
                <c:pt idx="1046">
                  <c:v>783</c:v>
                </c:pt>
                <c:pt idx="1047">
                  <c:v>783</c:v>
                </c:pt>
                <c:pt idx="1048">
                  <c:v>784</c:v>
                </c:pt>
                <c:pt idx="1049">
                  <c:v>783</c:v>
                </c:pt>
                <c:pt idx="1050">
                  <c:v>783</c:v>
                </c:pt>
                <c:pt idx="1051">
                  <c:v>783</c:v>
                </c:pt>
                <c:pt idx="1052">
                  <c:v>754</c:v>
                </c:pt>
                <c:pt idx="1053">
                  <c:v>703</c:v>
                </c:pt>
                <c:pt idx="1054">
                  <c:v>652</c:v>
                </c:pt>
                <c:pt idx="1055">
                  <c:v>592</c:v>
                </c:pt>
                <c:pt idx="1056">
                  <c:v>467</c:v>
                </c:pt>
                <c:pt idx="1057">
                  <c:v>465</c:v>
                </c:pt>
                <c:pt idx="1058">
                  <c:v>465</c:v>
                </c:pt>
                <c:pt idx="1059">
                  <c:v>465</c:v>
                </c:pt>
                <c:pt idx="1060">
                  <c:v>463</c:v>
                </c:pt>
                <c:pt idx="1061">
                  <c:v>463</c:v>
                </c:pt>
                <c:pt idx="1062">
                  <c:v>463</c:v>
                </c:pt>
                <c:pt idx="1063">
                  <c:v>464</c:v>
                </c:pt>
                <c:pt idx="1064">
                  <c:v>466</c:v>
                </c:pt>
                <c:pt idx="1065">
                  <c:v>528</c:v>
                </c:pt>
                <c:pt idx="1066">
                  <c:v>529</c:v>
                </c:pt>
                <c:pt idx="1067">
                  <c:v>686</c:v>
                </c:pt>
                <c:pt idx="1068">
                  <c:v>775</c:v>
                </c:pt>
                <c:pt idx="1069">
                  <c:v>776</c:v>
                </c:pt>
                <c:pt idx="1070">
                  <c:v>778</c:v>
                </c:pt>
                <c:pt idx="1071">
                  <c:v>778</c:v>
                </c:pt>
                <c:pt idx="1072">
                  <c:v>778</c:v>
                </c:pt>
                <c:pt idx="1073">
                  <c:v>779</c:v>
                </c:pt>
                <c:pt idx="1074">
                  <c:v>763</c:v>
                </c:pt>
                <c:pt idx="1075">
                  <c:v>779</c:v>
                </c:pt>
                <c:pt idx="1076">
                  <c:v>782</c:v>
                </c:pt>
                <c:pt idx="1077">
                  <c:v>782</c:v>
                </c:pt>
                <c:pt idx="1078">
                  <c:v>621</c:v>
                </c:pt>
                <c:pt idx="1079">
                  <c:v>271</c:v>
                </c:pt>
                <c:pt idx="1080">
                  <c:v>20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8</c:v>
                </c:pt>
                <c:pt idx="1155">
                  <c:v>11</c:v>
                </c:pt>
                <c:pt idx="1156">
                  <c:v>26</c:v>
                </c:pt>
                <c:pt idx="1157">
                  <c:v>101</c:v>
                </c:pt>
                <c:pt idx="1158">
                  <c:v>236</c:v>
                </c:pt>
                <c:pt idx="1159">
                  <c:v>304</c:v>
                </c:pt>
                <c:pt idx="1160">
                  <c:v>498</c:v>
                </c:pt>
                <c:pt idx="1161">
                  <c:v>750</c:v>
                </c:pt>
                <c:pt idx="1162">
                  <c:v>787</c:v>
                </c:pt>
                <c:pt idx="1163">
                  <c:v>788</c:v>
                </c:pt>
                <c:pt idx="1164">
                  <c:v>788</c:v>
                </c:pt>
                <c:pt idx="1165">
                  <c:v>787</c:v>
                </c:pt>
                <c:pt idx="1166">
                  <c:v>787</c:v>
                </c:pt>
                <c:pt idx="1167">
                  <c:v>787</c:v>
                </c:pt>
                <c:pt idx="1168">
                  <c:v>786</c:v>
                </c:pt>
                <c:pt idx="1169">
                  <c:v>788</c:v>
                </c:pt>
                <c:pt idx="1170">
                  <c:v>787</c:v>
                </c:pt>
                <c:pt idx="1171">
                  <c:v>783</c:v>
                </c:pt>
                <c:pt idx="1172">
                  <c:v>784</c:v>
                </c:pt>
                <c:pt idx="1173">
                  <c:v>780</c:v>
                </c:pt>
                <c:pt idx="1174">
                  <c:v>737</c:v>
                </c:pt>
                <c:pt idx="1175">
                  <c:v>737</c:v>
                </c:pt>
                <c:pt idx="1176">
                  <c:v>677</c:v>
                </c:pt>
                <c:pt idx="1177">
                  <c:v>622</c:v>
                </c:pt>
                <c:pt idx="1178">
                  <c:v>561</c:v>
                </c:pt>
                <c:pt idx="1179">
                  <c:v>540</c:v>
                </c:pt>
                <c:pt idx="1180">
                  <c:v>542</c:v>
                </c:pt>
                <c:pt idx="1181">
                  <c:v>536</c:v>
                </c:pt>
                <c:pt idx="1182">
                  <c:v>511</c:v>
                </c:pt>
                <c:pt idx="1183">
                  <c:v>510</c:v>
                </c:pt>
                <c:pt idx="1184">
                  <c:v>511</c:v>
                </c:pt>
                <c:pt idx="1185">
                  <c:v>517</c:v>
                </c:pt>
                <c:pt idx="1186">
                  <c:v>608</c:v>
                </c:pt>
                <c:pt idx="1187">
                  <c:v>649</c:v>
                </c:pt>
                <c:pt idx="1188">
                  <c:v>756</c:v>
                </c:pt>
                <c:pt idx="1189">
                  <c:v>755</c:v>
                </c:pt>
                <c:pt idx="1190">
                  <c:v>757</c:v>
                </c:pt>
                <c:pt idx="1191">
                  <c:v>784</c:v>
                </c:pt>
                <c:pt idx="1192">
                  <c:v>787</c:v>
                </c:pt>
                <c:pt idx="1193">
                  <c:v>735</c:v>
                </c:pt>
                <c:pt idx="1194">
                  <c:v>707</c:v>
                </c:pt>
                <c:pt idx="1195">
                  <c:v>704</c:v>
                </c:pt>
                <c:pt idx="1196">
                  <c:v>680</c:v>
                </c:pt>
                <c:pt idx="1197">
                  <c:v>681</c:v>
                </c:pt>
                <c:pt idx="1198">
                  <c:v>680</c:v>
                </c:pt>
                <c:pt idx="1199">
                  <c:v>637</c:v>
                </c:pt>
                <c:pt idx="1200">
                  <c:v>550</c:v>
                </c:pt>
                <c:pt idx="1201">
                  <c:v>551</c:v>
                </c:pt>
                <c:pt idx="1202">
                  <c:v>545</c:v>
                </c:pt>
                <c:pt idx="1203">
                  <c:v>530</c:v>
                </c:pt>
                <c:pt idx="1204">
                  <c:v>530</c:v>
                </c:pt>
                <c:pt idx="1205">
                  <c:v>527</c:v>
                </c:pt>
                <c:pt idx="1206">
                  <c:v>514</c:v>
                </c:pt>
                <c:pt idx="1207">
                  <c:v>573</c:v>
                </c:pt>
                <c:pt idx="1208">
                  <c:v>573</c:v>
                </c:pt>
                <c:pt idx="1209">
                  <c:v>573</c:v>
                </c:pt>
                <c:pt idx="1210">
                  <c:v>620</c:v>
                </c:pt>
                <c:pt idx="1211">
                  <c:v>686</c:v>
                </c:pt>
                <c:pt idx="1212">
                  <c:v>731</c:v>
                </c:pt>
                <c:pt idx="1213">
                  <c:v>779</c:v>
                </c:pt>
                <c:pt idx="1214">
                  <c:v>786</c:v>
                </c:pt>
                <c:pt idx="1215">
                  <c:v>785</c:v>
                </c:pt>
                <c:pt idx="1216">
                  <c:v>786</c:v>
                </c:pt>
                <c:pt idx="1217">
                  <c:v>786</c:v>
                </c:pt>
                <c:pt idx="1218">
                  <c:v>786</c:v>
                </c:pt>
                <c:pt idx="1219">
                  <c:v>786</c:v>
                </c:pt>
                <c:pt idx="1220">
                  <c:v>787</c:v>
                </c:pt>
                <c:pt idx="1221">
                  <c:v>786</c:v>
                </c:pt>
                <c:pt idx="1222">
                  <c:v>730</c:v>
                </c:pt>
                <c:pt idx="1223">
                  <c:v>710</c:v>
                </c:pt>
                <c:pt idx="1224">
                  <c:v>710</c:v>
                </c:pt>
                <c:pt idx="1225">
                  <c:v>710</c:v>
                </c:pt>
                <c:pt idx="1226">
                  <c:v>637</c:v>
                </c:pt>
                <c:pt idx="1227">
                  <c:v>634</c:v>
                </c:pt>
                <c:pt idx="1228">
                  <c:v>633</c:v>
                </c:pt>
                <c:pt idx="1229">
                  <c:v>635</c:v>
                </c:pt>
                <c:pt idx="1230">
                  <c:v>634</c:v>
                </c:pt>
                <c:pt idx="1231">
                  <c:v>635</c:v>
                </c:pt>
                <c:pt idx="1232">
                  <c:v>679</c:v>
                </c:pt>
                <c:pt idx="1233">
                  <c:v>684</c:v>
                </c:pt>
                <c:pt idx="1234">
                  <c:v>725</c:v>
                </c:pt>
                <c:pt idx="1235">
                  <c:v>750</c:v>
                </c:pt>
                <c:pt idx="1236">
                  <c:v>777</c:v>
                </c:pt>
                <c:pt idx="1237">
                  <c:v>777</c:v>
                </c:pt>
                <c:pt idx="1238">
                  <c:v>777</c:v>
                </c:pt>
                <c:pt idx="1239">
                  <c:v>777</c:v>
                </c:pt>
                <c:pt idx="1240">
                  <c:v>776</c:v>
                </c:pt>
                <c:pt idx="1241">
                  <c:v>778</c:v>
                </c:pt>
                <c:pt idx="1242">
                  <c:v>760</c:v>
                </c:pt>
                <c:pt idx="1243">
                  <c:v>708</c:v>
                </c:pt>
                <c:pt idx="1244">
                  <c:v>693</c:v>
                </c:pt>
                <c:pt idx="1245">
                  <c:v>698</c:v>
                </c:pt>
                <c:pt idx="1246">
                  <c:v>674</c:v>
                </c:pt>
                <c:pt idx="1247">
                  <c:v>658</c:v>
                </c:pt>
                <c:pt idx="1248">
                  <c:v>635</c:v>
                </c:pt>
                <c:pt idx="1249">
                  <c:v>602</c:v>
                </c:pt>
                <c:pt idx="1250">
                  <c:v>602</c:v>
                </c:pt>
                <c:pt idx="1251">
                  <c:v>602</c:v>
                </c:pt>
                <c:pt idx="1252">
                  <c:v>602</c:v>
                </c:pt>
                <c:pt idx="1253">
                  <c:v>598</c:v>
                </c:pt>
                <c:pt idx="1254">
                  <c:v>575</c:v>
                </c:pt>
                <c:pt idx="1255">
                  <c:v>542</c:v>
                </c:pt>
                <c:pt idx="1256">
                  <c:v>587</c:v>
                </c:pt>
                <c:pt idx="1257">
                  <c:v>673</c:v>
                </c:pt>
                <c:pt idx="1258">
                  <c:v>731</c:v>
                </c:pt>
                <c:pt idx="1259">
                  <c:v>770</c:v>
                </c:pt>
                <c:pt idx="1260">
                  <c:v>779</c:v>
                </c:pt>
                <c:pt idx="1261">
                  <c:v>780</c:v>
                </c:pt>
                <c:pt idx="1262">
                  <c:v>782</c:v>
                </c:pt>
                <c:pt idx="1263">
                  <c:v>784</c:v>
                </c:pt>
                <c:pt idx="1264">
                  <c:v>786</c:v>
                </c:pt>
                <c:pt idx="1265">
                  <c:v>786</c:v>
                </c:pt>
                <c:pt idx="1266">
                  <c:v>786</c:v>
                </c:pt>
                <c:pt idx="1267">
                  <c:v>786</c:v>
                </c:pt>
                <c:pt idx="1268">
                  <c:v>786</c:v>
                </c:pt>
                <c:pt idx="1269">
                  <c:v>781</c:v>
                </c:pt>
                <c:pt idx="1270">
                  <c:v>711</c:v>
                </c:pt>
                <c:pt idx="1271">
                  <c:v>710</c:v>
                </c:pt>
                <c:pt idx="1272">
                  <c:v>705</c:v>
                </c:pt>
                <c:pt idx="1273">
                  <c:v>654</c:v>
                </c:pt>
                <c:pt idx="1274">
                  <c:v>634</c:v>
                </c:pt>
                <c:pt idx="1275">
                  <c:v>567</c:v>
                </c:pt>
                <c:pt idx="1276">
                  <c:v>555</c:v>
                </c:pt>
                <c:pt idx="1277">
                  <c:v>554</c:v>
                </c:pt>
                <c:pt idx="1278">
                  <c:v>529</c:v>
                </c:pt>
                <c:pt idx="1279">
                  <c:v>530</c:v>
                </c:pt>
                <c:pt idx="1280">
                  <c:v>534</c:v>
                </c:pt>
                <c:pt idx="1281">
                  <c:v>580</c:v>
                </c:pt>
                <c:pt idx="1282">
                  <c:v>646</c:v>
                </c:pt>
                <c:pt idx="1283">
                  <c:v>679</c:v>
                </c:pt>
                <c:pt idx="1284">
                  <c:v>775</c:v>
                </c:pt>
                <c:pt idx="1285">
                  <c:v>778</c:v>
                </c:pt>
                <c:pt idx="1286">
                  <c:v>779</c:v>
                </c:pt>
                <c:pt idx="1287">
                  <c:v>783</c:v>
                </c:pt>
                <c:pt idx="1288">
                  <c:v>784</c:v>
                </c:pt>
                <c:pt idx="1289">
                  <c:v>783</c:v>
                </c:pt>
                <c:pt idx="1290">
                  <c:v>783</c:v>
                </c:pt>
                <c:pt idx="1291">
                  <c:v>783</c:v>
                </c:pt>
                <c:pt idx="1292">
                  <c:v>784</c:v>
                </c:pt>
                <c:pt idx="1293">
                  <c:v>775</c:v>
                </c:pt>
                <c:pt idx="1294">
                  <c:v>709</c:v>
                </c:pt>
                <c:pt idx="1295">
                  <c:v>709</c:v>
                </c:pt>
                <c:pt idx="1296">
                  <c:v>709</c:v>
                </c:pt>
                <c:pt idx="1297">
                  <c:v>709</c:v>
                </c:pt>
                <c:pt idx="1298">
                  <c:v>654</c:v>
                </c:pt>
                <c:pt idx="1299">
                  <c:v>605</c:v>
                </c:pt>
                <c:pt idx="1300">
                  <c:v>606</c:v>
                </c:pt>
                <c:pt idx="1301">
                  <c:v>606</c:v>
                </c:pt>
                <c:pt idx="1302">
                  <c:v>652</c:v>
                </c:pt>
                <c:pt idx="1303">
                  <c:v>670</c:v>
                </c:pt>
                <c:pt idx="1304">
                  <c:v>715</c:v>
                </c:pt>
                <c:pt idx="1305">
                  <c:v>722</c:v>
                </c:pt>
                <c:pt idx="1306">
                  <c:v>722</c:v>
                </c:pt>
                <c:pt idx="1307">
                  <c:v>724</c:v>
                </c:pt>
                <c:pt idx="1308">
                  <c:v>776</c:v>
                </c:pt>
                <c:pt idx="1309">
                  <c:v>784</c:v>
                </c:pt>
                <c:pt idx="1310">
                  <c:v>785</c:v>
                </c:pt>
                <c:pt idx="1311">
                  <c:v>785</c:v>
                </c:pt>
                <c:pt idx="1312">
                  <c:v>785</c:v>
                </c:pt>
                <c:pt idx="1313">
                  <c:v>785</c:v>
                </c:pt>
                <c:pt idx="1314">
                  <c:v>785</c:v>
                </c:pt>
                <c:pt idx="1315">
                  <c:v>785</c:v>
                </c:pt>
                <c:pt idx="1316">
                  <c:v>785</c:v>
                </c:pt>
                <c:pt idx="1317">
                  <c:v>782</c:v>
                </c:pt>
                <c:pt idx="1318">
                  <c:v>721</c:v>
                </c:pt>
                <c:pt idx="1319">
                  <c:v>766</c:v>
                </c:pt>
                <c:pt idx="1320">
                  <c:v>769</c:v>
                </c:pt>
                <c:pt idx="1321">
                  <c:v>688</c:v>
                </c:pt>
                <c:pt idx="1322">
                  <c:v>658</c:v>
                </c:pt>
                <c:pt idx="1323">
                  <c:v>659</c:v>
                </c:pt>
                <c:pt idx="1324">
                  <c:v>661</c:v>
                </c:pt>
                <c:pt idx="1325">
                  <c:v>660</c:v>
                </c:pt>
                <c:pt idx="1326">
                  <c:v>607</c:v>
                </c:pt>
                <c:pt idx="1327">
                  <c:v>595</c:v>
                </c:pt>
                <c:pt idx="1328">
                  <c:v>668</c:v>
                </c:pt>
                <c:pt idx="1329">
                  <c:v>670</c:v>
                </c:pt>
                <c:pt idx="1330">
                  <c:v>758</c:v>
                </c:pt>
                <c:pt idx="1331">
                  <c:v>767</c:v>
                </c:pt>
                <c:pt idx="1332">
                  <c:v>768</c:v>
                </c:pt>
                <c:pt idx="1333">
                  <c:v>786</c:v>
                </c:pt>
                <c:pt idx="1334">
                  <c:v>786</c:v>
                </c:pt>
                <c:pt idx="1335">
                  <c:v>785</c:v>
                </c:pt>
                <c:pt idx="1336">
                  <c:v>785</c:v>
                </c:pt>
                <c:pt idx="1337">
                  <c:v>785</c:v>
                </c:pt>
                <c:pt idx="1338">
                  <c:v>785</c:v>
                </c:pt>
                <c:pt idx="1339">
                  <c:v>786</c:v>
                </c:pt>
                <c:pt idx="1340">
                  <c:v>785</c:v>
                </c:pt>
                <c:pt idx="1341">
                  <c:v>786</c:v>
                </c:pt>
                <c:pt idx="1342">
                  <c:v>790</c:v>
                </c:pt>
                <c:pt idx="1343">
                  <c:v>790</c:v>
                </c:pt>
                <c:pt idx="1344">
                  <c:v>791</c:v>
                </c:pt>
                <c:pt idx="1345">
                  <c:v>749</c:v>
                </c:pt>
                <c:pt idx="1346">
                  <c:v>746</c:v>
                </c:pt>
                <c:pt idx="1347">
                  <c:v>744</c:v>
                </c:pt>
                <c:pt idx="1348">
                  <c:v>746</c:v>
                </c:pt>
                <c:pt idx="1349">
                  <c:v>785</c:v>
                </c:pt>
                <c:pt idx="1350">
                  <c:v>789</c:v>
                </c:pt>
                <c:pt idx="1351">
                  <c:v>788</c:v>
                </c:pt>
                <c:pt idx="1352">
                  <c:v>775</c:v>
                </c:pt>
                <c:pt idx="1353">
                  <c:v>750</c:v>
                </c:pt>
                <c:pt idx="1354">
                  <c:v>750</c:v>
                </c:pt>
                <c:pt idx="1355">
                  <c:v>750</c:v>
                </c:pt>
                <c:pt idx="1356">
                  <c:v>782</c:v>
                </c:pt>
                <c:pt idx="1357">
                  <c:v>785</c:v>
                </c:pt>
                <c:pt idx="1358">
                  <c:v>785</c:v>
                </c:pt>
                <c:pt idx="1359">
                  <c:v>785</c:v>
                </c:pt>
                <c:pt idx="1360">
                  <c:v>785</c:v>
                </c:pt>
                <c:pt idx="1361">
                  <c:v>785</c:v>
                </c:pt>
                <c:pt idx="1362">
                  <c:v>784</c:v>
                </c:pt>
                <c:pt idx="1363">
                  <c:v>785</c:v>
                </c:pt>
                <c:pt idx="1364">
                  <c:v>786</c:v>
                </c:pt>
                <c:pt idx="1365">
                  <c:v>785</c:v>
                </c:pt>
                <c:pt idx="1366">
                  <c:v>785</c:v>
                </c:pt>
                <c:pt idx="1367">
                  <c:v>785</c:v>
                </c:pt>
                <c:pt idx="1368">
                  <c:v>786</c:v>
                </c:pt>
                <c:pt idx="1369">
                  <c:v>784</c:v>
                </c:pt>
                <c:pt idx="1370">
                  <c:v>785</c:v>
                </c:pt>
                <c:pt idx="1371">
                  <c:v>785</c:v>
                </c:pt>
                <c:pt idx="1372">
                  <c:v>785</c:v>
                </c:pt>
                <c:pt idx="1373">
                  <c:v>785</c:v>
                </c:pt>
                <c:pt idx="1374">
                  <c:v>785</c:v>
                </c:pt>
                <c:pt idx="1375">
                  <c:v>784</c:v>
                </c:pt>
                <c:pt idx="1376">
                  <c:v>785</c:v>
                </c:pt>
                <c:pt idx="1377">
                  <c:v>784</c:v>
                </c:pt>
                <c:pt idx="1378">
                  <c:v>786</c:v>
                </c:pt>
                <c:pt idx="1379">
                  <c:v>785</c:v>
                </c:pt>
                <c:pt idx="1380">
                  <c:v>785</c:v>
                </c:pt>
                <c:pt idx="1381">
                  <c:v>785</c:v>
                </c:pt>
                <c:pt idx="1382">
                  <c:v>785</c:v>
                </c:pt>
                <c:pt idx="1383">
                  <c:v>785</c:v>
                </c:pt>
                <c:pt idx="1384">
                  <c:v>785</c:v>
                </c:pt>
                <c:pt idx="1385">
                  <c:v>785</c:v>
                </c:pt>
                <c:pt idx="1386">
                  <c:v>785</c:v>
                </c:pt>
                <c:pt idx="1387">
                  <c:v>785</c:v>
                </c:pt>
                <c:pt idx="1388">
                  <c:v>785</c:v>
                </c:pt>
                <c:pt idx="1389">
                  <c:v>784</c:v>
                </c:pt>
                <c:pt idx="1390">
                  <c:v>785</c:v>
                </c:pt>
                <c:pt idx="1391">
                  <c:v>785</c:v>
                </c:pt>
                <c:pt idx="1392">
                  <c:v>761</c:v>
                </c:pt>
                <c:pt idx="1393">
                  <c:v>759</c:v>
                </c:pt>
                <c:pt idx="1394">
                  <c:v>677</c:v>
                </c:pt>
                <c:pt idx="1395">
                  <c:v>632</c:v>
                </c:pt>
                <c:pt idx="1396">
                  <c:v>609</c:v>
                </c:pt>
                <c:pt idx="1397">
                  <c:v>624</c:v>
                </c:pt>
                <c:pt idx="1398">
                  <c:v>560</c:v>
                </c:pt>
                <c:pt idx="1399">
                  <c:v>541</c:v>
                </c:pt>
                <c:pt idx="1400">
                  <c:v>533</c:v>
                </c:pt>
                <c:pt idx="1401">
                  <c:v>545</c:v>
                </c:pt>
                <c:pt idx="1402">
                  <c:v>601</c:v>
                </c:pt>
                <c:pt idx="1403">
                  <c:v>698</c:v>
                </c:pt>
                <c:pt idx="1404">
                  <c:v>711</c:v>
                </c:pt>
                <c:pt idx="1405">
                  <c:v>744</c:v>
                </c:pt>
                <c:pt idx="1406">
                  <c:v>748</c:v>
                </c:pt>
                <c:pt idx="1407">
                  <c:v>769</c:v>
                </c:pt>
                <c:pt idx="1408">
                  <c:v>771</c:v>
                </c:pt>
                <c:pt idx="1409">
                  <c:v>771</c:v>
                </c:pt>
                <c:pt idx="1410">
                  <c:v>762</c:v>
                </c:pt>
                <c:pt idx="1411">
                  <c:v>746</c:v>
                </c:pt>
                <c:pt idx="1412">
                  <c:v>749</c:v>
                </c:pt>
                <c:pt idx="1413">
                  <c:v>706</c:v>
                </c:pt>
                <c:pt idx="1414">
                  <c:v>650</c:v>
                </c:pt>
                <c:pt idx="1415">
                  <c:v>622</c:v>
                </c:pt>
                <c:pt idx="1416">
                  <c:v>609</c:v>
                </c:pt>
                <c:pt idx="1417">
                  <c:v>610</c:v>
                </c:pt>
                <c:pt idx="1418">
                  <c:v>610</c:v>
                </c:pt>
                <c:pt idx="1419">
                  <c:v>610</c:v>
                </c:pt>
                <c:pt idx="1420">
                  <c:v>610</c:v>
                </c:pt>
                <c:pt idx="1421">
                  <c:v>610</c:v>
                </c:pt>
                <c:pt idx="1422">
                  <c:v>527</c:v>
                </c:pt>
                <c:pt idx="1423">
                  <c:v>538</c:v>
                </c:pt>
                <c:pt idx="1424">
                  <c:v>538</c:v>
                </c:pt>
                <c:pt idx="1425">
                  <c:v>568</c:v>
                </c:pt>
                <c:pt idx="1426">
                  <c:v>641</c:v>
                </c:pt>
                <c:pt idx="1427">
                  <c:v>677</c:v>
                </c:pt>
                <c:pt idx="1428">
                  <c:v>712</c:v>
                </c:pt>
                <c:pt idx="1429">
                  <c:v>721</c:v>
                </c:pt>
                <c:pt idx="1430">
                  <c:v>720</c:v>
                </c:pt>
                <c:pt idx="1431">
                  <c:v>720</c:v>
                </c:pt>
                <c:pt idx="1432">
                  <c:v>720</c:v>
                </c:pt>
                <c:pt idx="1433">
                  <c:v>743</c:v>
                </c:pt>
                <c:pt idx="1434">
                  <c:v>748</c:v>
                </c:pt>
                <c:pt idx="1435">
                  <c:v>751</c:v>
                </c:pt>
                <c:pt idx="1436">
                  <c:v>768</c:v>
                </c:pt>
                <c:pt idx="1437">
                  <c:v>761</c:v>
                </c:pt>
                <c:pt idx="1438">
                  <c:v>719</c:v>
                </c:pt>
                <c:pt idx="1439">
                  <c:v>718</c:v>
                </c:pt>
                <c:pt idx="1440">
                  <c:v>700</c:v>
                </c:pt>
                <c:pt idx="1441">
                  <c:v>670</c:v>
                </c:pt>
                <c:pt idx="1442">
                  <c:v>670</c:v>
                </c:pt>
                <c:pt idx="1443">
                  <c:v>661</c:v>
                </c:pt>
                <c:pt idx="1444">
                  <c:v>648</c:v>
                </c:pt>
                <c:pt idx="1445">
                  <c:v>640</c:v>
                </c:pt>
                <c:pt idx="1446">
                  <c:v>587</c:v>
                </c:pt>
                <c:pt idx="1447">
                  <c:v>588</c:v>
                </c:pt>
                <c:pt idx="1448">
                  <c:v>588</c:v>
                </c:pt>
                <c:pt idx="1449">
                  <c:v>588</c:v>
                </c:pt>
                <c:pt idx="1450">
                  <c:v>588</c:v>
                </c:pt>
                <c:pt idx="1451">
                  <c:v>600</c:v>
                </c:pt>
                <c:pt idx="1452">
                  <c:v>713</c:v>
                </c:pt>
                <c:pt idx="1453">
                  <c:v>736</c:v>
                </c:pt>
                <c:pt idx="1454">
                  <c:v>764</c:v>
                </c:pt>
                <c:pt idx="1455">
                  <c:v>768</c:v>
                </c:pt>
                <c:pt idx="1456">
                  <c:v>774</c:v>
                </c:pt>
                <c:pt idx="1457">
                  <c:v>781</c:v>
                </c:pt>
                <c:pt idx="1458">
                  <c:v>780</c:v>
                </c:pt>
                <c:pt idx="1459">
                  <c:v>780</c:v>
                </c:pt>
                <c:pt idx="1460">
                  <c:v>730</c:v>
                </c:pt>
                <c:pt idx="1461">
                  <c:v>691</c:v>
                </c:pt>
                <c:pt idx="1462">
                  <c:v>585</c:v>
                </c:pt>
                <c:pt idx="1463">
                  <c:v>564</c:v>
                </c:pt>
                <c:pt idx="1464">
                  <c:v>565</c:v>
                </c:pt>
                <c:pt idx="1465">
                  <c:v>565</c:v>
                </c:pt>
                <c:pt idx="1466">
                  <c:v>565</c:v>
                </c:pt>
                <c:pt idx="1467">
                  <c:v>565</c:v>
                </c:pt>
                <c:pt idx="1468">
                  <c:v>530</c:v>
                </c:pt>
                <c:pt idx="1469">
                  <c:v>524</c:v>
                </c:pt>
                <c:pt idx="1470">
                  <c:v>491</c:v>
                </c:pt>
                <c:pt idx="1471">
                  <c:v>539</c:v>
                </c:pt>
                <c:pt idx="1472">
                  <c:v>537</c:v>
                </c:pt>
                <c:pt idx="1473">
                  <c:v>535</c:v>
                </c:pt>
                <c:pt idx="1474">
                  <c:v>538</c:v>
                </c:pt>
                <c:pt idx="1475">
                  <c:v>572</c:v>
                </c:pt>
                <c:pt idx="1476">
                  <c:v>666</c:v>
                </c:pt>
                <c:pt idx="1477">
                  <c:v>711</c:v>
                </c:pt>
                <c:pt idx="1478">
                  <c:v>729</c:v>
                </c:pt>
                <c:pt idx="1479">
                  <c:v>765</c:v>
                </c:pt>
                <c:pt idx="1480">
                  <c:v>769</c:v>
                </c:pt>
                <c:pt idx="1481">
                  <c:v>770</c:v>
                </c:pt>
                <c:pt idx="1482">
                  <c:v>769</c:v>
                </c:pt>
                <c:pt idx="1483">
                  <c:v>769</c:v>
                </c:pt>
                <c:pt idx="1484">
                  <c:v>769</c:v>
                </c:pt>
                <c:pt idx="1485">
                  <c:v>743</c:v>
                </c:pt>
                <c:pt idx="1486">
                  <c:v>699</c:v>
                </c:pt>
                <c:pt idx="1487">
                  <c:v>700</c:v>
                </c:pt>
                <c:pt idx="1488">
                  <c:v>612</c:v>
                </c:pt>
                <c:pt idx="1489">
                  <c:v>595</c:v>
                </c:pt>
                <c:pt idx="1490">
                  <c:v>533</c:v>
                </c:pt>
                <c:pt idx="1491">
                  <c:v>531</c:v>
                </c:pt>
                <c:pt idx="1492">
                  <c:v>531</c:v>
                </c:pt>
                <c:pt idx="1493">
                  <c:v>530</c:v>
                </c:pt>
                <c:pt idx="1494">
                  <c:v>477</c:v>
                </c:pt>
                <c:pt idx="1495">
                  <c:v>549</c:v>
                </c:pt>
                <c:pt idx="1496">
                  <c:v>678</c:v>
                </c:pt>
                <c:pt idx="1497">
                  <c:v>685</c:v>
                </c:pt>
                <c:pt idx="1498">
                  <c:v>685</c:v>
                </c:pt>
                <c:pt idx="1499">
                  <c:v>691</c:v>
                </c:pt>
                <c:pt idx="1500">
                  <c:v>762</c:v>
                </c:pt>
                <c:pt idx="1501">
                  <c:v>762</c:v>
                </c:pt>
                <c:pt idx="1502">
                  <c:v>762</c:v>
                </c:pt>
                <c:pt idx="1503">
                  <c:v>762</c:v>
                </c:pt>
                <c:pt idx="1504">
                  <c:v>762</c:v>
                </c:pt>
                <c:pt idx="1505">
                  <c:v>763</c:v>
                </c:pt>
                <c:pt idx="1506">
                  <c:v>764</c:v>
                </c:pt>
                <c:pt idx="1507">
                  <c:v>764</c:v>
                </c:pt>
                <c:pt idx="1508">
                  <c:v>765</c:v>
                </c:pt>
                <c:pt idx="1509">
                  <c:v>764</c:v>
                </c:pt>
                <c:pt idx="1510">
                  <c:v>737</c:v>
                </c:pt>
                <c:pt idx="1511">
                  <c:v>627</c:v>
                </c:pt>
                <c:pt idx="1512">
                  <c:v>578</c:v>
                </c:pt>
                <c:pt idx="1513">
                  <c:v>569</c:v>
                </c:pt>
                <c:pt idx="1514">
                  <c:v>478</c:v>
                </c:pt>
                <c:pt idx="1515">
                  <c:v>479</c:v>
                </c:pt>
                <c:pt idx="1516">
                  <c:v>477</c:v>
                </c:pt>
                <c:pt idx="1517">
                  <c:v>474</c:v>
                </c:pt>
                <c:pt idx="1518">
                  <c:v>471</c:v>
                </c:pt>
                <c:pt idx="1519">
                  <c:v>472</c:v>
                </c:pt>
                <c:pt idx="1520">
                  <c:v>472</c:v>
                </c:pt>
                <c:pt idx="1521">
                  <c:v>472</c:v>
                </c:pt>
                <c:pt idx="1522">
                  <c:v>472</c:v>
                </c:pt>
                <c:pt idx="1523">
                  <c:v>513</c:v>
                </c:pt>
                <c:pt idx="1524">
                  <c:v>737</c:v>
                </c:pt>
                <c:pt idx="1525">
                  <c:v>788</c:v>
                </c:pt>
                <c:pt idx="1526">
                  <c:v>790</c:v>
                </c:pt>
                <c:pt idx="1527">
                  <c:v>786</c:v>
                </c:pt>
                <c:pt idx="1528">
                  <c:v>741</c:v>
                </c:pt>
                <c:pt idx="1529">
                  <c:v>740</c:v>
                </c:pt>
                <c:pt idx="1530">
                  <c:v>740</c:v>
                </c:pt>
                <c:pt idx="1531">
                  <c:v>740</c:v>
                </c:pt>
                <c:pt idx="1532">
                  <c:v>757</c:v>
                </c:pt>
                <c:pt idx="1533">
                  <c:v>747</c:v>
                </c:pt>
                <c:pt idx="1534">
                  <c:v>717</c:v>
                </c:pt>
                <c:pt idx="1535">
                  <c:v>612</c:v>
                </c:pt>
                <c:pt idx="1536">
                  <c:v>609</c:v>
                </c:pt>
                <c:pt idx="1537">
                  <c:v>602</c:v>
                </c:pt>
                <c:pt idx="1538">
                  <c:v>549</c:v>
                </c:pt>
                <c:pt idx="1539">
                  <c:v>549</c:v>
                </c:pt>
                <c:pt idx="1540">
                  <c:v>540</c:v>
                </c:pt>
                <c:pt idx="1541">
                  <c:v>509</c:v>
                </c:pt>
                <c:pt idx="1542">
                  <c:v>465</c:v>
                </c:pt>
                <c:pt idx="1543">
                  <c:v>509</c:v>
                </c:pt>
                <c:pt idx="1544">
                  <c:v>550</c:v>
                </c:pt>
                <c:pt idx="1545">
                  <c:v>617</c:v>
                </c:pt>
                <c:pt idx="1546">
                  <c:v>619</c:v>
                </c:pt>
                <c:pt idx="1547">
                  <c:v>647</c:v>
                </c:pt>
                <c:pt idx="1548">
                  <c:v>774</c:v>
                </c:pt>
                <c:pt idx="1549">
                  <c:v>790</c:v>
                </c:pt>
                <c:pt idx="1550">
                  <c:v>790</c:v>
                </c:pt>
                <c:pt idx="1551">
                  <c:v>790</c:v>
                </c:pt>
                <c:pt idx="1552">
                  <c:v>790</c:v>
                </c:pt>
                <c:pt idx="1553">
                  <c:v>791</c:v>
                </c:pt>
                <c:pt idx="1554">
                  <c:v>790</c:v>
                </c:pt>
                <c:pt idx="1555">
                  <c:v>791</c:v>
                </c:pt>
                <c:pt idx="1556">
                  <c:v>765</c:v>
                </c:pt>
                <c:pt idx="1557">
                  <c:v>762</c:v>
                </c:pt>
                <c:pt idx="1558">
                  <c:v>722</c:v>
                </c:pt>
                <c:pt idx="1559">
                  <c:v>665</c:v>
                </c:pt>
                <c:pt idx="1560">
                  <c:v>702</c:v>
                </c:pt>
                <c:pt idx="1561">
                  <c:v>677</c:v>
                </c:pt>
                <c:pt idx="1562">
                  <c:v>603</c:v>
                </c:pt>
                <c:pt idx="1563">
                  <c:v>595</c:v>
                </c:pt>
                <c:pt idx="1564">
                  <c:v>597</c:v>
                </c:pt>
                <c:pt idx="1565">
                  <c:v>658</c:v>
                </c:pt>
                <c:pt idx="1566">
                  <c:v>682</c:v>
                </c:pt>
                <c:pt idx="1567">
                  <c:v>684</c:v>
                </c:pt>
                <c:pt idx="1568">
                  <c:v>722</c:v>
                </c:pt>
                <c:pt idx="1569">
                  <c:v>720</c:v>
                </c:pt>
                <c:pt idx="1570">
                  <c:v>673</c:v>
                </c:pt>
                <c:pt idx="1571">
                  <c:v>674</c:v>
                </c:pt>
                <c:pt idx="1572">
                  <c:v>690</c:v>
                </c:pt>
                <c:pt idx="1573">
                  <c:v>702</c:v>
                </c:pt>
                <c:pt idx="1574">
                  <c:v>787</c:v>
                </c:pt>
                <c:pt idx="1575">
                  <c:v>788</c:v>
                </c:pt>
                <c:pt idx="1576">
                  <c:v>787</c:v>
                </c:pt>
                <c:pt idx="1577">
                  <c:v>787</c:v>
                </c:pt>
                <c:pt idx="1578">
                  <c:v>788</c:v>
                </c:pt>
                <c:pt idx="1579">
                  <c:v>787</c:v>
                </c:pt>
                <c:pt idx="1580">
                  <c:v>787</c:v>
                </c:pt>
                <c:pt idx="1581">
                  <c:v>787</c:v>
                </c:pt>
                <c:pt idx="1582">
                  <c:v>727</c:v>
                </c:pt>
                <c:pt idx="1583">
                  <c:v>696</c:v>
                </c:pt>
                <c:pt idx="1584">
                  <c:v>696</c:v>
                </c:pt>
                <c:pt idx="1585">
                  <c:v>694</c:v>
                </c:pt>
                <c:pt idx="1586">
                  <c:v>616</c:v>
                </c:pt>
                <c:pt idx="1587">
                  <c:v>606</c:v>
                </c:pt>
                <c:pt idx="1588">
                  <c:v>580</c:v>
                </c:pt>
                <c:pt idx="1589">
                  <c:v>578</c:v>
                </c:pt>
                <c:pt idx="1590">
                  <c:v>559</c:v>
                </c:pt>
                <c:pt idx="1591">
                  <c:v>558</c:v>
                </c:pt>
                <c:pt idx="1592">
                  <c:v>590</c:v>
                </c:pt>
                <c:pt idx="1593">
                  <c:v>641</c:v>
                </c:pt>
                <c:pt idx="1594">
                  <c:v>683</c:v>
                </c:pt>
                <c:pt idx="1595">
                  <c:v>697</c:v>
                </c:pt>
                <c:pt idx="1596">
                  <c:v>769</c:v>
                </c:pt>
                <c:pt idx="1597">
                  <c:v>772</c:v>
                </c:pt>
                <c:pt idx="1598">
                  <c:v>772</c:v>
                </c:pt>
                <c:pt idx="1599">
                  <c:v>772</c:v>
                </c:pt>
                <c:pt idx="1600">
                  <c:v>780</c:v>
                </c:pt>
                <c:pt idx="1601">
                  <c:v>782</c:v>
                </c:pt>
                <c:pt idx="1602">
                  <c:v>777</c:v>
                </c:pt>
                <c:pt idx="1603">
                  <c:v>771</c:v>
                </c:pt>
                <c:pt idx="1604">
                  <c:v>771</c:v>
                </c:pt>
                <c:pt idx="1605">
                  <c:v>771</c:v>
                </c:pt>
                <c:pt idx="1606">
                  <c:v>731</c:v>
                </c:pt>
                <c:pt idx="1607">
                  <c:v>648</c:v>
                </c:pt>
                <c:pt idx="1608">
                  <c:v>629</c:v>
                </c:pt>
                <c:pt idx="1609">
                  <c:v>630</c:v>
                </c:pt>
                <c:pt idx="1610">
                  <c:v>627</c:v>
                </c:pt>
                <c:pt idx="1611">
                  <c:v>605</c:v>
                </c:pt>
                <c:pt idx="1612">
                  <c:v>606</c:v>
                </c:pt>
                <c:pt idx="1613">
                  <c:v>605</c:v>
                </c:pt>
                <c:pt idx="1614">
                  <c:v>575</c:v>
                </c:pt>
                <c:pt idx="1615">
                  <c:v>575</c:v>
                </c:pt>
                <c:pt idx="1616">
                  <c:v>577</c:v>
                </c:pt>
                <c:pt idx="1617">
                  <c:v>624</c:v>
                </c:pt>
                <c:pt idx="1618">
                  <c:v>738</c:v>
                </c:pt>
                <c:pt idx="1619">
                  <c:v>782</c:v>
                </c:pt>
                <c:pt idx="1620">
                  <c:v>783</c:v>
                </c:pt>
                <c:pt idx="1621">
                  <c:v>783</c:v>
                </c:pt>
                <c:pt idx="1622">
                  <c:v>782</c:v>
                </c:pt>
                <c:pt idx="1623">
                  <c:v>783</c:v>
                </c:pt>
                <c:pt idx="1624">
                  <c:v>782</c:v>
                </c:pt>
                <c:pt idx="1625">
                  <c:v>783</c:v>
                </c:pt>
                <c:pt idx="1626">
                  <c:v>779</c:v>
                </c:pt>
                <c:pt idx="1627">
                  <c:v>781</c:v>
                </c:pt>
                <c:pt idx="1628">
                  <c:v>780</c:v>
                </c:pt>
                <c:pt idx="1629">
                  <c:v>780</c:v>
                </c:pt>
                <c:pt idx="1630">
                  <c:v>777</c:v>
                </c:pt>
                <c:pt idx="1631">
                  <c:v>695</c:v>
                </c:pt>
                <c:pt idx="1632">
                  <c:v>688</c:v>
                </c:pt>
                <c:pt idx="1633">
                  <c:v>688</c:v>
                </c:pt>
                <c:pt idx="1634">
                  <c:v>688</c:v>
                </c:pt>
                <c:pt idx="1635">
                  <c:v>643</c:v>
                </c:pt>
                <c:pt idx="1636">
                  <c:v>638</c:v>
                </c:pt>
                <c:pt idx="1637">
                  <c:v>639</c:v>
                </c:pt>
                <c:pt idx="1638">
                  <c:v>620</c:v>
                </c:pt>
                <c:pt idx="1639">
                  <c:v>579</c:v>
                </c:pt>
                <c:pt idx="1640">
                  <c:v>532</c:v>
                </c:pt>
                <c:pt idx="1641">
                  <c:v>479</c:v>
                </c:pt>
                <c:pt idx="1642">
                  <c:v>508</c:v>
                </c:pt>
                <c:pt idx="1643">
                  <c:v>582</c:v>
                </c:pt>
                <c:pt idx="1644">
                  <c:v>710</c:v>
                </c:pt>
                <c:pt idx="1645">
                  <c:v>746</c:v>
                </c:pt>
                <c:pt idx="1646">
                  <c:v>777</c:v>
                </c:pt>
                <c:pt idx="1647">
                  <c:v>776</c:v>
                </c:pt>
                <c:pt idx="1648">
                  <c:v>777</c:v>
                </c:pt>
                <c:pt idx="1649">
                  <c:v>781</c:v>
                </c:pt>
                <c:pt idx="1650">
                  <c:v>784</c:v>
                </c:pt>
                <c:pt idx="1651">
                  <c:v>784</c:v>
                </c:pt>
                <c:pt idx="1652">
                  <c:v>791</c:v>
                </c:pt>
                <c:pt idx="1653">
                  <c:v>791</c:v>
                </c:pt>
                <c:pt idx="1654">
                  <c:v>788</c:v>
                </c:pt>
                <c:pt idx="1655">
                  <c:v>713</c:v>
                </c:pt>
                <c:pt idx="1656">
                  <c:v>704</c:v>
                </c:pt>
                <c:pt idx="1657">
                  <c:v>618</c:v>
                </c:pt>
                <c:pt idx="1658">
                  <c:v>555</c:v>
                </c:pt>
                <c:pt idx="1659">
                  <c:v>475</c:v>
                </c:pt>
                <c:pt idx="1660">
                  <c:v>473</c:v>
                </c:pt>
                <c:pt idx="1661">
                  <c:v>539</c:v>
                </c:pt>
                <c:pt idx="1662">
                  <c:v>573</c:v>
                </c:pt>
                <c:pt idx="1663">
                  <c:v>573</c:v>
                </c:pt>
                <c:pt idx="1664">
                  <c:v>573</c:v>
                </c:pt>
                <c:pt idx="1665">
                  <c:v>574</c:v>
                </c:pt>
                <c:pt idx="1666">
                  <c:v>637</c:v>
                </c:pt>
                <c:pt idx="1667">
                  <c:v>688</c:v>
                </c:pt>
                <c:pt idx="1668">
                  <c:v>734</c:v>
                </c:pt>
                <c:pt idx="1669">
                  <c:v>721</c:v>
                </c:pt>
                <c:pt idx="1670">
                  <c:v>721</c:v>
                </c:pt>
                <c:pt idx="1671">
                  <c:v>721</c:v>
                </c:pt>
                <c:pt idx="1672">
                  <c:v>726</c:v>
                </c:pt>
                <c:pt idx="1673">
                  <c:v>748</c:v>
                </c:pt>
                <c:pt idx="1674">
                  <c:v>771</c:v>
                </c:pt>
                <c:pt idx="1675">
                  <c:v>778</c:v>
                </c:pt>
                <c:pt idx="1676">
                  <c:v>776</c:v>
                </c:pt>
                <c:pt idx="1677">
                  <c:v>776</c:v>
                </c:pt>
                <c:pt idx="1678">
                  <c:v>750</c:v>
                </c:pt>
                <c:pt idx="1679">
                  <c:v>609</c:v>
                </c:pt>
                <c:pt idx="1680">
                  <c:v>553</c:v>
                </c:pt>
                <c:pt idx="1681">
                  <c:v>550</c:v>
                </c:pt>
                <c:pt idx="1682">
                  <c:v>550</c:v>
                </c:pt>
                <c:pt idx="1683">
                  <c:v>550</c:v>
                </c:pt>
                <c:pt idx="1684">
                  <c:v>553</c:v>
                </c:pt>
                <c:pt idx="1685">
                  <c:v>559</c:v>
                </c:pt>
                <c:pt idx="1686">
                  <c:v>559</c:v>
                </c:pt>
                <c:pt idx="1687">
                  <c:v>553</c:v>
                </c:pt>
                <c:pt idx="1688">
                  <c:v>547</c:v>
                </c:pt>
                <c:pt idx="1689">
                  <c:v>584</c:v>
                </c:pt>
                <c:pt idx="1690">
                  <c:v>633</c:v>
                </c:pt>
                <c:pt idx="1691">
                  <c:v>641</c:v>
                </c:pt>
                <c:pt idx="1692">
                  <c:v>689</c:v>
                </c:pt>
                <c:pt idx="1693">
                  <c:v>719</c:v>
                </c:pt>
                <c:pt idx="1694">
                  <c:v>750</c:v>
                </c:pt>
                <c:pt idx="1695">
                  <c:v>771</c:v>
                </c:pt>
                <c:pt idx="1696">
                  <c:v>785</c:v>
                </c:pt>
                <c:pt idx="1697">
                  <c:v>785</c:v>
                </c:pt>
                <c:pt idx="1698">
                  <c:v>785</c:v>
                </c:pt>
                <c:pt idx="1699">
                  <c:v>785</c:v>
                </c:pt>
                <c:pt idx="1700">
                  <c:v>785</c:v>
                </c:pt>
                <c:pt idx="1701">
                  <c:v>784</c:v>
                </c:pt>
                <c:pt idx="1702">
                  <c:v>756</c:v>
                </c:pt>
                <c:pt idx="1703">
                  <c:v>710</c:v>
                </c:pt>
                <c:pt idx="1704">
                  <c:v>705</c:v>
                </c:pt>
                <c:pt idx="1705">
                  <c:v>682</c:v>
                </c:pt>
                <c:pt idx="1706">
                  <c:v>626</c:v>
                </c:pt>
                <c:pt idx="1707">
                  <c:v>625</c:v>
                </c:pt>
                <c:pt idx="1708">
                  <c:v>623</c:v>
                </c:pt>
                <c:pt idx="1709">
                  <c:v>623</c:v>
                </c:pt>
                <c:pt idx="1710">
                  <c:v>624</c:v>
                </c:pt>
                <c:pt idx="1711">
                  <c:v>623</c:v>
                </c:pt>
                <c:pt idx="1712">
                  <c:v>623</c:v>
                </c:pt>
                <c:pt idx="1713">
                  <c:v>624</c:v>
                </c:pt>
                <c:pt idx="1714">
                  <c:v>627</c:v>
                </c:pt>
                <c:pt idx="1715">
                  <c:v>657</c:v>
                </c:pt>
                <c:pt idx="1716">
                  <c:v>718</c:v>
                </c:pt>
                <c:pt idx="1717">
                  <c:v>725</c:v>
                </c:pt>
                <c:pt idx="1718">
                  <c:v>772</c:v>
                </c:pt>
                <c:pt idx="1719">
                  <c:v>786</c:v>
                </c:pt>
                <c:pt idx="1720">
                  <c:v>785</c:v>
                </c:pt>
                <c:pt idx="1721">
                  <c:v>785</c:v>
                </c:pt>
                <c:pt idx="1722">
                  <c:v>785</c:v>
                </c:pt>
                <c:pt idx="1723">
                  <c:v>785</c:v>
                </c:pt>
                <c:pt idx="1724">
                  <c:v>785</c:v>
                </c:pt>
                <c:pt idx="1725">
                  <c:v>787</c:v>
                </c:pt>
                <c:pt idx="1726">
                  <c:v>773</c:v>
                </c:pt>
                <c:pt idx="1727">
                  <c:v>664</c:v>
                </c:pt>
                <c:pt idx="1728">
                  <c:v>658</c:v>
                </c:pt>
                <c:pt idx="1729">
                  <c:v>659</c:v>
                </c:pt>
                <c:pt idx="1730">
                  <c:v>658</c:v>
                </c:pt>
                <c:pt idx="1731">
                  <c:v>658</c:v>
                </c:pt>
                <c:pt idx="1732">
                  <c:v>660</c:v>
                </c:pt>
                <c:pt idx="1733">
                  <c:v>659</c:v>
                </c:pt>
                <c:pt idx="1734">
                  <c:v>622</c:v>
                </c:pt>
                <c:pt idx="1735">
                  <c:v>622</c:v>
                </c:pt>
                <c:pt idx="1736">
                  <c:v>654</c:v>
                </c:pt>
                <c:pt idx="1737">
                  <c:v>678</c:v>
                </c:pt>
                <c:pt idx="1738">
                  <c:v>717</c:v>
                </c:pt>
                <c:pt idx="1739">
                  <c:v>722</c:v>
                </c:pt>
                <c:pt idx="1740">
                  <c:v>750</c:v>
                </c:pt>
                <c:pt idx="1741">
                  <c:v>772</c:v>
                </c:pt>
                <c:pt idx="1742">
                  <c:v>772</c:v>
                </c:pt>
                <c:pt idx="1743">
                  <c:v>772</c:v>
                </c:pt>
                <c:pt idx="1744">
                  <c:v>772</c:v>
                </c:pt>
                <c:pt idx="1745">
                  <c:v>772</c:v>
                </c:pt>
                <c:pt idx="1746">
                  <c:v>773</c:v>
                </c:pt>
                <c:pt idx="1747">
                  <c:v>773</c:v>
                </c:pt>
                <c:pt idx="1748">
                  <c:v>773</c:v>
                </c:pt>
                <c:pt idx="1749">
                  <c:v>774</c:v>
                </c:pt>
                <c:pt idx="1750">
                  <c:v>773</c:v>
                </c:pt>
                <c:pt idx="1751">
                  <c:v>774</c:v>
                </c:pt>
                <c:pt idx="1752">
                  <c:v>765</c:v>
                </c:pt>
                <c:pt idx="1753">
                  <c:v>720</c:v>
                </c:pt>
                <c:pt idx="1754">
                  <c:v>700</c:v>
                </c:pt>
                <c:pt idx="1755">
                  <c:v>617</c:v>
                </c:pt>
                <c:pt idx="1756">
                  <c:v>546</c:v>
                </c:pt>
                <c:pt idx="1757">
                  <c:v>547</c:v>
                </c:pt>
                <c:pt idx="1758">
                  <c:v>516</c:v>
                </c:pt>
                <c:pt idx="1759">
                  <c:v>513</c:v>
                </c:pt>
                <c:pt idx="1760">
                  <c:v>542</c:v>
                </c:pt>
                <c:pt idx="1761">
                  <c:v>594</c:v>
                </c:pt>
                <c:pt idx="1762">
                  <c:v>679</c:v>
                </c:pt>
                <c:pt idx="1763">
                  <c:v>688</c:v>
                </c:pt>
                <c:pt idx="1764">
                  <c:v>750</c:v>
                </c:pt>
                <c:pt idx="1765">
                  <c:v>752</c:v>
                </c:pt>
                <c:pt idx="1766">
                  <c:v>769</c:v>
                </c:pt>
                <c:pt idx="1767">
                  <c:v>786</c:v>
                </c:pt>
                <c:pt idx="1768">
                  <c:v>787</c:v>
                </c:pt>
                <c:pt idx="1769">
                  <c:v>786</c:v>
                </c:pt>
                <c:pt idx="1770">
                  <c:v>786</c:v>
                </c:pt>
                <c:pt idx="1771">
                  <c:v>787</c:v>
                </c:pt>
                <c:pt idx="1772">
                  <c:v>787</c:v>
                </c:pt>
                <c:pt idx="1773">
                  <c:v>786</c:v>
                </c:pt>
                <c:pt idx="1774">
                  <c:v>785</c:v>
                </c:pt>
                <c:pt idx="1775">
                  <c:v>654</c:v>
                </c:pt>
                <c:pt idx="1776">
                  <c:v>611</c:v>
                </c:pt>
                <c:pt idx="1777">
                  <c:v>559</c:v>
                </c:pt>
                <c:pt idx="1778">
                  <c:v>440</c:v>
                </c:pt>
                <c:pt idx="1779">
                  <c:v>441</c:v>
                </c:pt>
                <c:pt idx="1780">
                  <c:v>443</c:v>
                </c:pt>
                <c:pt idx="1781">
                  <c:v>443</c:v>
                </c:pt>
                <c:pt idx="1782">
                  <c:v>442</c:v>
                </c:pt>
                <c:pt idx="1783">
                  <c:v>408</c:v>
                </c:pt>
                <c:pt idx="1784">
                  <c:v>396</c:v>
                </c:pt>
                <c:pt idx="1785">
                  <c:v>395</c:v>
                </c:pt>
                <c:pt idx="1786">
                  <c:v>395</c:v>
                </c:pt>
                <c:pt idx="1787">
                  <c:v>395</c:v>
                </c:pt>
                <c:pt idx="1788">
                  <c:v>395</c:v>
                </c:pt>
                <c:pt idx="1789">
                  <c:v>437</c:v>
                </c:pt>
                <c:pt idx="1790">
                  <c:v>498</c:v>
                </c:pt>
                <c:pt idx="1791">
                  <c:v>729</c:v>
                </c:pt>
                <c:pt idx="1792">
                  <c:v>760</c:v>
                </c:pt>
                <c:pt idx="1793">
                  <c:v>760</c:v>
                </c:pt>
                <c:pt idx="1794">
                  <c:v>759</c:v>
                </c:pt>
                <c:pt idx="1795">
                  <c:v>759</c:v>
                </c:pt>
                <c:pt idx="1796">
                  <c:v>760</c:v>
                </c:pt>
                <c:pt idx="1797">
                  <c:v>759</c:v>
                </c:pt>
                <c:pt idx="1798">
                  <c:v>759</c:v>
                </c:pt>
                <c:pt idx="1799">
                  <c:v>759</c:v>
                </c:pt>
                <c:pt idx="1800">
                  <c:v>759</c:v>
                </c:pt>
                <c:pt idx="1801">
                  <c:v>759</c:v>
                </c:pt>
                <c:pt idx="1802">
                  <c:v>759</c:v>
                </c:pt>
                <c:pt idx="1803">
                  <c:v>748</c:v>
                </c:pt>
                <c:pt idx="1804">
                  <c:v>709</c:v>
                </c:pt>
                <c:pt idx="1805">
                  <c:v>709</c:v>
                </c:pt>
                <c:pt idx="1806">
                  <c:v>709</c:v>
                </c:pt>
                <c:pt idx="1807">
                  <c:v>676</c:v>
                </c:pt>
                <c:pt idx="1808">
                  <c:v>658</c:v>
                </c:pt>
                <c:pt idx="1809">
                  <c:v>657</c:v>
                </c:pt>
                <c:pt idx="1810">
                  <c:v>680</c:v>
                </c:pt>
                <c:pt idx="1811">
                  <c:v>696</c:v>
                </c:pt>
                <c:pt idx="1812">
                  <c:v>756</c:v>
                </c:pt>
                <c:pt idx="1813">
                  <c:v>773</c:v>
                </c:pt>
                <c:pt idx="1814">
                  <c:v>774</c:v>
                </c:pt>
                <c:pt idx="1815">
                  <c:v>775</c:v>
                </c:pt>
                <c:pt idx="1816">
                  <c:v>775</c:v>
                </c:pt>
                <c:pt idx="1817">
                  <c:v>775</c:v>
                </c:pt>
                <c:pt idx="1818">
                  <c:v>775</c:v>
                </c:pt>
                <c:pt idx="1819">
                  <c:v>776</c:v>
                </c:pt>
                <c:pt idx="1820">
                  <c:v>776</c:v>
                </c:pt>
                <c:pt idx="1821">
                  <c:v>775</c:v>
                </c:pt>
                <c:pt idx="1822">
                  <c:v>775</c:v>
                </c:pt>
                <c:pt idx="1823">
                  <c:v>775</c:v>
                </c:pt>
                <c:pt idx="1824">
                  <c:v>775</c:v>
                </c:pt>
                <c:pt idx="1825">
                  <c:v>775</c:v>
                </c:pt>
                <c:pt idx="1826">
                  <c:v>671</c:v>
                </c:pt>
                <c:pt idx="1827">
                  <c:v>624</c:v>
                </c:pt>
                <c:pt idx="1828">
                  <c:v>625</c:v>
                </c:pt>
                <c:pt idx="1829">
                  <c:v>619</c:v>
                </c:pt>
                <c:pt idx="1830">
                  <c:v>585</c:v>
                </c:pt>
                <c:pt idx="1831">
                  <c:v>584</c:v>
                </c:pt>
                <c:pt idx="1832">
                  <c:v>582</c:v>
                </c:pt>
                <c:pt idx="1833">
                  <c:v>625</c:v>
                </c:pt>
                <c:pt idx="1834">
                  <c:v>627</c:v>
                </c:pt>
                <c:pt idx="1835">
                  <c:v>627</c:v>
                </c:pt>
                <c:pt idx="1836">
                  <c:v>674</c:v>
                </c:pt>
                <c:pt idx="1837">
                  <c:v>748</c:v>
                </c:pt>
                <c:pt idx="1838">
                  <c:v>775</c:v>
                </c:pt>
                <c:pt idx="1839">
                  <c:v>781</c:v>
                </c:pt>
                <c:pt idx="1840">
                  <c:v>780</c:v>
                </c:pt>
                <c:pt idx="1841">
                  <c:v>780</c:v>
                </c:pt>
                <c:pt idx="1842">
                  <c:v>781</c:v>
                </c:pt>
                <c:pt idx="1843">
                  <c:v>780</c:v>
                </c:pt>
                <c:pt idx="1844">
                  <c:v>780</c:v>
                </c:pt>
                <c:pt idx="1845">
                  <c:v>781</c:v>
                </c:pt>
                <c:pt idx="1846">
                  <c:v>774</c:v>
                </c:pt>
                <c:pt idx="1847">
                  <c:v>727</c:v>
                </c:pt>
                <c:pt idx="1848">
                  <c:v>700</c:v>
                </c:pt>
                <c:pt idx="1849">
                  <c:v>700</c:v>
                </c:pt>
                <c:pt idx="1850">
                  <c:v>700</c:v>
                </c:pt>
                <c:pt idx="1851">
                  <c:v>701</c:v>
                </c:pt>
                <c:pt idx="1852">
                  <c:v>699</c:v>
                </c:pt>
                <c:pt idx="1853">
                  <c:v>651</c:v>
                </c:pt>
                <c:pt idx="1854">
                  <c:v>719</c:v>
                </c:pt>
                <c:pt idx="1855">
                  <c:v>762</c:v>
                </c:pt>
                <c:pt idx="1856">
                  <c:v>766</c:v>
                </c:pt>
                <c:pt idx="1857">
                  <c:v>805</c:v>
                </c:pt>
                <c:pt idx="1858">
                  <c:v>808</c:v>
                </c:pt>
                <c:pt idx="1859">
                  <c:v>808</c:v>
                </c:pt>
                <c:pt idx="1860">
                  <c:v>808</c:v>
                </c:pt>
                <c:pt idx="1861">
                  <c:v>808</c:v>
                </c:pt>
                <c:pt idx="1862">
                  <c:v>808</c:v>
                </c:pt>
                <c:pt idx="1863">
                  <c:v>809</c:v>
                </c:pt>
                <c:pt idx="1864">
                  <c:v>808</c:v>
                </c:pt>
                <c:pt idx="1865">
                  <c:v>807</c:v>
                </c:pt>
                <c:pt idx="1866">
                  <c:v>808</c:v>
                </c:pt>
                <c:pt idx="1867">
                  <c:v>808</c:v>
                </c:pt>
                <c:pt idx="1868">
                  <c:v>808</c:v>
                </c:pt>
                <c:pt idx="1869">
                  <c:v>808</c:v>
                </c:pt>
                <c:pt idx="1870">
                  <c:v>808</c:v>
                </c:pt>
                <c:pt idx="1871">
                  <c:v>809</c:v>
                </c:pt>
                <c:pt idx="1872">
                  <c:v>807</c:v>
                </c:pt>
                <c:pt idx="1873">
                  <c:v>808</c:v>
                </c:pt>
                <c:pt idx="1874">
                  <c:v>808</c:v>
                </c:pt>
                <c:pt idx="1875">
                  <c:v>808</c:v>
                </c:pt>
                <c:pt idx="1876">
                  <c:v>807</c:v>
                </c:pt>
                <c:pt idx="1877">
                  <c:v>808</c:v>
                </c:pt>
                <c:pt idx="1878">
                  <c:v>808</c:v>
                </c:pt>
                <c:pt idx="1879">
                  <c:v>808</c:v>
                </c:pt>
                <c:pt idx="1880">
                  <c:v>809</c:v>
                </c:pt>
                <c:pt idx="1881">
                  <c:v>809</c:v>
                </c:pt>
                <c:pt idx="1882">
                  <c:v>808</c:v>
                </c:pt>
                <c:pt idx="1883">
                  <c:v>808</c:v>
                </c:pt>
                <c:pt idx="1884">
                  <c:v>809</c:v>
                </c:pt>
                <c:pt idx="1885">
                  <c:v>809</c:v>
                </c:pt>
                <c:pt idx="1886">
                  <c:v>808</c:v>
                </c:pt>
                <c:pt idx="1887">
                  <c:v>808</c:v>
                </c:pt>
                <c:pt idx="1888">
                  <c:v>809</c:v>
                </c:pt>
                <c:pt idx="1889">
                  <c:v>808</c:v>
                </c:pt>
                <c:pt idx="1890">
                  <c:v>809</c:v>
                </c:pt>
                <c:pt idx="1891">
                  <c:v>809</c:v>
                </c:pt>
                <c:pt idx="1892">
                  <c:v>807</c:v>
                </c:pt>
                <c:pt idx="1893">
                  <c:v>808</c:v>
                </c:pt>
                <c:pt idx="1894">
                  <c:v>802</c:v>
                </c:pt>
                <c:pt idx="1895">
                  <c:v>708</c:v>
                </c:pt>
                <c:pt idx="1896">
                  <c:v>698</c:v>
                </c:pt>
                <c:pt idx="1897">
                  <c:v>650</c:v>
                </c:pt>
                <c:pt idx="1898">
                  <c:v>587</c:v>
                </c:pt>
                <c:pt idx="1899">
                  <c:v>545</c:v>
                </c:pt>
                <c:pt idx="1900">
                  <c:v>545</c:v>
                </c:pt>
                <c:pt idx="1901">
                  <c:v>546</c:v>
                </c:pt>
                <c:pt idx="1902">
                  <c:v>546</c:v>
                </c:pt>
                <c:pt idx="1903">
                  <c:v>595</c:v>
                </c:pt>
                <c:pt idx="1904">
                  <c:v>635</c:v>
                </c:pt>
                <c:pt idx="1905">
                  <c:v>677</c:v>
                </c:pt>
                <c:pt idx="1906">
                  <c:v>717</c:v>
                </c:pt>
                <c:pt idx="1907">
                  <c:v>763</c:v>
                </c:pt>
                <c:pt idx="1908">
                  <c:v>780</c:v>
                </c:pt>
                <c:pt idx="1909">
                  <c:v>806</c:v>
                </c:pt>
                <c:pt idx="1910">
                  <c:v>807</c:v>
                </c:pt>
                <c:pt idx="1911">
                  <c:v>807</c:v>
                </c:pt>
                <c:pt idx="1912">
                  <c:v>807</c:v>
                </c:pt>
                <c:pt idx="1913">
                  <c:v>807</c:v>
                </c:pt>
                <c:pt idx="1914">
                  <c:v>807</c:v>
                </c:pt>
                <c:pt idx="1915">
                  <c:v>807</c:v>
                </c:pt>
                <c:pt idx="1916">
                  <c:v>808</c:v>
                </c:pt>
                <c:pt idx="1917">
                  <c:v>806</c:v>
                </c:pt>
                <c:pt idx="1918">
                  <c:v>806</c:v>
                </c:pt>
                <c:pt idx="1919">
                  <c:v>753</c:v>
                </c:pt>
                <c:pt idx="1920">
                  <c:v>668</c:v>
                </c:pt>
                <c:pt idx="1921">
                  <c:v>664</c:v>
                </c:pt>
                <c:pt idx="1922">
                  <c:v>665</c:v>
                </c:pt>
                <c:pt idx="1923">
                  <c:v>666</c:v>
                </c:pt>
                <c:pt idx="1924">
                  <c:v>665</c:v>
                </c:pt>
                <c:pt idx="1925">
                  <c:v>665</c:v>
                </c:pt>
                <c:pt idx="1926">
                  <c:v>665</c:v>
                </c:pt>
                <c:pt idx="1927">
                  <c:v>595</c:v>
                </c:pt>
                <c:pt idx="1928">
                  <c:v>583</c:v>
                </c:pt>
                <c:pt idx="1929">
                  <c:v>601</c:v>
                </c:pt>
                <c:pt idx="1930">
                  <c:v>641</c:v>
                </c:pt>
                <c:pt idx="1931">
                  <c:v>698</c:v>
                </c:pt>
                <c:pt idx="1932">
                  <c:v>731</c:v>
                </c:pt>
                <c:pt idx="1933">
                  <c:v>763</c:v>
                </c:pt>
                <c:pt idx="1934">
                  <c:v>764</c:v>
                </c:pt>
                <c:pt idx="1935">
                  <c:v>770</c:v>
                </c:pt>
                <c:pt idx="1936">
                  <c:v>796</c:v>
                </c:pt>
                <c:pt idx="1937">
                  <c:v>803</c:v>
                </c:pt>
                <c:pt idx="1938">
                  <c:v>803</c:v>
                </c:pt>
                <c:pt idx="1939">
                  <c:v>803</c:v>
                </c:pt>
                <c:pt idx="1940">
                  <c:v>804</c:v>
                </c:pt>
                <c:pt idx="1941">
                  <c:v>804</c:v>
                </c:pt>
                <c:pt idx="1942">
                  <c:v>802</c:v>
                </c:pt>
                <c:pt idx="1943">
                  <c:v>803</c:v>
                </c:pt>
                <c:pt idx="1944">
                  <c:v>752</c:v>
                </c:pt>
                <c:pt idx="1945">
                  <c:v>724</c:v>
                </c:pt>
                <c:pt idx="1946">
                  <c:v>695</c:v>
                </c:pt>
                <c:pt idx="1947">
                  <c:v>633</c:v>
                </c:pt>
                <c:pt idx="1948">
                  <c:v>549</c:v>
                </c:pt>
                <c:pt idx="1949">
                  <c:v>466</c:v>
                </c:pt>
                <c:pt idx="1950">
                  <c:v>372</c:v>
                </c:pt>
                <c:pt idx="1951">
                  <c:v>394</c:v>
                </c:pt>
                <c:pt idx="1952">
                  <c:v>454</c:v>
                </c:pt>
                <c:pt idx="1953">
                  <c:v>500</c:v>
                </c:pt>
                <c:pt idx="1954">
                  <c:v>508</c:v>
                </c:pt>
                <c:pt idx="1955">
                  <c:v>558</c:v>
                </c:pt>
                <c:pt idx="1956">
                  <c:v>633</c:v>
                </c:pt>
                <c:pt idx="1957">
                  <c:v>670</c:v>
                </c:pt>
                <c:pt idx="1958">
                  <c:v>690</c:v>
                </c:pt>
                <c:pt idx="1959">
                  <c:v>734</c:v>
                </c:pt>
                <c:pt idx="1960">
                  <c:v>775</c:v>
                </c:pt>
                <c:pt idx="1961">
                  <c:v>805</c:v>
                </c:pt>
                <c:pt idx="1962">
                  <c:v>807</c:v>
                </c:pt>
                <c:pt idx="1963">
                  <c:v>807</c:v>
                </c:pt>
                <c:pt idx="1964">
                  <c:v>806</c:v>
                </c:pt>
                <c:pt idx="1965">
                  <c:v>797</c:v>
                </c:pt>
                <c:pt idx="1966">
                  <c:v>691</c:v>
                </c:pt>
                <c:pt idx="1967">
                  <c:v>574</c:v>
                </c:pt>
                <c:pt idx="1968">
                  <c:v>516</c:v>
                </c:pt>
                <c:pt idx="1969">
                  <c:v>456</c:v>
                </c:pt>
                <c:pt idx="1970">
                  <c:v>452</c:v>
                </c:pt>
                <c:pt idx="1971">
                  <c:v>452</c:v>
                </c:pt>
                <c:pt idx="1972">
                  <c:v>453</c:v>
                </c:pt>
                <c:pt idx="1973">
                  <c:v>488</c:v>
                </c:pt>
                <c:pt idx="1974">
                  <c:v>519</c:v>
                </c:pt>
                <c:pt idx="1975">
                  <c:v>581</c:v>
                </c:pt>
                <c:pt idx="1976">
                  <c:v>631</c:v>
                </c:pt>
                <c:pt idx="1977">
                  <c:v>629</c:v>
                </c:pt>
                <c:pt idx="1978">
                  <c:v>636</c:v>
                </c:pt>
                <c:pt idx="1979">
                  <c:v>680</c:v>
                </c:pt>
                <c:pt idx="1980">
                  <c:v>703</c:v>
                </c:pt>
                <c:pt idx="1981">
                  <c:v>735</c:v>
                </c:pt>
                <c:pt idx="1982">
                  <c:v>750</c:v>
                </c:pt>
                <c:pt idx="1983">
                  <c:v>750</c:v>
                </c:pt>
                <c:pt idx="1984">
                  <c:v>750</c:v>
                </c:pt>
                <c:pt idx="1985">
                  <c:v>789</c:v>
                </c:pt>
                <c:pt idx="1986">
                  <c:v>795</c:v>
                </c:pt>
                <c:pt idx="1987">
                  <c:v>792</c:v>
                </c:pt>
                <c:pt idx="1988">
                  <c:v>745</c:v>
                </c:pt>
                <c:pt idx="1989">
                  <c:v>735</c:v>
                </c:pt>
                <c:pt idx="1990">
                  <c:v>673</c:v>
                </c:pt>
                <c:pt idx="1991">
                  <c:v>631</c:v>
                </c:pt>
                <c:pt idx="1992">
                  <c:v>642</c:v>
                </c:pt>
                <c:pt idx="1993">
                  <c:v>637</c:v>
                </c:pt>
                <c:pt idx="1994">
                  <c:v>565</c:v>
                </c:pt>
                <c:pt idx="1995">
                  <c:v>565</c:v>
                </c:pt>
                <c:pt idx="1996">
                  <c:v>564</c:v>
                </c:pt>
                <c:pt idx="1997">
                  <c:v>565</c:v>
                </c:pt>
                <c:pt idx="1998">
                  <c:v>567</c:v>
                </c:pt>
                <c:pt idx="1999">
                  <c:v>610</c:v>
                </c:pt>
                <c:pt idx="2000">
                  <c:v>609</c:v>
                </c:pt>
                <c:pt idx="2001">
                  <c:v>610</c:v>
                </c:pt>
                <c:pt idx="2002">
                  <c:v>604</c:v>
                </c:pt>
                <c:pt idx="2003">
                  <c:v>550</c:v>
                </c:pt>
                <c:pt idx="2004">
                  <c:v>642</c:v>
                </c:pt>
                <c:pt idx="2005">
                  <c:v>672</c:v>
                </c:pt>
                <c:pt idx="2006">
                  <c:v>710</c:v>
                </c:pt>
                <c:pt idx="2007">
                  <c:v>714</c:v>
                </c:pt>
                <c:pt idx="2008">
                  <c:v>797</c:v>
                </c:pt>
                <c:pt idx="2009">
                  <c:v>801</c:v>
                </c:pt>
                <c:pt idx="2010">
                  <c:v>801</c:v>
                </c:pt>
                <c:pt idx="2011">
                  <c:v>806</c:v>
                </c:pt>
                <c:pt idx="2012">
                  <c:v>808</c:v>
                </c:pt>
                <c:pt idx="2013">
                  <c:v>807</c:v>
                </c:pt>
                <c:pt idx="2014">
                  <c:v>806</c:v>
                </c:pt>
                <c:pt idx="2015">
                  <c:v>742</c:v>
                </c:pt>
                <c:pt idx="2016">
                  <c:v>726</c:v>
                </c:pt>
                <c:pt idx="2017">
                  <c:v>682</c:v>
                </c:pt>
                <c:pt idx="2018">
                  <c:v>676</c:v>
                </c:pt>
                <c:pt idx="2019">
                  <c:v>610</c:v>
                </c:pt>
                <c:pt idx="2020">
                  <c:v>556</c:v>
                </c:pt>
                <c:pt idx="2021">
                  <c:v>652</c:v>
                </c:pt>
                <c:pt idx="2022">
                  <c:v>682</c:v>
                </c:pt>
                <c:pt idx="2023">
                  <c:v>693</c:v>
                </c:pt>
                <c:pt idx="2024">
                  <c:v>724</c:v>
                </c:pt>
                <c:pt idx="2025">
                  <c:v>747</c:v>
                </c:pt>
                <c:pt idx="2026">
                  <c:v>747</c:v>
                </c:pt>
                <c:pt idx="2027">
                  <c:v>755</c:v>
                </c:pt>
                <c:pt idx="2028">
                  <c:v>797</c:v>
                </c:pt>
                <c:pt idx="2029">
                  <c:v>809</c:v>
                </c:pt>
                <c:pt idx="2030">
                  <c:v>810</c:v>
                </c:pt>
                <c:pt idx="2031">
                  <c:v>809</c:v>
                </c:pt>
                <c:pt idx="2032">
                  <c:v>810</c:v>
                </c:pt>
                <c:pt idx="2033">
                  <c:v>810</c:v>
                </c:pt>
                <c:pt idx="2034">
                  <c:v>810</c:v>
                </c:pt>
                <c:pt idx="2035">
                  <c:v>809</c:v>
                </c:pt>
                <c:pt idx="2036">
                  <c:v>810</c:v>
                </c:pt>
                <c:pt idx="2037">
                  <c:v>809</c:v>
                </c:pt>
                <c:pt idx="2038">
                  <c:v>749</c:v>
                </c:pt>
                <c:pt idx="2039">
                  <c:v>736</c:v>
                </c:pt>
                <c:pt idx="2040">
                  <c:v>665</c:v>
                </c:pt>
                <c:pt idx="2041">
                  <c:v>624</c:v>
                </c:pt>
                <c:pt idx="2042">
                  <c:v>545</c:v>
                </c:pt>
                <c:pt idx="2043">
                  <c:v>506</c:v>
                </c:pt>
                <c:pt idx="2044">
                  <c:v>525</c:v>
                </c:pt>
                <c:pt idx="2045">
                  <c:v>549</c:v>
                </c:pt>
                <c:pt idx="2046">
                  <c:v>573</c:v>
                </c:pt>
                <c:pt idx="2047">
                  <c:v>499</c:v>
                </c:pt>
                <c:pt idx="2048">
                  <c:v>444</c:v>
                </c:pt>
                <c:pt idx="2049">
                  <c:v>373</c:v>
                </c:pt>
                <c:pt idx="2051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6</c:v>
                </c:pt>
                <c:pt idx="2257">
                  <c:v>20</c:v>
                </c:pt>
                <c:pt idx="2258">
                  <c:v>25</c:v>
                </c:pt>
                <c:pt idx="2259">
                  <c:v>79</c:v>
                </c:pt>
                <c:pt idx="2260">
                  <c:v>211</c:v>
                </c:pt>
                <c:pt idx="2261">
                  <c:v>326</c:v>
                </c:pt>
                <c:pt idx="2262">
                  <c:v>447</c:v>
                </c:pt>
                <c:pt idx="2263">
                  <c:v>442</c:v>
                </c:pt>
                <c:pt idx="2264">
                  <c:v>443</c:v>
                </c:pt>
                <c:pt idx="2265">
                  <c:v>444</c:v>
                </c:pt>
                <c:pt idx="2266">
                  <c:v>443</c:v>
                </c:pt>
                <c:pt idx="2267">
                  <c:v>506</c:v>
                </c:pt>
                <c:pt idx="2268">
                  <c:v>757</c:v>
                </c:pt>
                <c:pt idx="2269">
                  <c:v>765</c:v>
                </c:pt>
                <c:pt idx="2270">
                  <c:v>710</c:v>
                </c:pt>
                <c:pt idx="2271">
                  <c:v>710</c:v>
                </c:pt>
                <c:pt idx="2272">
                  <c:v>710</c:v>
                </c:pt>
                <c:pt idx="2273">
                  <c:v>710</c:v>
                </c:pt>
                <c:pt idx="2274">
                  <c:v>710</c:v>
                </c:pt>
                <c:pt idx="2275">
                  <c:v>710</c:v>
                </c:pt>
                <c:pt idx="2276">
                  <c:v>710</c:v>
                </c:pt>
                <c:pt idx="2277">
                  <c:v>710</c:v>
                </c:pt>
                <c:pt idx="2278">
                  <c:v>709</c:v>
                </c:pt>
                <c:pt idx="2279">
                  <c:v>649</c:v>
                </c:pt>
                <c:pt idx="2280">
                  <c:v>509</c:v>
                </c:pt>
                <c:pt idx="2281">
                  <c:v>460</c:v>
                </c:pt>
                <c:pt idx="2282">
                  <c:v>411</c:v>
                </c:pt>
                <c:pt idx="2283">
                  <c:v>380</c:v>
                </c:pt>
                <c:pt idx="2284">
                  <c:v>365</c:v>
                </c:pt>
                <c:pt idx="2285">
                  <c:v>365</c:v>
                </c:pt>
                <c:pt idx="2286">
                  <c:v>364</c:v>
                </c:pt>
                <c:pt idx="2287">
                  <c:v>365</c:v>
                </c:pt>
                <c:pt idx="2288">
                  <c:v>398</c:v>
                </c:pt>
                <c:pt idx="2289">
                  <c:v>496</c:v>
                </c:pt>
                <c:pt idx="2290">
                  <c:v>546</c:v>
                </c:pt>
                <c:pt idx="2291">
                  <c:v>546</c:v>
                </c:pt>
                <c:pt idx="2292">
                  <c:v>546</c:v>
                </c:pt>
                <c:pt idx="2293">
                  <c:v>575</c:v>
                </c:pt>
                <c:pt idx="2294">
                  <c:v>596</c:v>
                </c:pt>
                <c:pt idx="2295">
                  <c:v>599</c:v>
                </c:pt>
                <c:pt idx="2296">
                  <c:v>647</c:v>
                </c:pt>
                <c:pt idx="2297">
                  <c:v>647</c:v>
                </c:pt>
                <c:pt idx="2298">
                  <c:v>647</c:v>
                </c:pt>
                <c:pt idx="2299">
                  <c:v>647</c:v>
                </c:pt>
                <c:pt idx="2300">
                  <c:v>642</c:v>
                </c:pt>
                <c:pt idx="2301">
                  <c:v>602</c:v>
                </c:pt>
                <c:pt idx="2302">
                  <c:v>563</c:v>
                </c:pt>
                <c:pt idx="2303">
                  <c:v>549</c:v>
                </c:pt>
                <c:pt idx="2304">
                  <c:v>515</c:v>
                </c:pt>
                <c:pt idx="2305">
                  <c:v>493</c:v>
                </c:pt>
                <c:pt idx="2306">
                  <c:v>459</c:v>
                </c:pt>
                <c:pt idx="2307">
                  <c:v>444</c:v>
                </c:pt>
                <c:pt idx="2308">
                  <c:v>410</c:v>
                </c:pt>
                <c:pt idx="2309">
                  <c:v>410</c:v>
                </c:pt>
                <c:pt idx="2310">
                  <c:v>410</c:v>
                </c:pt>
                <c:pt idx="2311">
                  <c:v>379</c:v>
                </c:pt>
                <c:pt idx="2312">
                  <c:v>409</c:v>
                </c:pt>
                <c:pt idx="2313">
                  <c:v>488</c:v>
                </c:pt>
                <c:pt idx="2314">
                  <c:v>493</c:v>
                </c:pt>
                <c:pt idx="2315">
                  <c:v>495</c:v>
                </c:pt>
                <c:pt idx="2316">
                  <c:v>522</c:v>
                </c:pt>
                <c:pt idx="2317">
                  <c:v>563</c:v>
                </c:pt>
                <c:pt idx="2318">
                  <c:v>631</c:v>
                </c:pt>
                <c:pt idx="2319">
                  <c:v>692</c:v>
                </c:pt>
                <c:pt idx="2320">
                  <c:v>698</c:v>
                </c:pt>
                <c:pt idx="2321">
                  <c:v>701</c:v>
                </c:pt>
                <c:pt idx="2322">
                  <c:v>741</c:v>
                </c:pt>
                <c:pt idx="2323">
                  <c:v>743</c:v>
                </c:pt>
                <c:pt idx="2324">
                  <c:v>712</c:v>
                </c:pt>
                <c:pt idx="2325">
                  <c:v>644</c:v>
                </c:pt>
                <c:pt idx="2326">
                  <c:v>637</c:v>
                </c:pt>
                <c:pt idx="2327">
                  <c:v>602</c:v>
                </c:pt>
                <c:pt idx="2328">
                  <c:v>541</c:v>
                </c:pt>
                <c:pt idx="2329">
                  <c:v>483</c:v>
                </c:pt>
                <c:pt idx="2330">
                  <c:v>456</c:v>
                </c:pt>
                <c:pt idx="2331">
                  <c:v>455</c:v>
                </c:pt>
                <c:pt idx="2332">
                  <c:v>455</c:v>
                </c:pt>
                <c:pt idx="2333">
                  <c:v>496</c:v>
                </c:pt>
                <c:pt idx="2334">
                  <c:v>552</c:v>
                </c:pt>
                <c:pt idx="2335">
                  <c:v>553</c:v>
                </c:pt>
                <c:pt idx="2336">
                  <c:v>554</c:v>
                </c:pt>
                <c:pt idx="2337">
                  <c:v>576</c:v>
                </c:pt>
                <c:pt idx="2338">
                  <c:v>683</c:v>
                </c:pt>
                <c:pt idx="2339">
                  <c:v>706</c:v>
                </c:pt>
                <c:pt idx="2340">
                  <c:v>705</c:v>
                </c:pt>
                <c:pt idx="2341">
                  <c:v>705</c:v>
                </c:pt>
                <c:pt idx="2342">
                  <c:v>742</c:v>
                </c:pt>
                <c:pt idx="2343">
                  <c:v>776</c:v>
                </c:pt>
                <c:pt idx="2344">
                  <c:v>779</c:v>
                </c:pt>
                <c:pt idx="2345">
                  <c:v>779</c:v>
                </c:pt>
                <c:pt idx="2346">
                  <c:v>778</c:v>
                </c:pt>
                <c:pt idx="2347">
                  <c:v>780</c:v>
                </c:pt>
                <c:pt idx="2348">
                  <c:v>785</c:v>
                </c:pt>
                <c:pt idx="2349">
                  <c:v>808</c:v>
                </c:pt>
                <c:pt idx="2350">
                  <c:v>775</c:v>
                </c:pt>
                <c:pt idx="2351">
                  <c:v>728</c:v>
                </c:pt>
                <c:pt idx="2352">
                  <c:v>656</c:v>
                </c:pt>
                <c:pt idx="2353">
                  <c:v>633</c:v>
                </c:pt>
                <c:pt idx="2354">
                  <c:v>633</c:v>
                </c:pt>
                <c:pt idx="2355">
                  <c:v>632</c:v>
                </c:pt>
                <c:pt idx="2356">
                  <c:v>632</c:v>
                </c:pt>
                <c:pt idx="2357">
                  <c:v>633</c:v>
                </c:pt>
                <c:pt idx="2358">
                  <c:v>661</c:v>
                </c:pt>
                <c:pt idx="2359">
                  <c:v>661</c:v>
                </c:pt>
                <c:pt idx="2360">
                  <c:v>660</c:v>
                </c:pt>
                <c:pt idx="2361">
                  <c:v>660</c:v>
                </c:pt>
                <c:pt idx="2362">
                  <c:v>724</c:v>
                </c:pt>
                <c:pt idx="2363">
                  <c:v>758</c:v>
                </c:pt>
                <c:pt idx="2364">
                  <c:v>794</c:v>
                </c:pt>
                <c:pt idx="2365">
                  <c:v>799</c:v>
                </c:pt>
                <c:pt idx="2366">
                  <c:v>800</c:v>
                </c:pt>
                <c:pt idx="2367">
                  <c:v>800</c:v>
                </c:pt>
                <c:pt idx="2368">
                  <c:v>805</c:v>
                </c:pt>
                <c:pt idx="2369">
                  <c:v>804</c:v>
                </c:pt>
                <c:pt idx="2370">
                  <c:v>807</c:v>
                </c:pt>
                <c:pt idx="2371">
                  <c:v>808</c:v>
                </c:pt>
                <c:pt idx="2372">
                  <c:v>808</c:v>
                </c:pt>
                <c:pt idx="2373">
                  <c:v>806</c:v>
                </c:pt>
                <c:pt idx="2374">
                  <c:v>711</c:v>
                </c:pt>
                <c:pt idx="2375">
                  <c:v>666</c:v>
                </c:pt>
                <c:pt idx="2376">
                  <c:v>641</c:v>
                </c:pt>
                <c:pt idx="2377">
                  <c:v>640</c:v>
                </c:pt>
                <c:pt idx="2378">
                  <c:v>611</c:v>
                </c:pt>
                <c:pt idx="2379">
                  <c:v>590</c:v>
                </c:pt>
                <c:pt idx="2380">
                  <c:v>594</c:v>
                </c:pt>
                <c:pt idx="2381">
                  <c:v>618</c:v>
                </c:pt>
                <c:pt idx="2382">
                  <c:v>686</c:v>
                </c:pt>
                <c:pt idx="2383">
                  <c:v>665</c:v>
                </c:pt>
                <c:pt idx="2384">
                  <c:v>710</c:v>
                </c:pt>
                <c:pt idx="2385">
                  <c:v>711</c:v>
                </c:pt>
                <c:pt idx="2386">
                  <c:v>712</c:v>
                </c:pt>
                <c:pt idx="2387">
                  <c:v>776</c:v>
                </c:pt>
                <c:pt idx="2388">
                  <c:v>781</c:v>
                </c:pt>
                <c:pt idx="2389">
                  <c:v>781</c:v>
                </c:pt>
                <c:pt idx="2390">
                  <c:v>783</c:v>
                </c:pt>
                <c:pt idx="2391">
                  <c:v>783</c:v>
                </c:pt>
                <c:pt idx="2392">
                  <c:v>786</c:v>
                </c:pt>
                <c:pt idx="2393">
                  <c:v>806</c:v>
                </c:pt>
                <c:pt idx="2394">
                  <c:v>807</c:v>
                </c:pt>
                <c:pt idx="2395">
                  <c:v>807</c:v>
                </c:pt>
                <c:pt idx="2396">
                  <c:v>802</c:v>
                </c:pt>
                <c:pt idx="2397">
                  <c:v>733</c:v>
                </c:pt>
                <c:pt idx="2398">
                  <c:v>732</c:v>
                </c:pt>
                <c:pt idx="2399">
                  <c:v>719</c:v>
                </c:pt>
                <c:pt idx="2400">
                  <c:v>661</c:v>
                </c:pt>
                <c:pt idx="2401">
                  <c:v>659</c:v>
                </c:pt>
                <c:pt idx="2402">
                  <c:v>628</c:v>
                </c:pt>
                <c:pt idx="2403">
                  <c:v>609</c:v>
                </c:pt>
                <c:pt idx="2404">
                  <c:v>608</c:v>
                </c:pt>
                <c:pt idx="2405">
                  <c:v>609</c:v>
                </c:pt>
                <c:pt idx="2406">
                  <c:v>657</c:v>
                </c:pt>
                <c:pt idx="2407">
                  <c:v>659</c:v>
                </c:pt>
                <c:pt idx="2408">
                  <c:v>690</c:v>
                </c:pt>
                <c:pt idx="2409">
                  <c:v>719</c:v>
                </c:pt>
                <c:pt idx="2410">
                  <c:v>760</c:v>
                </c:pt>
                <c:pt idx="2411">
                  <c:v>761</c:v>
                </c:pt>
                <c:pt idx="2412">
                  <c:v>778</c:v>
                </c:pt>
                <c:pt idx="2413">
                  <c:v>800</c:v>
                </c:pt>
                <c:pt idx="2414">
                  <c:v>808</c:v>
                </c:pt>
                <c:pt idx="2415">
                  <c:v>808</c:v>
                </c:pt>
                <c:pt idx="2416">
                  <c:v>807</c:v>
                </c:pt>
                <c:pt idx="2417">
                  <c:v>807</c:v>
                </c:pt>
                <c:pt idx="2418">
                  <c:v>808</c:v>
                </c:pt>
                <c:pt idx="2419">
                  <c:v>808</c:v>
                </c:pt>
                <c:pt idx="2420">
                  <c:v>807</c:v>
                </c:pt>
                <c:pt idx="2421">
                  <c:v>764</c:v>
                </c:pt>
                <c:pt idx="2422">
                  <c:v>762</c:v>
                </c:pt>
                <c:pt idx="2423">
                  <c:v>712</c:v>
                </c:pt>
                <c:pt idx="2424">
                  <c:v>675</c:v>
                </c:pt>
                <c:pt idx="2425">
                  <c:v>551</c:v>
                </c:pt>
                <c:pt idx="2426">
                  <c:v>538</c:v>
                </c:pt>
                <c:pt idx="2427">
                  <c:v>538</c:v>
                </c:pt>
                <c:pt idx="2428">
                  <c:v>539</c:v>
                </c:pt>
                <c:pt idx="2429">
                  <c:v>541</c:v>
                </c:pt>
                <c:pt idx="2430">
                  <c:v>617</c:v>
                </c:pt>
                <c:pt idx="2431">
                  <c:v>616</c:v>
                </c:pt>
                <c:pt idx="2432">
                  <c:v>616</c:v>
                </c:pt>
                <c:pt idx="2433">
                  <c:v>639</c:v>
                </c:pt>
                <c:pt idx="2434">
                  <c:v>748</c:v>
                </c:pt>
                <c:pt idx="2435">
                  <c:v>768</c:v>
                </c:pt>
                <c:pt idx="2436">
                  <c:v>807</c:v>
                </c:pt>
                <c:pt idx="2437">
                  <c:v>807</c:v>
                </c:pt>
                <c:pt idx="2438">
                  <c:v>807</c:v>
                </c:pt>
                <c:pt idx="2439">
                  <c:v>807</c:v>
                </c:pt>
                <c:pt idx="2440">
                  <c:v>807</c:v>
                </c:pt>
                <c:pt idx="2441">
                  <c:v>807</c:v>
                </c:pt>
                <c:pt idx="2442">
                  <c:v>808</c:v>
                </c:pt>
                <c:pt idx="2443">
                  <c:v>809</c:v>
                </c:pt>
                <c:pt idx="2444">
                  <c:v>808</c:v>
                </c:pt>
                <c:pt idx="2445">
                  <c:v>804</c:v>
                </c:pt>
                <c:pt idx="2446">
                  <c:v>754</c:v>
                </c:pt>
                <c:pt idx="2447">
                  <c:v>708</c:v>
                </c:pt>
                <c:pt idx="2448">
                  <c:v>618</c:v>
                </c:pt>
                <c:pt idx="2449">
                  <c:v>550</c:v>
                </c:pt>
                <c:pt idx="2450">
                  <c:v>580</c:v>
                </c:pt>
                <c:pt idx="2451">
                  <c:v>594</c:v>
                </c:pt>
                <c:pt idx="2452">
                  <c:v>593</c:v>
                </c:pt>
                <c:pt idx="2453">
                  <c:v>593</c:v>
                </c:pt>
                <c:pt idx="2454">
                  <c:v>593</c:v>
                </c:pt>
                <c:pt idx="2455">
                  <c:v>594</c:v>
                </c:pt>
                <c:pt idx="2456">
                  <c:v>592</c:v>
                </c:pt>
                <c:pt idx="2457">
                  <c:v>590</c:v>
                </c:pt>
                <c:pt idx="2458">
                  <c:v>596</c:v>
                </c:pt>
                <c:pt idx="2459">
                  <c:v>664</c:v>
                </c:pt>
                <c:pt idx="2460">
                  <c:v>716</c:v>
                </c:pt>
                <c:pt idx="2461">
                  <c:v>755</c:v>
                </c:pt>
                <c:pt idx="2462">
                  <c:v>755</c:v>
                </c:pt>
                <c:pt idx="2463">
                  <c:v>756</c:v>
                </c:pt>
                <c:pt idx="2464">
                  <c:v>760</c:v>
                </c:pt>
                <c:pt idx="2465">
                  <c:v>806</c:v>
                </c:pt>
                <c:pt idx="2466">
                  <c:v>807</c:v>
                </c:pt>
                <c:pt idx="2467">
                  <c:v>808</c:v>
                </c:pt>
                <c:pt idx="2468">
                  <c:v>807</c:v>
                </c:pt>
                <c:pt idx="2469">
                  <c:v>806</c:v>
                </c:pt>
                <c:pt idx="2470">
                  <c:v>760</c:v>
                </c:pt>
                <c:pt idx="2471">
                  <c:v>745</c:v>
                </c:pt>
                <c:pt idx="2472">
                  <c:v>666</c:v>
                </c:pt>
                <c:pt idx="2473">
                  <c:v>664</c:v>
                </c:pt>
                <c:pt idx="2474">
                  <c:v>665</c:v>
                </c:pt>
                <c:pt idx="2475">
                  <c:v>665</c:v>
                </c:pt>
                <c:pt idx="2476">
                  <c:v>665</c:v>
                </c:pt>
                <c:pt idx="2477">
                  <c:v>688</c:v>
                </c:pt>
                <c:pt idx="2478">
                  <c:v>779</c:v>
                </c:pt>
                <c:pt idx="2479">
                  <c:v>780</c:v>
                </c:pt>
                <c:pt idx="2480">
                  <c:v>779</c:v>
                </c:pt>
                <c:pt idx="2481">
                  <c:v>781</c:v>
                </c:pt>
                <c:pt idx="2482">
                  <c:v>779</c:v>
                </c:pt>
                <c:pt idx="2483">
                  <c:v>781</c:v>
                </c:pt>
                <c:pt idx="2484">
                  <c:v>780</c:v>
                </c:pt>
                <c:pt idx="2485">
                  <c:v>779</c:v>
                </c:pt>
                <c:pt idx="2486">
                  <c:v>780</c:v>
                </c:pt>
                <c:pt idx="2487">
                  <c:v>801</c:v>
                </c:pt>
                <c:pt idx="2488">
                  <c:v>806</c:v>
                </c:pt>
                <c:pt idx="2489">
                  <c:v>806</c:v>
                </c:pt>
                <c:pt idx="2490">
                  <c:v>806</c:v>
                </c:pt>
                <c:pt idx="2491">
                  <c:v>806</c:v>
                </c:pt>
                <c:pt idx="2492">
                  <c:v>805</c:v>
                </c:pt>
                <c:pt idx="2493">
                  <c:v>730</c:v>
                </c:pt>
                <c:pt idx="2494">
                  <c:v>717</c:v>
                </c:pt>
                <c:pt idx="2495">
                  <c:v>675</c:v>
                </c:pt>
                <c:pt idx="2496">
                  <c:v>543</c:v>
                </c:pt>
                <c:pt idx="2497">
                  <c:v>474</c:v>
                </c:pt>
                <c:pt idx="2498">
                  <c:v>472</c:v>
                </c:pt>
                <c:pt idx="2499">
                  <c:v>472</c:v>
                </c:pt>
                <c:pt idx="2500">
                  <c:v>475</c:v>
                </c:pt>
                <c:pt idx="2501">
                  <c:v>476</c:v>
                </c:pt>
                <c:pt idx="2502">
                  <c:v>476</c:v>
                </c:pt>
                <c:pt idx="2503">
                  <c:v>475</c:v>
                </c:pt>
                <c:pt idx="2504">
                  <c:v>475</c:v>
                </c:pt>
                <c:pt idx="2505">
                  <c:v>568</c:v>
                </c:pt>
                <c:pt idx="2506">
                  <c:v>681</c:v>
                </c:pt>
                <c:pt idx="2507">
                  <c:v>714</c:v>
                </c:pt>
                <c:pt idx="2508">
                  <c:v>670</c:v>
                </c:pt>
                <c:pt idx="2509">
                  <c:v>669</c:v>
                </c:pt>
                <c:pt idx="2510">
                  <c:v>709</c:v>
                </c:pt>
                <c:pt idx="2511">
                  <c:v>714</c:v>
                </c:pt>
                <c:pt idx="2512">
                  <c:v>738</c:v>
                </c:pt>
                <c:pt idx="2513">
                  <c:v>797</c:v>
                </c:pt>
                <c:pt idx="2514">
                  <c:v>801</c:v>
                </c:pt>
                <c:pt idx="2515">
                  <c:v>801</c:v>
                </c:pt>
                <c:pt idx="2516">
                  <c:v>802</c:v>
                </c:pt>
                <c:pt idx="2517">
                  <c:v>802</c:v>
                </c:pt>
                <c:pt idx="2518">
                  <c:v>801</c:v>
                </c:pt>
                <c:pt idx="2519">
                  <c:v>710</c:v>
                </c:pt>
                <c:pt idx="2520">
                  <c:v>687</c:v>
                </c:pt>
                <c:pt idx="2521">
                  <c:v>575</c:v>
                </c:pt>
                <c:pt idx="2522">
                  <c:v>565</c:v>
                </c:pt>
                <c:pt idx="2523">
                  <c:v>538</c:v>
                </c:pt>
                <c:pt idx="2524">
                  <c:v>511</c:v>
                </c:pt>
                <c:pt idx="2525">
                  <c:v>547</c:v>
                </c:pt>
                <c:pt idx="2526">
                  <c:v>661</c:v>
                </c:pt>
                <c:pt idx="2527">
                  <c:v>638</c:v>
                </c:pt>
                <c:pt idx="2528">
                  <c:v>526</c:v>
                </c:pt>
                <c:pt idx="2529">
                  <c:v>520</c:v>
                </c:pt>
                <c:pt idx="2530">
                  <c:v>520</c:v>
                </c:pt>
                <c:pt idx="2531">
                  <c:v>521</c:v>
                </c:pt>
                <c:pt idx="2532">
                  <c:v>501</c:v>
                </c:pt>
                <c:pt idx="2533">
                  <c:v>499</c:v>
                </c:pt>
                <c:pt idx="2534">
                  <c:v>501</c:v>
                </c:pt>
                <c:pt idx="2535">
                  <c:v>554</c:v>
                </c:pt>
                <c:pt idx="2536">
                  <c:v>605</c:v>
                </c:pt>
                <c:pt idx="2537">
                  <c:v>694</c:v>
                </c:pt>
                <c:pt idx="2538">
                  <c:v>722</c:v>
                </c:pt>
                <c:pt idx="2539">
                  <c:v>722</c:v>
                </c:pt>
                <c:pt idx="2540">
                  <c:v>723</c:v>
                </c:pt>
                <c:pt idx="2541">
                  <c:v>723</c:v>
                </c:pt>
                <c:pt idx="2542">
                  <c:v>723</c:v>
                </c:pt>
                <c:pt idx="2543">
                  <c:v>723</c:v>
                </c:pt>
                <c:pt idx="2544">
                  <c:v>691</c:v>
                </c:pt>
                <c:pt idx="2545">
                  <c:v>669</c:v>
                </c:pt>
                <c:pt idx="2546">
                  <c:v>602</c:v>
                </c:pt>
                <c:pt idx="2547">
                  <c:v>565</c:v>
                </c:pt>
                <c:pt idx="2548">
                  <c:v>600</c:v>
                </c:pt>
                <c:pt idx="2549">
                  <c:v>630</c:v>
                </c:pt>
                <c:pt idx="2550">
                  <c:v>673</c:v>
                </c:pt>
                <c:pt idx="2551">
                  <c:v>673</c:v>
                </c:pt>
                <c:pt idx="2552">
                  <c:v>674</c:v>
                </c:pt>
                <c:pt idx="2553">
                  <c:v>674</c:v>
                </c:pt>
                <c:pt idx="2554">
                  <c:v>674</c:v>
                </c:pt>
                <c:pt idx="2555">
                  <c:v>784</c:v>
                </c:pt>
                <c:pt idx="2556">
                  <c:v>809</c:v>
                </c:pt>
                <c:pt idx="2557">
                  <c:v>808</c:v>
                </c:pt>
                <c:pt idx="2558">
                  <c:v>810</c:v>
                </c:pt>
                <c:pt idx="2559">
                  <c:v>809</c:v>
                </c:pt>
                <c:pt idx="2560">
                  <c:v>810</c:v>
                </c:pt>
                <c:pt idx="2561">
                  <c:v>809</c:v>
                </c:pt>
                <c:pt idx="2562">
                  <c:v>809</c:v>
                </c:pt>
                <c:pt idx="2563">
                  <c:v>809</c:v>
                </c:pt>
                <c:pt idx="2564">
                  <c:v>809</c:v>
                </c:pt>
                <c:pt idx="2565">
                  <c:v>809</c:v>
                </c:pt>
                <c:pt idx="2566">
                  <c:v>795</c:v>
                </c:pt>
                <c:pt idx="2567">
                  <c:v>702</c:v>
                </c:pt>
                <c:pt idx="2568">
                  <c:v>678</c:v>
                </c:pt>
                <c:pt idx="2569">
                  <c:v>675</c:v>
                </c:pt>
                <c:pt idx="2570">
                  <c:v>676</c:v>
                </c:pt>
                <c:pt idx="2571">
                  <c:v>675</c:v>
                </c:pt>
                <c:pt idx="2572">
                  <c:v>676</c:v>
                </c:pt>
                <c:pt idx="2573">
                  <c:v>676</c:v>
                </c:pt>
                <c:pt idx="2574">
                  <c:v>675</c:v>
                </c:pt>
                <c:pt idx="2575">
                  <c:v>676</c:v>
                </c:pt>
                <c:pt idx="2576">
                  <c:v>675</c:v>
                </c:pt>
                <c:pt idx="2577">
                  <c:v>674</c:v>
                </c:pt>
                <c:pt idx="2578">
                  <c:v>681</c:v>
                </c:pt>
                <c:pt idx="2579">
                  <c:v>690</c:v>
                </c:pt>
                <c:pt idx="2580">
                  <c:v>777</c:v>
                </c:pt>
                <c:pt idx="2581">
                  <c:v>795</c:v>
                </c:pt>
                <c:pt idx="2582">
                  <c:v>795</c:v>
                </c:pt>
                <c:pt idx="2583">
                  <c:v>795</c:v>
                </c:pt>
                <c:pt idx="2584">
                  <c:v>795</c:v>
                </c:pt>
                <c:pt idx="2585">
                  <c:v>795</c:v>
                </c:pt>
                <c:pt idx="2586">
                  <c:v>796</c:v>
                </c:pt>
                <c:pt idx="2587">
                  <c:v>764</c:v>
                </c:pt>
                <c:pt idx="2588">
                  <c:v>693</c:v>
                </c:pt>
                <c:pt idx="2589">
                  <c:v>637</c:v>
                </c:pt>
                <c:pt idx="2590">
                  <c:v>635</c:v>
                </c:pt>
                <c:pt idx="2591">
                  <c:v>629</c:v>
                </c:pt>
                <c:pt idx="2592">
                  <c:v>641</c:v>
                </c:pt>
                <c:pt idx="2593">
                  <c:v>641</c:v>
                </c:pt>
                <c:pt idx="2594">
                  <c:v>538</c:v>
                </c:pt>
                <c:pt idx="2595">
                  <c:v>478</c:v>
                </c:pt>
                <c:pt idx="2596">
                  <c:v>478</c:v>
                </c:pt>
                <c:pt idx="2597">
                  <c:v>542</c:v>
                </c:pt>
                <c:pt idx="2598">
                  <c:v>676</c:v>
                </c:pt>
                <c:pt idx="2599">
                  <c:v>686</c:v>
                </c:pt>
                <c:pt idx="2600">
                  <c:v>664</c:v>
                </c:pt>
                <c:pt idx="2601">
                  <c:v>664</c:v>
                </c:pt>
                <c:pt idx="2602">
                  <c:v>667</c:v>
                </c:pt>
                <c:pt idx="2603">
                  <c:v>774</c:v>
                </c:pt>
                <c:pt idx="2604">
                  <c:v>721</c:v>
                </c:pt>
                <c:pt idx="2605">
                  <c:v>737</c:v>
                </c:pt>
                <c:pt idx="2606">
                  <c:v>738</c:v>
                </c:pt>
                <c:pt idx="2607">
                  <c:v>739</c:v>
                </c:pt>
                <c:pt idx="2608">
                  <c:v>739</c:v>
                </c:pt>
                <c:pt idx="2609">
                  <c:v>740</c:v>
                </c:pt>
                <c:pt idx="2610">
                  <c:v>741</c:v>
                </c:pt>
                <c:pt idx="2611">
                  <c:v>737</c:v>
                </c:pt>
                <c:pt idx="2612">
                  <c:v>724</c:v>
                </c:pt>
                <c:pt idx="2613">
                  <c:v>731</c:v>
                </c:pt>
                <c:pt idx="2614">
                  <c:v>730</c:v>
                </c:pt>
                <c:pt idx="2615">
                  <c:v>715</c:v>
                </c:pt>
                <c:pt idx="2616">
                  <c:v>568</c:v>
                </c:pt>
                <c:pt idx="2617">
                  <c:v>504</c:v>
                </c:pt>
                <c:pt idx="2618">
                  <c:v>545</c:v>
                </c:pt>
                <c:pt idx="2619">
                  <c:v>576</c:v>
                </c:pt>
                <c:pt idx="2620">
                  <c:v>576</c:v>
                </c:pt>
                <c:pt idx="2621">
                  <c:v>574</c:v>
                </c:pt>
                <c:pt idx="2622">
                  <c:v>575</c:v>
                </c:pt>
                <c:pt idx="2623">
                  <c:v>573</c:v>
                </c:pt>
                <c:pt idx="2624">
                  <c:v>529</c:v>
                </c:pt>
                <c:pt idx="2625">
                  <c:v>490</c:v>
                </c:pt>
                <c:pt idx="2626">
                  <c:v>490</c:v>
                </c:pt>
                <c:pt idx="2627">
                  <c:v>541</c:v>
                </c:pt>
                <c:pt idx="2628">
                  <c:v>545</c:v>
                </c:pt>
                <c:pt idx="2629">
                  <c:v>559</c:v>
                </c:pt>
                <c:pt idx="2630">
                  <c:v>631</c:v>
                </c:pt>
                <c:pt idx="2631">
                  <c:v>730</c:v>
                </c:pt>
                <c:pt idx="2632">
                  <c:v>733</c:v>
                </c:pt>
                <c:pt idx="2633">
                  <c:v>792</c:v>
                </c:pt>
                <c:pt idx="2634">
                  <c:v>803</c:v>
                </c:pt>
                <c:pt idx="2635">
                  <c:v>803</c:v>
                </c:pt>
                <c:pt idx="2636">
                  <c:v>803</c:v>
                </c:pt>
                <c:pt idx="2637">
                  <c:v>803</c:v>
                </c:pt>
                <c:pt idx="2638">
                  <c:v>796</c:v>
                </c:pt>
                <c:pt idx="2639">
                  <c:v>672</c:v>
                </c:pt>
                <c:pt idx="2640">
                  <c:v>584</c:v>
                </c:pt>
                <c:pt idx="2641">
                  <c:v>586</c:v>
                </c:pt>
                <c:pt idx="2642">
                  <c:v>580</c:v>
                </c:pt>
                <c:pt idx="2643">
                  <c:v>560</c:v>
                </c:pt>
                <c:pt idx="2644">
                  <c:v>572</c:v>
                </c:pt>
                <c:pt idx="2645">
                  <c:v>585</c:v>
                </c:pt>
                <c:pt idx="2646">
                  <c:v>623</c:v>
                </c:pt>
                <c:pt idx="2647">
                  <c:v>660</c:v>
                </c:pt>
                <c:pt idx="2648">
                  <c:v>588</c:v>
                </c:pt>
                <c:pt idx="2649">
                  <c:v>627</c:v>
                </c:pt>
                <c:pt idx="2650">
                  <c:v>650</c:v>
                </c:pt>
                <c:pt idx="2651">
                  <c:v>744</c:v>
                </c:pt>
                <c:pt idx="2652">
                  <c:v>744</c:v>
                </c:pt>
                <c:pt idx="2653">
                  <c:v>743</c:v>
                </c:pt>
                <c:pt idx="2654">
                  <c:v>759</c:v>
                </c:pt>
                <c:pt idx="2655">
                  <c:v>792</c:v>
                </c:pt>
                <c:pt idx="2656">
                  <c:v>800</c:v>
                </c:pt>
                <c:pt idx="2657">
                  <c:v>803</c:v>
                </c:pt>
                <c:pt idx="2658">
                  <c:v>802</c:v>
                </c:pt>
                <c:pt idx="2659">
                  <c:v>802</c:v>
                </c:pt>
                <c:pt idx="2660">
                  <c:v>803</c:v>
                </c:pt>
                <c:pt idx="2661">
                  <c:v>802</c:v>
                </c:pt>
                <c:pt idx="2662">
                  <c:v>803</c:v>
                </c:pt>
                <c:pt idx="2663">
                  <c:v>787</c:v>
                </c:pt>
                <c:pt idx="2664">
                  <c:v>726</c:v>
                </c:pt>
                <c:pt idx="2665">
                  <c:v>751</c:v>
                </c:pt>
                <c:pt idx="2666">
                  <c:v>759</c:v>
                </c:pt>
                <c:pt idx="2667">
                  <c:v>751</c:v>
                </c:pt>
                <c:pt idx="2668">
                  <c:v>750</c:v>
                </c:pt>
                <c:pt idx="2669">
                  <c:v>751</c:v>
                </c:pt>
                <c:pt idx="2670">
                  <c:v>750</c:v>
                </c:pt>
                <c:pt idx="2671">
                  <c:v>750</c:v>
                </c:pt>
                <c:pt idx="2672">
                  <c:v>747</c:v>
                </c:pt>
                <c:pt idx="2673">
                  <c:v>705</c:v>
                </c:pt>
                <c:pt idx="2674">
                  <c:v>705</c:v>
                </c:pt>
                <c:pt idx="2675">
                  <c:v>745</c:v>
                </c:pt>
                <c:pt idx="2676">
                  <c:v>770</c:v>
                </c:pt>
                <c:pt idx="2677">
                  <c:v>771</c:v>
                </c:pt>
                <c:pt idx="2678">
                  <c:v>771</c:v>
                </c:pt>
                <c:pt idx="2679">
                  <c:v>797</c:v>
                </c:pt>
                <c:pt idx="2680">
                  <c:v>800</c:v>
                </c:pt>
                <c:pt idx="2681">
                  <c:v>799</c:v>
                </c:pt>
                <c:pt idx="2682">
                  <c:v>798</c:v>
                </c:pt>
                <c:pt idx="2683">
                  <c:v>798</c:v>
                </c:pt>
                <c:pt idx="2684">
                  <c:v>799</c:v>
                </c:pt>
                <c:pt idx="2685">
                  <c:v>795</c:v>
                </c:pt>
                <c:pt idx="2686">
                  <c:v>759</c:v>
                </c:pt>
                <c:pt idx="2687">
                  <c:v>754</c:v>
                </c:pt>
                <c:pt idx="2688">
                  <c:v>718</c:v>
                </c:pt>
                <c:pt idx="2689">
                  <c:v>711</c:v>
                </c:pt>
                <c:pt idx="2690">
                  <c:v>665</c:v>
                </c:pt>
                <c:pt idx="2691">
                  <c:v>669</c:v>
                </c:pt>
                <c:pt idx="2692">
                  <c:v>751</c:v>
                </c:pt>
                <c:pt idx="2693">
                  <c:v>753</c:v>
                </c:pt>
                <c:pt idx="2694">
                  <c:v>785</c:v>
                </c:pt>
                <c:pt idx="2695">
                  <c:v>809</c:v>
                </c:pt>
                <c:pt idx="2696">
                  <c:v>779</c:v>
                </c:pt>
                <c:pt idx="2697">
                  <c:v>781</c:v>
                </c:pt>
                <c:pt idx="2698">
                  <c:v>781</c:v>
                </c:pt>
                <c:pt idx="2699">
                  <c:v>781</c:v>
                </c:pt>
                <c:pt idx="2700">
                  <c:v>785</c:v>
                </c:pt>
                <c:pt idx="2701">
                  <c:v>808</c:v>
                </c:pt>
                <c:pt idx="2702">
                  <c:v>810</c:v>
                </c:pt>
                <c:pt idx="2703">
                  <c:v>808</c:v>
                </c:pt>
                <c:pt idx="2704">
                  <c:v>808</c:v>
                </c:pt>
                <c:pt idx="2705">
                  <c:v>808</c:v>
                </c:pt>
                <c:pt idx="2706">
                  <c:v>808</c:v>
                </c:pt>
                <c:pt idx="2707">
                  <c:v>808</c:v>
                </c:pt>
                <c:pt idx="2708">
                  <c:v>808</c:v>
                </c:pt>
                <c:pt idx="2709">
                  <c:v>808</c:v>
                </c:pt>
                <c:pt idx="2710">
                  <c:v>732</c:v>
                </c:pt>
                <c:pt idx="2711">
                  <c:v>707</c:v>
                </c:pt>
                <c:pt idx="2712">
                  <c:v>706</c:v>
                </c:pt>
                <c:pt idx="2713">
                  <c:v>706</c:v>
                </c:pt>
                <c:pt idx="2714">
                  <c:v>704</c:v>
                </c:pt>
                <c:pt idx="2715">
                  <c:v>705</c:v>
                </c:pt>
                <c:pt idx="2716">
                  <c:v>705</c:v>
                </c:pt>
                <c:pt idx="2717">
                  <c:v>705</c:v>
                </c:pt>
                <c:pt idx="2718">
                  <c:v>684</c:v>
                </c:pt>
                <c:pt idx="2719">
                  <c:v>743</c:v>
                </c:pt>
                <c:pt idx="2720">
                  <c:v>746</c:v>
                </c:pt>
                <c:pt idx="2721">
                  <c:v>747</c:v>
                </c:pt>
                <c:pt idx="2722">
                  <c:v>773</c:v>
                </c:pt>
                <c:pt idx="2723">
                  <c:v>801</c:v>
                </c:pt>
                <c:pt idx="2724">
                  <c:v>802</c:v>
                </c:pt>
                <c:pt idx="2725">
                  <c:v>801</c:v>
                </c:pt>
                <c:pt idx="2726">
                  <c:v>801</c:v>
                </c:pt>
                <c:pt idx="2727">
                  <c:v>802</c:v>
                </c:pt>
                <c:pt idx="2728">
                  <c:v>738</c:v>
                </c:pt>
                <c:pt idx="2729">
                  <c:v>701</c:v>
                </c:pt>
                <c:pt idx="2730">
                  <c:v>702</c:v>
                </c:pt>
                <c:pt idx="2731">
                  <c:v>701</c:v>
                </c:pt>
                <c:pt idx="2732">
                  <c:v>695</c:v>
                </c:pt>
                <c:pt idx="2733">
                  <c:v>641</c:v>
                </c:pt>
                <c:pt idx="2734">
                  <c:v>640</c:v>
                </c:pt>
                <c:pt idx="2735">
                  <c:v>639</c:v>
                </c:pt>
                <c:pt idx="2736">
                  <c:v>639</c:v>
                </c:pt>
                <c:pt idx="2737">
                  <c:v>639</c:v>
                </c:pt>
                <c:pt idx="2738">
                  <c:v>640</c:v>
                </c:pt>
                <c:pt idx="2739">
                  <c:v>640</c:v>
                </c:pt>
                <c:pt idx="2740">
                  <c:v>640</c:v>
                </c:pt>
                <c:pt idx="2741">
                  <c:v>650</c:v>
                </c:pt>
                <c:pt idx="2742">
                  <c:v>749</c:v>
                </c:pt>
                <c:pt idx="2743">
                  <c:v>749</c:v>
                </c:pt>
                <c:pt idx="2744">
                  <c:v>750</c:v>
                </c:pt>
                <c:pt idx="2745">
                  <c:v>709</c:v>
                </c:pt>
                <c:pt idx="2746">
                  <c:v>648</c:v>
                </c:pt>
                <c:pt idx="2747">
                  <c:v>647</c:v>
                </c:pt>
                <c:pt idx="2748">
                  <c:v>648</c:v>
                </c:pt>
                <c:pt idx="2749">
                  <c:v>639</c:v>
                </c:pt>
                <c:pt idx="2750">
                  <c:v>627</c:v>
                </c:pt>
                <c:pt idx="2751">
                  <c:v>636</c:v>
                </c:pt>
                <c:pt idx="2752">
                  <c:v>691</c:v>
                </c:pt>
                <c:pt idx="2753">
                  <c:v>800</c:v>
                </c:pt>
                <c:pt idx="2754">
                  <c:v>801</c:v>
                </c:pt>
                <c:pt idx="2755">
                  <c:v>802</c:v>
                </c:pt>
                <c:pt idx="2756">
                  <c:v>802</c:v>
                </c:pt>
                <c:pt idx="2757">
                  <c:v>752</c:v>
                </c:pt>
                <c:pt idx="2758">
                  <c:v>742</c:v>
                </c:pt>
                <c:pt idx="2759">
                  <c:v>742</c:v>
                </c:pt>
                <c:pt idx="2760">
                  <c:v>742</c:v>
                </c:pt>
                <c:pt idx="2761">
                  <c:v>741</c:v>
                </c:pt>
                <c:pt idx="2762">
                  <c:v>742</c:v>
                </c:pt>
                <c:pt idx="2763">
                  <c:v>741</c:v>
                </c:pt>
                <c:pt idx="2764">
                  <c:v>744</c:v>
                </c:pt>
                <c:pt idx="2765">
                  <c:v>744</c:v>
                </c:pt>
                <c:pt idx="2766">
                  <c:v>744</c:v>
                </c:pt>
                <c:pt idx="2767">
                  <c:v>740</c:v>
                </c:pt>
                <c:pt idx="2768">
                  <c:v>661</c:v>
                </c:pt>
                <c:pt idx="2769">
                  <c:v>603</c:v>
                </c:pt>
                <c:pt idx="2770">
                  <c:v>606</c:v>
                </c:pt>
                <c:pt idx="2771">
                  <c:v>653</c:v>
                </c:pt>
                <c:pt idx="2772">
                  <c:v>650</c:v>
                </c:pt>
                <c:pt idx="2773">
                  <c:v>654</c:v>
                </c:pt>
                <c:pt idx="2774">
                  <c:v>721</c:v>
                </c:pt>
                <c:pt idx="2775">
                  <c:v>790</c:v>
                </c:pt>
                <c:pt idx="2776">
                  <c:v>808</c:v>
                </c:pt>
                <c:pt idx="2777">
                  <c:v>807</c:v>
                </c:pt>
                <c:pt idx="2778">
                  <c:v>807</c:v>
                </c:pt>
                <c:pt idx="2779">
                  <c:v>807</c:v>
                </c:pt>
                <c:pt idx="2780">
                  <c:v>808</c:v>
                </c:pt>
                <c:pt idx="2781">
                  <c:v>807</c:v>
                </c:pt>
                <c:pt idx="2782">
                  <c:v>808</c:v>
                </c:pt>
                <c:pt idx="2783">
                  <c:v>802</c:v>
                </c:pt>
                <c:pt idx="2784">
                  <c:v>730</c:v>
                </c:pt>
                <c:pt idx="2785">
                  <c:v>720</c:v>
                </c:pt>
                <c:pt idx="2786">
                  <c:v>721</c:v>
                </c:pt>
                <c:pt idx="2787">
                  <c:v>721</c:v>
                </c:pt>
                <c:pt idx="2788">
                  <c:v>720</c:v>
                </c:pt>
                <c:pt idx="2789">
                  <c:v>721</c:v>
                </c:pt>
                <c:pt idx="2790">
                  <c:v>719</c:v>
                </c:pt>
                <c:pt idx="2791">
                  <c:v>673</c:v>
                </c:pt>
                <c:pt idx="2792">
                  <c:v>645</c:v>
                </c:pt>
                <c:pt idx="2793">
                  <c:v>598</c:v>
                </c:pt>
                <c:pt idx="2794">
                  <c:v>586</c:v>
                </c:pt>
                <c:pt idx="2795">
                  <c:v>618</c:v>
                </c:pt>
                <c:pt idx="2796">
                  <c:v>695</c:v>
                </c:pt>
                <c:pt idx="2797">
                  <c:v>727</c:v>
                </c:pt>
                <c:pt idx="2798">
                  <c:v>767</c:v>
                </c:pt>
                <c:pt idx="2799">
                  <c:v>734</c:v>
                </c:pt>
                <c:pt idx="2800">
                  <c:v>698</c:v>
                </c:pt>
                <c:pt idx="2801">
                  <c:v>644</c:v>
                </c:pt>
                <c:pt idx="2802">
                  <c:v>492</c:v>
                </c:pt>
                <c:pt idx="2803">
                  <c:v>490</c:v>
                </c:pt>
                <c:pt idx="2804">
                  <c:v>491</c:v>
                </c:pt>
                <c:pt idx="2805">
                  <c:v>491</c:v>
                </c:pt>
                <c:pt idx="2806">
                  <c:v>491</c:v>
                </c:pt>
                <c:pt idx="2807">
                  <c:v>491</c:v>
                </c:pt>
                <c:pt idx="2808">
                  <c:v>489</c:v>
                </c:pt>
                <c:pt idx="2809">
                  <c:v>490</c:v>
                </c:pt>
                <c:pt idx="2810">
                  <c:v>490</c:v>
                </c:pt>
                <c:pt idx="2811">
                  <c:v>491</c:v>
                </c:pt>
                <c:pt idx="2812">
                  <c:v>492</c:v>
                </c:pt>
                <c:pt idx="2813">
                  <c:v>492</c:v>
                </c:pt>
                <c:pt idx="2814">
                  <c:v>492</c:v>
                </c:pt>
                <c:pt idx="2815">
                  <c:v>491</c:v>
                </c:pt>
                <c:pt idx="2816">
                  <c:v>492</c:v>
                </c:pt>
                <c:pt idx="2817">
                  <c:v>492</c:v>
                </c:pt>
                <c:pt idx="2818">
                  <c:v>492</c:v>
                </c:pt>
                <c:pt idx="2819">
                  <c:v>492</c:v>
                </c:pt>
                <c:pt idx="2820">
                  <c:v>493</c:v>
                </c:pt>
                <c:pt idx="2821">
                  <c:v>491</c:v>
                </c:pt>
                <c:pt idx="2822">
                  <c:v>492</c:v>
                </c:pt>
                <c:pt idx="2823">
                  <c:v>491</c:v>
                </c:pt>
                <c:pt idx="2824">
                  <c:v>491</c:v>
                </c:pt>
                <c:pt idx="2825">
                  <c:v>492</c:v>
                </c:pt>
                <c:pt idx="2826">
                  <c:v>493</c:v>
                </c:pt>
                <c:pt idx="2827">
                  <c:v>492</c:v>
                </c:pt>
                <c:pt idx="2828">
                  <c:v>493</c:v>
                </c:pt>
                <c:pt idx="2829">
                  <c:v>493</c:v>
                </c:pt>
                <c:pt idx="2830">
                  <c:v>492</c:v>
                </c:pt>
                <c:pt idx="2831">
                  <c:v>492</c:v>
                </c:pt>
                <c:pt idx="2832">
                  <c:v>492</c:v>
                </c:pt>
                <c:pt idx="2833">
                  <c:v>493</c:v>
                </c:pt>
                <c:pt idx="2834">
                  <c:v>492</c:v>
                </c:pt>
                <c:pt idx="2835">
                  <c:v>493</c:v>
                </c:pt>
                <c:pt idx="2836">
                  <c:v>493</c:v>
                </c:pt>
                <c:pt idx="2837">
                  <c:v>493</c:v>
                </c:pt>
                <c:pt idx="2838">
                  <c:v>493</c:v>
                </c:pt>
                <c:pt idx="2839">
                  <c:v>495</c:v>
                </c:pt>
                <c:pt idx="2840">
                  <c:v>468</c:v>
                </c:pt>
                <c:pt idx="2841">
                  <c:v>438</c:v>
                </c:pt>
                <c:pt idx="2842">
                  <c:v>438</c:v>
                </c:pt>
                <c:pt idx="2843">
                  <c:v>439</c:v>
                </c:pt>
                <c:pt idx="2844">
                  <c:v>441</c:v>
                </c:pt>
                <c:pt idx="2845">
                  <c:v>479</c:v>
                </c:pt>
                <c:pt idx="2846">
                  <c:v>491</c:v>
                </c:pt>
                <c:pt idx="2847">
                  <c:v>490</c:v>
                </c:pt>
                <c:pt idx="2848">
                  <c:v>492</c:v>
                </c:pt>
                <c:pt idx="2849">
                  <c:v>492</c:v>
                </c:pt>
                <c:pt idx="2850">
                  <c:v>493</c:v>
                </c:pt>
                <c:pt idx="2851">
                  <c:v>492</c:v>
                </c:pt>
                <c:pt idx="2852">
                  <c:v>492</c:v>
                </c:pt>
                <c:pt idx="2853">
                  <c:v>493</c:v>
                </c:pt>
                <c:pt idx="2854">
                  <c:v>492</c:v>
                </c:pt>
                <c:pt idx="2855">
                  <c:v>493</c:v>
                </c:pt>
                <c:pt idx="2856">
                  <c:v>493</c:v>
                </c:pt>
                <c:pt idx="2857">
                  <c:v>492</c:v>
                </c:pt>
                <c:pt idx="2858">
                  <c:v>492</c:v>
                </c:pt>
                <c:pt idx="2859">
                  <c:v>493</c:v>
                </c:pt>
                <c:pt idx="2860">
                  <c:v>493</c:v>
                </c:pt>
                <c:pt idx="2861">
                  <c:v>492</c:v>
                </c:pt>
                <c:pt idx="2862">
                  <c:v>495</c:v>
                </c:pt>
                <c:pt idx="2863">
                  <c:v>546</c:v>
                </c:pt>
                <c:pt idx="2864">
                  <c:v>573</c:v>
                </c:pt>
                <c:pt idx="2865">
                  <c:v>595</c:v>
                </c:pt>
                <c:pt idx="2866">
                  <c:v>599</c:v>
                </c:pt>
                <c:pt idx="2867">
                  <c:v>645</c:v>
                </c:pt>
                <c:pt idx="2868">
                  <c:v>645</c:v>
                </c:pt>
                <c:pt idx="2869">
                  <c:v>675</c:v>
                </c:pt>
                <c:pt idx="2870">
                  <c:v>721</c:v>
                </c:pt>
                <c:pt idx="2871">
                  <c:v>723</c:v>
                </c:pt>
                <c:pt idx="2872">
                  <c:v>723</c:v>
                </c:pt>
                <c:pt idx="2873">
                  <c:v>724</c:v>
                </c:pt>
                <c:pt idx="2874">
                  <c:v>721</c:v>
                </c:pt>
                <c:pt idx="2875">
                  <c:v>722</c:v>
                </c:pt>
                <c:pt idx="2876">
                  <c:v>716</c:v>
                </c:pt>
                <c:pt idx="2877">
                  <c:v>719</c:v>
                </c:pt>
                <c:pt idx="2878">
                  <c:v>721</c:v>
                </c:pt>
                <c:pt idx="2879">
                  <c:v>719</c:v>
                </c:pt>
                <c:pt idx="2880">
                  <c:v>642</c:v>
                </c:pt>
                <c:pt idx="2881">
                  <c:v>617</c:v>
                </c:pt>
                <c:pt idx="2882">
                  <c:v>616</c:v>
                </c:pt>
                <c:pt idx="2883">
                  <c:v>578</c:v>
                </c:pt>
                <c:pt idx="2884">
                  <c:v>562</c:v>
                </c:pt>
                <c:pt idx="2885">
                  <c:v>564</c:v>
                </c:pt>
                <c:pt idx="2886">
                  <c:v>589</c:v>
                </c:pt>
                <c:pt idx="2887">
                  <c:v>590</c:v>
                </c:pt>
                <c:pt idx="2888">
                  <c:v>558</c:v>
                </c:pt>
                <c:pt idx="2889">
                  <c:v>571</c:v>
                </c:pt>
                <c:pt idx="2890">
                  <c:v>571</c:v>
                </c:pt>
                <c:pt idx="2891">
                  <c:v>570</c:v>
                </c:pt>
                <c:pt idx="2892">
                  <c:v>570</c:v>
                </c:pt>
                <c:pt idx="2893">
                  <c:v>574</c:v>
                </c:pt>
                <c:pt idx="2894">
                  <c:v>622</c:v>
                </c:pt>
                <c:pt idx="2895">
                  <c:v>696</c:v>
                </c:pt>
                <c:pt idx="2896">
                  <c:v>720</c:v>
                </c:pt>
                <c:pt idx="2897">
                  <c:v>720</c:v>
                </c:pt>
                <c:pt idx="2898">
                  <c:v>720</c:v>
                </c:pt>
                <c:pt idx="2899">
                  <c:v>720</c:v>
                </c:pt>
                <c:pt idx="2900">
                  <c:v>718</c:v>
                </c:pt>
                <c:pt idx="2901">
                  <c:v>708</c:v>
                </c:pt>
                <c:pt idx="2902">
                  <c:v>691</c:v>
                </c:pt>
                <c:pt idx="2903">
                  <c:v>679</c:v>
                </c:pt>
                <c:pt idx="2904">
                  <c:v>624</c:v>
                </c:pt>
                <c:pt idx="2905">
                  <c:v>617</c:v>
                </c:pt>
                <c:pt idx="2906">
                  <c:v>591</c:v>
                </c:pt>
                <c:pt idx="2907">
                  <c:v>587</c:v>
                </c:pt>
                <c:pt idx="2908">
                  <c:v>597</c:v>
                </c:pt>
                <c:pt idx="2909">
                  <c:v>619</c:v>
                </c:pt>
                <c:pt idx="2910">
                  <c:v>688</c:v>
                </c:pt>
                <c:pt idx="2911">
                  <c:v>692</c:v>
                </c:pt>
                <c:pt idx="2912">
                  <c:v>646</c:v>
                </c:pt>
                <c:pt idx="2913">
                  <c:v>762</c:v>
                </c:pt>
                <c:pt idx="2914">
                  <c:v>777</c:v>
                </c:pt>
                <c:pt idx="2915">
                  <c:v>798</c:v>
                </c:pt>
                <c:pt idx="2916">
                  <c:v>808</c:v>
                </c:pt>
                <c:pt idx="2917">
                  <c:v>808</c:v>
                </c:pt>
                <c:pt idx="2918">
                  <c:v>807</c:v>
                </c:pt>
                <c:pt idx="2919">
                  <c:v>807</c:v>
                </c:pt>
                <c:pt idx="2920">
                  <c:v>807</c:v>
                </c:pt>
                <c:pt idx="2921">
                  <c:v>807</c:v>
                </c:pt>
                <c:pt idx="2922">
                  <c:v>807</c:v>
                </c:pt>
                <c:pt idx="2923">
                  <c:v>808</c:v>
                </c:pt>
                <c:pt idx="2924">
                  <c:v>807</c:v>
                </c:pt>
                <c:pt idx="2925">
                  <c:v>805</c:v>
                </c:pt>
                <c:pt idx="2926">
                  <c:v>781</c:v>
                </c:pt>
                <c:pt idx="2927">
                  <c:v>777</c:v>
                </c:pt>
                <c:pt idx="2928">
                  <c:v>729</c:v>
                </c:pt>
                <c:pt idx="2929">
                  <c:v>670</c:v>
                </c:pt>
                <c:pt idx="2930">
                  <c:v>519</c:v>
                </c:pt>
                <c:pt idx="2931">
                  <c:v>511</c:v>
                </c:pt>
                <c:pt idx="2932">
                  <c:v>512</c:v>
                </c:pt>
                <c:pt idx="2933">
                  <c:v>558</c:v>
                </c:pt>
                <c:pt idx="2934">
                  <c:v>626</c:v>
                </c:pt>
                <c:pt idx="2935">
                  <c:v>627</c:v>
                </c:pt>
                <c:pt idx="2936">
                  <c:v>658</c:v>
                </c:pt>
                <c:pt idx="2937">
                  <c:v>680</c:v>
                </c:pt>
                <c:pt idx="2938">
                  <c:v>718</c:v>
                </c:pt>
                <c:pt idx="2939">
                  <c:v>732</c:v>
                </c:pt>
                <c:pt idx="2940">
                  <c:v>767</c:v>
                </c:pt>
                <c:pt idx="2941">
                  <c:v>804</c:v>
                </c:pt>
                <c:pt idx="2942">
                  <c:v>811</c:v>
                </c:pt>
                <c:pt idx="2943">
                  <c:v>811</c:v>
                </c:pt>
                <c:pt idx="2944">
                  <c:v>811</c:v>
                </c:pt>
                <c:pt idx="2945">
                  <c:v>811</c:v>
                </c:pt>
                <c:pt idx="2946">
                  <c:v>811</c:v>
                </c:pt>
                <c:pt idx="2947">
                  <c:v>811</c:v>
                </c:pt>
                <c:pt idx="2948">
                  <c:v>811</c:v>
                </c:pt>
                <c:pt idx="2949">
                  <c:v>810</c:v>
                </c:pt>
                <c:pt idx="2950">
                  <c:v>760</c:v>
                </c:pt>
                <c:pt idx="2951">
                  <c:v>724</c:v>
                </c:pt>
                <c:pt idx="2952">
                  <c:v>723</c:v>
                </c:pt>
                <c:pt idx="2953">
                  <c:v>723</c:v>
                </c:pt>
                <c:pt idx="2954">
                  <c:v>694</c:v>
                </c:pt>
                <c:pt idx="2955">
                  <c:v>605</c:v>
                </c:pt>
                <c:pt idx="2956">
                  <c:v>569</c:v>
                </c:pt>
                <c:pt idx="2957">
                  <c:v>570</c:v>
                </c:pt>
                <c:pt idx="2958">
                  <c:v>570</c:v>
                </c:pt>
                <c:pt idx="2959">
                  <c:v>549</c:v>
                </c:pt>
                <c:pt idx="2960">
                  <c:v>548</c:v>
                </c:pt>
                <c:pt idx="2961">
                  <c:v>620</c:v>
                </c:pt>
                <c:pt idx="2962">
                  <c:v>650</c:v>
                </c:pt>
                <c:pt idx="2963">
                  <c:v>649</c:v>
                </c:pt>
                <c:pt idx="2964">
                  <c:v>650</c:v>
                </c:pt>
                <c:pt idx="2965">
                  <c:v>650</c:v>
                </c:pt>
                <c:pt idx="2966">
                  <c:v>650</c:v>
                </c:pt>
                <c:pt idx="2967">
                  <c:v>649</c:v>
                </c:pt>
                <c:pt idx="2968">
                  <c:v>650</c:v>
                </c:pt>
                <c:pt idx="2969">
                  <c:v>701</c:v>
                </c:pt>
                <c:pt idx="2970">
                  <c:v>707</c:v>
                </c:pt>
                <c:pt idx="2971">
                  <c:v>708</c:v>
                </c:pt>
                <c:pt idx="2972">
                  <c:v>705</c:v>
                </c:pt>
                <c:pt idx="2973">
                  <c:v>658</c:v>
                </c:pt>
                <c:pt idx="2974">
                  <c:v>657</c:v>
                </c:pt>
                <c:pt idx="2975">
                  <c:v>646</c:v>
                </c:pt>
                <c:pt idx="2976">
                  <c:v>534</c:v>
                </c:pt>
                <c:pt idx="2977">
                  <c:v>500</c:v>
                </c:pt>
                <c:pt idx="2978">
                  <c:v>500</c:v>
                </c:pt>
                <c:pt idx="2979">
                  <c:v>500</c:v>
                </c:pt>
                <c:pt idx="2980">
                  <c:v>509</c:v>
                </c:pt>
                <c:pt idx="2981">
                  <c:v>594</c:v>
                </c:pt>
                <c:pt idx="2982">
                  <c:v>595</c:v>
                </c:pt>
                <c:pt idx="2983">
                  <c:v>594</c:v>
                </c:pt>
                <c:pt idx="2984">
                  <c:v>642</c:v>
                </c:pt>
                <c:pt idx="2985">
                  <c:v>644</c:v>
                </c:pt>
                <c:pt idx="2986">
                  <c:v>645</c:v>
                </c:pt>
                <c:pt idx="2987">
                  <c:v>647</c:v>
                </c:pt>
                <c:pt idx="2988">
                  <c:v>684</c:v>
                </c:pt>
                <c:pt idx="2989">
                  <c:v>685</c:v>
                </c:pt>
                <c:pt idx="2990">
                  <c:v>685</c:v>
                </c:pt>
                <c:pt idx="2991">
                  <c:v>685</c:v>
                </c:pt>
                <c:pt idx="2992">
                  <c:v>684</c:v>
                </c:pt>
                <c:pt idx="2993">
                  <c:v>717</c:v>
                </c:pt>
                <c:pt idx="2994">
                  <c:v>768</c:v>
                </c:pt>
                <c:pt idx="2995">
                  <c:v>805</c:v>
                </c:pt>
                <c:pt idx="2996">
                  <c:v>806</c:v>
                </c:pt>
                <c:pt idx="2997">
                  <c:v>806</c:v>
                </c:pt>
                <c:pt idx="2998">
                  <c:v>743</c:v>
                </c:pt>
                <c:pt idx="2999">
                  <c:v>650</c:v>
                </c:pt>
                <c:pt idx="3000">
                  <c:v>562</c:v>
                </c:pt>
                <c:pt idx="3001">
                  <c:v>488</c:v>
                </c:pt>
                <c:pt idx="3002">
                  <c:v>489</c:v>
                </c:pt>
                <c:pt idx="3003">
                  <c:v>487</c:v>
                </c:pt>
                <c:pt idx="3004">
                  <c:v>488</c:v>
                </c:pt>
                <c:pt idx="3005">
                  <c:v>547</c:v>
                </c:pt>
                <c:pt idx="3006">
                  <c:v>725</c:v>
                </c:pt>
                <c:pt idx="3007">
                  <c:v>755</c:v>
                </c:pt>
                <c:pt idx="3008">
                  <c:v>665</c:v>
                </c:pt>
                <c:pt idx="3009">
                  <c:v>609</c:v>
                </c:pt>
                <c:pt idx="3010">
                  <c:v>611</c:v>
                </c:pt>
                <c:pt idx="3011">
                  <c:v>655</c:v>
                </c:pt>
                <c:pt idx="3012">
                  <c:v>654</c:v>
                </c:pt>
                <c:pt idx="3013">
                  <c:v>655</c:v>
                </c:pt>
                <c:pt idx="3014">
                  <c:v>656</c:v>
                </c:pt>
                <c:pt idx="3015">
                  <c:v>694</c:v>
                </c:pt>
                <c:pt idx="3016">
                  <c:v>706</c:v>
                </c:pt>
                <c:pt idx="3017">
                  <c:v>793</c:v>
                </c:pt>
                <c:pt idx="3018">
                  <c:v>805</c:v>
                </c:pt>
                <c:pt idx="3019">
                  <c:v>805</c:v>
                </c:pt>
                <c:pt idx="3020">
                  <c:v>804</c:v>
                </c:pt>
                <c:pt idx="3021">
                  <c:v>803</c:v>
                </c:pt>
                <c:pt idx="3022">
                  <c:v>739</c:v>
                </c:pt>
                <c:pt idx="3023">
                  <c:v>689</c:v>
                </c:pt>
                <c:pt idx="3024">
                  <c:v>634</c:v>
                </c:pt>
                <c:pt idx="3025">
                  <c:v>613</c:v>
                </c:pt>
                <c:pt idx="3026">
                  <c:v>567</c:v>
                </c:pt>
                <c:pt idx="3027">
                  <c:v>535</c:v>
                </c:pt>
                <c:pt idx="3028">
                  <c:v>560</c:v>
                </c:pt>
                <c:pt idx="3029">
                  <c:v>628</c:v>
                </c:pt>
                <c:pt idx="3030">
                  <c:v>742</c:v>
                </c:pt>
                <c:pt idx="3031">
                  <c:v>720</c:v>
                </c:pt>
                <c:pt idx="3032">
                  <c:v>604</c:v>
                </c:pt>
                <c:pt idx="3033">
                  <c:v>553</c:v>
                </c:pt>
                <c:pt idx="3034">
                  <c:v>561</c:v>
                </c:pt>
                <c:pt idx="3035">
                  <c:v>599</c:v>
                </c:pt>
                <c:pt idx="3036">
                  <c:v>621</c:v>
                </c:pt>
                <c:pt idx="3037">
                  <c:v>668</c:v>
                </c:pt>
                <c:pt idx="3038">
                  <c:v>672</c:v>
                </c:pt>
                <c:pt idx="3039">
                  <c:v>699</c:v>
                </c:pt>
                <c:pt idx="3040">
                  <c:v>761</c:v>
                </c:pt>
                <c:pt idx="3041">
                  <c:v>807</c:v>
                </c:pt>
                <c:pt idx="3042">
                  <c:v>805</c:v>
                </c:pt>
                <c:pt idx="3043">
                  <c:v>804</c:v>
                </c:pt>
                <c:pt idx="3044">
                  <c:v>805</c:v>
                </c:pt>
                <c:pt idx="3045">
                  <c:v>805</c:v>
                </c:pt>
                <c:pt idx="3046">
                  <c:v>726</c:v>
                </c:pt>
                <c:pt idx="3047">
                  <c:v>700</c:v>
                </c:pt>
                <c:pt idx="3048">
                  <c:v>654</c:v>
                </c:pt>
                <c:pt idx="3049">
                  <c:v>601</c:v>
                </c:pt>
                <c:pt idx="3050">
                  <c:v>578</c:v>
                </c:pt>
                <c:pt idx="3051">
                  <c:v>580</c:v>
                </c:pt>
                <c:pt idx="3052">
                  <c:v>606</c:v>
                </c:pt>
                <c:pt idx="3053">
                  <c:v>723</c:v>
                </c:pt>
                <c:pt idx="3054">
                  <c:v>782</c:v>
                </c:pt>
                <c:pt idx="3055">
                  <c:v>757</c:v>
                </c:pt>
                <c:pt idx="3056">
                  <c:v>655</c:v>
                </c:pt>
                <c:pt idx="3057">
                  <c:v>608</c:v>
                </c:pt>
                <c:pt idx="3058">
                  <c:v>608</c:v>
                </c:pt>
                <c:pt idx="3059">
                  <c:v>608</c:v>
                </c:pt>
                <c:pt idx="3060">
                  <c:v>608</c:v>
                </c:pt>
                <c:pt idx="3061">
                  <c:v>608</c:v>
                </c:pt>
                <c:pt idx="3062">
                  <c:v>624</c:v>
                </c:pt>
                <c:pt idx="3063">
                  <c:v>729</c:v>
                </c:pt>
                <c:pt idx="3064">
                  <c:v>752</c:v>
                </c:pt>
                <c:pt idx="3065">
                  <c:v>804</c:v>
                </c:pt>
                <c:pt idx="3066">
                  <c:v>807</c:v>
                </c:pt>
                <c:pt idx="3067">
                  <c:v>807</c:v>
                </c:pt>
                <c:pt idx="3068">
                  <c:v>807</c:v>
                </c:pt>
                <c:pt idx="3069">
                  <c:v>805</c:v>
                </c:pt>
                <c:pt idx="3070">
                  <c:v>745</c:v>
                </c:pt>
                <c:pt idx="3071">
                  <c:v>689</c:v>
                </c:pt>
                <c:pt idx="3072">
                  <c:v>642</c:v>
                </c:pt>
                <c:pt idx="3073">
                  <c:v>578</c:v>
                </c:pt>
                <c:pt idx="3074">
                  <c:v>550</c:v>
                </c:pt>
                <c:pt idx="3075">
                  <c:v>534</c:v>
                </c:pt>
                <c:pt idx="3076">
                  <c:v>590</c:v>
                </c:pt>
                <c:pt idx="3077">
                  <c:v>679</c:v>
                </c:pt>
                <c:pt idx="3078">
                  <c:v>773</c:v>
                </c:pt>
                <c:pt idx="3079">
                  <c:v>755</c:v>
                </c:pt>
                <c:pt idx="3080">
                  <c:v>640</c:v>
                </c:pt>
                <c:pt idx="3081">
                  <c:v>579</c:v>
                </c:pt>
                <c:pt idx="3082">
                  <c:v>555</c:v>
                </c:pt>
                <c:pt idx="3083">
                  <c:v>555</c:v>
                </c:pt>
                <c:pt idx="3084">
                  <c:v>560</c:v>
                </c:pt>
                <c:pt idx="3085">
                  <c:v>624</c:v>
                </c:pt>
                <c:pt idx="3086">
                  <c:v>687</c:v>
                </c:pt>
                <c:pt idx="3087">
                  <c:v>766</c:v>
                </c:pt>
                <c:pt idx="3088">
                  <c:v>805</c:v>
                </c:pt>
                <c:pt idx="3089">
                  <c:v>806</c:v>
                </c:pt>
                <c:pt idx="3090">
                  <c:v>806</c:v>
                </c:pt>
                <c:pt idx="3091">
                  <c:v>806</c:v>
                </c:pt>
                <c:pt idx="3092">
                  <c:v>806</c:v>
                </c:pt>
                <c:pt idx="3093">
                  <c:v>806</c:v>
                </c:pt>
                <c:pt idx="3094">
                  <c:v>806</c:v>
                </c:pt>
                <c:pt idx="3095">
                  <c:v>738</c:v>
                </c:pt>
                <c:pt idx="3096">
                  <c:v>713</c:v>
                </c:pt>
                <c:pt idx="3097">
                  <c:v>658</c:v>
                </c:pt>
                <c:pt idx="3098">
                  <c:v>606</c:v>
                </c:pt>
                <c:pt idx="3099">
                  <c:v>579</c:v>
                </c:pt>
                <c:pt idx="3100">
                  <c:v>566</c:v>
                </c:pt>
                <c:pt idx="3101">
                  <c:v>640</c:v>
                </c:pt>
                <c:pt idx="3102">
                  <c:v>686</c:v>
                </c:pt>
                <c:pt idx="3103">
                  <c:v>686</c:v>
                </c:pt>
                <c:pt idx="3104">
                  <c:v>662</c:v>
                </c:pt>
                <c:pt idx="3105">
                  <c:v>663</c:v>
                </c:pt>
                <c:pt idx="3106">
                  <c:v>663</c:v>
                </c:pt>
                <c:pt idx="3107">
                  <c:v>663</c:v>
                </c:pt>
                <c:pt idx="3108">
                  <c:v>753</c:v>
                </c:pt>
                <c:pt idx="3109">
                  <c:v>762</c:v>
                </c:pt>
                <c:pt idx="3110">
                  <c:v>768</c:v>
                </c:pt>
                <c:pt idx="3111">
                  <c:v>804</c:v>
                </c:pt>
                <c:pt idx="3112">
                  <c:v>804</c:v>
                </c:pt>
                <c:pt idx="3113">
                  <c:v>805</c:v>
                </c:pt>
                <c:pt idx="3114">
                  <c:v>804</c:v>
                </c:pt>
                <c:pt idx="3115">
                  <c:v>804</c:v>
                </c:pt>
                <c:pt idx="3116">
                  <c:v>805</c:v>
                </c:pt>
                <c:pt idx="3117">
                  <c:v>805</c:v>
                </c:pt>
                <c:pt idx="3118">
                  <c:v>767</c:v>
                </c:pt>
                <c:pt idx="3119">
                  <c:v>745</c:v>
                </c:pt>
                <c:pt idx="3120">
                  <c:v>704</c:v>
                </c:pt>
                <c:pt idx="3121">
                  <c:v>704</c:v>
                </c:pt>
                <c:pt idx="3122">
                  <c:v>704</c:v>
                </c:pt>
                <c:pt idx="3123">
                  <c:v>703</c:v>
                </c:pt>
                <c:pt idx="3124">
                  <c:v>636</c:v>
                </c:pt>
                <c:pt idx="3125">
                  <c:v>593</c:v>
                </c:pt>
                <c:pt idx="3126">
                  <c:v>587</c:v>
                </c:pt>
                <c:pt idx="3127">
                  <c:v>585</c:v>
                </c:pt>
                <c:pt idx="3128">
                  <c:v>477</c:v>
                </c:pt>
                <c:pt idx="3129">
                  <c:v>451</c:v>
                </c:pt>
                <c:pt idx="3130">
                  <c:v>515</c:v>
                </c:pt>
                <c:pt idx="3131">
                  <c:v>518</c:v>
                </c:pt>
                <c:pt idx="3132">
                  <c:v>656</c:v>
                </c:pt>
                <c:pt idx="3133">
                  <c:v>681</c:v>
                </c:pt>
                <c:pt idx="3134">
                  <c:v>679</c:v>
                </c:pt>
                <c:pt idx="3135">
                  <c:v>682</c:v>
                </c:pt>
                <c:pt idx="3136">
                  <c:v>775</c:v>
                </c:pt>
                <c:pt idx="3137">
                  <c:v>780</c:v>
                </c:pt>
                <c:pt idx="3138">
                  <c:v>783</c:v>
                </c:pt>
                <c:pt idx="3139">
                  <c:v>784</c:v>
                </c:pt>
                <c:pt idx="3140">
                  <c:v>784</c:v>
                </c:pt>
                <c:pt idx="3141">
                  <c:v>782</c:v>
                </c:pt>
                <c:pt idx="3142">
                  <c:v>728</c:v>
                </c:pt>
                <c:pt idx="3143">
                  <c:v>660</c:v>
                </c:pt>
                <c:pt idx="3144">
                  <c:v>569</c:v>
                </c:pt>
                <c:pt idx="3145">
                  <c:v>569</c:v>
                </c:pt>
                <c:pt idx="3146">
                  <c:v>569</c:v>
                </c:pt>
                <c:pt idx="3147">
                  <c:v>568</c:v>
                </c:pt>
                <c:pt idx="3148">
                  <c:v>567</c:v>
                </c:pt>
                <c:pt idx="3149">
                  <c:v>576</c:v>
                </c:pt>
                <c:pt idx="3150">
                  <c:v>674</c:v>
                </c:pt>
                <c:pt idx="3151">
                  <c:v>719</c:v>
                </c:pt>
                <c:pt idx="3152">
                  <c:v>720</c:v>
                </c:pt>
                <c:pt idx="3153">
                  <c:v>683</c:v>
                </c:pt>
                <c:pt idx="3154">
                  <c:v>667</c:v>
                </c:pt>
                <c:pt idx="3155">
                  <c:v>678</c:v>
                </c:pt>
                <c:pt idx="3156">
                  <c:v>714</c:v>
                </c:pt>
                <c:pt idx="3157">
                  <c:v>755</c:v>
                </c:pt>
                <c:pt idx="3158">
                  <c:v>801</c:v>
                </c:pt>
                <c:pt idx="3159">
                  <c:v>805</c:v>
                </c:pt>
                <c:pt idx="3160">
                  <c:v>805</c:v>
                </c:pt>
                <c:pt idx="3161">
                  <c:v>806</c:v>
                </c:pt>
                <c:pt idx="3162">
                  <c:v>806</c:v>
                </c:pt>
                <c:pt idx="3163">
                  <c:v>806</c:v>
                </c:pt>
                <c:pt idx="3164">
                  <c:v>806</c:v>
                </c:pt>
                <c:pt idx="3165">
                  <c:v>805</c:v>
                </c:pt>
                <c:pt idx="3166">
                  <c:v>740</c:v>
                </c:pt>
                <c:pt idx="3167">
                  <c:v>724</c:v>
                </c:pt>
                <c:pt idx="3168">
                  <c:v>656</c:v>
                </c:pt>
                <c:pt idx="3169">
                  <c:v>644</c:v>
                </c:pt>
                <c:pt idx="3170">
                  <c:v>577</c:v>
                </c:pt>
                <c:pt idx="3171">
                  <c:v>581</c:v>
                </c:pt>
                <c:pt idx="3172">
                  <c:v>633</c:v>
                </c:pt>
                <c:pt idx="3173">
                  <c:v>685</c:v>
                </c:pt>
                <c:pt idx="3174">
                  <c:v>761</c:v>
                </c:pt>
                <c:pt idx="3175">
                  <c:v>677</c:v>
                </c:pt>
                <c:pt idx="3176">
                  <c:v>666</c:v>
                </c:pt>
                <c:pt idx="3177">
                  <c:v>665</c:v>
                </c:pt>
                <c:pt idx="3178">
                  <c:v>665</c:v>
                </c:pt>
                <c:pt idx="3179">
                  <c:v>666</c:v>
                </c:pt>
                <c:pt idx="3180">
                  <c:v>707</c:v>
                </c:pt>
                <c:pt idx="3181">
                  <c:v>794</c:v>
                </c:pt>
                <c:pt idx="3182">
                  <c:v>806</c:v>
                </c:pt>
                <c:pt idx="3183">
                  <c:v>806</c:v>
                </c:pt>
                <c:pt idx="3184">
                  <c:v>806</c:v>
                </c:pt>
                <c:pt idx="3185">
                  <c:v>806</c:v>
                </c:pt>
                <c:pt idx="3186">
                  <c:v>806</c:v>
                </c:pt>
                <c:pt idx="3187">
                  <c:v>807</c:v>
                </c:pt>
                <c:pt idx="3188">
                  <c:v>806</c:v>
                </c:pt>
                <c:pt idx="3189">
                  <c:v>807</c:v>
                </c:pt>
                <c:pt idx="3190">
                  <c:v>802</c:v>
                </c:pt>
                <c:pt idx="3191">
                  <c:v>742</c:v>
                </c:pt>
                <c:pt idx="3192">
                  <c:v>745</c:v>
                </c:pt>
                <c:pt idx="3193">
                  <c:v>692</c:v>
                </c:pt>
                <c:pt idx="3194">
                  <c:v>687</c:v>
                </c:pt>
                <c:pt idx="3195">
                  <c:v>687</c:v>
                </c:pt>
                <c:pt idx="3196">
                  <c:v>687</c:v>
                </c:pt>
                <c:pt idx="3197">
                  <c:v>688</c:v>
                </c:pt>
                <c:pt idx="3198">
                  <c:v>746</c:v>
                </c:pt>
                <c:pt idx="3199">
                  <c:v>714</c:v>
                </c:pt>
                <c:pt idx="3200">
                  <c:v>638</c:v>
                </c:pt>
                <c:pt idx="3201">
                  <c:v>625</c:v>
                </c:pt>
                <c:pt idx="3202">
                  <c:v>624</c:v>
                </c:pt>
                <c:pt idx="3203">
                  <c:v>683</c:v>
                </c:pt>
                <c:pt idx="3204">
                  <c:v>646</c:v>
                </c:pt>
                <c:pt idx="3205">
                  <c:v>716</c:v>
                </c:pt>
                <c:pt idx="3206">
                  <c:v>777</c:v>
                </c:pt>
                <c:pt idx="3207">
                  <c:v>806</c:v>
                </c:pt>
                <c:pt idx="3208">
                  <c:v>807</c:v>
                </c:pt>
                <c:pt idx="3209">
                  <c:v>808</c:v>
                </c:pt>
                <c:pt idx="3210">
                  <c:v>807</c:v>
                </c:pt>
                <c:pt idx="3211">
                  <c:v>764</c:v>
                </c:pt>
                <c:pt idx="3212">
                  <c:v>757</c:v>
                </c:pt>
                <c:pt idx="3213">
                  <c:v>726</c:v>
                </c:pt>
                <c:pt idx="3214">
                  <c:v>630</c:v>
                </c:pt>
                <c:pt idx="3215">
                  <c:v>622</c:v>
                </c:pt>
                <c:pt idx="3216">
                  <c:v>509</c:v>
                </c:pt>
                <c:pt idx="3217">
                  <c:v>514</c:v>
                </c:pt>
                <c:pt idx="3218">
                  <c:v>550</c:v>
                </c:pt>
                <c:pt idx="3219">
                  <c:v>550</c:v>
                </c:pt>
                <c:pt idx="3220">
                  <c:v>549</c:v>
                </c:pt>
                <c:pt idx="3221">
                  <c:v>555</c:v>
                </c:pt>
                <c:pt idx="3222">
                  <c:v>623</c:v>
                </c:pt>
                <c:pt idx="3223">
                  <c:v>623</c:v>
                </c:pt>
                <c:pt idx="3224">
                  <c:v>600</c:v>
                </c:pt>
                <c:pt idx="3225">
                  <c:v>643</c:v>
                </c:pt>
                <c:pt idx="3226">
                  <c:v>643</c:v>
                </c:pt>
                <c:pt idx="3227">
                  <c:v>645</c:v>
                </c:pt>
                <c:pt idx="3228">
                  <c:v>683</c:v>
                </c:pt>
                <c:pt idx="3229">
                  <c:v>684</c:v>
                </c:pt>
                <c:pt idx="3230">
                  <c:v>735</c:v>
                </c:pt>
                <c:pt idx="3231">
                  <c:v>786</c:v>
                </c:pt>
                <c:pt idx="3232">
                  <c:v>790</c:v>
                </c:pt>
                <c:pt idx="3233">
                  <c:v>803</c:v>
                </c:pt>
                <c:pt idx="3234">
                  <c:v>808</c:v>
                </c:pt>
                <c:pt idx="3235">
                  <c:v>809</c:v>
                </c:pt>
                <c:pt idx="3236">
                  <c:v>808</c:v>
                </c:pt>
                <c:pt idx="3237">
                  <c:v>805</c:v>
                </c:pt>
                <c:pt idx="3238">
                  <c:v>735</c:v>
                </c:pt>
                <c:pt idx="3239">
                  <c:v>723</c:v>
                </c:pt>
                <c:pt idx="3240">
                  <c:v>656</c:v>
                </c:pt>
                <c:pt idx="3241">
                  <c:v>602</c:v>
                </c:pt>
                <c:pt idx="3242">
                  <c:v>586</c:v>
                </c:pt>
                <c:pt idx="3243">
                  <c:v>585</c:v>
                </c:pt>
                <c:pt idx="3244">
                  <c:v>585</c:v>
                </c:pt>
                <c:pt idx="3245">
                  <c:v>589</c:v>
                </c:pt>
                <c:pt idx="3246">
                  <c:v>741</c:v>
                </c:pt>
                <c:pt idx="3247">
                  <c:v>769</c:v>
                </c:pt>
                <c:pt idx="3248">
                  <c:v>709</c:v>
                </c:pt>
                <c:pt idx="3249">
                  <c:v>616</c:v>
                </c:pt>
                <c:pt idx="3250">
                  <c:v>610</c:v>
                </c:pt>
                <c:pt idx="3251">
                  <c:v>609</c:v>
                </c:pt>
                <c:pt idx="3252">
                  <c:v>612</c:v>
                </c:pt>
                <c:pt idx="3253">
                  <c:v>612</c:v>
                </c:pt>
                <c:pt idx="3254">
                  <c:v>612</c:v>
                </c:pt>
                <c:pt idx="3255">
                  <c:v>622</c:v>
                </c:pt>
                <c:pt idx="3256">
                  <c:v>736</c:v>
                </c:pt>
                <c:pt idx="3257">
                  <c:v>804</c:v>
                </c:pt>
                <c:pt idx="3258">
                  <c:v>805</c:v>
                </c:pt>
                <c:pt idx="3259">
                  <c:v>805</c:v>
                </c:pt>
                <c:pt idx="3260">
                  <c:v>805</c:v>
                </c:pt>
                <c:pt idx="3261">
                  <c:v>800</c:v>
                </c:pt>
                <c:pt idx="3262">
                  <c:v>656</c:v>
                </c:pt>
                <c:pt idx="3263">
                  <c:v>630</c:v>
                </c:pt>
                <c:pt idx="3264">
                  <c:v>630</c:v>
                </c:pt>
                <c:pt idx="3265">
                  <c:v>631</c:v>
                </c:pt>
                <c:pt idx="3266">
                  <c:v>629</c:v>
                </c:pt>
                <c:pt idx="3267">
                  <c:v>580</c:v>
                </c:pt>
                <c:pt idx="3268">
                  <c:v>580</c:v>
                </c:pt>
                <c:pt idx="3269">
                  <c:v>585</c:v>
                </c:pt>
                <c:pt idx="3270">
                  <c:v>668</c:v>
                </c:pt>
                <c:pt idx="3271">
                  <c:v>670</c:v>
                </c:pt>
                <c:pt idx="3272">
                  <c:v>671</c:v>
                </c:pt>
                <c:pt idx="3273">
                  <c:v>653</c:v>
                </c:pt>
                <c:pt idx="3274">
                  <c:v>645</c:v>
                </c:pt>
                <c:pt idx="3275">
                  <c:v>611</c:v>
                </c:pt>
                <c:pt idx="3276">
                  <c:v>679</c:v>
                </c:pt>
                <c:pt idx="3277">
                  <c:v>681</c:v>
                </c:pt>
                <c:pt idx="3278">
                  <c:v>632</c:v>
                </c:pt>
                <c:pt idx="3279">
                  <c:v>660</c:v>
                </c:pt>
                <c:pt idx="3280">
                  <c:v>751</c:v>
                </c:pt>
                <c:pt idx="3281">
                  <c:v>756</c:v>
                </c:pt>
                <c:pt idx="3282">
                  <c:v>756</c:v>
                </c:pt>
                <c:pt idx="3283">
                  <c:v>756</c:v>
                </c:pt>
                <c:pt idx="3284">
                  <c:v>756</c:v>
                </c:pt>
                <c:pt idx="3285">
                  <c:v>752</c:v>
                </c:pt>
                <c:pt idx="3286">
                  <c:v>684</c:v>
                </c:pt>
                <c:pt idx="3287">
                  <c:v>600</c:v>
                </c:pt>
                <c:pt idx="3288">
                  <c:v>600</c:v>
                </c:pt>
                <c:pt idx="3289">
                  <c:v>555</c:v>
                </c:pt>
                <c:pt idx="3290">
                  <c:v>538</c:v>
                </c:pt>
                <c:pt idx="3291">
                  <c:v>561</c:v>
                </c:pt>
                <c:pt idx="3292">
                  <c:v>450</c:v>
                </c:pt>
                <c:pt idx="3293">
                  <c:v>556</c:v>
                </c:pt>
                <c:pt idx="3294">
                  <c:v>636</c:v>
                </c:pt>
                <c:pt idx="3295">
                  <c:v>669</c:v>
                </c:pt>
                <c:pt idx="3296">
                  <c:v>686</c:v>
                </c:pt>
                <c:pt idx="3297">
                  <c:v>706</c:v>
                </c:pt>
                <c:pt idx="3298">
                  <c:v>728</c:v>
                </c:pt>
                <c:pt idx="3299">
                  <c:v>736</c:v>
                </c:pt>
                <c:pt idx="3300">
                  <c:v>706</c:v>
                </c:pt>
                <c:pt idx="3301">
                  <c:v>738</c:v>
                </c:pt>
                <c:pt idx="3302">
                  <c:v>784</c:v>
                </c:pt>
                <c:pt idx="3303">
                  <c:v>783</c:v>
                </c:pt>
                <c:pt idx="3304">
                  <c:v>804</c:v>
                </c:pt>
                <c:pt idx="3305">
                  <c:v>805</c:v>
                </c:pt>
                <c:pt idx="3306">
                  <c:v>805</c:v>
                </c:pt>
                <c:pt idx="3307">
                  <c:v>806</c:v>
                </c:pt>
                <c:pt idx="3308">
                  <c:v>805</c:v>
                </c:pt>
                <c:pt idx="3309">
                  <c:v>803</c:v>
                </c:pt>
                <c:pt idx="3310">
                  <c:v>683</c:v>
                </c:pt>
                <c:pt idx="3311">
                  <c:v>602</c:v>
                </c:pt>
                <c:pt idx="3312">
                  <c:v>596</c:v>
                </c:pt>
                <c:pt idx="3313">
                  <c:v>528</c:v>
                </c:pt>
                <c:pt idx="3314">
                  <c:v>559</c:v>
                </c:pt>
                <c:pt idx="3315">
                  <c:v>574</c:v>
                </c:pt>
                <c:pt idx="3316">
                  <c:v>588</c:v>
                </c:pt>
                <c:pt idx="3317">
                  <c:v>675</c:v>
                </c:pt>
                <c:pt idx="3318">
                  <c:v>720</c:v>
                </c:pt>
                <c:pt idx="3319">
                  <c:v>721</c:v>
                </c:pt>
                <c:pt idx="3320">
                  <c:v>718</c:v>
                </c:pt>
                <c:pt idx="3321">
                  <c:v>557</c:v>
                </c:pt>
                <c:pt idx="3322">
                  <c:v>481</c:v>
                </c:pt>
                <c:pt idx="3323">
                  <c:v>480</c:v>
                </c:pt>
                <c:pt idx="3324">
                  <c:v>481</c:v>
                </c:pt>
                <c:pt idx="3325">
                  <c:v>482</c:v>
                </c:pt>
                <c:pt idx="3326">
                  <c:v>482</c:v>
                </c:pt>
                <c:pt idx="3327">
                  <c:v>485</c:v>
                </c:pt>
                <c:pt idx="3328">
                  <c:v>625</c:v>
                </c:pt>
                <c:pt idx="3329">
                  <c:v>684</c:v>
                </c:pt>
                <c:pt idx="3330">
                  <c:v>707</c:v>
                </c:pt>
                <c:pt idx="3331">
                  <c:v>720</c:v>
                </c:pt>
                <c:pt idx="3332">
                  <c:v>792</c:v>
                </c:pt>
                <c:pt idx="3333">
                  <c:v>778</c:v>
                </c:pt>
                <c:pt idx="3334">
                  <c:v>693</c:v>
                </c:pt>
                <c:pt idx="3335">
                  <c:v>694</c:v>
                </c:pt>
                <c:pt idx="3336">
                  <c:v>694</c:v>
                </c:pt>
                <c:pt idx="3337">
                  <c:v>688</c:v>
                </c:pt>
                <c:pt idx="3338">
                  <c:v>641</c:v>
                </c:pt>
                <c:pt idx="3339">
                  <c:v>633</c:v>
                </c:pt>
                <c:pt idx="3340">
                  <c:v>605</c:v>
                </c:pt>
                <c:pt idx="3341">
                  <c:v>708</c:v>
                </c:pt>
                <c:pt idx="3342">
                  <c:v>759</c:v>
                </c:pt>
                <c:pt idx="3343">
                  <c:v>797</c:v>
                </c:pt>
                <c:pt idx="3344">
                  <c:v>807</c:v>
                </c:pt>
                <c:pt idx="3345">
                  <c:v>701</c:v>
                </c:pt>
                <c:pt idx="3346">
                  <c:v>608</c:v>
                </c:pt>
                <c:pt idx="3347">
                  <c:v>605</c:v>
                </c:pt>
                <c:pt idx="3348">
                  <c:v>605</c:v>
                </c:pt>
                <c:pt idx="3349">
                  <c:v>623</c:v>
                </c:pt>
                <c:pt idx="3350">
                  <c:v>680</c:v>
                </c:pt>
                <c:pt idx="3351">
                  <c:v>685</c:v>
                </c:pt>
                <c:pt idx="3352">
                  <c:v>731</c:v>
                </c:pt>
                <c:pt idx="3353">
                  <c:v>805</c:v>
                </c:pt>
                <c:pt idx="3354">
                  <c:v>807</c:v>
                </c:pt>
                <c:pt idx="3355">
                  <c:v>807</c:v>
                </c:pt>
                <c:pt idx="3356">
                  <c:v>772</c:v>
                </c:pt>
                <c:pt idx="3357">
                  <c:v>756</c:v>
                </c:pt>
                <c:pt idx="3358">
                  <c:v>782</c:v>
                </c:pt>
                <c:pt idx="3359">
                  <c:v>710</c:v>
                </c:pt>
                <c:pt idx="3360">
                  <c:v>706</c:v>
                </c:pt>
                <c:pt idx="3361">
                  <c:v>704</c:v>
                </c:pt>
                <c:pt idx="3362">
                  <c:v>704</c:v>
                </c:pt>
                <c:pt idx="3363">
                  <c:v>705</c:v>
                </c:pt>
                <c:pt idx="3364">
                  <c:v>718</c:v>
                </c:pt>
                <c:pt idx="3365">
                  <c:v>758</c:v>
                </c:pt>
                <c:pt idx="3366">
                  <c:v>795</c:v>
                </c:pt>
                <c:pt idx="3367">
                  <c:v>792</c:v>
                </c:pt>
                <c:pt idx="3368">
                  <c:v>716</c:v>
                </c:pt>
                <c:pt idx="3369">
                  <c:v>631</c:v>
                </c:pt>
                <c:pt idx="3370">
                  <c:v>626</c:v>
                </c:pt>
                <c:pt idx="3371">
                  <c:v>610</c:v>
                </c:pt>
                <c:pt idx="3372">
                  <c:v>604</c:v>
                </c:pt>
                <c:pt idx="3373">
                  <c:v>649</c:v>
                </c:pt>
                <c:pt idx="3374">
                  <c:v>696</c:v>
                </c:pt>
                <c:pt idx="3375">
                  <c:v>775</c:v>
                </c:pt>
                <c:pt idx="3376">
                  <c:v>777</c:v>
                </c:pt>
                <c:pt idx="3377">
                  <c:v>777</c:v>
                </c:pt>
                <c:pt idx="3378">
                  <c:v>780</c:v>
                </c:pt>
                <c:pt idx="3379">
                  <c:v>806</c:v>
                </c:pt>
                <c:pt idx="3380">
                  <c:v>808</c:v>
                </c:pt>
                <c:pt idx="3381">
                  <c:v>809</c:v>
                </c:pt>
                <c:pt idx="3382">
                  <c:v>807</c:v>
                </c:pt>
                <c:pt idx="3383">
                  <c:v>754</c:v>
                </c:pt>
                <c:pt idx="3384">
                  <c:v>745</c:v>
                </c:pt>
                <c:pt idx="3385">
                  <c:v>745</c:v>
                </c:pt>
                <c:pt idx="3386">
                  <c:v>696</c:v>
                </c:pt>
                <c:pt idx="3387">
                  <c:v>692</c:v>
                </c:pt>
                <c:pt idx="3388">
                  <c:v>648</c:v>
                </c:pt>
                <c:pt idx="3389">
                  <c:v>717</c:v>
                </c:pt>
                <c:pt idx="3390">
                  <c:v>796</c:v>
                </c:pt>
                <c:pt idx="3391">
                  <c:v>807</c:v>
                </c:pt>
                <c:pt idx="3392">
                  <c:v>748</c:v>
                </c:pt>
                <c:pt idx="3393">
                  <c:v>695</c:v>
                </c:pt>
                <c:pt idx="3394">
                  <c:v>643</c:v>
                </c:pt>
                <c:pt idx="3395">
                  <c:v>638</c:v>
                </c:pt>
                <c:pt idx="3396">
                  <c:v>685</c:v>
                </c:pt>
                <c:pt idx="3397">
                  <c:v>690</c:v>
                </c:pt>
                <c:pt idx="3398">
                  <c:v>796</c:v>
                </c:pt>
                <c:pt idx="3399">
                  <c:v>806</c:v>
                </c:pt>
                <c:pt idx="3400">
                  <c:v>806</c:v>
                </c:pt>
                <c:pt idx="3401">
                  <c:v>805</c:v>
                </c:pt>
                <c:pt idx="3402">
                  <c:v>806</c:v>
                </c:pt>
                <c:pt idx="3403">
                  <c:v>806</c:v>
                </c:pt>
                <c:pt idx="3404">
                  <c:v>806</c:v>
                </c:pt>
                <c:pt idx="3405">
                  <c:v>802</c:v>
                </c:pt>
                <c:pt idx="3406">
                  <c:v>695</c:v>
                </c:pt>
                <c:pt idx="3407">
                  <c:v>460</c:v>
                </c:pt>
                <c:pt idx="3408">
                  <c:v>367</c:v>
                </c:pt>
                <c:pt idx="3409">
                  <c:v>368</c:v>
                </c:pt>
                <c:pt idx="3410">
                  <c:v>368</c:v>
                </c:pt>
                <c:pt idx="3411">
                  <c:v>367</c:v>
                </c:pt>
                <c:pt idx="3412">
                  <c:v>368</c:v>
                </c:pt>
                <c:pt idx="3413">
                  <c:v>434</c:v>
                </c:pt>
                <c:pt idx="3414">
                  <c:v>446</c:v>
                </c:pt>
                <c:pt idx="3415">
                  <c:v>446</c:v>
                </c:pt>
                <c:pt idx="3416">
                  <c:v>446</c:v>
                </c:pt>
                <c:pt idx="3417">
                  <c:v>446</c:v>
                </c:pt>
                <c:pt idx="3418">
                  <c:v>445</c:v>
                </c:pt>
                <c:pt idx="3419">
                  <c:v>445</c:v>
                </c:pt>
                <c:pt idx="3420">
                  <c:v>446</c:v>
                </c:pt>
                <c:pt idx="3421">
                  <c:v>446</c:v>
                </c:pt>
                <c:pt idx="3422">
                  <c:v>446</c:v>
                </c:pt>
                <c:pt idx="3423">
                  <c:v>446</c:v>
                </c:pt>
                <c:pt idx="3424">
                  <c:v>446</c:v>
                </c:pt>
                <c:pt idx="3425">
                  <c:v>446</c:v>
                </c:pt>
                <c:pt idx="3426">
                  <c:v>446</c:v>
                </c:pt>
                <c:pt idx="3427">
                  <c:v>445</c:v>
                </c:pt>
                <c:pt idx="3428">
                  <c:v>446</c:v>
                </c:pt>
                <c:pt idx="3429">
                  <c:v>446</c:v>
                </c:pt>
                <c:pt idx="3430">
                  <c:v>413</c:v>
                </c:pt>
                <c:pt idx="3431">
                  <c:v>159</c:v>
                </c:pt>
                <c:pt idx="3432">
                  <c:v>0</c:v>
                </c:pt>
                <c:pt idx="3433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11</c:v>
                </c:pt>
                <c:pt idx="3489">
                  <c:v>19</c:v>
                </c:pt>
                <c:pt idx="3490">
                  <c:v>36</c:v>
                </c:pt>
                <c:pt idx="3491">
                  <c:v>76</c:v>
                </c:pt>
                <c:pt idx="3492">
                  <c:v>191</c:v>
                </c:pt>
                <c:pt idx="3493">
                  <c:v>292</c:v>
                </c:pt>
                <c:pt idx="3494">
                  <c:v>387</c:v>
                </c:pt>
                <c:pt idx="3495">
                  <c:v>462</c:v>
                </c:pt>
                <c:pt idx="3496">
                  <c:v>541</c:v>
                </c:pt>
                <c:pt idx="3497">
                  <c:v>602</c:v>
                </c:pt>
                <c:pt idx="3498">
                  <c:v>665</c:v>
                </c:pt>
                <c:pt idx="3499">
                  <c:v>710</c:v>
                </c:pt>
                <c:pt idx="3500">
                  <c:v>760</c:v>
                </c:pt>
                <c:pt idx="3501">
                  <c:v>802</c:v>
                </c:pt>
                <c:pt idx="3502">
                  <c:v>652</c:v>
                </c:pt>
                <c:pt idx="3503">
                  <c:v>546</c:v>
                </c:pt>
                <c:pt idx="3504">
                  <c:v>547</c:v>
                </c:pt>
                <c:pt idx="3505">
                  <c:v>547</c:v>
                </c:pt>
                <c:pt idx="3506">
                  <c:v>626</c:v>
                </c:pt>
                <c:pt idx="3507">
                  <c:v>640</c:v>
                </c:pt>
                <c:pt idx="3508">
                  <c:v>699</c:v>
                </c:pt>
                <c:pt idx="3509">
                  <c:v>801</c:v>
                </c:pt>
                <c:pt idx="3510">
                  <c:v>806</c:v>
                </c:pt>
                <c:pt idx="3511">
                  <c:v>809</c:v>
                </c:pt>
                <c:pt idx="3512">
                  <c:v>807</c:v>
                </c:pt>
                <c:pt idx="3513">
                  <c:v>802</c:v>
                </c:pt>
                <c:pt idx="3514">
                  <c:v>678</c:v>
                </c:pt>
                <c:pt idx="3515">
                  <c:v>654</c:v>
                </c:pt>
                <c:pt idx="3516">
                  <c:v>654</c:v>
                </c:pt>
                <c:pt idx="3517">
                  <c:v>653</c:v>
                </c:pt>
                <c:pt idx="3518">
                  <c:v>659</c:v>
                </c:pt>
                <c:pt idx="3519">
                  <c:v>780</c:v>
                </c:pt>
                <c:pt idx="3520">
                  <c:v>790</c:v>
                </c:pt>
                <c:pt idx="3521">
                  <c:v>789</c:v>
                </c:pt>
                <c:pt idx="3522">
                  <c:v>792</c:v>
                </c:pt>
                <c:pt idx="3523">
                  <c:v>794</c:v>
                </c:pt>
                <c:pt idx="3524">
                  <c:v>795</c:v>
                </c:pt>
                <c:pt idx="3525">
                  <c:v>795</c:v>
                </c:pt>
                <c:pt idx="3526">
                  <c:v>794</c:v>
                </c:pt>
                <c:pt idx="3527">
                  <c:v>727</c:v>
                </c:pt>
                <c:pt idx="3528">
                  <c:v>579</c:v>
                </c:pt>
                <c:pt idx="3529">
                  <c:v>533</c:v>
                </c:pt>
                <c:pt idx="3530">
                  <c:v>482</c:v>
                </c:pt>
                <c:pt idx="3531">
                  <c:v>457</c:v>
                </c:pt>
                <c:pt idx="3532">
                  <c:v>500</c:v>
                </c:pt>
                <c:pt idx="3533">
                  <c:v>709</c:v>
                </c:pt>
                <c:pt idx="3534">
                  <c:v>807</c:v>
                </c:pt>
                <c:pt idx="3535">
                  <c:v>791</c:v>
                </c:pt>
                <c:pt idx="3536">
                  <c:v>684</c:v>
                </c:pt>
                <c:pt idx="3537">
                  <c:v>684</c:v>
                </c:pt>
                <c:pt idx="3538">
                  <c:v>684</c:v>
                </c:pt>
                <c:pt idx="3539">
                  <c:v>692</c:v>
                </c:pt>
                <c:pt idx="3540">
                  <c:v>771</c:v>
                </c:pt>
                <c:pt idx="3541">
                  <c:v>807</c:v>
                </c:pt>
                <c:pt idx="3542">
                  <c:v>808</c:v>
                </c:pt>
                <c:pt idx="3543">
                  <c:v>808</c:v>
                </c:pt>
                <c:pt idx="3544">
                  <c:v>808</c:v>
                </c:pt>
                <c:pt idx="3545">
                  <c:v>808</c:v>
                </c:pt>
                <c:pt idx="3546">
                  <c:v>808</c:v>
                </c:pt>
                <c:pt idx="3547">
                  <c:v>808</c:v>
                </c:pt>
                <c:pt idx="3548">
                  <c:v>808</c:v>
                </c:pt>
                <c:pt idx="3549">
                  <c:v>808</c:v>
                </c:pt>
                <c:pt idx="3550">
                  <c:v>802</c:v>
                </c:pt>
                <c:pt idx="3551">
                  <c:v>656</c:v>
                </c:pt>
                <c:pt idx="3552">
                  <c:v>588</c:v>
                </c:pt>
                <c:pt idx="3553">
                  <c:v>516</c:v>
                </c:pt>
                <c:pt idx="3554">
                  <c:v>501</c:v>
                </c:pt>
                <c:pt idx="3555">
                  <c:v>459</c:v>
                </c:pt>
                <c:pt idx="3556">
                  <c:v>496</c:v>
                </c:pt>
                <c:pt idx="3557">
                  <c:v>681</c:v>
                </c:pt>
                <c:pt idx="3558">
                  <c:v>800</c:v>
                </c:pt>
                <c:pt idx="3559">
                  <c:v>808</c:v>
                </c:pt>
                <c:pt idx="3560">
                  <c:v>808</c:v>
                </c:pt>
                <c:pt idx="3561">
                  <c:v>808</c:v>
                </c:pt>
                <c:pt idx="3562">
                  <c:v>808</c:v>
                </c:pt>
                <c:pt idx="3563">
                  <c:v>808</c:v>
                </c:pt>
                <c:pt idx="3564">
                  <c:v>808</c:v>
                </c:pt>
                <c:pt idx="3565">
                  <c:v>808</c:v>
                </c:pt>
                <c:pt idx="3566">
                  <c:v>808</c:v>
                </c:pt>
                <c:pt idx="3567">
                  <c:v>808</c:v>
                </c:pt>
                <c:pt idx="3568">
                  <c:v>809</c:v>
                </c:pt>
                <c:pt idx="3569">
                  <c:v>809</c:v>
                </c:pt>
                <c:pt idx="3570">
                  <c:v>808</c:v>
                </c:pt>
                <c:pt idx="3571">
                  <c:v>808</c:v>
                </c:pt>
                <c:pt idx="3572">
                  <c:v>809</c:v>
                </c:pt>
                <c:pt idx="3573">
                  <c:v>808</c:v>
                </c:pt>
                <c:pt idx="3574">
                  <c:v>805</c:v>
                </c:pt>
                <c:pt idx="3575">
                  <c:v>736</c:v>
                </c:pt>
                <c:pt idx="3576">
                  <c:v>566</c:v>
                </c:pt>
                <c:pt idx="3577">
                  <c:v>537</c:v>
                </c:pt>
                <c:pt idx="3578">
                  <c:v>510</c:v>
                </c:pt>
                <c:pt idx="3579">
                  <c:v>486</c:v>
                </c:pt>
                <c:pt idx="3580">
                  <c:v>510</c:v>
                </c:pt>
                <c:pt idx="3581">
                  <c:v>710</c:v>
                </c:pt>
                <c:pt idx="3582">
                  <c:v>757</c:v>
                </c:pt>
                <c:pt idx="3583">
                  <c:v>803</c:v>
                </c:pt>
                <c:pt idx="3584">
                  <c:v>741</c:v>
                </c:pt>
                <c:pt idx="3585">
                  <c:v>739</c:v>
                </c:pt>
                <c:pt idx="3586">
                  <c:v>747</c:v>
                </c:pt>
                <c:pt idx="3587">
                  <c:v>795</c:v>
                </c:pt>
                <c:pt idx="3588">
                  <c:v>797</c:v>
                </c:pt>
                <c:pt idx="3589">
                  <c:v>808</c:v>
                </c:pt>
                <c:pt idx="3590">
                  <c:v>808</c:v>
                </c:pt>
                <c:pt idx="3591">
                  <c:v>808</c:v>
                </c:pt>
                <c:pt idx="3592">
                  <c:v>808</c:v>
                </c:pt>
                <c:pt idx="3593">
                  <c:v>808</c:v>
                </c:pt>
                <c:pt idx="3594">
                  <c:v>808</c:v>
                </c:pt>
                <c:pt idx="3595">
                  <c:v>808</c:v>
                </c:pt>
                <c:pt idx="3596">
                  <c:v>808</c:v>
                </c:pt>
                <c:pt idx="3597">
                  <c:v>808</c:v>
                </c:pt>
                <c:pt idx="3598">
                  <c:v>807</c:v>
                </c:pt>
                <c:pt idx="3599">
                  <c:v>792</c:v>
                </c:pt>
                <c:pt idx="3600">
                  <c:v>700</c:v>
                </c:pt>
                <c:pt idx="3601">
                  <c:v>692</c:v>
                </c:pt>
                <c:pt idx="3602">
                  <c:v>627</c:v>
                </c:pt>
                <c:pt idx="3603">
                  <c:v>415</c:v>
                </c:pt>
                <c:pt idx="3604">
                  <c:v>370</c:v>
                </c:pt>
                <c:pt idx="3605">
                  <c:v>431</c:v>
                </c:pt>
                <c:pt idx="3606">
                  <c:v>526</c:v>
                </c:pt>
                <c:pt idx="3607">
                  <c:v>537</c:v>
                </c:pt>
                <c:pt idx="3608">
                  <c:v>494</c:v>
                </c:pt>
                <c:pt idx="3609">
                  <c:v>551</c:v>
                </c:pt>
                <c:pt idx="3610">
                  <c:v>588</c:v>
                </c:pt>
                <c:pt idx="3611">
                  <c:v>603</c:v>
                </c:pt>
                <c:pt idx="3612">
                  <c:v>588</c:v>
                </c:pt>
                <c:pt idx="3613">
                  <c:v>588</c:v>
                </c:pt>
                <c:pt idx="3614">
                  <c:v>587</c:v>
                </c:pt>
                <c:pt idx="3615">
                  <c:v>696</c:v>
                </c:pt>
                <c:pt idx="3616">
                  <c:v>774</c:v>
                </c:pt>
                <c:pt idx="3617">
                  <c:v>780</c:v>
                </c:pt>
                <c:pt idx="3618">
                  <c:v>780</c:v>
                </c:pt>
                <c:pt idx="3619">
                  <c:v>780</c:v>
                </c:pt>
                <c:pt idx="3620">
                  <c:v>757</c:v>
                </c:pt>
                <c:pt idx="3621">
                  <c:v>729</c:v>
                </c:pt>
                <c:pt idx="3622">
                  <c:v>663</c:v>
                </c:pt>
                <c:pt idx="3623">
                  <c:v>655</c:v>
                </c:pt>
                <c:pt idx="3624">
                  <c:v>551</c:v>
                </c:pt>
                <c:pt idx="3625">
                  <c:v>538</c:v>
                </c:pt>
                <c:pt idx="3626">
                  <c:v>529</c:v>
                </c:pt>
                <c:pt idx="3627">
                  <c:v>530</c:v>
                </c:pt>
                <c:pt idx="3628">
                  <c:v>529</c:v>
                </c:pt>
                <c:pt idx="3629">
                  <c:v>528</c:v>
                </c:pt>
                <c:pt idx="3630">
                  <c:v>572</c:v>
                </c:pt>
                <c:pt idx="3631">
                  <c:v>570</c:v>
                </c:pt>
                <c:pt idx="3632">
                  <c:v>525</c:v>
                </c:pt>
                <c:pt idx="3633">
                  <c:v>541</c:v>
                </c:pt>
                <c:pt idx="3634">
                  <c:v>616</c:v>
                </c:pt>
                <c:pt idx="3635">
                  <c:v>675</c:v>
                </c:pt>
                <c:pt idx="3636">
                  <c:v>683</c:v>
                </c:pt>
                <c:pt idx="3637">
                  <c:v>703</c:v>
                </c:pt>
                <c:pt idx="3638">
                  <c:v>703</c:v>
                </c:pt>
                <c:pt idx="3639">
                  <c:v>701</c:v>
                </c:pt>
                <c:pt idx="3640">
                  <c:v>705</c:v>
                </c:pt>
                <c:pt idx="3641">
                  <c:v>782</c:v>
                </c:pt>
                <c:pt idx="3642">
                  <c:v>785</c:v>
                </c:pt>
                <c:pt idx="3643">
                  <c:v>786</c:v>
                </c:pt>
                <c:pt idx="3644">
                  <c:v>786</c:v>
                </c:pt>
                <c:pt idx="3645">
                  <c:v>784</c:v>
                </c:pt>
                <c:pt idx="3646">
                  <c:v>704</c:v>
                </c:pt>
                <c:pt idx="3647">
                  <c:v>595</c:v>
                </c:pt>
                <c:pt idx="3648">
                  <c:v>444</c:v>
                </c:pt>
                <c:pt idx="3649">
                  <c:v>379</c:v>
                </c:pt>
                <c:pt idx="3650">
                  <c:v>380</c:v>
                </c:pt>
                <c:pt idx="3651">
                  <c:v>374</c:v>
                </c:pt>
                <c:pt idx="3652">
                  <c:v>370</c:v>
                </c:pt>
                <c:pt idx="3653">
                  <c:v>420</c:v>
                </c:pt>
                <c:pt idx="3654">
                  <c:v>602</c:v>
                </c:pt>
                <c:pt idx="3655">
                  <c:v>639</c:v>
                </c:pt>
                <c:pt idx="3656">
                  <c:v>592</c:v>
                </c:pt>
                <c:pt idx="3657">
                  <c:v>581</c:v>
                </c:pt>
                <c:pt idx="3658">
                  <c:v>582</c:v>
                </c:pt>
                <c:pt idx="3659">
                  <c:v>582</c:v>
                </c:pt>
                <c:pt idx="3660">
                  <c:v>583</c:v>
                </c:pt>
                <c:pt idx="3661">
                  <c:v>582</c:v>
                </c:pt>
                <c:pt idx="3662">
                  <c:v>630</c:v>
                </c:pt>
                <c:pt idx="3663">
                  <c:v>678</c:v>
                </c:pt>
                <c:pt idx="3664">
                  <c:v>679</c:v>
                </c:pt>
                <c:pt idx="3665">
                  <c:v>727</c:v>
                </c:pt>
                <c:pt idx="3666">
                  <c:v>751</c:v>
                </c:pt>
                <c:pt idx="3667">
                  <c:v>752</c:v>
                </c:pt>
                <c:pt idx="3668">
                  <c:v>752</c:v>
                </c:pt>
                <c:pt idx="3669">
                  <c:v>690</c:v>
                </c:pt>
                <c:pt idx="3670">
                  <c:v>613</c:v>
                </c:pt>
                <c:pt idx="3671">
                  <c:v>590</c:v>
                </c:pt>
                <c:pt idx="3672">
                  <c:v>622</c:v>
                </c:pt>
                <c:pt idx="3673">
                  <c:v>655</c:v>
                </c:pt>
                <c:pt idx="3674">
                  <c:v>638</c:v>
                </c:pt>
                <c:pt idx="3675">
                  <c:v>593</c:v>
                </c:pt>
                <c:pt idx="3676">
                  <c:v>596</c:v>
                </c:pt>
                <c:pt idx="3677">
                  <c:v>706</c:v>
                </c:pt>
                <c:pt idx="3678">
                  <c:v>772</c:v>
                </c:pt>
                <c:pt idx="3679">
                  <c:v>779</c:v>
                </c:pt>
                <c:pt idx="3680">
                  <c:v>807</c:v>
                </c:pt>
                <c:pt idx="3681">
                  <c:v>807</c:v>
                </c:pt>
                <c:pt idx="3682">
                  <c:v>807</c:v>
                </c:pt>
                <c:pt idx="3683">
                  <c:v>808</c:v>
                </c:pt>
                <c:pt idx="3684">
                  <c:v>808</c:v>
                </c:pt>
                <c:pt idx="3685">
                  <c:v>807</c:v>
                </c:pt>
                <c:pt idx="3686">
                  <c:v>807</c:v>
                </c:pt>
                <c:pt idx="3687">
                  <c:v>807</c:v>
                </c:pt>
                <c:pt idx="3688">
                  <c:v>807</c:v>
                </c:pt>
                <c:pt idx="3689">
                  <c:v>808</c:v>
                </c:pt>
                <c:pt idx="3690">
                  <c:v>807</c:v>
                </c:pt>
                <c:pt idx="3691">
                  <c:v>808</c:v>
                </c:pt>
                <c:pt idx="3692">
                  <c:v>807</c:v>
                </c:pt>
                <c:pt idx="3693">
                  <c:v>789</c:v>
                </c:pt>
                <c:pt idx="3694">
                  <c:v>763</c:v>
                </c:pt>
                <c:pt idx="3695">
                  <c:v>670</c:v>
                </c:pt>
                <c:pt idx="3696">
                  <c:v>546</c:v>
                </c:pt>
                <c:pt idx="3697">
                  <c:v>419</c:v>
                </c:pt>
                <c:pt idx="3698">
                  <c:v>369</c:v>
                </c:pt>
                <c:pt idx="3699">
                  <c:v>368</c:v>
                </c:pt>
                <c:pt idx="3700">
                  <c:v>378</c:v>
                </c:pt>
                <c:pt idx="3701">
                  <c:v>510</c:v>
                </c:pt>
                <c:pt idx="3702">
                  <c:v>666</c:v>
                </c:pt>
                <c:pt idx="3703">
                  <c:v>723</c:v>
                </c:pt>
                <c:pt idx="3704">
                  <c:v>804</c:v>
                </c:pt>
                <c:pt idx="3705">
                  <c:v>805</c:v>
                </c:pt>
                <c:pt idx="3706">
                  <c:v>804</c:v>
                </c:pt>
                <c:pt idx="3707">
                  <c:v>804</c:v>
                </c:pt>
                <c:pt idx="3708">
                  <c:v>804</c:v>
                </c:pt>
                <c:pt idx="3709">
                  <c:v>804</c:v>
                </c:pt>
                <c:pt idx="3710">
                  <c:v>804</c:v>
                </c:pt>
                <c:pt idx="3711">
                  <c:v>805</c:v>
                </c:pt>
                <c:pt idx="3712">
                  <c:v>804</c:v>
                </c:pt>
                <c:pt idx="3713">
                  <c:v>790</c:v>
                </c:pt>
                <c:pt idx="3714">
                  <c:v>704</c:v>
                </c:pt>
                <c:pt idx="3715">
                  <c:v>704</c:v>
                </c:pt>
                <c:pt idx="3716">
                  <c:v>706</c:v>
                </c:pt>
                <c:pt idx="3717">
                  <c:v>719</c:v>
                </c:pt>
                <c:pt idx="3718">
                  <c:v>800</c:v>
                </c:pt>
                <c:pt idx="3719">
                  <c:v>684</c:v>
                </c:pt>
                <c:pt idx="3720">
                  <c:v>582</c:v>
                </c:pt>
                <c:pt idx="3721">
                  <c:v>469</c:v>
                </c:pt>
                <c:pt idx="3722">
                  <c:v>380</c:v>
                </c:pt>
                <c:pt idx="3723">
                  <c:v>369</c:v>
                </c:pt>
                <c:pt idx="3724">
                  <c:v>408</c:v>
                </c:pt>
                <c:pt idx="3725">
                  <c:v>585</c:v>
                </c:pt>
                <c:pt idx="3726">
                  <c:v>721</c:v>
                </c:pt>
                <c:pt idx="3727">
                  <c:v>722</c:v>
                </c:pt>
                <c:pt idx="3728">
                  <c:v>599</c:v>
                </c:pt>
                <c:pt idx="3729">
                  <c:v>585</c:v>
                </c:pt>
                <c:pt idx="3730">
                  <c:v>585</c:v>
                </c:pt>
                <c:pt idx="3731">
                  <c:v>579</c:v>
                </c:pt>
                <c:pt idx="3732">
                  <c:v>636</c:v>
                </c:pt>
                <c:pt idx="3733">
                  <c:v>648</c:v>
                </c:pt>
                <c:pt idx="3734">
                  <c:v>648</c:v>
                </c:pt>
                <c:pt idx="3735">
                  <c:v>648</c:v>
                </c:pt>
                <c:pt idx="3736">
                  <c:v>691</c:v>
                </c:pt>
                <c:pt idx="3737">
                  <c:v>715</c:v>
                </c:pt>
                <c:pt idx="3738">
                  <c:v>715</c:v>
                </c:pt>
                <c:pt idx="3739">
                  <c:v>752</c:v>
                </c:pt>
                <c:pt idx="3740">
                  <c:v>754</c:v>
                </c:pt>
                <c:pt idx="3741">
                  <c:v>713</c:v>
                </c:pt>
                <c:pt idx="3742">
                  <c:v>654</c:v>
                </c:pt>
                <c:pt idx="3743">
                  <c:v>589</c:v>
                </c:pt>
                <c:pt idx="3744">
                  <c:v>516</c:v>
                </c:pt>
                <c:pt idx="3745">
                  <c:v>457</c:v>
                </c:pt>
                <c:pt idx="3746">
                  <c:v>405</c:v>
                </c:pt>
                <c:pt idx="3747">
                  <c:v>407</c:v>
                </c:pt>
                <c:pt idx="3748">
                  <c:v>414</c:v>
                </c:pt>
                <c:pt idx="3749">
                  <c:v>512</c:v>
                </c:pt>
                <c:pt idx="3750">
                  <c:v>644</c:v>
                </c:pt>
                <c:pt idx="3751">
                  <c:v>645</c:v>
                </c:pt>
                <c:pt idx="3752">
                  <c:v>540</c:v>
                </c:pt>
                <c:pt idx="3753">
                  <c:v>433</c:v>
                </c:pt>
                <c:pt idx="3754">
                  <c:v>368</c:v>
                </c:pt>
                <c:pt idx="3755">
                  <c:v>366</c:v>
                </c:pt>
                <c:pt idx="3756">
                  <c:v>370</c:v>
                </c:pt>
                <c:pt idx="3757">
                  <c:v>441</c:v>
                </c:pt>
                <c:pt idx="3758">
                  <c:v>442</c:v>
                </c:pt>
                <c:pt idx="3759">
                  <c:v>449</c:v>
                </c:pt>
                <c:pt idx="3760">
                  <c:v>487</c:v>
                </c:pt>
                <c:pt idx="3761">
                  <c:v>649</c:v>
                </c:pt>
                <c:pt idx="3762">
                  <c:v>698</c:v>
                </c:pt>
                <c:pt idx="3763">
                  <c:v>700</c:v>
                </c:pt>
                <c:pt idx="3764">
                  <c:v>697</c:v>
                </c:pt>
                <c:pt idx="3765">
                  <c:v>663</c:v>
                </c:pt>
                <c:pt idx="3766">
                  <c:v>624</c:v>
                </c:pt>
                <c:pt idx="3767">
                  <c:v>567</c:v>
                </c:pt>
                <c:pt idx="3768">
                  <c:v>447</c:v>
                </c:pt>
                <c:pt idx="3769">
                  <c:v>377</c:v>
                </c:pt>
                <c:pt idx="3770">
                  <c:v>378</c:v>
                </c:pt>
                <c:pt idx="3771">
                  <c:v>378</c:v>
                </c:pt>
                <c:pt idx="3772">
                  <c:v>377</c:v>
                </c:pt>
                <c:pt idx="3773">
                  <c:v>378</c:v>
                </c:pt>
                <c:pt idx="3774">
                  <c:v>408</c:v>
                </c:pt>
                <c:pt idx="3775">
                  <c:v>483</c:v>
                </c:pt>
                <c:pt idx="3776">
                  <c:v>492</c:v>
                </c:pt>
                <c:pt idx="3777">
                  <c:v>492</c:v>
                </c:pt>
                <c:pt idx="3778">
                  <c:v>492</c:v>
                </c:pt>
                <c:pt idx="3779">
                  <c:v>491</c:v>
                </c:pt>
                <c:pt idx="3780">
                  <c:v>492</c:v>
                </c:pt>
                <c:pt idx="3781">
                  <c:v>500</c:v>
                </c:pt>
                <c:pt idx="3782">
                  <c:v>600</c:v>
                </c:pt>
                <c:pt idx="3783">
                  <c:v>726</c:v>
                </c:pt>
                <c:pt idx="3784">
                  <c:v>795</c:v>
                </c:pt>
                <c:pt idx="3785">
                  <c:v>805</c:v>
                </c:pt>
                <c:pt idx="3786">
                  <c:v>805</c:v>
                </c:pt>
                <c:pt idx="3787">
                  <c:v>805</c:v>
                </c:pt>
                <c:pt idx="3788">
                  <c:v>747</c:v>
                </c:pt>
                <c:pt idx="3789">
                  <c:v>673</c:v>
                </c:pt>
                <c:pt idx="3790">
                  <c:v>462</c:v>
                </c:pt>
                <c:pt idx="3791">
                  <c:v>366</c:v>
                </c:pt>
                <c:pt idx="3792">
                  <c:v>367</c:v>
                </c:pt>
                <c:pt idx="3793">
                  <c:v>368</c:v>
                </c:pt>
                <c:pt idx="3794">
                  <c:v>369</c:v>
                </c:pt>
                <c:pt idx="3795">
                  <c:v>367</c:v>
                </c:pt>
                <c:pt idx="3796">
                  <c:v>366</c:v>
                </c:pt>
                <c:pt idx="3797">
                  <c:v>422</c:v>
                </c:pt>
                <c:pt idx="3798">
                  <c:v>568</c:v>
                </c:pt>
                <c:pt idx="3799">
                  <c:v>550</c:v>
                </c:pt>
                <c:pt idx="3800">
                  <c:v>570</c:v>
                </c:pt>
                <c:pt idx="3801">
                  <c:v>570</c:v>
                </c:pt>
                <c:pt idx="3802">
                  <c:v>570</c:v>
                </c:pt>
                <c:pt idx="3803">
                  <c:v>570</c:v>
                </c:pt>
                <c:pt idx="3804">
                  <c:v>570</c:v>
                </c:pt>
                <c:pt idx="3805">
                  <c:v>570</c:v>
                </c:pt>
                <c:pt idx="3806">
                  <c:v>646</c:v>
                </c:pt>
                <c:pt idx="3807">
                  <c:v>720</c:v>
                </c:pt>
                <c:pt idx="3808">
                  <c:v>764</c:v>
                </c:pt>
                <c:pt idx="3809">
                  <c:v>796</c:v>
                </c:pt>
                <c:pt idx="3810">
                  <c:v>796</c:v>
                </c:pt>
                <c:pt idx="3811">
                  <c:v>795</c:v>
                </c:pt>
                <c:pt idx="3812">
                  <c:v>795</c:v>
                </c:pt>
                <c:pt idx="3813">
                  <c:v>771</c:v>
                </c:pt>
                <c:pt idx="3814">
                  <c:v>717</c:v>
                </c:pt>
                <c:pt idx="3815">
                  <c:v>786</c:v>
                </c:pt>
                <c:pt idx="3816">
                  <c:v>710</c:v>
                </c:pt>
                <c:pt idx="3817">
                  <c:v>461</c:v>
                </c:pt>
                <c:pt idx="3818">
                  <c:v>395</c:v>
                </c:pt>
                <c:pt idx="3819">
                  <c:v>396</c:v>
                </c:pt>
                <c:pt idx="3820">
                  <c:v>394</c:v>
                </c:pt>
                <c:pt idx="3821">
                  <c:v>395</c:v>
                </c:pt>
                <c:pt idx="3822">
                  <c:v>395</c:v>
                </c:pt>
                <c:pt idx="3823">
                  <c:v>469</c:v>
                </c:pt>
                <c:pt idx="3824">
                  <c:v>485</c:v>
                </c:pt>
                <c:pt idx="3825">
                  <c:v>485</c:v>
                </c:pt>
                <c:pt idx="3826">
                  <c:v>447</c:v>
                </c:pt>
                <c:pt idx="3827">
                  <c:v>447</c:v>
                </c:pt>
                <c:pt idx="3828">
                  <c:v>447</c:v>
                </c:pt>
                <c:pt idx="3829">
                  <c:v>471</c:v>
                </c:pt>
                <c:pt idx="3830">
                  <c:v>519</c:v>
                </c:pt>
                <c:pt idx="3831">
                  <c:v>583</c:v>
                </c:pt>
                <c:pt idx="3832">
                  <c:v>634</c:v>
                </c:pt>
                <c:pt idx="3833">
                  <c:v>770</c:v>
                </c:pt>
                <c:pt idx="3834">
                  <c:v>808</c:v>
                </c:pt>
                <c:pt idx="3835">
                  <c:v>808</c:v>
                </c:pt>
                <c:pt idx="3836">
                  <c:v>807</c:v>
                </c:pt>
                <c:pt idx="3837">
                  <c:v>676</c:v>
                </c:pt>
                <c:pt idx="3838">
                  <c:v>517</c:v>
                </c:pt>
                <c:pt idx="3839">
                  <c:v>374</c:v>
                </c:pt>
                <c:pt idx="3840">
                  <c:v>368</c:v>
                </c:pt>
                <c:pt idx="3841">
                  <c:v>368</c:v>
                </c:pt>
                <c:pt idx="3842">
                  <c:v>369</c:v>
                </c:pt>
                <c:pt idx="3843">
                  <c:v>368</c:v>
                </c:pt>
                <c:pt idx="3844">
                  <c:v>368</c:v>
                </c:pt>
                <c:pt idx="3845">
                  <c:v>367</c:v>
                </c:pt>
                <c:pt idx="3846">
                  <c:v>384</c:v>
                </c:pt>
                <c:pt idx="3847">
                  <c:v>490</c:v>
                </c:pt>
                <c:pt idx="3848">
                  <c:v>531</c:v>
                </c:pt>
                <c:pt idx="3849">
                  <c:v>562</c:v>
                </c:pt>
                <c:pt idx="3850">
                  <c:v>564</c:v>
                </c:pt>
                <c:pt idx="3851">
                  <c:v>565</c:v>
                </c:pt>
                <c:pt idx="3852">
                  <c:v>564</c:v>
                </c:pt>
                <c:pt idx="3853">
                  <c:v>564</c:v>
                </c:pt>
                <c:pt idx="3854">
                  <c:v>571</c:v>
                </c:pt>
                <c:pt idx="3855">
                  <c:v>649</c:v>
                </c:pt>
                <c:pt idx="3856">
                  <c:v>658</c:v>
                </c:pt>
                <c:pt idx="3857">
                  <c:v>752</c:v>
                </c:pt>
                <c:pt idx="3858">
                  <c:v>757</c:v>
                </c:pt>
                <c:pt idx="3859">
                  <c:v>780</c:v>
                </c:pt>
                <c:pt idx="3860">
                  <c:v>778</c:v>
                </c:pt>
                <c:pt idx="3861">
                  <c:v>687</c:v>
                </c:pt>
                <c:pt idx="3862">
                  <c:v>682</c:v>
                </c:pt>
                <c:pt idx="3863">
                  <c:v>641</c:v>
                </c:pt>
                <c:pt idx="3864">
                  <c:v>547</c:v>
                </c:pt>
                <c:pt idx="3865">
                  <c:v>523</c:v>
                </c:pt>
                <c:pt idx="3866">
                  <c:v>524</c:v>
                </c:pt>
                <c:pt idx="3867">
                  <c:v>512</c:v>
                </c:pt>
                <c:pt idx="3868">
                  <c:v>497</c:v>
                </c:pt>
                <c:pt idx="3869">
                  <c:v>551</c:v>
                </c:pt>
                <c:pt idx="3870">
                  <c:v>636</c:v>
                </c:pt>
                <c:pt idx="3871">
                  <c:v>676</c:v>
                </c:pt>
                <c:pt idx="3872">
                  <c:v>643</c:v>
                </c:pt>
                <c:pt idx="3873">
                  <c:v>527</c:v>
                </c:pt>
                <c:pt idx="3874">
                  <c:v>472</c:v>
                </c:pt>
                <c:pt idx="3875">
                  <c:v>470</c:v>
                </c:pt>
                <c:pt idx="3876">
                  <c:v>471</c:v>
                </c:pt>
                <c:pt idx="3877">
                  <c:v>470</c:v>
                </c:pt>
                <c:pt idx="3878">
                  <c:v>472</c:v>
                </c:pt>
                <c:pt idx="3879">
                  <c:v>489</c:v>
                </c:pt>
                <c:pt idx="3880">
                  <c:v>634</c:v>
                </c:pt>
                <c:pt idx="3881">
                  <c:v>702</c:v>
                </c:pt>
                <c:pt idx="3882">
                  <c:v>755</c:v>
                </c:pt>
                <c:pt idx="3883">
                  <c:v>754</c:v>
                </c:pt>
                <c:pt idx="3884">
                  <c:v>688</c:v>
                </c:pt>
                <c:pt idx="3885">
                  <c:v>676</c:v>
                </c:pt>
                <c:pt idx="3886">
                  <c:v>597</c:v>
                </c:pt>
                <c:pt idx="3887">
                  <c:v>500</c:v>
                </c:pt>
                <c:pt idx="3888">
                  <c:v>468</c:v>
                </c:pt>
                <c:pt idx="3889">
                  <c:v>435</c:v>
                </c:pt>
                <c:pt idx="3890">
                  <c:v>388</c:v>
                </c:pt>
                <c:pt idx="3891">
                  <c:v>386</c:v>
                </c:pt>
                <c:pt idx="3892">
                  <c:v>385</c:v>
                </c:pt>
                <c:pt idx="3893">
                  <c:v>387</c:v>
                </c:pt>
                <c:pt idx="3894">
                  <c:v>482</c:v>
                </c:pt>
                <c:pt idx="3895">
                  <c:v>581</c:v>
                </c:pt>
                <c:pt idx="3896">
                  <c:v>641</c:v>
                </c:pt>
                <c:pt idx="3897">
                  <c:v>641</c:v>
                </c:pt>
                <c:pt idx="3898">
                  <c:v>641</c:v>
                </c:pt>
                <c:pt idx="3899">
                  <c:v>664</c:v>
                </c:pt>
                <c:pt idx="3900">
                  <c:v>683</c:v>
                </c:pt>
                <c:pt idx="3901">
                  <c:v>683</c:v>
                </c:pt>
                <c:pt idx="3902">
                  <c:v>683</c:v>
                </c:pt>
                <c:pt idx="3903">
                  <c:v>683</c:v>
                </c:pt>
                <c:pt idx="3904">
                  <c:v>708</c:v>
                </c:pt>
                <c:pt idx="3905">
                  <c:v>765</c:v>
                </c:pt>
                <c:pt idx="3906">
                  <c:v>765</c:v>
                </c:pt>
                <c:pt idx="3907">
                  <c:v>765</c:v>
                </c:pt>
                <c:pt idx="3908">
                  <c:v>766</c:v>
                </c:pt>
                <c:pt idx="3909">
                  <c:v>724</c:v>
                </c:pt>
                <c:pt idx="3910">
                  <c:v>676</c:v>
                </c:pt>
                <c:pt idx="3911">
                  <c:v>590</c:v>
                </c:pt>
                <c:pt idx="3912">
                  <c:v>518</c:v>
                </c:pt>
                <c:pt idx="3913">
                  <c:v>443</c:v>
                </c:pt>
                <c:pt idx="3914">
                  <c:v>370</c:v>
                </c:pt>
                <c:pt idx="3915">
                  <c:v>370</c:v>
                </c:pt>
                <c:pt idx="3916">
                  <c:v>370</c:v>
                </c:pt>
                <c:pt idx="3917">
                  <c:v>378</c:v>
                </c:pt>
                <c:pt idx="3918">
                  <c:v>446</c:v>
                </c:pt>
                <c:pt idx="3919">
                  <c:v>584</c:v>
                </c:pt>
                <c:pt idx="3920">
                  <c:v>601</c:v>
                </c:pt>
                <c:pt idx="3921">
                  <c:v>540</c:v>
                </c:pt>
                <c:pt idx="3922">
                  <c:v>521</c:v>
                </c:pt>
                <c:pt idx="3923">
                  <c:v>521</c:v>
                </c:pt>
                <c:pt idx="3924">
                  <c:v>458</c:v>
                </c:pt>
                <c:pt idx="3925">
                  <c:v>419</c:v>
                </c:pt>
                <c:pt idx="3926">
                  <c:v>419</c:v>
                </c:pt>
                <c:pt idx="3927">
                  <c:v>423</c:v>
                </c:pt>
                <c:pt idx="3928">
                  <c:v>528</c:v>
                </c:pt>
                <c:pt idx="3929">
                  <c:v>671</c:v>
                </c:pt>
                <c:pt idx="3930">
                  <c:v>706</c:v>
                </c:pt>
                <c:pt idx="3931">
                  <c:v>706</c:v>
                </c:pt>
                <c:pt idx="3932">
                  <c:v>705</c:v>
                </c:pt>
                <c:pt idx="3933">
                  <c:v>712</c:v>
                </c:pt>
                <c:pt idx="3934">
                  <c:v>669</c:v>
                </c:pt>
                <c:pt idx="3935">
                  <c:v>446</c:v>
                </c:pt>
                <c:pt idx="3936">
                  <c:v>369</c:v>
                </c:pt>
                <c:pt idx="3937">
                  <c:v>369</c:v>
                </c:pt>
                <c:pt idx="3938">
                  <c:v>369</c:v>
                </c:pt>
                <c:pt idx="3939">
                  <c:v>369</c:v>
                </c:pt>
                <c:pt idx="3940">
                  <c:v>369</c:v>
                </c:pt>
                <c:pt idx="3941">
                  <c:v>369</c:v>
                </c:pt>
                <c:pt idx="3942">
                  <c:v>368</c:v>
                </c:pt>
                <c:pt idx="3943">
                  <c:v>510</c:v>
                </c:pt>
                <c:pt idx="3944">
                  <c:v>569</c:v>
                </c:pt>
                <c:pt idx="3945">
                  <c:v>488</c:v>
                </c:pt>
                <c:pt idx="3946">
                  <c:v>390</c:v>
                </c:pt>
                <c:pt idx="3947">
                  <c:v>387</c:v>
                </c:pt>
                <c:pt idx="3948">
                  <c:v>384</c:v>
                </c:pt>
                <c:pt idx="3949">
                  <c:v>390</c:v>
                </c:pt>
                <c:pt idx="3950">
                  <c:v>466</c:v>
                </c:pt>
                <c:pt idx="3951">
                  <c:v>485</c:v>
                </c:pt>
                <c:pt idx="3952">
                  <c:v>580</c:v>
                </c:pt>
                <c:pt idx="3953">
                  <c:v>700</c:v>
                </c:pt>
                <c:pt idx="3954">
                  <c:v>708</c:v>
                </c:pt>
                <c:pt idx="3955">
                  <c:v>708</c:v>
                </c:pt>
                <c:pt idx="3956">
                  <c:v>709</c:v>
                </c:pt>
                <c:pt idx="3957">
                  <c:v>650</c:v>
                </c:pt>
                <c:pt idx="3958">
                  <c:v>604</c:v>
                </c:pt>
                <c:pt idx="3959">
                  <c:v>453</c:v>
                </c:pt>
                <c:pt idx="3960">
                  <c:v>371</c:v>
                </c:pt>
                <c:pt idx="3961">
                  <c:v>369</c:v>
                </c:pt>
                <c:pt idx="3962">
                  <c:v>370</c:v>
                </c:pt>
                <c:pt idx="3963">
                  <c:v>370</c:v>
                </c:pt>
                <c:pt idx="3964">
                  <c:v>371</c:v>
                </c:pt>
                <c:pt idx="3965">
                  <c:v>371</c:v>
                </c:pt>
                <c:pt idx="3966">
                  <c:v>479</c:v>
                </c:pt>
                <c:pt idx="3967">
                  <c:v>521</c:v>
                </c:pt>
                <c:pt idx="3968">
                  <c:v>521</c:v>
                </c:pt>
                <c:pt idx="3969">
                  <c:v>496</c:v>
                </c:pt>
                <c:pt idx="3970">
                  <c:v>382</c:v>
                </c:pt>
                <c:pt idx="3971">
                  <c:v>367</c:v>
                </c:pt>
                <c:pt idx="3972">
                  <c:v>366</c:v>
                </c:pt>
                <c:pt idx="3973">
                  <c:v>413</c:v>
                </c:pt>
                <c:pt idx="3974">
                  <c:v>434</c:v>
                </c:pt>
                <c:pt idx="3975">
                  <c:v>467</c:v>
                </c:pt>
                <c:pt idx="3976">
                  <c:v>544</c:v>
                </c:pt>
                <c:pt idx="3977">
                  <c:v>655</c:v>
                </c:pt>
                <c:pt idx="3978">
                  <c:v>749</c:v>
                </c:pt>
                <c:pt idx="3979">
                  <c:v>750</c:v>
                </c:pt>
                <c:pt idx="3980">
                  <c:v>750</c:v>
                </c:pt>
                <c:pt idx="3981">
                  <c:v>749</c:v>
                </c:pt>
                <c:pt idx="3982">
                  <c:v>750</c:v>
                </c:pt>
                <c:pt idx="3983">
                  <c:v>678</c:v>
                </c:pt>
                <c:pt idx="3984">
                  <c:v>567</c:v>
                </c:pt>
                <c:pt idx="3985">
                  <c:v>525</c:v>
                </c:pt>
                <c:pt idx="3986">
                  <c:v>533</c:v>
                </c:pt>
                <c:pt idx="3987">
                  <c:v>532</c:v>
                </c:pt>
                <c:pt idx="3988">
                  <c:v>532</c:v>
                </c:pt>
                <c:pt idx="3989">
                  <c:v>548</c:v>
                </c:pt>
                <c:pt idx="3990">
                  <c:v>655</c:v>
                </c:pt>
                <c:pt idx="3991">
                  <c:v>658</c:v>
                </c:pt>
                <c:pt idx="3992">
                  <c:v>620</c:v>
                </c:pt>
                <c:pt idx="3993">
                  <c:v>540</c:v>
                </c:pt>
                <c:pt idx="3994">
                  <c:v>470</c:v>
                </c:pt>
                <c:pt idx="3995">
                  <c:v>469</c:v>
                </c:pt>
                <c:pt idx="3996">
                  <c:v>469</c:v>
                </c:pt>
                <c:pt idx="3997">
                  <c:v>470</c:v>
                </c:pt>
                <c:pt idx="3998">
                  <c:v>469</c:v>
                </c:pt>
                <c:pt idx="3999">
                  <c:v>482</c:v>
                </c:pt>
                <c:pt idx="4000">
                  <c:v>608</c:v>
                </c:pt>
                <c:pt idx="4001">
                  <c:v>628</c:v>
                </c:pt>
                <c:pt idx="4002">
                  <c:v>735</c:v>
                </c:pt>
                <c:pt idx="4003">
                  <c:v>743</c:v>
                </c:pt>
                <c:pt idx="4004">
                  <c:v>743</c:v>
                </c:pt>
                <c:pt idx="4005">
                  <c:v>743</c:v>
                </c:pt>
                <c:pt idx="4006">
                  <c:v>737</c:v>
                </c:pt>
                <c:pt idx="4007">
                  <c:v>567</c:v>
                </c:pt>
                <c:pt idx="4008">
                  <c:v>500</c:v>
                </c:pt>
                <c:pt idx="4009">
                  <c:v>460</c:v>
                </c:pt>
                <c:pt idx="4010">
                  <c:v>369</c:v>
                </c:pt>
                <c:pt idx="4011">
                  <c:v>370</c:v>
                </c:pt>
                <c:pt idx="4012">
                  <c:v>371</c:v>
                </c:pt>
                <c:pt idx="4013">
                  <c:v>444</c:v>
                </c:pt>
                <c:pt idx="4014">
                  <c:v>622</c:v>
                </c:pt>
                <c:pt idx="4015">
                  <c:v>639</c:v>
                </c:pt>
                <c:pt idx="4016">
                  <c:v>605</c:v>
                </c:pt>
                <c:pt idx="4017">
                  <c:v>497</c:v>
                </c:pt>
                <c:pt idx="4018">
                  <c:v>478</c:v>
                </c:pt>
                <c:pt idx="4019">
                  <c:v>507</c:v>
                </c:pt>
                <c:pt idx="4020">
                  <c:v>508</c:v>
                </c:pt>
                <c:pt idx="4021">
                  <c:v>511</c:v>
                </c:pt>
                <c:pt idx="4022">
                  <c:v>596</c:v>
                </c:pt>
                <c:pt idx="4023">
                  <c:v>620</c:v>
                </c:pt>
                <c:pt idx="4024">
                  <c:v>628</c:v>
                </c:pt>
                <c:pt idx="4025">
                  <c:v>678</c:v>
                </c:pt>
                <c:pt idx="4026">
                  <c:v>727</c:v>
                </c:pt>
                <c:pt idx="4027">
                  <c:v>729</c:v>
                </c:pt>
                <c:pt idx="4028">
                  <c:v>729</c:v>
                </c:pt>
                <c:pt idx="4029">
                  <c:v>728</c:v>
                </c:pt>
                <c:pt idx="4030">
                  <c:v>709</c:v>
                </c:pt>
                <c:pt idx="4031">
                  <c:v>534</c:v>
                </c:pt>
                <c:pt idx="4032">
                  <c:v>485</c:v>
                </c:pt>
                <c:pt idx="4033">
                  <c:v>458</c:v>
                </c:pt>
                <c:pt idx="4034">
                  <c:v>433</c:v>
                </c:pt>
                <c:pt idx="4035">
                  <c:v>429</c:v>
                </c:pt>
                <c:pt idx="4036">
                  <c:v>429</c:v>
                </c:pt>
                <c:pt idx="4037">
                  <c:v>496</c:v>
                </c:pt>
                <c:pt idx="4038">
                  <c:v>632</c:v>
                </c:pt>
                <c:pt idx="4039">
                  <c:v>643</c:v>
                </c:pt>
                <c:pt idx="4040">
                  <c:v>559</c:v>
                </c:pt>
                <c:pt idx="4041">
                  <c:v>560</c:v>
                </c:pt>
                <c:pt idx="4042">
                  <c:v>559</c:v>
                </c:pt>
                <c:pt idx="4043">
                  <c:v>533</c:v>
                </c:pt>
                <c:pt idx="4044">
                  <c:v>508</c:v>
                </c:pt>
                <c:pt idx="4045">
                  <c:v>508</c:v>
                </c:pt>
                <c:pt idx="4046">
                  <c:v>510</c:v>
                </c:pt>
                <c:pt idx="4047">
                  <c:v>592</c:v>
                </c:pt>
                <c:pt idx="4048">
                  <c:v>607</c:v>
                </c:pt>
                <c:pt idx="4049">
                  <c:v>644</c:v>
                </c:pt>
                <c:pt idx="4050">
                  <c:v>678</c:v>
                </c:pt>
                <c:pt idx="4051">
                  <c:v>679</c:v>
                </c:pt>
                <c:pt idx="4052">
                  <c:v>673</c:v>
                </c:pt>
                <c:pt idx="4053">
                  <c:v>617</c:v>
                </c:pt>
                <c:pt idx="4054">
                  <c:v>577</c:v>
                </c:pt>
                <c:pt idx="4055">
                  <c:v>454</c:v>
                </c:pt>
                <c:pt idx="4056">
                  <c:v>371</c:v>
                </c:pt>
                <c:pt idx="4057">
                  <c:v>423</c:v>
                </c:pt>
                <c:pt idx="4058">
                  <c:v>441</c:v>
                </c:pt>
                <c:pt idx="4059">
                  <c:v>441</c:v>
                </c:pt>
                <c:pt idx="4060">
                  <c:v>451</c:v>
                </c:pt>
                <c:pt idx="4061">
                  <c:v>542</c:v>
                </c:pt>
                <c:pt idx="4062">
                  <c:v>545</c:v>
                </c:pt>
                <c:pt idx="4063">
                  <c:v>591</c:v>
                </c:pt>
                <c:pt idx="4064">
                  <c:v>584</c:v>
                </c:pt>
                <c:pt idx="4065">
                  <c:v>582</c:v>
                </c:pt>
                <c:pt idx="4066">
                  <c:v>448</c:v>
                </c:pt>
                <c:pt idx="4067">
                  <c:v>433</c:v>
                </c:pt>
                <c:pt idx="4068">
                  <c:v>434</c:v>
                </c:pt>
                <c:pt idx="4069">
                  <c:v>435</c:v>
                </c:pt>
                <c:pt idx="4070">
                  <c:v>433</c:v>
                </c:pt>
                <c:pt idx="4071">
                  <c:v>451</c:v>
                </c:pt>
                <c:pt idx="4072">
                  <c:v>596</c:v>
                </c:pt>
                <c:pt idx="4073">
                  <c:v>750</c:v>
                </c:pt>
                <c:pt idx="4074">
                  <c:v>812</c:v>
                </c:pt>
                <c:pt idx="4075">
                  <c:v>810</c:v>
                </c:pt>
                <c:pt idx="4076">
                  <c:v>811</c:v>
                </c:pt>
                <c:pt idx="4077">
                  <c:v>811</c:v>
                </c:pt>
                <c:pt idx="4078">
                  <c:v>806</c:v>
                </c:pt>
                <c:pt idx="4079">
                  <c:v>705</c:v>
                </c:pt>
                <c:pt idx="4080">
                  <c:v>623</c:v>
                </c:pt>
                <c:pt idx="4081">
                  <c:v>533</c:v>
                </c:pt>
                <c:pt idx="4082">
                  <c:v>411</c:v>
                </c:pt>
                <c:pt idx="4083">
                  <c:v>390</c:v>
                </c:pt>
                <c:pt idx="4084">
                  <c:v>444</c:v>
                </c:pt>
                <c:pt idx="4085">
                  <c:v>626</c:v>
                </c:pt>
                <c:pt idx="4086">
                  <c:v>735</c:v>
                </c:pt>
                <c:pt idx="4087">
                  <c:v>787</c:v>
                </c:pt>
                <c:pt idx="4088">
                  <c:v>797</c:v>
                </c:pt>
                <c:pt idx="4089">
                  <c:v>677</c:v>
                </c:pt>
                <c:pt idx="4090">
                  <c:v>540</c:v>
                </c:pt>
                <c:pt idx="4091">
                  <c:v>525</c:v>
                </c:pt>
                <c:pt idx="4092">
                  <c:v>497</c:v>
                </c:pt>
                <c:pt idx="4093">
                  <c:v>514</c:v>
                </c:pt>
                <c:pt idx="4094">
                  <c:v>502</c:v>
                </c:pt>
                <c:pt idx="4095">
                  <c:v>503</c:v>
                </c:pt>
                <c:pt idx="4096">
                  <c:v>546</c:v>
                </c:pt>
                <c:pt idx="4097">
                  <c:v>682</c:v>
                </c:pt>
                <c:pt idx="4098">
                  <c:v>727</c:v>
                </c:pt>
                <c:pt idx="4099">
                  <c:v>728</c:v>
                </c:pt>
                <c:pt idx="4100">
                  <c:v>712</c:v>
                </c:pt>
                <c:pt idx="4101">
                  <c:v>652</c:v>
                </c:pt>
                <c:pt idx="4102">
                  <c:v>652</c:v>
                </c:pt>
                <c:pt idx="4103">
                  <c:v>548</c:v>
                </c:pt>
                <c:pt idx="4104">
                  <c:v>477</c:v>
                </c:pt>
                <c:pt idx="4105">
                  <c:v>387</c:v>
                </c:pt>
                <c:pt idx="4106">
                  <c:v>373</c:v>
                </c:pt>
                <c:pt idx="4107">
                  <c:v>373</c:v>
                </c:pt>
                <c:pt idx="4108">
                  <c:v>411</c:v>
                </c:pt>
                <c:pt idx="4109">
                  <c:v>480</c:v>
                </c:pt>
                <c:pt idx="4110">
                  <c:v>482</c:v>
                </c:pt>
                <c:pt idx="4111">
                  <c:v>547</c:v>
                </c:pt>
                <c:pt idx="4112">
                  <c:v>548</c:v>
                </c:pt>
                <c:pt idx="4113">
                  <c:v>548</c:v>
                </c:pt>
                <c:pt idx="4114">
                  <c:v>515</c:v>
                </c:pt>
                <c:pt idx="4115">
                  <c:v>491</c:v>
                </c:pt>
                <c:pt idx="4116">
                  <c:v>491</c:v>
                </c:pt>
                <c:pt idx="4117">
                  <c:v>491</c:v>
                </c:pt>
                <c:pt idx="4118">
                  <c:v>491</c:v>
                </c:pt>
                <c:pt idx="4119">
                  <c:v>534</c:v>
                </c:pt>
                <c:pt idx="4120">
                  <c:v>656</c:v>
                </c:pt>
                <c:pt idx="4121">
                  <c:v>681</c:v>
                </c:pt>
                <c:pt idx="4122">
                  <c:v>705</c:v>
                </c:pt>
                <c:pt idx="4123">
                  <c:v>705</c:v>
                </c:pt>
                <c:pt idx="4124">
                  <c:v>706</c:v>
                </c:pt>
                <c:pt idx="4125">
                  <c:v>693</c:v>
                </c:pt>
                <c:pt idx="4126">
                  <c:v>622</c:v>
                </c:pt>
                <c:pt idx="4127">
                  <c:v>559</c:v>
                </c:pt>
                <c:pt idx="4128">
                  <c:v>509</c:v>
                </c:pt>
                <c:pt idx="4129">
                  <c:v>466</c:v>
                </c:pt>
                <c:pt idx="4130">
                  <c:v>461</c:v>
                </c:pt>
                <c:pt idx="4131">
                  <c:v>432</c:v>
                </c:pt>
                <c:pt idx="4132">
                  <c:v>411</c:v>
                </c:pt>
                <c:pt idx="4133">
                  <c:v>411</c:v>
                </c:pt>
                <c:pt idx="4134">
                  <c:v>411</c:v>
                </c:pt>
                <c:pt idx="4135">
                  <c:v>411</c:v>
                </c:pt>
                <c:pt idx="4136">
                  <c:v>435</c:v>
                </c:pt>
                <c:pt idx="4137">
                  <c:v>547</c:v>
                </c:pt>
                <c:pt idx="4138">
                  <c:v>585</c:v>
                </c:pt>
                <c:pt idx="4139">
                  <c:v>585</c:v>
                </c:pt>
                <c:pt idx="4140">
                  <c:v>549</c:v>
                </c:pt>
                <c:pt idx="4141">
                  <c:v>548</c:v>
                </c:pt>
                <c:pt idx="4142">
                  <c:v>548</c:v>
                </c:pt>
                <c:pt idx="4143">
                  <c:v>548</c:v>
                </c:pt>
                <c:pt idx="4144">
                  <c:v>562</c:v>
                </c:pt>
                <c:pt idx="4145">
                  <c:v>635</c:v>
                </c:pt>
                <c:pt idx="4146">
                  <c:v>680</c:v>
                </c:pt>
                <c:pt idx="4147">
                  <c:v>679</c:v>
                </c:pt>
                <c:pt idx="4148">
                  <c:v>679</c:v>
                </c:pt>
                <c:pt idx="4149">
                  <c:v>627</c:v>
                </c:pt>
                <c:pt idx="4150">
                  <c:v>578</c:v>
                </c:pt>
                <c:pt idx="4151">
                  <c:v>453</c:v>
                </c:pt>
                <c:pt idx="4152">
                  <c:v>372</c:v>
                </c:pt>
                <c:pt idx="4153">
                  <c:v>379</c:v>
                </c:pt>
                <c:pt idx="4154">
                  <c:v>379</c:v>
                </c:pt>
                <c:pt idx="4155">
                  <c:v>379</c:v>
                </c:pt>
                <c:pt idx="4156">
                  <c:v>378</c:v>
                </c:pt>
                <c:pt idx="4157">
                  <c:v>420</c:v>
                </c:pt>
                <c:pt idx="4158">
                  <c:v>571</c:v>
                </c:pt>
                <c:pt idx="4159">
                  <c:v>664</c:v>
                </c:pt>
                <c:pt idx="4160">
                  <c:v>596</c:v>
                </c:pt>
                <c:pt idx="4161">
                  <c:v>549</c:v>
                </c:pt>
                <c:pt idx="4162">
                  <c:v>547</c:v>
                </c:pt>
                <c:pt idx="4163">
                  <c:v>524</c:v>
                </c:pt>
                <c:pt idx="4164">
                  <c:v>555</c:v>
                </c:pt>
                <c:pt idx="4165">
                  <c:v>605</c:v>
                </c:pt>
                <c:pt idx="4166">
                  <c:v>605</c:v>
                </c:pt>
                <c:pt idx="4167">
                  <c:v>605</c:v>
                </c:pt>
                <c:pt idx="4168">
                  <c:v>654</c:v>
                </c:pt>
                <c:pt idx="4169">
                  <c:v>745</c:v>
                </c:pt>
                <c:pt idx="4170">
                  <c:v>775</c:v>
                </c:pt>
                <c:pt idx="4171">
                  <c:v>774</c:v>
                </c:pt>
                <c:pt idx="4172">
                  <c:v>751</c:v>
                </c:pt>
                <c:pt idx="4173">
                  <c:v>751</c:v>
                </c:pt>
                <c:pt idx="4174">
                  <c:v>707</c:v>
                </c:pt>
                <c:pt idx="4175">
                  <c:v>605</c:v>
                </c:pt>
                <c:pt idx="4176">
                  <c:v>555</c:v>
                </c:pt>
                <c:pt idx="4177">
                  <c:v>486</c:v>
                </c:pt>
                <c:pt idx="4178">
                  <c:v>486</c:v>
                </c:pt>
                <c:pt idx="4179">
                  <c:v>486</c:v>
                </c:pt>
                <c:pt idx="4180">
                  <c:v>487</c:v>
                </c:pt>
                <c:pt idx="4181">
                  <c:v>551</c:v>
                </c:pt>
                <c:pt idx="4182">
                  <c:v>683</c:v>
                </c:pt>
                <c:pt idx="4183">
                  <c:v>788</c:v>
                </c:pt>
                <c:pt idx="4184">
                  <c:v>734</c:v>
                </c:pt>
                <c:pt idx="4185">
                  <c:v>612</c:v>
                </c:pt>
                <c:pt idx="4186">
                  <c:v>602</c:v>
                </c:pt>
                <c:pt idx="4187">
                  <c:v>539</c:v>
                </c:pt>
                <c:pt idx="4188">
                  <c:v>532</c:v>
                </c:pt>
                <c:pt idx="4189">
                  <c:v>530</c:v>
                </c:pt>
                <c:pt idx="4190">
                  <c:v>531</c:v>
                </c:pt>
                <c:pt idx="4191">
                  <c:v>530</c:v>
                </c:pt>
                <c:pt idx="4192">
                  <c:v>536</c:v>
                </c:pt>
                <c:pt idx="4193">
                  <c:v>644</c:v>
                </c:pt>
                <c:pt idx="4194">
                  <c:v>695</c:v>
                </c:pt>
                <c:pt idx="4195">
                  <c:v>608</c:v>
                </c:pt>
                <c:pt idx="4196">
                  <c:v>476</c:v>
                </c:pt>
                <c:pt idx="4197">
                  <c:v>470</c:v>
                </c:pt>
                <c:pt idx="4198">
                  <c:v>471</c:v>
                </c:pt>
                <c:pt idx="4199">
                  <c:v>411</c:v>
                </c:pt>
                <c:pt idx="4200">
                  <c:v>368</c:v>
                </c:pt>
                <c:pt idx="4201">
                  <c:v>365</c:v>
                </c:pt>
                <c:pt idx="4202">
                  <c:v>367</c:v>
                </c:pt>
                <c:pt idx="4203">
                  <c:v>368</c:v>
                </c:pt>
                <c:pt idx="4204">
                  <c:v>421</c:v>
                </c:pt>
                <c:pt idx="4205">
                  <c:v>457</c:v>
                </c:pt>
                <c:pt idx="4206">
                  <c:v>546</c:v>
                </c:pt>
                <c:pt idx="4207">
                  <c:v>548</c:v>
                </c:pt>
                <c:pt idx="4208">
                  <c:v>547</c:v>
                </c:pt>
                <c:pt idx="4209">
                  <c:v>512</c:v>
                </c:pt>
                <c:pt idx="4210">
                  <c:v>492</c:v>
                </c:pt>
                <c:pt idx="4211">
                  <c:v>468</c:v>
                </c:pt>
                <c:pt idx="4212">
                  <c:v>461</c:v>
                </c:pt>
                <c:pt idx="4213">
                  <c:v>459</c:v>
                </c:pt>
                <c:pt idx="4214">
                  <c:v>459</c:v>
                </c:pt>
                <c:pt idx="4215">
                  <c:v>460</c:v>
                </c:pt>
                <c:pt idx="4216">
                  <c:v>462</c:v>
                </c:pt>
                <c:pt idx="4217">
                  <c:v>589</c:v>
                </c:pt>
                <c:pt idx="4218">
                  <c:v>651</c:v>
                </c:pt>
                <c:pt idx="4219">
                  <c:v>650</c:v>
                </c:pt>
                <c:pt idx="4220">
                  <c:v>644</c:v>
                </c:pt>
                <c:pt idx="4221">
                  <c:v>598</c:v>
                </c:pt>
                <c:pt idx="4222">
                  <c:v>556</c:v>
                </c:pt>
                <c:pt idx="4223">
                  <c:v>429</c:v>
                </c:pt>
                <c:pt idx="4224">
                  <c:v>388</c:v>
                </c:pt>
                <c:pt idx="4225">
                  <c:v>372</c:v>
                </c:pt>
                <c:pt idx="4226">
                  <c:v>372</c:v>
                </c:pt>
                <c:pt idx="4227">
                  <c:v>370</c:v>
                </c:pt>
                <c:pt idx="4228">
                  <c:v>369</c:v>
                </c:pt>
                <c:pt idx="4229">
                  <c:v>376</c:v>
                </c:pt>
                <c:pt idx="4230">
                  <c:v>501</c:v>
                </c:pt>
                <c:pt idx="4231">
                  <c:v>520</c:v>
                </c:pt>
                <c:pt idx="4232">
                  <c:v>476</c:v>
                </c:pt>
                <c:pt idx="4233">
                  <c:v>476</c:v>
                </c:pt>
                <c:pt idx="4234">
                  <c:v>476</c:v>
                </c:pt>
                <c:pt idx="4235">
                  <c:v>467</c:v>
                </c:pt>
                <c:pt idx="4236">
                  <c:v>448</c:v>
                </c:pt>
                <c:pt idx="4237">
                  <c:v>430</c:v>
                </c:pt>
                <c:pt idx="4238">
                  <c:v>433</c:v>
                </c:pt>
                <c:pt idx="4239">
                  <c:v>410</c:v>
                </c:pt>
                <c:pt idx="4240">
                  <c:v>380</c:v>
                </c:pt>
                <c:pt idx="4241">
                  <c:v>394</c:v>
                </c:pt>
                <c:pt idx="4242">
                  <c:v>570</c:v>
                </c:pt>
                <c:pt idx="4243">
                  <c:v>700</c:v>
                </c:pt>
                <c:pt idx="4244">
                  <c:v>699</c:v>
                </c:pt>
                <c:pt idx="4245">
                  <c:v>555</c:v>
                </c:pt>
                <c:pt idx="4246">
                  <c:v>510</c:v>
                </c:pt>
                <c:pt idx="4247">
                  <c:v>501</c:v>
                </c:pt>
                <c:pt idx="4248">
                  <c:v>389</c:v>
                </c:pt>
                <c:pt idx="4249">
                  <c:v>370</c:v>
                </c:pt>
                <c:pt idx="4250">
                  <c:v>367</c:v>
                </c:pt>
                <c:pt idx="4251">
                  <c:v>368</c:v>
                </c:pt>
                <c:pt idx="4252">
                  <c:v>368</c:v>
                </c:pt>
                <c:pt idx="4253">
                  <c:v>407</c:v>
                </c:pt>
                <c:pt idx="4254">
                  <c:v>536</c:v>
                </c:pt>
                <c:pt idx="4255">
                  <c:v>573</c:v>
                </c:pt>
                <c:pt idx="4256">
                  <c:v>573</c:v>
                </c:pt>
                <c:pt idx="4257">
                  <c:v>561</c:v>
                </c:pt>
                <c:pt idx="4258">
                  <c:v>510</c:v>
                </c:pt>
                <c:pt idx="4259">
                  <c:v>527</c:v>
                </c:pt>
                <c:pt idx="4260">
                  <c:v>526</c:v>
                </c:pt>
                <c:pt idx="4261">
                  <c:v>499</c:v>
                </c:pt>
                <c:pt idx="4262">
                  <c:v>460</c:v>
                </c:pt>
                <c:pt idx="4263">
                  <c:v>477</c:v>
                </c:pt>
                <c:pt idx="4264">
                  <c:v>521</c:v>
                </c:pt>
                <c:pt idx="4265">
                  <c:v>683</c:v>
                </c:pt>
                <c:pt idx="4266">
                  <c:v>735</c:v>
                </c:pt>
                <c:pt idx="4267">
                  <c:v>736</c:v>
                </c:pt>
                <c:pt idx="4268">
                  <c:v>738</c:v>
                </c:pt>
                <c:pt idx="4269">
                  <c:v>762</c:v>
                </c:pt>
                <c:pt idx="4270">
                  <c:v>671</c:v>
                </c:pt>
                <c:pt idx="4271">
                  <c:v>569</c:v>
                </c:pt>
                <c:pt idx="4272">
                  <c:v>567</c:v>
                </c:pt>
                <c:pt idx="4273">
                  <c:v>566</c:v>
                </c:pt>
                <c:pt idx="4274">
                  <c:v>562</c:v>
                </c:pt>
                <c:pt idx="4275">
                  <c:v>554</c:v>
                </c:pt>
                <c:pt idx="4276">
                  <c:v>555</c:v>
                </c:pt>
                <c:pt idx="4277">
                  <c:v>554</c:v>
                </c:pt>
                <c:pt idx="4278">
                  <c:v>599</c:v>
                </c:pt>
                <c:pt idx="4279">
                  <c:v>575</c:v>
                </c:pt>
                <c:pt idx="4280">
                  <c:v>571</c:v>
                </c:pt>
                <c:pt idx="4281">
                  <c:v>571</c:v>
                </c:pt>
                <c:pt idx="4282">
                  <c:v>572</c:v>
                </c:pt>
                <c:pt idx="4283">
                  <c:v>573</c:v>
                </c:pt>
                <c:pt idx="4284">
                  <c:v>531</c:v>
                </c:pt>
                <c:pt idx="4285">
                  <c:v>596</c:v>
                </c:pt>
                <c:pt idx="4286">
                  <c:v>590</c:v>
                </c:pt>
                <c:pt idx="4287">
                  <c:v>622</c:v>
                </c:pt>
                <c:pt idx="4288">
                  <c:v>631</c:v>
                </c:pt>
                <c:pt idx="4289">
                  <c:v>673</c:v>
                </c:pt>
                <c:pt idx="4290">
                  <c:v>709</c:v>
                </c:pt>
                <c:pt idx="4291">
                  <c:v>710</c:v>
                </c:pt>
                <c:pt idx="4292">
                  <c:v>710</c:v>
                </c:pt>
                <c:pt idx="4293">
                  <c:v>710</c:v>
                </c:pt>
                <c:pt idx="4294">
                  <c:v>705</c:v>
                </c:pt>
                <c:pt idx="4295">
                  <c:v>565</c:v>
                </c:pt>
                <c:pt idx="4296">
                  <c:v>456</c:v>
                </c:pt>
                <c:pt idx="4297">
                  <c:v>446</c:v>
                </c:pt>
                <c:pt idx="4298">
                  <c:v>446</c:v>
                </c:pt>
                <c:pt idx="4299">
                  <c:v>446</c:v>
                </c:pt>
                <c:pt idx="4300">
                  <c:v>458</c:v>
                </c:pt>
                <c:pt idx="4301">
                  <c:v>546</c:v>
                </c:pt>
                <c:pt idx="4302">
                  <c:v>546</c:v>
                </c:pt>
                <c:pt idx="4303">
                  <c:v>562</c:v>
                </c:pt>
                <c:pt idx="4304">
                  <c:v>554</c:v>
                </c:pt>
                <c:pt idx="4305">
                  <c:v>475</c:v>
                </c:pt>
                <c:pt idx="4306">
                  <c:v>457</c:v>
                </c:pt>
                <c:pt idx="4307">
                  <c:v>445</c:v>
                </c:pt>
                <c:pt idx="4308">
                  <c:v>435</c:v>
                </c:pt>
                <c:pt idx="4309">
                  <c:v>450</c:v>
                </c:pt>
                <c:pt idx="4310">
                  <c:v>450</c:v>
                </c:pt>
                <c:pt idx="4311">
                  <c:v>450</c:v>
                </c:pt>
                <c:pt idx="4312">
                  <c:v>487</c:v>
                </c:pt>
                <c:pt idx="4313">
                  <c:v>648</c:v>
                </c:pt>
                <c:pt idx="4314">
                  <c:v>758</c:v>
                </c:pt>
                <c:pt idx="4315">
                  <c:v>757</c:v>
                </c:pt>
                <c:pt idx="4316">
                  <c:v>757</c:v>
                </c:pt>
                <c:pt idx="4317">
                  <c:v>718</c:v>
                </c:pt>
                <c:pt idx="4318">
                  <c:v>650</c:v>
                </c:pt>
                <c:pt idx="4319">
                  <c:v>515</c:v>
                </c:pt>
                <c:pt idx="4320">
                  <c:v>373</c:v>
                </c:pt>
                <c:pt idx="4321">
                  <c:v>370</c:v>
                </c:pt>
                <c:pt idx="4322">
                  <c:v>370</c:v>
                </c:pt>
                <c:pt idx="4323">
                  <c:v>383</c:v>
                </c:pt>
                <c:pt idx="4324">
                  <c:v>400</c:v>
                </c:pt>
                <c:pt idx="4325">
                  <c:v>521</c:v>
                </c:pt>
                <c:pt idx="4326">
                  <c:v>618</c:v>
                </c:pt>
                <c:pt idx="4327">
                  <c:v>640</c:v>
                </c:pt>
                <c:pt idx="4328">
                  <c:v>639</c:v>
                </c:pt>
                <c:pt idx="4329">
                  <c:v>631</c:v>
                </c:pt>
                <c:pt idx="4330">
                  <c:v>632</c:v>
                </c:pt>
                <c:pt idx="4331">
                  <c:v>640</c:v>
                </c:pt>
                <c:pt idx="4332">
                  <c:v>639</c:v>
                </c:pt>
                <c:pt idx="4333">
                  <c:v>597</c:v>
                </c:pt>
                <c:pt idx="4334">
                  <c:v>574</c:v>
                </c:pt>
                <c:pt idx="4335">
                  <c:v>582</c:v>
                </c:pt>
                <c:pt idx="4336">
                  <c:v>654</c:v>
                </c:pt>
                <c:pt idx="4337">
                  <c:v>690</c:v>
                </c:pt>
                <c:pt idx="4338">
                  <c:v>785</c:v>
                </c:pt>
                <c:pt idx="4339">
                  <c:v>800</c:v>
                </c:pt>
                <c:pt idx="4340">
                  <c:v>799</c:v>
                </c:pt>
                <c:pt idx="4341">
                  <c:v>750</c:v>
                </c:pt>
                <c:pt idx="4342">
                  <c:v>727</c:v>
                </c:pt>
                <c:pt idx="4343">
                  <c:v>616</c:v>
                </c:pt>
                <c:pt idx="4344">
                  <c:v>568</c:v>
                </c:pt>
                <c:pt idx="4345">
                  <c:v>545</c:v>
                </c:pt>
                <c:pt idx="4346">
                  <c:v>515</c:v>
                </c:pt>
                <c:pt idx="4347">
                  <c:v>516</c:v>
                </c:pt>
                <c:pt idx="4348">
                  <c:v>592</c:v>
                </c:pt>
                <c:pt idx="4349">
                  <c:v>680</c:v>
                </c:pt>
                <c:pt idx="4350">
                  <c:v>659</c:v>
                </c:pt>
                <c:pt idx="4351">
                  <c:v>763</c:v>
                </c:pt>
                <c:pt idx="4352">
                  <c:v>767</c:v>
                </c:pt>
                <c:pt idx="4353">
                  <c:v>699</c:v>
                </c:pt>
                <c:pt idx="4354">
                  <c:v>595</c:v>
                </c:pt>
                <c:pt idx="4355">
                  <c:v>541</c:v>
                </c:pt>
                <c:pt idx="4356">
                  <c:v>526</c:v>
                </c:pt>
                <c:pt idx="4357">
                  <c:v>502</c:v>
                </c:pt>
                <c:pt idx="4358">
                  <c:v>502</c:v>
                </c:pt>
                <c:pt idx="4359">
                  <c:v>519</c:v>
                </c:pt>
                <c:pt idx="4360">
                  <c:v>628</c:v>
                </c:pt>
                <c:pt idx="4361">
                  <c:v>725</c:v>
                </c:pt>
                <c:pt idx="4362">
                  <c:v>803</c:v>
                </c:pt>
                <c:pt idx="4363">
                  <c:v>805</c:v>
                </c:pt>
                <c:pt idx="4364">
                  <c:v>806</c:v>
                </c:pt>
                <c:pt idx="4365">
                  <c:v>802</c:v>
                </c:pt>
                <c:pt idx="4366">
                  <c:v>744</c:v>
                </c:pt>
                <c:pt idx="4367">
                  <c:v>598</c:v>
                </c:pt>
                <c:pt idx="4368">
                  <c:v>590</c:v>
                </c:pt>
                <c:pt idx="4369">
                  <c:v>604</c:v>
                </c:pt>
                <c:pt idx="4370">
                  <c:v>615</c:v>
                </c:pt>
                <c:pt idx="4371">
                  <c:v>615</c:v>
                </c:pt>
                <c:pt idx="4372">
                  <c:v>616</c:v>
                </c:pt>
                <c:pt idx="4373">
                  <c:v>703</c:v>
                </c:pt>
                <c:pt idx="4374">
                  <c:v>734</c:v>
                </c:pt>
                <c:pt idx="4375">
                  <c:v>727</c:v>
                </c:pt>
                <c:pt idx="4376">
                  <c:v>722</c:v>
                </c:pt>
                <c:pt idx="4377">
                  <c:v>668</c:v>
                </c:pt>
                <c:pt idx="4378">
                  <c:v>660</c:v>
                </c:pt>
                <c:pt idx="4379">
                  <c:v>593</c:v>
                </c:pt>
                <c:pt idx="4380">
                  <c:v>550</c:v>
                </c:pt>
                <c:pt idx="4381">
                  <c:v>485</c:v>
                </c:pt>
                <c:pt idx="4382">
                  <c:v>414</c:v>
                </c:pt>
                <c:pt idx="4383">
                  <c:v>485</c:v>
                </c:pt>
                <c:pt idx="4384">
                  <c:v>589</c:v>
                </c:pt>
                <c:pt idx="4385">
                  <c:v>671</c:v>
                </c:pt>
                <c:pt idx="4386">
                  <c:v>685</c:v>
                </c:pt>
                <c:pt idx="4387">
                  <c:v>774</c:v>
                </c:pt>
                <c:pt idx="4388">
                  <c:v>773</c:v>
                </c:pt>
                <c:pt idx="4389">
                  <c:v>734</c:v>
                </c:pt>
                <c:pt idx="4390">
                  <c:v>735</c:v>
                </c:pt>
                <c:pt idx="4391">
                  <c:v>691</c:v>
                </c:pt>
                <c:pt idx="4392">
                  <c:v>659</c:v>
                </c:pt>
                <c:pt idx="4393">
                  <c:v>644</c:v>
                </c:pt>
                <c:pt idx="4394">
                  <c:v>644</c:v>
                </c:pt>
                <c:pt idx="4395">
                  <c:v>654</c:v>
                </c:pt>
                <c:pt idx="4396">
                  <c:v>692</c:v>
                </c:pt>
                <c:pt idx="4397">
                  <c:v>770</c:v>
                </c:pt>
                <c:pt idx="4398">
                  <c:v>795</c:v>
                </c:pt>
                <c:pt idx="4399">
                  <c:v>795</c:v>
                </c:pt>
                <c:pt idx="4400">
                  <c:v>786</c:v>
                </c:pt>
                <c:pt idx="4401">
                  <c:v>709</c:v>
                </c:pt>
                <c:pt idx="4402">
                  <c:v>722</c:v>
                </c:pt>
                <c:pt idx="4403">
                  <c:v>662</c:v>
                </c:pt>
                <c:pt idx="4404">
                  <c:v>607</c:v>
                </c:pt>
                <c:pt idx="4405">
                  <c:v>506</c:v>
                </c:pt>
                <c:pt idx="4406">
                  <c:v>472</c:v>
                </c:pt>
                <c:pt idx="4407">
                  <c:v>471</c:v>
                </c:pt>
                <c:pt idx="4408">
                  <c:v>470</c:v>
                </c:pt>
                <c:pt idx="4409">
                  <c:v>652</c:v>
                </c:pt>
                <c:pt idx="4410">
                  <c:v>804</c:v>
                </c:pt>
                <c:pt idx="4411">
                  <c:v>807</c:v>
                </c:pt>
                <c:pt idx="4412">
                  <c:v>807</c:v>
                </c:pt>
                <c:pt idx="4413">
                  <c:v>807</c:v>
                </c:pt>
                <c:pt idx="4414">
                  <c:v>807</c:v>
                </c:pt>
                <c:pt idx="4415">
                  <c:v>800</c:v>
                </c:pt>
                <c:pt idx="4416">
                  <c:v>707</c:v>
                </c:pt>
                <c:pt idx="4417">
                  <c:v>706</c:v>
                </c:pt>
                <c:pt idx="4418">
                  <c:v>705</c:v>
                </c:pt>
                <c:pt idx="4419">
                  <c:v>706</c:v>
                </c:pt>
                <c:pt idx="4420">
                  <c:v>775</c:v>
                </c:pt>
                <c:pt idx="4421">
                  <c:v>806</c:v>
                </c:pt>
                <c:pt idx="4422">
                  <c:v>805</c:v>
                </c:pt>
                <c:pt idx="4423">
                  <c:v>780</c:v>
                </c:pt>
                <c:pt idx="4424">
                  <c:v>749</c:v>
                </c:pt>
                <c:pt idx="4425">
                  <c:v>691</c:v>
                </c:pt>
                <c:pt idx="4426">
                  <c:v>683</c:v>
                </c:pt>
                <c:pt idx="4427">
                  <c:v>652</c:v>
                </c:pt>
                <c:pt idx="4428">
                  <c:v>640</c:v>
                </c:pt>
                <c:pt idx="4429">
                  <c:v>639</c:v>
                </c:pt>
                <c:pt idx="4430">
                  <c:v>604</c:v>
                </c:pt>
                <c:pt idx="4431">
                  <c:v>589</c:v>
                </c:pt>
                <c:pt idx="4432">
                  <c:v>611</c:v>
                </c:pt>
                <c:pt idx="4433">
                  <c:v>744</c:v>
                </c:pt>
                <c:pt idx="4434">
                  <c:v>802</c:v>
                </c:pt>
                <c:pt idx="4435">
                  <c:v>802</c:v>
                </c:pt>
                <c:pt idx="4436">
                  <c:v>802</c:v>
                </c:pt>
                <c:pt idx="4437">
                  <c:v>802</c:v>
                </c:pt>
                <c:pt idx="4438">
                  <c:v>802</c:v>
                </c:pt>
                <c:pt idx="4439">
                  <c:v>803</c:v>
                </c:pt>
                <c:pt idx="4440">
                  <c:v>782</c:v>
                </c:pt>
                <c:pt idx="4441">
                  <c:v>639</c:v>
                </c:pt>
                <c:pt idx="4442">
                  <c:v>633</c:v>
                </c:pt>
                <c:pt idx="4443">
                  <c:v>633</c:v>
                </c:pt>
                <c:pt idx="4444">
                  <c:v>633</c:v>
                </c:pt>
                <c:pt idx="4445">
                  <c:v>633</c:v>
                </c:pt>
                <c:pt idx="4446">
                  <c:v>688</c:v>
                </c:pt>
                <c:pt idx="4447">
                  <c:v>738</c:v>
                </c:pt>
                <c:pt idx="4448">
                  <c:v>697</c:v>
                </c:pt>
                <c:pt idx="4449">
                  <c:v>626</c:v>
                </c:pt>
                <c:pt idx="4450">
                  <c:v>605</c:v>
                </c:pt>
                <c:pt idx="4451">
                  <c:v>604</c:v>
                </c:pt>
                <c:pt idx="4452">
                  <c:v>565</c:v>
                </c:pt>
                <c:pt idx="4453">
                  <c:v>544</c:v>
                </c:pt>
                <c:pt idx="4454">
                  <c:v>527</c:v>
                </c:pt>
                <c:pt idx="4455">
                  <c:v>529</c:v>
                </c:pt>
                <c:pt idx="4456">
                  <c:v>562</c:v>
                </c:pt>
                <c:pt idx="4457">
                  <c:v>699</c:v>
                </c:pt>
                <c:pt idx="4458">
                  <c:v>766</c:v>
                </c:pt>
                <c:pt idx="4459">
                  <c:v>768</c:v>
                </c:pt>
                <c:pt idx="4460">
                  <c:v>768</c:v>
                </c:pt>
                <c:pt idx="4461">
                  <c:v>728</c:v>
                </c:pt>
                <c:pt idx="4462">
                  <c:v>710</c:v>
                </c:pt>
                <c:pt idx="4463">
                  <c:v>665</c:v>
                </c:pt>
                <c:pt idx="4464">
                  <c:v>665</c:v>
                </c:pt>
                <c:pt idx="4465">
                  <c:v>624</c:v>
                </c:pt>
                <c:pt idx="4466">
                  <c:v>578</c:v>
                </c:pt>
                <c:pt idx="4467">
                  <c:v>569</c:v>
                </c:pt>
                <c:pt idx="4468">
                  <c:v>639</c:v>
                </c:pt>
                <c:pt idx="4469">
                  <c:v>700</c:v>
                </c:pt>
                <c:pt idx="4470">
                  <c:v>703</c:v>
                </c:pt>
                <c:pt idx="4471">
                  <c:v>742</c:v>
                </c:pt>
                <c:pt idx="4472">
                  <c:v>741</c:v>
                </c:pt>
                <c:pt idx="4473">
                  <c:v>698</c:v>
                </c:pt>
                <c:pt idx="4474">
                  <c:v>636</c:v>
                </c:pt>
                <c:pt idx="4475">
                  <c:v>580</c:v>
                </c:pt>
                <c:pt idx="4476">
                  <c:v>518</c:v>
                </c:pt>
                <c:pt idx="4477">
                  <c:v>493</c:v>
                </c:pt>
                <c:pt idx="4478">
                  <c:v>472</c:v>
                </c:pt>
                <c:pt idx="4479">
                  <c:v>478</c:v>
                </c:pt>
                <c:pt idx="4480">
                  <c:v>614</c:v>
                </c:pt>
                <c:pt idx="4481">
                  <c:v>753</c:v>
                </c:pt>
                <c:pt idx="4482">
                  <c:v>772</c:v>
                </c:pt>
                <c:pt idx="4483">
                  <c:v>772</c:v>
                </c:pt>
                <c:pt idx="4484">
                  <c:v>772</c:v>
                </c:pt>
                <c:pt idx="4485">
                  <c:v>772</c:v>
                </c:pt>
                <c:pt idx="4486">
                  <c:v>635</c:v>
                </c:pt>
                <c:pt idx="4487">
                  <c:v>362</c:v>
                </c:pt>
                <c:pt idx="4488">
                  <c:v>87</c:v>
                </c:pt>
                <c:pt idx="4489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1</c:v>
                </c:pt>
                <c:pt idx="4551">
                  <c:v>16</c:v>
                </c:pt>
                <c:pt idx="4552">
                  <c:v>59</c:v>
                </c:pt>
                <c:pt idx="4553">
                  <c:v>174</c:v>
                </c:pt>
                <c:pt idx="4554">
                  <c:v>301</c:v>
                </c:pt>
                <c:pt idx="4555">
                  <c:v>436</c:v>
                </c:pt>
                <c:pt idx="4556">
                  <c:v>692</c:v>
                </c:pt>
                <c:pt idx="4557">
                  <c:v>807</c:v>
                </c:pt>
                <c:pt idx="4558">
                  <c:v>747</c:v>
                </c:pt>
                <c:pt idx="4559">
                  <c:v>613</c:v>
                </c:pt>
                <c:pt idx="4560">
                  <c:v>596</c:v>
                </c:pt>
                <c:pt idx="4561">
                  <c:v>597</c:v>
                </c:pt>
                <c:pt idx="4562">
                  <c:v>632</c:v>
                </c:pt>
                <c:pt idx="4563">
                  <c:v>682</c:v>
                </c:pt>
                <c:pt idx="4564">
                  <c:v>675</c:v>
                </c:pt>
                <c:pt idx="4565">
                  <c:v>678</c:v>
                </c:pt>
                <c:pt idx="4566">
                  <c:v>739</c:v>
                </c:pt>
                <c:pt idx="4567">
                  <c:v>740</c:v>
                </c:pt>
                <c:pt idx="4568">
                  <c:v>740</c:v>
                </c:pt>
                <c:pt idx="4569">
                  <c:v>740</c:v>
                </c:pt>
                <c:pt idx="4570">
                  <c:v>740</c:v>
                </c:pt>
                <c:pt idx="4571">
                  <c:v>685</c:v>
                </c:pt>
                <c:pt idx="4572">
                  <c:v>630</c:v>
                </c:pt>
                <c:pt idx="4573">
                  <c:v>625</c:v>
                </c:pt>
                <c:pt idx="4574">
                  <c:v>626</c:v>
                </c:pt>
                <c:pt idx="4575">
                  <c:v>626</c:v>
                </c:pt>
                <c:pt idx="4576">
                  <c:v>682</c:v>
                </c:pt>
                <c:pt idx="4577">
                  <c:v>767</c:v>
                </c:pt>
                <c:pt idx="4578">
                  <c:v>805</c:v>
                </c:pt>
                <c:pt idx="4579">
                  <c:v>808</c:v>
                </c:pt>
                <c:pt idx="4580">
                  <c:v>811</c:v>
                </c:pt>
                <c:pt idx="4581">
                  <c:v>809</c:v>
                </c:pt>
                <c:pt idx="4582">
                  <c:v>808</c:v>
                </c:pt>
                <c:pt idx="4583">
                  <c:v>683</c:v>
                </c:pt>
                <c:pt idx="4584">
                  <c:v>522</c:v>
                </c:pt>
                <c:pt idx="4585">
                  <c:v>571</c:v>
                </c:pt>
                <c:pt idx="4586">
                  <c:v>610</c:v>
                </c:pt>
                <c:pt idx="4587">
                  <c:v>611</c:v>
                </c:pt>
                <c:pt idx="4588">
                  <c:v>610</c:v>
                </c:pt>
                <c:pt idx="4589">
                  <c:v>624</c:v>
                </c:pt>
                <c:pt idx="4590">
                  <c:v>742</c:v>
                </c:pt>
                <c:pt idx="4591">
                  <c:v>721</c:v>
                </c:pt>
                <c:pt idx="4592">
                  <c:v>718</c:v>
                </c:pt>
                <c:pt idx="4593">
                  <c:v>666</c:v>
                </c:pt>
                <c:pt idx="4594">
                  <c:v>661</c:v>
                </c:pt>
                <c:pt idx="4595">
                  <c:v>589</c:v>
                </c:pt>
                <c:pt idx="4596">
                  <c:v>588</c:v>
                </c:pt>
                <c:pt idx="4597">
                  <c:v>587</c:v>
                </c:pt>
                <c:pt idx="4598">
                  <c:v>588</c:v>
                </c:pt>
                <c:pt idx="4599">
                  <c:v>588</c:v>
                </c:pt>
                <c:pt idx="4600">
                  <c:v>594</c:v>
                </c:pt>
                <c:pt idx="4601">
                  <c:v>763</c:v>
                </c:pt>
                <c:pt idx="4602">
                  <c:v>807</c:v>
                </c:pt>
                <c:pt idx="4603">
                  <c:v>809</c:v>
                </c:pt>
                <c:pt idx="4604">
                  <c:v>808</c:v>
                </c:pt>
                <c:pt idx="4605">
                  <c:v>809</c:v>
                </c:pt>
                <c:pt idx="4606">
                  <c:v>788</c:v>
                </c:pt>
                <c:pt idx="4607">
                  <c:v>708</c:v>
                </c:pt>
                <c:pt idx="4608">
                  <c:v>635</c:v>
                </c:pt>
                <c:pt idx="4609">
                  <c:v>635</c:v>
                </c:pt>
                <c:pt idx="4610">
                  <c:v>635</c:v>
                </c:pt>
                <c:pt idx="4611">
                  <c:v>603</c:v>
                </c:pt>
                <c:pt idx="4612">
                  <c:v>607</c:v>
                </c:pt>
                <c:pt idx="4613">
                  <c:v>666</c:v>
                </c:pt>
                <c:pt idx="4614">
                  <c:v>704</c:v>
                </c:pt>
                <c:pt idx="4615">
                  <c:v>754</c:v>
                </c:pt>
                <c:pt idx="4616">
                  <c:v>754</c:v>
                </c:pt>
                <c:pt idx="4617">
                  <c:v>687</c:v>
                </c:pt>
                <c:pt idx="4618">
                  <c:v>677</c:v>
                </c:pt>
                <c:pt idx="4619">
                  <c:v>622</c:v>
                </c:pt>
                <c:pt idx="4620">
                  <c:v>579</c:v>
                </c:pt>
                <c:pt idx="4621">
                  <c:v>544</c:v>
                </c:pt>
                <c:pt idx="4622">
                  <c:v>527</c:v>
                </c:pt>
                <c:pt idx="4623">
                  <c:v>573</c:v>
                </c:pt>
                <c:pt idx="4624">
                  <c:v>731</c:v>
                </c:pt>
                <c:pt idx="4625">
                  <c:v>804</c:v>
                </c:pt>
                <c:pt idx="4626">
                  <c:v>806</c:v>
                </c:pt>
                <c:pt idx="4627">
                  <c:v>807</c:v>
                </c:pt>
                <c:pt idx="4628">
                  <c:v>809</c:v>
                </c:pt>
                <c:pt idx="4629">
                  <c:v>809</c:v>
                </c:pt>
                <c:pt idx="4630">
                  <c:v>806</c:v>
                </c:pt>
                <c:pt idx="4631">
                  <c:v>709</c:v>
                </c:pt>
                <c:pt idx="4632">
                  <c:v>614</c:v>
                </c:pt>
                <c:pt idx="4633">
                  <c:v>535</c:v>
                </c:pt>
                <c:pt idx="4634">
                  <c:v>535</c:v>
                </c:pt>
                <c:pt idx="4635">
                  <c:v>529</c:v>
                </c:pt>
                <c:pt idx="4636">
                  <c:v>526</c:v>
                </c:pt>
                <c:pt idx="4637">
                  <c:v>599</c:v>
                </c:pt>
                <c:pt idx="4638">
                  <c:v>695</c:v>
                </c:pt>
                <c:pt idx="4639">
                  <c:v>698</c:v>
                </c:pt>
                <c:pt idx="4640">
                  <c:v>711</c:v>
                </c:pt>
                <c:pt idx="4641">
                  <c:v>628</c:v>
                </c:pt>
                <c:pt idx="4642">
                  <c:v>600</c:v>
                </c:pt>
                <c:pt idx="4643">
                  <c:v>561</c:v>
                </c:pt>
                <c:pt idx="4644">
                  <c:v>560</c:v>
                </c:pt>
                <c:pt idx="4645">
                  <c:v>536</c:v>
                </c:pt>
                <c:pt idx="4646">
                  <c:v>511</c:v>
                </c:pt>
                <c:pt idx="4647">
                  <c:v>565</c:v>
                </c:pt>
                <c:pt idx="4648">
                  <c:v>662</c:v>
                </c:pt>
                <c:pt idx="4649">
                  <c:v>773</c:v>
                </c:pt>
                <c:pt idx="4650">
                  <c:v>808</c:v>
                </c:pt>
                <c:pt idx="4651">
                  <c:v>810</c:v>
                </c:pt>
                <c:pt idx="4652">
                  <c:v>810</c:v>
                </c:pt>
                <c:pt idx="4653">
                  <c:v>806</c:v>
                </c:pt>
                <c:pt idx="4654">
                  <c:v>735</c:v>
                </c:pt>
                <c:pt idx="4655">
                  <c:v>646</c:v>
                </c:pt>
                <c:pt idx="4656">
                  <c:v>595</c:v>
                </c:pt>
                <c:pt idx="4657">
                  <c:v>588</c:v>
                </c:pt>
                <c:pt idx="4658">
                  <c:v>557</c:v>
                </c:pt>
                <c:pt idx="4659">
                  <c:v>567</c:v>
                </c:pt>
                <c:pt idx="4660">
                  <c:v>654</c:v>
                </c:pt>
                <c:pt idx="4661">
                  <c:v>724</c:v>
                </c:pt>
                <c:pt idx="4662">
                  <c:v>756</c:v>
                </c:pt>
                <c:pt idx="4663">
                  <c:v>785</c:v>
                </c:pt>
                <c:pt idx="4664">
                  <c:v>753</c:v>
                </c:pt>
                <c:pt idx="4665">
                  <c:v>753</c:v>
                </c:pt>
                <c:pt idx="4666">
                  <c:v>738</c:v>
                </c:pt>
                <c:pt idx="4667">
                  <c:v>651</c:v>
                </c:pt>
                <c:pt idx="4668">
                  <c:v>608</c:v>
                </c:pt>
                <c:pt idx="4669">
                  <c:v>598</c:v>
                </c:pt>
                <c:pt idx="4670">
                  <c:v>599</c:v>
                </c:pt>
                <c:pt idx="4671">
                  <c:v>602</c:v>
                </c:pt>
                <c:pt idx="4672">
                  <c:v>680</c:v>
                </c:pt>
                <c:pt idx="4673">
                  <c:v>799</c:v>
                </c:pt>
                <c:pt idx="4674">
                  <c:v>808</c:v>
                </c:pt>
                <c:pt idx="4675">
                  <c:v>809</c:v>
                </c:pt>
                <c:pt idx="4676">
                  <c:v>808</c:v>
                </c:pt>
                <c:pt idx="4677">
                  <c:v>808</c:v>
                </c:pt>
                <c:pt idx="4678">
                  <c:v>795</c:v>
                </c:pt>
                <c:pt idx="4679">
                  <c:v>646</c:v>
                </c:pt>
                <c:pt idx="4680">
                  <c:v>619</c:v>
                </c:pt>
                <c:pt idx="4681">
                  <c:v>507</c:v>
                </c:pt>
                <c:pt idx="4682">
                  <c:v>447</c:v>
                </c:pt>
                <c:pt idx="4683">
                  <c:v>446</c:v>
                </c:pt>
                <c:pt idx="4684">
                  <c:v>496</c:v>
                </c:pt>
                <c:pt idx="4685">
                  <c:v>610</c:v>
                </c:pt>
                <c:pt idx="4686">
                  <c:v>722</c:v>
                </c:pt>
                <c:pt idx="4687">
                  <c:v>719</c:v>
                </c:pt>
                <c:pt idx="4688">
                  <c:v>715</c:v>
                </c:pt>
                <c:pt idx="4689">
                  <c:v>705</c:v>
                </c:pt>
                <c:pt idx="4690">
                  <c:v>618</c:v>
                </c:pt>
                <c:pt idx="4691">
                  <c:v>589</c:v>
                </c:pt>
                <c:pt idx="4692">
                  <c:v>588</c:v>
                </c:pt>
                <c:pt idx="4693">
                  <c:v>588</c:v>
                </c:pt>
                <c:pt idx="4694">
                  <c:v>589</c:v>
                </c:pt>
                <c:pt idx="4695">
                  <c:v>609</c:v>
                </c:pt>
                <c:pt idx="4696">
                  <c:v>663</c:v>
                </c:pt>
                <c:pt idx="4697">
                  <c:v>668</c:v>
                </c:pt>
                <c:pt idx="4698">
                  <c:v>777</c:v>
                </c:pt>
                <c:pt idx="4699">
                  <c:v>787</c:v>
                </c:pt>
                <c:pt idx="4700">
                  <c:v>787</c:v>
                </c:pt>
                <c:pt idx="4701">
                  <c:v>788</c:v>
                </c:pt>
                <c:pt idx="4702">
                  <c:v>786</c:v>
                </c:pt>
                <c:pt idx="4703">
                  <c:v>621</c:v>
                </c:pt>
                <c:pt idx="4704">
                  <c:v>483</c:v>
                </c:pt>
                <c:pt idx="4705">
                  <c:v>480</c:v>
                </c:pt>
                <c:pt idx="4706">
                  <c:v>479</c:v>
                </c:pt>
                <c:pt idx="4707">
                  <c:v>442</c:v>
                </c:pt>
                <c:pt idx="4708">
                  <c:v>528</c:v>
                </c:pt>
                <c:pt idx="4709">
                  <c:v>669</c:v>
                </c:pt>
                <c:pt idx="4710">
                  <c:v>773</c:v>
                </c:pt>
                <c:pt idx="4711">
                  <c:v>720</c:v>
                </c:pt>
                <c:pt idx="4712">
                  <c:v>707</c:v>
                </c:pt>
                <c:pt idx="4713">
                  <c:v>708</c:v>
                </c:pt>
                <c:pt idx="4714">
                  <c:v>707</c:v>
                </c:pt>
                <c:pt idx="4715">
                  <c:v>661</c:v>
                </c:pt>
                <c:pt idx="4716">
                  <c:v>655</c:v>
                </c:pt>
                <c:pt idx="4717">
                  <c:v>654</c:v>
                </c:pt>
                <c:pt idx="4718">
                  <c:v>655</c:v>
                </c:pt>
                <c:pt idx="4719">
                  <c:v>726</c:v>
                </c:pt>
                <c:pt idx="4720">
                  <c:v>773</c:v>
                </c:pt>
                <c:pt idx="4721">
                  <c:v>807</c:v>
                </c:pt>
                <c:pt idx="4722">
                  <c:v>809</c:v>
                </c:pt>
                <c:pt idx="4723">
                  <c:v>808</c:v>
                </c:pt>
                <c:pt idx="4724">
                  <c:v>808</c:v>
                </c:pt>
                <c:pt idx="4725">
                  <c:v>809</c:v>
                </c:pt>
                <c:pt idx="4726">
                  <c:v>792</c:v>
                </c:pt>
                <c:pt idx="4727">
                  <c:v>686</c:v>
                </c:pt>
                <c:pt idx="4728">
                  <c:v>538</c:v>
                </c:pt>
                <c:pt idx="4729">
                  <c:v>442</c:v>
                </c:pt>
                <c:pt idx="4730">
                  <c:v>471</c:v>
                </c:pt>
                <c:pt idx="4731">
                  <c:v>487</c:v>
                </c:pt>
                <c:pt idx="4732">
                  <c:v>486</c:v>
                </c:pt>
                <c:pt idx="4733">
                  <c:v>554</c:v>
                </c:pt>
                <c:pt idx="4734">
                  <c:v>720</c:v>
                </c:pt>
                <c:pt idx="4735">
                  <c:v>756</c:v>
                </c:pt>
                <c:pt idx="4736">
                  <c:v>756</c:v>
                </c:pt>
                <c:pt idx="4737">
                  <c:v>752</c:v>
                </c:pt>
                <c:pt idx="4738">
                  <c:v>711</c:v>
                </c:pt>
                <c:pt idx="4739">
                  <c:v>626</c:v>
                </c:pt>
                <c:pt idx="4740">
                  <c:v>662</c:v>
                </c:pt>
                <c:pt idx="4741">
                  <c:v>663</c:v>
                </c:pt>
                <c:pt idx="4742">
                  <c:v>711</c:v>
                </c:pt>
                <c:pt idx="4743">
                  <c:v>711</c:v>
                </c:pt>
                <c:pt idx="4744">
                  <c:v>703</c:v>
                </c:pt>
                <c:pt idx="4745">
                  <c:v>734</c:v>
                </c:pt>
                <c:pt idx="4746">
                  <c:v>807</c:v>
                </c:pt>
                <c:pt idx="4747">
                  <c:v>806</c:v>
                </c:pt>
                <c:pt idx="4748">
                  <c:v>787</c:v>
                </c:pt>
                <c:pt idx="4749">
                  <c:v>780</c:v>
                </c:pt>
                <c:pt idx="4750">
                  <c:v>733</c:v>
                </c:pt>
                <c:pt idx="4751">
                  <c:v>589</c:v>
                </c:pt>
                <c:pt idx="4752">
                  <c:v>499</c:v>
                </c:pt>
                <c:pt idx="4753">
                  <c:v>498</c:v>
                </c:pt>
                <c:pt idx="4754">
                  <c:v>419</c:v>
                </c:pt>
                <c:pt idx="4755">
                  <c:v>412</c:v>
                </c:pt>
                <c:pt idx="4756">
                  <c:v>418</c:v>
                </c:pt>
                <c:pt idx="4757">
                  <c:v>482</c:v>
                </c:pt>
                <c:pt idx="4758">
                  <c:v>652</c:v>
                </c:pt>
                <c:pt idx="4759">
                  <c:v>608</c:v>
                </c:pt>
                <c:pt idx="4760">
                  <c:v>609</c:v>
                </c:pt>
                <c:pt idx="4761">
                  <c:v>648</c:v>
                </c:pt>
                <c:pt idx="4762">
                  <c:v>645</c:v>
                </c:pt>
                <c:pt idx="4763">
                  <c:v>550</c:v>
                </c:pt>
                <c:pt idx="4764">
                  <c:v>544</c:v>
                </c:pt>
                <c:pt idx="4765">
                  <c:v>545</c:v>
                </c:pt>
                <c:pt idx="4766">
                  <c:v>498</c:v>
                </c:pt>
                <c:pt idx="4767">
                  <c:v>528</c:v>
                </c:pt>
                <c:pt idx="4768">
                  <c:v>607</c:v>
                </c:pt>
                <c:pt idx="4769">
                  <c:v>702</c:v>
                </c:pt>
                <c:pt idx="4770">
                  <c:v>751</c:v>
                </c:pt>
                <c:pt idx="4771">
                  <c:v>749</c:v>
                </c:pt>
                <c:pt idx="4772">
                  <c:v>729</c:v>
                </c:pt>
                <c:pt idx="4773">
                  <c:v>716</c:v>
                </c:pt>
                <c:pt idx="4774">
                  <c:v>717</c:v>
                </c:pt>
                <c:pt idx="4775">
                  <c:v>715</c:v>
                </c:pt>
                <c:pt idx="4776">
                  <c:v>632</c:v>
                </c:pt>
                <c:pt idx="4777">
                  <c:v>614</c:v>
                </c:pt>
                <c:pt idx="4778">
                  <c:v>615</c:v>
                </c:pt>
                <c:pt idx="4779">
                  <c:v>615</c:v>
                </c:pt>
                <c:pt idx="4780">
                  <c:v>565</c:v>
                </c:pt>
                <c:pt idx="4781">
                  <c:v>570</c:v>
                </c:pt>
                <c:pt idx="4782">
                  <c:v>646</c:v>
                </c:pt>
                <c:pt idx="4783">
                  <c:v>718</c:v>
                </c:pt>
                <c:pt idx="4784">
                  <c:v>718</c:v>
                </c:pt>
                <c:pt idx="4785">
                  <c:v>718</c:v>
                </c:pt>
                <c:pt idx="4786">
                  <c:v>718</c:v>
                </c:pt>
                <c:pt idx="4787">
                  <c:v>718</c:v>
                </c:pt>
                <c:pt idx="4788">
                  <c:v>718</c:v>
                </c:pt>
                <c:pt idx="4789">
                  <c:v>601</c:v>
                </c:pt>
                <c:pt idx="4790">
                  <c:v>568</c:v>
                </c:pt>
                <c:pt idx="4791">
                  <c:v>568</c:v>
                </c:pt>
                <c:pt idx="4792">
                  <c:v>571</c:v>
                </c:pt>
                <c:pt idx="4793">
                  <c:v>680</c:v>
                </c:pt>
                <c:pt idx="4794">
                  <c:v>715</c:v>
                </c:pt>
                <c:pt idx="4795">
                  <c:v>773</c:v>
                </c:pt>
                <c:pt idx="4796">
                  <c:v>782</c:v>
                </c:pt>
                <c:pt idx="4797">
                  <c:v>796</c:v>
                </c:pt>
                <c:pt idx="4798">
                  <c:v>758</c:v>
                </c:pt>
                <c:pt idx="4799">
                  <c:v>707</c:v>
                </c:pt>
                <c:pt idx="4800">
                  <c:v>683</c:v>
                </c:pt>
                <c:pt idx="4801">
                  <c:v>656</c:v>
                </c:pt>
                <c:pt idx="4802">
                  <c:v>594</c:v>
                </c:pt>
                <c:pt idx="4803">
                  <c:v>619</c:v>
                </c:pt>
                <c:pt idx="4804">
                  <c:v>630</c:v>
                </c:pt>
                <c:pt idx="4805">
                  <c:v>660</c:v>
                </c:pt>
                <c:pt idx="4806">
                  <c:v>731</c:v>
                </c:pt>
                <c:pt idx="4807">
                  <c:v>733</c:v>
                </c:pt>
                <c:pt idx="4808">
                  <c:v>733</c:v>
                </c:pt>
                <c:pt idx="4809">
                  <c:v>716</c:v>
                </c:pt>
                <c:pt idx="4810">
                  <c:v>626</c:v>
                </c:pt>
                <c:pt idx="4811">
                  <c:v>561</c:v>
                </c:pt>
                <c:pt idx="4812">
                  <c:v>471</c:v>
                </c:pt>
                <c:pt idx="4813">
                  <c:v>469</c:v>
                </c:pt>
                <c:pt idx="4814">
                  <c:v>468</c:v>
                </c:pt>
                <c:pt idx="4815">
                  <c:v>460</c:v>
                </c:pt>
                <c:pt idx="4816">
                  <c:v>540</c:v>
                </c:pt>
                <c:pt idx="4817">
                  <c:v>665</c:v>
                </c:pt>
                <c:pt idx="4818">
                  <c:v>792</c:v>
                </c:pt>
                <c:pt idx="4819">
                  <c:v>802</c:v>
                </c:pt>
                <c:pt idx="4820">
                  <c:v>765</c:v>
                </c:pt>
                <c:pt idx="4821">
                  <c:v>784</c:v>
                </c:pt>
                <c:pt idx="4822">
                  <c:v>737</c:v>
                </c:pt>
                <c:pt idx="4823">
                  <c:v>737</c:v>
                </c:pt>
                <c:pt idx="4824">
                  <c:v>737</c:v>
                </c:pt>
                <c:pt idx="4825">
                  <c:v>737</c:v>
                </c:pt>
                <c:pt idx="4826">
                  <c:v>688</c:v>
                </c:pt>
                <c:pt idx="4827">
                  <c:v>676</c:v>
                </c:pt>
                <c:pt idx="4828">
                  <c:v>669</c:v>
                </c:pt>
                <c:pt idx="4829">
                  <c:v>709</c:v>
                </c:pt>
                <c:pt idx="4830">
                  <c:v>773</c:v>
                </c:pt>
                <c:pt idx="4831">
                  <c:v>773</c:v>
                </c:pt>
                <c:pt idx="4832">
                  <c:v>773</c:v>
                </c:pt>
                <c:pt idx="4833">
                  <c:v>758</c:v>
                </c:pt>
                <c:pt idx="4834">
                  <c:v>678</c:v>
                </c:pt>
                <c:pt idx="4835">
                  <c:v>604</c:v>
                </c:pt>
                <c:pt idx="4836">
                  <c:v>602</c:v>
                </c:pt>
                <c:pt idx="4837">
                  <c:v>601</c:v>
                </c:pt>
                <c:pt idx="4838">
                  <c:v>602</c:v>
                </c:pt>
                <c:pt idx="4839">
                  <c:v>603</c:v>
                </c:pt>
                <c:pt idx="4840">
                  <c:v>609</c:v>
                </c:pt>
                <c:pt idx="4841">
                  <c:v>725</c:v>
                </c:pt>
                <c:pt idx="4842">
                  <c:v>806</c:v>
                </c:pt>
                <c:pt idx="4843">
                  <c:v>807</c:v>
                </c:pt>
                <c:pt idx="4844">
                  <c:v>807</c:v>
                </c:pt>
                <c:pt idx="4845">
                  <c:v>803</c:v>
                </c:pt>
                <c:pt idx="4846">
                  <c:v>717</c:v>
                </c:pt>
                <c:pt idx="4847">
                  <c:v>626</c:v>
                </c:pt>
                <c:pt idx="4848">
                  <c:v>649</c:v>
                </c:pt>
                <c:pt idx="4849">
                  <c:v>622</c:v>
                </c:pt>
                <c:pt idx="4850">
                  <c:v>622</c:v>
                </c:pt>
                <c:pt idx="4851">
                  <c:v>641</c:v>
                </c:pt>
                <c:pt idx="4852">
                  <c:v>703</c:v>
                </c:pt>
                <c:pt idx="4853">
                  <c:v>673</c:v>
                </c:pt>
                <c:pt idx="4854">
                  <c:v>757</c:v>
                </c:pt>
                <c:pt idx="4855">
                  <c:v>762</c:v>
                </c:pt>
                <c:pt idx="4856">
                  <c:v>762</c:v>
                </c:pt>
                <c:pt idx="4857">
                  <c:v>763</c:v>
                </c:pt>
                <c:pt idx="4858">
                  <c:v>737</c:v>
                </c:pt>
                <c:pt idx="4859">
                  <c:v>707</c:v>
                </c:pt>
                <c:pt idx="4860">
                  <c:v>708</c:v>
                </c:pt>
                <c:pt idx="4861">
                  <c:v>660</c:v>
                </c:pt>
                <c:pt idx="4862">
                  <c:v>643</c:v>
                </c:pt>
                <c:pt idx="4863">
                  <c:v>683</c:v>
                </c:pt>
                <c:pt idx="4864">
                  <c:v>783</c:v>
                </c:pt>
                <c:pt idx="4865">
                  <c:v>808</c:v>
                </c:pt>
                <c:pt idx="4866">
                  <c:v>808</c:v>
                </c:pt>
                <c:pt idx="4867">
                  <c:v>808</c:v>
                </c:pt>
                <c:pt idx="4868">
                  <c:v>790</c:v>
                </c:pt>
                <c:pt idx="4869">
                  <c:v>807</c:v>
                </c:pt>
                <c:pt idx="4870">
                  <c:v>797</c:v>
                </c:pt>
                <c:pt idx="4871">
                  <c:v>683</c:v>
                </c:pt>
                <c:pt idx="4872">
                  <c:v>585</c:v>
                </c:pt>
                <c:pt idx="4873">
                  <c:v>587</c:v>
                </c:pt>
                <c:pt idx="4874">
                  <c:v>578</c:v>
                </c:pt>
                <c:pt idx="4875">
                  <c:v>577</c:v>
                </c:pt>
                <c:pt idx="4876">
                  <c:v>542</c:v>
                </c:pt>
                <c:pt idx="4877">
                  <c:v>653</c:v>
                </c:pt>
                <c:pt idx="4878">
                  <c:v>749</c:v>
                </c:pt>
                <c:pt idx="4879">
                  <c:v>750</c:v>
                </c:pt>
                <c:pt idx="4880">
                  <c:v>735</c:v>
                </c:pt>
                <c:pt idx="4881">
                  <c:v>699</c:v>
                </c:pt>
                <c:pt idx="4882">
                  <c:v>640</c:v>
                </c:pt>
                <c:pt idx="4883">
                  <c:v>626</c:v>
                </c:pt>
                <c:pt idx="4884">
                  <c:v>622</c:v>
                </c:pt>
                <c:pt idx="4885">
                  <c:v>622</c:v>
                </c:pt>
                <c:pt idx="4886">
                  <c:v>641</c:v>
                </c:pt>
                <c:pt idx="4887">
                  <c:v>673</c:v>
                </c:pt>
                <c:pt idx="4888">
                  <c:v>704</c:v>
                </c:pt>
                <c:pt idx="4889">
                  <c:v>805</c:v>
                </c:pt>
                <c:pt idx="4890">
                  <c:v>807</c:v>
                </c:pt>
                <c:pt idx="4891">
                  <c:v>808</c:v>
                </c:pt>
                <c:pt idx="4892">
                  <c:v>807</c:v>
                </c:pt>
                <c:pt idx="4893">
                  <c:v>807</c:v>
                </c:pt>
                <c:pt idx="4894">
                  <c:v>804</c:v>
                </c:pt>
                <c:pt idx="4895">
                  <c:v>742</c:v>
                </c:pt>
                <c:pt idx="4896">
                  <c:v>694</c:v>
                </c:pt>
                <c:pt idx="4897">
                  <c:v>627</c:v>
                </c:pt>
                <c:pt idx="4898">
                  <c:v>603</c:v>
                </c:pt>
                <c:pt idx="4899">
                  <c:v>603</c:v>
                </c:pt>
                <c:pt idx="4900">
                  <c:v>637</c:v>
                </c:pt>
                <c:pt idx="4901">
                  <c:v>653</c:v>
                </c:pt>
                <c:pt idx="4902">
                  <c:v>714</c:v>
                </c:pt>
                <c:pt idx="4903">
                  <c:v>733</c:v>
                </c:pt>
                <c:pt idx="4904">
                  <c:v>736</c:v>
                </c:pt>
                <c:pt idx="4905">
                  <c:v>733</c:v>
                </c:pt>
                <c:pt idx="4906">
                  <c:v>691</c:v>
                </c:pt>
                <c:pt idx="4907">
                  <c:v>691</c:v>
                </c:pt>
                <c:pt idx="4908">
                  <c:v>649</c:v>
                </c:pt>
                <c:pt idx="4909">
                  <c:v>640</c:v>
                </c:pt>
                <c:pt idx="4910">
                  <c:v>674</c:v>
                </c:pt>
                <c:pt idx="4911">
                  <c:v>721</c:v>
                </c:pt>
                <c:pt idx="4912">
                  <c:v>729</c:v>
                </c:pt>
                <c:pt idx="4913">
                  <c:v>806</c:v>
                </c:pt>
                <c:pt idx="4914">
                  <c:v>808</c:v>
                </c:pt>
                <c:pt idx="4915">
                  <c:v>808</c:v>
                </c:pt>
                <c:pt idx="4916">
                  <c:v>807</c:v>
                </c:pt>
                <c:pt idx="4917">
                  <c:v>808</c:v>
                </c:pt>
                <c:pt idx="4918">
                  <c:v>800</c:v>
                </c:pt>
                <c:pt idx="4919">
                  <c:v>690</c:v>
                </c:pt>
                <c:pt idx="4920">
                  <c:v>614</c:v>
                </c:pt>
                <c:pt idx="4921">
                  <c:v>584</c:v>
                </c:pt>
                <c:pt idx="4922">
                  <c:v>518</c:v>
                </c:pt>
                <c:pt idx="4923">
                  <c:v>515</c:v>
                </c:pt>
                <c:pt idx="4924">
                  <c:v>495</c:v>
                </c:pt>
                <c:pt idx="4925">
                  <c:v>583</c:v>
                </c:pt>
                <c:pt idx="4926">
                  <c:v>655</c:v>
                </c:pt>
                <c:pt idx="4927">
                  <c:v>735</c:v>
                </c:pt>
                <c:pt idx="4928">
                  <c:v>738</c:v>
                </c:pt>
                <c:pt idx="4929">
                  <c:v>723</c:v>
                </c:pt>
                <c:pt idx="4930">
                  <c:v>716</c:v>
                </c:pt>
                <c:pt idx="4931">
                  <c:v>675</c:v>
                </c:pt>
                <c:pt idx="4932">
                  <c:v>657</c:v>
                </c:pt>
                <c:pt idx="4933">
                  <c:v>622</c:v>
                </c:pt>
                <c:pt idx="4934">
                  <c:v>594</c:v>
                </c:pt>
                <c:pt idx="4935">
                  <c:v>596</c:v>
                </c:pt>
                <c:pt idx="4936">
                  <c:v>721</c:v>
                </c:pt>
                <c:pt idx="4937">
                  <c:v>789</c:v>
                </c:pt>
                <c:pt idx="4938">
                  <c:v>802</c:v>
                </c:pt>
                <c:pt idx="4939">
                  <c:v>806</c:v>
                </c:pt>
                <c:pt idx="4940">
                  <c:v>806</c:v>
                </c:pt>
                <c:pt idx="4941">
                  <c:v>805</c:v>
                </c:pt>
                <c:pt idx="4942">
                  <c:v>800</c:v>
                </c:pt>
                <c:pt idx="4943">
                  <c:v>642</c:v>
                </c:pt>
                <c:pt idx="4944">
                  <c:v>546</c:v>
                </c:pt>
                <c:pt idx="4945">
                  <c:v>536</c:v>
                </c:pt>
                <c:pt idx="4946">
                  <c:v>535</c:v>
                </c:pt>
                <c:pt idx="4947">
                  <c:v>535</c:v>
                </c:pt>
                <c:pt idx="4948">
                  <c:v>535</c:v>
                </c:pt>
                <c:pt idx="4949">
                  <c:v>506</c:v>
                </c:pt>
                <c:pt idx="4950">
                  <c:v>608</c:v>
                </c:pt>
                <c:pt idx="4951">
                  <c:v>643</c:v>
                </c:pt>
                <c:pt idx="4952">
                  <c:v>642</c:v>
                </c:pt>
                <c:pt idx="4953">
                  <c:v>598</c:v>
                </c:pt>
                <c:pt idx="4954">
                  <c:v>598</c:v>
                </c:pt>
                <c:pt idx="4955">
                  <c:v>600</c:v>
                </c:pt>
                <c:pt idx="4956">
                  <c:v>598</c:v>
                </c:pt>
                <c:pt idx="4957">
                  <c:v>598</c:v>
                </c:pt>
                <c:pt idx="4958">
                  <c:v>622</c:v>
                </c:pt>
                <c:pt idx="4959">
                  <c:v>711</c:v>
                </c:pt>
                <c:pt idx="4960">
                  <c:v>749</c:v>
                </c:pt>
                <c:pt idx="4961">
                  <c:v>757</c:v>
                </c:pt>
                <c:pt idx="4962">
                  <c:v>803</c:v>
                </c:pt>
                <c:pt idx="4963">
                  <c:v>805</c:v>
                </c:pt>
                <c:pt idx="4964">
                  <c:v>803</c:v>
                </c:pt>
                <c:pt idx="4965">
                  <c:v>740</c:v>
                </c:pt>
                <c:pt idx="4966">
                  <c:v>716</c:v>
                </c:pt>
                <c:pt idx="4967">
                  <c:v>627</c:v>
                </c:pt>
                <c:pt idx="4968">
                  <c:v>656</c:v>
                </c:pt>
                <c:pt idx="4969">
                  <c:v>703</c:v>
                </c:pt>
                <c:pt idx="4970">
                  <c:v>663</c:v>
                </c:pt>
                <c:pt idx="4971">
                  <c:v>657</c:v>
                </c:pt>
                <c:pt idx="4972">
                  <c:v>656</c:v>
                </c:pt>
                <c:pt idx="4973">
                  <c:v>681</c:v>
                </c:pt>
                <c:pt idx="4974">
                  <c:v>685</c:v>
                </c:pt>
                <c:pt idx="4975">
                  <c:v>732</c:v>
                </c:pt>
                <c:pt idx="4976">
                  <c:v>730</c:v>
                </c:pt>
                <c:pt idx="4977">
                  <c:v>652</c:v>
                </c:pt>
                <c:pt idx="4978">
                  <c:v>523</c:v>
                </c:pt>
                <c:pt idx="4979">
                  <c:v>448</c:v>
                </c:pt>
                <c:pt idx="4980">
                  <c:v>423</c:v>
                </c:pt>
                <c:pt idx="4981">
                  <c:v>370</c:v>
                </c:pt>
                <c:pt idx="4982">
                  <c:v>368</c:v>
                </c:pt>
                <c:pt idx="4983">
                  <c:v>369</c:v>
                </c:pt>
                <c:pt idx="4984">
                  <c:v>382</c:v>
                </c:pt>
                <c:pt idx="4985">
                  <c:v>544</c:v>
                </c:pt>
                <c:pt idx="4986">
                  <c:v>758</c:v>
                </c:pt>
                <c:pt idx="4987">
                  <c:v>807</c:v>
                </c:pt>
                <c:pt idx="4988">
                  <c:v>809</c:v>
                </c:pt>
                <c:pt idx="4989">
                  <c:v>762</c:v>
                </c:pt>
                <c:pt idx="4990">
                  <c:v>698</c:v>
                </c:pt>
                <c:pt idx="4991">
                  <c:v>696</c:v>
                </c:pt>
                <c:pt idx="4992">
                  <c:v>695</c:v>
                </c:pt>
                <c:pt idx="4993">
                  <c:v>696</c:v>
                </c:pt>
                <c:pt idx="4994">
                  <c:v>647</c:v>
                </c:pt>
                <c:pt idx="4995">
                  <c:v>642</c:v>
                </c:pt>
                <c:pt idx="4996">
                  <c:v>675</c:v>
                </c:pt>
                <c:pt idx="4997">
                  <c:v>705</c:v>
                </c:pt>
                <c:pt idx="4998">
                  <c:v>722</c:v>
                </c:pt>
                <c:pt idx="4999">
                  <c:v>721</c:v>
                </c:pt>
                <c:pt idx="5000">
                  <c:v>719</c:v>
                </c:pt>
                <c:pt idx="5001">
                  <c:v>676</c:v>
                </c:pt>
                <c:pt idx="5002">
                  <c:v>595</c:v>
                </c:pt>
                <c:pt idx="5003">
                  <c:v>559</c:v>
                </c:pt>
                <c:pt idx="5004">
                  <c:v>514</c:v>
                </c:pt>
                <c:pt idx="5005">
                  <c:v>461</c:v>
                </c:pt>
                <c:pt idx="5006">
                  <c:v>416</c:v>
                </c:pt>
                <c:pt idx="5007">
                  <c:v>393</c:v>
                </c:pt>
                <c:pt idx="5008">
                  <c:v>540</c:v>
                </c:pt>
                <c:pt idx="5009">
                  <c:v>656</c:v>
                </c:pt>
                <c:pt idx="5010">
                  <c:v>796</c:v>
                </c:pt>
                <c:pt idx="5011">
                  <c:v>805</c:v>
                </c:pt>
                <c:pt idx="5012">
                  <c:v>808</c:v>
                </c:pt>
                <c:pt idx="5013">
                  <c:v>802</c:v>
                </c:pt>
                <c:pt idx="5014">
                  <c:v>732</c:v>
                </c:pt>
                <c:pt idx="5015">
                  <c:v>710</c:v>
                </c:pt>
                <c:pt idx="5016">
                  <c:v>630</c:v>
                </c:pt>
                <c:pt idx="5017">
                  <c:v>630</c:v>
                </c:pt>
                <c:pt idx="5018">
                  <c:v>620</c:v>
                </c:pt>
                <c:pt idx="5019">
                  <c:v>628</c:v>
                </c:pt>
                <c:pt idx="5020">
                  <c:v>698</c:v>
                </c:pt>
                <c:pt idx="5021">
                  <c:v>758</c:v>
                </c:pt>
                <c:pt idx="5022">
                  <c:v>760</c:v>
                </c:pt>
                <c:pt idx="5023">
                  <c:v>760</c:v>
                </c:pt>
                <c:pt idx="5024">
                  <c:v>762</c:v>
                </c:pt>
                <c:pt idx="5025">
                  <c:v>762</c:v>
                </c:pt>
                <c:pt idx="5026">
                  <c:v>761</c:v>
                </c:pt>
                <c:pt idx="5027">
                  <c:v>762</c:v>
                </c:pt>
                <c:pt idx="5028">
                  <c:v>762</c:v>
                </c:pt>
                <c:pt idx="5029">
                  <c:v>695</c:v>
                </c:pt>
                <c:pt idx="5030">
                  <c:v>661</c:v>
                </c:pt>
                <c:pt idx="5031">
                  <c:v>662</c:v>
                </c:pt>
                <c:pt idx="5032">
                  <c:v>669</c:v>
                </c:pt>
                <c:pt idx="5033">
                  <c:v>762</c:v>
                </c:pt>
                <c:pt idx="5034">
                  <c:v>793</c:v>
                </c:pt>
                <c:pt idx="5035">
                  <c:v>795</c:v>
                </c:pt>
                <c:pt idx="5036">
                  <c:v>794</c:v>
                </c:pt>
                <c:pt idx="5037">
                  <c:v>794</c:v>
                </c:pt>
                <c:pt idx="5038">
                  <c:v>793</c:v>
                </c:pt>
                <c:pt idx="5039">
                  <c:v>710</c:v>
                </c:pt>
                <c:pt idx="5040">
                  <c:v>614</c:v>
                </c:pt>
                <c:pt idx="5041">
                  <c:v>562</c:v>
                </c:pt>
                <c:pt idx="5042">
                  <c:v>560</c:v>
                </c:pt>
                <c:pt idx="5043">
                  <c:v>560</c:v>
                </c:pt>
                <c:pt idx="5044">
                  <c:v>580</c:v>
                </c:pt>
                <c:pt idx="5045">
                  <c:v>660</c:v>
                </c:pt>
                <c:pt idx="5046">
                  <c:v>697</c:v>
                </c:pt>
                <c:pt idx="5047">
                  <c:v>724</c:v>
                </c:pt>
                <c:pt idx="5048">
                  <c:v>733</c:v>
                </c:pt>
                <c:pt idx="5049">
                  <c:v>654</c:v>
                </c:pt>
                <c:pt idx="5050">
                  <c:v>652</c:v>
                </c:pt>
                <c:pt idx="5051">
                  <c:v>653</c:v>
                </c:pt>
                <c:pt idx="5052">
                  <c:v>652</c:v>
                </c:pt>
                <c:pt idx="5053">
                  <c:v>651</c:v>
                </c:pt>
                <c:pt idx="5054">
                  <c:v>652</c:v>
                </c:pt>
                <c:pt idx="5055">
                  <c:v>661</c:v>
                </c:pt>
                <c:pt idx="5056">
                  <c:v>722</c:v>
                </c:pt>
                <c:pt idx="5057">
                  <c:v>796</c:v>
                </c:pt>
                <c:pt idx="5058">
                  <c:v>814</c:v>
                </c:pt>
                <c:pt idx="5059">
                  <c:v>813</c:v>
                </c:pt>
                <c:pt idx="5060">
                  <c:v>813</c:v>
                </c:pt>
                <c:pt idx="5061">
                  <c:v>813</c:v>
                </c:pt>
                <c:pt idx="5062">
                  <c:v>813</c:v>
                </c:pt>
                <c:pt idx="5063">
                  <c:v>714</c:v>
                </c:pt>
                <c:pt idx="5064">
                  <c:v>573</c:v>
                </c:pt>
                <c:pt idx="5065">
                  <c:v>571</c:v>
                </c:pt>
                <c:pt idx="5066">
                  <c:v>571</c:v>
                </c:pt>
                <c:pt idx="5067">
                  <c:v>572</c:v>
                </c:pt>
                <c:pt idx="5068">
                  <c:v>571</c:v>
                </c:pt>
                <c:pt idx="5069">
                  <c:v>581</c:v>
                </c:pt>
                <c:pt idx="5070">
                  <c:v>725</c:v>
                </c:pt>
                <c:pt idx="5071">
                  <c:v>740</c:v>
                </c:pt>
                <c:pt idx="5072">
                  <c:v>769</c:v>
                </c:pt>
                <c:pt idx="5073">
                  <c:v>773</c:v>
                </c:pt>
                <c:pt idx="5074">
                  <c:v>766</c:v>
                </c:pt>
                <c:pt idx="5075">
                  <c:v>666</c:v>
                </c:pt>
                <c:pt idx="5076">
                  <c:v>633</c:v>
                </c:pt>
                <c:pt idx="5077">
                  <c:v>633</c:v>
                </c:pt>
                <c:pt idx="5078">
                  <c:v>634</c:v>
                </c:pt>
                <c:pt idx="5079">
                  <c:v>635</c:v>
                </c:pt>
                <c:pt idx="5080">
                  <c:v>693</c:v>
                </c:pt>
                <c:pt idx="5081">
                  <c:v>797</c:v>
                </c:pt>
                <c:pt idx="5082">
                  <c:v>814</c:v>
                </c:pt>
                <c:pt idx="5083">
                  <c:v>814</c:v>
                </c:pt>
                <c:pt idx="5084">
                  <c:v>814</c:v>
                </c:pt>
                <c:pt idx="5085">
                  <c:v>814</c:v>
                </c:pt>
                <c:pt idx="5086">
                  <c:v>814</c:v>
                </c:pt>
                <c:pt idx="5087">
                  <c:v>759</c:v>
                </c:pt>
                <c:pt idx="5088">
                  <c:v>674</c:v>
                </c:pt>
                <c:pt idx="5089">
                  <c:v>632</c:v>
                </c:pt>
                <c:pt idx="5090">
                  <c:v>581</c:v>
                </c:pt>
                <c:pt idx="5091">
                  <c:v>581</c:v>
                </c:pt>
                <c:pt idx="5092">
                  <c:v>637</c:v>
                </c:pt>
                <c:pt idx="5093">
                  <c:v>728</c:v>
                </c:pt>
                <c:pt idx="5094">
                  <c:v>771</c:v>
                </c:pt>
                <c:pt idx="5095">
                  <c:v>772</c:v>
                </c:pt>
                <c:pt idx="5096">
                  <c:v>773</c:v>
                </c:pt>
                <c:pt idx="5097">
                  <c:v>770</c:v>
                </c:pt>
                <c:pt idx="5098">
                  <c:v>719</c:v>
                </c:pt>
                <c:pt idx="5099">
                  <c:v>642</c:v>
                </c:pt>
                <c:pt idx="5100">
                  <c:v>617</c:v>
                </c:pt>
                <c:pt idx="5101">
                  <c:v>541</c:v>
                </c:pt>
                <c:pt idx="5102">
                  <c:v>537</c:v>
                </c:pt>
                <c:pt idx="5103">
                  <c:v>537</c:v>
                </c:pt>
                <c:pt idx="5104">
                  <c:v>539</c:v>
                </c:pt>
                <c:pt idx="5105">
                  <c:v>670</c:v>
                </c:pt>
                <c:pt idx="5106">
                  <c:v>804</c:v>
                </c:pt>
                <c:pt idx="5107">
                  <c:v>810</c:v>
                </c:pt>
                <c:pt idx="5108">
                  <c:v>807</c:v>
                </c:pt>
                <c:pt idx="5109">
                  <c:v>774</c:v>
                </c:pt>
                <c:pt idx="5110">
                  <c:v>718</c:v>
                </c:pt>
                <c:pt idx="5111">
                  <c:v>670</c:v>
                </c:pt>
                <c:pt idx="5112">
                  <c:v>598</c:v>
                </c:pt>
                <c:pt idx="5113">
                  <c:v>595</c:v>
                </c:pt>
                <c:pt idx="5114">
                  <c:v>591</c:v>
                </c:pt>
                <c:pt idx="5115">
                  <c:v>564</c:v>
                </c:pt>
                <c:pt idx="5116">
                  <c:v>568</c:v>
                </c:pt>
                <c:pt idx="5117">
                  <c:v>651</c:v>
                </c:pt>
                <c:pt idx="5118">
                  <c:v>786</c:v>
                </c:pt>
                <c:pt idx="5119">
                  <c:v>810</c:v>
                </c:pt>
                <c:pt idx="5120">
                  <c:v>811</c:v>
                </c:pt>
                <c:pt idx="5121">
                  <c:v>807</c:v>
                </c:pt>
                <c:pt idx="5122">
                  <c:v>703</c:v>
                </c:pt>
                <c:pt idx="5123">
                  <c:v>691</c:v>
                </c:pt>
                <c:pt idx="5124">
                  <c:v>686</c:v>
                </c:pt>
                <c:pt idx="5125">
                  <c:v>565</c:v>
                </c:pt>
                <c:pt idx="5126">
                  <c:v>531</c:v>
                </c:pt>
                <c:pt idx="5127">
                  <c:v>531</c:v>
                </c:pt>
                <c:pt idx="5128">
                  <c:v>538</c:v>
                </c:pt>
                <c:pt idx="5129">
                  <c:v>667</c:v>
                </c:pt>
                <c:pt idx="5130">
                  <c:v>799</c:v>
                </c:pt>
                <c:pt idx="5131">
                  <c:v>810</c:v>
                </c:pt>
                <c:pt idx="5132">
                  <c:v>808</c:v>
                </c:pt>
                <c:pt idx="5133">
                  <c:v>747</c:v>
                </c:pt>
                <c:pt idx="5134">
                  <c:v>668</c:v>
                </c:pt>
                <c:pt idx="5135">
                  <c:v>637</c:v>
                </c:pt>
                <c:pt idx="5136">
                  <c:v>597</c:v>
                </c:pt>
                <c:pt idx="5137">
                  <c:v>595</c:v>
                </c:pt>
                <c:pt idx="5138">
                  <c:v>594</c:v>
                </c:pt>
                <c:pt idx="5139">
                  <c:v>543</c:v>
                </c:pt>
                <c:pt idx="5140">
                  <c:v>534</c:v>
                </c:pt>
                <c:pt idx="5141">
                  <c:v>558</c:v>
                </c:pt>
                <c:pt idx="5142">
                  <c:v>611</c:v>
                </c:pt>
                <c:pt idx="5143">
                  <c:v>679</c:v>
                </c:pt>
                <c:pt idx="5144">
                  <c:v>681</c:v>
                </c:pt>
                <c:pt idx="5145">
                  <c:v>681</c:v>
                </c:pt>
                <c:pt idx="5146">
                  <c:v>682</c:v>
                </c:pt>
                <c:pt idx="5147">
                  <c:v>645</c:v>
                </c:pt>
                <c:pt idx="5148">
                  <c:v>580</c:v>
                </c:pt>
                <c:pt idx="5149">
                  <c:v>595</c:v>
                </c:pt>
                <c:pt idx="5150">
                  <c:v>597</c:v>
                </c:pt>
                <c:pt idx="5151">
                  <c:v>598</c:v>
                </c:pt>
                <c:pt idx="5152">
                  <c:v>651</c:v>
                </c:pt>
                <c:pt idx="5153">
                  <c:v>772</c:v>
                </c:pt>
                <c:pt idx="5154">
                  <c:v>784</c:v>
                </c:pt>
                <c:pt idx="5155">
                  <c:v>809</c:v>
                </c:pt>
                <c:pt idx="5156">
                  <c:v>810</c:v>
                </c:pt>
                <c:pt idx="5157">
                  <c:v>810</c:v>
                </c:pt>
                <c:pt idx="5158">
                  <c:v>777</c:v>
                </c:pt>
                <c:pt idx="5159">
                  <c:v>656</c:v>
                </c:pt>
                <c:pt idx="5160">
                  <c:v>578</c:v>
                </c:pt>
                <c:pt idx="5161">
                  <c:v>571</c:v>
                </c:pt>
                <c:pt idx="5162">
                  <c:v>571</c:v>
                </c:pt>
                <c:pt idx="5163">
                  <c:v>571</c:v>
                </c:pt>
                <c:pt idx="5164">
                  <c:v>571</c:v>
                </c:pt>
                <c:pt idx="5165">
                  <c:v>573</c:v>
                </c:pt>
                <c:pt idx="5166">
                  <c:v>665</c:v>
                </c:pt>
                <c:pt idx="5167">
                  <c:v>727</c:v>
                </c:pt>
                <c:pt idx="5168">
                  <c:v>726</c:v>
                </c:pt>
                <c:pt idx="5169">
                  <c:v>671</c:v>
                </c:pt>
                <c:pt idx="5170">
                  <c:v>646</c:v>
                </c:pt>
                <c:pt idx="5171">
                  <c:v>599</c:v>
                </c:pt>
                <c:pt idx="5172">
                  <c:v>617</c:v>
                </c:pt>
                <c:pt idx="5173">
                  <c:v>617</c:v>
                </c:pt>
                <c:pt idx="5174">
                  <c:v>616</c:v>
                </c:pt>
                <c:pt idx="5175">
                  <c:v>616</c:v>
                </c:pt>
                <c:pt idx="5176">
                  <c:v>645</c:v>
                </c:pt>
                <c:pt idx="5177">
                  <c:v>778</c:v>
                </c:pt>
                <c:pt idx="5178">
                  <c:v>807</c:v>
                </c:pt>
                <c:pt idx="5179">
                  <c:v>809</c:v>
                </c:pt>
                <c:pt idx="5180">
                  <c:v>808</c:v>
                </c:pt>
                <c:pt idx="5181">
                  <c:v>808</c:v>
                </c:pt>
                <c:pt idx="5182">
                  <c:v>808</c:v>
                </c:pt>
                <c:pt idx="5183">
                  <c:v>808</c:v>
                </c:pt>
                <c:pt idx="5184">
                  <c:v>781</c:v>
                </c:pt>
                <c:pt idx="5185">
                  <c:v>755</c:v>
                </c:pt>
                <c:pt idx="5186">
                  <c:v>756</c:v>
                </c:pt>
                <c:pt idx="5187">
                  <c:v>756</c:v>
                </c:pt>
                <c:pt idx="5188">
                  <c:v>757</c:v>
                </c:pt>
                <c:pt idx="5189">
                  <c:v>757</c:v>
                </c:pt>
                <c:pt idx="5190">
                  <c:v>786</c:v>
                </c:pt>
                <c:pt idx="5191">
                  <c:v>805</c:v>
                </c:pt>
                <c:pt idx="5192">
                  <c:v>803</c:v>
                </c:pt>
                <c:pt idx="5193">
                  <c:v>764</c:v>
                </c:pt>
                <c:pt idx="5194">
                  <c:v>806</c:v>
                </c:pt>
                <c:pt idx="5195">
                  <c:v>806</c:v>
                </c:pt>
                <c:pt idx="5196">
                  <c:v>806</c:v>
                </c:pt>
                <c:pt idx="5197">
                  <c:v>750</c:v>
                </c:pt>
                <c:pt idx="5198">
                  <c:v>747</c:v>
                </c:pt>
                <c:pt idx="5199">
                  <c:v>771</c:v>
                </c:pt>
                <c:pt idx="5200">
                  <c:v>778</c:v>
                </c:pt>
                <c:pt idx="5201">
                  <c:v>806</c:v>
                </c:pt>
                <c:pt idx="5202">
                  <c:v>807</c:v>
                </c:pt>
                <c:pt idx="5203">
                  <c:v>807</c:v>
                </c:pt>
                <c:pt idx="5204">
                  <c:v>807</c:v>
                </c:pt>
                <c:pt idx="5205">
                  <c:v>807</c:v>
                </c:pt>
                <c:pt idx="5206">
                  <c:v>804</c:v>
                </c:pt>
                <c:pt idx="5207">
                  <c:v>738</c:v>
                </c:pt>
                <c:pt idx="5208">
                  <c:v>735</c:v>
                </c:pt>
                <c:pt idx="5209">
                  <c:v>639</c:v>
                </c:pt>
                <c:pt idx="5210">
                  <c:v>631</c:v>
                </c:pt>
                <c:pt idx="5211">
                  <c:v>631</c:v>
                </c:pt>
                <c:pt idx="5212">
                  <c:v>650</c:v>
                </c:pt>
                <c:pt idx="5213">
                  <c:v>759</c:v>
                </c:pt>
                <c:pt idx="5214">
                  <c:v>783</c:v>
                </c:pt>
                <c:pt idx="5215">
                  <c:v>793</c:v>
                </c:pt>
                <c:pt idx="5216">
                  <c:v>794</c:v>
                </c:pt>
                <c:pt idx="5217">
                  <c:v>793</c:v>
                </c:pt>
                <c:pt idx="5218">
                  <c:v>791</c:v>
                </c:pt>
                <c:pt idx="5219">
                  <c:v>727</c:v>
                </c:pt>
                <c:pt idx="5220">
                  <c:v>683</c:v>
                </c:pt>
                <c:pt idx="5221">
                  <c:v>671</c:v>
                </c:pt>
                <c:pt idx="5222">
                  <c:v>671</c:v>
                </c:pt>
                <c:pt idx="5223">
                  <c:v>669</c:v>
                </c:pt>
                <c:pt idx="5224">
                  <c:v>675</c:v>
                </c:pt>
                <c:pt idx="5225">
                  <c:v>782</c:v>
                </c:pt>
                <c:pt idx="5226">
                  <c:v>806</c:v>
                </c:pt>
                <c:pt idx="5227">
                  <c:v>806</c:v>
                </c:pt>
                <c:pt idx="5228">
                  <c:v>801</c:v>
                </c:pt>
                <c:pt idx="5229">
                  <c:v>762</c:v>
                </c:pt>
                <c:pt idx="5230">
                  <c:v>745</c:v>
                </c:pt>
                <c:pt idx="5231">
                  <c:v>654</c:v>
                </c:pt>
                <c:pt idx="5232">
                  <c:v>621</c:v>
                </c:pt>
                <c:pt idx="5233">
                  <c:v>619</c:v>
                </c:pt>
                <c:pt idx="5234">
                  <c:v>602</c:v>
                </c:pt>
                <c:pt idx="5235">
                  <c:v>598</c:v>
                </c:pt>
                <c:pt idx="5236">
                  <c:v>662</c:v>
                </c:pt>
                <c:pt idx="5237">
                  <c:v>697</c:v>
                </c:pt>
                <c:pt idx="5238">
                  <c:v>747</c:v>
                </c:pt>
                <c:pt idx="5239">
                  <c:v>779</c:v>
                </c:pt>
                <c:pt idx="5240">
                  <c:v>797</c:v>
                </c:pt>
                <c:pt idx="5241">
                  <c:v>752</c:v>
                </c:pt>
                <c:pt idx="5242">
                  <c:v>697</c:v>
                </c:pt>
                <c:pt idx="5243">
                  <c:v>654</c:v>
                </c:pt>
                <c:pt idx="5244">
                  <c:v>630</c:v>
                </c:pt>
                <c:pt idx="5245">
                  <c:v>594</c:v>
                </c:pt>
                <c:pt idx="5246">
                  <c:v>594</c:v>
                </c:pt>
                <c:pt idx="5247">
                  <c:v>595</c:v>
                </c:pt>
                <c:pt idx="5248">
                  <c:v>647</c:v>
                </c:pt>
                <c:pt idx="5249">
                  <c:v>715</c:v>
                </c:pt>
                <c:pt idx="5250">
                  <c:v>766</c:v>
                </c:pt>
                <c:pt idx="5251">
                  <c:v>771</c:v>
                </c:pt>
                <c:pt idx="5252">
                  <c:v>770</c:v>
                </c:pt>
                <c:pt idx="5253">
                  <c:v>770</c:v>
                </c:pt>
                <c:pt idx="5254">
                  <c:v>803</c:v>
                </c:pt>
                <c:pt idx="5255">
                  <c:v>724</c:v>
                </c:pt>
                <c:pt idx="5256">
                  <c:v>661</c:v>
                </c:pt>
                <c:pt idx="5257">
                  <c:v>619</c:v>
                </c:pt>
                <c:pt idx="5258">
                  <c:v>621</c:v>
                </c:pt>
                <c:pt idx="5259">
                  <c:v>620</c:v>
                </c:pt>
                <c:pt idx="5260">
                  <c:v>625</c:v>
                </c:pt>
                <c:pt idx="5261">
                  <c:v>718</c:v>
                </c:pt>
                <c:pt idx="5262">
                  <c:v>787</c:v>
                </c:pt>
                <c:pt idx="5263">
                  <c:v>792</c:v>
                </c:pt>
                <c:pt idx="5264">
                  <c:v>792</c:v>
                </c:pt>
                <c:pt idx="5265">
                  <c:v>785</c:v>
                </c:pt>
                <c:pt idx="5266">
                  <c:v>710</c:v>
                </c:pt>
                <c:pt idx="5267">
                  <c:v>709</c:v>
                </c:pt>
                <c:pt idx="5268">
                  <c:v>634</c:v>
                </c:pt>
                <c:pt idx="5269">
                  <c:v>616</c:v>
                </c:pt>
                <c:pt idx="5270">
                  <c:v>613</c:v>
                </c:pt>
                <c:pt idx="5271">
                  <c:v>615</c:v>
                </c:pt>
                <c:pt idx="5272">
                  <c:v>660</c:v>
                </c:pt>
                <c:pt idx="5273">
                  <c:v>760</c:v>
                </c:pt>
                <c:pt idx="5274">
                  <c:v>807</c:v>
                </c:pt>
                <c:pt idx="5275">
                  <c:v>807</c:v>
                </c:pt>
                <c:pt idx="5276">
                  <c:v>807</c:v>
                </c:pt>
                <c:pt idx="5277">
                  <c:v>807</c:v>
                </c:pt>
                <c:pt idx="5278">
                  <c:v>766</c:v>
                </c:pt>
                <c:pt idx="5279">
                  <c:v>720</c:v>
                </c:pt>
                <c:pt idx="5280">
                  <c:v>655</c:v>
                </c:pt>
                <c:pt idx="5281">
                  <c:v>654</c:v>
                </c:pt>
                <c:pt idx="5282">
                  <c:v>656</c:v>
                </c:pt>
                <c:pt idx="5283">
                  <c:v>655</c:v>
                </c:pt>
                <c:pt idx="5284">
                  <c:v>657</c:v>
                </c:pt>
                <c:pt idx="5285">
                  <c:v>705</c:v>
                </c:pt>
                <c:pt idx="5286">
                  <c:v>706</c:v>
                </c:pt>
                <c:pt idx="5287">
                  <c:v>750</c:v>
                </c:pt>
                <c:pt idx="5288">
                  <c:v>750</c:v>
                </c:pt>
                <c:pt idx="5289">
                  <c:v>743</c:v>
                </c:pt>
                <c:pt idx="5290">
                  <c:v>653</c:v>
                </c:pt>
                <c:pt idx="5291">
                  <c:v>649</c:v>
                </c:pt>
                <c:pt idx="5292">
                  <c:v>650</c:v>
                </c:pt>
                <c:pt idx="5293">
                  <c:v>576</c:v>
                </c:pt>
                <c:pt idx="5294">
                  <c:v>569</c:v>
                </c:pt>
                <c:pt idx="5295">
                  <c:v>698</c:v>
                </c:pt>
                <c:pt idx="5296">
                  <c:v>757</c:v>
                </c:pt>
                <c:pt idx="5297">
                  <c:v>801</c:v>
                </c:pt>
                <c:pt idx="5298">
                  <c:v>806</c:v>
                </c:pt>
                <c:pt idx="5299">
                  <c:v>806</c:v>
                </c:pt>
                <c:pt idx="5300">
                  <c:v>806</c:v>
                </c:pt>
                <c:pt idx="5301">
                  <c:v>806</c:v>
                </c:pt>
                <c:pt idx="5302">
                  <c:v>724</c:v>
                </c:pt>
                <c:pt idx="5303">
                  <c:v>660</c:v>
                </c:pt>
                <c:pt idx="5304">
                  <c:v>660</c:v>
                </c:pt>
                <c:pt idx="5305">
                  <c:v>660</c:v>
                </c:pt>
                <c:pt idx="5306">
                  <c:v>682</c:v>
                </c:pt>
                <c:pt idx="5307">
                  <c:v>734</c:v>
                </c:pt>
                <c:pt idx="5308">
                  <c:v>696</c:v>
                </c:pt>
                <c:pt idx="5309">
                  <c:v>660</c:v>
                </c:pt>
                <c:pt idx="5310">
                  <c:v>714</c:v>
                </c:pt>
                <c:pt idx="5311">
                  <c:v>735</c:v>
                </c:pt>
                <c:pt idx="5312">
                  <c:v>733</c:v>
                </c:pt>
                <c:pt idx="5313">
                  <c:v>649</c:v>
                </c:pt>
                <c:pt idx="5314">
                  <c:v>477</c:v>
                </c:pt>
                <c:pt idx="5315">
                  <c:v>451</c:v>
                </c:pt>
                <c:pt idx="5316">
                  <c:v>450</c:v>
                </c:pt>
                <c:pt idx="5317">
                  <c:v>450</c:v>
                </c:pt>
                <c:pt idx="5318">
                  <c:v>451</c:v>
                </c:pt>
                <c:pt idx="5319">
                  <c:v>451</c:v>
                </c:pt>
                <c:pt idx="5320">
                  <c:v>455</c:v>
                </c:pt>
                <c:pt idx="5321">
                  <c:v>579</c:v>
                </c:pt>
                <c:pt idx="5322">
                  <c:v>718</c:v>
                </c:pt>
                <c:pt idx="5323">
                  <c:v>731</c:v>
                </c:pt>
                <c:pt idx="5324">
                  <c:v>730</c:v>
                </c:pt>
                <c:pt idx="5325">
                  <c:v>730</c:v>
                </c:pt>
                <c:pt idx="5326">
                  <c:v>727</c:v>
                </c:pt>
                <c:pt idx="5327">
                  <c:v>656</c:v>
                </c:pt>
                <c:pt idx="5328">
                  <c:v>607</c:v>
                </c:pt>
                <c:pt idx="5329">
                  <c:v>563</c:v>
                </c:pt>
                <c:pt idx="5330">
                  <c:v>562</c:v>
                </c:pt>
                <c:pt idx="5331">
                  <c:v>563</c:v>
                </c:pt>
                <c:pt idx="5332">
                  <c:v>585</c:v>
                </c:pt>
                <c:pt idx="5333">
                  <c:v>671</c:v>
                </c:pt>
                <c:pt idx="5334">
                  <c:v>682</c:v>
                </c:pt>
                <c:pt idx="5335">
                  <c:v>729</c:v>
                </c:pt>
                <c:pt idx="5336">
                  <c:v>734</c:v>
                </c:pt>
                <c:pt idx="5337">
                  <c:v>731</c:v>
                </c:pt>
                <c:pt idx="5338">
                  <c:v>710</c:v>
                </c:pt>
                <c:pt idx="5339">
                  <c:v>711</c:v>
                </c:pt>
                <c:pt idx="5340">
                  <c:v>733</c:v>
                </c:pt>
                <c:pt idx="5341">
                  <c:v>628</c:v>
                </c:pt>
                <c:pt idx="5342">
                  <c:v>620</c:v>
                </c:pt>
                <c:pt idx="5343">
                  <c:v>622</c:v>
                </c:pt>
                <c:pt idx="5344">
                  <c:v>707</c:v>
                </c:pt>
                <c:pt idx="5345">
                  <c:v>785</c:v>
                </c:pt>
                <c:pt idx="5346">
                  <c:v>805</c:v>
                </c:pt>
                <c:pt idx="5347">
                  <c:v>807</c:v>
                </c:pt>
                <c:pt idx="5348">
                  <c:v>808</c:v>
                </c:pt>
                <c:pt idx="5349">
                  <c:v>766</c:v>
                </c:pt>
                <c:pt idx="5350">
                  <c:v>687</c:v>
                </c:pt>
                <c:pt idx="5351">
                  <c:v>629</c:v>
                </c:pt>
                <c:pt idx="5352">
                  <c:v>626</c:v>
                </c:pt>
                <c:pt idx="5353">
                  <c:v>508</c:v>
                </c:pt>
                <c:pt idx="5354">
                  <c:v>473</c:v>
                </c:pt>
                <c:pt idx="5355">
                  <c:v>479</c:v>
                </c:pt>
                <c:pt idx="5356">
                  <c:v>633</c:v>
                </c:pt>
                <c:pt idx="5357">
                  <c:v>750</c:v>
                </c:pt>
                <c:pt idx="5358">
                  <c:v>803</c:v>
                </c:pt>
                <c:pt idx="5359">
                  <c:v>805</c:v>
                </c:pt>
                <c:pt idx="5360">
                  <c:v>803</c:v>
                </c:pt>
                <c:pt idx="5361">
                  <c:v>754</c:v>
                </c:pt>
                <c:pt idx="5362">
                  <c:v>714</c:v>
                </c:pt>
                <c:pt idx="5363">
                  <c:v>650</c:v>
                </c:pt>
                <c:pt idx="5364">
                  <c:v>606</c:v>
                </c:pt>
                <c:pt idx="5365">
                  <c:v>585</c:v>
                </c:pt>
                <c:pt idx="5366">
                  <c:v>584</c:v>
                </c:pt>
                <c:pt idx="5367">
                  <c:v>567</c:v>
                </c:pt>
                <c:pt idx="5368">
                  <c:v>629</c:v>
                </c:pt>
                <c:pt idx="5369">
                  <c:v>769</c:v>
                </c:pt>
                <c:pt idx="5370">
                  <c:v>807</c:v>
                </c:pt>
                <c:pt idx="5371">
                  <c:v>808</c:v>
                </c:pt>
                <c:pt idx="5372">
                  <c:v>808</c:v>
                </c:pt>
                <c:pt idx="5373">
                  <c:v>808</c:v>
                </c:pt>
                <c:pt idx="5374">
                  <c:v>809</c:v>
                </c:pt>
                <c:pt idx="5375">
                  <c:v>744</c:v>
                </c:pt>
                <c:pt idx="5376">
                  <c:v>588</c:v>
                </c:pt>
                <c:pt idx="5377">
                  <c:v>543</c:v>
                </c:pt>
                <c:pt idx="5378">
                  <c:v>545</c:v>
                </c:pt>
                <c:pt idx="5379">
                  <c:v>545</c:v>
                </c:pt>
                <c:pt idx="5380">
                  <c:v>545</c:v>
                </c:pt>
                <c:pt idx="5381">
                  <c:v>612</c:v>
                </c:pt>
                <c:pt idx="5382">
                  <c:v>787</c:v>
                </c:pt>
                <c:pt idx="5383">
                  <c:v>807</c:v>
                </c:pt>
                <c:pt idx="5384">
                  <c:v>805</c:v>
                </c:pt>
                <c:pt idx="5385">
                  <c:v>755</c:v>
                </c:pt>
                <c:pt idx="5386">
                  <c:v>701</c:v>
                </c:pt>
                <c:pt idx="5387">
                  <c:v>637</c:v>
                </c:pt>
                <c:pt idx="5388">
                  <c:v>611</c:v>
                </c:pt>
                <c:pt idx="5389">
                  <c:v>610</c:v>
                </c:pt>
                <c:pt idx="5390">
                  <c:v>610</c:v>
                </c:pt>
                <c:pt idx="5391">
                  <c:v>611</c:v>
                </c:pt>
                <c:pt idx="5392">
                  <c:v>617</c:v>
                </c:pt>
                <c:pt idx="5393">
                  <c:v>705</c:v>
                </c:pt>
                <c:pt idx="5394">
                  <c:v>791</c:v>
                </c:pt>
                <c:pt idx="5395">
                  <c:v>804</c:v>
                </c:pt>
                <c:pt idx="5396">
                  <c:v>808</c:v>
                </c:pt>
                <c:pt idx="5397">
                  <c:v>808</c:v>
                </c:pt>
                <c:pt idx="5398">
                  <c:v>807</c:v>
                </c:pt>
                <c:pt idx="5399">
                  <c:v>709</c:v>
                </c:pt>
                <c:pt idx="5400">
                  <c:v>645</c:v>
                </c:pt>
                <c:pt idx="5401">
                  <c:v>644</c:v>
                </c:pt>
                <c:pt idx="5402">
                  <c:v>644</c:v>
                </c:pt>
                <c:pt idx="5403">
                  <c:v>645</c:v>
                </c:pt>
                <c:pt idx="5404">
                  <c:v>644</c:v>
                </c:pt>
                <c:pt idx="5405">
                  <c:v>708</c:v>
                </c:pt>
                <c:pt idx="5406">
                  <c:v>748</c:v>
                </c:pt>
                <c:pt idx="5407">
                  <c:v>803</c:v>
                </c:pt>
                <c:pt idx="5408">
                  <c:v>805</c:v>
                </c:pt>
                <c:pt idx="5409">
                  <c:v>781</c:v>
                </c:pt>
                <c:pt idx="5410">
                  <c:v>781</c:v>
                </c:pt>
                <c:pt idx="5411">
                  <c:v>782</c:v>
                </c:pt>
                <c:pt idx="5412">
                  <c:v>781</c:v>
                </c:pt>
                <c:pt idx="5413">
                  <c:v>781</c:v>
                </c:pt>
                <c:pt idx="5414">
                  <c:v>696</c:v>
                </c:pt>
                <c:pt idx="5415">
                  <c:v>682</c:v>
                </c:pt>
                <c:pt idx="5416">
                  <c:v>780</c:v>
                </c:pt>
                <c:pt idx="5417">
                  <c:v>806</c:v>
                </c:pt>
                <c:pt idx="5418">
                  <c:v>806</c:v>
                </c:pt>
                <c:pt idx="5419">
                  <c:v>806</c:v>
                </c:pt>
                <c:pt idx="5420">
                  <c:v>806</c:v>
                </c:pt>
                <c:pt idx="5421">
                  <c:v>806</c:v>
                </c:pt>
                <c:pt idx="5422">
                  <c:v>777</c:v>
                </c:pt>
                <c:pt idx="5423">
                  <c:v>703</c:v>
                </c:pt>
                <c:pt idx="5424">
                  <c:v>674</c:v>
                </c:pt>
                <c:pt idx="5425">
                  <c:v>588</c:v>
                </c:pt>
                <c:pt idx="5426">
                  <c:v>583</c:v>
                </c:pt>
                <c:pt idx="5427">
                  <c:v>582</c:v>
                </c:pt>
                <c:pt idx="5428">
                  <c:v>598</c:v>
                </c:pt>
                <c:pt idx="5429">
                  <c:v>692</c:v>
                </c:pt>
                <c:pt idx="5430">
                  <c:v>694</c:v>
                </c:pt>
                <c:pt idx="5431">
                  <c:v>746</c:v>
                </c:pt>
                <c:pt idx="5432">
                  <c:v>713</c:v>
                </c:pt>
                <c:pt idx="5433">
                  <c:v>713</c:v>
                </c:pt>
                <c:pt idx="5434">
                  <c:v>752</c:v>
                </c:pt>
                <c:pt idx="5435">
                  <c:v>765</c:v>
                </c:pt>
                <c:pt idx="5436">
                  <c:v>765</c:v>
                </c:pt>
                <c:pt idx="5437">
                  <c:v>765</c:v>
                </c:pt>
                <c:pt idx="5438">
                  <c:v>689</c:v>
                </c:pt>
                <c:pt idx="5439">
                  <c:v>685</c:v>
                </c:pt>
                <c:pt idx="5440">
                  <c:v>767</c:v>
                </c:pt>
                <c:pt idx="5441">
                  <c:v>802</c:v>
                </c:pt>
                <c:pt idx="5442">
                  <c:v>806</c:v>
                </c:pt>
                <c:pt idx="5443">
                  <c:v>805</c:v>
                </c:pt>
                <c:pt idx="5444">
                  <c:v>805</c:v>
                </c:pt>
                <c:pt idx="5445">
                  <c:v>805</c:v>
                </c:pt>
                <c:pt idx="5446">
                  <c:v>795</c:v>
                </c:pt>
                <c:pt idx="5447">
                  <c:v>700</c:v>
                </c:pt>
                <c:pt idx="5448">
                  <c:v>699</c:v>
                </c:pt>
                <c:pt idx="5449">
                  <c:v>699</c:v>
                </c:pt>
                <c:pt idx="5450">
                  <c:v>699</c:v>
                </c:pt>
                <c:pt idx="5451">
                  <c:v>698</c:v>
                </c:pt>
                <c:pt idx="5452">
                  <c:v>673</c:v>
                </c:pt>
                <c:pt idx="5453">
                  <c:v>591</c:v>
                </c:pt>
                <c:pt idx="5454">
                  <c:v>499</c:v>
                </c:pt>
                <c:pt idx="5455">
                  <c:v>609</c:v>
                </c:pt>
                <c:pt idx="5456">
                  <c:v>706</c:v>
                </c:pt>
                <c:pt idx="5457">
                  <c:v>721</c:v>
                </c:pt>
                <c:pt idx="5458">
                  <c:v>678</c:v>
                </c:pt>
                <c:pt idx="5459">
                  <c:v>606</c:v>
                </c:pt>
                <c:pt idx="5460">
                  <c:v>575</c:v>
                </c:pt>
                <c:pt idx="5461">
                  <c:v>553</c:v>
                </c:pt>
                <c:pt idx="5462">
                  <c:v>596</c:v>
                </c:pt>
                <c:pt idx="5463">
                  <c:v>582</c:v>
                </c:pt>
                <c:pt idx="5464">
                  <c:v>589</c:v>
                </c:pt>
                <c:pt idx="5465">
                  <c:v>675</c:v>
                </c:pt>
                <c:pt idx="5466">
                  <c:v>782</c:v>
                </c:pt>
                <c:pt idx="5467">
                  <c:v>787</c:v>
                </c:pt>
                <c:pt idx="5468">
                  <c:v>787</c:v>
                </c:pt>
                <c:pt idx="5469">
                  <c:v>787</c:v>
                </c:pt>
                <c:pt idx="5470">
                  <c:v>762</c:v>
                </c:pt>
                <c:pt idx="5471">
                  <c:v>652</c:v>
                </c:pt>
                <c:pt idx="5472">
                  <c:v>612</c:v>
                </c:pt>
                <c:pt idx="5473">
                  <c:v>692</c:v>
                </c:pt>
                <c:pt idx="5474">
                  <c:v>654</c:v>
                </c:pt>
                <c:pt idx="5475">
                  <c:v>608</c:v>
                </c:pt>
                <c:pt idx="5476">
                  <c:v>608</c:v>
                </c:pt>
                <c:pt idx="5477">
                  <c:v>632</c:v>
                </c:pt>
                <c:pt idx="5478">
                  <c:v>678</c:v>
                </c:pt>
                <c:pt idx="5479">
                  <c:v>753</c:v>
                </c:pt>
                <c:pt idx="5480">
                  <c:v>753</c:v>
                </c:pt>
                <c:pt idx="5481">
                  <c:v>718</c:v>
                </c:pt>
                <c:pt idx="5482">
                  <c:v>718</c:v>
                </c:pt>
                <c:pt idx="5483">
                  <c:v>694</c:v>
                </c:pt>
                <c:pt idx="5484">
                  <c:v>693</c:v>
                </c:pt>
                <c:pt idx="5485">
                  <c:v>693</c:v>
                </c:pt>
                <c:pt idx="5486">
                  <c:v>693</c:v>
                </c:pt>
                <c:pt idx="5487">
                  <c:v>697</c:v>
                </c:pt>
                <c:pt idx="5488">
                  <c:v>728</c:v>
                </c:pt>
                <c:pt idx="5489">
                  <c:v>783</c:v>
                </c:pt>
                <c:pt idx="5490">
                  <c:v>804</c:v>
                </c:pt>
                <c:pt idx="5491">
                  <c:v>805</c:v>
                </c:pt>
                <c:pt idx="5492">
                  <c:v>805</c:v>
                </c:pt>
                <c:pt idx="5493">
                  <c:v>804</c:v>
                </c:pt>
                <c:pt idx="5494">
                  <c:v>780</c:v>
                </c:pt>
                <c:pt idx="5495">
                  <c:v>696</c:v>
                </c:pt>
                <c:pt idx="5496">
                  <c:v>630</c:v>
                </c:pt>
                <c:pt idx="5497">
                  <c:v>594</c:v>
                </c:pt>
                <c:pt idx="5498">
                  <c:v>555</c:v>
                </c:pt>
                <c:pt idx="5499">
                  <c:v>555</c:v>
                </c:pt>
                <c:pt idx="5500">
                  <c:v>563</c:v>
                </c:pt>
                <c:pt idx="5501">
                  <c:v>653</c:v>
                </c:pt>
                <c:pt idx="5502">
                  <c:v>737</c:v>
                </c:pt>
                <c:pt idx="5503">
                  <c:v>781</c:v>
                </c:pt>
                <c:pt idx="5504">
                  <c:v>810</c:v>
                </c:pt>
                <c:pt idx="5505">
                  <c:v>810</c:v>
                </c:pt>
                <c:pt idx="5506">
                  <c:v>810</c:v>
                </c:pt>
                <c:pt idx="5507">
                  <c:v>810</c:v>
                </c:pt>
                <c:pt idx="5508">
                  <c:v>775</c:v>
                </c:pt>
                <c:pt idx="5509">
                  <c:v>696</c:v>
                </c:pt>
                <c:pt idx="5510">
                  <c:v>632</c:v>
                </c:pt>
                <c:pt idx="5511">
                  <c:v>616</c:v>
                </c:pt>
                <c:pt idx="5512">
                  <c:v>738</c:v>
                </c:pt>
                <c:pt idx="5513">
                  <c:v>810</c:v>
                </c:pt>
                <c:pt idx="5514">
                  <c:v>810</c:v>
                </c:pt>
                <c:pt idx="5515">
                  <c:v>810</c:v>
                </c:pt>
                <c:pt idx="5516">
                  <c:v>811</c:v>
                </c:pt>
                <c:pt idx="5517">
                  <c:v>810</c:v>
                </c:pt>
                <c:pt idx="5518">
                  <c:v>792</c:v>
                </c:pt>
                <c:pt idx="5519">
                  <c:v>667</c:v>
                </c:pt>
                <c:pt idx="5520">
                  <c:v>601</c:v>
                </c:pt>
                <c:pt idx="5521">
                  <c:v>627</c:v>
                </c:pt>
                <c:pt idx="5522">
                  <c:v>607</c:v>
                </c:pt>
                <c:pt idx="5523">
                  <c:v>610</c:v>
                </c:pt>
                <c:pt idx="5524">
                  <c:v>641</c:v>
                </c:pt>
                <c:pt idx="5525">
                  <c:v>667</c:v>
                </c:pt>
                <c:pt idx="5526">
                  <c:v>678</c:v>
                </c:pt>
                <c:pt idx="5527">
                  <c:v>803</c:v>
                </c:pt>
                <c:pt idx="5528">
                  <c:v>781</c:v>
                </c:pt>
                <c:pt idx="5529">
                  <c:v>746</c:v>
                </c:pt>
                <c:pt idx="5530">
                  <c:v>693</c:v>
                </c:pt>
                <c:pt idx="5531">
                  <c:v>650</c:v>
                </c:pt>
                <c:pt idx="5532">
                  <c:v>649</c:v>
                </c:pt>
                <c:pt idx="5533">
                  <c:v>594</c:v>
                </c:pt>
                <c:pt idx="5534">
                  <c:v>571</c:v>
                </c:pt>
                <c:pt idx="5535">
                  <c:v>571</c:v>
                </c:pt>
                <c:pt idx="5536">
                  <c:v>624</c:v>
                </c:pt>
                <c:pt idx="5537">
                  <c:v>772</c:v>
                </c:pt>
                <c:pt idx="5538">
                  <c:v>809</c:v>
                </c:pt>
                <c:pt idx="5539">
                  <c:v>810</c:v>
                </c:pt>
                <c:pt idx="5540">
                  <c:v>810</c:v>
                </c:pt>
                <c:pt idx="5541">
                  <c:v>810</c:v>
                </c:pt>
                <c:pt idx="5542">
                  <c:v>751</c:v>
                </c:pt>
                <c:pt idx="5543">
                  <c:v>687</c:v>
                </c:pt>
                <c:pt idx="5544">
                  <c:v>648</c:v>
                </c:pt>
                <c:pt idx="5545">
                  <c:v>587</c:v>
                </c:pt>
                <c:pt idx="5546">
                  <c:v>587</c:v>
                </c:pt>
                <c:pt idx="5547">
                  <c:v>587</c:v>
                </c:pt>
                <c:pt idx="5548">
                  <c:v>588</c:v>
                </c:pt>
                <c:pt idx="5549">
                  <c:v>645</c:v>
                </c:pt>
                <c:pt idx="5550">
                  <c:v>708</c:v>
                </c:pt>
                <c:pt idx="5551">
                  <c:v>750</c:v>
                </c:pt>
                <c:pt idx="5552">
                  <c:v>750</c:v>
                </c:pt>
                <c:pt idx="5553">
                  <c:v>749</c:v>
                </c:pt>
                <c:pt idx="5554">
                  <c:v>670</c:v>
                </c:pt>
                <c:pt idx="5555">
                  <c:v>524</c:v>
                </c:pt>
                <c:pt idx="5556">
                  <c:v>516</c:v>
                </c:pt>
                <c:pt idx="5557">
                  <c:v>516</c:v>
                </c:pt>
                <c:pt idx="5558">
                  <c:v>514</c:v>
                </c:pt>
                <c:pt idx="5559">
                  <c:v>514</c:v>
                </c:pt>
                <c:pt idx="5560">
                  <c:v>581</c:v>
                </c:pt>
                <c:pt idx="5561">
                  <c:v>744</c:v>
                </c:pt>
                <c:pt idx="5562">
                  <c:v>809</c:v>
                </c:pt>
                <c:pt idx="5563">
                  <c:v>810</c:v>
                </c:pt>
                <c:pt idx="5564">
                  <c:v>810</c:v>
                </c:pt>
                <c:pt idx="5565">
                  <c:v>810</c:v>
                </c:pt>
                <c:pt idx="5566">
                  <c:v>786</c:v>
                </c:pt>
                <c:pt idx="5567">
                  <c:v>637</c:v>
                </c:pt>
                <c:pt idx="5568">
                  <c:v>597</c:v>
                </c:pt>
                <c:pt idx="5569">
                  <c:v>552</c:v>
                </c:pt>
                <c:pt idx="5570">
                  <c:v>504</c:v>
                </c:pt>
                <c:pt idx="5571">
                  <c:v>506</c:v>
                </c:pt>
                <c:pt idx="5572">
                  <c:v>515</c:v>
                </c:pt>
                <c:pt idx="5573">
                  <c:v>649</c:v>
                </c:pt>
                <c:pt idx="5574">
                  <c:v>658</c:v>
                </c:pt>
                <c:pt idx="5575">
                  <c:v>710</c:v>
                </c:pt>
                <c:pt idx="5576">
                  <c:v>716</c:v>
                </c:pt>
                <c:pt idx="5577">
                  <c:v>716</c:v>
                </c:pt>
                <c:pt idx="5578">
                  <c:v>716</c:v>
                </c:pt>
                <c:pt idx="5579">
                  <c:v>716</c:v>
                </c:pt>
                <c:pt idx="5580">
                  <c:v>716</c:v>
                </c:pt>
                <c:pt idx="5581">
                  <c:v>708</c:v>
                </c:pt>
                <c:pt idx="5582">
                  <c:v>660</c:v>
                </c:pt>
                <c:pt idx="5583">
                  <c:v>663</c:v>
                </c:pt>
                <c:pt idx="5584">
                  <c:v>695</c:v>
                </c:pt>
                <c:pt idx="5585">
                  <c:v>715</c:v>
                </c:pt>
                <c:pt idx="5586">
                  <c:v>806</c:v>
                </c:pt>
                <c:pt idx="5587">
                  <c:v>810</c:v>
                </c:pt>
                <c:pt idx="5588">
                  <c:v>811</c:v>
                </c:pt>
                <c:pt idx="5589">
                  <c:v>809</c:v>
                </c:pt>
                <c:pt idx="5590">
                  <c:v>806</c:v>
                </c:pt>
                <c:pt idx="5591">
                  <c:v>634</c:v>
                </c:pt>
                <c:pt idx="5592">
                  <c:v>556</c:v>
                </c:pt>
                <c:pt idx="5593">
                  <c:v>42</c:v>
                </c:pt>
                <c:pt idx="5594">
                  <c:v>0</c:v>
                </c:pt>
                <c:pt idx="5595">
                  <c:v>0</c:v>
                </c:pt>
                <c:pt idx="5596">
                  <c:v>7</c:v>
                </c:pt>
                <c:pt idx="5597">
                  <c:v>51</c:v>
                </c:pt>
                <c:pt idx="5598">
                  <c:v>62</c:v>
                </c:pt>
                <c:pt idx="5599">
                  <c:v>51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38</c:v>
                </c:pt>
                <c:pt idx="5605">
                  <c:v>100</c:v>
                </c:pt>
                <c:pt idx="5606">
                  <c:v>236</c:v>
                </c:pt>
                <c:pt idx="5607">
                  <c:v>277</c:v>
                </c:pt>
                <c:pt idx="5608">
                  <c:v>316</c:v>
                </c:pt>
                <c:pt idx="5609">
                  <c:v>439</c:v>
                </c:pt>
                <c:pt idx="5610">
                  <c:v>679</c:v>
                </c:pt>
                <c:pt idx="5611">
                  <c:v>798</c:v>
                </c:pt>
                <c:pt idx="5612">
                  <c:v>798</c:v>
                </c:pt>
                <c:pt idx="5613">
                  <c:v>797</c:v>
                </c:pt>
                <c:pt idx="5614">
                  <c:v>803</c:v>
                </c:pt>
                <c:pt idx="5615">
                  <c:v>693</c:v>
                </c:pt>
                <c:pt idx="5616">
                  <c:v>620</c:v>
                </c:pt>
                <c:pt idx="5617">
                  <c:v>474</c:v>
                </c:pt>
                <c:pt idx="5618">
                  <c:v>406</c:v>
                </c:pt>
                <c:pt idx="5619">
                  <c:v>383</c:v>
                </c:pt>
                <c:pt idx="5620">
                  <c:v>382</c:v>
                </c:pt>
                <c:pt idx="5621">
                  <c:v>445</c:v>
                </c:pt>
                <c:pt idx="5622">
                  <c:v>532</c:v>
                </c:pt>
                <c:pt idx="5623">
                  <c:v>679</c:v>
                </c:pt>
                <c:pt idx="5624">
                  <c:v>656</c:v>
                </c:pt>
                <c:pt idx="5625">
                  <c:v>684</c:v>
                </c:pt>
                <c:pt idx="5626">
                  <c:v>663</c:v>
                </c:pt>
                <c:pt idx="5627">
                  <c:v>570</c:v>
                </c:pt>
                <c:pt idx="5628">
                  <c:v>571</c:v>
                </c:pt>
                <c:pt idx="5629">
                  <c:v>566</c:v>
                </c:pt>
                <c:pt idx="5630">
                  <c:v>488</c:v>
                </c:pt>
                <c:pt idx="5631">
                  <c:v>461</c:v>
                </c:pt>
                <c:pt idx="5632">
                  <c:v>511</c:v>
                </c:pt>
                <c:pt idx="5633">
                  <c:v>653</c:v>
                </c:pt>
                <c:pt idx="5634">
                  <c:v>802</c:v>
                </c:pt>
                <c:pt idx="5635">
                  <c:v>810</c:v>
                </c:pt>
                <c:pt idx="5636">
                  <c:v>810</c:v>
                </c:pt>
                <c:pt idx="5637">
                  <c:v>806</c:v>
                </c:pt>
                <c:pt idx="5638">
                  <c:v>715</c:v>
                </c:pt>
                <c:pt idx="5639">
                  <c:v>648</c:v>
                </c:pt>
                <c:pt idx="5640">
                  <c:v>575</c:v>
                </c:pt>
                <c:pt idx="5641">
                  <c:v>477</c:v>
                </c:pt>
                <c:pt idx="5642">
                  <c:v>425</c:v>
                </c:pt>
                <c:pt idx="5643">
                  <c:v>408</c:v>
                </c:pt>
                <c:pt idx="5644">
                  <c:v>409</c:v>
                </c:pt>
                <c:pt idx="5645">
                  <c:v>421</c:v>
                </c:pt>
                <c:pt idx="5646">
                  <c:v>509</c:v>
                </c:pt>
                <c:pt idx="5647">
                  <c:v>509</c:v>
                </c:pt>
                <c:pt idx="5648">
                  <c:v>542</c:v>
                </c:pt>
                <c:pt idx="5649">
                  <c:v>560</c:v>
                </c:pt>
                <c:pt idx="5650">
                  <c:v>556</c:v>
                </c:pt>
                <c:pt idx="5651">
                  <c:v>530</c:v>
                </c:pt>
                <c:pt idx="5652">
                  <c:v>527</c:v>
                </c:pt>
                <c:pt idx="5653">
                  <c:v>511</c:v>
                </c:pt>
                <c:pt idx="5654">
                  <c:v>439</c:v>
                </c:pt>
                <c:pt idx="5655">
                  <c:v>429</c:v>
                </c:pt>
                <c:pt idx="5656">
                  <c:v>474</c:v>
                </c:pt>
                <c:pt idx="5657">
                  <c:v>603</c:v>
                </c:pt>
                <c:pt idx="5658">
                  <c:v>748</c:v>
                </c:pt>
                <c:pt idx="5659">
                  <c:v>700</c:v>
                </c:pt>
                <c:pt idx="5660">
                  <c:v>610</c:v>
                </c:pt>
                <c:pt idx="5661">
                  <c:v>610</c:v>
                </c:pt>
                <c:pt idx="5662">
                  <c:v>609</c:v>
                </c:pt>
                <c:pt idx="5663">
                  <c:v>560</c:v>
                </c:pt>
                <c:pt idx="5664">
                  <c:v>549</c:v>
                </c:pt>
                <c:pt idx="5665">
                  <c:v>489</c:v>
                </c:pt>
                <c:pt idx="5666">
                  <c:v>455</c:v>
                </c:pt>
                <c:pt idx="5667">
                  <c:v>455</c:v>
                </c:pt>
                <c:pt idx="5668">
                  <c:v>469</c:v>
                </c:pt>
                <c:pt idx="5669">
                  <c:v>558</c:v>
                </c:pt>
                <c:pt idx="5670">
                  <c:v>680</c:v>
                </c:pt>
                <c:pt idx="5671">
                  <c:v>702</c:v>
                </c:pt>
                <c:pt idx="5672">
                  <c:v>703</c:v>
                </c:pt>
                <c:pt idx="5673">
                  <c:v>702</c:v>
                </c:pt>
                <c:pt idx="5674">
                  <c:v>703</c:v>
                </c:pt>
                <c:pt idx="5675">
                  <c:v>673</c:v>
                </c:pt>
                <c:pt idx="5676">
                  <c:v>602</c:v>
                </c:pt>
                <c:pt idx="5677">
                  <c:v>579</c:v>
                </c:pt>
                <c:pt idx="5678">
                  <c:v>570</c:v>
                </c:pt>
                <c:pt idx="5679">
                  <c:v>601</c:v>
                </c:pt>
                <c:pt idx="5680">
                  <c:v>668</c:v>
                </c:pt>
                <c:pt idx="5681">
                  <c:v>749</c:v>
                </c:pt>
                <c:pt idx="5682">
                  <c:v>805</c:v>
                </c:pt>
                <c:pt idx="5683">
                  <c:v>805</c:v>
                </c:pt>
                <c:pt idx="5684">
                  <c:v>805</c:v>
                </c:pt>
                <c:pt idx="5685">
                  <c:v>805</c:v>
                </c:pt>
                <c:pt idx="5686">
                  <c:v>772</c:v>
                </c:pt>
                <c:pt idx="5687">
                  <c:v>660</c:v>
                </c:pt>
                <c:pt idx="5688">
                  <c:v>546</c:v>
                </c:pt>
                <c:pt idx="5689">
                  <c:v>570</c:v>
                </c:pt>
                <c:pt idx="5690">
                  <c:v>573</c:v>
                </c:pt>
                <c:pt idx="5691">
                  <c:v>566</c:v>
                </c:pt>
                <c:pt idx="5692">
                  <c:v>601</c:v>
                </c:pt>
                <c:pt idx="5693">
                  <c:v>691</c:v>
                </c:pt>
                <c:pt idx="5694">
                  <c:v>718</c:v>
                </c:pt>
                <c:pt idx="5695">
                  <c:v>796</c:v>
                </c:pt>
                <c:pt idx="5696">
                  <c:v>800</c:v>
                </c:pt>
                <c:pt idx="5697">
                  <c:v>724</c:v>
                </c:pt>
                <c:pt idx="5698">
                  <c:v>669</c:v>
                </c:pt>
                <c:pt idx="5699">
                  <c:v>649</c:v>
                </c:pt>
                <c:pt idx="5700">
                  <c:v>568</c:v>
                </c:pt>
                <c:pt idx="5701">
                  <c:v>564</c:v>
                </c:pt>
                <c:pt idx="5702">
                  <c:v>564</c:v>
                </c:pt>
                <c:pt idx="5703">
                  <c:v>565</c:v>
                </c:pt>
                <c:pt idx="5704">
                  <c:v>617</c:v>
                </c:pt>
                <c:pt idx="5705">
                  <c:v>682</c:v>
                </c:pt>
                <c:pt idx="5706">
                  <c:v>780</c:v>
                </c:pt>
                <c:pt idx="5707">
                  <c:v>779</c:v>
                </c:pt>
                <c:pt idx="5708">
                  <c:v>770</c:v>
                </c:pt>
                <c:pt idx="5709">
                  <c:v>786</c:v>
                </c:pt>
                <c:pt idx="5710">
                  <c:v>745</c:v>
                </c:pt>
                <c:pt idx="5711">
                  <c:v>644</c:v>
                </c:pt>
                <c:pt idx="5712">
                  <c:v>623</c:v>
                </c:pt>
                <c:pt idx="5713">
                  <c:v>667</c:v>
                </c:pt>
                <c:pt idx="5714">
                  <c:v>667</c:v>
                </c:pt>
                <c:pt idx="5715">
                  <c:v>666</c:v>
                </c:pt>
                <c:pt idx="5716">
                  <c:v>672</c:v>
                </c:pt>
                <c:pt idx="5717">
                  <c:v>715</c:v>
                </c:pt>
                <c:pt idx="5718">
                  <c:v>767</c:v>
                </c:pt>
                <c:pt idx="5719">
                  <c:v>808</c:v>
                </c:pt>
                <c:pt idx="5720">
                  <c:v>802</c:v>
                </c:pt>
                <c:pt idx="5721">
                  <c:v>678</c:v>
                </c:pt>
                <c:pt idx="5722">
                  <c:v>584</c:v>
                </c:pt>
                <c:pt idx="5723">
                  <c:v>473</c:v>
                </c:pt>
                <c:pt idx="5724">
                  <c:v>435</c:v>
                </c:pt>
                <c:pt idx="5725">
                  <c:v>388</c:v>
                </c:pt>
                <c:pt idx="5726">
                  <c:v>373</c:v>
                </c:pt>
                <c:pt idx="5727">
                  <c:v>374</c:v>
                </c:pt>
                <c:pt idx="5728">
                  <c:v>387</c:v>
                </c:pt>
                <c:pt idx="5729">
                  <c:v>571</c:v>
                </c:pt>
                <c:pt idx="5730">
                  <c:v>716</c:v>
                </c:pt>
                <c:pt idx="5731">
                  <c:v>795</c:v>
                </c:pt>
                <c:pt idx="5732">
                  <c:v>787</c:v>
                </c:pt>
                <c:pt idx="5733">
                  <c:v>741</c:v>
                </c:pt>
                <c:pt idx="5734">
                  <c:v>672</c:v>
                </c:pt>
                <c:pt idx="5735">
                  <c:v>580</c:v>
                </c:pt>
                <c:pt idx="5736">
                  <c:v>568</c:v>
                </c:pt>
                <c:pt idx="5737">
                  <c:v>576</c:v>
                </c:pt>
                <c:pt idx="5738">
                  <c:v>621</c:v>
                </c:pt>
                <c:pt idx="5739">
                  <c:v>627</c:v>
                </c:pt>
                <c:pt idx="5740">
                  <c:v>628</c:v>
                </c:pt>
                <c:pt idx="5741">
                  <c:v>682</c:v>
                </c:pt>
                <c:pt idx="5742">
                  <c:v>800</c:v>
                </c:pt>
                <c:pt idx="5743">
                  <c:v>806</c:v>
                </c:pt>
                <c:pt idx="5744">
                  <c:v>743</c:v>
                </c:pt>
                <c:pt idx="5745">
                  <c:v>631</c:v>
                </c:pt>
                <c:pt idx="5746">
                  <c:v>586</c:v>
                </c:pt>
                <c:pt idx="5747">
                  <c:v>540</c:v>
                </c:pt>
                <c:pt idx="5748">
                  <c:v>468</c:v>
                </c:pt>
                <c:pt idx="5749">
                  <c:v>426</c:v>
                </c:pt>
                <c:pt idx="5750">
                  <c:v>498</c:v>
                </c:pt>
                <c:pt idx="5751">
                  <c:v>402</c:v>
                </c:pt>
                <c:pt idx="5752">
                  <c:v>400</c:v>
                </c:pt>
                <c:pt idx="5753">
                  <c:v>598</c:v>
                </c:pt>
                <c:pt idx="5754">
                  <c:v>704</c:v>
                </c:pt>
                <c:pt idx="5755">
                  <c:v>722</c:v>
                </c:pt>
                <c:pt idx="5756">
                  <c:v>727</c:v>
                </c:pt>
                <c:pt idx="5757">
                  <c:v>744</c:v>
                </c:pt>
                <c:pt idx="5758">
                  <c:v>612</c:v>
                </c:pt>
                <c:pt idx="5759">
                  <c:v>334</c:v>
                </c:pt>
                <c:pt idx="5760">
                  <c:v>157</c:v>
                </c:pt>
                <c:pt idx="5761">
                  <c:v>0</c:v>
                </c:pt>
                <c:pt idx="5762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2</c:v>
                </c:pt>
                <c:pt idx="5862">
                  <c:v>4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2</c:v>
                </c:pt>
                <c:pt idx="5871">
                  <c:v>26</c:v>
                </c:pt>
                <c:pt idx="5872">
                  <c:v>22</c:v>
                </c:pt>
                <c:pt idx="5873">
                  <c:v>0</c:v>
                </c:pt>
                <c:pt idx="5874">
                  <c:v>24</c:v>
                </c:pt>
                <c:pt idx="5875">
                  <c:v>31</c:v>
                </c:pt>
                <c:pt idx="5876">
                  <c:v>57</c:v>
                </c:pt>
                <c:pt idx="5877">
                  <c:v>122</c:v>
                </c:pt>
                <c:pt idx="5878">
                  <c:v>239</c:v>
                </c:pt>
                <c:pt idx="5879">
                  <c:v>327</c:v>
                </c:pt>
                <c:pt idx="5880">
                  <c:v>383</c:v>
                </c:pt>
                <c:pt idx="5881">
                  <c:v>442</c:v>
                </c:pt>
                <c:pt idx="5882">
                  <c:v>497</c:v>
                </c:pt>
                <c:pt idx="5883">
                  <c:v>558</c:v>
                </c:pt>
                <c:pt idx="5884">
                  <c:v>622</c:v>
                </c:pt>
                <c:pt idx="5885">
                  <c:v>690</c:v>
                </c:pt>
                <c:pt idx="5886">
                  <c:v>750</c:v>
                </c:pt>
                <c:pt idx="5887">
                  <c:v>750</c:v>
                </c:pt>
                <c:pt idx="5888">
                  <c:v>734</c:v>
                </c:pt>
                <c:pt idx="5889">
                  <c:v>604</c:v>
                </c:pt>
                <c:pt idx="5890">
                  <c:v>492</c:v>
                </c:pt>
                <c:pt idx="5891">
                  <c:v>473</c:v>
                </c:pt>
                <c:pt idx="5892">
                  <c:v>372</c:v>
                </c:pt>
                <c:pt idx="5893">
                  <c:v>368</c:v>
                </c:pt>
                <c:pt idx="5894">
                  <c:v>368</c:v>
                </c:pt>
                <c:pt idx="5895">
                  <c:v>368</c:v>
                </c:pt>
                <c:pt idx="5896">
                  <c:v>383</c:v>
                </c:pt>
                <c:pt idx="5897">
                  <c:v>500</c:v>
                </c:pt>
                <c:pt idx="5898">
                  <c:v>682</c:v>
                </c:pt>
                <c:pt idx="5899">
                  <c:v>661</c:v>
                </c:pt>
                <c:pt idx="5900">
                  <c:v>659</c:v>
                </c:pt>
                <c:pt idx="5901">
                  <c:v>657</c:v>
                </c:pt>
                <c:pt idx="5902">
                  <c:v>606</c:v>
                </c:pt>
                <c:pt idx="5903">
                  <c:v>569</c:v>
                </c:pt>
                <c:pt idx="5904">
                  <c:v>479</c:v>
                </c:pt>
                <c:pt idx="5905">
                  <c:v>391</c:v>
                </c:pt>
                <c:pt idx="5906">
                  <c:v>369</c:v>
                </c:pt>
                <c:pt idx="5907">
                  <c:v>380</c:v>
                </c:pt>
                <c:pt idx="5908">
                  <c:v>481</c:v>
                </c:pt>
                <c:pt idx="5909">
                  <c:v>613</c:v>
                </c:pt>
                <c:pt idx="5910">
                  <c:v>644</c:v>
                </c:pt>
                <c:pt idx="5911">
                  <c:v>670</c:v>
                </c:pt>
                <c:pt idx="5912">
                  <c:v>597</c:v>
                </c:pt>
                <c:pt idx="5913">
                  <c:v>549</c:v>
                </c:pt>
                <c:pt idx="5914">
                  <c:v>546</c:v>
                </c:pt>
                <c:pt idx="5915">
                  <c:v>434</c:v>
                </c:pt>
                <c:pt idx="5916">
                  <c:v>402</c:v>
                </c:pt>
                <c:pt idx="5917">
                  <c:v>404</c:v>
                </c:pt>
                <c:pt idx="5918">
                  <c:v>404</c:v>
                </c:pt>
                <c:pt idx="5919">
                  <c:v>404</c:v>
                </c:pt>
                <c:pt idx="5920">
                  <c:v>435</c:v>
                </c:pt>
                <c:pt idx="5921">
                  <c:v>590</c:v>
                </c:pt>
                <c:pt idx="5922">
                  <c:v>748</c:v>
                </c:pt>
                <c:pt idx="5923">
                  <c:v>805</c:v>
                </c:pt>
                <c:pt idx="5924">
                  <c:v>801</c:v>
                </c:pt>
                <c:pt idx="5925">
                  <c:v>746</c:v>
                </c:pt>
                <c:pt idx="5926">
                  <c:v>632</c:v>
                </c:pt>
                <c:pt idx="5927">
                  <c:v>451</c:v>
                </c:pt>
                <c:pt idx="5928">
                  <c:v>370</c:v>
                </c:pt>
                <c:pt idx="5929">
                  <c:v>371</c:v>
                </c:pt>
                <c:pt idx="5930">
                  <c:v>370</c:v>
                </c:pt>
                <c:pt idx="5931">
                  <c:v>370</c:v>
                </c:pt>
                <c:pt idx="5932">
                  <c:v>474</c:v>
                </c:pt>
                <c:pt idx="5933">
                  <c:v>563</c:v>
                </c:pt>
                <c:pt idx="5934">
                  <c:v>595</c:v>
                </c:pt>
                <c:pt idx="5935">
                  <c:v>595</c:v>
                </c:pt>
                <c:pt idx="5936">
                  <c:v>595</c:v>
                </c:pt>
                <c:pt idx="5937">
                  <c:v>584</c:v>
                </c:pt>
                <c:pt idx="5938">
                  <c:v>558</c:v>
                </c:pt>
                <c:pt idx="5939">
                  <c:v>452</c:v>
                </c:pt>
                <c:pt idx="5940">
                  <c:v>369</c:v>
                </c:pt>
                <c:pt idx="5941">
                  <c:v>369</c:v>
                </c:pt>
                <c:pt idx="5942">
                  <c:v>370</c:v>
                </c:pt>
                <c:pt idx="5943">
                  <c:v>370</c:v>
                </c:pt>
                <c:pt idx="5944">
                  <c:v>377</c:v>
                </c:pt>
                <c:pt idx="5945">
                  <c:v>501</c:v>
                </c:pt>
                <c:pt idx="5946">
                  <c:v>703</c:v>
                </c:pt>
                <c:pt idx="5947">
                  <c:v>763</c:v>
                </c:pt>
                <c:pt idx="5948">
                  <c:v>763</c:v>
                </c:pt>
                <c:pt idx="5949">
                  <c:v>646</c:v>
                </c:pt>
                <c:pt idx="5950">
                  <c:v>600</c:v>
                </c:pt>
                <c:pt idx="5951">
                  <c:v>482</c:v>
                </c:pt>
                <c:pt idx="5952">
                  <c:v>452</c:v>
                </c:pt>
                <c:pt idx="5953">
                  <c:v>411</c:v>
                </c:pt>
                <c:pt idx="5954">
                  <c:v>370</c:v>
                </c:pt>
                <c:pt idx="5955">
                  <c:v>371</c:v>
                </c:pt>
                <c:pt idx="5956">
                  <c:v>371</c:v>
                </c:pt>
                <c:pt idx="5957">
                  <c:v>450</c:v>
                </c:pt>
                <c:pt idx="5958">
                  <c:v>535</c:v>
                </c:pt>
                <c:pt idx="5959">
                  <c:v>612</c:v>
                </c:pt>
                <c:pt idx="5960">
                  <c:v>612</c:v>
                </c:pt>
                <c:pt idx="5961">
                  <c:v>582</c:v>
                </c:pt>
                <c:pt idx="5962">
                  <c:v>510</c:v>
                </c:pt>
                <c:pt idx="5963">
                  <c:v>406</c:v>
                </c:pt>
                <c:pt idx="5964">
                  <c:v>386</c:v>
                </c:pt>
                <c:pt idx="5965">
                  <c:v>373</c:v>
                </c:pt>
                <c:pt idx="5966">
                  <c:v>364</c:v>
                </c:pt>
                <c:pt idx="5967">
                  <c:v>364</c:v>
                </c:pt>
                <c:pt idx="5968">
                  <c:v>366</c:v>
                </c:pt>
                <c:pt idx="5969">
                  <c:v>508</c:v>
                </c:pt>
                <c:pt idx="5970">
                  <c:v>757</c:v>
                </c:pt>
                <c:pt idx="5971">
                  <c:v>806</c:v>
                </c:pt>
                <c:pt idx="5972">
                  <c:v>800</c:v>
                </c:pt>
                <c:pt idx="5973">
                  <c:v>705</c:v>
                </c:pt>
                <c:pt idx="5974">
                  <c:v>584</c:v>
                </c:pt>
                <c:pt idx="5975">
                  <c:v>412</c:v>
                </c:pt>
                <c:pt idx="5976">
                  <c:v>370</c:v>
                </c:pt>
                <c:pt idx="5977">
                  <c:v>370</c:v>
                </c:pt>
                <c:pt idx="5978">
                  <c:v>370</c:v>
                </c:pt>
                <c:pt idx="5979">
                  <c:v>370</c:v>
                </c:pt>
                <c:pt idx="5980">
                  <c:v>370</c:v>
                </c:pt>
                <c:pt idx="5981">
                  <c:v>416</c:v>
                </c:pt>
                <c:pt idx="5982">
                  <c:v>544</c:v>
                </c:pt>
                <c:pt idx="5983">
                  <c:v>656</c:v>
                </c:pt>
                <c:pt idx="5984">
                  <c:v>657</c:v>
                </c:pt>
                <c:pt idx="5985">
                  <c:v>609</c:v>
                </c:pt>
                <c:pt idx="5986">
                  <c:v>567</c:v>
                </c:pt>
                <c:pt idx="5987">
                  <c:v>494</c:v>
                </c:pt>
                <c:pt idx="5988">
                  <c:v>429</c:v>
                </c:pt>
                <c:pt idx="5989">
                  <c:v>411</c:v>
                </c:pt>
                <c:pt idx="5990">
                  <c:v>415</c:v>
                </c:pt>
                <c:pt idx="5991">
                  <c:v>431</c:v>
                </c:pt>
                <c:pt idx="5992">
                  <c:v>490</c:v>
                </c:pt>
                <c:pt idx="5993">
                  <c:v>512</c:v>
                </c:pt>
                <c:pt idx="5994">
                  <c:v>696</c:v>
                </c:pt>
                <c:pt idx="5995">
                  <c:v>764</c:v>
                </c:pt>
                <c:pt idx="5996">
                  <c:v>760</c:v>
                </c:pt>
                <c:pt idx="5997">
                  <c:v>677</c:v>
                </c:pt>
                <c:pt idx="5998">
                  <c:v>564</c:v>
                </c:pt>
                <c:pt idx="5999">
                  <c:v>380</c:v>
                </c:pt>
                <c:pt idx="6000">
                  <c:v>367</c:v>
                </c:pt>
                <c:pt idx="6001">
                  <c:v>366</c:v>
                </c:pt>
                <c:pt idx="6002">
                  <c:v>366</c:v>
                </c:pt>
                <c:pt idx="6003">
                  <c:v>367</c:v>
                </c:pt>
                <c:pt idx="6004">
                  <c:v>367</c:v>
                </c:pt>
                <c:pt idx="6005">
                  <c:v>384</c:v>
                </c:pt>
                <c:pt idx="6006">
                  <c:v>600</c:v>
                </c:pt>
                <c:pt idx="6007">
                  <c:v>729</c:v>
                </c:pt>
                <c:pt idx="6008">
                  <c:v>733</c:v>
                </c:pt>
                <c:pt idx="6009">
                  <c:v>707</c:v>
                </c:pt>
                <c:pt idx="6010">
                  <c:v>705</c:v>
                </c:pt>
                <c:pt idx="6011">
                  <c:v>705</c:v>
                </c:pt>
                <c:pt idx="6012">
                  <c:v>704</c:v>
                </c:pt>
                <c:pt idx="6013">
                  <c:v>687</c:v>
                </c:pt>
                <c:pt idx="6014">
                  <c:v>587</c:v>
                </c:pt>
                <c:pt idx="6015">
                  <c:v>553</c:v>
                </c:pt>
                <c:pt idx="6016">
                  <c:v>582</c:v>
                </c:pt>
                <c:pt idx="6017">
                  <c:v>691</c:v>
                </c:pt>
                <c:pt idx="6018">
                  <c:v>712</c:v>
                </c:pt>
                <c:pt idx="6019">
                  <c:v>755</c:v>
                </c:pt>
                <c:pt idx="6020">
                  <c:v>756</c:v>
                </c:pt>
                <c:pt idx="6021">
                  <c:v>750</c:v>
                </c:pt>
                <c:pt idx="6022">
                  <c:v>687</c:v>
                </c:pt>
                <c:pt idx="6023">
                  <c:v>449</c:v>
                </c:pt>
                <c:pt idx="6024">
                  <c:v>367</c:v>
                </c:pt>
                <c:pt idx="6025">
                  <c:v>367</c:v>
                </c:pt>
                <c:pt idx="6026">
                  <c:v>367</c:v>
                </c:pt>
                <c:pt idx="6027">
                  <c:v>428</c:v>
                </c:pt>
                <c:pt idx="6028">
                  <c:v>493</c:v>
                </c:pt>
                <c:pt idx="6029">
                  <c:v>661</c:v>
                </c:pt>
                <c:pt idx="6030">
                  <c:v>691</c:v>
                </c:pt>
                <c:pt idx="6031">
                  <c:v>690</c:v>
                </c:pt>
                <c:pt idx="6032">
                  <c:v>690</c:v>
                </c:pt>
                <c:pt idx="6033">
                  <c:v>642</c:v>
                </c:pt>
                <c:pt idx="6034">
                  <c:v>586</c:v>
                </c:pt>
                <c:pt idx="6035">
                  <c:v>449</c:v>
                </c:pt>
                <c:pt idx="6036">
                  <c:v>390</c:v>
                </c:pt>
                <c:pt idx="6037">
                  <c:v>387</c:v>
                </c:pt>
                <c:pt idx="6038">
                  <c:v>387</c:v>
                </c:pt>
                <c:pt idx="6039">
                  <c:v>388</c:v>
                </c:pt>
                <c:pt idx="6040">
                  <c:v>387</c:v>
                </c:pt>
                <c:pt idx="6041">
                  <c:v>397</c:v>
                </c:pt>
                <c:pt idx="6042">
                  <c:v>614</c:v>
                </c:pt>
                <c:pt idx="6043">
                  <c:v>806</c:v>
                </c:pt>
                <c:pt idx="6044">
                  <c:v>810</c:v>
                </c:pt>
                <c:pt idx="6045">
                  <c:v>806</c:v>
                </c:pt>
                <c:pt idx="6046">
                  <c:v>647</c:v>
                </c:pt>
                <c:pt idx="6047">
                  <c:v>488</c:v>
                </c:pt>
                <c:pt idx="6048">
                  <c:v>568</c:v>
                </c:pt>
                <c:pt idx="6049">
                  <c:v>542</c:v>
                </c:pt>
                <c:pt idx="6050">
                  <c:v>496</c:v>
                </c:pt>
                <c:pt idx="6051">
                  <c:v>496</c:v>
                </c:pt>
                <c:pt idx="6052">
                  <c:v>496</c:v>
                </c:pt>
                <c:pt idx="6053">
                  <c:v>565</c:v>
                </c:pt>
                <c:pt idx="6054">
                  <c:v>620</c:v>
                </c:pt>
                <c:pt idx="6055">
                  <c:v>718</c:v>
                </c:pt>
                <c:pt idx="6056">
                  <c:v>729</c:v>
                </c:pt>
                <c:pt idx="6057">
                  <c:v>679</c:v>
                </c:pt>
                <c:pt idx="6058">
                  <c:v>588</c:v>
                </c:pt>
                <c:pt idx="6059">
                  <c:v>563</c:v>
                </c:pt>
                <c:pt idx="6060">
                  <c:v>532</c:v>
                </c:pt>
                <c:pt idx="6061">
                  <c:v>510</c:v>
                </c:pt>
                <c:pt idx="6062">
                  <c:v>501</c:v>
                </c:pt>
                <c:pt idx="6063">
                  <c:v>500</c:v>
                </c:pt>
                <c:pt idx="6064">
                  <c:v>580</c:v>
                </c:pt>
                <c:pt idx="6065">
                  <c:v>664</c:v>
                </c:pt>
                <c:pt idx="6066">
                  <c:v>796</c:v>
                </c:pt>
                <c:pt idx="6067">
                  <c:v>807</c:v>
                </c:pt>
                <c:pt idx="6068">
                  <c:v>806</c:v>
                </c:pt>
                <c:pt idx="6069">
                  <c:v>805</c:v>
                </c:pt>
                <c:pt idx="6070">
                  <c:v>777</c:v>
                </c:pt>
                <c:pt idx="6071">
                  <c:v>529</c:v>
                </c:pt>
                <c:pt idx="6072">
                  <c:v>414</c:v>
                </c:pt>
                <c:pt idx="6073">
                  <c:v>385</c:v>
                </c:pt>
                <c:pt idx="6074">
                  <c:v>390</c:v>
                </c:pt>
                <c:pt idx="6075">
                  <c:v>391</c:v>
                </c:pt>
                <c:pt idx="6076">
                  <c:v>392</c:v>
                </c:pt>
                <c:pt idx="6077">
                  <c:v>398</c:v>
                </c:pt>
                <c:pt idx="6078">
                  <c:v>554</c:v>
                </c:pt>
                <c:pt idx="6079">
                  <c:v>652</c:v>
                </c:pt>
                <c:pt idx="6080">
                  <c:v>556</c:v>
                </c:pt>
                <c:pt idx="6081">
                  <c:v>475</c:v>
                </c:pt>
                <c:pt idx="6082">
                  <c:v>470</c:v>
                </c:pt>
                <c:pt idx="6083">
                  <c:v>479</c:v>
                </c:pt>
                <c:pt idx="6084">
                  <c:v>612</c:v>
                </c:pt>
                <c:pt idx="6085">
                  <c:v>622</c:v>
                </c:pt>
                <c:pt idx="6086">
                  <c:v>623</c:v>
                </c:pt>
                <c:pt idx="6087">
                  <c:v>623</c:v>
                </c:pt>
                <c:pt idx="6088">
                  <c:v>664</c:v>
                </c:pt>
                <c:pt idx="6089">
                  <c:v>703</c:v>
                </c:pt>
                <c:pt idx="6090">
                  <c:v>784</c:v>
                </c:pt>
                <c:pt idx="6091">
                  <c:v>788</c:v>
                </c:pt>
                <c:pt idx="6092">
                  <c:v>788</c:v>
                </c:pt>
                <c:pt idx="6093">
                  <c:v>788</c:v>
                </c:pt>
                <c:pt idx="6094">
                  <c:v>769</c:v>
                </c:pt>
                <c:pt idx="6095">
                  <c:v>576</c:v>
                </c:pt>
                <c:pt idx="6096">
                  <c:v>500</c:v>
                </c:pt>
                <c:pt idx="6097">
                  <c:v>408</c:v>
                </c:pt>
                <c:pt idx="6098">
                  <c:v>486</c:v>
                </c:pt>
                <c:pt idx="6099">
                  <c:v>490</c:v>
                </c:pt>
                <c:pt idx="6100">
                  <c:v>516</c:v>
                </c:pt>
                <c:pt idx="6101">
                  <c:v>590</c:v>
                </c:pt>
                <c:pt idx="6102">
                  <c:v>734</c:v>
                </c:pt>
                <c:pt idx="6103">
                  <c:v>746</c:v>
                </c:pt>
                <c:pt idx="6104">
                  <c:v>745</c:v>
                </c:pt>
                <c:pt idx="6105">
                  <c:v>703</c:v>
                </c:pt>
                <c:pt idx="6106">
                  <c:v>734</c:v>
                </c:pt>
                <c:pt idx="6107">
                  <c:v>683</c:v>
                </c:pt>
                <c:pt idx="6108">
                  <c:v>640</c:v>
                </c:pt>
                <c:pt idx="6109">
                  <c:v>663</c:v>
                </c:pt>
                <c:pt idx="6110">
                  <c:v>665</c:v>
                </c:pt>
                <c:pt idx="6111">
                  <c:v>665</c:v>
                </c:pt>
                <c:pt idx="6112">
                  <c:v>671</c:v>
                </c:pt>
                <c:pt idx="6113">
                  <c:v>781</c:v>
                </c:pt>
                <c:pt idx="6114">
                  <c:v>795</c:v>
                </c:pt>
                <c:pt idx="6115">
                  <c:v>796</c:v>
                </c:pt>
                <c:pt idx="6116">
                  <c:v>795</c:v>
                </c:pt>
                <c:pt idx="6117">
                  <c:v>795</c:v>
                </c:pt>
                <c:pt idx="6118">
                  <c:v>786</c:v>
                </c:pt>
                <c:pt idx="6119">
                  <c:v>676</c:v>
                </c:pt>
                <c:pt idx="6120">
                  <c:v>597</c:v>
                </c:pt>
                <c:pt idx="6121">
                  <c:v>558</c:v>
                </c:pt>
                <c:pt idx="6122">
                  <c:v>534</c:v>
                </c:pt>
                <c:pt idx="6123">
                  <c:v>535</c:v>
                </c:pt>
                <c:pt idx="6124">
                  <c:v>527</c:v>
                </c:pt>
                <c:pt idx="6125">
                  <c:v>464</c:v>
                </c:pt>
                <c:pt idx="6126">
                  <c:v>545</c:v>
                </c:pt>
                <c:pt idx="6127">
                  <c:v>708</c:v>
                </c:pt>
                <c:pt idx="6128">
                  <c:v>716</c:v>
                </c:pt>
                <c:pt idx="6129">
                  <c:v>710</c:v>
                </c:pt>
                <c:pt idx="6130">
                  <c:v>658</c:v>
                </c:pt>
                <c:pt idx="6131">
                  <c:v>696</c:v>
                </c:pt>
                <c:pt idx="6132">
                  <c:v>695</c:v>
                </c:pt>
                <c:pt idx="6133">
                  <c:v>664</c:v>
                </c:pt>
                <c:pt idx="6134">
                  <c:v>646</c:v>
                </c:pt>
                <c:pt idx="6135">
                  <c:v>647</c:v>
                </c:pt>
                <c:pt idx="6136">
                  <c:v>670</c:v>
                </c:pt>
                <c:pt idx="6137">
                  <c:v>724</c:v>
                </c:pt>
                <c:pt idx="6138">
                  <c:v>808</c:v>
                </c:pt>
                <c:pt idx="6139">
                  <c:v>810</c:v>
                </c:pt>
                <c:pt idx="6140">
                  <c:v>789</c:v>
                </c:pt>
                <c:pt idx="6141">
                  <c:v>780</c:v>
                </c:pt>
                <c:pt idx="6142">
                  <c:v>774</c:v>
                </c:pt>
                <c:pt idx="6143">
                  <c:v>711</c:v>
                </c:pt>
                <c:pt idx="6144">
                  <c:v>552</c:v>
                </c:pt>
                <c:pt idx="6145">
                  <c:v>507</c:v>
                </c:pt>
                <c:pt idx="6146">
                  <c:v>457</c:v>
                </c:pt>
                <c:pt idx="6147">
                  <c:v>434</c:v>
                </c:pt>
                <c:pt idx="6148">
                  <c:v>449</c:v>
                </c:pt>
                <c:pt idx="6149">
                  <c:v>483</c:v>
                </c:pt>
                <c:pt idx="6150">
                  <c:v>484</c:v>
                </c:pt>
                <c:pt idx="6151">
                  <c:v>551</c:v>
                </c:pt>
                <c:pt idx="6152">
                  <c:v>583</c:v>
                </c:pt>
                <c:pt idx="6153">
                  <c:v>667</c:v>
                </c:pt>
                <c:pt idx="6154">
                  <c:v>612</c:v>
                </c:pt>
                <c:pt idx="6155">
                  <c:v>553</c:v>
                </c:pt>
                <c:pt idx="6156">
                  <c:v>550</c:v>
                </c:pt>
                <c:pt idx="6157">
                  <c:v>551</c:v>
                </c:pt>
                <c:pt idx="6158">
                  <c:v>563</c:v>
                </c:pt>
                <c:pt idx="6159">
                  <c:v>579</c:v>
                </c:pt>
                <c:pt idx="6160">
                  <c:v>594</c:v>
                </c:pt>
                <c:pt idx="6161">
                  <c:v>753</c:v>
                </c:pt>
                <c:pt idx="6162">
                  <c:v>758</c:v>
                </c:pt>
                <c:pt idx="6163">
                  <c:v>758</c:v>
                </c:pt>
                <c:pt idx="6164">
                  <c:v>757</c:v>
                </c:pt>
                <c:pt idx="6165">
                  <c:v>757</c:v>
                </c:pt>
                <c:pt idx="6166">
                  <c:v>757</c:v>
                </c:pt>
                <c:pt idx="6167">
                  <c:v>748</c:v>
                </c:pt>
                <c:pt idx="6168">
                  <c:v>561</c:v>
                </c:pt>
                <c:pt idx="6169">
                  <c:v>509</c:v>
                </c:pt>
                <c:pt idx="6170">
                  <c:v>509</c:v>
                </c:pt>
                <c:pt idx="6171">
                  <c:v>510</c:v>
                </c:pt>
                <c:pt idx="6172">
                  <c:v>512</c:v>
                </c:pt>
                <c:pt idx="6173">
                  <c:v>640</c:v>
                </c:pt>
                <c:pt idx="6174">
                  <c:v>695</c:v>
                </c:pt>
                <c:pt idx="6175">
                  <c:v>670</c:v>
                </c:pt>
                <c:pt idx="6176">
                  <c:v>656</c:v>
                </c:pt>
                <c:pt idx="6177">
                  <c:v>532</c:v>
                </c:pt>
                <c:pt idx="6178">
                  <c:v>405</c:v>
                </c:pt>
                <c:pt idx="6179">
                  <c:v>368</c:v>
                </c:pt>
                <c:pt idx="6180">
                  <c:v>368</c:v>
                </c:pt>
                <c:pt idx="6181">
                  <c:v>367</c:v>
                </c:pt>
                <c:pt idx="6182">
                  <c:v>368</c:v>
                </c:pt>
                <c:pt idx="6183">
                  <c:v>372</c:v>
                </c:pt>
                <c:pt idx="6184">
                  <c:v>513</c:v>
                </c:pt>
                <c:pt idx="6185">
                  <c:v>665</c:v>
                </c:pt>
                <c:pt idx="6186">
                  <c:v>785</c:v>
                </c:pt>
                <c:pt idx="6187">
                  <c:v>808</c:v>
                </c:pt>
                <c:pt idx="6188">
                  <c:v>808</c:v>
                </c:pt>
                <c:pt idx="6189">
                  <c:v>805</c:v>
                </c:pt>
                <c:pt idx="6190">
                  <c:v>667</c:v>
                </c:pt>
                <c:pt idx="6191">
                  <c:v>511</c:v>
                </c:pt>
                <c:pt idx="6192">
                  <c:v>433</c:v>
                </c:pt>
                <c:pt idx="6193">
                  <c:v>430</c:v>
                </c:pt>
                <c:pt idx="6194">
                  <c:v>406</c:v>
                </c:pt>
                <c:pt idx="6195">
                  <c:v>408</c:v>
                </c:pt>
                <c:pt idx="6196">
                  <c:v>408</c:v>
                </c:pt>
                <c:pt idx="6197">
                  <c:v>483</c:v>
                </c:pt>
                <c:pt idx="6198">
                  <c:v>676</c:v>
                </c:pt>
                <c:pt idx="6199">
                  <c:v>776</c:v>
                </c:pt>
                <c:pt idx="6200">
                  <c:v>745</c:v>
                </c:pt>
                <c:pt idx="6201">
                  <c:v>589</c:v>
                </c:pt>
                <c:pt idx="6202">
                  <c:v>558</c:v>
                </c:pt>
                <c:pt idx="6203">
                  <c:v>533</c:v>
                </c:pt>
                <c:pt idx="6204">
                  <c:v>494</c:v>
                </c:pt>
                <c:pt idx="6205">
                  <c:v>458</c:v>
                </c:pt>
                <c:pt idx="6206">
                  <c:v>460</c:v>
                </c:pt>
                <c:pt idx="6207">
                  <c:v>466</c:v>
                </c:pt>
                <c:pt idx="6208">
                  <c:v>552</c:v>
                </c:pt>
                <c:pt idx="6209">
                  <c:v>666</c:v>
                </c:pt>
                <c:pt idx="6210">
                  <c:v>785</c:v>
                </c:pt>
                <c:pt idx="6211">
                  <c:v>793</c:v>
                </c:pt>
                <c:pt idx="6212">
                  <c:v>793</c:v>
                </c:pt>
                <c:pt idx="6213">
                  <c:v>791</c:v>
                </c:pt>
                <c:pt idx="6214">
                  <c:v>716</c:v>
                </c:pt>
                <c:pt idx="6215">
                  <c:v>517</c:v>
                </c:pt>
                <c:pt idx="6216">
                  <c:v>435</c:v>
                </c:pt>
                <c:pt idx="6217">
                  <c:v>370</c:v>
                </c:pt>
                <c:pt idx="6218">
                  <c:v>369</c:v>
                </c:pt>
                <c:pt idx="6219">
                  <c:v>370</c:v>
                </c:pt>
                <c:pt idx="6220">
                  <c:v>383</c:v>
                </c:pt>
                <c:pt idx="6221">
                  <c:v>491</c:v>
                </c:pt>
                <c:pt idx="6222">
                  <c:v>583</c:v>
                </c:pt>
                <c:pt idx="6223">
                  <c:v>632</c:v>
                </c:pt>
                <c:pt idx="6224">
                  <c:v>627</c:v>
                </c:pt>
                <c:pt idx="6225">
                  <c:v>525</c:v>
                </c:pt>
                <c:pt idx="6226">
                  <c:v>448</c:v>
                </c:pt>
                <c:pt idx="6227">
                  <c:v>367</c:v>
                </c:pt>
                <c:pt idx="6228">
                  <c:v>367</c:v>
                </c:pt>
                <c:pt idx="6229">
                  <c:v>368</c:v>
                </c:pt>
                <c:pt idx="6230">
                  <c:v>367</c:v>
                </c:pt>
                <c:pt idx="6231">
                  <c:v>368</c:v>
                </c:pt>
                <c:pt idx="6232">
                  <c:v>422</c:v>
                </c:pt>
                <c:pt idx="6233">
                  <c:v>643</c:v>
                </c:pt>
                <c:pt idx="6234">
                  <c:v>803</c:v>
                </c:pt>
                <c:pt idx="6235">
                  <c:v>806</c:v>
                </c:pt>
                <c:pt idx="6236">
                  <c:v>807</c:v>
                </c:pt>
                <c:pt idx="6237">
                  <c:v>807</c:v>
                </c:pt>
                <c:pt idx="6238">
                  <c:v>802</c:v>
                </c:pt>
                <c:pt idx="6239">
                  <c:v>693</c:v>
                </c:pt>
                <c:pt idx="6240">
                  <c:v>567</c:v>
                </c:pt>
                <c:pt idx="6241">
                  <c:v>549</c:v>
                </c:pt>
                <c:pt idx="6242">
                  <c:v>551</c:v>
                </c:pt>
                <c:pt idx="6243">
                  <c:v>549</c:v>
                </c:pt>
                <c:pt idx="6244">
                  <c:v>550</c:v>
                </c:pt>
                <c:pt idx="6245">
                  <c:v>560</c:v>
                </c:pt>
                <c:pt idx="6246">
                  <c:v>690</c:v>
                </c:pt>
                <c:pt idx="6247">
                  <c:v>700</c:v>
                </c:pt>
                <c:pt idx="6248">
                  <c:v>692</c:v>
                </c:pt>
                <c:pt idx="6249">
                  <c:v>554</c:v>
                </c:pt>
                <c:pt idx="6250">
                  <c:v>556</c:v>
                </c:pt>
                <c:pt idx="6251">
                  <c:v>582</c:v>
                </c:pt>
                <c:pt idx="6252">
                  <c:v>581</c:v>
                </c:pt>
                <c:pt idx="6253">
                  <c:v>581</c:v>
                </c:pt>
                <c:pt idx="6254">
                  <c:v>581</c:v>
                </c:pt>
                <c:pt idx="6255">
                  <c:v>581</c:v>
                </c:pt>
                <c:pt idx="6256">
                  <c:v>580</c:v>
                </c:pt>
                <c:pt idx="6257">
                  <c:v>531</c:v>
                </c:pt>
                <c:pt idx="6258">
                  <c:v>709</c:v>
                </c:pt>
                <c:pt idx="6259">
                  <c:v>795</c:v>
                </c:pt>
                <c:pt idx="6260">
                  <c:v>794</c:v>
                </c:pt>
                <c:pt idx="6261">
                  <c:v>789</c:v>
                </c:pt>
                <c:pt idx="6262">
                  <c:v>674</c:v>
                </c:pt>
                <c:pt idx="6263">
                  <c:v>577</c:v>
                </c:pt>
                <c:pt idx="6264">
                  <c:v>559</c:v>
                </c:pt>
                <c:pt idx="6265">
                  <c:v>456</c:v>
                </c:pt>
                <c:pt idx="6266">
                  <c:v>457</c:v>
                </c:pt>
                <c:pt idx="6267">
                  <c:v>550</c:v>
                </c:pt>
                <c:pt idx="6268">
                  <c:v>595</c:v>
                </c:pt>
                <c:pt idx="6269">
                  <c:v>690</c:v>
                </c:pt>
                <c:pt idx="6270">
                  <c:v>696</c:v>
                </c:pt>
                <c:pt idx="6271">
                  <c:v>737</c:v>
                </c:pt>
                <c:pt idx="6272">
                  <c:v>690</c:v>
                </c:pt>
                <c:pt idx="6273">
                  <c:v>614</c:v>
                </c:pt>
                <c:pt idx="6274">
                  <c:v>611</c:v>
                </c:pt>
                <c:pt idx="6275">
                  <c:v>611</c:v>
                </c:pt>
                <c:pt idx="6276">
                  <c:v>596</c:v>
                </c:pt>
                <c:pt idx="6277">
                  <c:v>640</c:v>
                </c:pt>
                <c:pt idx="6278">
                  <c:v>641</c:v>
                </c:pt>
                <c:pt idx="6279">
                  <c:v>648</c:v>
                </c:pt>
                <c:pt idx="6280">
                  <c:v>688</c:v>
                </c:pt>
                <c:pt idx="6281">
                  <c:v>629</c:v>
                </c:pt>
                <c:pt idx="6282">
                  <c:v>752</c:v>
                </c:pt>
                <c:pt idx="6283">
                  <c:v>794</c:v>
                </c:pt>
                <c:pt idx="6284">
                  <c:v>794</c:v>
                </c:pt>
                <c:pt idx="6285">
                  <c:v>795</c:v>
                </c:pt>
                <c:pt idx="6286">
                  <c:v>672</c:v>
                </c:pt>
                <c:pt idx="6287">
                  <c:v>553</c:v>
                </c:pt>
                <c:pt idx="6288">
                  <c:v>409</c:v>
                </c:pt>
                <c:pt idx="6289">
                  <c:v>368</c:v>
                </c:pt>
                <c:pt idx="6290">
                  <c:v>370</c:v>
                </c:pt>
                <c:pt idx="6291">
                  <c:v>367</c:v>
                </c:pt>
                <c:pt idx="6292">
                  <c:v>364</c:v>
                </c:pt>
                <c:pt idx="6293">
                  <c:v>381</c:v>
                </c:pt>
                <c:pt idx="6294">
                  <c:v>513</c:v>
                </c:pt>
                <c:pt idx="6295">
                  <c:v>582</c:v>
                </c:pt>
                <c:pt idx="6296">
                  <c:v>583</c:v>
                </c:pt>
                <c:pt idx="6297">
                  <c:v>546</c:v>
                </c:pt>
                <c:pt idx="6298">
                  <c:v>592</c:v>
                </c:pt>
                <c:pt idx="6299">
                  <c:v>607</c:v>
                </c:pt>
                <c:pt idx="6300">
                  <c:v>581</c:v>
                </c:pt>
                <c:pt idx="6301">
                  <c:v>563</c:v>
                </c:pt>
                <c:pt idx="6302">
                  <c:v>557</c:v>
                </c:pt>
                <c:pt idx="6303">
                  <c:v>527</c:v>
                </c:pt>
                <c:pt idx="6304">
                  <c:v>592</c:v>
                </c:pt>
                <c:pt idx="6305">
                  <c:v>686</c:v>
                </c:pt>
                <c:pt idx="6306">
                  <c:v>799</c:v>
                </c:pt>
                <c:pt idx="6307">
                  <c:v>804</c:v>
                </c:pt>
                <c:pt idx="6308">
                  <c:v>759</c:v>
                </c:pt>
                <c:pt idx="6309">
                  <c:v>725</c:v>
                </c:pt>
                <c:pt idx="6310">
                  <c:v>690</c:v>
                </c:pt>
                <c:pt idx="6311">
                  <c:v>557</c:v>
                </c:pt>
                <c:pt idx="6312">
                  <c:v>506</c:v>
                </c:pt>
                <c:pt idx="6313">
                  <c:v>542</c:v>
                </c:pt>
                <c:pt idx="6314">
                  <c:v>457</c:v>
                </c:pt>
                <c:pt idx="6315">
                  <c:v>446</c:v>
                </c:pt>
                <c:pt idx="6316">
                  <c:v>445</c:v>
                </c:pt>
                <c:pt idx="6317">
                  <c:v>448</c:v>
                </c:pt>
                <c:pt idx="6318">
                  <c:v>539</c:v>
                </c:pt>
                <c:pt idx="6319">
                  <c:v>545</c:v>
                </c:pt>
                <c:pt idx="6320">
                  <c:v>550</c:v>
                </c:pt>
                <c:pt idx="6321">
                  <c:v>637</c:v>
                </c:pt>
                <c:pt idx="6322">
                  <c:v>559</c:v>
                </c:pt>
                <c:pt idx="6323">
                  <c:v>550</c:v>
                </c:pt>
                <c:pt idx="6324">
                  <c:v>513</c:v>
                </c:pt>
                <c:pt idx="6325">
                  <c:v>471</c:v>
                </c:pt>
                <c:pt idx="6326">
                  <c:v>469</c:v>
                </c:pt>
                <c:pt idx="6327">
                  <c:v>468</c:v>
                </c:pt>
                <c:pt idx="6328">
                  <c:v>502</c:v>
                </c:pt>
                <c:pt idx="6329">
                  <c:v>622</c:v>
                </c:pt>
                <c:pt idx="6330">
                  <c:v>746</c:v>
                </c:pt>
                <c:pt idx="6331">
                  <c:v>802</c:v>
                </c:pt>
                <c:pt idx="6332">
                  <c:v>806</c:v>
                </c:pt>
                <c:pt idx="6333">
                  <c:v>778</c:v>
                </c:pt>
                <c:pt idx="6334">
                  <c:v>572</c:v>
                </c:pt>
                <c:pt idx="6335">
                  <c:v>457</c:v>
                </c:pt>
                <c:pt idx="6336">
                  <c:v>453</c:v>
                </c:pt>
                <c:pt idx="6337">
                  <c:v>369</c:v>
                </c:pt>
                <c:pt idx="6338">
                  <c:v>365</c:v>
                </c:pt>
                <c:pt idx="6339">
                  <c:v>364</c:v>
                </c:pt>
                <c:pt idx="6340">
                  <c:v>367</c:v>
                </c:pt>
                <c:pt idx="6341">
                  <c:v>493</c:v>
                </c:pt>
                <c:pt idx="6342">
                  <c:v>636</c:v>
                </c:pt>
                <c:pt idx="6343">
                  <c:v>659</c:v>
                </c:pt>
                <c:pt idx="6344">
                  <c:v>646</c:v>
                </c:pt>
                <c:pt idx="6345">
                  <c:v>606</c:v>
                </c:pt>
                <c:pt idx="6346">
                  <c:v>557</c:v>
                </c:pt>
                <c:pt idx="6347">
                  <c:v>460</c:v>
                </c:pt>
                <c:pt idx="6348">
                  <c:v>443</c:v>
                </c:pt>
                <c:pt idx="6349">
                  <c:v>440</c:v>
                </c:pt>
                <c:pt idx="6350">
                  <c:v>442</c:v>
                </c:pt>
                <c:pt idx="6351">
                  <c:v>442</c:v>
                </c:pt>
                <c:pt idx="6352">
                  <c:v>446</c:v>
                </c:pt>
                <c:pt idx="6353">
                  <c:v>542</c:v>
                </c:pt>
                <c:pt idx="6354">
                  <c:v>670</c:v>
                </c:pt>
                <c:pt idx="6355">
                  <c:v>781</c:v>
                </c:pt>
                <c:pt idx="6356">
                  <c:v>737</c:v>
                </c:pt>
                <c:pt idx="6357">
                  <c:v>693</c:v>
                </c:pt>
                <c:pt idx="6358">
                  <c:v>643</c:v>
                </c:pt>
                <c:pt idx="6359">
                  <c:v>522</c:v>
                </c:pt>
                <c:pt idx="6360">
                  <c:v>452</c:v>
                </c:pt>
                <c:pt idx="6361">
                  <c:v>433</c:v>
                </c:pt>
                <c:pt idx="6362">
                  <c:v>414</c:v>
                </c:pt>
                <c:pt idx="6363">
                  <c:v>415</c:v>
                </c:pt>
                <c:pt idx="6364">
                  <c:v>441</c:v>
                </c:pt>
                <c:pt idx="6365">
                  <c:v>559</c:v>
                </c:pt>
                <c:pt idx="6366">
                  <c:v>639</c:v>
                </c:pt>
                <c:pt idx="6367">
                  <c:v>680</c:v>
                </c:pt>
                <c:pt idx="6368">
                  <c:v>584</c:v>
                </c:pt>
                <c:pt idx="6369">
                  <c:v>530</c:v>
                </c:pt>
                <c:pt idx="6370">
                  <c:v>511</c:v>
                </c:pt>
                <c:pt idx="6371">
                  <c:v>417</c:v>
                </c:pt>
                <c:pt idx="6372">
                  <c:v>389</c:v>
                </c:pt>
                <c:pt idx="6373">
                  <c:v>389</c:v>
                </c:pt>
                <c:pt idx="6374">
                  <c:v>413</c:v>
                </c:pt>
                <c:pt idx="6375">
                  <c:v>442</c:v>
                </c:pt>
                <c:pt idx="6376">
                  <c:v>537</c:v>
                </c:pt>
                <c:pt idx="6377">
                  <c:v>595</c:v>
                </c:pt>
                <c:pt idx="6378">
                  <c:v>709</c:v>
                </c:pt>
                <c:pt idx="6379">
                  <c:v>791</c:v>
                </c:pt>
                <c:pt idx="6380">
                  <c:v>800</c:v>
                </c:pt>
                <c:pt idx="6381">
                  <c:v>739</c:v>
                </c:pt>
                <c:pt idx="6382">
                  <c:v>693</c:v>
                </c:pt>
                <c:pt idx="6383">
                  <c:v>600</c:v>
                </c:pt>
                <c:pt idx="6384">
                  <c:v>432</c:v>
                </c:pt>
                <c:pt idx="6385">
                  <c:v>389</c:v>
                </c:pt>
                <c:pt idx="6386">
                  <c:v>372</c:v>
                </c:pt>
                <c:pt idx="6387">
                  <c:v>368</c:v>
                </c:pt>
                <c:pt idx="6388">
                  <c:v>369</c:v>
                </c:pt>
                <c:pt idx="6389">
                  <c:v>379</c:v>
                </c:pt>
                <c:pt idx="6390">
                  <c:v>574</c:v>
                </c:pt>
                <c:pt idx="6391">
                  <c:v>666</c:v>
                </c:pt>
                <c:pt idx="6392">
                  <c:v>669</c:v>
                </c:pt>
                <c:pt idx="6393">
                  <c:v>682</c:v>
                </c:pt>
                <c:pt idx="6394">
                  <c:v>700</c:v>
                </c:pt>
                <c:pt idx="6395">
                  <c:v>691</c:v>
                </c:pt>
                <c:pt idx="6396">
                  <c:v>691</c:v>
                </c:pt>
                <c:pt idx="6397">
                  <c:v>670</c:v>
                </c:pt>
                <c:pt idx="6398">
                  <c:v>694</c:v>
                </c:pt>
                <c:pt idx="6399">
                  <c:v>768</c:v>
                </c:pt>
                <c:pt idx="6400">
                  <c:v>753</c:v>
                </c:pt>
                <c:pt idx="6401">
                  <c:v>756</c:v>
                </c:pt>
                <c:pt idx="6402">
                  <c:v>762</c:v>
                </c:pt>
                <c:pt idx="6403">
                  <c:v>807</c:v>
                </c:pt>
                <c:pt idx="6404">
                  <c:v>804</c:v>
                </c:pt>
                <c:pt idx="6405">
                  <c:v>708</c:v>
                </c:pt>
                <c:pt idx="6406">
                  <c:v>654</c:v>
                </c:pt>
                <c:pt idx="6407">
                  <c:v>514</c:v>
                </c:pt>
                <c:pt idx="6408">
                  <c:v>444</c:v>
                </c:pt>
                <c:pt idx="6409">
                  <c:v>373</c:v>
                </c:pt>
                <c:pt idx="6410">
                  <c:v>368</c:v>
                </c:pt>
                <c:pt idx="6411">
                  <c:v>368</c:v>
                </c:pt>
                <c:pt idx="6412">
                  <c:v>368</c:v>
                </c:pt>
                <c:pt idx="6413">
                  <c:v>392</c:v>
                </c:pt>
                <c:pt idx="6414">
                  <c:v>629</c:v>
                </c:pt>
                <c:pt idx="6415">
                  <c:v>797</c:v>
                </c:pt>
                <c:pt idx="6416">
                  <c:v>718</c:v>
                </c:pt>
                <c:pt idx="6417">
                  <c:v>714</c:v>
                </c:pt>
                <c:pt idx="6418">
                  <c:v>713</c:v>
                </c:pt>
                <c:pt idx="6419">
                  <c:v>700</c:v>
                </c:pt>
                <c:pt idx="6420">
                  <c:v>701</c:v>
                </c:pt>
                <c:pt idx="6421">
                  <c:v>700</c:v>
                </c:pt>
                <c:pt idx="6422">
                  <c:v>680</c:v>
                </c:pt>
                <c:pt idx="6423">
                  <c:v>604</c:v>
                </c:pt>
                <c:pt idx="6424">
                  <c:v>558</c:v>
                </c:pt>
                <c:pt idx="6425">
                  <c:v>624</c:v>
                </c:pt>
                <c:pt idx="6426">
                  <c:v>690</c:v>
                </c:pt>
                <c:pt idx="6427">
                  <c:v>801</c:v>
                </c:pt>
                <c:pt idx="6428">
                  <c:v>806</c:v>
                </c:pt>
                <c:pt idx="6429">
                  <c:v>750</c:v>
                </c:pt>
                <c:pt idx="6430">
                  <c:v>690</c:v>
                </c:pt>
                <c:pt idx="6431">
                  <c:v>672</c:v>
                </c:pt>
                <c:pt idx="6432">
                  <c:v>623</c:v>
                </c:pt>
                <c:pt idx="6433">
                  <c:v>623</c:v>
                </c:pt>
                <c:pt idx="6434">
                  <c:v>623</c:v>
                </c:pt>
                <c:pt idx="6435">
                  <c:v>623</c:v>
                </c:pt>
                <c:pt idx="6436">
                  <c:v>623</c:v>
                </c:pt>
                <c:pt idx="6437">
                  <c:v>662</c:v>
                </c:pt>
                <c:pt idx="6438">
                  <c:v>724</c:v>
                </c:pt>
                <c:pt idx="6439">
                  <c:v>770</c:v>
                </c:pt>
                <c:pt idx="6440">
                  <c:v>762</c:v>
                </c:pt>
                <c:pt idx="6441">
                  <c:v>635</c:v>
                </c:pt>
                <c:pt idx="6442">
                  <c:v>539</c:v>
                </c:pt>
                <c:pt idx="6443">
                  <c:v>515</c:v>
                </c:pt>
                <c:pt idx="6444">
                  <c:v>472</c:v>
                </c:pt>
                <c:pt idx="6445">
                  <c:v>459</c:v>
                </c:pt>
                <c:pt idx="6446">
                  <c:v>447</c:v>
                </c:pt>
                <c:pt idx="6447">
                  <c:v>451</c:v>
                </c:pt>
                <c:pt idx="6448">
                  <c:v>476</c:v>
                </c:pt>
                <c:pt idx="6449">
                  <c:v>575</c:v>
                </c:pt>
                <c:pt idx="6450">
                  <c:v>717</c:v>
                </c:pt>
                <c:pt idx="6451">
                  <c:v>728</c:v>
                </c:pt>
                <c:pt idx="6452">
                  <c:v>753</c:v>
                </c:pt>
                <c:pt idx="6453">
                  <c:v>725</c:v>
                </c:pt>
                <c:pt idx="6454">
                  <c:v>670</c:v>
                </c:pt>
                <c:pt idx="6455">
                  <c:v>594</c:v>
                </c:pt>
                <c:pt idx="6456">
                  <c:v>575</c:v>
                </c:pt>
                <c:pt idx="6457">
                  <c:v>518</c:v>
                </c:pt>
                <c:pt idx="6458">
                  <c:v>516</c:v>
                </c:pt>
                <c:pt idx="6459">
                  <c:v>540</c:v>
                </c:pt>
                <c:pt idx="6460">
                  <c:v>546</c:v>
                </c:pt>
                <c:pt idx="6461">
                  <c:v>596</c:v>
                </c:pt>
                <c:pt idx="6462">
                  <c:v>603</c:v>
                </c:pt>
                <c:pt idx="6463">
                  <c:v>620</c:v>
                </c:pt>
                <c:pt idx="6464">
                  <c:v>578</c:v>
                </c:pt>
                <c:pt idx="6465">
                  <c:v>545</c:v>
                </c:pt>
                <c:pt idx="6466">
                  <c:v>519</c:v>
                </c:pt>
                <c:pt idx="6467">
                  <c:v>455</c:v>
                </c:pt>
                <c:pt idx="6468">
                  <c:v>455</c:v>
                </c:pt>
                <c:pt idx="6469">
                  <c:v>435</c:v>
                </c:pt>
                <c:pt idx="6470">
                  <c:v>374</c:v>
                </c:pt>
                <c:pt idx="6471">
                  <c:v>383</c:v>
                </c:pt>
                <c:pt idx="6472">
                  <c:v>426</c:v>
                </c:pt>
                <c:pt idx="6473">
                  <c:v>475</c:v>
                </c:pt>
                <c:pt idx="6474">
                  <c:v>578</c:v>
                </c:pt>
                <c:pt idx="6475">
                  <c:v>706</c:v>
                </c:pt>
                <c:pt idx="6476">
                  <c:v>711</c:v>
                </c:pt>
                <c:pt idx="6477">
                  <c:v>667</c:v>
                </c:pt>
                <c:pt idx="6478">
                  <c:v>663</c:v>
                </c:pt>
                <c:pt idx="6479">
                  <c:v>548</c:v>
                </c:pt>
                <c:pt idx="6480">
                  <c:v>464</c:v>
                </c:pt>
                <c:pt idx="6481">
                  <c:v>439</c:v>
                </c:pt>
                <c:pt idx="6482">
                  <c:v>439</c:v>
                </c:pt>
                <c:pt idx="6483">
                  <c:v>439</c:v>
                </c:pt>
                <c:pt idx="6484">
                  <c:v>448</c:v>
                </c:pt>
                <c:pt idx="6485">
                  <c:v>464</c:v>
                </c:pt>
                <c:pt idx="6486">
                  <c:v>467</c:v>
                </c:pt>
                <c:pt idx="6487">
                  <c:v>563</c:v>
                </c:pt>
                <c:pt idx="6488">
                  <c:v>581</c:v>
                </c:pt>
                <c:pt idx="6489">
                  <c:v>515</c:v>
                </c:pt>
                <c:pt idx="6490">
                  <c:v>496</c:v>
                </c:pt>
                <c:pt idx="6491">
                  <c:v>496</c:v>
                </c:pt>
                <c:pt idx="6492">
                  <c:v>478</c:v>
                </c:pt>
                <c:pt idx="6493">
                  <c:v>447</c:v>
                </c:pt>
                <c:pt idx="6494">
                  <c:v>395</c:v>
                </c:pt>
                <c:pt idx="6495">
                  <c:v>395</c:v>
                </c:pt>
                <c:pt idx="6496">
                  <c:v>462</c:v>
                </c:pt>
                <c:pt idx="6497">
                  <c:v>544</c:v>
                </c:pt>
                <c:pt idx="6498">
                  <c:v>646</c:v>
                </c:pt>
                <c:pt idx="6499">
                  <c:v>755</c:v>
                </c:pt>
                <c:pt idx="6500">
                  <c:v>760</c:v>
                </c:pt>
                <c:pt idx="6501">
                  <c:v>738</c:v>
                </c:pt>
                <c:pt idx="6502">
                  <c:v>624</c:v>
                </c:pt>
                <c:pt idx="6503">
                  <c:v>543</c:v>
                </c:pt>
                <c:pt idx="6504">
                  <c:v>466</c:v>
                </c:pt>
                <c:pt idx="6505">
                  <c:v>460</c:v>
                </c:pt>
                <c:pt idx="6506">
                  <c:v>459</c:v>
                </c:pt>
                <c:pt idx="6507">
                  <c:v>461</c:v>
                </c:pt>
                <c:pt idx="6508">
                  <c:v>591</c:v>
                </c:pt>
                <c:pt idx="6509">
                  <c:v>673</c:v>
                </c:pt>
                <c:pt idx="6510">
                  <c:v>687</c:v>
                </c:pt>
                <c:pt idx="6511">
                  <c:v>728</c:v>
                </c:pt>
                <c:pt idx="6512">
                  <c:v>723</c:v>
                </c:pt>
                <c:pt idx="6513">
                  <c:v>643</c:v>
                </c:pt>
                <c:pt idx="6514">
                  <c:v>572</c:v>
                </c:pt>
                <c:pt idx="6515">
                  <c:v>500</c:v>
                </c:pt>
                <c:pt idx="6516">
                  <c:v>499</c:v>
                </c:pt>
                <c:pt idx="6517">
                  <c:v>500</c:v>
                </c:pt>
                <c:pt idx="6518">
                  <c:v>514</c:v>
                </c:pt>
                <c:pt idx="6519">
                  <c:v>535</c:v>
                </c:pt>
                <c:pt idx="6520">
                  <c:v>617</c:v>
                </c:pt>
                <c:pt idx="6521">
                  <c:v>721</c:v>
                </c:pt>
                <c:pt idx="6522">
                  <c:v>783</c:v>
                </c:pt>
                <c:pt idx="6523">
                  <c:v>788</c:v>
                </c:pt>
                <c:pt idx="6524">
                  <c:v>793</c:v>
                </c:pt>
                <c:pt idx="6525">
                  <c:v>793</c:v>
                </c:pt>
                <c:pt idx="6526">
                  <c:v>752</c:v>
                </c:pt>
                <c:pt idx="6527">
                  <c:v>708</c:v>
                </c:pt>
                <c:pt idx="6528">
                  <c:v>630</c:v>
                </c:pt>
                <c:pt idx="6529">
                  <c:v>505</c:v>
                </c:pt>
                <c:pt idx="6530">
                  <c:v>452</c:v>
                </c:pt>
                <c:pt idx="6531">
                  <c:v>441</c:v>
                </c:pt>
                <c:pt idx="6532">
                  <c:v>446</c:v>
                </c:pt>
                <c:pt idx="6533">
                  <c:v>578</c:v>
                </c:pt>
                <c:pt idx="6534">
                  <c:v>687</c:v>
                </c:pt>
                <c:pt idx="6535">
                  <c:v>669</c:v>
                </c:pt>
                <c:pt idx="6536">
                  <c:v>588</c:v>
                </c:pt>
                <c:pt idx="6537">
                  <c:v>548</c:v>
                </c:pt>
                <c:pt idx="6538">
                  <c:v>558</c:v>
                </c:pt>
                <c:pt idx="6539">
                  <c:v>580</c:v>
                </c:pt>
                <c:pt idx="6540">
                  <c:v>562</c:v>
                </c:pt>
                <c:pt idx="6541">
                  <c:v>519</c:v>
                </c:pt>
                <c:pt idx="6542">
                  <c:v>493</c:v>
                </c:pt>
                <c:pt idx="6543">
                  <c:v>449</c:v>
                </c:pt>
                <c:pt idx="6544">
                  <c:v>440</c:v>
                </c:pt>
                <c:pt idx="6545">
                  <c:v>470</c:v>
                </c:pt>
                <c:pt idx="6546">
                  <c:v>618</c:v>
                </c:pt>
                <c:pt idx="6547">
                  <c:v>763</c:v>
                </c:pt>
                <c:pt idx="6548">
                  <c:v>773</c:v>
                </c:pt>
                <c:pt idx="6549">
                  <c:v>657</c:v>
                </c:pt>
                <c:pt idx="6550">
                  <c:v>573</c:v>
                </c:pt>
                <c:pt idx="6551">
                  <c:v>503</c:v>
                </c:pt>
                <c:pt idx="6552">
                  <c:v>431</c:v>
                </c:pt>
                <c:pt idx="6553">
                  <c:v>367</c:v>
                </c:pt>
                <c:pt idx="6554">
                  <c:v>365</c:v>
                </c:pt>
                <c:pt idx="6555">
                  <c:v>384</c:v>
                </c:pt>
                <c:pt idx="6556">
                  <c:v>474</c:v>
                </c:pt>
                <c:pt idx="6557">
                  <c:v>574</c:v>
                </c:pt>
                <c:pt idx="6558">
                  <c:v>713</c:v>
                </c:pt>
                <c:pt idx="6559">
                  <c:v>801</c:v>
                </c:pt>
                <c:pt idx="6560">
                  <c:v>772</c:v>
                </c:pt>
                <c:pt idx="6561">
                  <c:v>561</c:v>
                </c:pt>
                <c:pt idx="6562">
                  <c:v>397</c:v>
                </c:pt>
                <c:pt idx="6563">
                  <c:v>382</c:v>
                </c:pt>
                <c:pt idx="6564">
                  <c:v>381</c:v>
                </c:pt>
                <c:pt idx="6565">
                  <c:v>382</c:v>
                </c:pt>
                <c:pt idx="6566">
                  <c:v>381</c:v>
                </c:pt>
                <c:pt idx="6567">
                  <c:v>381</c:v>
                </c:pt>
                <c:pt idx="6568">
                  <c:v>386</c:v>
                </c:pt>
                <c:pt idx="6569">
                  <c:v>512</c:v>
                </c:pt>
                <c:pt idx="6570">
                  <c:v>691</c:v>
                </c:pt>
                <c:pt idx="6571">
                  <c:v>791</c:v>
                </c:pt>
                <c:pt idx="6572">
                  <c:v>808</c:v>
                </c:pt>
                <c:pt idx="6573">
                  <c:v>808</c:v>
                </c:pt>
                <c:pt idx="6574">
                  <c:v>797</c:v>
                </c:pt>
                <c:pt idx="6575">
                  <c:v>570</c:v>
                </c:pt>
                <c:pt idx="6576">
                  <c:v>370</c:v>
                </c:pt>
                <c:pt idx="6577">
                  <c:v>365</c:v>
                </c:pt>
                <c:pt idx="6578">
                  <c:v>365</c:v>
                </c:pt>
                <c:pt idx="6579">
                  <c:v>365</c:v>
                </c:pt>
                <c:pt idx="6580">
                  <c:v>365</c:v>
                </c:pt>
                <c:pt idx="6581">
                  <c:v>460</c:v>
                </c:pt>
                <c:pt idx="6582">
                  <c:v>570</c:v>
                </c:pt>
                <c:pt idx="6583">
                  <c:v>627</c:v>
                </c:pt>
                <c:pt idx="6584">
                  <c:v>649</c:v>
                </c:pt>
                <c:pt idx="6585">
                  <c:v>498</c:v>
                </c:pt>
                <c:pt idx="6586">
                  <c:v>446</c:v>
                </c:pt>
                <c:pt idx="6587">
                  <c:v>398</c:v>
                </c:pt>
                <c:pt idx="6588">
                  <c:v>395</c:v>
                </c:pt>
                <c:pt idx="6589">
                  <c:v>395</c:v>
                </c:pt>
                <c:pt idx="6590">
                  <c:v>395</c:v>
                </c:pt>
                <c:pt idx="6591">
                  <c:v>395</c:v>
                </c:pt>
                <c:pt idx="6592">
                  <c:v>409</c:v>
                </c:pt>
                <c:pt idx="6593">
                  <c:v>554</c:v>
                </c:pt>
                <c:pt idx="6594">
                  <c:v>697</c:v>
                </c:pt>
                <c:pt idx="6595">
                  <c:v>756</c:v>
                </c:pt>
                <c:pt idx="6596">
                  <c:v>787</c:v>
                </c:pt>
                <c:pt idx="6597">
                  <c:v>787</c:v>
                </c:pt>
                <c:pt idx="6598">
                  <c:v>704</c:v>
                </c:pt>
                <c:pt idx="6599">
                  <c:v>518</c:v>
                </c:pt>
                <c:pt idx="6600">
                  <c:v>481</c:v>
                </c:pt>
                <c:pt idx="6601">
                  <c:v>429</c:v>
                </c:pt>
                <c:pt idx="6602">
                  <c:v>430</c:v>
                </c:pt>
                <c:pt idx="6603">
                  <c:v>430</c:v>
                </c:pt>
                <c:pt idx="6604">
                  <c:v>430</c:v>
                </c:pt>
                <c:pt idx="6605">
                  <c:v>441</c:v>
                </c:pt>
                <c:pt idx="6606">
                  <c:v>623</c:v>
                </c:pt>
                <c:pt idx="6607">
                  <c:v>710</c:v>
                </c:pt>
                <c:pt idx="6608">
                  <c:v>700</c:v>
                </c:pt>
                <c:pt idx="6609">
                  <c:v>653</c:v>
                </c:pt>
                <c:pt idx="6610">
                  <c:v>520</c:v>
                </c:pt>
                <c:pt idx="6611">
                  <c:v>508</c:v>
                </c:pt>
                <c:pt idx="6612">
                  <c:v>509</c:v>
                </c:pt>
                <c:pt idx="6613">
                  <c:v>516</c:v>
                </c:pt>
                <c:pt idx="6614">
                  <c:v>551</c:v>
                </c:pt>
                <c:pt idx="6615">
                  <c:v>508</c:v>
                </c:pt>
                <c:pt idx="6616">
                  <c:v>493</c:v>
                </c:pt>
                <c:pt idx="6617">
                  <c:v>606</c:v>
                </c:pt>
                <c:pt idx="6618">
                  <c:v>688</c:v>
                </c:pt>
                <c:pt idx="6619">
                  <c:v>754</c:v>
                </c:pt>
                <c:pt idx="6620">
                  <c:v>753</c:v>
                </c:pt>
                <c:pt idx="6621">
                  <c:v>792</c:v>
                </c:pt>
                <c:pt idx="6622">
                  <c:v>691</c:v>
                </c:pt>
                <c:pt idx="6623">
                  <c:v>566</c:v>
                </c:pt>
                <c:pt idx="6624">
                  <c:v>481</c:v>
                </c:pt>
                <c:pt idx="6625">
                  <c:v>440</c:v>
                </c:pt>
                <c:pt idx="6626">
                  <c:v>440</c:v>
                </c:pt>
                <c:pt idx="6627">
                  <c:v>441</c:v>
                </c:pt>
                <c:pt idx="6628">
                  <c:v>481</c:v>
                </c:pt>
                <c:pt idx="6629">
                  <c:v>542</c:v>
                </c:pt>
                <c:pt idx="6630">
                  <c:v>624</c:v>
                </c:pt>
                <c:pt idx="6631">
                  <c:v>705</c:v>
                </c:pt>
                <c:pt idx="6632">
                  <c:v>678</c:v>
                </c:pt>
                <c:pt idx="6633">
                  <c:v>605</c:v>
                </c:pt>
                <c:pt idx="6634">
                  <c:v>606</c:v>
                </c:pt>
                <c:pt idx="6635">
                  <c:v>601</c:v>
                </c:pt>
                <c:pt idx="6636">
                  <c:v>606</c:v>
                </c:pt>
                <c:pt idx="6637">
                  <c:v>570</c:v>
                </c:pt>
                <c:pt idx="6638">
                  <c:v>546</c:v>
                </c:pt>
                <c:pt idx="6639">
                  <c:v>568</c:v>
                </c:pt>
                <c:pt idx="6640">
                  <c:v>620</c:v>
                </c:pt>
                <c:pt idx="6641">
                  <c:v>663</c:v>
                </c:pt>
                <c:pt idx="6642">
                  <c:v>758</c:v>
                </c:pt>
                <c:pt idx="6643">
                  <c:v>802</c:v>
                </c:pt>
                <c:pt idx="6644">
                  <c:v>811</c:v>
                </c:pt>
                <c:pt idx="6645">
                  <c:v>809</c:v>
                </c:pt>
                <c:pt idx="6646">
                  <c:v>727</c:v>
                </c:pt>
                <c:pt idx="6647">
                  <c:v>647</c:v>
                </c:pt>
                <c:pt idx="6648">
                  <c:v>549</c:v>
                </c:pt>
                <c:pt idx="6649">
                  <c:v>445</c:v>
                </c:pt>
                <c:pt idx="6650">
                  <c:v>393</c:v>
                </c:pt>
                <c:pt idx="6651">
                  <c:v>370</c:v>
                </c:pt>
                <c:pt idx="6652">
                  <c:v>375</c:v>
                </c:pt>
                <c:pt idx="6653">
                  <c:v>435</c:v>
                </c:pt>
                <c:pt idx="6654">
                  <c:v>557</c:v>
                </c:pt>
                <c:pt idx="6655">
                  <c:v>486</c:v>
                </c:pt>
                <c:pt idx="6656">
                  <c:v>470</c:v>
                </c:pt>
                <c:pt idx="6657">
                  <c:v>615</c:v>
                </c:pt>
                <c:pt idx="6658">
                  <c:v>488</c:v>
                </c:pt>
                <c:pt idx="6659">
                  <c:v>479</c:v>
                </c:pt>
                <c:pt idx="6660">
                  <c:v>467</c:v>
                </c:pt>
                <c:pt idx="6661">
                  <c:v>461</c:v>
                </c:pt>
                <c:pt idx="6662">
                  <c:v>456</c:v>
                </c:pt>
                <c:pt idx="6663">
                  <c:v>523</c:v>
                </c:pt>
                <c:pt idx="6664">
                  <c:v>558</c:v>
                </c:pt>
                <c:pt idx="6665">
                  <c:v>642</c:v>
                </c:pt>
                <c:pt idx="6666">
                  <c:v>753</c:v>
                </c:pt>
                <c:pt idx="6667">
                  <c:v>781</c:v>
                </c:pt>
                <c:pt idx="6668">
                  <c:v>782</c:v>
                </c:pt>
                <c:pt idx="6669">
                  <c:v>777</c:v>
                </c:pt>
                <c:pt idx="6670">
                  <c:v>686</c:v>
                </c:pt>
                <c:pt idx="6671">
                  <c:v>462</c:v>
                </c:pt>
                <c:pt idx="6672">
                  <c:v>444</c:v>
                </c:pt>
                <c:pt idx="6673">
                  <c:v>443</c:v>
                </c:pt>
                <c:pt idx="6674">
                  <c:v>444</c:v>
                </c:pt>
                <c:pt idx="6675">
                  <c:v>443</c:v>
                </c:pt>
                <c:pt idx="6676">
                  <c:v>446</c:v>
                </c:pt>
                <c:pt idx="6677">
                  <c:v>445</c:v>
                </c:pt>
                <c:pt idx="6678">
                  <c:v>445</c:v>
                </c:pt>
                <c:pt idx="6679">
                  <c:v>446</c:v>
                </c:pt>
                <c:pt idx="6680">
                  <c:v>445</c:v>
                </c:pt>
                <c:pt idx="6681">
                  <c:v>444</c:v>
                </c:pt>
                <c:pt idx="6682">
                  <c:v>374</c:v>
                </c:pt>
                <c:pt idx="6683">
                  <c:v>413</c:v>
                </c:pt>
                <c:pt idx="6684">
                  <c:v>433</c:v>
                </c:pt>
                <c:pt idx="6685">
                  <c:v>428</c:v>
                </c:pt>
                <c:pt idx="6686">
                  <c:v>406</c:v>
                </c:pt>
                <c:pt idx="6687">
                  <c:v>433</c:v>
                </c:pt>
                <c:pt idx="6688">
                  <c:v>434</c:v>
                </c:pt>
                <c:pt idx="6689">
                  <c:v>581</c:v>
                </c:pt>
                <c:pt idx="6690">
                  <c:v>694</c:v>
                </c:pt>
                <c:pt idx="6691">
                  <c:v>764</c:v>
                </c:pt>
                <c:pt idx="6692">
                  <c:v>779</c:v>
                </c:pt>
                <c:pt idx="6693">
                  <c:v>778</c:v>
                </c:pt>
                <c:pt idx="6694">
                  <c:v>748</c:v>
                </c:pt>
                <c:pt idx="6695">
                  <c:v>695</c:v>
                </c:pt>
                <c:pt idx="6696">
                  <c:v>626</c:v>
                </c:pt>
                <c:pt idx="6697">
                  <c:v>604</c:v>
                </c:pt>
                <c:pt idx="6698">
                  <c:v>570</c:v>
                </c:pt>
                <c:pt idx="6699">
                  <c:v>570</c:v>
                </c:pt>
                <c:pt idx="6700">
                  <c:v>602</c:v>
                </c:pt>
                <c:pt idx="6701">
                  <c:v>723</c:v>
                </c:pt>
                <c:pt idx="6702">
                  <c:v>743</c:v>
                </c:pt>
                <c:pt idx="6703">
                  <c:v>780</c:v>
                </c:pt>
                <c:pt idx="6704">
                  <c:v>775</c:v>
                </c:pt>
                <c:pt idx="6705">
                  <c:v>625</c:v>
                </c:pt>
                <c:pt idx="6706">
                  <c:v>425</c:v>
                </c:pt>
                <c:pt idx="6707">
                  <c:v>413</c:v>
                </c:pt>
                <c:pt idx="6708">
                  <c:v>411</c:v>
                </c:pt>
                <c:pt idx="6709">
                  <c:v>409</c:v>
                </c:pt>
                <c:pt idx="6710">
                  <c:v>411</c:v>
                </c:pt>
                <c:pt idx="6711">
                  <c:v>426</c:v>
                </c:pt>
                <c:pt idx="6712">
                  <c:v>482</c:v>
                </c:pt>
                <c:pt idx="6713">
                  <c:v>738</c:v>
                </c:pt>
                <c:pt idx="6714">
                  <c:v>809</c:v>
                </c:pt>
                <c:pt idx="6715">
                  <c:v>809</c:v>
                </c:pt>
                <c:pt idx="6716">
                  <c:v>809</c:v>
                </c:pt>
                <c:pt idx="6717">
                  <c:v>809</c:v>
                </c:pt>
                <c:pt idx="6718">
                  <c:v>797</c:v>
                </c:pt>
                <c:pt idx="6719">
                  <c:v>649</c:v>
                </c:pt>
                <c:pt idx="6720">
                  <c:v>638</c:v>
                </c:pt>
                <c:pt idx="6721">
                  <c:v>682</c:v>
                </c:pt>
                <c:pt idx="6722">
                  <c:v>658</c:v>
                </c:pt>
                <c:pt idx="6723">
                  <c:v>656</c:v>
                </c:pt>
                <c:pt idx="6724">
                  <c:v>680</c:v>
                </c:pt>
                <c:pt idx="6725">
                  <c:v>710</c:v>
                </c:pt>
                <c:pt idx="6726">
                  <c:v>777</c:v>
                </c:pt>
                <c:pt idx="6727">
                  <c:v>767</c:v>
                </c:pt>
                <c:pt idx="6728">
                  <c:v>733</c:v>
                </c:pt>
                <c:pt idx="6729">
                  <c:v>579</c:v>
                </c:pt>
                <c:pt idx="6730">
                  <c:v>538</c:v>
                </c:pt>
                <c:pt idx="6731">
                  <c:v>405</c:v>
                </c:pt>
                <c:pt idx="6732">
                  <c:v>366</c:v>
                </c:pt>
                <c:pt idx="6733">
                  <c:v>366</c:v>
                </c:pt>
                <c:pt idx="6734">
                  <c:v>367</c:v>
                </c:pt>
                <c:pt idx="6735">
                  <c:v>396</c:v>
                </c:pt>
                <c:pt idx="6736">
                  <c:v>457</c:v>
                </c:pt>
                <c:pt idx="6737">
                  <c:v>642</c:v>
                </c:pt>
                <c:pt idx="6738">
                  <c:v>744</c:v>
                </c:pt>
                <c:pt idx="6739">
                  <c:v>754</c:v>
                </c:pt>
                <c:pt idx="6740">
                  <c:v>758</c:v>
                </c:pt>
                <c:pt idx="6741">
                  <c:v>758</c:v>
                </c:pt>
                <c:pt idx="6742">
                  <c:v>669</c:v>
                </c:pt>
                <c:pt idx="6743">
                  <c:v>617</c:v>
                </c:pt>
                <c:pt idx="6744">
                  <c:v>487</c:v>
                </c:pt>
                <c:pt idx="6745">
                  <c:v>414</c:v>
                </c:pt>
                <c:pt idx="6746">
                  <c:v>373</c:v>
                </c:pt>
                <c:pt idx="6747">
                  <c:v>374</c:v>
                </c:pt>
                <c:pt idx="6748">
                  <c:v>374</c:v>
                </c:pt>
                <c:pt idx="6749">
                  <c:v>381</c:v>
                </c:pt>
                <c:pt idx="6750">
                  <c:v>468</c:v>
                </c:pt>
                <c:pt idx="6751">
                  <c:v>576</c:v>
                </c:pt>
                <c:pt idx="6752">
                  <c:v>535</c:v>
                </c:pt>
                <c:pt idx="6753">
                  <c:v>496</c:v>
                </c:pt>
                <c:pt idx="6754">
                  <c:v>450</c:v>
                </c:pt>
                <c:pt idx="6755">
                  <c:v>409</c:v>
                </c:pt>
                <c:pt idx="6756">
                  <c:v>409</c:v>
                </c:pt>
                <c:pt idx="6757">
                  <c:v>465</c:v>
                </c:pt>
                <c:pt idx="6758">
                  <c:v>470</c:v>
                </c:pt>
                <c:pt idx="6759">
                  <c:v>470</c:v>
                </c:pt>
                <c:pt idx="6760">
                  <c:v>476</c:v>
                </c:pt>
                <c:pt idx="6761">
                  <c:v>634</c:v>
                </c:pt>
                <c:pt idx="6762">
                  <c:v>759</c:v>
                </c:pt>
                <c:pt idx="6763">
                  <c:v>763</c:v>
                </c:pt>
                <c:pt idx="6764">
                  <c:v>763</c:v>
                </c:pt>
                <c:pt idx="6765">
                  <c:v>770</c:v>
                </c:pt>
                <c:pt idx="6766">
                  <c:v>666</c:v>
                </c:pt>
                <c:pt idx="6767">
                  <c:v>352</c:v>
                </c:pt>
                <c:pt idx="6768">
                  <c:v>6</c:v>
                </c:pt>
                <c:pt idx="6769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9</c:v>
                </c:pt>
                <c:pt idx="6810">
                  <c:v>34</c:v>
                </c:pt>
                <c:pt idx="6811">
                  <c:v>62</c:v>
                </c:pt>
                <c:pt idx="6812">
                  <c:v>178</c:v>
                </c:pt>
                <c:pt idx="6813">
                  <c:v>393</c:v>
                </c:pt>
                <c:pt idx="6814">
                  <c:v>634</c:v>
                </c:pt>
                <c:pt idx="6815">
                  <c:v>586</c:v>
                </c:pt>
                <c:pt idx="6816">
                  <c:v>499</c:v>
                </c:pt>
                <c:pt idx="6817">
                  <c:v>455</c:v>
                </c:pt>
                <c:pt idx="6818">
                  <c:v>404</c:v>
                </c:pt>
                <c:pt idx="6819">
                  <c:v>406</c:v>
                </c:pt>
                <c:pt idx="6820">
                  <c:v>405</c:v>
                </c:pt>
                <c:pt idx="6821">
                  <c:v>406</c:v>
                </c:pt>
                <c:pt idx="6822">
                  <c:v>466</c:v>
                </c:pt>
                <c:pt idx="6823">
                  <c:v>443</c:v>
                </c:pt>
                <c:pt idx="6824">
                  <c:v>442</c:v>
                </c:pt>
                <c:pt idx="6825">
                  <c:v>442</c:v>
                </c:pt>
                <c:pt idx="6826">
                  <c:v>442</c:v>
                </c:pt>
                <c:pt idx="6827">
                  <c:v>485</c:v>
                </c:pt>
                <c:pt idx="6828">
                  <c:v>446</c:v>
                </c:pt>
                <c:pt idx="6829">
                  <c:v>450</c:v>
                </c:pt>
                <c:pt idx="6830">
                  <c:v>510</c:v>
                </c:pt>
                <c:pt idx="6831">
                  <c:v>590</c:v>
                </c:pt>
                <c:pt idx="6832">
                  <c:v>601</c:v>
                </c:pt>
                <c:pt idx="6833">
                  <c:v>643</c:v>
                </c:pt>
                <c:pt idx="6834">
                  <c:v>647</c:v>
                </c:pt>
                <c:pt idx="6835">
                  <c:v>708</c:v>
                </c:pt>
                <c:pt idx="6836">
                  <c:v>720</c:v>
                </c:pt>
                <c:pt idx="6837">
                  <c:v>679</c:v>
                </c:pt>
                <c:pt idx="6838">
                  <c:v>613</c:v>
                </c:pt>
                <c:pt idx="6839">
                  <c:v>526</c:v>
                </c:pt>
                <c:pt idx="6840">
                  <c:v>497</c:v>
                </c:pt>
                <c:pt idx="6841">
                  <c:v>499</c:v>
                </c:pt>
                <c:pt idx="6842">
                  <c:v>481</c:v>
                </c:pt>
                <c:pt idx="6843">
                  <c:v>474</c:v>
                </c:pt>
                <c:pt idx="6844">
                  <c:v>481</c:v>
                </c:pt>
                <c:pt idx="6845">
                  <c:v>570</c:v>
                </c:pt>
                <c:pt idx="6846">
                  <c:v>694</c:v>
                </c:pt>
                <c:pt idx="6847">
                  <c:v>703</c:v>
                </c:pt>
                <c:pt idx="6848">
                  <c:v>625</c:v>
                </c:pt>
                <c:pt idx="6849">
                  <c:v>624</c:v>
                </c:pt>
                <c:pt idx="6850">
                  <c:v>624</c:v>
                </c:pt>
                <c:pt idx="6851">
                  <c:v>623</c:v>
                </c:pt>
                <c:pt idx="6852">
                  <c:v>624</c:v>
                </c:pt>
                <c:pt idx="6853">
                  <c:v>663</c:v>
                </c:pt>
                <c:pt idx="6854">
                  <c:v>674</c:v>
                </c:pt>
                <c:pt idx="6855">
                  <c:v>673</c:v>
                </c:pt>
                <c:pt idx="6856">
                  <c:v>674</c:v>
                </c:pt>
                <c:pt idx="6857">
                  <c:v>626</c:v>
                </c:pt>
                <c:pt idx="6858">
                  <c:v>278</c:v>
                </c:pt>
                <c:pt idx="6859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8</c:v>
                </c:pt>
                <c:pt idx="6924">
                  <c:v>27</c:v>
                </c:pt>
                <c:pt idx="6925">
                  <c:v>72</c:v>
                </c:pt>
                <c:pt idx="6926">
                  <c:v>234</c:v>
                </c:pt>
                <c:pt idx="6927">
                  <c:v>447</c:v>
                </c:pt>
                <c:pt idx="6928">
                  <c:v>552</c:v>
                </c:pt>
                <c:pt idx="6929">
                  <c:v>553</c:v>
                </c:pt>
                <c:pt idx="6930">
                  <c:v>630</c:v>
                </c:pt>
                <c:pt idx="6931">
                  <c:v>688</c:v>
                </c:pt>
                <c:pt idx="6932">
                  <c:v>688</c:v>
                </c:pt>
                <c:pt idx="6933">
                  <c:v>720</c:v>
                </c:pt>
                <c:pt idx="6934">
                  <c:v>806</c:v>
                </c:pt>
                <c:pt idx="6935">
                  <c:v>807</c:v>
                </c:pt>
                <c:pt idx="6936">
                  <c:v>699</c:v>
                </c:pt>
                <c:pt idx="6937">
                  <c:v>567</c:v>
                </c:pt>
                <c:pt idx="6938">
                  <c:v>464</c:v>
                </c:pt>
                <c:pt idx="6939">
                  <c:v>461</c:v>
                </c:pt>
                <c:pt idx="6940">
                  <c:v>512</c:v>
                </c:pt>
                <c:pt idx="6941">
                  <c:v>616</c:v>
                </c:pt>
                <c:pt idx="6942">
                  <c:v>725</c:v>
                </c:pt>
                <c:pt idx="6943">
                  <c:v>718</c:v>
                </c:pt>
                <c:pt idx="6944">
                  <c:v>618</c:v>
                </c:pt>
                <c:pt idx="6945">
                  <c:v>524</c:v>
                </c:pt>
                <c:pt idx="6946">
                  <c:v>516</c:v>
                </c:pt>
                <c:pt idx="6947">
                  <c:v>519</c:v>
                </c:pt>
                <c:pt idx="6948">
                  <c:v>565</c:v>
                </c:pt>
                <c:pt idx="6949">
                  <c:v>607</c:v>
                </c:pt>
                <c:pt idx="6950">
                  <c:v>627</c:v>
                </c:pt>
                <c:pt idx="6951">
                  <c:v>659</c:v>
                </c:pt>
                <c:pt idx="6952">
                  <c:v>661</c:v>
                </c:pt>
                <c:pt idx="6953">
                  <c:v>744</c:v>
                </c:pt>
                <c:pt idx="6954">
                  <c:v>781</c:v>
                </c:pt>
                <c:pt idx="6955">
                  <c:v>807</c:v>
                </c:pt>
                <c:pt idx="6956">
                  <c:v>802</c:v>
                </c:pt>
                <c:pt idx="6957">
                  <c:v>721</c:v>
                </c:pt>
                <c:pt idx="6958">
                  <c:v>646</c:v>
                </c:pt>
                <c:pt idx="6959">
                  <c:v>640</c:v>
                </c:pt>
                <c:pt idx="6960">
                  <c:v>628</c:v>
                </c:pt>
                <c:pt idx="6961">
                  <c:v>560</c:v>
                </c:pt>
                <c:pt idx="6962">
                  <c:v>561</c:v>
                </c:pt>
                <c:pt idx="6963">
                  <c:v>553</c:v>
                </c:pt>
                <c:pt idx="6964">
                  <c:v>499</c:v>
                </c:pt>
                <c:pt idx="6965">
                  <c:v>461</c:v>
                </c:pt>
                <c:pt idx="6966">
                  <c:v>506</c:v>
                </c:pt>
                <c:pt idx="6967">
                  <c:v>567</c:v>
                </c:pt>
                <c:pt idx="6968">
                  <c:v>582</c:v>
                </c:pt>
                <c:pt idx="6969">
                  <c:v>541</c:v>
                </c:pt>
                <c:pt idx="6970">
                  <c:v>541</c:v>
                </c:pt>
                <c:pt idx="6971">
                  <c:v>552</c:v>
                </c:pt>
                <c:pt idx="6972">
                  <c:v>570</c:v>
                </c:pt>
                <c:pt idx="6973">
                  <c:v>570</c:v>
                </c:pt>
                <c:pt idx="6974">
                  <c:v>573</c:v>
                </c:pt>
                <c:pt idx="6975">
                  <c:v>598</c:v>
                </c:pt>
                <c:pt idx="6976">
                  <c:v>644</c:v>
                </c:pt>
                <c:pt idx="6977">
                  <c:v>736</c:v>
                </c:pt>
                <c:pt idx="6978">
                  <c:v>775</c:v>
                </c:pt>
                <c:pt idx="6979">
                  <c:v>778</c:v>
                </c:pt>
                <c:pt idx="6980">
                  <c:v>776</c:v>
                </c:pt>
                <c:pt idx="6981">
                  <c:v>776</c:v>
                </c:pt>
                <c:pt idx="6982">
                  <c:v>683</c:v>
                </c:pt>
                <c:pt idx="6983">
                  <c:v>642</c:v>
                </c:pt>
                <c:pt idx="6984">
                  <c:v>512</c:v>
                </c:pt>
                <c:pt idx="6985">
                  <c:v>510</c:v>
                </c:pt>
                <c:pt idx="6986">
                  <c:v>511</c:v>
                </c:pt>
                <c:pt idx="6987">
                  <c:v>511</c:v>
                </c:pt>
                <c:pt idx="6988">
                  <c:v>510</c:v>
                </c:pt>
                <c:pt idx="6989">
                  <c:v>510</c:v>
                </c:pt>
                <c:pt idx="6990">
                  <c:v>510</c:v>
                </c:pt>
                <c:pt idx="6991">
                  <c:v>487</c:v>
                </c:pt>
                <c:pt idx="6992">
                  <c:v>491</c:v>
                </c:pt>
                <c:pt idx="6993">
                  <c:v>544</c:v>
                </c:pt>
                <c:pt idx="6994">
                  <c:v>527</c:v>
                </c:pt>
                <c:pt idx="6995">
                  <c:v>527</c:v>
                </c:pt>
                <c:pt idx="6996">
                  <c:v>559</c:v>
                </c:pt>
                <c:pt idx="6997">
                  <c:v>610</c:v>
                </c:pt>
                <c:pt idx="6998">
                  <c:v>628</c:v>
                </c:pt>
                <c:pt idx="6999">
                  <c:v>656</c:v>
                </c:pt>
                <c:pt idx="7000">
                  <c:v>702</c:v>
                </c:pt>
                <c:pt idx="7001">
                  <c:v>773</c:v>
                </c:pt>
                <c:pt idx="7002">
                  <c:v>800</c:v>
                </c:pt>
                <c:pt idx="7003">
                  <c:v>804</c:v>
                </c:pt>
                <c:pt idx="7004">
                  <c:v>766</c:v>
                </c:pt>
                <c:pt idx="7005">
                  <c:v>731</c:v>
                </c:pt>
                <c:pt idx="7006">
                  <c:v>652</c:v>
                </c:pt>
                <c:pt idx="7007">
                  <c:v>650</c:v>
                </c:pt>
                <c:pt idx="7008">
                  <c:v>624</c:v>
                </c:pt>
                <c:pt idx="7009">
                  <c:v>601</c:v>
                </c:pt>
                <c:pt idx="7010">
                  <c:v>602</c:v>
                </c:pt>
                <c:pt idx="7011">
                  <c:v>601</c:v>
                </c:pt>
                <c:pt idx="7012">
                  <c:v>602</c:v>
                </c:pt>
                <c:pt idx="7013">
                  <c:v>602</c:v>
                </c:pt>
                <c:pt idx="7014">
                  <c:v>655</c:v>
                </c:pt>
                <c:pt idx="7015">
                  <c:v>687</c:v>
                </c:pt>
                <c:pt idx="7016">
                  <c:v>638</c:v>
                </c:pt>
                <c:pt idx="7017">
                  <c:v>595</c:v>
                </c:pt>
                <c:pt idx="7018">
                  <c:v>547</c:v>
                </c:pt>
                <c:pt idx="7019">
                  <c:v>545</c:v>
                </c:pt>
                <c:pt idx="7020">
                  <c:v>545</c:v>
                </c:pt>
                <c:pt idx="7021">
                  <c:v>547</c:v>
                </c:pt>
                <c:pt idx="7022">
                  <c:v>605</c:v>
                </c:pt>
                <c:pt idx="7023">
                  <c:v>701</c:v>
                </c:pt>
                <c:pt idx="7024">
                  <c:v>778</c:v>
                </c:pt>
                <c:pt idx="7025">
                  <c:v>812</c:v>
                </c:pt>
                <c:pt idx="7026">
                  <c:v>810</c:v>
                </c:pt>
                <c:pt idx="7027">
                  <c:v>810</c:v>
                </c:pt>
                <c:pt idx="7028">
                  <c:v>810</c:v>
                </c:pt>
                <c:pt idx="7029">
                  <c:v>810</c:v>
                </c:pt>
                <c:pt idx="7030">
                  <c:v>810</c:v>
                </c:pt>
                <c:pt idx="7031">
                  <c:v>759</c:v>
                </c:pt>
                <c:pt idx="7032">
                  <c:v>720</c:v>
                </c:pt>
                <c:pt idx="7033">
                  <c:v>690</c:v>
                </c:pt>
                <c:pt idx="7034">
                  <c:v>691</c:v>
                </c:pt>
                <c:pt idx="7035">
                  <c:v>693</c:v>
                </c:pt>
                <c:pt idx="7036">
                  <c:v>697</c:v>
                </c:pt>
                <c:pt idx="7037">
                  <c:v>757</c:v>
                </c:pt>
                <c:pt idx="7038">
                  <c:v>771</c:v>
                </c:pt>
                <c:pt idx="7039">
                  <c:v>770</c:v>
                </c:pt>
                <c:pt idx="7040">
                  <c:v>765</c:v>
                </c:pt>
                <c:pt idx="7041">
                  <c:v>648</c:v>
                </c:pt>
                <c:pt idx="7042">
                  <c:v>588</c:v>
                </c:pt>
                <c:pt idx="7043">
                  <c:v>585</c:v>
                </c:pt>
                <c:pt idx="7044">
                  <c:v>586</c:v>
                </c:pt>
                <c:pt idx="7045">
                  <c:v>586</c:v>
                </c:pt>
                <c:pt idx="7046">
                  <c:v>587</c:v>
                </c:pt>
                <c:pt idx="7047">
                  <c:v>688</c:v>
                </c:pt>
                <c:pt idx="7048">
                  <c:v>742</c:v>
                </c:pt>
                <c:pt idx="7049">
                  <c:v>806</c:v>
                </c:pt>
                <c:pt idx="7050">
                  <c:v>810</c:v>
                </c:pt>
                <c:pt idx="7051">
                  <c:v>809</c:v>
                </c:pt>
                <c:pt idx="7052">
                  <c:v>807</c:v>
                </c:pt>
                <c:pt idx="7053">
                  <c:v>808</c:v>
                </c:pt>
                <c:pt idx="7054">
                  <c:v>803</c:v>
                </c:pt>
                <c:pt idx="7055">
                  <c:v>743</c:v>
                </c:pt>
                <c:pt idx="7056">
                  <c:v>680</c:v>
                </c:pt>
                <c:pt idx="7057">
                  <c:v>654</c:v>
                </c:pt>
                <c:pt idx="7058">
                  <c:v>603</c:v>
                </c:pt>
                <c:pt idx="7059">
                  <c:v>603</c:v>
                </c:pt>
                <c:pt idx="7060">
                  <c:v>603</c:v>
                </c:pt>
                <c:pt idx="7061">
                  <c:v>645</c:v>
                </c:pt>
                <c:pt idx="7062">
                  <c:v>799</c:v>
                </c:pt>
                <c:pt idx="7063">
                  <c:v>810</c:v>
                </c:pt>
                <c:pt idx="7064">
                  <c:v>809</c:v>
                </c:pt>
                <c:pt idx="7065">
                  <c:v>760</c:v>
                </c:pt>
                <c:pt idx="7066">
                  <c:v>646</c:v>
                </c:pt>
                <c:pt idx="7067">
                  <c:v>607</c:v>
                </c:pt>
                <c:pt idx="7068">
                  <c:v>606</c:v>
                </c:pt>
                <c:pt idx="7069">
                  <c:v>605</c:v>
                </c:pt>
                <c:pt idx="7070">
                  <c:v>583</c:v>
                </c:pt>
                <c:pt idx="7071">
                  <c:v>633</c:v>
                </c:pt>
                <c:pt idx="7072">
                  <c:v>680</c:v>
                </c:pt>
                <c:pt idx="7073">
                  <c:v>748</c:v>
                </c:pt>
                <c:pt idx="7074">
                  <c:v>805</c:v>
                </c:pt>
                <c:pt idx="7075">
                  <c:v>807</c:v>
                </c:pt>
                <c:pt idx="7076">
                  <c:v>807</c:v>
                </c:pt>
                <c:pt idx="7077">
                  <c:v>799</c:v>
                </c:pt>
                <c:pt idx="7078">
                  <c:v>713</c:v>
                </c:pt>
                <c:pt idx="7079">
                  <c:v>638</c:v>
                </c:pt>
                <c:pt idx="7080">
                  <c:v>531</c:v>
                </c:pt>
                <c:pt idx="7081">
                  <c:v>446</c:v>
                </c:pt>
                <c:pt idx="7082">
                  <c:v>390</c:v>
                </c:pt>
                <c:pt idx="7083">
                  <c:v>378</c:v>
                </c:pt>
                <c:pt idx="7084">
                  <c:v>389</c:v>
                </c:pt>
                <c:pt idx="7085">
                  <c:v>562</c:v>
                </c:pt>
                <c:pt idx="7086">
                  <c:v>762</c:v>
                </c:pt>
                <c:pt idx="7087">
                  <c:v>802</c:v>
                </c:pt>
                <c:pt idx="7088">
                  <c:v>799</c:v>
                </c:pt>
                <c:pt idx="7089">
                  <c:v>691</c:v>
                </c:pt>
                <c:pt idx="7090">
                  <c:v>623</c:v>
                </c:pt>
                <c:pt idx="7091">
                  <c:v>591</c:v>
                </c:pt>
                <c:pt idx="7092">
                  <c:v>586</c:v>
                </c:pt>
                <c:pt idx="7093">
                  <c:v>502</c:v>
                </c:pt>
                <c:pt idx="7094">
                  <c:v>501</c:v>
                </c:pt>
                <c:pt idx="7095">
                  <c:v>502</c:v>
                </c:pt>
                <c:pt idx="7096">
                  <c:v>531</c:v>
                </c:pt>
                <c:pt idx="7097">
                  <c:v>610</c:v>
                </c:pt>
                <c:pt idx="7098">
                  <c:v>780</c:v>
                </c:pt>
                <c:pt idx="7099">
                  <c:v>798</c:v>
                </c:pt>
                <c:pt idx="7100">
                  <c:v>787</c:v>
                </c:pt>
                <c:pt idx="7101">
                  <c:v>669</c:v>
                </c:pt>
                <c:pt idx="7102">
                  <c:v>534</c:v>
                </c:pt>
                <c:pt idx="7103">
                  <c:v>529</c:v>
                </c:pt>
                <c:pt idx="7104">
                  <c:v>614</c:v>
                </c:pt>
                <c:pt idx="7105">
                  <c:v>604</c:v>
                </c:pt>
                <c:pt idx="7106">
                  <c:v>593</c:v>
                </c:pt>
                <c:pt idx="7107">
                  <c:v>604</c:v>
                </c:pt>
                <c:pt idx="7108">
                  <c:v>610</c:v>
                </c:pt>
                <c:pt idx="7109">
                  <c:v>657</c:v>
                </c:pt>
                <c:pt idx="7110">
                  <c:v>752</c:v>
                </c:pt>
                <c:pt idx="7111">
                  <c:v>757</c:v>
                </c:pt>
                <c:pt idx="7112">
                  <c:v>643</c:v>
                </c:pt>
                <c:pt idx="7113">
                  <c:v>527</c:v>
                </c:pt>
                <c:pt idx="7114">
                  <c:v>481</c:v>
                </c:pt>
                <c:pt idx="7115">
                  <c:v>481</c:v>
                </c:pt>
                <c:pt idx="7116">
                  <c:v>481</c:v>
                </c:pt>
                <c:pt idx="7117">
                  <c:v>480</c:v>
                </c:pt>
                <c:pt idx="7118">
                  <c:v>480</c:v>
                </c:pt>
                <c:pt idx="7119">
                  <c:v>481</c:v>
                </c:pt>
                <c:pt idx="7120">
                  <c:v>545</c:v>
                </c:pt>
                <c:pt idx="7121">
                  <c:v>596</c:v>
                </c:pt>
                <c:pt idx="7122">
                  <c:v>726</c:v>
                </c:pt>
                <c:pt idx="7123">
                  <c:v>753</c:v>
                </c:pt>
                <c:pt idx="7124">
                  <c:v>754</c:v>
                </c:pt>
                <c:pt idx="7125">
                  <c:v>739</c:v>
                </c:pt>
                <c:pt idx="7126">
                  <c:v>614</c:v>
                </c:pt>
                <c:pt idx="7127">
                  <c:v>620</c:v>
                </c:pt>
                <c:pt idx="7128">
                  <c:v>571</c:v>
                </c:pt>
                <c:pt idx="7129">
                  <c:v>511</c:v>
                </c:pt>
                <c:pt idx="7130">
                  <c:v>565</c:v>
                </c:pt>
                <c:pt idx="7131">
                  <c:v>534</c:v>
                </c:pt>
                <c:pt idx="7132">
                  <c:v>523</c:v>
                </c:pt>
                <c:pt idx="7133">
                  <c:v>532</c:v>
                </c:pt>
                <c:pt idx="7134">
                  <c:v>650</c:v>
                </c:pt>
                <c:pt idx="7135">
                  <c:v>663</c:v>
                </c:pt>
                <c:pt idx="7136">
                  <c:v>668</c:v>
                </c:pt>
                <c:pt idx="7137">
                  <c:v>612</c:v>
                </c:pt>
                <c:pt idx="7138">
                  <c:v>538</c:v>
                </c:pt>
                <c:pt idx="7139">
                  <c:v>538</c:v>
                </c:pt>
                <c:pt idx="7140">
                  <c:v>537</c:v>
                </c:pt>
                <c:pt idx="7141">
                  <c:v>548</c:v>
                </c:pt>
                <c:pt idx="7142">
                  <c:v>546</c:v>
                </c:pt>
                <c:pt idx="7143">
                  <c:v>546</c:v>
                </c:pt>
                <c:pt idx="7144">
                  <c:v>549</c:v>
                </c:pt>
                <c:pt idx="7145">
                  <c:v>671</c:v>
                </c:pt>
                <c:pt idx="7146">
                  <c:v>779</c:v>
                </c:pt>
                <c:pt idx="7147">
                  <c:v>783</c:v>
                </c:pt>
                <c:pt idx="7148">
                  <c:v>781</c:v>
                </c:pt>
                <c:pt idx="7149">
                  <c:v>739</c:v>
                </c:pt>
                <c:pt idx="7150">
                  <c:v>629</c:v>
                </c:pt>
                <c:pt idx="7151">
                  <c:v>600</c:v>
                </c:pt>
                <c:pt idx="7152">
                  <c:v>504</c:v>
                </c:pt>
                <c:pt idx="7153">
                  <c:v>537</c:v>
                </c:pt>
                <c:pt idx="7154">
                  <c:v>527</c:v>
                </c:pt>
                <c:pt idx="7155">
                  <c:v>478</c:v>
                </c:pt>
                <c:pt idx="7156">
                  <c:v>449</c:v>
                </c:pt>
                <c:pt idx="7157">
                  <c:v>488</c:v>
                </c:pt>
                <c:pt idx="7158">
                  <c:v>500</c:v>
                </c:pt>
                <c:pt idx="7159">
                  <c:v>502</c:v>
                </c:pt>
                <c:pt idx="7160">
                  <c:v>590</c:v>
                </c:pt>
                <c:pt idx="7161">
                  <c:v>542</c:v>
                </c:pt>
                <c:pt idx="7162">
                  <c:v>612</c:v>
                </c:pt>
                <c:pt idx="7163">
                  <c:v>587</c:v>
                </c:pt>
                <c:pt idx="7164">
                  <c:v>495</c:v>
                </c:pt>
                <c:pt idx="7165">
                  <c:v>493</c:v>
                </c:pt>
                <c:pt idx="7166">
                  <c:v>493</c:v>
                </c:pt>
                <c:pt idx="7167">
                  <c:v>494</c:v>
                </c:pt>
                <c:pt idx="7168">
                  <c:v>494</c:v>
                </c:pt>
                <c:pt idx="7169">
                  <c:v>524</c:v>
                </c:pt>
                <c:pt idx="7170">
                  <c:v>593</c:v>
                </c:pt>
                <c:pt idx="7171">
                  <c:v>594</c:v>
                </c:pt>
                <c:pt idx="7172">
                  <c:v>593</c:v>
                </c:pt>
                <c:pt idx="7173">
                  <c:v>593</c:v>
                </c:pt>
                <c:pt idx="7174">
                  <c:v>593</c:v>
                </c:pt>
                <c:pt idx="7175">
                  <c:v>590</c:v>
                </c:pt>
                <c:pt idx="7176">
                  <c:v>526</c:v>
                </c:pt>
                <c:pt idx="7177">
                  <c:v>447</c:v>
                </c:pt>
                <c:pt idx="7178">
                  <c:v>457</c:v>
                </c:pt>
                <c:pt idx="7179">
                  <c:v>522</c:v>
                </c:pt>
                <c:pt idx="7180">
                  <c:v>522</c:v>
                </c:pt>
                <c:pt idx="7181">
                  <c:v>526</c:v>
                </c:pt>
                <c:pt idx="7182">
                  <c:v>632</c:v>
                </c:pt>
                <c:pt idx="7183">
                  <c:v>653</c:v>
                </c:pt>
                <c:pt idx="7184">
                  <c:v>600</c:v>
                </c:pt>
                <c:pt idx="7185">
                  <c:v>522</c:v>
                </c:pt>
                <c:pt idx="7186">
                  <c:v>467</c:v>
                </c:pt>
                <c:pt idx="7187">
                  <c:v>483</c:v>
                </c:pt>
                <c:pt idx="7188">
                  <c:v>468</c:v>
                </c:pt>
                <c:pt idx="7189">
                  <c:v>486</c:v>
                </c:pt>
                <c:pt idx="7190">
                  <c:v>521</c:v>
                </c:pt>
                <c:pt idx="7191">
                  <c:v>525</c:v>
                </c:pt>
                <c:pt idx="7192">
                  <c:v>547</c:v>
                </c:pt>
                <c:pt idx="7193">
                  <c:v>581</c:v>
                </c:pt>
                <c:pt idx="7194">
                  <c:v>646</c:v>
                </c:pt>
                <c:pt idx="7195">
                  <c:v>700</c:v>
                </c:pt>
                <c:pt idx="7196">
                  <c:v>701</c:v>
                </c:pt>
                <c:pt idx="7197">
                  <c:v>687</c:v>
                </c:pt>
                <c:pt idx="7198">
                  <c:v>629</c:v>
                </c:pt>
                <c:pt idx="7199">
                  <c:v>550</c:v>
                </c:pt>
                <c:pt idx="7200">
                  <c:v>479</c:v>
                </c:pt>
                <c:pt idx="7201">
                  <c:v>428</c:v>
                </c:pt>
                <c:pt idx="7202">
                  <c:v>367</c:v>
                </c:pt>
                <c:pt idx="7203">
                  <c:v>376</c:v>
                </c:pt>
                <c:pt idx="7204">
                  <c:v>399</c:v>
                </c:pt>
                <c:pt idx="7205">
                  <c:v>517</c:v>
                </c:pt>
                <c:pt idx="7206">
                  <c:v>733</c:v>
                </c:pt>
                <c:pt idx="7207">
                  <c:v>765</c:v>
                </c:pt>
                <c:pt idx="7208">
                  <c:v>649</c:v>
                </c:pt>
                <c:pt idx="7209">
                  <c:v>553</c:v>
                </c:pt>
                <c:pt idx="7210">
                  <c:v>480</c:v>
                </c:pt>
                <c:pt idx="7211">
                  <c:v>478</c:v>
                </c:pt>
                <c:pt idx="7212">
                  <c:v>520</c:v>
                </c:pt>
                <c:pt idx="7213">
                  <c:v>525</c:v>
                </c:pt>
                <c:pt idx="7214">
                  <c:v>540</c:v>
                </c:pt>
                <c:pt idx="7215">
                  <c:v>575</c:v>
                </c:pt>
                <c:pt idx="7216">
                  <c:v>600</c:v>
                </c:pt>
                <c:pt idx="7217">
                  <c:v>658</c:v>
                </c:pt>
                <c:pt idx="7218">
                  <c:v>706</c:v>
                </c:pt>
                <c:pt idx="7219">
                  <c:v>801</c:v>
                </c:pt>
                <c:pt idx="7220">
                  <c:v>808</c:v>
                </c:pt>
                <c:pt idx="7221">
                  <c:v>805</c:v>
                </c:pt>
                <c:pt idx="7222">
                  <c:v>721</c:v>
                </c:pt>
                <c:pt idx="7223">
                  <c:v>532</c:v>
                </c:pt>
                <c:pt idx="7224">
                  <c:v>475</c:v>
                </c:pt>
                <c:pt idx="7225">
                  <c:v>472</c:v>
                </c:pt>
                <c:pt idx="7226">
                  <c:v>424</c:v>
                </c:pt>
                <c:pt idx="7227">
                  <c:v>423</c:v>
                </c:pt>
                <c:pt idx="7228">
                  <c:v>452</c:v>
                </c:pt>
                <c:pt idx="7229">
                  <c:v>654</c:v>
                </c:pt>
                <c:pt idx="7230">
                  <c:v>797</c:v>
                </c:pt>
                <c:pt idx="7231">
                  <c:v>729</c:v>
                </c:pt>
                <c:pt idx="7232">
                  <c:v>589</c:v>
                </c:pt>
                <c:pt idx="7233">
                  <c:v>530</c:v>
                </c:pt>
                <c:pt idx="7234">
                  <c:v>497</c:v>
                </c:pt>
                <c:pt idx="7235">
                  <c:v>493</c:v>
                </c:pt>
                <c:pt idx="7236">
                  <c:v>461</c:v>
                </c:pt>
                <c:pt idx="7237">
                  <c:v>460</c:v>
                </c:pt>
                <c:pt idx="7238">
                  <c:v>459</c:v>
                </c:pt>
                <c:pt idx="7239">
                  <c:v>474</c:v>
                </c:pt>
                <c:pt idx="7240">
                  <c:v>547</c:v>
                </c:pt>
                <c:pt idx="7241">
                  <c:v>681</c:v>
                </c:pt>
                <c:pt idx="7242">
                  <c:v>749</c:v>
                </c:pt>
                <c:pt idx="7243">
                  <c:v>767</c:v>
                </c:pt>
                <c:pt idx="7244">
                  <c:v>767</c:v>
                </c:pt>
                <c:pt idx="7245">
                  <c:v>767</c:v>
                </c:pt>
                <c:pt idx="7246">
                  <c:v>761</c:v>
                </c:pt>
                <c:pt idx="7247">
                  <c:v>685</c:v>
                </c:pt>
                <c:pt idx="7248">
                  <c:v>587</c:v>
                </c:pt>
                <c:pt idx="7249">
                  <c:v>513</c:v>
                </c:pt>
                <c:pt idx="7250">
                  <c:v>508</c:v>
                </c:pt>
                <c:pt idx="7251">
                  <c:v>471</c:v>
                </c:pt>
                <c:pt idx="7252">
                  <c:v>467</c:v>
                </c:pt>
                <c:pt idx="7253">
                  <c:v>551</c:v>
                </c:pt>
                <c:pt idx="7254">
                  <c:v>720</c:v>
                </c:pt>
                <c:pt idx="7255">
                  <c:v>763</c:v>
                </c:pt>
                <c:pt idx="7256">
                  <c:v>611</c:v>
                </c:pt>
                <c:pt idx="7257">
                  <c:v>548</c:v>
                </c:pt>
                <c:pt idx="7258">
                  <c:v>528</c:v>
                </c:pt>
                <c:pt idx="7259">
                  <c:v>503</c:v>
                </c:pt>
                <c:pt idx="7260">
                  <c:v>448</c:v>
                </c:pt>
                <c:pt idx="7261">
                  <c:v>448</c:v>
                </c:pt>
                <c:pt idx="7262">
                  <c:v>528</c:v>
                </c:pt>
                <c:pt idx="7263">
                  <c:v>581</c:v>
                </c:pt>
                <c:pt idx="7264">
                  <c:v>652</c:v>
                </c:pt>
                <c:pt idx="7265">
                  <c:v>745</c:v>
                </c:pt>
                <c:pt idx="7266">
                  <c:v>798</c:v>
                </c:pt>
                <c:pt idx="7267">
                  <c:v>808</c:v>
                </c:pt>
                <c:pt idx="7268">
                  <c:v>801</c:v>
                </c:pt>
                <c:pt idx="7269">
                  <c:v>714</c:v>
                </c:pt>
                <c:pt idx="7270">
                  <c:v>659</c:v>
                </c:pt>
                <c:pt idx="7271">
                  <c:v>591</c:v>
                </c:pt>
                <c:pt idx="7272">
                  <c:v>502</c:v>
                </c:pt>
                <c:pt idx="7273">
                  <c:v>408</c:v>
                </c:pt>
                <c:pt idx="7274">
                  <c:v>369</c:v>
                </c:pt>
                <c:pt idx="7275">
                  <c:v>369</c:v>
                </c:pt>
                <c:pt idx="7276">
                  <c:v>386</c:v>
                </c:pt>
                <c:pt idx="7277">
                  <c:v>615</c:v>
                </c:pt>
                <c:pt idx="7278">
                  <c:v>772</c:v>
                </c:pt>
                <c:pt idx="7279">
                  <c:v>721</c:v>
                </c:pt>
                <c:pt idx="7280">
                  <c:v>653</c:v>
                </c:pt>
                <c:pt idx="7281">
                  <c:v>582</c:v>
                </c:pt>
                <c:pt idx="7282">
                  <c:v>526</c:v>
                </c:pt>
                <c:pt idx="7283">
                  <c:v>501</c:v>
                </c:pt>
                <c:pt idx="7284">
                  <c:v>502</c:v>
                </c:pt>
                <c:pt idx="7285">
                  <c:v>502</c:v>
                </c:pt>
                <c:pt idx="7286">
                  <c:v>502</c:v>
                </c:pt>
                <c:pt idx="7287">
                  <c:v>507</c:v>
                </c:pt>
                <c:pt idx="7288">
                  <c:v>586</c:v>
                </c:pt>
                <c:pt idx="7289">
                  <c:v>700</c:v>
                </c:pt>
                <c:pt idx="7290">
                  <c:v>753</c:v>
                </c:pt>
                <c:pt idx="7291">
                  <c:v>770</c:v>
                </c:pt>
                <c:pt idx="7292">
                  <c:v>764</c:v>
                </c:pt>
                <c:pt idx="7293">
                  <c:v>743</c:v>
                </c:pt>
                <c:pt idx="7294">
                  <c:v>644</c:v>
                </c:pt>
                <c:pt idx="7295">
                  <c:v>501</c:v>
                </c:pt>
                <c:pt idx="7296">
                  <c:v>476</c:v>
                </c:pt>
                <c:pt idx="7297">
                  <c:v>450</c:v>
                </c:pt>
                <c:pt idx="7298">
                  <c:v>450</c:v>
                </c:pt>
                <c:pt idx="7299">
                  <c:v>449</c:v>
                </c:pt>
                <c:pt idx="7300">
                  <c:v>450</c:v>
                </c:pt>
                <c:pt idx="7301">
                  <c:v>471</c:v>
                </c:pt>
                <c:pt idx="7302">
                  <c:v>597</c:v>
                </c:pt>
                <c:pt idx="7303">
                  <c:v>599</c:v>
                </c:pt>
                <c:pt idx="7304">
                  <c:v>525</c:v>
                </c:pt>
                <c:pt idx="7305">
                  <c:v>491</c:v>
                </c:pt>
                <c:pt idx="7306">
                  <c:v>460</c:v>
                </c:pt>
                <c:pt idx="7307">
                  <c:v>443</c:v>
                </c:pt>
                <c:pt idx="7308">
                  <c:v>458</c:v>
                </c:pt>
                <c:pt idx="7309">
                  <c:v>507</c:v>
                </c:pt>
                <c:pt idx="7310">
                  <c:v>521</c:v>
                </c:pt>
                <c:pt idx="7311">
                  <c:v>521</c:v>
                </c:pt>
                <c:pt idx="7312">
                  <c:v>522</c:v>
                </c:pt>
                <c:pt idx="7313">
                  <c:v>533</c:v>
                </c:pt>
                <c:pt idx="7314">
                  <c:v>657</c:v>
                </c:pt>
                <c:pt idx="7315">
                  <c:v>769</c:v>
                </c:pt>
                <c:pt idx="7316">
                  <c:v>782</c:v>
                </c:pt>
                <c:pt idx="7317">
                  <c:v>720</c:v>
                </c:pt>
                <c:pt idx="7318">
                  <c:v>590</c:v>
                </c:pt>
                <c:pt idx="7319">
                  <c:v>487</c:v>
                </c:pt>
                <c:pt idx="7320">
                  <c:v>483</c:v>
                </c:pt>
                <c:pt idx="7321">
                  <c:v>447</c:v>
                </c:pt>
                <c:pt idx="7322">
                  <c:v>447</c:v>
                </c:pt>
                <c:pt idx="7323">
                  <c:v>446</c:v>
                </c:pt>
                <c:pt idx="7324">
                  <c:v>446</c:v>
                </c:pt>
                <c:pt idx="7325">
                  <c:v>382</c:v>
                </c:pt>
                <c:pt idx="7326">
                  <c:v>372</c:v>
                </c:pt>
                <c:pt idx="7327">
                  <c:v>372</c:v>
                </c:pt>
                <c:pt idx="7328">
                  <c:v>372</c:v>
                </c:pt>
                <c:pt idx="7329">
                  <c:v>370</c:v>
                </c:pt>
                <c:pt idx="7330">
                  <c:v>370</c:v>
                </c:pt>
                <c:pt idx="7331">
                  <c:v>374</c:v>
                </c:pt>
                <c:pt idx="7332">
                  <c:v>476</c:v>
                </c:pt>
                <c:pt idx="7333">
                  <c:v>474</c:v>
                </c:pt>
                <c:pt idx="7334">
                  <c:v>499</c:v>
                </c:pt>
                <c:pt idx="7335">
                  <c:v>548</c:v>
                </c:pt>
                <c:pt idx="7336">
                  <c:v>533</c:v>
                </c:pt>
                <c:pt idx="7337">
                  <c:v>545</c:v>
                </c:pt>
                <c:pt idx="7338">
                  <c:v>622</c:v>
                </c:pt>
                <c:pt idx="7339">
                  <c:v>708</c:v>
                </c:pt>
                <c:pt idx="7340">
                  <c:v>726</c:v>
                </c:pt>
                <c:pt idx="7341">
                  <c:v>654</c:v>
                </c:pt>
                <c:pt idx="7342">
                  <c:v>564</c:v>
                </c:pt>
                <c:pt idx="7343">
                  <c:v>542</c:v>
                </c:pt>
                <c:pt idx="7344">
                  <c:v>455</c:v>
                </c:pt>
                <c:pt idx="7345">
                  <c:v>453</c:v>
                </c:pt>
                <c:pt idx="7346">
                  <c:v>408</c:v>
                </c:pt>
                <c:pt idx="7347">
                  <c:v>404</c:v>
                </c:pt>
                <c:pt idx="7348">
                  <c:v>406</c:v>
                </c:pt>
                <c:pt idx="7349">
                  <c:v>590</c:v>
                </c:pt>
                <c:pt idx="7350">
                  <c:v>768</c:v>
                </c:pt>
                <c:pt idx="7351">
                  <c:v>745</c:v>
                </c:pt>
                <c:pt idx="7352">
                  <c:v>649</c:v>
                </c:pt>
                <c:pt idx="7353">
                  <c:v>578</c:v>
                </c:pt>
                <c:pt idx="7354">
                  <c:v>547</c:v>
                </c:pt>
                <c:pt idx="7355">
                  <c:v>548</c:v>
                </c:pt>
                <c:pt idx="7356">
                  <c:v>548</c:v>
                </c:pt>
                <c:pt idx="7357">
                  <c:v>565</c:v>
                </c:pt>
                <c:pt idx="7358">
                  <c:v>662</c:v>
                </c:pt>
                <c:pt idx="7359">
                  <c:v>709</c:v>
                </c:pt>
                <c:pt idx="7360">
                  <c:v>712</c:v>
                </c:pt>
                <c:pt idx="7361">
                  <c:v>720</c:v>
                </c:pt>
                <c:pt idx="7362">
                  <c:v>771</c:v>
                </c:pt>
                <c:pt idx="7363">
                  <c:v>785</c:v>
                </c:pt>
                <c:pt idx="7364">
                  <c:v>776</c:v>
                </c:pt>
                <c:pt idx="7365">
                  <c:v>713</c:v>
                </c:pt>
                <c:pt idx="7366">
                  <c:v>678</c:v>
                </c:pt>
                <c:pt idx="7367">
                  <c:v>550</c:v>
                </c:pt>
                <c:pt idx="7368">
                  <c:v>499</c:v>
                </c:pt>
                <c:pt idx="7369">
                  <c:v>480</c:v>
                </c:pt>
                <c:pt idx="7370">
                  <c:v>447</c:v>
                </c:pt>
                <c:pt idx="7371">
                  <c:v>448</c:v>
                </c:pt>
                <c:pt idx="7372">
                  <c:v>515</c:v>
                </c:pt>
                <c:pt idx="7373">
                  <c:v>656</c:v>
                </c:pt>
                <c:pt idx="7374">
                  <c:v>724</c:v>
                </c:pt>
                <c:pt idx="7375">
                  <c:v>776</c:v>
                </c:pt>
                <c:pt idx="7376">
                  <c:v>630</c:v>
                </c:pt>
                <c:pt idx="7377">
                  <c:v>505</c:v>
                </c:pt>
                <c:pt idx="7378">
                  <c:v>504</c:v>
                </c:pt>
                <c:pt idx="7379">
                  <c:v>506</c:v>
                </c:pt>
                <c:pt idx="7380">
                  <c:v>573</c:v>
                </c:pt>
                <c:pt idx="7381">
                  <c:v>641</c:v>
                </c:pt>
                <c:pt idx="7382">
                  <c:v>681</c:v>
                </c:pt>
                <c:pt idx="7383">
                  <c:v>681</c:v>
                </c:pt>
                <c:pt idx="7384">
                  <c:v>632</c:v>
                </c:pt>
                <c:pt idx="7385">
                  <c:v>717</c:v>
                </c:pt>
                <c:pt idx="7386">
                  <c:v>773</c:v>
                </c:pt>
                <c:pt idx="7387">
                  <c:v>777</c:v>
                </c:pt>
                <c:pt idx="7388">
                  <c:v>780</c:v>
                </c:pt>
                <c:pt idx="7389">
                  <c:v>775</c:v>
                </c:pt>
                <c:pt idx="7390">
                  <c:v>658</c:v>
                </c:pt>
                <c:pt idx="7391">
                  <c:v>641</c:v>
                </c:pt>
                <c:pt idx="7392">
                  <c:v>595</c:v>
                </c:pt>
                <c:pt idx="7393">
                  <c:v>551</c:v>
                </c:pt>
                <c:pt idx="7394">
                  <c:v>505</c:v>
                </c:pt>
                <c:pt idx="7395">
                  <c:v>570</c:v>
                </c:pt>
                <c:pt idx="7396">
                  <c:v>577</c:v>
                </c:pt>
                <c:pt idx="7397">
                  <c:v>691</c:v>
                </c:pt>
                <c:pt idx="7398">
                  <c:v>763</c:v>
                </c:pt>
                <c:pt idx="7399">
                  <c:v>707</c:v>
                </c:pt>
                <c:pt idx="7400">
                  <c:v>622</c:v>
                </c:pt>
                <c:pt idx="7401">
                  <c:v>469</c:v>
                </c:pt>
                <c:pt idx="7402">
                  <c:v>447</c:v>
                </c:pt>
                <c:pt idx="7403">
                  <c:v>484</c:v>
                </c:pt>
                <c:pt idx="7404">
                  <c:v>562</c:v>
                </c:pt>
                <c:pt idx="7405">
                  <c:v>610</c:v>
                </c:pt>
                <c:pt idx="7406">
                  <c:v>613</c:v>
                </c:pt>
                <c:pt idx="7407">
                  <c:v>614</c:v>
                </c:pt>
                <c:pt idx="7408">
                  <c:v>607</c:v>
                </c:pt>
                <c:pt idx="7409">
                  <c:v>706</c:v>
                </c:pt>
                <c:pt idx="7410">
                  <c:v>789</c:v>
                </c:pt>
                <c:pt idx="7411">
                  <c:v>808</c:v>
                </c:pt>
                <c:pt idx="7412">
                  <c:v>805</c:v>
                </c:pt>
                <c:pt idx="7413">
                  <c:v>753</c:v>
                </c:pt>
                <c:pt idx="7414">
                  <c:v>670</c:v>
                </c:pt>
                <c:pt idx="7415">
                  <c:v>636</c:v>
                </c:pt>
                <c:pt idx="7416">
                  <c:v>630</c:v>
                </c:pt>
                <c:pt idx="7417">
                  <c:v>597</c:v>
                </c:pt>
                <c:pt idx="7418">
                  <c:v>577</c:v>
                </c:pt>
                <c:pt idx="7419">
                  <c:v>571</c:v>
                </c:pt>
                <c:pt idx="7420">
                  <c:v>590</c:v>
                </c:pt>
                <c:pt idx="7421">
                  <c:v>726</c:v>
                </c:pt>
                <c:pt idx="7422">
                  <c:v>796</c:v>
                </c:pt>
                <c:pt idx="7423">
                  <c:v>767</c:v>
                </c:pt>
                <c:pt idx="7424">
                  <c:v>661</c:v>
                </c:pt>
                <c:pt idx="7425">
                  <c:v>660</c:v>
                </c:pt>
                <c:pt idx="7426">
                  <c:v>661</c:v>
                </c:pt>
                <c:pt idx="7427">
                  <c:v>663</c:v>
                </c:pt>
                <c:pt idx="7428">
                  <c:v>663</c:v>
                </c:pt>
                <c:pt idx="7429">
                  <c:v>663</c:v>
                </c:pt>
                <c:pt idx="7430">
                  <c:v>698</c:v>
                </c:pt>
                <c:pt idx="7431">
                  <c:v>753</c:v>
                </c:pt>
                <c:pt idx="7432">
                  <c:v>797</c:v>
                </c:pt>
                <c:pt idx="7433">
                  <c:v>799</c:v>
                </c:pt>
                <c:pt idx="7434">
                  <c:v>801</c:v>
                </c:pt>
                <c:pt idx="7435">
                  <c:v>800</c:v>
                </c:pt>
                <c:pt idx="7436">
                  <c:v>799</c:v>
                </c:pt>
                <c:pt idx="7437">
                  <c:v>734</c:v>
                </c:pt>
                <c:pt idx="7438">
                  <c:v>666</c:v>
                </c:pt>
                <c:pt idx="7439">
                  <c:v>652</c:v>
                </c:pt>
                <c:pt idx="7440">
                  <c:v>694</c:v>
                </c:pt>
                <c:pt idx="7441">
                  <c:v>717</c:v>
                </c:pt>
                <c:pt idx="7442">
                  <c:v>723</c:v>
                </c:pt>
                <c:pt idx="7443">
                  <c:v>724</c:v>
                </c:pt>
                <c:pt idx="7444">
                  <c:v>704</c:v>
                </c:pt>
                <c:pt idx="7445">
                  <c:v>732</c:v>
                </c:pt>
                <c:pt idx="7446">
                  <c:v>767</c:v>
                </c:pt>
                <c:pt idx="7447">
                  <c:v>759</c:v>
                </c:pt>
                <c:pt idx="7448">
                  <c:v>648</c:v>
                </c:pt>
                <c:pt idx="7449">
                  <c:v>641</c:v>
                </c:pt>
                <c:pt idx="7450">
                  <c:v>641</c:v>
                </c:pt>
                <c:pt idx="7451">
                  <c:v>641</c:v>
                </c:pt>
                <c:pt idx="7452">
                  <c:v>641</c:v>
                </c:pt>
                <c:pt idx="7453">
                  <c:v>638</c:v>
                </c:pt>
                <c:pt idx="7454">
                  <c:v>642</c:v>
                </c:pt>
                <c:pt idx="7455">
                  <c:v>641</c:v>
                </c:pt>
                <c:pt idx="7456">
                  <c:v>656</c:v>
                </c:pt>
                <c:pt idx="7457">
                  <c:v>750</c:v>
                </c:pt>
                <c:pt idx="7458">
                  <c:v>775</c:v>
                </c:pt>
                <c:pt idx="7459">
                  <c:v>775</c:v>
                </c:pt>
                <c:pt idx="7460">
                  <c:v>775</c:v>
                </c:pt>
                <c:pt idx="7461">
                  <c:v>727</c:v>
                </c:pt>
                <c:pt idx="7462">
                  <c:v>641</c:v>
                </c:pt>
                <c:pt idx="7463">
                  <c:v>590</c:v>
                </c:pt>
                <c:pt idx="7464">
                  <c:v>572</c:v>
                </c:pt>
                <c:pt idx="7465">
                  <c:v>586</c:v>
                </c:pt>
                <c:pt idx="7466">
                  <c:v>633</c:v>
                </c:pt>
                <c:pt idx="7467">
                  <c:v>608</c:v>
                </c:pt>
                <c:pt idx="7468">
                  <c:v>586</c:v>
                </c:pt>
                <c:pt idx="7469">
                  <c:v>591</c:v>
                </c:pt>
                <c:pt idx="7470">
                  <c:v>661</c:v>
                </c:pt>
                <c:pt idx="7471">
                  <c:v>660</c:v>
                </c:pt>
                <c:pt idx="7472">
                  <c:v>661</c:v>
                </c:pt>
                <c:pt idx="7473">
                  <c:v>674</c:v>
                </c:pt>
                <c:pt idx="7474">
                  <c:v>661</c:v>
                </c:pt>
                <c:pt idx="7475">
                  <c:v>662</c:v>
                </c:pt>
                <c:pt idx="7476">
                  <c:v>662</c:v>
                </c:pt>
                <c:pt idx="7477">
                  <c:v>662</c:v>
                </c:pt>
                <c:pt idx="7478">
                  <c:v>626</c:v>
                </c:pt>
                <c:pt idx="7479">
                  <c:v>620</c:v>
                </c:pt>
                <c:pt idx="7480">
                  <c:v>620</c:v>
                </c:pt>
                <c:pt idx="7481">
                  <c:v>632</c:v>
                </c:pt>
                <c:pt idx="7482">
                  <c:v>748</c:v>
                </c:pt>
                <c:pt idx="7483">
                  <c:v>778</c:v>
                </c:pt>
                <c:pt idx="7484">
                  <c:v>788</c:v>
                </c:pt>
                <c:pt idx="7485">
                  <c:v>780</c:v>
                </c:pt>
                <c:pt idx="7486">
                  <c:v>660</c:v>
                </c:pt>
                <c:pt idx="7487">
                  <c:v>581</c:v>
                </c:pt>
                <c:pt idx="7488">
                  <c:v>602</c:v>
                </c:pt>
                <c:pt idx="7489">
                  <c:v>602</c:v>
                </c:pt>
                <c:pt idx="7490">
                  <c:v>602</c:v>
                </c:pt>
                <c:pt idx="7491">
                  <c:v>602</c:v>
                </c:pt>
                <c:pt idx="7492">
                  <c:v>602</c:v>
                </c:pt>
                <c:pt idx="7493">
                  <c:v>605</c:v>
                </c:pt>
                <c:pt idx="7494">
                  <c:v>608</c:v>
                </c:pt>
                <c:pt idx="7495">
                  <c:v>606</c:v>
                </c:pt>
                <c:pt idx="7496">
                  <c:v>514</c:v>
                </c:pt>
                <c:pt idx="7497">
                  <c:v>532</c:v>
                </c:pt>
                <c:pt idx="7498">
                  <c:v>555</c:v>
                </c:pt>
                <c:pt idx="7499">
                  <c:v>590</c:v>
                </c:pt>
                <c:pt idx="7500">
                  <c:v>616</c:v>
                </c:pt>
                <c:pt idx="7501">
                  <c:v>570</c:v>
                </c:pt>
                <c:pt idx="7502">
                  <c:v>587</c:v>
                </c:pt>
                <c:pt idx="7503">
                  <c:v>649</c:v>
                </c:pt>
                <c:pt idx="7504">
                  <c:v>541</c:v>
                </c:pt>
                <c:pt idx="7505">
                  <c:v>543</c:v>
                </c:pt>
                <c:pt idx="7506">
                  <c:v>622</c:v>
                </c:pt>
                <c:pt idx="7507">
                  <c:v>695</c:v>
                </c:pt>
                <c:pt idx="7508">
                  <c:v>767</c:v>
                </c:pt>
                <c:pt idx="7509">
                  <c:v>798</c:v>
                </c:pt>
                <c:pt idx="7510">
                  <c:v>737</c:v>
                </c:pt>
                <c:pt idx="7511">
                  <c:v>689</c:v>
                </c:pt>
                <c:pt idx="7512">
                  <c:v>720</c:v>
                </c:pt>
                <c:pt idx="7513">
                  <c:v>723</c:v>
                </c:pt>
                <c:pt idx="7514">
                  <c:v>718</c:v>
                </c:pt>
                <c:pt idx="7515">
                  <c:v>674</c:v>
                </c:pt>
                <c:pt idx="7516">
                  <c:v>676</c:v>
                </c:pt>
                <c:pt idx="7517">
                  <c:v>771</c:v>
                </c:pt>
                <c:pt idx="7518">
                  <c:v>800</c:v>
                </c:pt>
                <c:pt idx="7519">
                  <c:v>788</c:v>
                </c:pt>
                <c:pt idx="7520">
                  <c:v>706</c:v>
                </c:pt>
                <c:pt idx="7521">
                  <c:v>580</c:v>
                </c:pt>
                <c:pt idx="7522">
                  <c:v>652</c:v>
                </c:pt>
                <c:pt idx="7523">
                  <c:v>654</c:v>
                </c:pt>
                <c:pt idx="7524">
                  <c:v>716</c:v>
                </c:pt>
                <c:pt idx="7525">
                  <c:v>739</c:v>
                </c:pt>
                <c:pt idx="7526">
                  <c:v>780</c:v>
                </c:pt>
                <c:pt idx="7527">
                  <c:v>785</c:v>
                </c:pt>
                <c:pt idx="7528">
                  <c:v>810</c:v>
                </c:pt>
                <c:pt idx="7529">
                  <c:v>808</c:v>
                </c:pt>
                <c:pt idx="7530">
                  <c:v>808</c:v>
                </c:pt>
                <c:pt idx="7531">
                  <c:v>808</c:v>
                </c:pt>
                <c:pt idx="7532">
                  <c:v>809</c:v>
                </c:pt>
                <c:pt idx="7533">
                  <c:v>803</c:v>
                </c:pt>
                <c:pt idx="7534">
                  <c:v>748</c:v>
                </c:pt>
                <c:pt idx="7535">
                  <c:v>654</c:v>
                </c:pt>
                <c:pt idx="7536">
                  <c:v>645</c:v>
                </c:pt>
                <c:pt idx="7537">
                  <c:v>645</c:v>
                </c:pt>
                <c:pt idx="7538">
                  <c:v>645</c:v>
                </c:pt>
                <c:pt idx="7539">
                  <c:v>645</c:v>
                </c:pt>
                <c:pt idx="7540">
                  <c:v>648</c:v>
                </c:pt>
                <c:pt idx="7541">
                  <c:v>661</c:v>
                </c:pt>
                <c:pt idx="7542">
                  <c:v>744</c:v>
                </c:pt>
                <c:pt idx="7543">
                  <c:v>750</c:v>
                </c:pt>
                <c:pt idx="7544">
                  <c:v>662</c:v>
                </c:pt>
                <c:pt idx="7545">
                  <c:v>630</c:v>
                </c:pt>
                <c:pt idx="7546">
                  <c:v>638</c:v>
                </c:pt>
                <c:pt idx="7547">
                  <c:v>613</c:v>
                </c:pt>
                <c:pt idx="7548">
                  <c:v>635</c:v>
                </c:pt>
                <c:pt idx="7549">
                  <c:v>639</c:v>
                </c:pt>
                <c:pt idx="7550">
                  <c:v>647</c:v>
                </c:pt>
                <c:pt idx="7551">
                  <c:v>722</c:v>
                </c:pt>
                <c:pt idx="7552">
                  <c:v>734</c:v>
                </c:pt>
                <c:pt idx="7553">
                  <c:v>777</c:v>
                </c:pt>
                <c:pt idx="7554">
                  <c:v>809</c:v>
                </c:pt>
                <c:pt idx="7555">
                  <c:v>806</c:v>
                </c:pt>
                <c:pt idx="7556">
                  <c:v>777</c:v>
                </c:pt>
                <c:pt idx="7557">
                  <c:v>772</c:v>
                </c:pt>
                <c:pt idx="7558">
                  <c:v>772</c:v>
                </c:pt>
                <c:pt idx="7559">
                  <c:v>772</c:v>
                </c:pt>
                <c:pt idx="7560">
                  <c:v>688</c:v>
                </c:pt>
                <c:pt idx="7561">
                  <c:v>632</c:v>
                </c:pt>
                <c:pt idx="7562">
                  <c:v>628</c:v>
                </c:pt>
                <c:pt idx="7563">
                  <c:v>580</c:v>
                </c:pt>
                <c:pt idx="7564">
                  <c:v>608</c:v>
                </c:pt>
                <c:pt idx="7565">
                  <c:v>731</c:v>
                </c:pt>
                <c:pt idx="7566">
                  <c:v>780</c:v>
                </c:pt>
                <c:pt idx="7567">
                  <c:v>759</c:v>
                </c:pt>
                <c:pt idx="7568">
                  <c:v>625</c:v>
                </c:pt>
                <c:pt idx="7569">
                  <c:v>620</c:v>
                </c:pt>
                <c:pt idx="7570">
                  <c:v>620</c:v>
                </c:pt>
                <c:pt idx="7571">
                  <c:v>629</c:v>
                </c:pt>
                <c:pt idx="7572">
                  <c:v>644</c:v>
                </c:pt>
                <c:pt idx="7573">
                  <c:v>667</c:v>
                </c:pt>
                <c:pt idx="7574">
                  <c:v>727</c:v>
                </c:pt>
                <c:pt idx="7575">
                  <c:v>794</c:v>
                </c:pt>
                <c:pt idx="7576">
                  <c:v>795</c:v>
                </c:pt>
                <c:pt idx="7577">
                  <c:v>795</c:v>
                </c:pt>
                <c:pt idx="7578">
                  <c:v>795</c:v>
                </c:pt>
                <c:pt idx="7579">
                  <c:v>795</c:v>
                </c:pt>
                <c:pt idx="7580">
                  <c:v>796</c:v>
                </c:pt>
                <c:pt idx="7581">
                  <c:v>796</c:v>
                </c:pt>
                <c:pt idx="7582">
                  <c:v>774</c:v>
                </c:pt>
                <c:pt idx="7583">
                  <c:v>762</c:v>
                </c:pt>
                <c:pt idx="7584">
                  <c:v>716</c:v>
                </c:pt>
                <c:pt idx="7585">
                  <c:v>631</c:v>
                </c:pt>
                <c:pt idx="7586">
                  <c:v>624</c:v>
                </c:pt>
                <c:pt idx="7587">
                  <c:v>575</c:v>
                </c:pt>
                <c:pt idx="7588">
                  <c:v>590</c:v>
                </c:pt>
                <c:pt idx="7589">
                  <c:v>705</c:v>
                </c:pt>
                <c:pt idx="7590">
                  <c:v>777</c:v>
                </c:pt>
                <c:pt idx="7591">
                  <c:v>777</c:v>
                </c:pt>
                <c:pt idx="7592">
                  <c:v>700</c:v>
                </c:pt>
                <c:pt idx="7593">
                  <c:v>655</c:v>
                </c:pt>
                <c:pt idx="7594">
                  <c:v>654</c:v>
                </c:pt>
                <c:pt idx="7595">
                  <c:v>654</c:v>
                </c:pt>
                <c:pt idx="7596">
                  <c:v>684</c:v>
                </c:pt>
                <c:pt idx="7597">
                  <c:v>709</c:v>
                </c:pt>
                <c:pt idx="7598">
                  <c:v>737</c:v>
                </c:pt>
                <c:pt idx="7599">
                  <c:v>808</c:v>
                </c:pt>
                <c:pt idx="7600">
                  <c:v>809</c:v>
                </c:pt>
                <c:pt idx="7601">
                  <c:v>809</c:v>
                </c:pt>
                <c:pt idx="7602">
                  <c:v>809</c:v>
                </c:pt>
                <c:pt idx="7603">
                  <c:v>807</c:v>
                </c:pt>
                <c:pt idx="7604">
                  <c:v>808</c:v>
                </c:pt>
                <c:pt idx="7605">
                  <c:v>805</c:v>
                </c:pt>
                <c:pt idx="7606">
                  <c:v>716</c:v>
                </c:pt>
                <c:pt idx="7607">
                  <c:v>676</c:v>
                </c:pt>
                <c:pt idx="7608">
                  <c:v>639</c:v>
                </c:pt>
                <c:pt idx="7609">
                  <c:v>637</c:v>
                </c:pt>
                <c:pt idx="7610">
                  <c:v>637</c:v>
                </c:pt>
                <c:pt idx="7611">
                  <c:v>638</c:v>
                </c:pt>
                <c:pt idx="7612">
                  <c:v>676</c:v>
                </c:pt>
                <c:pt idx="7613">
                  <c:v>748</c:v>
                </c:pt>
                <c:pt idx="7614">
                  <c:v>807</c:v>
                </c:pt>
                <c:pt idx="7615">
                  <c:v>806</c:v>
                </c:pt>
                <c:pt idx="7616">
                  <c:v>804</c:v>
                </c:pt>
                <c:pt idx="7617">
                  <c:v>695</c:v>
                </c:pt>
                <c:pt idx="7618">
                  <c:v>682</c:v>
                </c:pt>
                <c:pt idx="7619">
                  <c:v>675</c:v>
                </c:pt>
                <c:pt idx="7620">
                  <c:v>632</c:v>
                </c:pt>
                <c:pt idx="7621">
                  <c:v>631</c:v>
                </c:pt>
                <c:pt idx="7622">
                  <c:v>639</c:v>
                </c:pt>
                <c:pt idx="7623">
                  <c:v>690</c:v>
                </c:pt>
                <c:pt idx="7624">
                  <c:v>742</c:v>
                </c:pt>
                <c:pt idx="7625">
                  <c:v>807</c:v>
                </c:pt>
                <c:pt idx="7626">
                  <c:v>808</c:v>
                </c:pt>
                <c:pt idx="7627">
                  <c:v>808</c:v>
                </c:pt>
                <c:pt idx="7628">
                  <c:v>808</c:v>
                </c:pt>
                <c:pt idx="7629">
                  <c:v>807</c:v>
                </c:pt>
                <c:pt idx="7630">
                  <c:v>711</c:v>
                </c:pt>
                <c:pt idx="7631">
                  <c:v>642</c:v>
                </c:pt>
                <c:pt idx="7632">
                  <c:v>547</c:v>
                </c:pt>
                <c:pt idx="7633">
                  <c:v>542</c:v>
                </c:pt>
                <c:pt idx="7634">
                  <c:v>544</c:v>
                </c:pt>
                <c:pt idx="7635">
                  <c:v>540</c:v>
                </c:pt>
                <c:pt idx="7636">
                  <c:v>541</c:v>
                </c:pt>
                <c:pt idx="7637">
                  <c:v>542</c:v>
                </c:pt>
                <c:pt idx="7638">
                  <c:v>631</c:v>
                </c:pt>
                <c:pt idx="7639">
                  <c:v>643</c:v>
                </c:pt>
                <c:pt idx="7640">
                  <c:v>689</c:v>
                </c:pt>
                <c:pt idx="7641">
                  <c:v>690</c:v>
                </c:pt>
                <c:pt idx="7642">
                  <c:v>690</c:v>
                </c:pt>
                <c:pt idx="7643">
                  <c:v>690</c:v>
                </c:pt>
                <c:pt idx="7644">
                  <c:v>726</c:v>
                </c:pt>
                <c:pt idx="7645">
                  <c:v>747</c:v>
                </c:pt>
                <c:pt idx="7646">
                  <c:v>790</c:v>
                </c:pt>
                <c:pt idx="7647">
                  <c:v>792</c:v>
                </c:pt>
                <c:pt idx="7648">
                  <c:v>802</c:v>
                </c:pt>
                <c:pt idx="7649">
                  <c:v>802</c:v>
                </c:pt>
                <c:pt idx="7650">
                  <c:v>802</c:v>
                </c:pt>
                <c:pt idx="7651">
                  <c:v>801</c:v>
                </c:pt>
                <c:pt idx="7652">
                  <c:v>802</c:v>
                </c:pt>
                <c:pt idx="7653">
                  <c:v>801</c:v>
                </c:pt>
                <c:pt idx="7654">
                  <c:v>641</c:v>
                </c:pt>
                <c:pt idx="7655">
                  <c:v>576</c:v>
                </c:pt>
                <c:pt idx="7656">
                  <c:v>634</c:v>
                </c:pt>
                <c:pt idx="7657">
                  <c:v>638</c:v>
                </c:pt>
                <c:pt idx="7658">
                  <c:v>627</c:v>
                </c:pt>
                <c:pt idx="7659">
                  <c:v>528</c:v>
                </c:pt>
                <c:pt idx="7660">
                  <c:v>511</c:v>
                </c:pt>
                <c:pt idx="7661">
                  <c:v>590</c:v>
                </c:pt>
                <c:pt idx="7662">
                  <c:v>607</c:v>
                </c:pt>
                <c:pt idx="7663">
                  <c:v>607</c:v>
                </c:pt>
                <c:pt idx="7664">
                  <c:v>607</c:v>
                </c:pt>
                <c:pt idx="7665">
                  <c:v>607</c:v>
                </c:pt>
                <c:pt idx="7666">
                  <c:v>607</c:v>
                </c:pt>
                <c:pt idx="7667">
                  <c:v>564</c:v>
                </c:pt>
                <c:pt idx="7668">
                  <c:v>502</c:v>
                </c:pt>
                <c:pt idx="7669">
                  <c:v>501</c:v>
                </c:pt>
                <c:pt idx="7670">
                  <c:v>499</c:v>
                </c:pt>
                <c:pt idx="7671">
                  <c:v>394</c:v>
                </c:pt>
                <c:pt idx="7672">
                  <c:v>247</c:v>
                </c:pt>
                <c:pt idx="7673">
                  <c:v>82</c:v>
                </c:pt>
                <c:pt idx="7674">
                  <c:v>0</c:v>
                </c:pt>
                <c:pt idx="7675">
                  <c:v>0</c:v>
                </c:pt>
                <c:pt idx="7676">
                  <c:v>0</c:v>
                </c:pt>
                <c:pt idx="7677">
                  <c:v>0</c:v>
                </c:pt>
                <c:pt idx="7678">
                  <c:v>0</c:v>
                </c:pt>
                <c:pt idx="7787">
                  <c:v>0</c:v>
                </c:pt>
                <c:pt idx="7788">
                  <c:v>0</c:v>
                </c:pt>
                <c:pt idx="7789">
                  <c:v>0</c:v>
                </c:pt>
                <c:pt idx="7790">
                  <c:v>0</c:v>
                </c:pt>
                <c:pt idx="7791">
                  <c:v>0</c:v>
                </c:pt>
                <c:pt idx="7792">
                  <c:v>0</c:v>
                </c:pt>
                <c:pt idx="7793">
                  <c:v>0</c:v>
                </c:pt>
                <c:pt idx="7794">
                  <c:v>0</c:v>
                </c:pt>
                <c:pt idx="7795">
                  <c:v>0</c:v>
                </c:pt>
                <c:pt idx="7796">
                  <c:v>1</c:v>
                </c:pt>
                <c:pt idx="7797">
                  <c:v>4</c:v>
                </c:pt>
                <c:pt idx="7798">
                  <c:v>5</c:v>
                </c:pt>
                <c:pt idx="7799">
                  <c:v>11</c:v>
                </c:pt>
                <c:pt idx="7800">
                  <c:v>19</c:v>
                </c:pt>
                <c:pt idx="7801">
                  <c:v>49</c:v>
                </c:pt>
                <c:pt idx="7802">
                  <c:v>77</c:v>
                </c:pt>
                <c:pt idx="7803">
                  <c:v>7</c:v>
                </c:pt>
                <c:pt idx="7804">
                  <c:v>0</c:v>
                </c:pt>
                <c:pt idx="7820">
                  <c:v>0</c:v>
                </c:pt>
                <c:pt idx="7821">
                  <c:v>0</c:v>
                </c:pt>
                <c:pt idx="7822">
                  <c:v>0</c:v>
                </c:pt>
                <c:pt idx="7823">
                  <c:v>0</c:v>
                </c:pt>
                <c:pt idx="7824">
                  <c:v>0</c:v>
                </c:pt>
                <c:pt idx="7825">
                  <c:v>0</c:v>
                </c:pt>
                <c:pt idx="7826">
                  <c:v>0</c:v>
                </c:pt>
                <c:pt idx="7827">
                  <c:v>0</c:v>
                </c:pt>
                <c:pt idx="7828">
                  <c:v>0</c:v>
                </c:pt>
                <c:pt idx="7829">
                  <c:v>0</c:v>
                </c:pt>
                <c:pt idx="7830">
                  <c:v>0</c:v>
                </c:pt>
                <c:pt idx="7831">
                  <c:v>0</c:v>
                </c:pt>
                <c:pt idx="7832">
                  <c:v>0</c:v>
                </c:pt>
                <c:pt idx="7833">
                  <c:v>0</c:v>
                </c:pt>
                <c:pt idx="7834">
                  <c:v>0</c:v>
                </c:pt>
                <c:pt idx="7835">
                  <c:v>0</c:v>
                </c:pt>
                <c:pt idx="7836">
                  <c:v>0</c:v>
                </c:pt>
                <c:pt idx="7837">
                  <c:v>0</c:v>
                </c:pt>
                <c:pt idx="7838">
                  <c:v>0</c:v>
                </c:pt>
                <c:pt idx="7839">
                  <c:v>0</c:v>
                </c:pt>
                <c:pt idx="7840">
                  <c:v>0</c:v>
                </c:pt>
                <c:pt idx="7841">
                  <c:v>2</c:v>
                </c:pt>
                <c:pt idx="7842">
                  <c:v>25</c:v>
                </c:pt>
                <c:pt idx="7843">
                  <c:v>36</c:v>
                </c:pt>
                <c:pt idx="7844">
                  <c:v>49</c:v>
                </c:pt>
                <c:pt idx="7845">
                  <c:v>117</c:v>
                </c:pt>
                <c:pt idx="7846">
                  <c:v>259</c:v>
                </c:pt>
                <c:pt idx="7847">
                  <c:v>376</c:v>
                </c:pt>
                <c:pt idx="7848">
                  <c:v>376</c:v>
                </c:pt>
                <c:pt idx="7849">
                  <c:v>375</c:v>
                </c:pt>
                <c:pt idx="7850">
                  <c:v>376</c:v>
                </c:pt>
                <c:pt idx="7851">
                  <c:v>376</c:v>
                </c:pt>
                <c:pt idx="7852">
                  <c:v>385</c:v>
                </c:pt>
                <c:pt idx="7853">
                  <c:v>546</c:v>
                </c:pt>
                <c:pt idx="7854">
                  <c:v>683</c:v>
                </c:pt>
                <c:pt idx="7855">
                  <c:v>707</c:v>
                </c:pt>
                <c:pt idx="7856">
                  <c:v>662</c:v>
                </c:pt>
                <c:pt idx="7857">
                  <c:v>677</c:v>
                </c:pt>
                <c:pt idx="7858">
                  <c:v>760</c:v>
                </c:pt>
                <c:pt idx="7859">
                  <c:v>761</c:v>
                </c:pt>
                <c:pt idx="7860">
                  <c:v>802</c:v>
                </c:pt>
                <c:pt idx="7861">
                  <c:v>804</c:v>
                </c:pt>
                <c:pt idx="7862">
                  <c:v>804</c:v>
                </c:pt>
                <c:pt idx="7863">
                  <c:v>765</c:v>
                </c:pt>
                <c:pt idx="7864">
                  <c:v>777</c:v>
                </c:pt>
                <c:pt idx="7865">
                  <c:v>785</c:v>
                </c:pt>
                <c:pt idx="7866">
                  <c:v>785</c:v>
                </c:pt>
                <c:pt idx="7867">
                  <c:v>785</c:v>
                </c:pt>
                <c:pt idx="7868">
                  <c:v>785</c:v>
                </c:pt>
                <c:pt idx="7869">
                  <c:v>782</c:v>
                </c:pt>
                <c:pt idx="7870">
                  <c:v>668</c:v>
                </c:pt>
                <c:pt idx="7871">
                  <c:v>652</c:v>
                </c:pt>
                <c:pt idx="7872">
                  <c:v>608</c:v>
                </c:pt>
                <c:pt idx="7873">
                  <c:v>603</c:v>
                </c:pt>
                <c:pt idx="7874">
                  <c:v>588</c:v>
                </c:pt>
                <c:pt idx="7875">
                  <c:v>558</c:v>
                </c:pt>
                <c:pt idx="7876">
                  <c:v>557</c:v>
                </c:pt>
                <c:pt idx="7877">
                  <c:v>629</c:v>
                </c:pt>
                <c:pt idx="7878">
                  <c:v>638</c:v>
                </c:pt>
                <c:pt idx="7879">
                  <c:v>679</c:v>
                </c:pt>
                <c:pt idx="7880">
                  <c:v>679</c:v>
                </c:pt>
                <c:pt idx="7881">
                  <c:v>679</c:v>
                </c:pt>
                <c:pt idx="7882">
                  <c:v>679</c:v>
                </c:pt>
                <c:pt idx="7883">
                  <c:v>679</c:v>
                </c:pt>
                <c:pt idx="7884">
                  <c:v>656</c:v>
                </c:pt>
                <c:pt idx="7885">
                  <c:v>628</c:v>
                </c:pt>
                <c:pt idx="7886">
                  <c:v>628</c:v>
                </c:pt>
                <c:pt idx="7887">
                  <c:v>627</c:v>
                </c:pt>
                <c:pt idx="7888">
                  <c:v>693</c:v>
                </c:pt>
                <c:pt idx="7889">
                  <c:v>704</c:v>
                </c:pt>
                <c:pt idx="7890">
                  <c:v>732</c:v>
                </c:pt>
                <c:pt idx="7891">
                  <c:v>786</c:v>
                </c:pt>
                <c:pt idx="7892">
                  <c:v>789</c:v>
                </c:pt>
                <c:pt idx="7893">
                  <c:v>783</c:v>
                </c:pt>
                <c:pt idx="7894">
                  <c:v>650</c:v>
                </c:pt>
                <c:pt idx="7895">
                  <c:v>608</c:v>
                </c:pt>
                <c:pt idx="7896">
                  <c:v>619</c:v>
                </c:pt>
                <c:pt idx="7897">
                  <c:v>621</c:v>
                </c:pt>
                <c:pt idx="7898">
                  <c:v>570</c:v>
                </c:pt>
                <c:pt idx="7899">
                  <c:v>570</c:v>
                </c:pt>
                <c:pt idx="7900">
                  <c:v>541</c:v>
                </c:pt>
                <c:pt idx="7901">
                  <c:v>571</c:v>
                </c:pt>
                <c:pt idx="7902">
                  <c:v>579</c:v>
                </c:pt>
                <c:pt idx="7903">
                  <c:v>615</c:v>
                </c:pt>
                <c:pt idx="7904">
                  <c:v>662</c:v>
                </c:pt>
                <c:pt idx="7905">
                  <c:v>676</c:v>
                </c:pt>
                <c:pt idx="7906">
                  <c:v>675</c:v>
                </c:pt>
                <c:pt idx="7907">
                  <c:v>675</c:v>
                </c:pt>
                <c:pt idx="7908">
                  <c:v>676</c:v>
                </c:pt>
                <c:pt idx="7909">
                  <c:v>663</c:v>
                </c:pt>
                <c:pt idx="7910">
                  <c:v>650</c:v>
                </c:pt>
                <c:pt idx="7911">
                  <c:v>651</c:v>
                </c:pt>
                <c:pt idx="7912">
                  <c:v>654</c:v>
                </c:pt>
                <c:pt idx="7913">
                  <c:v>711</c:v>
                </c:pt>
                <c:pt idx="7914">
                  <c:v>785</c:v>
                </c:pt>
                <c:pt idx="7915">
                  <c:v>785</c:v>
                </c:pt>
                <c:pt idx="7916">
                  <c:v>786</c:v>
                </c:pt>
                <c:pt idx="7917">
                  <c:v>786</c:v>
                </c:pt>
                <c:pt idx="7918">
                  <c:v>740</c:v>
                </c:pt>
                <c:pt idx="7919">
                  <c:v>618</c:v>
                </c:pt>
                <c:pt idx="7920">
                  <c:v>518</c:v>
                </c:pt>
                <c:pt idx="7921">
                  <c:v>509</c:v>
                </c:pt>
                <c:pt idx="7922">
                  <c:v>510</c:v>
                </c:pt>
                <c:pt idx="7923">
                  <c:v>487</c:v>
                </c:pt>
                <c:pt idx="7924">
                  <c:v>491</c:v>
                </c:pt>
                <c:pt idx="7925">
                  <c:v>577</c:v>
                </c:pt>
                <c:pt idx="7926">
                  <c:v>628</c:v>
                </c:pt>
                <c:pt idx="7927">
                  <c:v>636</c:v>
                </c:pt>
                <c:pt idx="7928">
                  <c:v>676</c:v>
                </c:pt>
                <c:pt idx="7929">
                  <c:v>627</c:v>
                </c:pt>
                <c:pt idx="7930">
                  <c:v>626</c:v>
                </c:pt>
                <c:pt idx="7931">
                  <c:v>625</c:v>
                </c:pt>
                <c:pt idx="7932">
                  <c:v>625</c:v>
                </c:pt>
                <c:pt idx="7933">
                  <c:v>646</c:v>
                </c:pt>
                <c:pt idx="7934">
                  <c:v>709</c:v>
                </c:pt>
                <c:pt idx="7935">
                  <c:v>717</c:v>
                </c:pt>
                <c:pt idx="7936">
                  <c:v>766</c:v>
                </c:pt>
                <c:pt idx="7937">
                  <c:v>795</c:v>
                </c:pt>
                <c:pt idx="7938">
                  <c:v>801</c:v>
                </c:pt>
                <c:pt idx="7939">
                  <c:v>802</c:v>
                </c:pt>
                <c:pt idx="7940">
                  <c:v>801</c:v>
                </c:pt>
                <c:pt idx="7941">
                  <c:v>797</c:v>
                </c:pt>
                <c:pt idx="7942">
                  <c:v>737</c:v>
                </c:pt>
                <c:pt idx="7943">
                  <c:v>668</c:v>
                </c:pt>
                <c:pt idx="7944">
                  <c:v>579</c:v>
                </c:pt>
                <c:pt idx="7945">
                  <c:v>554</c:v>
                </c:pt>
                <c:pt idx="7946">
                  <c:v>552</c:v>
                </c:pt>
                <c:pt idx="7947">
                  <c:v>559</c:v>
                </c:pt>
                <c:pt idx="7948">
                  <c:v>632</c:v>
                </c:pt>
                <c:pt idx="7949">
                  <c:v>694</c:v>
                </c:pt>
                <c:pt idx="7950">
                  <c:v>768</c:v>
                </c:pt>
                <c:pt idx="7951">
                  <c:v>750</c:v>
                </c:pt>
                <c:pt idx="7952">
                  <c:v>656</c:v>
                </c:pt>
                <c:pt idx="7953">
                  <c:v>618</c:v>
                </c:pt>
                <c:pt idx="7954">
                  <c:v>618</c:v>
                </c:pt>
                <c:pt idx="7955">
                  <c:v>618</c:v>
                </c:pt>
                <c:pt idx="7956">
                  <c:v>619</c:v>
                </c:pt>
                <c:pt idx="7957">
                  <c:v>619</c:v>
                </c:pt>
                <c:pt idx="7958">
                  <c:v>618</c:v>
                </c:pt>
                <c:pt idx="7959">
                  <c:v>618</c:v>
                </c:pt>
                <c:pt idx="7960">
                  <c:v>623</c:v>
                </c:pt>
                <c:pt idx="7961">
                  <c:v>715</c:v>
                </c:pt>
                <c:pt idx="7962">
                  <c:v>748</c:v>
                </c:pt>
                <c:pt idx="7963">
                  <c:v>776</c:v>
                </c:pt>
                <c:pt idx="7964">
                  <c:v>808</c:v>
                </c:pt>
                <c:pt idx="7965">
                  <c:v>781</c:v>
                </c:pt>
                <c:pt idx="7966">
                  <c:v>730</c:v>
                </c:pt>
                <c:pt idx="7967">
                  <c:v>594</c:v>
                </c:pt>
                <c:pt idx="7968">
                  <c:v>535</c:v>
                </c:pt>
                <c:pt idx="7969">
                  <c:v>491</c:v>
                </c:pt>
                <c:pt idx="7970">
                  <c:v>486</c:v>
                </c:pt>
                <c:pt idx="7971">
                  <c:v>486</c:v>
                </c:pt>
                <c:pt idx="7972">
                  <c:v>485</c:v>
                </c:pt>
                <c:pt idx="7973">
                  <c:v>556</c:v>
                </c:pt>
                <c:pt idx="7974">
                  <c:v>608</c:v>
                </c:pt>
                <c:pt idx="7975">
                  <c:v>596</c:v>
                </c:pt>
                <c:pt idx="7976">
                  <c:v>556</c:v>
                </c:pt>
                <c:pt idx="7977">
                  <c:v>494</c:v>
                </c:pt>
                <c:pt idx="7978">
                  <c:v>486</c:v>
                </c:pt>
                <c:pt idx="7979">
                  <c:v>486</c:v>
                </c:pt>
                <c:pt idx="7980">
                  <c:v>482</c:v>
                </c:pt>
                <c:pt idx="7981">
                  <c:v>481</c:v>
                </c:pt>
                <c:pt idx="7982">
                  <c:v>480</c:v>
                </c:pt>
                <c:pt idx="7983">
                  <c:v>494</c:v>
                </c:pt>
                <c:pt idx="7984">
                  <c:v>582</c:v>
                </c:pt>
                <c:pt idx="7985">
                  <c:v>630</c:v>
                </c:pt>
                <c:pt idx="7986">
                  <c:v>714</c:v>
                </c:pt>
                <c:pt idx="7987">
                  <c:v>807</c:v>
                </c:pt>
                <c:pt idx="7988">
                  <c:v>799</c:v>
                </c:pt>
                <c:pt idx="7989">
                  <c:v>755</c:v>
                </c:pt>
                <c:pt idx="7990">
                  <c:v>700</c:v>
                </c:pt>
                <c:pt idx="7991">
                  <c:v>693</c:v>
                </c:pt>
                <c:pt idx="7992">
                  <c:v>601</c:v>
                </c:pt>
                <c:pt idx="7993">
                  <c:v>597</c:v>
                </c:pt>
                <c:pt idx="7994">
                  <c:v>428</c:v>
                </c:pt>
                <c:pt idx="7995">
                  <c:v>367</c:v>
                </c:pt>
                <c:pt idx="7996">
                  <c:v>455</c:v>
                </c:pt>
                <c:pt idx="7997">
                  <c:v>498</c:v>
                </c:pt>
                <c:pt idx="7998">
                  <c:v>471</c:v>
                </c:pt>
                <c:pt idx="7999">
                  <c:v>430</c:v>
                </c:pt>
                <c:pt idx="8000">
                  <c:v>450</c:v>
                </c:pt>
                <c:pt idx="8001">
                  <c:v>480</c:v>
                </c:pt>
                <c:pt idx="8002">
                  <c:v>520</c:v>
                </c:pt>
                <c:pt idx="8003">
                  <c:v>557</c:v>
                </c:pt>
                <c:pt idx="8004">
                  <c:v>595</c:v>
                </c:pt>
                <c:pt idx="8005">
                  <c:v>635</c:v>
                </c:pt>
                <c:pt idx="8006">
                  <c:v>635</c:v>
                </c:pt>
                <c:pt idx="8007">
                  <c:v>664</c:v>
                </c:pt>
                <c:pt idx="8008">
                  <c:v>685</c:v>
                </c:pt>
                <c:pt idx="8009">
                  <c:v>695</c:v>
                </c:pt>
                <c:pt idx="8010">
                  <c:v>738</c:v>
                </c:pt>
                <c:pt idx="8011">
                  <c:v>768</c:v>
                </c:pt>
                <c:pt idx="8012">
                  <c:v>768</c:v>
                </c:pt>
                <c:pt idx="8013">
                  <c:v>763</c:v>
                </c:pt>
                <c:pt idx="8014">
                  <c:v>687</c:v>
                </c:pt>
                <c:pt idx="8015">
                  <c:v>639</c:v>
                </c:pt>
                <c:pt idx="8016">
                  <c:v>687</c:v>
                </c:pt>
                <c:pt idx="8017">
                  <c:v>614</c:v>
                </c:pt>
                <c:pt idx="8018">
                  <c:v>495</c:v>
                </c:pt>
                <c:pt idx="8019">
                  <c:v>520</c:v>
                </c:pt>
                <c:pt idx="8020">
                  <c:v>572</c:v>
                </c:pt>
                <c:pt idx="8021">
                  <c:v>692</c:v>
                </c:pt>
                <c:pt idx="8022">
                  <c:v>742</c:v>
                </c:pt>
                <c:pt idx="8023">
                  <c:v>740</c:v>
                </c:pt>
                <c:pt idx="8024">
                  <c:v>690</c:v>
                </c:pt>
                <c:pt idx="8025">
                  <c:v>652</c:v>
                </c:pt>
                <c:pt idx="8026">
                  <c:v>631</c:v>
                </c:pt>
                <c:pt idx="8027">
                  <c:v>627</c:v>
                </c:pt>
                <c:pt idx="8028">
                  <c:v>684</c:v>
                </c:pt>
                <c:pt idx="8029">
                  <c:v>685</c:v>
                </c:pt>
                <c:pt idx="8030">
                  <c:v>715</c:v>
                </c:pt>
                <c:pt idx="8031">
                  <c:v>760</c:v>
                </c:pt>
                <c:pt idx="8032">
                  <c:v>760</c:v>
                </c:pt>
                <c:pt idx="8033">
                  <c:v>783</c:v>
                </c:pt>
                <c:pt idx="8034">
                  <c:v>804</c:v>
                </c:pt>
                <c:pt idx="8035">
                  <c:v>810</c:v>
                </c:pt>
                <c:pt idx="8036">
                  <c:v>809</c:v>
                </c:pt>
                <c:pt idx="8037">
                  <c:v>807</c:v>
                </c:pt>
                <c:pt idx="8038">
                  <c:v>761</c:v>
                </c:pt>
                <c:pt idx="8039">
                  <c:v>637</c:v>
                </c:pt>
                <c:pt idx="8040">
                  <c:v>566</c:v>
                </c:pt>
                <c:pt idx="8041">
                  <c:v>572</c:v>
                </c:pt>
                <c:pt idx="8042">
                  <c:v>592</c:v>
                </c:pt>
                <c:pt idx="8043">
                  <c:v>568</c:v>
                </c:pt>
                <c:pt idx="8044">
                  <c:v>658</c:v>
                </c:pt>
                <c:pt idx="8045">
                  <c:v>722</c:v>
                </c:pt>
                <c:pt idx="8046">
                  <c:v>726</c:v>
                </c:pt>
                <c:pt idx="8047">
                  <c:v>720</c:v>
                </c:pt>
                <c:pt idx="8048">
                  <c:v>766</c:v>
                </c:pt>
                <c:pt idx="8049">
                  <c:v>702</c:v>
                </c:pt>
                <c:pt idx="8050">
                  <c:v>690</c:v>
                </c:pt>
                <c:pt idx="8051">
                  <c:v>692</c:v>
                </c:pt>
                <c:pt idx="8052">
                  <c:v>740</c:v>
                </c:pt>
                <c:pt idx="8053">
                  <c:v>742</c:v>
                </c:pt>
                <c:pt idx="8054">
                  <c:v>742</c:v>
                </c:pt>
                <c:pt idx="8055">
                  <c:v>765</c:v>
                </c:pt>
                <c:pt idx="8056">
                  <c:v>778</c:v>
                </c:pt>
                <c:pt idx="8057">
                  <c:v>806</c:v>
                </c:pt>
                <c:pt idx="8058">
                  <c:v>807</c:v>
                </c:pt>
                <c:pt idx="8059">
                  <c:v>806</c:v>
                </c:pt>
                <c:pt idx="8060">
                  <c:v>807</c:v>
                </c:pt>
                <c:pt idx="8061">
                  <c:v>807</c:v>
                </c:pt>
                <c:pt idx="8062">
                  <c:v>726</c:v>
                </c:pt>
                <c:pt idx="8063">
                  <c:v>647</c:v>
                </c:pt>
                <c:pt idx="8064">
                  <c:v>647</c:v>
                </c:pt>
                <c:pt idx="8065">
                  <c:v>597</c:v>
                </c:pt>
                <c:pt idx="8066">
                  <c:v>593</c:v>
                </c:pt>
                <c:pt idx="8067">
                  <c:v>593</c:v>
                </c:pt>
                <c:pt idx="8068">
                  <c:v>593</c:v>
                </c:pt>
                <c:pt idx="8069">
                  <c:v>608</c:v>
                </c:pt>
                <c:pt idx="8070">
                  <c:v>694</c:v>
                </c:pt>
                <c:pt idx="8071">
                  <c:v>751</c:v>
                </c:pt>
                <c:pt idx="8072">
                  <c:v>764</c:v>
                </c:pt>
                <c:pt idx="8073">
                  <c:v>720</c:v>
                </c:pt>
                <c:pt idx="8074">
                  <c:v>749</c:v>
                </c:pt>
                <c:pt idx="8075">
                  <c:v>751</c:v>
                </c:pt>
                <c:pt idx="8076">
                  <c:v>770</c:v>
                </c:pt>
                <c:pt idx="8077">
                  <c:v>770</c:v>
                </c:pt>
                <c:pt idx="8078">
                  <c:v>773</c:v>
                </c:pt>
                <c:pt idx="8079">
                  <c:v>809</c:v>
                </c:pt>
                <c:pt idx="8080">
                  <c:v>808</c:v>
                </c:pt>
                <c:pt idx="8081">
                  <c:v>808</c:v>
                </c:pt>
                <c:pt idx="8082">
                  <c:v>809</c:v>
                </c:pt>
                <c:pt idx="8083">
                  <c:v>808</c:v>
                </c:pt>
                <c:pt idx="8084">
                  <c:v>808</c:v>
                </c:pt>
                <c:pt idx="8085">
                  <c:v>808</c:v>
                </c:pt>
                <c:pt idx="8086">
                  <c:v>809</c:v>
                </c:pt>
                <c:pt idx="8087">
                  <c:v>756</c:v>
                </c:pt>
                <c:pt idx="8088">
                  <c:v>625</c:v>
                </c:pt>
                <c:pt idx="8089">
                  <c:v>620</c:v>
                </c:pt>
                <c:pt idx="8090">
                  <c:v>620</c:v>
                </c:pt>
                <c:pt idx="8091">
                  <c:v>591</c:v>
                </c:pt>
                <c:pt idx="8092">
                  <c:v>574</c:v>
                </c:pt>
                <c:pt idx="8093">
                  <c:v>623</c:v>
                </c:pt>
                <c:pt idx="8094">
                  <c:v>680</c:v>
                </c:pt>
                <c:pt idx="8095">
                  <c:v>725</c:v>
                </c:pt>
                <c:pt idx="8096">
                  <c:v>682</c:v>
                </c:pt>
                <c:pt idx="8097">
                  <c:v>681</c:v>
                </c:pt>
                <c:pt idx="8098">
                  <c:v>686</c:v>
                </c:pt>
                <c:pt idx="8099">
                  <c:v>731</c:v>
                </c:pt>
                <c:pt idx="8100">
                  <c:v>770</c:v>
                </c:pt>
                <c:pt idx="8101">
                  <c:v>800</c:v>
                </c:pt>
                <c:pt idx="8102">
                  <c:v>801</c:v>
                </c:pt>
                <c:pt idx="8103">
                  <c:v>802</c:v>
                </c:pt>
                <c:pt idx="8104">
                  <c:v>807</c:v>
                </c:pt>
                <c:pt idx="8105">
                  <c:v>807</c:v>
                </c:pt>
                <c:pt idx="8106">
                  <c:v>807</c:v>
                </c:pt>
                <c:pt idx="8107">
                  <c:v>807</c:v>
                </c:pt>
                <c:pt idx="8108">
                  <c:v>807</c:v>
                </c:pt>
                <c:pt idx="8109">
                  <c:v>790</c:v>
                </c:pt>
                <c:pt idx="8110">
                  <c:v>693</c:v>
                </c:pt>
                <c:pt idx="8111">
                  <c:v>593</c:v>
                </c:pt>
                <c:pt idx="8112">
                  <c:v>446</c:v>
                </c:pt>
                <c:pt idx="8113">
                  <c:v>403</c:v>
                </c:pt>
                <c:pt idx="8114">
                  <c:v>400</c:v>
                </c:pt>
                <c:pt idx="8115">
                  <c:v>400</c:v>
                </c:pt>
                <c:pt idx="8116">
                  <c:v>399</c:v>
                </c:pt>
                <c:pt idx="8117">
                  <c:v>402</c:v>
                </c:pt>
                <c:pt idx="8118">
                  <c:v>492</c:v>
                </c:pt>
                <c:pt idx="8119">
                  <c:v>509</c:v>
                </c:pt>
                <c:pt idx="8120">
                  <c:v>600</c:v>
                </c:pt>
                <c:pt idx="8121">
                  <c:v>603</c:v>
                </c:pt>
                <c:pt idx="8122">
                  <c:v>637</c:v>
                </c:pt>
                <c:pt idx="8123">
                  <c:v>708</c:v>
                </c:pt>
                <c:pt idx="8124">
                  <c:v>715</c:v>
                </c:pt>
                <c:pt idx="8125">
                  <c:v>787</c:v>
                </c:pt>
                <c:pt idx="8126">
                  <c:v>806</c:v>
                </c:pt>
                <c:pt idx="8127">
                  <c:v>806</c:v>
                </c:pt>
                <c:pt idx="8128">
                  <c:v>806</c:v>
                </c:pt>
                <c:pt idx="8129">
                  <c:v>805</c:v>
                </c:pt>
                <c:pt idx="8130">
                  <c:v>805</c:v>
                </c:pt>
                <c:pt idx="8131">
                  <c:v>805</c:v>
                </c:pt>
                <c:pt idx="8132">
                  <c:v>790</c:v>
                </c:pt>
                <c:pt idx="8133">
                  <c:v>743</c:v>
                </c:pt>
                <c:pt idx="8134">
                  <c:v>714</c:v>
                </c:pt>
                <c:pt idx="8135">
                  <c:v>623</c:v>
                </c:pt>
                <c:pt idx="8136">
                  <c:v>608</c:v>
                </c:pt>
                <c:pt idx="8137">
                  <c:v>579</c:v>
                </c:pt>
                <c:pt idx="8138">
                  <c:v>579</c:v>
                </c:pt>
                <c:pt idx="8139">
                  <c:v>542</c:v>
                </c:pt>
                <c:pt idx="8140">
                  <c:v>529</c:v>
                </c:pt>
                <c:pt idx="8141">
                  <c:v>516</c:v>
                </c:pt>
                <c:pt idx="8142">
                  <c:v>394</c:v>
                </c:pt>
                <c:pt idx="8143">
                  <c:v>458</c:v>
                </c:pt>
                <c:pt idx="8144">
                  <c:v>601</c:v>
                </c:pt>
                <c:pt idx="8145">
                  <c:v>737</c:v>
                </c:pt>
                <c:pt idx="8146">
                  <c:v>772</c:v>
                </c:pt>
                <c:pt idx="8147">
                  <c:v>773</c:v>
                </c:pt>
                <c:pt idx="8148">
                  <c:v>800</c:v>
                </c:pt>
                <c:pt idx="8149">
                  <c:v>803</c:v>
                </c:pt>
                <c:pt idx="8150">
                  <c:v>805</c:v>
                </c:pt>
                <c:pt idx="8151">
                  <c:v>805</c:v>
                </c:pt>
                <c:pt idx="8152">
                  <c:v>806</c:v>
                </c:pt>
                <c:pt idx="8153">
                  <c:v>806</c:v>
                </c:pt>
                <c:pt idx="8154">
                  <c:v>805</c:v>
                </c:pt>
                <c:pt idx="8155">
                  <c:v>806</c:v>
                </c:pt>
                <c:pt idx="8156">
                  <c:v>805</c:v>
                </c:pt>
                <c:pt idx="8157">
                  <c:v>806</c:v>
                </c:pt>
                <c:pt idx="8158">
                  <c:v>739</c:v>
                </c:pt>
                <c:pt idx="8159">
                  <c:v>704</c:v>
                </c:pt>
                <c:pt idx="8160">
                  <c:v>697</c:v>
                </c:pt>
                <c:pt idx="8161">
                  <c:v>661</c:v>
                </c:pt>
                <c:pt idx="8162">
                  <c:v>660</c:v>
                </c:pt>
                <c:pt idx="8163">
                  <c:v>622</c:v>
                </c:pt>
                <c:pt idx="8164">
                  <c:v>609</c:v>
                </c:pt>
                <c:pt idx="8165">
                  <c:v>614</c:v>
                </c:pt>
                <c:pt idx="8166">
                  <c:v>659</c:v>
                </c:pt>
                <c:pt idx="8167">
                  <c:v>659</c:v>
                </c:pt>
                <c:pt idx="8168">
                  <c:v>654</c:v>
                </c:pt>
                <c:pt idx="8169">
                  <c:v>546</c:v>
                </c:pt>
                <c:pt idx="8170">
                  <c:v>553</c:v>
                </c:pt>
                <c:pt idx="8171">
                  <c:v>542</c:v>
                </c:pt>
                <c:pt idx="8172">
                  <c:v>539</c:v>
                </c:pt>
                <c:pt idx="8173">
                  <c:v>539</c:v>
                </c:pt>
                <c:pt idx="8174">
                  <c:v>524</c:v>
                </c:pt>
                <c:pt idx="8175">
                  <c:v>537</c:v>
                </c:pt>
                <c:pt idx="8176">
                  <c:v>550</c:v>
                </c:pt>
                <c:pt idx="8177">
                  <c:v>639</c:v>
                </c:pt>
                <c:pt idx="8178">
                  <c:v>640</c:v>
                </c:pt>
                <c:pt idx="8179">
                  <c:v>641</c:v>
                </c:pt>
                <c:pt idx="8180">
                  <c:v>640</c:v>
                </c:pt>
                <c:pt idx="8181">
                  <c:v>656</c:v>
                </c:pt>
                <c:pt idx="8182">
                  <c:v>745</c:v>
                </c:pt>
                <c:pt idx="8183">
                  <c:v>689</c:v>
                </c:pt>
                <c:pt idx="8184">
                  <c:v>652</c:v>
                </c:pt>
                <c:pt idx="8185">
                  <c:v>613</c:v>
                </c:pt>
                <c:pt idx="8186">
                  <c:v>585</c:v>
                </c:pt>
                <c:pt idx="8187">
                  <c:v>563</c:v>
                </c:pt>
                <c:pt idx="8188">
                  <c:v>563</c:v>
                </c:pt>
                <c:pt idx="8189">
                  <c:v>573</c:v>
                </c:pt>
                <c:pt idx="8190">
                  <c:v>637</c:v>
                </c:pt>
                <c:pt idx="8191">
                  <c:v>656</c:v>
                </c:pt>
                <c:pt idx="8192">
                  <c:v>651</c:v>
                </c:pt>
                <c:pt idx="8193">
                  <c:v>651</c:v>
                </c:pt>
                <c:pt idx="8194">
                  <c:v>654</c:v>
                </c:pt>
                <c:pt idx="8195">
                  <c:v>654</c:v>
                </c:pt>
                <c:pt idx="8196">
                  <c:v>654</c:v>
                </c:pt>
                <c:pt idx="8197">
                  <c:v>654</c:v>
                </c:pt>
                <c:pt idx="8198">
                  <c:v>678</c:v>
                </c:pt>
                <c:pt idx="8199">
                  <c:v>739</c:v>
                </c:pt>
                <c:pt idx="8200">
                  <c:v>792</c:v>
                </c:pt>
                <c:pt idx="8201">
                  <c:v>807</c:v>
                </c:pt>
                <c:pt idx="8202">
                  <c:v>809</c:v>
                </c:pt>
                <c:pt idx="8203">
                  <c:v>809</c:v>
                </c:pt>
                <c:pt idx="8204">
                  <c:v>808</c:v>
                </c:pt>
                <c:pt idx="8205">
                  <c:v>743</c:v>
                </c:pt>
                <c:pt idx="8206">
                  <c:v>706</c:v>
                </c:pt>
                <c:pt idx="8207">
                  <c:v>707</c:v>
                </c:pt>
                <c:pt idx="8208">
                  <c:v>700</c:v>
                </c:pt>
                <c:pt idx="8209">
                  <c:v>612</c:v>
                </c:pt>
                <c:pt idx="8210">
                  <c:v>604</c:v>
                </c:pt>
                <c:pt idx="8211">
                  <c:v>606</c:v>
                </c:pt>
                <c:pt idx="8212">
                  <c:v>606</c:v>
                </c:pt>
                <c:pt idx="8213">
                  <c:v>607</c:v>
                </c:pt>
                <c:pt idx="8214">
                  <c:v>721</c:v>
                </c:pt>
                <c:pt idx="8215">
                  <c:v>743</c:v>
                </c:pt>
                <c:pt idx="8216">
                  <c:v>684</c:v>
                </c:pt>
                <c:pt idx="8217">
                  <c:v>728</c:v>
                </c:pt>
                <c:pt idx="8218">
                  <c:v>733</c:v>
                </c:pt>
                <c:pt idx="8219">
                  <c:v>735</c:v>
                </c:pt>
                <c:pt idx="8220">
                  <c:v>735</c:v>
                </c:pt>
                <c:pt idx="8221">
                  <c:v>737</c:v>
                </c:pt>
                <c:pt idx="8222">
                  <c:v>737</c:v>
                </c:pt>
                <c:pt idx="8223">
                  <c:v>737</c:v>
                </c:pt>
                <c:pt idx="8224">
                  <c:v>725</c:v>
                </c:pt>
                <c:pt idx="8225">
                  <c:v>712</c:v>
                </c:pt>
                <c:pt idx="8226">
                  <c:v>720</c:v>
                </c:pt>
                <c:pt idx="8227">
                  <c:v>798</c:v>
                </c:pt>
                <c:pt idx="8228">
                  <c:v>806</c:v>
                </c:pt>
                <c:pt idx="8229">
                  <c:v>810</c:v>
                </c:pt>
                <c:pt idx="8230">
                  <c:v>809</c:v>
                </c:pt>
                <c:pt idx="8231">
                  <c:v>764</c:v>
                </c:pt>
                <c:pt idx="8232">
                  <c:v>662</c:v>
                </c:pt>
                <c:pt idx="8233">
                  <c:v>655</c:v>
                </c:pt>
                <c:pt idx="8234">
                  <c:v>654</c:v>
                </c:pt>
                <c:pt idx="8235">
                  <c:v>686</c:v>
                </c:pt>
                <c:pt idx="8236">
                  <c:v>755</c:v>
                </c:pt>
                <c:pt idx="8237">
                  <c:v>755</c:v>
                </c:pt>
                <c:pt idx="8238">
                  <c:v>740</c:v>
                </c:pt>
                <c:pt idx="8239">
                  <c:v>654</c:v>
                </c:pt>
                <c:pt idx="8240">
                  <c:v>653</c:v>
                </c:pt>
                <c:pt idx="8241">
                  <c:v>653</c:v>
                </c:pt>
                <c:pt idx="8242">
                  <c:v>654</c:v>
                </c:pt>
                <c:pt idx="8243">
                  <c:v>655</c:v>
                </c:pt>
                <c:pt idx="8244">
                  <c:v>656</c:v>
                </c:pt>
                <c:pt idx="8245">
                  <c:v>656</c:v>
                </c:pt>
                <c:pt idx="8246">
                  <c:v>655</c:v>
                </c:pt>
                <c:pt idx="8247">
                  <c:v>659</c:v>
                </c:pt>
                <c:pt idx="8248">
                  <c:v>724</c:v>
                </c:pt>
                <c:pt idx="8249">
                  <c:v>727</c:v>
                </c:pt>
                <c:pt idx="8250">
                  <c:v>779</c:v>
                </c:pt>
                <c:pt idx="8251">
                  <c:v>804</c:v>
                </c:pt>
                <c:pt idx="8252">
                  <c:v>807</c:v>
                </c:pt>
                <c:pt idx="8253">
                  <c:v>806</c:v>
                </c:pt>
                <c:pt idx="8254">
                  <c:v>737</c:v>
                </c:pt>
                <c:pt idx="8255">
                  <c:v>732</c:v>
                </c:pt>
                <c:pt idx="8256">
                  <c:v>668</c:v>
                </c:pt>
                <c:pt idx="8257">
                  <c:v>632</c:v>
                </c:pt>
                <c:pt idx="8258">
                  <c:v>632</c:v>
                </c:pt>
                <c:pt idx="8259">
                  <c:v>632</c:v>
                </c:pt>
                <c:pt idx="8260">
                  <c:v>632</c:v>
                </c:pt>
                <c:pt idx="8261">
                  <c:v>632</c:v>
                </c:pt>
                <c:pt idx="8262">
                  <c:v>621</c:v>
                </c:pt>
                <c:pt idx="8263">
                  <c:v>476</c:v>
                </c:pt>
                <c:pt idx="8264">
                  <c:v>443</c:v>
                </c:pt>
                <c:pt idx="8265">
                  <c:v>444</c:v>
                </c:pt>
                <c:pt idx="8266">
                  <c:v>444</c:v>
                </c:pt>
                <c:pt idx="8267">
                  <c:v>444</c:v>
                </c:pt>
                <c:pt idx="8268">
                  <c:v>527</c:v>
                </c:pt>
                <c:pt idx="8269">
                  <c:v>657</c:v>
                </c:pt>
                <c:pt idx="8270">
                  <c:v>693</c:v>
                </c:pt>
                <c:pt idx="8271">
                  <c:v>732</c:v>
                </c:pt>
                <c:pt idx="8272">
                  <c:v>771</c:v>
                </c:pt>
                <c:pt idx="8273">
                  <c:v>774</c:v>
                </c:pt>
                <c:pt idx="8274">
                  <c:v>775</c:v>
                </c:pt>
                <c:pt idx="8275">
                  <c:v>740</c:v>
                </c:pt>
                <c:pt idx="8276">
                  <c:v>762</c:v>
                </c:pt>
                <c:pt idx="8277">
                  <c:v>763</c:v>
                </c:pt>
                <c:pt idx="8278">
                  <c:v>719</c:v>
                </c:pt>
                <c:pt idx="8279">
                  <c:v>655</c:v>
                </c:pt>
                <c:pt idx="8280">
                  <c:v>591</c:v>
                </c:pt>
                <c:pt idx="8281">
                  <c:v>556</c:v>
                </c:pt>
                <c:pt idx="8282">
                  <c:v>556</c:v>
                </c:pt>
                <c:pt idx="8283">
                  <c:v>507</c:v>
                </c:pt>
                <c:pt idx="8284">
                  <c:v>470</c:v>
                </c:pt>
                <c:pt idx="8285">
                  <c:v>521</c:v>
                </c:pt>
                <c:pt idx="8286">
                  <c:v>560</c:v>
                </c:pt>
                <c:pt idx="8287">
                  <c:v>618</c:v>
                </c:pt>
                <c:pt idx="8288">
                  <c:v>570</c:v>
                </c:pt>
                <c:pt idx="8289">
                  <c:v>547</c:v>
                </c:pt>
                <c:pt idx="8290">
                  <c:v>547</c:v>
                </c:pt>
                <c:pt idx="8291">
                  <c:v>554</c:v>
                </c:pt>
                <c:pt idx="8292">
                  <c:v>590</c:v>
                </c:pt>
                <c:pt idx="8293">
                  <c:v>605</c:v>
                </c:pt>
                <c:pt idx="8294">
                  <c:v>687</c:v>
                </c:pt>
                <c:pt idx="8295">
                  <c:v>747</c:v>
                </c:pt>
                <c:pt idx="8296">
                  <c:v>758</c:v>
                </c:pt>
                <c:pt idx="8297">
                  <c:v>786</c:v>
                </c:pt>
                <c:pt idx="8298">
                  <c:v>803</c:v>
                </c:pt>
                <c:pt idx="8299">
                  <c:v>804</c:v>
                </c:pt>
                <c:pt idx="8300">
                  <c:v>804</c:v>
                </c:pt>
                <c:pt idx="8301">
                  <c:v>804</c:v>
                </c:pt>
                <c:pt idx="8302">
                  <c:v>772</c:v>
                </c:pt>
                <c:pt idx="8303">
                  <c:v>724</c:v>
                </c:pt>
                <c:pt idx="8304">
                  <c:v>672</c:v>
                </c:pt>
                <c:pt idx="8305">
                  <c:v>593</c:v>
                </c:pt>
                <c:pt idx="8306">
                  <c:v>592</c:v>
                </c:pt>
                <c:pt idx="8307">
                  <c:v>565</c:v>
                </c:pt>
                <c:pt idx="8308">
                  <c:v>563</c:v>
                </c:pt>
                <c:pt idx="8309">
                  <c:v>560</c:v>
                </c:pt>
                <c:pt idx="8310">
                  <c:v>537</c:v>
                </c:pt>
                <c:pt idx="8311">
                  <c:v>549</c:v>
                </c:pt>
                <c:pt idx="8312">
                  <c:v>540</c:v>
                </c:pt>
                <c:pt idx="8313">
                  <c:v>587</c:v>
                </c:pt>
                <c:pt idx="8314">
                  <c:v>600</c:v>
                </c:pt>
                <c:pt idx="8315">
                  <c:v>636</c:v>
                </c:pt>
                <c:pt idx="8316">
                  <c:v>637</c:v>
                </c:pt>
                <c:pt idx="8317">
                  <c:v>637</c:v>
                </c:pt>
                <c:pt idx="8318">
                  <c:v>638</c:v>
                </c:pt>
                <c:pt idx="8319">
                  <c:v>640</c:v>
                </c:pt>
                <c:pt idx="8320">
                  <c:v>682</c:v>
                </c:pt>
                <c:pt idx="8321">
                  <c:v>682</c:v>
                </c:pt>
                <c:pt idx="8322">
                  <c:v>683</c:v>
                </c:pt>
                <c:pt idx="8323">
                  <c:v>735</c:v>
                </c:pt>
                <c:pt idx="8324">
                  <c:v>767</c:v>
                </c:pt>
                <c:pt idx="8325">
                  <c:v>798</c:v>
                </c:pt>
                <c:pt idx="8326">
                  <c:v>759</c:v>
                </c:pt>
                <c:pt idx="8327">
                  <c:v>676</c:v>
                </c:pt>
                <c:pt idx="8328">
                  <c:v>647</c:v>
                </c:pt>
                <c:pt idx="8329">
                  <c:v>559</c:v>
                </c:pt>
                <c:pt idx="8330">
                  <c:v>547</c:v>
                </c:pt>
                <c:pt idx="8331">
                  <c:v>507</c:v>
                </c:pt>
                <c:pt idx="8332">
                  <c:v>471</c:v>
                </c:pt>
                <c:pt idx="8333">
                  <c:v>490</c:v>
                </c:pt>
                <c:pt idx="8334">
                  <c:v>400</c:v>
                </c:pt>
                <c:pt idx="8335">
                  <c:v>391</c:v>
                </c:pt>
                <c:pt idx="8336">
                  <c:v>406</c:v>
                </c:pt>
                <c:pt idx="8337">
                  <c:v>478</c:v>
                </c:pt>
                <c:pt idx="8338">
                  <c:v>532</c:v>
                </c:pt>
                <c:pt idx="8339">
                  <c:v>497</c:v>
                </c:pt>
                <c:pt idx="8340">
                  <c:v>519</c:v>
                </c:pt>
                <c:pt idx="8341">
                  <c:v>519</c:v>
                </c:pt>
                <c:pt idx="8342">
                  <c:v>520</c:v>
                </c:pt>
                <c:pt idx="8343">
                  <c:v>599</c:v>
                </c:pt>
                <c:pt idx="8344">
                  <c:v>674</c:v>
                </c:pt>
                <c:pt idx="8345">
                  <c:v>690</c:v>
                </c:pt>
                <c:pt idx="8346">
                  <c:v>715</c:v>
                </c:pt>
                <c:pt idx="8347">
                  <c:v>724</c:v>
                </c:pt>
                <c:pt idx="8348">
                  <c:v>724</c:v>
                </c:pt>
                <c:pt idx="8349">
                  <c:v>723</c:v>
                </c:pt>
                <c:pt idx="8350">
                  <c:v>665</c:v>
                </c:pt>
                <c:pt idx="8351">
                  <c:v>596</c:v>
                </c:pt>
                <c:pt idx="8352">
                  <c:v>529</c:v>
                </c:pt>
                <c:pt idx="8353">
                  <c:v>501</c:v>
                </c:pt>
                <c:pt idx="8354">
                  <c:v>494</c:v>
                </c:pt>
                <c:pt idx="8355">
                  <c:v>494</c:v>
                </c:pt>
                <c:pt idx="8356">
                  <c:v>500</c:v>
                </c:pt>
                <c:pt idx="8357">
                  <c:v>563</c:v>
                </c:pt>
                <c:pt idx="8358">
                  <c:v>693</c:v>
                </c:pt>
                <c:pt idx="8359">
                  <c:v>708</c:v>
                </c:pt>
                <c:pt idx="8360">
                  <c:v>706</c:v>
                </c:pt>
                <c:pt idx="8361">
                  <c:v>582</c:v>
                </c:pt>
                <c:pt idx="8362">
                  <c:v>466</c:v>
                </c:pt>
                <c:pt idx="8363">
                  <c:v>456</c:v>
                </c:pt>
                <c:pt idx="8364">
                  <c:v>456</c:v>
                </c:pt>
                <c:pt idx="8365">
                  <c:v>456</c:v>
                </c:pt>
                <c:pt idx="8366">
                  <c:v>484</c:v>
                </c:pt>
                <c:pt idx="8367">
                  <c:v>517</c:v>
                </c:pt>
                <c:pt idx="8368">
                  <c:v>575</c:v>
                </c:pt>
                <c:pt idx="8369">
                  <c:v>633</c:v>
                </c:pt>
                <c:pt idx="8370">
                  <c:v>726</c:v>
                </c:pt>
                <c:pt idx="8371">
                  <c:v>730</c:v>
                </c:pt>
                <c:pt idx="8372">
                  <c:v>730</c:v>
                </c:pt>
                <c:pt idx="8373">
                  <c:v>724</c:v>
                </c:pt>
                <c:pt idx="8374">
                  <c:v>632</c:v>
                </c:pt>
                <c:pt idx="8375">
                  <c:v>629</c:v>
                </c:pt>
                <c:pt idx="8376">
                  <c:v>630</c:v>
                </c:pt>
                <c:pt idx="8377">
                  <c:v>489</c:v>
                </c:pt>
                <c:pt idx="8378">
                  <c:v>373</c:v>
                </c:pt>
                <c:pt idx="8379">
                  <c:v>373</c:v>
                </c:pt>
                <c:pt idx="8380">
                  <c:v>372</c:v>
                </c:pt>
                <c:pt idx="8381">
                  <c:v>377</c:v>
                </c:pt>
                <c:pt idx="8382">
                  <c:v>496</c:v>
                </c:pt>
                <c:pt idx="8383">
                  <c:v>514</c:v>
                </c:pt>
                <c:pt idx="8384">
                  <c:v>474</c:v>
                </c:pt>
                <c:pt idx="8385">
                  <c:v>529</c:v>
                </c:pt>
                <c:pt idx="8386">
                  <c:v>606</c:v>
                </c:pt>
                <c:pt idx="8387">
                  <c:v>655</c:v>
                </c:pt>
                <c:pt idx="8388">
                  <c:v>657</c:v>
                </c:pt>
                <c:pt idx="8389">
                  <c:v>658</c:v>
                </c:pt>
                <c:pt idx="8390">
                  <c:v>666</c:v>
                </c:pt>
                <c:pt idx="8391">
                  <c:v>735</c:v>
                </c:pt>
                <c:pt idx="8392">
                  <c:v>686</c:v>
                </c:pt>
                <c:pt idx="8393">
                  <c:v>741</c:v>
                </c:pt>
                <c:pt idx="8394">
                  <c:v>710</c:v>
                </c:pt>
                <c:pt idx="8395">
                  <c:v>710</c:v>
                </c:pt>
                <c:pt idx="8396">
                  <c:v>710</c:v>
                </c:pt>
                <c:pt idx="8397">
                  <c:v>710</c:v>
                </c:pt>
                <c:pt idx="8398">
                  <c:v>672</c:v>
                </c:pt>
                <c:pt idx="8399">
                  <c:v>664</c:v>
                </c:pt>
                <c:pt idx="8400">
                  <c:v>539</c:v>
                </c:pt>
                <c:pt idx="8401">
                  <c:v>482</c:v>
                </c:pt>
                <c:pt idx="8402">
                  <c:v>460</c:v>
                </c:pt>
                <c:pt idx="8403">
                  <c:v>486</c:v>
                </c:pt>
                <c:pt idx="8404">
                  <c:v>542</c:v>
                </c:pt>
                <c:pt idx="8405">
                  <c:v>650</c:v>
                </c:pt>
                <c:pt idx="8406">
                  <c:v>653</c:v>
                </c:pt>
                <c:pt idx="8407">
                  <c:v>710</c:v>
                </c:pt>
                <c:pt idx="8408">
                  <c:v>710</c:v>
                </c:pt>
                <c:pt idx="8409">
                  <c:v>709</c:v>
                </c:pt>
                <c:pt idx="8410">
                  <c:v>670</c:v>
                </c:pt>
                <c:pt idx="8411">
                  <c:v>670</c:v>
                </c:pt>
                <c:pt idx="8412">
                  <c:v>667</c:v>
                </c:pt>
                <c:pt idx="8413">
                  <c:v>651</c:v>
                </c:pt>
                <c:pt idx="8414">
                  <c:v>721</c:v>
                </c:pt>
                <c:pt idx="8415">
                  <c:v>802</c:v>
                </c:pt>
                <c:pt idx="8416">
                  <c:v>806</c:v>
                </c:pt>
                <c:pt idx="8417">
                  <c:v>773</c:v>
                </c:pt>
                <c:pt idx="8418">
                  <c:v>636</c:v>
                </c:pt>
                <c:pt idx="8419">
                  <c:v>657</c:v>
                </c:pt>
                <c:pt idx="8420">
                  <c:v>701</c:v>
                </c:pt>
                <c:pt idx="8421">
                  <c:v>641</c:v>
                </c:pt>
                <c:pt idx="8422">
                  <c:v>590</c:v>
                </c:pt>
                <c:pt idx="8423">
                  <c:v>578</c:v>
                </c:pt>
                <c:pt idx="8424">
                  <c:v>524</c:v>
                </c:pt>
                <c:pt idx="8425">
                  <c:v>523</c:v>
                </c:pt>
                <c:pt idx="8426">
                  <c:v>521</c:v>
                </c:pt>
                <c:pt idx="8427">
                  <c:v>497</c:v>
                </c:pt>
                <c:pt idx="8428">
                  <c:v>496</c:v>
                </c:pt>
                <c:pt idx="8429">
                  <c:v>512</c:v>
                </c:pt>
                <c:pt idx="8430">
                  <c:v>572</c:v>
                </c:pt>
                <c:pt idx="8431">
                  <c:v>581</c:v>
                </c:pt>
                <c:pt idx="8432">
                  <c:v>614</c:v>
                </c:pt>
                <c:pt idx="8433">
                  <c:v>591</c:v>
                </c:pt>
                <c:pt idx="8434">
                  <c:v>590</c:v>
                </c:pt>
                <c:pt idx="8435">
                  <c:v>564</c:v>
                </c:pt>
                <c:pt idx="8436">
                  <c:v>488</c:v>
                </c:pt>
                <c:pt idx="8437">
                  <c:v>473</c:v>
                </c:pt>
                <c:pt idx="8438">
                  <c:v>463</c:v>
                </c:pt>
                <c:pt idx="8439">
                  <c:v>483</c:v>
                </c:pt>
                <c:pt idx="8440">
                  <c:v>511</c:v>
                </c:pt>
                <c:pt idx="8441">
                  <c:v>549</c:v>
                </c:pt>
                <c:pt idx="8442">
                  <c:v>556</c:v>
                </c:pt>
                <c:pt idx="8443">
                  <c:v>624</c:v>
                </c:pt>
                <c:pt idx="8444">
                  <c:v>751</c:v>
                </c:pt>
                <c:pt idx="8445">
                  <c:v>756</c:v>
                </c:pt>
                <c:pt idx="8446">
                  <c:v>694</c:v>
                </c:pt>
                <c:pt idx="8447">
                  <c:v>701</c:v>
                </c:pt>
                <c:pt idx="8448">
                  <c:v>654</c:v>
                </c:pt>
                <c:pt idx="8449">
                  <c:v>605</c:v>
                </c:pt>
                <c:pt idx="8450">
                  <c:v>601</c:v>
                </c:pt>
                <c:pt idx="8451">
                  <c:v>601</c:v>
                </c:pt>
                <c:pt idx="8452">
                  <c:v>605</c:v>
                </c:pt>
                <c:pt idx="8453">
                  <c:v>679</c:v>
                </c:pt>
                <c:pt idx="8454">
                  <c:v>730</c:v>
                </c:pt>
                <c:pt idx="8455">
                  <c:v>737</c:v>
                </c:pt>
                <c:pt idx="8456">
                  <c:v>659</c:v>
                </c:pt>
                <c:pt idx="8457">
                  <c:v>654</c:v>
                </c:pt>
                <c:pt idx="8458">
                  <c:v>652</c:v>
                </c:pt>
                <c:pt idx="8459">
                  <c:v>652</c:v>
                </c:pt>
                <c:pt idx="8460">
                  <c:v>671</c:v>
                </c:pt>
                <c:pt idx="8461">
                  <c:v>652</c:v>
                </c:pt>
                <c:pt idx="8462">
                  <c:v>653</c:v>
                </c:pt>
                <c:pt idx="8463">
                  <c:v>654</c:v>
                </c:pt>
                <c:pt idx="8464">
                  <c:v>702</c:v>
                </c:pt>
                <c:pt idx="8465">
                  <c:v>702</c:v>
                </c:pt>
                <c:pt idx="8466">
                  <c:v>705</c:v>
                </c:pt>
                <c:pt idx="8467">
                  <c:v>775</c:v>
                </c:pt>
                <c:pt idx="8468">
                  <c:v>780</c:v>
                </c:pt>
                <c:pt idx="8469">
                  <c:v>774</c:v>
                </c:pt>
                <c:pt idx="8470">
                  <c:v>684</c:v>
                </c:pt>
                <c:pt idx="8471">
                  <c:v>669</c:v>
                </c:pt>
                <c:pt idx="8472">
                  <c:v>608</c:v>
                </c:pt>
                <c:pt idx="8473">
                  <c:v>586</c:v>
                </c:pt>
                <c:pt idx="8474">
                  <c:v>563</c:v>
                </c:pt>
                <c:pt idx="8475">
                  <c:v>538</c:v>
                </c:pt>
                <c:pt idx="8476">
                  <c:v>535</c:v>
                </c:pt>
                <c:pt idx="8477">
                  <c:v>524</c:v>
                </c:pt>
                <c:pt idx="8478">
                  <c:v>407</c:v>
                </c:pt>
                <c:pt idx="8479">
                  <c:v>394</c:v>
                </c:pt>
                <c:pt idx="8480">
                  <c:v>431</c:v>
                </c:pt>
                <c:pt idx="8481">
                  <c:v>539</c:v>
                </c:pt>
                <c:pt idx="8482">
                  <c:v>618</c:v>
                </c:pt>
                <c:pt idx="8483">
                  <c:v>686</c:v>
                </c:pt>
                <c:pt idx="8484">
                  <c:v>647</c:v>
                </c:pt>
                <c:pt idx="8485">
                  <c:v>628</c:v>
                </c:pt>
                <c:pt idx="8486">
                  <c:v>628</c:v>
                </c:pt>
                <c:pt idx="8487">
                  <c:v>689</c:v>
                </c:pt>
                <c:pt idx="8488">
                  <c:v>747</c:v>
                </c:pt>
                <c:pt idx="8489">
                  <c:v>749</c:v>
                </c:pt>
                <c:pt idx="8490">
                  <c:v>750</c:v>
                </c:pt>
                <c:pt idx="8491">
                  <c:v>750</c:v>
                </c:pt>
                <c:pt idx="8492">
                  <c:v>750</c:v>
                </c:pt>
                <c:pt idx="8493">
                  <c:v>748</c:v>
                </c:pt>
                <c:pt idx="8494">
                  <c:v>717</c:v>
                </c:pt>
                <c:pt idx="8495">
                  <c:v>605</c:v>
                </c:pt>
                <c:pt idx="8496">
                  <c:v>550</c:v>
                </c:pt>
                <c:pt idx="8497">
                  <c:v>494</c:v>
                </c:pt>
                <c:pt idx="8498">
                  <c:v>485</c:v>
                </c:pt>
                <c:pt idx="8499">
                  <c:v>483</c:v>
                </c:pt>
                <c:pt idx="8500">
                  <c:v>449</c:v>
                </c:pt>
                <c:pt idx="8501">
                  <c:v>378</c:v>
                </c:pt>
                <c:pt idx="8502">
                  <c:v>375</c:v>
                </c:pt>
                <c:pt idx="8503">
                  <c:v>371</c:v>
                </c:pt>
                <c:pt idx="8504">
                  <c:v>372</c:v>
                </c:pt>
                <c:pt idx="8505">
                  <c:v>480</c:v>
                </c:pt>
                <c:pt idx="8506">
                  <c:v>620</c:v>
                </c:pt>
                <c:pt idx="8507">
                  <c:v>652</c:v>
                </c:pt>
                <c:pt idx="8508">
                  <c:v>651</c:v>
                </c:pt>
                <c:pt idx="8509">
                  <c:v>652</c:v>
                </c:pt>
                <c:pt idx="8510">
                  <c:v>672</c:v>
                </c:pt>
                <c:pt idx="8511">
                  <c:v>722</c:v>
                </c:pt>
                <c:pt idx="8512">
                  <c:v>721</c:v>
                </c:pt>
                <c:pt idx="8513">
                  <c:v>768</c:v>
                </c:pt>
                <c:pt idx="8514">
                  <c:v>807</c:v>
                </c:pt>
                <c:pt idx="8515">
                  <c:v>809</c:v>
                </c:pt>
                <c:pt idx="8516">
                  <c:v>806</c:v>
                </c:pt>
                <c:pt idx="8517">
                  <c:v>708</c:v>
                </c:pt>
                <c:pt idx="8518">
                  <c:v>652</c:v>
                </c:pt>
                <c:pt idx="8519">
                  <c:v>620</c:v>
                </c:pt>
                <c:pt idx="8520">
                  <c:v>563</c:v>
                </c:pt>
                <c:pt idx="8521">
                  <c:v>506</c:v>
                </c:pt>
                <c:pt idx="8522">
                  <c:v>479</c:v>
                </c:pt>
                <c:pt idx="8523">
                  <c:v>479</c:v>
                </c:pt>
                <c:pt idx="8524">
                  <c:v>435</c:v>
                </c:pt>
                <c:pt idx="8525">
                  <c:v>483</c:v>
                </c:pt>
                <c:pt idx="8526">
                  <c:v>498</c:v>
                </c:pt>
                <c:pt idx="8527">
                  <c:v>498</c:v>
                </c:pt>
                <c:pt idx="8528">
                  <c:v>498</c:v>
                </c:pt>
                <c:pt idx="8529">
                  <c:v>498</c:v>
                </c:pt>
                <c:pt idx="8530">
                  <c:v>498</c:v>
                </c:pt>
                <c:pt idx="8531">
                  <c:v>534</c:v>
                </c:pt>
                <c:pt idx="8532">
                  <c:v>573</c:v>
                </c:pt>
                <c:pt idx="8533">
                  <c:v>573</c:v>
                </c:pt>
                <c:pt idx="8534">
                  <c:v>573</c:v>
                </c:pt>
                <c:pt idx="8535">
                  <c:v>573</c:v>
                </c:pt>
                <c:pt idx="8536">
                  <c:v>574</c:v>
                </c:pt>
                <c:pt idx="8537">
                  <c:v>572</c:v>
                </c:pt>
                <c:pt idx="8538">
                  <c:v>590</c:v>
                </c:pt>
                <c:pt idx="8539">
                  <c:v>598</c:v>
                </c:pt>
                <c:pt idx="8540">
                  <c:v>598</c:v>
                </c:pt>
                <c:pt idx="8541">
                  <c:v>596</c:v>
                </c:pt>
                <c:pt idx="8542">
                  <c:v>571</c:v>
                </c:pt>
                <c:pt idx="8543">
                  <c:v>569</c:v>
                </c:pt>
                <c:pt idx="8544">
                  <c:v>520</c:v>
                </c:pt>
                <c:pt idx="8545">
                  <c:v>520</c:v>
                </c:pt>
                <c:pt idx="8546">
                  <c:v>500</c:v>
                </c:pt>
                <c:pt idx="8547">
                  <c:v>454</c:v>
                </c:pt>
                <c:pt idx="8548">
                  <c:v>453</c:v>
                </c:pt>
                <c:pt idx="8549">
                  <c:v>453</c:v>
                </c:pt>
                <c:pt idx="8550">
                  <c:v>463</c:v>
                </c:pt>
                <c:pt idx="8551">
                  <c:v>544</c:v>
                </c:pt>
                <c:pt idx="8552">
                  <c:v>579</c:v>
                </c:pt>
                <c:pt idx="8553">
                  <c:v>610</c:v>
                </c:pt>
                <c:pt idx="8554">
                  <c:v>678</c:v>
                </c:pt>
                <c:pt idx="8555">
                  <c:v>742</c:v>
                </c:pt>
                <c:pt idx="8556">
                  <c:v>675</c:v>
                </c:pt>
                <c:pt idx="8557">
                  <c:v>669</c:v>
                </c:pt>
                <c:pt idx="8558">
                  <c:v>670</c:v>
                </c:pt>
                <c:pt idx="8559">
                  <c:v>722</c:v>
                </c:pt>
                <c:pt idx="8560">
                  <c:v>749</c:v>
                </c:pt>
                <c:pt idx="8561">
                  <c:v>749</c:v>
                </c:pt>
                <c:pt idx="8562">
                  <c:v>706</c:v>
                </c:pt>
                <c:pt idx="8563">
                  <c:v>699</c:v>
                </c:pt>
                <c:pt idx="8564">
                  <c:v>700</c:v>
                </c:pt>
                <c:pt idx="8565">
                  <c:v>698</c:v>
                </c:pt>
                <c:pt idx="8566">
                  <c:v>611</c:v>
                </c:pt>
                <c:pt idx="8567">
                  <c:v>602</c:v>
                </c:pt>
                <c:pt idx="8568">
                  <c:v>612</c:v>
                </c:pt>
                <c:pt idx="8569">
                  <c:v>526</c:v>
                </c:pt>
                <c:pt idx="8570">
                  <c:v>520</c:v>
                </c:pt>
                <c:pt idx="8571">
                  <c:v>466</c:v>
                </c:pt>
                <c:pt idx="8572">
                  <c:v>444</c:v>
                </c:pt>
                <c:pt idx="8573">
                  <c:v>445</c:v>
                </c:pt>
                <c:pt idx="8574">
                  <c:v>444</c:v>
                </c:pt>
                <c:pt idx="8575">
                  <c:v>446</c:v>
                </c:pt>
                <c:pt idx="8576">
                  <c:v>512</c:v>
                </c:pt>
                <c:pt idx="8577">
                  <c:v>545</c:v>
                </c:pt>
                <c:pt idx="8578">
                  <c:v>558</c:v>
                </c:pt>
                <c:pt idx="8579">
                  <c:v>596</c:v>
                </c:pt>
                <c:pt idx="8580">
                  <c:v>646</c:v>
                </c:pt>
                <c:pt idx="8581">
                  <c:v>684</c:v>
                </c:pt>
                <c:pt idx="8582">
                  <c:v>699</c:v>
                </c:pt>
                <c:pt idx="8583">
                  <c:v>699</c:v>
                </c:pt>
                <c:pt idx="8584">
                  <c:v>699</c:v>
                </c:pt>
                <c:pt idx="8585">
                  <c:v>715</c:v>
                </c:pt>
                <c:pt idx="8586">
                  <c:v>750</c:v>
                </c:pt>
                <c:pt idx="8587">
                  <c:v>751</c:v>
                </c:pt>
                <c:pt idx="8588">
                  <c:v>774</c:v>
                </c:pt>
                <c:pt idx="8589">
                  <c:v>776</c:v>
                </c:pt>
                <c:pt idx="8590">
                  <c:v>776</c:v>
                </c:pt>
                <c:pt idx="8591">
                  <c:v>775</c:v>
                </c:pt>
                <c:pt idx="8592">
                  <c:v>695</c:v>
                </c:pt>
                <c:pt idx="8593">
                  <c:v>687</c:v>
                </c:pt>
                <c:pt idx="8594">
                  <c:v>649</c:v>
                </c:pt>
                <c:pt idx="8595">
                  <c:v>609</c:v>
                </c:pt>
                <c:pt idx="8596">
                  <c:v>610</c:v>
                </c:pt>
                <c:pt idx="8597">
                  <c:v>613</c:v>
                </c:pt>
                <c:pt idx="8598">
                  <c:v>660</c:v>
                </c:pt>
                <c:pt idx="8599">
                  <c:v>655</c:v>
                </c:pt>
                <c:pt idx="8600">
                  <c:v>610</c:v>
                </c:pt>
                <c:pt idx="8601">
                  <c:v>653</c:v>
                </c:pt>
                <c:pt idx="8602">
                  <c:v>660</c:v>
                </c:pt>
                <c:pt idx="8603">
                  <c:v>660</c:v>
                </c:pt>
                <c:pt idx="8604">
                  <c:v>660</c:v>
                </c:pt>
                <c:pt idx="8605">
                  <c:v>660</c:v>
                </c:pt>
                <c:pt idx="8606">
                  <c:v>660</c:v>
                </c:pt>
                <c:pt idx="8607">
                  <c:v>660</c:v>
                </c:pt>
                <c:pt idx="8608">
                  <c:v>660</c:v>
                </c:pt>
                <c:pt idx="8609">
                  <c:v>690</c:v>
                </c:pt>
                <c:pt idx="8610">
                  <c:v>717</c:v>
                </c:pt>
                <c:pt idx="8611">
                  <c:v>710</c:v>
                </c:pt>
                <c:pt idx="8612">
                  <c:v>670</c:v>
                </c:pt>
                <c:pt idx="8613">
                  <c:v>616</c:v>
                </c:pt>
                <c:pt idx="8614">
                  <c:v>540</c:v>
                </c:pt>
                <c:pt idx="8615">
                  <c:v>540</c:v>
                </c:pt>
                <c:pt idx="8616">
                  <c:v>540</c:v>
                </c:pt>
                <c:pt idx="8617">
                  <c:v>544</c:v>
                </c:pt>
                <c:pt idx="8618">
                  <c:v>514</c:v>
                </c:pt>
                <c:pt idx="8619">
                  <c:v>402</c:v>
                </c:pt>
                <c:pt idx="8620">
                  <c:v>401</c:v>
                </c:pt>
                <c:pt idx="8621">
                  <c:v>401</c:v>
                </c:pt>
                <c:pt idx="8622">
                  <c:v>486</c:v>
                </c:pt>
                <c:pt idx="8623">
                  <c:v>461</c:v>
                </c:pt>
                <c:pt idx="8624">
                  <c:v>516</c:v>
                </c:pt>
                <c:pt idx="8625">
                  <c:v>612</c:v>
                </c:pt>
                <c:pt idx="8626">
                  <c:v>641</c:v>
                </c:pt>
                <c:pt idx="8627">
                  <c:v>642</c:v>
                </c:pt>
                <c:pt idx="8628">
                  <c:v>641</c:v>
                </c:pt>
                <c:pt idx="8629">
                  <c:v>641</c:v>
                </c:pt>
                <c:pt idx="8630">
                  <c:v>641</c:v>
                </c:pt>
                <c:pt idx="8631">
                  <c:v>659</c:v>
                </c:pt>
                <c:pt idx="8632">
                  <c:v>693</c:v>
                </c:pt>
                <c:pt idx="8633">
                  <c:v>696</c:v>
                </c:pt>
                <c:pt idx="8634">
                  <c:v>735</c:v>
                </c:pt>
                <c:pt idx="8635">
                  <c:v>735</c:v>
                </c:pt>
                <c:pt idx="8636">
                  <c:v>730</c:v>
                </c:pt>
                <c:pt idx="8637">
                  <c:v>639</c:v>
                </c:pt>
                <c:pt idx="8638">
                  <c:v>583</c:v>
                </c:pt>
                <c:pt idx="8639">
                  <c:v>569</c:v>
                </c:pt>
                <c:pt idx="8640">
                  <c:v>513</c:v>
                </c:pt>
                <c:pt idx="8641">
                  <c:v>486</c:v>
                </c:pt>
                <c:pt idx="8642">
                  <c:v>486</c:v>
                </c:pt>
                <c:pt idx="8643">
                  <c:v>479</c:v>
                </c:pt>
                <c:pt idx="8644">
                  <c:v>429</c:v>
                </c:pt>
                <c:pt idx="8645">
                  <c:v>425</c:v>
                </c:pt>
                <c:pt idx="8646">
                  <c:v>425</c:v>
                </c:pt>
                <c:pt idx="8647">
                  <c:v>378</c:v>
                </c:pt>
                <c:pt idx="8648">
                  <c:v>366</c:v>
                </c:pt>
                <c:pt idx="8649">
                  <c:v>381</c:v>
                </c:pt>
                <c:pt idx="8650">
                  <c:v>491</c:v>
                </c:pt>
                <c:pt idx="8651">
                  <c:v>526</c:v>
                </c:pt>
                <c:pt idx="8652">
                  <c:v>522</c:v>
                </c:pt>
                <c:pt idx="8653">
                  <c:v>520</c:v>
                </c:pt>
                <c:pt idx="8654">
                  <c:v>555</c:v>
                </c:pt>
                <c:pt idx="8655">
                  <c:v>632</c:v>
                </c:pt>
                <c:pt idx="8656">
                  <c:v>782</c:v>
                </c:pt>
                <c:pt idx="8657">
                  <c:v>797</c:v>
                </c:pt>
                <c:pt idx="8658">
                  <c:v>796</c:v>
                </c:pt>
                <c:pt idx="8659">
                  <c:v>735</c:v>
                </c:pt>
                <c:pt idx="8660">
                  <c:v>726</c:v>
                </c:pt>
                <c:pt idx="8661">
                  <c:v>723</c:v>
                </c:pt>
                <c:pt idx="8662">
                  <c:v>720</c:v>
                </c:pt>
                <c:pt idx="8663">
                  <c:v>657</c:v>
                </c:pt>
                <c:pt idx="8664">
                  <c:v>629</c:v>
                </c:pt>
                <c:pt idx="8665">
                  <c:v>566</c:v>
                </c:pt>
                <c:pt idx="8666">
                  <c:v>475</c:v>
                </c:pt>
                <c:pt idx="8667">
                  <c:v>447</c:v>
                </c:pt>
                <c:pt idx="8668">
                  <c:v>448</c:v>
                </c:pt>
                <c:pt idx="8669">
                  <c:v>448</c:v>
                </c:pt>
                <c:pt idx="8670">
                  <c:v>460</c:v>
                </c:pt>
                <c:pt idx="8671">
                  <c:v>392</c:v>
                </c:pt>
                <c:pt idx="8672">
                  <c:v>376</c:v>
                </c:pt>
                <c:pt idx="8673">
                  <c:v>402</c:v>
                </c:pt>
                <c:pt idx="8674">
                  <c:v>415</c:v>
                </c:pt>
                <c:pt idx="8675">
                  <c:v>488</c:v>
                </c:pt>
                <c:pt idx="8676">
                  <c:v>490</c:v>
                </c:pt>
                <c:pt idx="8677">
                  <c:v>490</c:v>
                </c:pt>
                <c:pt idx="8678">
                  <c:v>515</c:v>
                </c:pt>
                <c:pt idx="8679">
                  <c:v>608</c:v>
                </c:pt>
                <c:pt idx="8680">
                  <c:v>664</c:v>
                </c:pt>
                <c:pt idx="8681">
                  <c:v>667</c:v>
                </c:pt>
                <c:pt idx="8682">
                  <c:v>757</c:v>
                </c:pt>
                <c:pt idx="8683">
                  <c:v>765</c:v>
                </c:pt>
                <c:pt idx="8684">
                  <c:v>766</c:v>
                </c:pt>
                <c:pt idx="8685">
                  <c:v>758</c:v>
                </c:pt>
                <c:pt idx="8686">
                  <c:v>626</c:v>
                </c:pt>
                <c:pt idx="8687">
                  <c:v>610</c:v>
                </c:pt>
                <c:pt idx="8688">
                  <c:v>558</c:v>
                </c:pt>
                <c:pt idx="8689">
                  <c:v>513</c:v>
                </c:pt>
                <c:pt idx="8690">
                  <c:v>513</c:v>
                </c:pt>
                <c:pt idx="8691">
                  <c:v>478</c:v>
                </c:pt>
                <c:pt idx="8692">
                  <c:v>443</c:v>
                </c:pt>
                <c:pt idx="8693">
                  <c:v>419</c:v>
                </c:pt>
                <c:pt idx="8694">
                  <c:v>371</c:v>
                </c:pt>
                <c:pt idx="8695">
                  <c:v>426</c:v>
                </c:pt>
                <c:pt idx="8696">
                  <c:v>434</c:v>
                </c:pt>
                <c:pt idx="8697">
                  <c:v>541</c:v>
                </c:pt>
                <c:pt idx="8698">
                  <c:v>607</c:v>
                </c:pt>
                <c:pt idx="8699">
                  <c:v>697</c:v>
                </c:pt>
                <c:pt idx="8700">
                  <c:v>703</c:v>
                </c:pt>
                <c:pt idx="8701">
                  <c:v>735</c:v>
                </c:pt>
                <c:pt idx="8702">
                  <c:v>737</c:v>
                </c:pt>
                <c:pt idx="8703">
                  <c:v>764</c:v>
                </c:pt>
                <c:pt idx="8704">
                  <c:v>793</c:v>
                </c:pt>
                <c:pt idx="8705">
                  <c:v>795</c:v>
                </c:pt>
                <c:pt idx="8706">
                  <c:v>795</c:v>
                </c:pt>
                <c:pt idx="8707">
                  <c:v>795</c:v>
                </c:pt>
                <c:pt idx="8708">
                  <c:v>795</c:v>
                </c:pt>
                <c:pt idx="8709">
                  <c:v>725</c:v>
                </c:pt>
                <c:pt idx="8710">
                  <c:v>674</c:v>
                </c:pt>
                <c:pt idx="8711">
                  <c:v>623</c:v>
                </c:pt>
                <c:pt idx="8712">
                  <c:v>567</c:v>
                </c:pt>
                <c:pt idx="8713">
                  <c:v>519</c:v>
                </c:pt>
                <c:pt idx="8714">
                  <c:v>458</c:v>
                </c:pt>
                <c:pt idx="8715">
                  <c:v>449</c:v>
                </c:pt>
                <c:pt idx="8716">
                  <c:v>448</c:v>
                </c:pt>
                <c:pt idx="8717">
                  <c:v>477</c:v>
                </c:pt>
                <c:pt idx="8718">
                  <c:v>477</c:v>
                </c:pt>
                <c:pt idx="8719">
                  <c:v>489</c:v>
                </c:pt>
                <c:pt idx="8720">
                  <c:v>578</c:v>
                </c:pt>
                <c:pt idx="8721">
                  <c:v>595</c:v>
                </c:pt>
                <c:pt idx="8722">
                  <c:v>628</c:v>
                </c:pt>
                <c:pt idx="8723">
                  <c:v>645</c:v>
                </c:pt>
                <c:pt idx="8724">
                  <c:v>688</c:v>
                </c:pt>
                <c:pt idx="8725">
                  <c:v>692</c:v>
                </c:pt>
                <c:pt idx="8726">
                  <c:v>749</c:v>
                </c:pt>
                <c:pt idx="8727">
                  <c:v>750</c:v>
                </c:pt>
                <c:pt idx="8728">
                  <c:v>756</c:v>
                </c:pt>
                <c:pt idx="8729">
                  <c:v>762</c:v>
                </c:pt>
                <c:pt idx="8730">
                  <c:v>796</c:v>
                </c:pt>
                <c:pt idx="8731">
                  <c:v>800</c:v>
                </c:pt>
                <c:pt idx="8732">
                  <c:v>801</c:v>
                </c:pt>
                <c:pt idx="8733">
                  <c:v>796</c:v>
                </c:pt>
                <c:pt idx="8734">
                  <c:v>722</c:v>
                </c:pt>
                <c:pt idx="8735">
                  <c:v>720</c:v>
                </c:pt>
                <c:pt idx="8736">
                  <c:v>695</c:v>
                </c:pt>
                <c:pt idx="8737">
                  <c:v>608</c:v>
                </c:pt>
                <c:pt idx="8738">
                  <c:v>533</c:v>
                </c:pt>
                <c:pt idx="8739">
                  <c:v>444</c:v>
                </c:pt>
                <c:pt idx="8740">
                  <c:v>432</c:v>
                </c:pt>
                <c:pt idx="8741">
                  <c:v>435</c:v>
                </c:pt>
                <c:pt idx="8742">
                  <c:v>453</c:v>
                </c:pt>
                <c:pt idx="8743">
                  <c:v>460</c:v>
                </c:pt>
                <c:pt idx="8744">
                  <c:v>520</c:v>
                </c:pt>
                <c:pt idx="8745">
                  <c:v>642</c:v>
                </c:pt>
                <c:pt idx="8746">
                  <c:v>685</c:v>
                </c:pt>
                <c:pt idx="8747">
                  <c:v>730</c:v>
                </c:pt>
                <c:pt idx="8748">
                  <c:v>730</c:v>
                </c:pt>
                <c:pt idx="8749">
                  <c:v>730</c:v>
                </c:pt>
                <c:pt idx="8750">
                  <c:v>759</c:v>
                </c:pt>
                <c:pt idx="8751">
                  <c:v>784</c:v>
                </c:pt>
                <c:pt idx="8752">
                  <c:v>794</c:v>
                </c:pt>
                <c:pt idx="8753">
                  <c:v>796</c:v>
                </c:pt>
                <c:pt idx="8754">
                  <c:v>797</c:v>
                </c:pt>
                <c:pt idx="8755">
                  <c:v>798</c:v>
                </c:pt>
                <c:pt idx="8756">
                  <c:v>798</c:v>
                </c:pt>
                <c:pt idx="8757">
                  <c:v>798</c:v>
                </c:pt>
                <c:pt idx="8758">
                  <c:v>744</c:v>
                </c:pt>
                <c:pt idx="8759">
                  <c:v>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F3-4838-85B7-5079E7523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0255136"/>
        <c:axId val="580256776"/>
      </c:lineChart>
      <c:dateAx>
        <c:axId val="580255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256776"/>
        <c:crosses val="autoZero"/>
        <c:auto val="0"/>
        <c:lblOffset val="100"/>
        <c:baseTimeUnit val="days"/>
        <c:majorUnit val="168"/>
        <c:minorUnit val="1"/>
      </c:dateAx>
      <c:valAx>
        <c:axId val="580256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dirty="0"/>
                  <a:t>Gross Load, MW</a:t>
                </a:r>
              </a:p>
            </c:rich>
          </c:tx>
          <c:layout>
            <c:manualLayout>
              <c:xMode val="edge"/>
              <c:yMode val="edge"/>
              <c:x val="8.701215470733702E-3"/>
              <c:y val="0.358076102871453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25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112481005663764E-2"/>
          <c:y val="2.5447472272616754E-2"/>
          <c:w val="0.92934365934521346"/>
          <c:h val="0.8694988185859190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76717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CAISO</c:v>
                </c:pt>
                <c:pt idx="1">
                  <c:v>ERCOT</c:v>
                </c:pt>
                <c:pt idx="2">
                  <c:v>ISO NE</c:v>
                </c:pt>
                <c:pt idx="3">
                  <c:v>MISO</c:v>
                </c:pt>
                <c:pt idx="4">
                  <c:v>NYISO</c:v>
                </c:pt>
                <c:pt idx="5">
                  <c:v>PJM</c:v>
                </c:pt>
                <c:pt idx="6">
                  <c:v>SPP</c:v>
                </c:pt>
                <c:pt idx="7">
                  <c:v>Non-ISO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8.9703035739577839E-4</c:v>
                </c:pt>
                <c:pt idx="1">
                  <c:v>0.14208274657642847</c:v>
                </c:pt>
                <c:pt idx="2">
                  <c:v>2.5547708873911681E-2</c:v>
                </c:pt>
                <c:pt idx="3">
                  <c:v>0.34696884513914578</c:v>
                </c:pt>
                <c:pt idx="4">
                  <c:v>3.6664034286018464E-2</c:v>
                </c:pt>
                <c:pt idx="5">
                  <c:v>0.26982808720510965</c:v>
                </c:pt>
                <c:pt idx="6">
                  <c:v>0.28693804458224142</c:v>
                </c:pt>
                <c:pt idx="7">
                  <c:v>0.22041060149734021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E1-4E3A-8802-30A487AEB5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BD732A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CAISO</c:v>
                </c:pt>
                <c:pt idx="1">
                  <c:v>ERCOT</c:v>
                </c:pt>
                <c:pt idx="2">
                  <c:v>ISO NE</c:v>
                </c:pt>
                <c:pt idx="3">
                  <c:v>MISO</c:v>
                </c:pt>
                <c:pt idx="4">
                  <c:v>NYISO</c:v>
                </c:pt>
                <c:pt idx="5">
                  <c:v>PJM</c:v>
                </c:pt>
                <c:pt idx="6">
                  <c:v>SPP</c:v>
                </c:pt>
                <c:pt idx="7">
                  <c:v>Non-ISO</c:v>
                </c:pt>
              </c:strCache>
            </c:strRef>
          </c:cat>
          <c:val>
            <c:numRef>
              <c:f>Sheet1!$C$2:$C$9</c:f>
              <c:numCache>
                <c:formatCode>0.0%</c:formatCode>
                <c:ptCount val="8"/>
                <c:pt idx="0">
                  <c:v>3.5251719308184978E-2</c:v>
                </c:pt>
                <c:pt idx="1">
                  <c:v>4.7959614565201106E-2</c:v>
                </c:pt>
                <c:pt idx="2">
                  <c:v>0.11182262177944965</c:v>
                </c:pt>
                <c:pt idx="3">
                  <c:v>7.4554862427325758E-2</c:v>
                </c:pt>
                <c:pt idx="4">
                  <c:v>0.120407013371902</c:v>
                </c:pt>
                <c:pt idx="5">
                  <c:v>0.17189905129897154</c:v>
                </c:pt>
                <c:pt idx="6">
                  <c:v>2.4601874845099257E-2</c:v>
                </c:pt>
                <c:pt idx="7">
                  <c:v>8.591941444724685E-2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E1-4E3A-8802-30A487AEB5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NG</c:v>
                </c:pt>
              </c:strCache>
            </c:strRef>
          </c:tx>
          <c:spPr>
            <a:solidFill>
              <a:srgbClr val="A33340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CAISO</c:v>
                </c:pt>
                <c:pt idx="1">
                  <c:v>ERCOT</c:v>
                </c:pt>
                <c:pt idx="2">
                  <c:v>ISO NE</c:v>
                </c:pt>
                <c:pt idx="3">
                  <c:v>MISO</c:v>
                </c:pt>
                <c:pt idx="4">
                  <c:v>NYISO</c:v>
                </c:pt>
                <c:pt idx="5">
                  <c:v>PJM</c:v>
                </c:pt>
                <c:pt idx="6">
                  <c:v>SPP</c:v>
                </c:pt>
                <c:pt idx="7">
                  <c:v>Non-ISO</c:v>
                </c:pt>
              </c:strCache>
            </c:strRef>
          </c:cat>
          <c:val>
            <c:numRef>
              <c:f>Sheet1!$D$2:$D$9</c:f>
              <c:numCache>
                <c:formatCode>0.0%</c:formatCode>
                <c:ptCount val="8"/>
                <c:pt idx="0">
                  <c:v>0.507698723698912</c:v>
                </c:pt>
                <c:pt idx="1">
                  <c:v>0.58197654755740236</c:v>
                </c:pt>
                <c:pt idx="2">
                  <c:v>0.4799807753212913</c:v>
                </c:pt>
                <c:pt idx="3">
                  <c:v>0.40009920000359323</c:v>
                </c:pt>
                <c:pt idx="4">
                  <c:v>0.56311280490510063</c:v>
                </c:pt>
                <c:pt idx="5">
                  <c:v>0.41327347014106097</c:v>
                </c:pt>
                <c:pt idx="6">
                  <c:v>0.40761722641500187</c:v>
                </c:pt>
                <c:pt idx="7">
                  <c:v>0.42400240229807312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E1-4E3A-8802-30A487AEB56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400D13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CAISO</c:v>
                </c:pt>
                <c:pt idx="1">
                  <c:v>ERCOT</c:v>
                </c:pt>
                <c:pt idx="2">
                  <c:v>ISO NE</c:v>
                </c:pt>
                <c:pt idx="3">
                  <c:v>MISO</c:v>
                </c:pt>
                <c:pt idx="4">
                  <c:v>NYISO</c:v>
                </c:pt>
                <c:pt idx="5">
                  <c:v>PJM</c:v>
                </c:pt>
                <c:pt idx="6">
                  <c:v>SPP</c:v>
                </c:pt>
                <c:pt idx="7">
                  <c:v>Non-ISO</c:v>
                </c:pt>
              </c:strCache>
            </c:strRef>
          </c:cat>
          <c:val>
            <c:numRef>
              <c:f>Sheet1!$E$2:$E$9</c:f>
              <c:numCache>
                <c:formatCode>0.0%</c:formatCode>
                <c:ptCount val="8"/>
                <c:pt idx="0">
                  <c:v>5.0383205073729558E-2</c:v>
                </c:pt>
                <c:pt idx="1">
                  <c:v>7.8636571212384529E-3</c:v>
                </c:pt>
                <c:pt idx="2">
                  <c:v>0.21962250732037986</c:v>
                </c:pt>
                <c:pt idx="3">
                  <c:v>5.2897504177285601E-2</c:v>
                </c:pt>
                <c:pt idx="4">
                  <c:v>0.10000976051251555</c:v>
                </c:pt>
                <c:pt idx="5">
                  <c:v>5.2059282034368541E-2</c:v>
                </c:pt>
                <c:pt idx="6">
                  <c:v>2.7789791862064209E-2</c:v>
                </c:pt>
                <c:pt idx="7">
                  <c:v>3.9977931230516447E-2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E1-4E3A-8802-30A487AEB56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0096D7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CAISO</c:v>
                </c:pt>
                <c:pt idx="1">
                  <c:v>ERCOT</c:v>
                </c:pt>
                <c:pt idx="2">
                  <c:v>ISO NE</c:v>
                </c:pt>
                <c:pt idx="3">
                  <c:v>MISO</c:v>
                </c:pt>
                <c:pt idx="4">
                  <c:v>NYISO</c:v>
                </c:pt>
                <c:pt idx="5">
                  <c:v>PJM</c:v>
                </c:pt>
                <c:pt idx="6">
                  <c:v>SPP</c:v>
                </c:pt>
                <c:pt idx="7">
                  <c:v>Non-ISO</c:v>
                </c:pt>
              </c:strCache>
            </c:strRef>
          </c:cat>
          <c:val>
            <c:numRef>
              <c:f>Sheet1!$F$2:$F$9</c:f>
              <c:numCache>
                <c:formatCode>0.0%</c:formatCode>
                <c:ptCount val="8"/>
                <c:pt idx="0">
                  <c:v>0.14159702878365824</c:v>
                </c:pt>
                <c:pt idx="1">
                  <c:v>5.0634652827801947E-3</c:v>
                </c:pt>
                <c:pt idx="2">
                  <c:v>0.10448557315657006</c:v>
                </c:pt>
                <c:pt idx="3">
                  <c:v>2.5497991873230617E-2</c:v>
                </c:pt>
                <c:pt idx="4">
                  <c:v>0.13598390402754221</c:v>
                </c:pt>
                <c:pt idx="5">
                  <c:v>4.2321941852795551E-2</c:v>
                </c:pt>
                <c:pt idx="6">
                  <c:v>3.8709379571089032E-2</c:v>
                </c:pt>
                <c:pt idx="7">
                  <c:v>0.16256446799806351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E1-4E3A-8802-30A487AEB56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5D9732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CAISO</c:v>
                </c:pt>
                <c:pt idx="1">
                  <c:v>ERCOT</c:v>
                </c:pt>
                <c:pt idx="2">
                  <c:v>ISO NE</c:v>
                </c:pt>
                <c:pt idx="3">
                  <c:v>MISO</c:v>
                </c:pt>
                <c:pt idx="4">
                  <c:v>NYISO</c:v>
                </c:pt>
                <c:pt idx="5">
                  <c:v>PJM</c:v>
                </c:pt>
                <c:pt idx="6">
                  <c:v>SPP</c:v>
                </c:pt>
                <c:pt idx="7">
                  <c:v>Non-ISO</c:v>
                </c:pt>
              </c:strCache>
            </c:strRef>
          </c:cat>
          <c:val>
            <c:numRef>
              <c:f>Sheet1!$G$2:$G$9</c:f>
              <c:numCache>
                <c:formatCode>0.0%</c:formatCode>
                <c:ptCount val="8"/>
                <c:pt idx="0">
                  <c:v>8.9267110460632904E-2</c:v>
                </c:pt>
                <c:pt idx="1">
                  <c:v>0.1999763068039595</c:v>
                </c:pt>
                <c:pt idx="2">
                  <c:v>3.6976947054345857E-2</c:v>
                </c:pt>
                <c:pt idx="3">
                  <c:v>9.4520546407984116E-2</c:v>
                </c:pt>
                <c:pt idx="4">
                  <c:v>4.0510563536499837E-2</c:v>
                </c:pt>
                <c:pt idx="5">
                  <c:v>4.0543127414947949E-2</c:v>
                </c:pt>
                <c:pt idx="6">
                  <c:v>0.21071232450662558</c:v>
                </c:pt>
                <c:pt idx="7">
                  <c:v>3.9200934863079351E-2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E1-4E3A-8802-30A487AEB56C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702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CAISO</c:v>
                </c:pt>
                <c:pt idx="1">
                  <c:v>ERCOT</c:v>
                </c:pt>
                <c:pt idx="2">
                  <c:v>ISO NE</c:v>
                </c:pt>
                <c:pt idx="3">
                  <c:v>MISO</c:v>
                </c:pt>
                <c:pt idx="4">
                  <c:v>NYISO</c:v>
                </c:pt>
                <c:pt idx="5">
                  <c:v>PJM</c:v>
                </c:pt>
                <c:pt idx="6">
                  <c:v>SPP</c:v>
                </c:pt>
                <c:pt idx="7">
                  <c:v>Non-ISO</c:v>
                </c:pt>
              </c:strCache>
            </c:strRef>
          </c:cat>
          <c:val>
            <c:numRef>
              <c:f>Sheet1!$H$2:$H$9</c:f>
              <c:numCache>
                <c:formatCode>0.0%</c:formatCode>
                <c:ptCount val="8"/>
                <c:pt idx="0">
                  <c:v>0.17490518231748561</c:v>
                </c:pt>
                <c:pt idx="1">
                  <c:v>1.5077662092988123E-2</c:v>
                </c:pt>
                <c:pt idx="2">
                  <c:v>2.1563866494052033E-2</c:v>
                </c:pt>
                <c:pt idx="3">
                  <c:v>5.4610499714407429E-3</c:v>
                </c:pt>
                <c:pt idx="4">
                  <c:v>3.311919360420231E-3</c:v>
                </c:pt>
                <c:pt idx="5">
                  <c:v>1.0075040052775722E-2</c:v>
                </c:pt>
                <c:pt idx="6">
                  <c:v>3.6313582178766272E-3</c:v>
                </c:pt>
                <c:pt idx="7">
                  <c:v>2.7924247665679833E-2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8E1-4E3A-8802-30A487AEB5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100"/>
        <c:axId val="982799984"/>
        <c:axId val="982807856"/>
      </c:barChart>
      <c:catAx>
        <c:axId val="98279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2807856"/>
        <c:crosses val="autoZero"/>
        <c:auto val="1"/>
        <c:lblAlgn val="ctr"/>
        <c:lblOffset val="100"/>
        <c:noMultiLvlLbl val="0"/>
      </c:catAx>
      <c:valAx>
        <c:axId val="98280785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279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US Utility-Scale Electric Generating</a:t>
            </a:r>
            <a:r>
              <a:rPr lang="en-US" sz="1400" b="1" baseline="0" dirty="0">
                <a:solidFill>
                  <a:schemeClr val="tx1"/>
                </a:solidFill>
              </a:rPr>
              <a:t> Capacity Retirements (2002-2019)</a:t>
            </a:r>
            <a:endParaRPr lang="en-US" sz="14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79626248964329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055482848630641"/>
          <c:y val="0.10467882459420791"/>
          <c:w val="0.61947281761305195"/>
          <c:h val="0.652888923074025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333333"/>
            </a:solidFill>
            <a:ln>
              <a:noFill/>
            </a:ln>
            <a:effectLst/>
          </c:spPr>
          <c:invertIfNegative val="0"/>
          <c:cat>
            <c:strRef>
              <c:f>Sheet1!$B$1:$S$1</c:f>
              <c:strCach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strCache>
            </c:strRef>
          </c:cat>
          <c:val>
            <c:numRef>
              <c:f>Sheet1!$B$2:$S$2</c:f>
              <c:numCache>
                <c:formatCode>_(* #,##0_);_(* \(#,##0\);_(* "-"??_);_(@_)</c:formatCode>
                <c:ptCount val="18"/>
                <c:pt idx="0">
                  <c:v>1.0562</c:v>
                </c:pt>
                <c:pt idx="1">
                  <c:v>0.87539999999999996</c:v>
                </c:pt>
                <c:pt idx="2">
                  <c:v>0.56310000000000004</c:v>
                </c:pt>
                <c:pt idx="3">
                  <c:v>0.27229999999999999</c:v>
                </c:pt>
                <c:pt idx="4">
                  <c:v>0.75379999999999991</c:v>
                </c:pt>
                <c:pt idx="5">
                  <c:v>1.2410000000000001</c:v>
                </c:pt>
                <c:pt idx="6">
                  <c:v>0.7944</c:v>
                </c:pt>
                <c:pt idx="7">
                  <c:v>0.54809999999999992</c:v>
                </c:pt>
                <c:pt idx="8">
                  <c:v>1.4844999999999999</c:v>
                </c:pt>
                <c:pt idx="9">
                  <c:v>2.7138</c:v>
                </c:pt>
                <c:pt idx="10">
                  <c:v>10.4315</c:v>
                </c:pt>
                <c:pt idx="11">
                  <c:v>6.0614999999999997</c:v>
                </c:pt>
                <c:pt idx="12">
                  <c:v>4.2801999999999989</c:v>
                </c:pt>
                <c:pt idx="13">
                  <c:v>14.866400000000001</c:v>
                </c:pt>
                <c:pt idx="14">
                  <c:v>7.9098999999999995</c:v>
                </c:pt>
                <c:pt idx="15">
                  <c:v>6.2622</c:v>
                </c:pt>
                <c:pt idx="16">
                  <c:v>13.304200000000002</c:v>
                </c:pt>
                <c:pt idx="1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50-439D-8B6F-83D75A5608B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NGST</c:v>
                </c:pt>
              </c:strCache>
            </c:strRef>
          </c:tx>
          <c:spPr>
            <a:solidFill>
              <a:srgbClr val="BD732A"/>
            </a:solidFill>
            <a:ln>
              <a:noFill/>
            </a:ln>
            <a:effectLst/>
          </c:spPr>
          <c:invertIfNegative val="0"/>
          <c:cat>
            <c:strRef>
              <c:f>Sheet1!$B$1:$S$1</c:f>
              <c:strCach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strCache>
            </c:strRef>
          </c:cat>
          <c:val>
            <c:numRef>
              <c:f>Sheet1!$B$3:$S$3</c:f>
              <c:numCache>
                <c:formatCode>_(* #,##0_);_(* \(#,##0\);_(* "-"??_);_(@_)</c:formatCode>
                <c:ptCount val="18"/>
                <c:pt idx="0">
                  <c:v>2</c:v>
                </c:pt>
                <c:pt idx="1">
                  <c:v>1.8400999999999998</c:v>
                </c:pt>
                <c:pt idx="2">
                  <c:v>3.9474999999999998</c:v>
                </c:pt>
                <c:pt idx="3">
                  <c:v>2.0865999999999998</c:v>
                </c:pt>
                <c:pt idx="4">
                  <c:v>1.2992000000000001</c:v>
                </c:pt>
                <c:pt idx="5">
                  <c:v>2.2204000000000002</c:v>
                </c:pt>
                <c:pt idx="6">
                  <c:v>0.90179999999999993</c:v>
                </c:pt>
                <c:pt idx="7">
                  <c:v>3.8458000000000001</c:v>
                </c:pt>
                <c:pt idx="8">
                  <c:v>1.1758</c:v>
                </c:pt>
                <c:pt idx="9">
                  <c:v>1.7554000000000001</c:v>
                </c:pt>
                <c:pt idx="10">
                  <c:v>2.6280999999999999</c:v>
                </c:pt>
                <c:pt idx="11">
                  <c:v>4.8838999999999997</c:v>
                </c:pt>
                <c:pt idx="12">
                  <c:v>2.2385000000000002</c:v>
                </c:pt>
                <c:pt idx="13">
                  <c:v>3.1168</c:v>
                </c:pt>
                <c:pt idx="14">
                  <c:v>5.5811000000000002</c:v>
                </c:pt>
                <c:pt idx="15">
                  <c:v>2.9134000000000002</c:v>
                </c:pt>
                <c:pt idx="16">
                  <c:v>4.7115</c:v>
                </c:pt>
                <c:pt idx="1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50-439D-8B6F-83D75A5608B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NGCT</c:v>
                </c:pt>
              </c:strCache>
            </c:strRef>
          </c:tx>
          <c:spPr>
            <a:solidFill>
              <a:srgbClr val="E1AB76"/>
            </a:solidFill>
            <a:ln>
              <a:noFill/>
            </a:ln>
            <a:effectLst/>
          </c:spPr>
          <c:invertIfNegative val="0"/>
          <c:cat>
            <c:strRef>
              <c:f>Sheet1!$B$1:$S$1</c:f>
              <c:strCach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strCache>
            </c:strRef>
          </c:cat>
          <c:val>
            <c:numRef>
              <c:f>Sheet1!$B$4:$S$4</c:f>
              <c:numCache>
                <c:formatCode>_(* #,##0_);_(* \(#,##0\);_(* "-"??_);_(@_)</c:formatCode>
                <c:ptCount val="18"/>
                <c:pt idx="0">
                  <c:v>0.95120000000000027</c:v>
                </c:pt>
                <c:pt idx="1">
                  <c:v>0.37230000000000002</c:v>
                </c:pt>
                <c:pt idx="2">
                  <c:v>0.62969999999999993</c:v>
                </c:pt>
                <c:pt idx="3">
                  <c:v>0.64359999999999995</c:v>
                </c:pt>
                <c:pt idx="4">
                  <c:v>0.69350000000000001</c:v>
                </c:pt>
                <c:pt idx="5">
                  <c:v>0.64090000000000003</c:v>
                </c:pt>
                <c:pt idx="6">
                  <c:v>0.30860000000000004</c:v>
                </c:pt>
                <c:pt idx="7">
                  <c:v>0.28620000000000001</c:v>
                </c:pt>
                <c:pt idx="8">
                  <c:v>0.47910000000000003</c:v>
                </c:pt>
                <c:pt idx="9">
                  <c:v>0.17629999999999998</c:v>
                </c:pt>
                <c:pt idx="10">
                  <c:v>0.6532</c:v>
                </c:pt>
                <c:pt idx="11">
                  <c:v>0.58250000000000002</c:v>
                </c:pt>
                <c:pt idx="12">
                  <c:v>0.43060000000000004</c:v>
                </c:pt>
                <c:pt idx="13">
                  <c:v>2.2921999999999998</c:v>
                </c:pt>
                <c:pt idx="14">
                  <c:v>1.6151999999999995</c:v>
                </c:pt>
                <c:pt idx="15">
                  <c:v>0.42769999999999997</c:v>
                </c:pt>
                <c:pt idx="16">
                  <c:v>0.43989999999999996</c:v>
                </c:pt>
                <c:pt idx="17" formatCode="_(* #,##0.0_);_(* \(#,##0.0\);_(* &quot;-&quot;??_);_(@_)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50-439D-8B6F-83D75A5608BD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NGCC</c:v>
                </c:pt>
              </c:strCache>
            </c:strRef>
          </c:tx>
          <c:spPr>
            <a:solidFill>
              <a:srgbClr val="EBC7A4"/>
            </a:solidFill>
            <a:ln>
              <a:noFill/>
            </a:ln>
            <a:effectLst/>
          </c:spPr>
          <c:invertIfNegative val="0"/>
          <c:cat>
            <c:strRef>
              <c:f>Sheet1!$B$1:$S$1</c:f>
              <c:strCach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strCache>
            </c:strRef>
          </c:cat>
          <c:val>
            <c:numRef>
              <c:f>Sheet1!$B$5:$S$5</c:f>
              <c:numCache>
                <c:formatCode>_(* #,##0_);_(* \(#,##0\);_(* "-"??_);_(@_)</c:formatCode>
                <c:ptCount val="18"/>
                <c:pt idx="0">
                  <c:v>0.19789999999999999</c:v>
                </c:pt>
                <c:pt idx="1">
                  <c:v>0.3</c:v>
                </c:pt>
                <c:pt idx="2">
                  <c:v>0.96099999999999997</c:v>
                </c:pt>
                <c:pt idx="3">
                  <c:v>0.17610000000000001</c:v>
                </c:pt>
                <c:pt idx="4">
                  <c:v>0.1095</c:v>
                </c:pt>
                <c:pt idx="5">
                  <c:v>0.16259999999999999</c:v>
                </c:pt>
                <c:pt idx="6">
                  <c:v>0.18690000000000001</c:v>
                </c:pt>
                <c:pt idx="7">
                  <c:v>0.34720000000000001</c:v>
                </c:pt>
                <c:pt idx="8">
                  <c:v>0.1172</c:v>
                </c:pt>
                <c:pt idx="9">
                  <c:v>0.16760000000000003</c:v>
                </c:pt>
                <c:pt idx="10">
                  <c:v>0.31319999999999998</c:v>
                </c:pt>
                <c:pt idx="11">
                  <c:v>0.35420000000000001</c:v>
                </c:pt>
                <c:pt idx="12">
                  <c:v>1.2158</c:v>
                </c:pt>
                <c:pt idx="13">
                  <c:v>0.29649999999999999</c:v>
                </c:pt>
                <c:pt idx="14">
                  <c:v>0.71860000000000002</c:v>
                </c:pt>
                <c:pt idx="15">
                  <c:v>0.38840000000000002</c:v>
                </c:pt>
                <c:pt idx="16">
                  <c:v>0.31410000000000005</c:v>
                </c:pt>
                <c:pt idx="17">
                  <c:v>0.121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50-439D-8B6F-83D75A5608BD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Petroleum</c:v>
                </c:pt>
              </c:strCache>
            </c:strRef>
          </c:tx>
          <c:spPr>
            <a:solidFill>
              <a:srgbClr val="4D3C04"/>
            </a:solidFill>
            <a:ln>
              <a:noFill/>
            </a:ln>
            <a:effectLst/>
          </c:spPr>
          <c:invertIfNegative val="0"/>
          <c:cat>
            <c:strRef>
              <c:f>Sheet1!$B$1:$S$1</c:f>
              <c:strCach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strCache>
            </c:strRef>
          </c:cat>
          <c:val>
            <c:numRef>
              <c:f>Sheet1!$B$6:$S$6</c:f>
              <c:numCache>
                <c:formatCode>_(* #,##0_);_(* \(#,##0\);_(* "-"??_);_(@_)</c:formatCode>
                <c:ptCount val="18"/>
                <c:pt idx="0">
                  <c:v>0.74100000000000021</c:v>
                </c:pt>
                <c:pt idx="1">
                  <c:v>0.83719999999999994</c:v>
                </c:pt>
                <c:pt idx="2">
                  <c:v>0.99399999999999999</c:v>
                </c:pt>
                <c:pt idx="3">
                  <c:v>0.77629999999999999</c:v>
                </c:pt>
                <c:pt idx="4">
                  <c:v>0.6958000000000002</c:v>
                </c:pt>
                <c:pt idx="5">
                  <c:v>0.434</c:v>
                </c:pt>
                <c:pt idx="6">
                  <c:v>0.31570000000000004</c:v>
                </c:pt>
                <c:pt idx="7">
                  <c:v>0.55379999999999985</c:v>
                </c:pt>
                <c:pt idx="8">
                  <c:v>1.8608000000000007</c:v>
                </c:pt>
                <c:pt idx="9">
                  <c:v>1.5227000000000002</c:v>
                </c:pt>
                <c:pt idx="10">
                  <c:v>2.1405999999999992</c:v>
                </c:pt>
                <c:pt idx="11">
                  <c:v>2.2611000000000003</c:v>
                </c:pt>
                <c:pt idx="12">
                  <c:v>1.1763000000000001</c:v>
                </c:pt>
                <c:pt idx="13">
                  <c:v>1.3029999999999999</c:v>
                </c:pt>
                <c:pt idx="14">
                  <c:v>0.99060000000000015</c:v>
                </c:pt>
                <c:pt idx="15">
                  <c:v>0.73209999999999997</c:v>
                </c:pt>
                <c:pt idx="16">
                  <c:v>0.28080000000000005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50-439D-8B6F-83D75A5608BD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FFC702"/>
            </a:solidFill>
            <a:ln>
              <a:noFill/>
            </a:ln>
            <a:effectLst/>
          </c:spPr>
          <c:invertIfNegative val="0"/>
          <c:cat>
            <c:strRef>
              <c:f>Sheet1!$B$1:$S$1</c:f>
              <c:strCach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strCache>
            </c:strRef>
          </c:cat>
          <c:val>
            <c:numRef>
              <c:f>Sheet1!$B$7:$S$7</c:f>
              <c:numCache>
                <c:formatCode>_(* #,##0_);_(* \(#,##0\);_(* "-"??_);_(@_)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3.5760000000000001</c:v>
                </c:pt>
                <c:pt idx="12">
                  <c:v>0.61239999999999994</c:v>
                </c:pt>
                <c:pt idx="13">
                  <c:v>0</c:v>
                </c:pt>
                <c:pt idx="14">
                  <c:v>0.48280000000000001</c:v>
                </c:pt>
                <c:pt idx="15">
                  <c:v>0</c:v>
                </c:pt>
                <c:pt idx="16">
                  <c:v>0.60770000000000002</c:v>
                </c:pt>
                <c:pt idx="17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50-439D-8B6F-83D75A5608BD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strRef>
              <c:f>Sheet1!$B$1:$S$1</c:f>
              <c:strCach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strCache>
            </c:strRef>
          </c:cat>
          <c:val>
            <c:numRef>
              <c:f>Sheet1!$B$8:$S$8</c:f>
              <c:numCache>
                <c:formatCode>_(* #,##0_);_(* \(#,##0\);_(* "-"??_);_(@_)</c:formatCode>
                <c:ptCount val="18"/>
                <c:pt idx="0">
                  <c:v>0.14669999999999983</c:v>
                </c:pt>
                <c:pt idx="1">
                  <c:v>0.18880000000000019</c:v>
                </c:pt>
                <c:pt idx="2">
                  <c:v>0.27419999999999983</c:v>
                </c:pt>
                <c:pt idx="3">
                  <c:v>0.16820000000000074</c:v>
                </c:pt>
                <c:pt idx="4">
                  <c:v>0.21909999999999991</c:v>
                </c:pt>
                <c:pt idx="5">
                  <c:v>0.182199999999998</c:v>
                </c:pt>
                <c:pt idx="6">
                  <c:v>0.14209999999999945</c:v>
                </c:pt>
                <c:pt idx="7">
                  <c:v>0.2045000000000009</c:v>
                </c:pt>
                <c:pt idx="8">
                  <c:v>0.39170000000000071</c:v>
                </c:pt>
                <c:pt idx="9">
                  <c:v>0.36579999999999929</c:v>
                </c:pt>
                <c:pt idx="10">
                  <c:v>0.63469999999999893</c:v>
                </c:pt>
                <c:pt idx="11">
                  <c:v>0.42219999999999708</c:v>
                </c:pt>
                <c:pt idx="12">
                  <c:v>0.49050000000000182</c:v>
                </c:pt>
                <c:pt idx="13">
                  <c:v>1.0045000000000037</c:v>
                </c:pt>
                <c:pt idx="14">
                  <c:v>0.44549999999999634</c:v>
                </c:pt>
                <c:pt idx="15">
                  <c:v>0.38780000000000292</c:v>
                </c:pt>
                <c:pt idx="16">
                  <c:v>0.37959999999999855</c:v>
                </c:pt>
                <c:pt idx="17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B50-439D-8B6F-83D75A5608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overlap val="100"/>
        <c:axId val="433637656"/>
        <c:axId val="433634376"/>
      </c:barChart>
      <c:catAx>
        <c:axId val="433637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634376"/>
        <c:crosses val="autoZero"/>
        <c:auto val="1"/>
        <c:lblAlgn val="ctr"/>
        <c:lblOffset val="100"/>
        <c:noMultiLvlLbl val="0"/>
      </c:catAx>
      <c:valAx>
        <c:axId val="433634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</a:rPr>
                  <a:t>Retired</a:t>
                </a:r>
                <a:r>
                  <a:rPr lang="en-US" sz="1400" baseline="0" dirty="0">
                    <a:solidFill>
                      <a:schemeClr val="tx1"/>
                    </a:solidFill>
                  </a:rPr>
                  <a:t> Capacity, GW</a:t>
                </a:r>
                <a:endParaRPr lang="en-US" sz="14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6.953394744124744E-2"/>
              <c:y val="0.211630727824691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637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65832093197033"/>
          <c:y val="0.23681783860507538"/>
          <c:w val="0.15527835720200048"/>
          <c:h val="0.4886232196264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010612235486709E-2"/>
          <c:y val="2.2190390052097379E-2"/>
          <c:w val="0.87049660189417744"/>
          <c:h val="0.88486539153728094"/>
        </c:manualLayout>
      </c:layout>
      <c:areaChart>
        <c:grouping val="stacked"/>
        <c:varyColors val="0"/>
        <c:ser>
          <c:idx val="3"/>
          <c:order val="0"/>
          <c:tx>
            <c:strRef>
              <c:f>'Data Organized for Plots'!$B$105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cat>
            <c:numRef>
              <c:f>'Data Organized for Plots'!$C$101:$T$101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'Data Organized for Plots'!$C$105:$T$105</c:f>
              <c:numCache>
                <c:formatCode>_(* #,##0_);_(* \(#,##0\);_(* "-"??_);_(@_)</c:formatCode>
                <c:ptCount val="18"/>
                <c:pt idx="0">
                  <c:v>1903955.942</c:v>
                </c:pt>
                <c:pt idx="1">
                  <c:v>1933130.3540000003</c:v>
                </c:pt>
                <c:pt idx="2">
                  <c:v>1973736.7490000003</c:v>
                </c:pt>
                <c:pt idx="3">
                  <c:v>1978300.5491899999</c:v>
                </c:pt>
                <c:pt idx="4">
                  <c:v>2012873.0457899999</c:v>
                </c:pt>
                <c:pt idx="5">
                  <c:v>1990511.1345300004</c:v>
                </c:pt>
                <c:pt idx="6">
                  <c:v>2016455.5835300002</c:v>
                </c:pt>
                <c:pt idx="7">
                  <c:v>1985801.2466499999</c:v>
                </c:pt>
                <c:pt idx="8">
                  <c:v>1755904.2529799999</c:v>
                </c:pt>
                <c:pt idx="9">
                  <c:v>1847290.2785099999</c:v>
                </c:pt>
                <c:pt idx="10">
                  <c:v>1733430.0053300001</c:v>
                </c:pt>
                <c:pt idx="11">
                  <c:v>1514042.9445499999</c:v>
                </c:pt>
                <c:pt idx="12">
                  <c:v>1581114.7157999999</c:v>
                </c:pt>
                <c:pt idx="13">
                  <c:v>1581710.3497400002</c:v>
                </c:pt>
                <c:pt idx="14">
                  <c:v>1352398.19671</c:v>
                </c:pt>
                <c:pt idx="15">
                  <c:v>1239148.6543299998</c:v>
                </c:pt>
                <c:pt idx="16">
                  <c:v>1205835.2749600001</c:v>
                </c:pt>
                <c:pt idx="17">
                  <c:v>1146392.7160199999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EB-4D74-BD8B-E93A6CC9D4E6}"/>
            </c:ext>
          </c:extLst>
        </c:ser>
        <c:ser>
          <c:idx val="5"/>
          <c:order val="1"/>
          <c:tx>
            <c:strRef>
              <c:f>'Data Organized for Plots'!$B$107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BD732A"/>
            </a:solidFill>
            <a:ln>
              <a:noFill/>
            </a:ln>
            <a:effectLst/>
          </c:spPr>
          <c:cat>
            <c:numRef>
              <c:f>'Data Organized for Plots'!$C$101:$T$101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'Data Organized for Plots'!$C$107:$T$107</c:f>
              <c:numCache>
                <c:formatCode>_(* #,##0_);_(* \(#,##0\);_(* "-"??_);_(@_)</c:formatCode>
                <c:ptCount val="18"/>
                <c:pt idx="0">
                  <c:v>768826.30799999996</c:v>
                </c:pt>
                <c:pt idx="1">
                  <c:v>780064.08700000006</c:v>
                </c:pt>
                <c:pt idx="2">
                  <c:v>763732.69500000018</c:v>
                </c:pt>
                <c:pt idx="3">
                  <c:v>788528.38699999987</c:v>
                </c:pt>
                <c:pt idx="4">
                  <c:v>781986.36500000011</c:v>
                </c:pt>
                <c:pt idx="5">
                  <c:v>787218.63600000006</c:v>
                </c:pt>
                <c:pt idx="6">
                  <c:v>806424.75300000014</c:v>
                </c:pt>
                <c:pt idx="7">
                  <c:v>806208.43500000006</c:v>
                </c:pt>
                <c:pt idx="8">
                  <c:v>798854.58499999996</c:v>
                </c:pt>
                <c:pt idx="9">
                  <c:v>806968.30056</c:v>
                </c:pt>
                <c:pt idx="10">
                  <c:v>790204.36699999997</c:v>
                </c:pt>
                <c:pt idx="11">
                  <c:v>769331.24899999995</c:v>
                </c:pt>
                <c:pt idx="12">
                  <c:v>789016.47300000011</c:v>
                </c:pt>
                <c:pt idx="13">
                  <c:v>797165.98200000008</c:v>
                </c:pt>
                <c:pt idx="14">
                  <c:v>797177.87699999986</c:v>
                </c:pt>
                <c:pt idx="15">
                  <c:v>805693.94799999997</c:v>
                </c:pt>
                <c:pt idx="16">
                  <c:v>804949.63500000013</c:v>
                </c:pt>
                <c:pt idx="17">
                  <c:v>807077.75900000008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EB-4D74-BD8B-E93A6CC9D4E6}"/>
            </c:ext>
          </c:extLst>
        </c:ser>
        <c:ser>
          <c:idx val="2"/>
          <c:order val="2"/>
          <c:tx>
            <c:strRef>
              <c:f>'Data Organized for Plots'!$B$104</c:f>
              <c:strCache>
                <c:ptCount val="1"/>
                <c:pt idx="0">
                  <c:v>Natural Gas</c:v>
                </c:pt>
              </c:strCache>
            </c:strRef>
          </c:tx>
          <c:spPr>
            <a:solidFill>
              <a:srgbClr val="A33340"/>
            </a:solidFill>
            <a:ln>
              <a:noFill/>
            </a:ln>
            <a:effectLst/>
          </c:spPr>
          <c:cat>
            <c:numRef>
              <c:f>'Data Organized for Plots'!$C$101:$T$101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'Data Organized for Plots'!$C$104:$T$104</c:f>
              <c:numCache>
                <c:formatCode>_(* #,##0_);_(* \(#,##0\);_(* "-"??_);_(@_)</c:formatCode>
                <c:ptCount val="18"/>
                <c:pt idx="0">
                  <c:v>639129.11900000006</c:v>
                </c:pt>
                <c:pt idx="1">
                  <c:v>691005.74700000009</c:v>
                </c:pt>
                <c:pt idx="2">
                  <c:v>649907.54</c:v>
                </c:pt>
                <c:pt idx="3">
                  <c:v>710100.01655000006</c:v>
                </c:pt>
                <c:pt idx="4">
                  <c:v>760960.25436999998</c:v>
                </c:pt>
                <c:pt idx="5">
                  <c:v>816440.76959000004</c:v>
                </c:pt>
                <c:pt idx="6">
                  <c:v>896589.79108</c:v>
                </c:pt>
                <c:pt idx="7">
                  <c:v>882980.59907</c:v>
                </c:pt>
                <c:pt idx="8">
                  <c:v>920978.68052000005</c:v>
                </c:pt>
                <c:pt idx="9">
                  <c:v>987697.23369000002</c:v>
                </c:pt>
                <c:pt idx="10">
                  <c:v>1013688.9292599999</c:v>
                </c:pt>
                <c:pt idx="11">
                  <c:v>1225894.17539</c:v>
                </c:pt>
                <c:pt idx="12">
                  <c:v>1124835.5598500001</c:v>
                </c:pt>
                <c:pt idx="13">
                  <c:v>1126608.9583300001</c:v>
                </c:pt>
                <c:pt idx="14">
                  <c:v>1333482.1100999999</c:v>
                </c:pt>
                <c:pt idx="15">
                  <c:v>1378306.9339300001</c:v>
                </c:pt>
                <c:pt idx="16">
                  <c:v>1296414.6923099998</c:v>
                </c:pt>
                <c:pt idx="17">
                  <c:v>1468012.59871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EB-4D74-BD8B-E93A6CC9D4E6}"/>
            </c:ext>
          </c:extLst>
        </c:ser>
        <c:ser>
          <c:idx val="0"/>
          <c:order val="3"/>
          <c:tx>
            <c:strRef>
              <c:f>'Data Organized for Plots'!$B$116</c:f>
              <c:strCache>
                <c:ptCount val="1"/>
                <c:pt idx="0">
                  <c:v>All Other</c:v>
                </c:pt>
              </c:strCache>
            </c:strRef>
          </c:tx>
          <c:spPr>
            <a:solidFill>
              <a:srgbClr val="400D13"/>
            </a:solidFill>
            <a:ln w="25400">
              <a:noFill/>
            </a:ln>
            <a:effectLst/>
          </c:spPr>
          <c:cat>
            <c:numRef>
              <c:f>'Data Organized for Plots'!$C$101:$T$101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'Data Organized for Plots'!$C$116:$T$116</c:f>
              <c:numCache>
                <c:formatCode>_(* #,##0_);_(* \(#,##0\);_(* "-"??_);_(@_)</c:formatCode>
                <c:ptCount val="18"/>
                <c:pt idx="0">
                  <c:v>209314.59400000001</c:v>
                </c:pt>
                <c:pt idx="1">
                  <c:v>187757.05099999998</c:v>
                </c:pt>
                <c:pt idx="2">
                  <c:v>216815.48599999998</c:v>
                </c:pt>
                <c:pt idx="3">
                  <c:v>218978.31649</c:v>
                </c:pt>
                <c:pt idx="4">
                  <c:v>217478.77416</c:v>
                </c:pt>
                <c:pt idx="5">
                  <c:v>160746.27064</c:v>
                </c:pt>
                <c:pt idx="6">
                  <c:v>161599.25366000002</c:v>
                </c:pt>
                <c:pt idx="7">
                  <c:v>139626.7409</c:v>
                </c:pt>
                <c:pt idx="8">
                  <c:v>130998.34778000001</c:v>
                </c:pt>
                <c:pt idx="9">
                  <c:v>132537.72123</c:v>
                </c:pt>
                <c:pt idx="10">
                  <c:v>127888.94287</c:v>
                </c:pt>
                <c:pt idx="11">
                  <c:v>122058.78451000001</c:v>
                </c:pt>
                <c:pt idx="12">
                  <c:v>130237.60332000001</c:v>
                </c:pt>
                <c:pt idx="13">
                  <c:v>135581.32790999999</c:v>
                </c:pt>
                <c:pt idx="14">
                  <c:v>134942.70663999999</c:v>
                </c:pt>
                <c:pt idx="15">
                  <c:v>129352.73798999999</c:v>
                </c:pt>
                <c:pt idx="16">
                  <c:v>125641.38533999999</c:v>
                </c:pt>
                <c:pt idx="17">
                  <c:v>128951.84898000001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EB-4D74-BD8B-E93A6CC9D4E6}"/>
            </c:ext>
          </c:extLst>
        </c:ser>
        <c:ser>
          <c:idx val="6"/>
          <c:order val="4"/>
          <c:tx>
            <c:strRef>
              <c:f>'Data Organized for Plots'!$B$108</c:f>
              <c:strCache>
                <c:ptCount val="1"/>
                <c:pt idx="0">
                  <c:v>Conventional Hydro</c:v>
                </c:pt>
              </c:strCache>
            </c:strRef>
          </c:tx>
          <c:spPr>
            <a:solidFill>
              <a:srgbClr val="0096D7"/>
            </a:solidFill>
            <a:ln>
              <a:noFill/>
            </a:ln>
            <a:effectLst/>
          </c:spPr>
          <c:cat>
            <c:numRef>
              <c:f>'Data Organized for Plots'!$C$101:$T$101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'Data Organized for Plots'!$C$108:$T$108</c:f>
              <c:numCache>
                <c:formatCode>_(* #,##0_);_(* \(#,##0\);_(* "-"??_);_(@_)</c:formatCode>
                <c:ptCount val="18"/>
                <c:pt idx="0">
                  <c:v>208137.59999999998</c:v>
                </c:pt>
                <c:pt idx="1">
                  <c:v>255585.90299999999</c:v>
                </c:pt>
                <c:pt idx="2">
                  <c:v>267271.26299999998</c:v>
                </c:pt>
                <c:pt idx="3">
                  <c:v>259929.09836999996</c:v>
                </c:pt>
                <c:pt idx="4">
                  <c:v>263763.46697000001</c:v>
                </c:pt>
                <c:pt idx="5">
                  <c:v>282688.57367000001</c:v>
                </c:pt>
                <c:pt idx="6">
                  <c:v>240613.62231000001</c:v>
                </c:pt>
                <c:pt idx="7">
                  <c:v>248543.32310999997</c:v>
                </c:pt>
                <c:pt idx="8">
                  <c:v>268817.74917999998</c:v>
                </c:pt>
                <c:pt idx="9">
                  <c:v>254701.93739000001</c:v>
                </c:pt>
                <c:pt idx="10">
                  <c:v>312934.38744000002</c:v>
                </c:pt>
                <c:pt idx="11">
                  <c:v>271289.72329999995</c:v>
                </c:pt>
                <c:pt idx="12">
                  <c:v>263884.34973000002</c:v>
                </c:pt>
                <c:pt idx="13">
                  <c:v>253193.07387000002</c:v>
                </c:pt>
                <c:pt idx="14">
                  <c:v>243988.59682999999</c:v>
                </c:pt>
                <c:pt idx="15">
                  <c:v>261126.02608999997</c:v>
                </c:pt>
                <c:pt idx="16">
                  <c:v>293838.60751999996</c:v>
                </c:pt>
                <c:pt idx="17">
                  <c:v>285819.27663999994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EB-4D74-BD8B-E93A6CC9D4E6}"/>
            </c:ext>
          </c:extLst>
        </c:ser>
        <c:ser>
          <c:idx val="11"/>
          <c:order val="5"/>
          <c:tx>
            <c:strRef>
              <c:f>'Data Organized for Plots'!$B$113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5D9732"/>
            </a:solidFill>
            <a:ln>
              <a:noFill/>
            </a:ln>
            <a:effectLst/>
          </c:spPr>
          <c:cat>
            <c:numRef>
              <c:f>'Data Organized for Plots'!$C$101:$T$101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'Data Organized for Plots'!$C$113:$T$113</c:f>
              <c:numCache>
                <c:formatCode>_(* #,##0_);_(* \(#,##0\);_(* "-"??_);_(@_)</c:formatCode>
                <c:ptCount val="18"/>
                <c:pt idx="0">
                  <c:v>6737.331000000001</c:v>
                </c:pt>
                <c:pt idx="1">
                  <c:v>10354.278</c:v>
                </c:pt>
                <c:pt idx="2">
                  <c:v>11187.465</c:v>
                </c:pt>
                <c:pt idx="3">
                  <c:v>14143.740759999997</c:v>
                </c:pt>
                <c:pt idx="4">
                  <c:v>17810.549029999998</c:v>
                </c:pt>
                <c:pt idx="5">
                  <c:v>26589.137000000002</c:v>
                </c:pt>
                <c:pt idx="6">
                  <c:v>34449.92742</c:v>
                </c:pt>
                <c:pt idx="7">
                  <c:v>55363.100080000011</c:v>
                </c:pt>
                <c:pt idx="8">
                  <c:v>73886.131699999998</c:v>
                </c:pt>
                <c:pt idx="9">
                  <c:v>94652.246099999989</c:v>
                </c:pt>
                <c:pt idx="10">
                  <c:v>120176.59863000001</c:v>
                </c:pt>
                <c:pt idx="11">
                  <c:v>140821.71471999999</c:v>
                </c:pt>
                <c:pt idx="12">
                  <c:v>167839.74544999999</c:v>
                </c:pt>
                <c:pt idx="13">
                  <c:v>181655.28180000003</c:v>
                </c:pt>
                <c:pt idx="14">
                  <c:v>190718.5477</c:v>
                </c:pt>
                <c:pt idx="15">
                  <c:v>226992.56213000001</c:v>
                </c:pt>
                <c:pt idx="16">
                  <c:v>254302.66188999999</c:v>
                </c:pt>
                <c:pt idx="17">
                  <c:v>274951.81488999998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EB-4D74-BD8B-E93A6CC9D4E6}"/>
            </c:ext>
          </c:extLst>
        </c:ser>
        <c:ser>
          <c:idx val="12"/>
          <c:order val="6"/>
          <c:tx>
            <c:strRef>
              <c:f>'Data Organized for Plots'!$B$114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FFC702"/>
            </a:solidFill>
            <a:ln>
              <a:noFill/>
            </a:ln>
            <a:effectLst/>
          </c:spPr>
          <c:cat>
            <c:numRef>
              <c:f>'Data Organized for Plots'!$C$101:$T$101</c:f>
              <c:numCache>
                <c:formatCode>General</c:formatCode>
                <c:ptCount val="18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</c:numCache>
            </c:numRef>
          </c:cat>
          <c:val>
            <c:numRef>
              <c:f>'Data Organized for Plots'!$C$114:$T$114</c:f>
              <c:numCache>
                <c:formatCode>_(* #,##0_);_(* \(#,##0\);_(* "-"??_);_(@_)</c:formatCode>
                <c:ptCount val="18"/>
                <c:pt idx="0">
                  <c:v>542.75499999999988</c:v>
                </c:pt>
                <c:pt idx="1">
                  <c:v>554.83100000000002</c:v>
                </c:pt>
                <c:pt idx="2">
                  <c:v>534.00136999999995</c:v>
                </c:pt>
                <c:pt idx="3">
                  <c:v>575.15501000000006</c:v>
                </c:pt>
                <c:pt idx="4">
                  <c:v>550.29433999999992</c:v>
                </c:pt>
                <c:pt idx="5">
                  <c:v>507.70600999999999</c:v>
                </c:pt>
                <c:pt idx="6">
                  <c:v>611.79300000000001</c:v>
                </c:pt>
                <c:pt idx="7">
                  <c:v>864.31479999999988</c:v>
                </c:pt>
                <c:pt idx="8">
                  <c:v>891.1794000000001</c:v>
                </c:pt>
                <c:pt idx="9">
                  <c:v>1212.18157</c:v>
                </c:pt>
                <c:pt idx="10">
                  <c:v>1817.6956500000001</c:v>
                </c:pt>
                <c:pt idx="11">
                  <c:v>4326.6752399999996</c:v>
                </c:pt>
                <c:pt idx="12">
                  <c:v>9035.62039</c:v>
                </c:pt>
                <c:pt idx="13">
                  <c:v>17691.031190000002</c:v>
                </c:pt>
                <c:pt idx="14">
                  <c:v>24892.903600000001</c:v>
                </c:pt>
                <c:pt idx="15">
                  <c:v>36054.121159999995</c:v>
                </c:pt>
                <c:pt idx="16">
                  <c:v>53286.174330000002</c:v>
                </c:pt>
                <c:pt idx="17">
                  <c:v>66603.684099999999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0EB-4D74-BD8B-E93A6CC9D4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1227888"/>
        <c:axId val="811228216"/>
        <c:extLst/>
      </c:areaChart>
      <c:catAx>
        <c:axId val="811227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1228216"/>
        <c:crosses val="autoZero"/>
        <c:auto val="1"/>
        <c:lblAlgn val="ctr"/>
        <c:lblOffset val="100"/>
        <c:noMultiLvlLbl val="0"/>
      </c:catAx>
      <c:valAx>
        <c:axId val="811228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1227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MW</c:v>
                </c:pt>
              </c:strCache>
            </c:strRef>
          </c:tx>
          <c:dPt>
            <c:idx val="0"/>
            <c:bubble3D val="0"/>
            <c:spPr>
              <a:solidFill>
                <a:srgbClr val="76717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9A-466E-B6A6-B6110B6285C8}"/>
              </c:ext>
            </c:extLst>
          </c:dPt>
          <c:dPt>
            <c:idx val="1"/>
            <c:bubble3D val="0"/>
            <c:spPr>
              <a:solidFill>
                <a:srgbClr val="BD73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C9A-466E-B6A6-B6110B6285C8}"/>
              </c:ext>
            </c:extLst>
          </c:dPt>
          <c:dPt>
            <c:idx val="2"/>
            <c:bubble3D val="0"/>
            <c:spPr>
              <a:solidFill>
                <a:srgbClr val="A333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9A-466E-B6A6-B6110B6285C8}"/>
              </c:ext>
            </c:extLst>
          </c:dPt>
          <c:dPt>
            <c:idx val="3"/>
            <c:bubble3D val="0"/>
            <c:spPr>
              <a:solidFill>
                <a:srgbClr val="400D1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C9A-466E-B6A6-B6110B6285C8}"/>
              </c:ext>
            </c:extLst>
          </c:dPt>
          <c:dPt>
            <c:idx val="4"/>
            <c:bubble3D val="0"/>
            <c:spPr>
              <a:solidFill>
                <a:srgbClr val="0096D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9A-466E-B6A6-B6110B6285C8}"/>
              </c:ext>
            </c:extLst>
          </c:dPt>
          <c:dPt>
            <c:idx val="5"/>
            <c:bubble3D val="0"/>
            <c:spPr>
              <a:solidFill>
                <a:srgbClr val="5D973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C9A-466E-B6A6-B6110B6285C8}"/>
              </c:ext>
            </c:extLst>
          </c:dPt>
          <c:dPt>
            <c:idx val="6"/>
            <c:bubble3D val="0"/>
            <c:spPr>
              <a:solidFill>
                <a:srgbClr val="FFC70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C9A-466E-B6A6-B6110B6285C8}"/>
              </c:ext>
            </c:extLst>
          </c:dPt>
          <c:cat>
            <c:strRef>
              <c:f>Sheet1!$A$2:$A$8</c:f>
              <c:strCache>
                <c:ptCount val="7"/>
                <c:pt idx="0">
                  <c:v>Coal</c:v>
                </c:pt>
                <c:pt idx="1">
                  <c:v>Nuclear</c:v>
                </c:pt>
                <c:pt idx="2">
                  <c:v>Natural Gas</c:v>
                </c:pt>
                <c:pt idx="3">
                  <c:v>All Other</c:v>
                </c:pt>
                <c:pt idx="4">
                  <c:v>Conv. Hydro</c:v>
                </c:pt>
                <c:pt idx="5">
                  <c:v>Wind</c:v>
                </c:pt>
                <c:pt idx="6">
                  <c:v>Solar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268.17</c:v>
                </c:pt>
                <c:pt idx="1">
                  <c:v>107.66</c:v>
                </c:pt>
                <c:pt idx="2">
                  <c:v>522.59</c:v>
                </c:pt>
                <c:pt idx="3">
                  <c:v>63.88</c:v>
                </c:pt>
                <c:pt idx="4">
                  <c:v>100.49</c:v>
                </c:pt>
                <c:pt idx="5">
                  <c:v>91.67</c:v>
                </c:pt>
                <c:pt idx="6">
                  <c:v>34.630000000000003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9A-466E-B6A6-B6110B628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65920370765342E-2"/>
          <c:y val="6.0500978632735222E-2"/>
          <c:w val="0.87980677776560856"/>
          <c:h val="0.84835227220381226"/>
        </c:manualLayout>
      </c:layout>
      <c:lineChart>
        <c:grouping val="standard"/>
        <c:varyColors val="0"/>
        <c:ser>
          <c:idx val="1"/>
          <c:order val="0"/>
          <c:tx>
            <c:strRef>
              <c:f>'Data Organized for Plots'!$B$55</c:f>
              <c:strCache>
                <c:ptCount val="1"/>
                <c:pt idx="0">
                  <c:v>Utility Scale (All Fuels) 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Plots'!$C$55:$HK$55</c:f>
              <c:numCache>
                <c:formatCode>_(* #,##0_);_(* \(#,##0\);_(* "-"??_);_(@_)</c:formatCode>
                <c:ptCount val="217"/>
                <c:pt idx="0">
                  <c:v>332493.15999999997</c:v>
                </c:pt>
                <c:pt idx="1">
                  <c:v>282940.19799999997</c:v>
                </c:pt>
                <c:pt idx="2">
                  <c:v>300706.54399999999</c:v>
                </c:pt>
                <c:pt idx="3">
                  <c:v>278078.87099999998</c:v>
                </c:pt>
                <c:pt idx="4">
                  <c:v>300491.62099999998</c:v>
                </c:pt>
                <c:pt idx="5">
                  <c:v>327693.978</c:v>
                </c:pt>
                <c:pt idx="6">
                  <c:v>357613.7</c:v>
                </c:pt>
                <c:pt idx="7">
                  <c:v>370532.82799999998</c:v>
                </c:pt>
                <c:pt idx="8">
                  <c:v>306928.86599999998</c:v>
                </c:pt>
                <c:pt idx="9">
                  <c:v>294733.61300000001</c:v>
                </c:pt>
                <c:pt idx="10">
                  <c:v>278933.94199999998</c:v>
                </c:pt>
                <c:pt idx="11">
                  <c:v>305496.32799999998</c:v>
                </c:pt>
                <c:pt idx="12">
                  <c:v>319941.47600000002</c:v>
                </c:pt>
                <c:pt idx="13">
                  <c:v>281825.712</c:v>
                </c:pt>
                <c:pt idx="14">
                  <c:v>302549.011</c:v>
                </c:pt>
                <c:pt idx="15">
                  <c:v>289848.25300000003</c:v>
                </c:pt>
                <c:pt idx="16">
                  <c:v>307674.56900000002</c:v>
                </c:pt>
                <c:pt idx="17">
                  <c:v>341023.14399999997</c:v>
                </c:pt>
                <c:pt idx="18">
                  <c:v>381542.10700000002</c:v>
                </c:pt>
                <c:pt idx="19">
                  <c:v>374585.81900000002</c:v>
                </c:pt>
                <c:pt idx="20">
                  <c:v>331279.43400000001</c:v>
                </c:pt>
                <c:pt idx="21">
                  <c:v>307059.46000000002</c:v>
                </c:pt>
                <c:pt idx="22">
                  <c:v>296289.56099999999</c:v>
                </c:pt>
                <c:pt idx="23">
                  <c:v>324833.70500000002</c:v>
                </c:pt>
                <c:pt idx="24">
                  <c:v>341988.90100000001</c:v>
                </c:pt>
                <c:pt idx="25">
                  <c:v>299248.777</c:v>
                </c:pt>
                <c:pt idx="26">
                  <c:v>304317.26500000001</c:v>
                </c:pt>
                <c:pt idx="27">
                  <c:v>285755.69900000002</c:v>
                </c:pt>
                <c:pt idx="28">
                  <c:v>307544.88699999999</c:v>
                </c:pt>
                <c:pt idx="29">
                  <c:v>328693.69799999997</c:v>
                </c:pt>
                <c:pt idx="30">
                  <c:v>374396.05</c:v>
                </c:pt>
                <c:pt idx="31">
                  <c:v>381816.31900000002</c:v>
                </c:pt>
                <c:pt idx="32">
                  <c:v>323135.53399999999</c:v>
                </c:pt>
                <c:pt idx="33">
                  <c:v>306740.93300000002</c:v>
                </c:pt>
                <c:pt idx="34">
                  <c:v>297866.71100000001</c:v>
                </c:pt>
                <c:pt idx="35">
                  <c:v>331680.43</c:v>
                </c:pt>
                <c:pt idx="36">
                  <c:v>346545.62699000002</c:v>
                </c:pt>
                <c:pt idx="37">
                  <c:v>314279.90954000002</c:v>
                </c:pt>
                <c:pt idx="38">
                  <c:v>308812.09551999997</c:v>
                </c:pt>
                <c:pt idx="39">
                  <c:v>290559.91417</c:v>
                </c:pt>
                <c:pt idx="40">
                  <c:v>327380.26364000002</c:v>
                </c:pt>
                <c:pt idx="41">
                  <c:v>345085.07883000001</c:v>
                </c:pt>
                <c:pt idx="42">
                  <c:v>377331.69712999999</c:v>
                </c:pt>
                <c:pt idx="43">
                  <c:v>368439.03706</c:v>
                </c:pt>
                <c:pt idx="44">
                  <c:v>335622.19789000001</c:v>
                </c:pt>
                <c:pt idx="45">
                  <c:v>312450.22288000002</c:v>
                </c:pt>
                <c:pt idx="46">
                  <c:v>302101.2562</c:v>
                </c:pt>
                <c:pt idx="47">
                  <c:v>341947.96341999999</c:v>
                </c:pt>
                <c:pt idx="48">
                  <c:v>343121.45335999998</c:v>
                </c:pt>
                <c:pt idx="49">
                  <c:v>298500.31557999999</c:v>
                </c:pt>
                <c:pt idx="50">
                  <c:v>317458.27645</c:v>
                </c:pt>
                <c:pt idx="51">
                  <c:v>289562.39987000002</c:v>
                </c:pt>
                <c:pt idx="52">
                  <c:v>315062.10993999999</c:v>
                </c:pt>
                <c:pt idx="53">
                  <c:v>363671.63601999998</c:v>
                </c:pt>
                <c:pt idx="54">
                  <c:v>402273.84645999997</c:v>
                </c:pt>
                <c:pt idx="55">
                  <c:v>404940.68106999999</c:v>
                </c:pt>
                <c:pt idx="56">
                  <c:v>350217.80050999997</c:v>
                </c:pt>
                <c:pt idx="57">
                  <c:v>316397.92361</c:v>
                </c:pt>
                <c:pt idx="58">
                  <c:v>306115.23622999998</c:v>
                </c:pt>
                <c:pt idx="59">
                  <c:v>348101.07055</c:v>
                </c:pt>
                <c:pt idx="60">
                  <c:v>328657.73849000002</c:v>
                </c:pt>
                <c:pt idx="61">
                  <c:v>307333.43002999999</c:v>
                </c:pt>
                <c:pt idx="62">
                  <c:v>318729.79960999999</c:v>
                </c:pt>
                <c:pt idx="63">
                  <c:v>297858.07754000003</c:v>
                </c:pt>
                <c:pt idx="64">
                  <c:v>330615.57003</c:v>
                </c:pt>
                <c:pt idx="65">
                  <c:v>364259.79755999998</c:v>
                </c:pt>
                <c:pt idx="66">
                  <c:v>410420.79333000001</c:v>
                </c:pt>
                <c:pt idx="67">
                  <c:v>407762.53636000003</c:v>
                </c:pt>
                <c:pt idx="68">
                  <c:v>332055.32084</c:v>
                </c:pt>
                <c:pt idx="69">
                  <c:v>321567.09130999999</c:v>
                </c:pt>
                <c:pt idx="70">
                  <c:v>309158.82642</c:v>
                </c:pt>
                <c:pt idx="71">
                  <c:v>336283.24589999998</c:v>
                </c:pt>
                <c:pt idx="72">
                  <c:v>353531.09477000003</c:v>
                </c:pt>
                <c:pt idx="73">
                  <c:v>323230.39483</c:v>
                </c:pt>
                <c:pt idx="74">
                  <c:v>320471.24252999999</c:v>
                </c:pt>
                <c:pt idx="75">
                  <c:v>303129.06359999999</c:v>
                </c:pt>
                <c:pt idx="76">
                  <c:v>330202.75802000001</c:v>
                </c:pt>
                <c:pt idx="77">
                  <c:v>362754.87722000002</c:v>
                </c:pt>
                <c:pt idx="78">
                  <c:v>393226.43225000001</c:v>
                </c:pt>
                <c:pt idx="79">
                  <c:v>421796.65927</c:v>
                </c:pt>
                <c:pt idx="80">
                  <c:v>355393.91185999999</c:v>
                </c:pt>
                <c:pt idx="81">
                  <c:v>332615.41638000001</c:v>
                </c:pt>
                <c:pt idx="82">
                  <c:v>314102.54259999999</c:v>
                </c:pt>
                <c:pt idx="83">
                  <c:v>346290.33052000002</c:v>
                </c:pt>
                <c:pt idx="84">
                  <c:v>362998.42904000002</c:v>
                </c:pt>
                <c:pt idx="85">
                  <c:v>325105.59710000001</c:v>
                </c:pt>
                <c:pt idx="86">
                  <c:v>324629.84959</c:v>
                </c:pt>
                <c:pt idx="87">
                  <c:v>305865.03122</c:v>
                </c:pt>
                <c:pt idx="88">
                  <c:v>325244.80192</c:v>
                </c:pt>
                <c:pt idx="89">
                  <c:v>373109.02691000002</c:v>
                </c:pt>
                <c:pt idx="90">
                  <c:v>402900.33623999998</c:v>
                </c:pt>
                <c:pt idx="91">
                  <c:v>388986.71876999998</c:v>
                </c:pt>
                <c:pt idx="92">
                  <c:v>338056.12998999999</c:v>
                </c:pt>
                <c:pt idx="93">
                  <c:v>318547.34311000002</c:v>
                </c:pt>
                <c:pt idx="94">
                  <c:v>310046.24119999999</c:v>
                </c:pt>
                <c:pt idx="95">
                  <c:v>343898.25446999999</c:v>
                </c:pt>
                <c:pt idx="96">
                  <c:v>354992.63621000003</c:v>
                </c:pt>
                <c:pt idx="97">
                  <c:v>300887.39769000001</c:v>
                </c:pt>
                <c:pt idx="98">
                  <c:v>310602.96380999999</c:v>
                </c:pt>
                <c:pt idx="99">
                  <c:v>289537.25513000001</c:v>
                </c:pt>
                <c:pt idx="100">
                  <c:v>311305.87215000001</c:v>
                </c:pt>
                <c:pt idx="101">
                  <c:v>347658.24125999998</c:v>
                </c:pt>
                <c:pt idx="102">
                  <c:v>372542.22554000001</c:v>
                </c:pt>
                <c:pt idx="103">
                  <c:v>381221.41693000001</c:v>
                </c:pt>
                <c:pt idx="104">
                  <c:v>327400.61189</c:v>
                </c:pt>
                <c:pt idx="105">
                  <c:v>307040.34065000003</c:v>
                </c:pt>
                <c:pt idx="106">
                  <c:v>296634.66996000003</c:v>
                </c:pt>
                <c:pt idx="107">
                  <c:v>350507.29527</c:v>
                </c:pt>
                <c:pt idx="108">
                  <c:v>360957.16694999998</c:v>
                </c:pt>
                <c:pt idx="109">
                  <c:v>319734.72667</c:v>
                </c:pt>
                <c:pt idx="110">
                  <c:v>312167.64032000001</c:v>
                </c:pt>
                <c:pt idx="111">
                  <c:v>287800.22655999998</c:v>
                </c:pt>
                <c:pt idx="112">
                  <c:v>327936.49154999998</c:v>
                </c:pt>
                <c:pt idx="113">
                  <c:v>375759.47837999999</c:v>
                </c:pt>
                <c:pt idx="114">
                  <c:v>409725.44034999999</c:v>
                </c:pt>
                <c:pt idx="115">
                  <c:v>408884.15536999999</c:v>
                </c:pt>
                <c:pt idx="116">
                  <c:v>346045.17181999999</c:v>
                </c:pt>
                <c:pt idx="117">
                  <c:v>307920.69056000002</c:v>
                </c:pt>
                <c:pt idx="118">
                  <c:v>306009.62912</c:v>
                </c:pt>
                <c:pt idx="119">
                  <c:v>362119.08129</c:v>
                </c:pt>
                <c:pt idx="120">
                  <c:v>362871.89295000001</c:v>
                </c:pt>
                <c:pt idx="121">
                  <c:v>313126.60704999999</c:v>
                </c:pt>
                <c:pt idx="122">
                  <c:v>318709.94089999999</c:v>
                </c:pt>
                <c:pt idx="123">
                  <c:v>302400.72444000002</c:v>
                </c:pt>
                <c:pt idx="124">
                  <c:v>323628.23804999999</c:v>
                </c:pt>
                <c:pt idx="125">
                  <c:v>367727.01500000001</c:v>
                </c:pt>
                <c:pt idx="126">
                  <c:v>418692.75464</c:v>
                </c:pt>
                <c:pt idx="127">
                  <c:v>406511.31471000001</c:v>
                </c:pt>
                <c:pt idx="128">
                  <c:v>337931.31760000001</c:v>
                </c:pt>
                <c:pt idx="129">
                  <c:v>308698.50358000002</c:v>
                </c:pt>
                <c:pt idx="130">
                  <c:v>304102.15444000001</c:v>
                </c:pt>
                <c:pt idx="131">
                  <c:v>335740.46276000002</c:v>
                </c:pt>
                <c:pt idx="132">
                  <c:v>339526.48011</c:v>
                </c:pt>
                <c:pt idx="133">
                  <c:v>309389.43251999997</c:v>
                </c:pt>
                <c:pt idx="134">
                  <c:v>309089.55206999998</c:v>
                </c:pt>
                <c:pt idx="135">
                  <c:v>295229.20493000001</c:v>
                </c:pt>
                <c:pt idx="136">
                  <c:v>336516.15597000002</c:v>
                </c:pt>
                <c:pt idx="137">
                  <c:v>360825.38089999999</c:v>
                </c:pt>
                <c:pt idx="138">
                  <c:v>414641.21747999999</c:v>
                </c:pt>
                <c:pt idx="139">
                  <c:v>395699.74917000002</c:v>
                </c:pt>
                <c:pt idx="140">
                  <c:v>334585.56266</c:v>
                </c:pt>
                <c:pt idx="141">
                  <c:v>311651.93070000003</c:v>
                </c:pt>
                <c:pt idx="142">
                  <c:v>305975.85100999998</c:v>
                </c:pt>
                <c:pt idx="143">
                  <c:v>334634.74914999999</c:v>
                </c:pt>
                <c:pt idx="144">
                  <c:v>348967.37792</c:v>
                </c:pt>
                <c:pt idx="145">
                  <c:v>309728.08</c:v>
                </c:pt>
                <c:pt idx="146">
                  <c:v>325398.83402000001</c:v>
                </c:pt>
                <c:pt idx="147">
                  <c:v>299332.86830999999</c:v>
                </c:pt>
                <c:pt idx="148">
                  <c:v>322155.64042000001</c:v>
                </c:pt>
                <c:pt idx="149">
                  <c:v>356822.64723</c:v>
                </c:pt>
                <c:pt idx="150">
                  <c:v>394845.62079999998</c:v>
                </c:pt>
                <c:pt idx="151">
                  <c:v>385285.74514999997</c:v>
                </c:pt>
                <c:pt idx="152">
                  <c:v>340940.90155000001</c:v>
                </c:pt>
                <c:pt idx="153">
                  <c:v>314925.46247000003</c:v>
                </c:pt>
                <c:pt idx="154">
                  <c:v>314539.64185000001</c:v>
                </c:pt>
                <c:pt idx="155">
                  <c:v>353021.24773</c:v>
                </c:pt>
                <c:pt idx="156">
                  <c:v>377254.71096</c:v>
                </c:pt>
                <c:pt idx="157">
                  <c:v>324348.43554999999</c:v>
                </c:pt>
                <c:pt idx="158">
                  <c:v>331823.05904000002</c:v>
                </c:pt>
                <c:pt idx="159">
                  <c:v>297630.58763000002</c:v>
                </c:pt>
                <c:pt idx="160">
                  <c:v>324724.30012000003</c:v>
                </c:pt>
                <c:pt idx="161">
                  <c:v>357844.04271000001</c:v>
                </c:pt>
                <c:pt idx="162">
                  <c:v>385779.55148000002</c:v>
                </c:pt>
                <c:pt idx="163">
                  <c:v>384341.14825000003</c:v>
                </c:pt>
                <c:pt idx="164">
                  <c:v>339886.50552000001</c:v>
                </c:pt>
                <c:pt idx="165">
                  <c:v>314521.99848000001</c:v>
                </c:pt>
                <c:pt idx="166">
                  <c:v>317495.00913000002</c:v>
                </c:pt>
                <c:pt idx="167">
                  <c:v>337956.65593000001</c:v>
                </c:pt>
                <c:pt idx="168">
                  <c:v>360455.16729000001</c:v>
                </c:pt>
                <c:pt idx="169">
                  <c:v>334475.54641000001</c:v>
                </c:pt>
                <c:pt idx="170">
                  <c:v>324191.89356</c:v>
                </c:pt>
                <c:pt idx="171">
                  <c:v>294133.34243999998</c:v>
                </c:pt>
                <c:pt idx="172">
                  <c:v>322086.91211999999</c:v>
                </c:pt>
                <c:pt idx="173">
                  <c:v>362409.20183999999</c:v>
                </c:pt>
                <c:pt idx="174">
                  <c:v>400418.85275000002</c:v>
                </c:pt>
                <c:pt idx="175">
                  <c:v>392116.20301</c:v>
                </c:pt>
                <c:pt idx="176">
                  <c:v>350121.6482</c:v>
                </c:pt>
                <c:pt idx="177">
                  <c:v>312111.67988000001</c:v>
                </c:pt>
                <c:pt idx="178">
                  <c:v>300653.26753999997</c:v>
                </c:pt>
                <c:pt idx="179">
                  <c:v>324427.22350999998</c:v>
                </c:pt>
                <c:pt idx="180">
                  <c:v>352719.06599999999</c:v>
                </c:pt>
                <c:pt idx="181">
                  <c:v>313685.40058000002</c:v>
                </c:pt>
                <c:pt idx="182">
                  <c:v>304389.58085000003</c:v>
                </c:pt>
                <c:pt idx="183">
                  <c:v>292893.55015000002</c:v>
                </c:pt>
                <c:pt idx="184">
                  <c:v>316784.45662000001</c:v>
                </c:pt>
                <c:pt idx="185">
                  <c:v>367781.19559999998</c:v>
                </c:pt>
                <c:pt idx="186">
                  <c:v>411886.94212000002</c:v>
                </c:pt>
                <c:pt idx="187">
                  <c:v>409700.81159</c:v>
                </c:pt>
                <c:pt idx="188">
                  <c:v>351484.46797</c:v>
                </c:pt>
                <c:pt idx="189">
                  <c:v>312945.16373999999</c:v>
                </c:pt>
                <c:pt idx="190">
                  <c:v>297061.77158</c:v>
                </c:pt>
                <c:pt idx="191">
                  <c:v>345342.57669999998</c:v>
                </c:pt>
                <c:pt idx="192">
                  <c:v>343189.77402999997</c:v>
                </c:pt>
                <c:pt idx="193">
                  <c:v>289652.38017000002</c:v>
                </c:pt>
                <c:pt idx="194">
                  <c:v>317935.01692999998</c:v>
                </c:pt>
                <c:pt idx="195">
                  <c:v>294324.78703000001</c:v>
                </c:pt>
                <c:pt idx="196">
                  <c:v>322517.51929999999</c:v>
                </c:pt>
                <c:pt idx="197">
                  <c:v>357916.30891000002</c:v>
                </c:pt>
                <c:pt idx="198">
                  <c:v>404386.43799000001</c:v>
                </c:pt>
                <c:pt idx="199">
                  <c:v>384342.28169999999</c:v>
                </c:pt>
                <c:pt idx="200">
                  <c:v>335860.97167</c:v>
                </c:pt>
                <c:pt idx="201">
                  <c:v>320376.17859000002</c:v>
                </c:pt>
                <c:pt idx="202">
                  <c:v>310315.19429000001</c:v>
                </c:pt>
                <c:pt idx="203">
                  <c:v>353451.58065999998</c:v>
                </c:pt>
                <c:pt idx="204">
                  <c:v>374324.02038</c:v>
                </c:pt>
                <c:pt idx="205">
                  <c:v>306115.42927999998</c:v>
                </c:pt>
                <c:pt idx="206">
                  <c:v>320981.95441000001</c:v>
                </c:pt>
                <c:pt idx="207">
                  <c:v>301738.91369999998</c:v>
                </c:pt>
                <c:pt idx="208">
                  <c:v>339694.48281999998</c:v>
                </c:pt>
                <c:pt idx="209">
                  <c:v>372397.55397000001</c:v>
                </c:pt>
                <c:pt idx="210">
                  <c:v>412542.26039000001</c:v>
                </c:pt>
                <c:pt idx="211">
                  <c:v>407981.11453999998</c:v>
                </c:pt>
                <c:pt idx="212">
                  <c:v>356727.57027000003</c:v>
                </c:pt>
                <c:pt idx="213">
                  <c:v>325563.43566000002</c:v>
                </c:pt>
                <c:pt idx="214">
                  <c:v>322408.71831999999</c:v>
                </c:pt>
                <c:pt idx="215">
                  <c:v>337334.24456000002</c:v>
                </c:pt>
                <c:pt idx="216">
                  <c:v>357690.21457000001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9E-4175-9A10-8D4A9EEB4D11}"/>
            </c:ext>
          </c:extLst>
        </c:ser>
        <c:ser>
          <c:idx val="0"/>
          <c:order val="1"/>
          <c:tx>
            <c:strRef>
              <c:f>'Data Organized for Plots'!$B$57</c:f>
              <c:strCache>
                <c:ptCount val="1"/>
                <c:pt idx="0">
                  <c:v>Coal</c:v>
                </c:pt>
              </c:strCache>
            </c:strRef>
          </c:tx>
          <c:spPr>
            <a:ln w="28575" cap="rnd">
              <a:solidFill>
                <a:srgbClr val="767171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Plots'!$C$57:$HK$57</c:f>
              <c:numCache>
                <c:formatCode>_(* #,##0_);_(* \(#,##0\);_(* "-"??_);_(@_)</c:formatCode>
                <c:ptCount val="217"/>
                <c:pt idx="0">
                  <c:v>177287.111</c:v>
                </c:pt>
                <c:pt idx="1">
                  <c:v>149735.484</c:v>
                </c:pt>
                <c:pt idx="2">
                  <c:v>155269.011</c:v>
                </c:pt>
                <c:pt idx="3">
                  <c:v>140670.65400000001</c:v>
                </c:pt>
                <c:pt idx="4">
                  <c:v>151592.91399999999</c:v>
                </c:pt>
                <c:pt idx="5">
                  <c:v>162615.804</c:v>
                </c:pt>
                <c:pt idx="6">
                  <c:v>179060.41</c:v>
                </c:pt>
                <c:pt idx="7">
                  <c:v>183116.073</c:v>
                </c:pt>
                <c:pt idx="8">
                  <c:v>154158.31700000001</c:v>
                </c:pt>
                <c:pt idx="9">
                  <c:v>148930.81599999999</c:v>
                </c:pt>
                <c:pt idx="10">
                  <c:v>144116.99799999999</c:v>
                </c:pt>
                <c:pt idx="11">
                  <c:v>157402.35</c:v>
                </c:pt>
                <c:pt idx="12">
                  <c:v>164358.01800000001</c:v>
                </c:pt>
                <c:pt idx="13">
                  <c:v>143048.82199999999</c:v>
                </c:pt>
                <c:pt idx="14">
                  <c:v>151485.65100000001</c:v>
                </c:pt>
                <c:pt idx="15">
                  <c:v>142304.595</c:v>
                </c:pt>
                <c:pt idx="16">
                  <c:v>151406.40100000001</c:v>
                </c:pt>
                <c:pt idx="17">
                  <c:v>164667.69500000001</c:v>
                </c:pt>
                <c:pt idx="18">
                  <c:v>183194.70199999999</c:v>
                </c:pt>
                <c:pt idx="19">
                  <c:v>179955.44699999999</c:v>
                </c:pt>
                <c:pt idx="20">
                  <c:v>165366.30900000001</c:v>
                </c:pt>
                <c:pt idx="21">
                  <c:v>159099.29399999999</c:v>
                </c:pt>
                <c:pt idx="22">
                  <c:v>156053.655</c:v>
                </c:pt>
                <c:pt idx="23">
                  <c:v>172189.76500000001</c:v>
                </c:pt>
                <c:pt idx="24">
                  <c:v>181313.15299999999</c:v>
                </c:pt>
                <c:pt idx="25">
                  <c:v>156982.481</c:v>
                </c:pt>
                <c:pt idx="26">
                  <c:v>155001.77499999999</c:v>
                </c:pt>
                <c:pt idx="27">
                  <c:v>141959.981</c:v>
                </c:pt>
                <c:pt idx="28">
                  <c:v>150262.97700000001</c:v>
                </c:pt>
                <c:pt idx="29">
                  <c:v>162284.63</c:v>
                </c:pt>
                <c:pt idx="30">
                  <c:v>181852.318</c:v>
                </c:pt>
                <c:pt idx="31">
                  <c:v>185331.823</c:v>
                </c:pt>
                <c:pt idx="32">
                  <c:v>164910.00200000001</c:v>
                </c:pt>
                <c:pt idx="33">
                  <c:v>159322.94200000001</c:v>
                </c:pt>
                <c:pt idx="34">
                  <c:v>158223.19399999999</c:v>
                </c:pt>
                <c:pt idx="35">
                  <c:v>176291.473</c:v>
                </c:pt>
                <c:pt idx="36">
                  <c:v>180657.42053999999</c:v>
                </c:pt>
                <c:pt idx="37">
                  <c:v>161503.09216</c:v>
                </c:pt>
                <c:pt idx="38">
                  <c:v>154288.41915999999</c:v>
                </c:pt>
                <c:pt idx="39">
                  <c:v>141470.95621999999</c:v>
                </c:pt>
                <c:pt idx="40">
                  <c:v>157016.37723000001</c:v>
                </c:pt>
                <c:pt idx="41">
                  <c:v>167641.90627000001</c:v>
                </c:pt>
                <c:pt idx="42">
                  <c:v>181491.82062000001</c:v>
                </c:pt>
                <c:pt idx="43">
                  <c:v>178181.34258999999</c:v>
                </c:pt>
                <c:pt idx="44">
                  <c:v>164252.92334000001</c:v>
                </c:pt>
                <c:pt idx="45">
                  <c:v>157605.09539999999</c:v>
                </c:pt>
                <c:pt idx="46">
                  <c:v>157435.99421</c:v>
                </c:pt>
                <c:pt idx="47">
                  <c:v>176755.20144999999</c:v>
                </c:pt>
                <c:pt idx="48">
                  <c:v>177013.90661999999</c:v>
                </c:pt>
                <c:pt idx="49">
                  <c:v>155818.01413</c:v>
                </c:pt>
                <c:pt idx="50">
                  <c:v>163612.70050000001</c:v>
                </c:pt>
                <c:pt idx="51">
                  <c:v>143083.23903</c:v>
                </c:pt>
                <c:pt idx="52">
                  <c:v>153957.96153999999</c:v>
                </c:pt>
                <c:pt idx="53">
                  <c:v>174866.99726</c:v>
                </c:pt>
                <c:pt idx="54">
                  <c:v>186090.75719</c:v>
                </c:pt>
                <c:pt idx="55">
                  <c:v>187573.75443</c:v>
                </c:pt>
                <c:pt idx="56">
                  <c:v>171656.21549</c:v>
                </c:pt>
                <c:pt idx="57">
                  <c:v>162436.79300999999</c:v>
                </c:pt>
                <c:pt idx="58">
                  <c:v>158797.52700999999</c:v>
                </c:pt>
                <c:pt idx="59">
                  <c:v>177965.17958</c:v>
                </c:pt>
                <c:pt idx="60">
                  <c:v>169236.08056999999</c:v>
                </c:pt>
                <c:pt idx="61">
                  <c:v>158616.18891</c:v>
                </c:pt>
                <c:pt idx="62">
                  <c:v>161325.11525</c:v>
                </c:pt>
                <c:pt idx="63">
                  <c:v>141426.23363999999</c:v>
                </c:pt>
                <c:pt idx="64">
                  <c:v>157009.75508</c:v>
                </c:pt>
                <c:pt idx="65">
                  <c:v>169693.47820000001</c:v>
                </c:pt>
                <c:pt idx="66">
                  <c:v>187820.87151</c:v>
                </c:pt>
                <c:pt idx="67">
                  <c:v>189454.92967000001</c:v>
                </c:pt>
                <c:pt idx="68">
                  <c:v>161590.35415999999</c:v>
                </c:pt>
                <c:pt idx="69">
                  <c:v>161389.65914</c:v>
                </c:pt>
                <c:pt idx="70">
                  <c:v>159439.51728</c:v>
                </c:pt>
                <c:pt idx="71">
                  <c:v>173508.95112000001</c:v>
                </c:pt>
                <c:pt idx="72">
                  <c:v>175739.43770000001</c:v>
                </c:pt>
                <c:pt idx="73">
                  <c:v>163602.81255999999</c:v>
                </c:pt>
                <c:pt idx="74">
                  <c:v>159811.07388000001</c:v>
                </c:pt>
                <c:pt idx="75">
                  <c:v>146249.54121</c:v>
                </c:pt>
                <c:pt idx="76">
                  <c:v>157513.28116000001</c:v>
                </c:pt>
                <c:pt idx="77">
                  <c:v>173512.88404</c:v>
                </c:pt>
                <c:pt idx="78">
                  <c:v>185053.78761</c:v>
                </c:pt>
                <c:pt idx="79">
                  <c:v>190134.81633</c:v>
                </c:pt>
                <c:pt idx="80">
                  <c:v>169391.27283</c:v>
                </c:pt>
                <c:pt idx="81">
                  <c:v>162234.35613</c:v>
                </c:pt>
                <c:pt idx="82">
                  <c:v>159382.45454999999</c:v>
                </c:pt>
                <c:pt idx="83">
                  <c:v>173829.86553000001</c:v>
                </c:pt>
                <c:pt idx="84">
                  <c:v>182875.5043</c:v>
                </c:pt>
                <c:pt idx="85">
                  <c:v>166666.35479000001</c:v>
                </c:pt>
                <c:pt idx="86">
                  <c:v>160743.24304</c:v>
                </c:pt>
                <c:pt idx="87">
                  <c:v>146983.02390999999</c:v>
                </c:pt>
                <c:pt idx="88">
                  <c:v>154915.90135</c:v>
                </c:pt>
                <c:pt idx="89">
                  <c:v>171043.27903000001</c:v>
                </c:pt>
                <c:pt idx="90">
                  <c:v>186733.45632999999</c:v>
                </c:pt>
                <c:pt idx="91">
                  <c:v>180576.49295000001</c:v>
                </c:pt>
                <c:pt idx="92">
                  <c:v>161356.34732</c:v>
                </c:pt>
                <c:pt idx="93">
                  <c:v>151840.71518999999</c:v>
                </c:pt>
                <c:pt idx="94">
                  <c:v>154281.19798</c:v>
                </c:pt>
                <c:pt idx="95">
                  <c:v>167785.73045999999</c:v>
                </c:pt>
                <c:pt idx="96">
                  <c:v>171925.15033999999</c:v>
                </c:pt>
                <c:pt idx="97">
                  <c:v>140915.78476000001</c:v>
                </c:pt>
                <c:pt idx="98">
                  <c:v>135530.3278</c:v>
                </c:pt>
                <c:pt idx="99">
                  <c:v>125934.97312</c:v>
                </c:pt>
                <c:pt idx="100">
                  <c:v>131673.05752</c:v>
                </c:pt>
                <c:pt idx="101">
                  <c:v>148086.77111</c:v>
                </c:pt>
                <c:pt idx="102">
                  <c:v>158233.86911999999</c:v>
                </c:pt>
                <c:pt idx="103">
                  <c:v>163260.48308000001</c:v>
                </c:pt>
                <c:pt idx="104">
                  <c:v>137144.64798000001</c:v>
                </c:pt>
                <c:pt idx="105">
                  <c:v>139955.57738</c:v>
                </c:pt>
                <c:pt idx="106">
                  <c:v>136809.57521000001</c:v>
                </c:pt>
                <c:pt idx="107">
                  <c:v>166434.03555999999</c:v>
                </c:pt>
                <c:pt idx="108">
                  <c:v>173320.16091000001</c:v>
                </c:pt>
                <c:pt idx="109">
                  <c:v>153044.15909</c:v>
                </c:pt>
                <c:pt idx="110">
                  <c:v>144405.63318999999</c:v>
                </c:pt>
                <c:pt idx="111">
                  <c:v>126951.88533999999</c:v>
                </c:pt>
                <c:pt idx="112">
                  <c:v>143272.49361999999</c:v>
                </c:pt>
                <c:pt idx="113">
                  <c:v>165491.48889000001</c:v>
                </c:pt>
                <c:pt idx="114">
                  <c:v>179600.49909999999</c:v>
                </c:pt>
                <c:pt idx="115">
                  <c:v>177745.32008</c:v>
                </c:pt>
                <c:pt idx="116">
                  <c:v>148745.67168999999</c:v>
                </c:pt>
                <c:pt idx="117">
                  <c:v>132269.83506000001</c:v>
                </c:pt>
                <c:pt idx="118">
                  <c:v>135185.04538</c:v>
                </c:pt>
                <c:pt idx="119">
                  <c:v>167258.08616000001</c:v>
                </c:pt>
                <c:pt idx="120">
                  <c:v>170802.67931000001</c:v>
                </c:pt>
                <c:pt idx="121">
                  <c:v>138311.15723000001</c:v>
                </c:pt>
                <c:pt idx="122">
                  <c:v>134845.23138000001</c:v>
                </c:pt>
                <c:pt idx="123">
                  <c:v>124488.25750000001</c:v>
                </c:pt>
                <c:pt idx="124">
                  <c:v>137101.56497000001</c:v>
                </c:pt>
                <c:pt idx="125">
                  <c:v>158055.21257999999</c:v>
                </c:pt>
                <c:pt idx="126">
                  <c:v>176585.81964999999</c:v>
                </c:pt>
                <c:pt idx="127">
                  <c:v>171280.53388</c:v>
                </c:pt>
                <c:pt idx="128">
                  <c:v>140941.14910000001</c:v>
                </c:pt>
                <c:pt idx="129">
                  <c:v>126626.97282</c:v>
                </c:pt>
                <c:pt idx="130">
                  <c:v>121462.71077000001</c:v>
                </c:pt>
                <c:pt idx="131">
                  <c:v>132928.71614</c:v>
                </c:pt>
                <c:pt idx="132">
                  <c:v>129090.98981</c:v>
                </c:pt>
                <c:pt idx="133">
                  <c:v>113872.04689</c:v>
                </c:pt>
                <c:pt idx="134">
                  <c:v>105525.54678</c:v>
                </c:pt>
                <c:pt idx="135">
                  <c:v>96285.440669999996</c:v>
                </c:pt>
                <c:pt idx="136">
                  <c:v>115982.64658</c:v>
                </c:pt>
                <c:pt idx="137">
                  <c:v>131261.03605</c:v>
                </c:pt>
                <c:pt idx="138">
                  <c:v>160450.26253000001</c:v>
                </c:pt>
                <c:pt idx="139">
                  <c:v>152181.05515999999</c:v>
                </c:pt>
                <c:pt idx="140">
                  <c:v>125588.60805</c:v>
                </c:pt>
                <c:pt idx="141">
                  <c:v>120999.33876</c:v>
                </c:pt>
                <c:pt idx="142">
                  <c:v>128727.06570000001</c:v>
                </c:pt>
                <c:pt idx="143">
                  <c:v>134078.90757000001</c:v>
                </c:pt>
                <c:pt idx="144">
                  <c:v>138104.82107999999</c:v>
                </c:pt>
                <c:pt idx="145">
                  <c:v>123546.80484</c:v>
                </c:pt>
                <c:pt idx="146">
                  <c:v>130633.56036</c:v>
                </c:pt>
                <c:pt idx="147">
                  <c:v>111834.68253999999</c:v>
                </c:pt>
                <c:pt idx="148">
                  <c:v>119512.5</c:v>
                </c:pt>
                <c:pt idx="149">
                  <c:v>138283.21603000001</c:v>
                </c:pt>
                <c:pt idx="150">
                  <c:v>152866.85269999999</c:v>
                </c:pt>
                <c:pt idx="151">
                  <c:v>149426.05290000001</c:v>
                </c:pt>
                <c:pt idx="152">
                  <c:v>133110.43729</c:v>
                </c:pt>
                <c:pt idx="153">
                  <c:v>120996.39294000001</c:v>
                </c:pt>
                <c:pt idx="154">
                  <c:v>120939.72975</c:v>
                </c:pt>
                <c:pt idx="155">
                  <c:v>141859.66537</c:v>
                </c:pt>
                <c:pt idx="156">
                  <c:v>157097.36861</c:v>
                </c:pt>
                <c:pt idx="157">
                  <c:v>143294.48746999999</c:v>
                </c:pt>
                <c:pt idx="158">
                  <c:v>136442.60131999999</c:v>
                </c:pt>
                <c:pt idx="159">
                  <c:v>109280.59165</c:v>
                </c:pt>
                <c:pt idx="160">
                  <c:v>118785.80061000001</c:v>
                </c:pt>
                <c:pt idx="161">
                  <c:v>137576.92149000001</c:v>
                </c:pt>
                <c:pt idx="162">
                  <c:v>149627.05757999999</c:v>
                </c:pt>
                <c:pt idx="163">
                  <c:v>148451.62333</c:v>
                </c:pt>
                <c:pt idx="164">
                  <c:v>126110.38460999999</c:v>
                </c:pt>
                <c:pt idx="165">
                  <c:v>111295.95754</c:v>
                </c:pt>
                <c:pt idx="166">
                  <c:v>119127.43936999999</c:v>
                </c:pt>
                <c:pt idx="167">
                  <c:v>124620.11616000001</c:v>
                </c:pt>
                <c:pt idx="168">
                  <c:v>132450.52066000001</c:v>
                </c:pt>
                <c:pt idx="169">
                  <c:v>126976.83198</c:v>
                </c:pt>
                <c:pt idx="170">
                  <c:v>108487.53856</c:v>
                </c:pt>
                <c:pt idx="171">
                  <c:v>88989.142500000002</c:v>
                </c:pt>
                <c:pt idx="172">
                  <c:v>104584.52668</c:v>
                </c:pt>
                <c:pt idx="173">
                  <c:v>125673.11366</c:v>
                </c:pt>
                <c:pt idx="174">
                  <c:v>139099.86855000001</c:v>
                </c:pt>
                <c:pt idx="175">
                  <c:v>134670.3089</c:v>
                </c:pt>
                <c:pt idx="176">
                  <c:v>117985.63219999999</c:v>
                </c:pt>
                <c:pt idx="177">
                  <c:v>96758.504149999993</c:v>
                </c:pt>
                <c:pt idx="178">
                  <c:v>87227.136029999994</c:v>
                </c:pt>
                <c:pt idx="179">
                  <c:v>89495.072839999993</c:v>
                </c:pt>
                <c:pt idx="180">
                  <c:v>113459.37974999999</c:v>
                </c:pt>
                <c:pt idx="181">
                  <c:v>92704.807969999994</c:v>
                </c:pt>
                <c:pt idx="182">
                  <c:v>72172.526809999996</c:v>
                </c:pt>
                <c:pt idx="183">
                  <c:v>72112.861900000004</c:v>
                </c:pt>
                <c:pt idx="184">
                  <c:v>81694.510250000007</c:v>
                </c:pt>
                <c:pt idx="185">
                  <c:v>116034.38413999999</c:v>
                </c:pt>
                <c:pt idx="186">
                  <c:v>136316.43397000001</c:v>
                </c:pt>
                <c:pt idx="187">
                  <c:v>135634.73331000001</c:v>
                </c:pt>
                <c:pt idx="188">
                  <c:v>114137.76824999999</c:v>
                </c:pt>
                <c:pt idx="189">
                  <c:v>99193.943669999993</c:v>
                </c:pt>
                <c:pt idx="190">
                  <c:v>86940.462409999993</c:v>
                </c:pt>
                <c:pt idx="191">
                  <c:v>118746.8419</c:v>
                </c:pt>
                <c:pt idx="192">
                  <c:v>115332.93586</c:v>
                </c:pt>
                <c:pt idx="193">
                  <c:v>86822.069340000002</c:v>
                </c:pt>
                <c:pt idx="194">
                  <c:v>89364.505600000004</c:v>
                </c:pt>
                <c:pt idx="195">
                  <c:v>81335.437909999993</c:v>
                </c:pt>
                <c:pt idx="196">
                  <c:v>92776.550640000001</c:v>
                </c:pt>
                <c:pt idx="197">
                  <c:v>107508.44003</c:v>
                </c:pt>
                <c:pt idx="198">
                  <c:v>127697.47017</c:v>
                </c:pt>
                <c:pt idx="199">
                  <c:v>119488.15024</c:v>
                </c:pt>
                <c:pt idx="200">
                  <c:v>98202.635320000001</c:v>
                </c:pt>
                <c:pt idx="201">
                  <c:v>89775.410820000005</c:v>
                </c:pt>
                <c:pt idx="202">
                  <c:v>90986.069059999994</c:v>
                </c:pt>
                <c:pt idx="203">
                  <c:v>106545.59997</c:v>
                </c:pt>
                <c:pt idx="204">
                  <c:v>118939.09815000001</c:v>
                </c:pt>
                <c:pt idx="205">
                  <c:v>81921.779410000003</c:v>
                </c:pt>
                <c:pt idx="206">
                  <c:v>80612.406589999999</c:v>
                </c:pt>
                <c:pt idx="207">
                  <c:v>73382.718250000005</c:v>
                </c:pt>
                <c:pt idx="208">
                  <c:v>85310.709390000004</c:v>
                </c:pt>
                <c:pt idx="209">
                  <c:v>101508.90377</c:v>
                </c:pt>
                <c:pt idx="210">
                  <c:v>115476.8965</c:v>
                </c:pt>
                <c:pt idx="211">
                  <c:v>115216.33338</c:v>
                </c:pt>
                <c:pt idx="212">
                  <c:v>96741.66085</c:v>
                </c:pt>
                <c:pt idx="213">
                  <c:v>87452.143419999993</c:v>
                </c:pt>
                <c:pt idx="214">
                  <c:v>93005.432019999993</c:v>
                </c:pt>
                <c:pt idx="215">
                  <c:v>96824.634290000002</c:v>
                </c:pt>
                <c:pt idx="216">
                  <c:v>101018.85191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79E-4175-9A10-8D4A9EEB4D11}"/>
            </c:ext>
          </c:extLst>
        </c:ser>
        <c:ser>
          <c:idx val="2"/>
          <c:order val="2"/>
          <c:tx>
            <c:strRef>
              <c:f>'Data Organized for Plots'!$B$56</c:f>
              <c:strCache>
                <c:ptCount val="1"/>
                <c:pt idx="0">
                  <c:v>Natural Gas</c:v>
                </c:pt>
              </c:strCache>
            </c:strRef>
          </c:tx>
          <c:spPr>
            <a:ln w="28575" cap="rnd">
              <a:solidFill>
                <a:srgbClr val="A33340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Plots'!$C$56:$HK$56</c:f>
              <c:numCache>
                <c:formatCode>_(* #,##0_);_(* \(#,##0\);_(* "-"??_);_(@_)</c:formatCode>
                <c:ptCount val="217"/>
                <c:pt idx="0">
                  <c:v>42388.663</c:v>
                </c:pt>
                <c:pt idx="1">
                  <c:v>37966.927000000003</c:v>
                </c:pt>
                <c:pt idx="2">
                  <c:v>44364.413999999997</c:v>
                </c:pt>
                <c:pt idx="3">
                  <c:v>45842.745999999999</c:v>
                </c:pt>
                <c:pt idx="4">
                  <c:v>50934.205000000002</c:v>
                </c:pt>
                <c:pt idx="5">
                  <c:v>57603.154000000002</c:v>
                </c:pt>
                <c:pt idx="6">
                  <c:v>73030.142000000007</c:v>
                </c:pt>
                <c:pt idx="7">
                  <c:v>78409.804000000004</c:v>
                </c:pt>
                <c:pt idx="8">
                  <c:v>60181.14</c:v>
                </c:pt>
                <c:pt idx="9">
                  <c:v>56376.440999999999</c:v>
                </c:pt>
                <c:pt idx="10">
                  <c:v>44490.622000000003</c:v>
                </c:pt>
                <c:pt idx="11">
                  <c:v>47540.860999999997</c:v>
                </c:pt>
                <c:pt idx="12">
                  <c:v>48412.832000000002</c:v>
                </c:pt>
                <c:pt idx="13">
                  <c:v>44308.430999999997</c:v>
                </c:pt>
                <c:pt idx="14">
                  <c:v>51214.464</c:v>
                </c:pt>
                <c:pt idx="15">
                  <c:v>49146.409</c:v>
                </c:pt>
                <c:pt idx="16">
                  <c:v>50275.237000000001</c:v>
                </c:pt>
                <c:pt idx="17">
                  <c:v>65631.017999999996</c:v>
                </c:pt>
                <c:pt idx="18">
                  <c:v>83917.269</c:v>
                </c:pt>
                <c:pt idx="19">
                  <c:v>84476.866999999998</c:v>
                </c:pt>
                <c:pt idx="20">
                  <c:v>68161.130999999994</c:v>
                </c:pt>
                <c:pt idx="21">
                  <c:v>54200.82</c:v>
                </c:pt>
                <c:pt idx="22">
                  <c:v>45160.875999999997</c:v>
                </c:pt>
                <c:pt idx="23">
                  <c:v>46100.392999999996</c:v>
                </c:pt>
                <c:pt idx="24">
                  <c:v>50175.745999999999</c:v>
                </c:pt>
                <c:pt idx="25">
                  <c:v>43546.572999999997</c:v>
                </c:pt>
                <c:pt idx="26">
                  <c:v>46699.025999999998</c:v>
                </c:pt>
                <c:pt idx="27">
                  <c:v>45195.383000000002</c:v>
                </c:pt>
                <c:pt idx="28">
                  <c:v>49372.963000000003</c:v>
                </c:pt>
                <c:pt idx="29">
                  <c:v>54452.951000000001</c:v>
                </c:pt>
                <c:pt idx="30">
                  <c:v>76938.278000000006</c:v>
                </c:pt>
                <c:pt idx="31">
                  <c:v>83249.694000000003</c:v>
                </c:pt>
                <c:pt idx="32">
                  <c:v>59089.942999999999</c:v>
                </c:pt>
                <c:pt idx="33">
                  <c:v>51824.169000000002</c:v>
                </c:pt>
                <c:pt idx="34">
                  <c:v>45327.919000000002</c:v>
                </c:pt>
                <c:pt idx="35">
                  <c:v>44034.894999999997</c:v>
                </c:pt>
                <c:pt idx="36">
                  <c:v>48253.372130000003</c:v>
                </c:pt>
                <c:pt idx="37">
                  <c:v>50319.874779999998</c:v>
                </c:pt>
                <c:pt idx="38">
                  <c:v>49801.186900000001</c:v>
                </c:pt>
                <c:pt idx="39">
                  <c:v>51821.988259999998</c:v>
                </c:pt>
                <c:pt idx="40">
                  <c:v>62021.808069999999</c:v>
                </c:pt>
                <c:pt idx="41">
                  <c:v>64685.669040000001</c:v>
                </c:pt>
                <c:pt idx="42">
                  <c:v>79290.022240000006</c:v>
                </c:pt>
                <c:pt idx="43">
                  <c:v>77820.688349999997</c:v>
                </c:pt>
                <c:pt idx="44">
                  <c:v>67853.993340000001</c:v>
                </c:pt>
                <c:pt idx="45">
                  <c:v>57228.813990000002</c:v>
                </c:pt>
                <c:pt idx="46">
                  <c:v>49693.03398</c:v>
                </c:pt>
                <c:pt idx="47">
                  <c:v>51309.565470000001</c:v>
                </c:pt>
                <c:pt idx="48">
                  <c:v>51337.627070000002</c:v>
                </c:pt>
                <c:pt idx="49">
                  <c:v>44912.616650000004</c:v>
                </c:pt>
                <c:pt idx="50">
                  <c:v>51896.972710000002</c:v>
                </c:pt>
                <c:pt idx="51">
                  <c:v>52016.285980000001</c:v>
                </c:pt>
                <c:pt idx="52">
                  <c:v>54826.00402</c:v>
                </c:pt>
                <c:pt idx="53">
                  <c:v>75635.492540000007</c:v>
                </c:pt>
                <c:pt idx="54">
                  <c:v>96819.410310000007</c:v>
                </c:pt>
                <c:pt idx="55">
                  <c:v>100786.65435</c:v>
                </c:pt>
                <c:pt idx="56">
                  <c:v>73355.482690000004</c:v>
                </c:pt>
                <c:pt idx="57">
                  <c:v>55940.88089</c:v>
                </c:pt>
                <c:pt idx="58">
                  <c:v>49440.225939999997</c:v>
                </c:pt>
                <c:pt idx="59">
                  <c:v>53992.601219999997</c:v>
                </c:pt>
                <c:pt idx="60">
                  <c:v>43806.92078</c:v>
                </c:pt>
                <c:pt idx="61">
                  <c:v>47408.989399999999</c:v>
                </c:pt>
                <c:pt idx="62">
                  <c:v>54921.741889999998</c:v>
                </c:pt>
                <c:pt idx="63">
                  <c:v>56090.85628</c:v>
                </c:pt>
                <c:pt idx="64">
                  <c:v>65585.605339999995</c:v>
                </c:pt>
                <c:pt idx="65">
                  <c:v>81060.209929999997</c:v>
                </c:pt>
                <c:pt idx="66">
                  <c:v>108093.51437999999</c:v>
                </c:pt>
                <c:pt idx="67">
                  <c:v>106591.66595</c:v>
                </c:pt>
                <c:pt idx="68">
                  <c:v>72673.347980000006</c:v>
                </c:pt>
                <c:pt idx="69">
                  <c:v>70640.038950000002</c:v>
                </c:pt>
                <c:pt idx="70">
                  <c:v>53439.692719999999</c:v>
                </c:pt>
                <c:pt idx="71">
                  <c:v>56128.185989999998</c:v>
                </c:pt>
                <c:pt idx="72">
                  <c:v>61474.531929999997</c:v>
                </c:pt>
                <c:pt idx="73">
                  <c:v>57622.071250000001</c:v>
                </c:pt>
                <c:pt idx="74">
                  <c:v>56203.820939999998</c:v>
                </c:pt>
                <c:pt idx="75">
                  <c:v>60152.847580000001</c:v>
                </c:pt>
                <c:pt idx="76">
                  <c:v>66469.700500000006</c:v>
                </c:pt>
                <c:pt idx="77">
                  <c:v>81511.450790000003</c:v>
                </c:pt>
                <c:pt idx="78">
                  <c:v>97482.675719999999</c:v>
                </c:pt>
                <c:pt idx="79">
                  <c:v>121338.42663</c:v>
                </c:pt>
                <c:pt idx="80">
                  <c:v>88531.614709999994</c:v>
                </c:pt>
                <c:pt idx="81">
                  <c:v>78358.023809999999</c:v>
                </c:pt>
                <c:pt idx="82">
                  <c:v>60636.799249999996</c:v>
                </c:pt>
                <c:pt idx="83">
                  <c:v>66807.827969999998</c:v>
                </c:pt>
                <c:pt idx="84">
                  <c:v>72599.901100000003</c:v>
                </c:pt>
                <c:pt idx="85">
                  <c:v>60042.0118</c:v>
                </c:pt>
                <c:pt idx="86">
                  <c:v>62170.579850000002</c:v>
                </c:pt>
                <c:pt idx="87">
                  <c:v>63046.097959999999</c:v>
                </c:pt>
                <c:pt idx="88">
                  <c:v>62270.447119999997</c:v>
                </c:pt>
                <c:pt idx="89">
                  <c:v>84619.976630000005</c:v>
                </c:pt>
                <c:pt idx="90">
                  <c:v>100320.87805</c:v>
                </c:pt>
                <c:pt idx="91">
                  <c:v>99673.493480000005</c:v>
                </c:pt>
                <c:pt idx="92">
                  <c:v>79136.029980000007</c:v>
                </c:pt>
                <c:pt idx="93">
                  <c:v>73283.33855</c:v>
                </c:pt>
                <c:pt idx="94">
                  <c:v>61454.198519999998</c:v>
                </c:pt>
                <c:pt idx="95">
                  <c:v>64363.646030000004</c:v>
                </c:pt>
                <c:pt idx="96">
                  <c:v>66390.113209999996</c:v>
                </c:pt>
                <c:pt idx="97">
                  <c:v>62138.853320000002</c:v>
                </c:pt>
                <c:pt idx="98">
                  <c:v>68202.743310000005</c:v>
                </c:pt>
                <c:pt idx="99">
                  <c:v>61158.673620000001</c:v>
                </c:pt>
                <c:pt idx="100">
                  <c:v>68145.64662</c:v>
                </c:pt>
                <c:pt idx="101">
                  <c:v>84205.181540000005</c:v>
                </c:pt>
                <c:pt idx="102">
                  <c:v>101893.83250999999</c:v>
                </c:pt>
                <c:pt idx="103">
                  <c:v>109239.55405999999</c:v>
                </c:pt>
                <c:pt idx="104">
                  <c:v>92126.617840000006</c:v>
                </c:pt>
                <c:pt idx="105">
                  <c:v>72602.725479999994</c:v>
                </c:pt>
                <c:pt idx="106">
                  <c:v>63285.131959999999</c:v>
                </c:pt>
                <c:pt idx="107">
                  <c:v>71589.607050000006</c:v>
                </c:pt>
                <c:pt idx="108">
                  <c:v>74172.736009999993</c:v>
                </c:pt>
                <c:pt idx="109">
                  <c:v>66198.080000000002</c:v>
                </c:pt>
                <c:pt idx="110">
                  <c:v>63430.660329999999</c:v>
                </c:pt>
                <c:pt idx="111">
                  <c:v>64644.025000000001</c:v>
                </c:pt>
                <c:pt idx="112">
                  <c:v>73665.438240000003</c:v>
                </c:pt>
                <c:pt idx="113">
                  <c:v>92268.430630000003</c:v>
                </c:pt>
                <c:pt idx="114">
                  <c:v>114624.20192000001</c:v>
                </c:pt>
                <c:pt idx="115">
                  <c:v>121151.26856</c:v>
                </c:pt>
                <c:pt idx="116">
                  <c:v>93004.176489999998</c:v>
                </c:pt>
                <c:pt idx="117">
                  <c:v>77738.336509999994</c:v>
                </c:pt>
                <c:pt idx="118">
                  <c:v>69226.559840000002</c:v>
                </c:pt>
                <c:pt idx="119">
                  <c:v>77573.320160000003</c:v>
                </c:pt>
                <c:pt idx="120">
                  <c:v>74254.333809999996</c:v>
                </c:pt>
                <c:pt idx="121">
                  <c:v>65923.982889999999</c:v>
                </c:pt>
                <c:pt idx="122">
                  <c:v>65947.120429999995</c:v>
                </c:pt>
                <c:pt idx="123">
                  <c:v>70028.998909999995</c:v>
                </c:pt>
                <c:pt idx="124">
                  <c:v>75242.796789999993</c:v>
                </c:pt>
                <c:pt idx="125">
                  <c:v>90691.111560000005</c:v>
                </c:pt>
                <c:pt idx="126">
                  <c:v>119623.59113</c:v>
                </c:pt>
                <c:pt idx="127">
                  <c:v>119855.79257000001</c:v>
                </c:pt>
                <c:pt idx="128">
                  <c:v>91739.070089999994</c:v>
                </c:pt>
                <c:pt idx="129">
                  <c:v>78819.207079999993</c:v>
                </c:pt>
                <c:pt idx="130">
                  <c:v>75441.298179999998</c:v>
                </c:pt>
                <c:pt idx="131">
                  <c:v>86121.625820000001</c:v>
                </c:pt>
                <c:pt idx="132">
                  <c:v>90760.883780000004</c:v>
                </c:pt>
                <c:pt idx="133">
                  <c:v>90609.782340000005</c:v>
                </c:pt>
                <c:pt idx="134">
                  <c:v>92250.653269999995</c:v>
                </c:pt>
                <c:pt idx="135">
                  <c:v>94828.596369999999</c:v>
                </c:pt>
                <c:pt idx="136">
                  <c:v>107351.81228</c:v>
                </c:pt>
                <c:pt idx="137">
                  <c:v>115597.50323</c:v>
                </c:pt>
                <c:pt idx="138">
                  <c:v>138862.84998</c:v>
                </c:pt>
                <c:pt idx="139">
                  <c:v>131735.86442</c:v>
                </c:pt>
                <c:pt idx="140">
                  <c:v>108012.30069</c:v>
                </c:pt>
                <c:pt idx="141">
                  <c:v>91725.370559999996</c:v>
                </c:pt>
                <c:pt idx="142">
                  <c:v>80169.461070000005</c:v>
                </c:pt>
                <c:pt idx="143">
                  <c:v>83989.097399999999</c:v>
                </c:pt>
                <c:pt idx="144">
                  <c:v>88559.050069999998</c:v>
                </c:pt>
                <c:pt idx="145">
                  <c:v>80283.073770000003</c:v>
                </c:pt>
                <c:pt idx="146">
                  <c:v>84725.259189999997</c:v>
                </c:pt>
                <c:pt idx="147">
                  <c:v>78036.431819999998</c:v>
                </c:pt>
                <c:pt idx="148">
                  <c:v>83815.59186</c:v>
                </c:pt>
                <c:pt idx="149">
                  <c:v>99615.064310000002</c:v>
                </c:pt>
                <c:pt idx="150">
                  <c:v>120770.9808</c:v>
                </c:pt>
                <c:pt idx="151">
                  <c:v>121156.39696</c:v>
                </c:pt>
                <c:pt idx="152">
                  <c:v>102063.23334000001</c:v>
                </c:pt>
                <c:pt idx="153">
                  <c:v>88587.401509999996</c:v>
                </c:pt>
                <c:pt idx="154">
                  <c:v>84286.784920000006</c:v>
                </c:pt>
                <c:pt idx="155">
                  <c:v>92936.291299999997</c:v>
                </c:pt>
                <c:pt idx="156">
                  <c:v>91060.934389999995</c:v>
                </c:pt>
                <c:pt idx="157">
                  <c:v>75942.314450000005</c:v>
                </c:pt>
                <c:pt idx="158">
                  <c:v>78150.918359999996</c:v>
                </c:pt>
                <c:pt idx="159">
                  <c:v>76781.87947</c:v>
                </c:pt>
                <c:pt idx="160">
                  <c:v>89119.676529999997</c:v>
                </c:pt>
                <c:pt idx="161">
                  <c:v>98467.607659999994</c:v>
                </c:pt>
                <c:pt idx="162">
                  <c:v>115081.26949000001</c:v>
                </c:pt>
                <c:pt idx="163">
                  <c:v>122348.42288</c:v>
                </c:pt>
                <c:pt idx="164">
                  <c:v>106581.58568</c:v>
                </c:pt>
                <c:pt idx="165">
                  <c:v>97683.015759999995</c:v>
                </c:pt>
                <c:pt idx="166">
                  <c:v>84353.513260000007</c:v>
                </c:pt>
                <c:pt idx="167">
                  <c:v>91037.820399999997</c:v>
                </c:pt>
                <c:pt idx="168">
                  <c:v>101687.39262</c:v>
                </c:pt>
                <c:pt idx="169">
                  <c:v>91315.164709999997</c:v>
                </c:pt>
                <c:pt idx="170">
                  <c:v>99422.719979999994</c:v>
                </c:pt>
                <c:pt idx="171">
                  <c:v>92805.998240000001</c:v>
                </c:pt>
                <c:pt idx="172">
                  <c:v>101516.3545</c:v>
                </c:pt>
                <c:pt idx="173">
                  <c:v>121477.74922</c:v>
                </c:pt>
                <c:pt idx="174">
                  <c:v>141119.08134</c:v>
                </c:pt>
                <c:pt idx="175">
                  <c:v>139083.75440000001</c:v>
                </c:pt>
                <c:pt idx="176">
                  <c:v>123035.92238</c:v>
                </c:pt>
                <c:pt idx="177">
                  <c:v>110005.03903</c:v>
                </c:pt>
                <c:pt idx="178">
                  <c:v>102236.25483000001</c:v>
                </c:pt>
                <c:pt idx="179">
                  <c:v>109776.67885</c:v>
                </c:pt>
                <c:pt idx="180">
                  <c:v>110043.74673</c:v>
                </c:pt>
                <c:pt idx="181">
                  <c:v>98552.179080000002</c:v>
                </c:pt>
                <c:pt idx="182">
                  <c:v>103889.93756000001</c:v>
                </c:pt>
                <c:pt idx="183">
                  <c:v>98875.9473</c:v>
                </c:pt>
                <c:pt idx="184">
                  <c:v>110430.1923</c:v>
                </c:pt>
                <c:pt idx="185">
                  <c:v>131395.22912999999</c:v>
                </c:pt>
                <c:pt idx="186">
                  <c:v>151553.87195999999</c:v>
                </c:pt>
                <c:pt idx="187">
                  <c:v>154759.67321000001</c:v>
                </c:pt>
                <c:pt idx="188">
                  <c:v>125602.73981</c:v>
                </c:pt>
                <c:pt idx="189">
                  <c:v>102897.98607</c:v>
                </c:pt>
                <c:pt idx="190">
                  <c:v>93941.834499999997</c:v>
                </c:pt>
                <c:pt idx="191">
                  <c:v>96363.596279999998</c:v>
                </c:pt>
                <c:pt idx="192">
                  <c:v>95473.394400000005</c:v>
                </c:pt>
                <c:pt idx="193">
                  <c:v>82694.137279999995</c:v>
                </c:pt>
                <c:pt idx="194">
                  <c:v>95022.102050000001</c:v>
                </c:pt>
                <c:pt idx="195">
                  <c:v>88417.817039999994</c:v>
                </c:pt>
                <c:pt idx="196">
                  <c:v>98067.460229999997</c:v>
                </c:pt>
                <c:pt idx="197">
                  <c:v>117316.64486</c:v>
                </c:pt>
                <c:pt idx="198">
                  <c:v>146993.69756999999</c:v>
                </c:pt>
                <c:pt idx="199">
                  <c:v>141208.55914999999</c:v>
                </c:pt>
                <c:pt idx="200">
                  <c:v>118111.92324</c:v>
                </c:pt>
                <c:pt idx="201">
                  <c:v>106852.47108</c:v>
                </c:pt>
                <c:pt idx="202">
                  <c:v>94883.468370000002</c:v>
                </c:pt>
                <c:pt idx="203">
                  <c:v>111373.01704000001</c:v>
                </c:pt>
                <c:pt idx="204">
                  <c:v>110046.19267</c:v>
                </c:pt>
                <c:pt idx="205">
                  <c:v>96001.526329999993</c:v>
                </c:pt>
                <c:pt idx="206">
                  <c:v>104933.35238</c:v>
                </c:pt>
                <c:pt idx="207">
                  <c:v>99445.970119999998</c:v>
                </c:pt>
                <c:pt idx="208">
                  <c:v>116106.52618</c:v>
                </c:pt>
                <c:pt idx="209">
                  <c:v>130822.76078</c:v>
                </c:pt>
                <c:pt idx="210">
                  <c:v>167250.31911000001</c:v>
                </c:pt>
                <c:pt idx="211">
                  <c:v>162377.04981999999</c:v>
                </c:pt>
                <c:pt idx="212">
                  <c:v>142772.00427</c:v>
                </c:pt>
                <c:pt idx="213">
                  <c:v>124170.69241</c:v>
                </c:pt>
                <c:pt idx="214">
                  <c:v>107108.58242000001</c:v>
                </c:pt>
                <c:pt idx="215">
                  <c:v>106977.62222</c:v>
                </c:pt>
                <c:pt idx="216">
                  <c:v>118934.83344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79E-4175-9A10-8D4A9EEB4D11}"/>
            </c:ext>
          </c:extLst>
        </c:ser>
        <c:ser>
          <c:idx val="3"/>
          <c:order val="3"/>
          <c:tx>
            <c:strRef>
              <c:f>'Data Organized for Plots'!$B$59</c:f>
              <c:strCache>
                <c:ptCount val="1"/>
                <c:pt idx="0">
                  <c:v>Nuclear</c:v>
                </c:pt>
              </c:strCache>
            </c:strRef>
          </c:tx>
          <c:spPr>
            <a:ln w="28575" cap="rnd">
              <a:solidFill>
                <a:srgbClr val="BD732A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Plots'!$C$59:$HK$59</c:f>
              <c:numCache>
                <c:formatCode>_(* #,##0_);_(* \(#,##0\);_(* "-"??_);_(@_)</c:formatCode>
                <c:ptCount val="217"/>
                <c:pt idx="0">
                  <c:v>68707.077000000005</c:v>
                </c:pt>
                <c:pt idx="1">
                  <c:v>61272.406999999999</c:v>
                </c:pt>
                <c:pt idx="2">
                  <c:v>62140.712</c:v>
                </c:pt>
                <c:pt idx="3">
                  <c:v>56003.025999999998</c:v>
                </c:pt>
                <c:pt idx="4">
                  <c:v>61512.445</c:v>
                </c:pt>
                <c:pt idx="5">
                  <c:v>68023.097999999998</c:v>
                </c:pt>
                <c:pt idx="6">
                  <c:v>69166.039999999994</c:v>
                </c:pt>
                <c:pt idx="7">
                  <c:v>68389.495999999999</c:v>
                </c:pt>
                <c:pt idx="8">
                  <c:v>63378.451000000001</c:v>
                </c:pt>
                <c:pt idx="9">
                  <c:v>60460.966999999997</c:v>
                </c:pt>
                <c:pt idx="10">
                  <c:v>62341.711000000003</c:v>
                </c:pt>
                <c:pt idx="11">
                  <c:v>67430.877999999997</c:v>
                </c:pt>
                <c:pt idx="12">
                  <c:v>70925.862999999998</c:v>
                </c:pt>
                <c:pt idx="13">
                  <c:v>61658.273999999998</c:v>
                </c:pt>
                <c:pt idx="14">
                  <c:v>63040.646999999997</c:v>
                </c:pt>
                <c:pt idx="15">
                  <c:v>58437.061999999998</c:v>
                </c:pt>
                <c:pt idx="16">
                  <c:v>63032.192000000003</c:v>
                </c:pt>
                <c:pt idx="17">
                  <c:v>66371.895999999993</c:v>
                </c:pt>
                <c:pt idx="18">
                  <c:v>70420.827000000005</c:v>
                </c:pt>
                <c:pt idx="19">
                  <c:v>70777.687999999995</c:v>
                </c:pt>
                <c:pt idx="20">
                  <c:v>64480.79</c:v>
                </c:pt>
                <c:pt idx="21">
                  <c:v>60493.052000000003</c:v>
                </c:pt>
                <c:pt idx="22">
                  <c:v>61520.324000000001</c:v>
                </c:pt>
                <c:pt idx="23">
                  <c:v>68905.471999999994</c:v>
                </c:pt>
                <c:pt idx="24">
                  <c:v>69211.084000000003</c:v>
                </c:pt>
                <c:pt idx="25">
                  <c:v>60941.868999999999</c:v>
                </c:pt>
                <c:pt idx="26">
                  <c:v>59933.260999999999</c:v>
                </c:pt>
                <c:pt idx="27">
                  <c:v>56775.591</c:v>
                </c:pt>
                <c:pt idx="28">
                  <c:v>62201.96</c:v>
                </c:pt>
                <c:pt idx="29">
                  <c:v>64180.726999999999</c:v>
                </c:pt>
                <c:pt idx="30">
                  <c:v>69652.754000000001</c:v>
                </c:pt>
                <c:pt idx="31">
                  <c:v>69023.877999999997</c:v>
                </c:pt>
                <c:pt idx="32">
                  <c:v>63583.644999999997</c:v>
                </c:pt>
                <c:pt idx="33">
                  <c:v>60016.207000000002</c:v>
                </c:pt>
                <c:pt idx="34">
                  <c:v>59600.02</c:v>
                </c:pt>
                <c:pt idx="35">
                  <c:v>68611.698999999993</c:v>
                </c:pt>
                <c:pt idx="36">
                  <c:v>70806.16</c:v>
                </c:pt>
                <c:pt idx="37">
                  <c:v>64101.949000000001</c:v>
                </c:pt>
                <c:pt idx="38">
                  <c:v>63285.116000000002</c:v>
                </c:pt>
                <c:pt idx="39">
                  <c:v>58620.254999999997</c:v>
                </c:pt>
                <c:pt idx="40">
                  <c:v>64917.411999999997</c:v>
                </c:pt>
                <c:pt idx="41">
                  <c:v>67734.073000000004</c:v>
                </c:pt>
                <c:pt idx="42">
                  <c:v>71975.039999999994</c:v>
                </c:pt>
                <c:pt idx="43">
                  <c:v>71068.482999999993</c:v>
                </c:pt>
                <c:pt idx="44">
                  <c:v>65932.057000000001</c:v>
                </c:pt>
                <c:pt idx="45">
                  <c:v>62530.351999999999</c:v>
                </c:pt>
                <c:pt idx="46">
                  <c:v>58940.862999999998</c:v>
                </c:pt>
                <c:pt idx="47">
                  <c:v>68616.626999999993</c:v>
                </c:pt>
                <c:pt idx="48">
                  <c:v>69828.239000000001</c:v>
                </c:pt>
                <c:pt idx="49">
                  <c:v>60946.934000000001</c:v>
                </c:pt>
                <c:pt idx="50">
                  <c:v>61538.53</c:v>
                </c:pt>
                <c:pt idx="51">
                  <c:v>55484.01</c:v>
                </c:pt>
                <c:pt idx="52">
                  <c:v>62970.464</c:v>
                </c:pt>
                <c:pt idx="53">
                  <c:v>66144.274999999994</c:v>
                </c:pt>
                <c:pt idx="54">
                  <c:v>71070.010999999999</c:v>
                </c:pt>
                <c:pt idx="55">
                  <c:v>71381.55</c:v>
                </c:pt>
                <c:pt idx="56">
                  <c:v>66738.979000000007</c:v>
                </c:pt>
                <c:pt idx="57">
                  <c:v>61235.597000000002</c:v>
                </c:pt>
                <c:pt idx="58">
                  <c:v>62912.709000000003</c:v>
                </c:pt>
                <c:pt idx="59">
                  <c:v>71735.066999999995</c:v>
                </c:pt>
                <c:pt idx="60">
                  <c:v>71911.532000000007</c:v>
                </c:pt>
                <c:pt idx="61">
                  <c:v>62615.654000000002</c:v>
                </c:pt>
                <c:pt idx="62">
                  <c:v>63720.849000000002</c:v>
                </c:pt>
                <c:pt idx="63">
                  <c:v>57567.203999999998</c:v>
                </c:pt>
                <c:pt idx="64">
                  <c:v>62775.701000000001</c:v>
                </c:pt>
                <c:pt idx="65">
                  <c:v>68391.471999999994</c:v>
                </c:pt>
                <c:pt idx="66">
                  <c:v>72186.494000000006</c:v>
                </c:pt>
                <c:pt idx="67">
                  <c:v>72016.095000000001</c:v>
                </c:pt>
                <c:pt idx="68">
                  <c:v>66642.327000000005</c:v>
                </c:pt>
                <c:pt idx="69">
                  <c:v>57509.305999999997</c:v>
                </c:pt>
                <c:pt idx="70">
                  <c:v>61392.321000000004</c:v>
                </c:pt>
                <c:pt idx="71">
                  <c:v>70489.680999999997</c:v>
                </c:pt>
                <c:pt idx="72">
                  <c:v>74006.183999999994</c:v>
                </c:pt>
                <c:pt idx="73">
                  <c:v>65224.794000000002</c:v>
                </c:pt>
                <c:pt idx="74">
                  <c:v>64305.152999999998</c:v>
                </c:pt>
                <c:pt idx="75">
                  <c:v>57301.423999999999</c:v>
                </c:pt>
                <c:pt idx="76">
                  <c:v>65024.555</c:v>
                </c:pt>
                <c:pt idx="77">
                  <c:v>68923.073999999993</c:v>
                </c:pt>
                <c:pt idx="78">
                  <c:v>72738.535000000003</c:v>
                </c:pt>
                <c:pt idx="79">
                  <c:v>72750.91</c:v>
                </c:pt>
                <c:pt idx="80">
                  <c:v>67578.577999999994</c:v>
                </c:pt>
                <c:pt idx="81">
                  <c:v>61689.542000000001</c:v>
                </c:pt>
                <c:pt idx="82">
                  <c:v>64899.277999999998</c:v>
                </c:pt>
                <c:pt idx="83">
                  <c:v>71982.725999999995</c:v>
                </c:pt>
                <c:pt idx="84">
                  <c:v>70734.570000000007</c:v>
                </c:pt>
                <c:pt idx="85">
                  <c:v>65130.385000000002</c:v>
                </c:pt>
                <c:pt idx="86">
                  <c:v>64716.468000000001</c:v>
                </c:pt>
                <c:pt idx="87">
                  <c:v>57332.716</c:v>
                </c:pt>
                <c:pt idx="88">
                  <c:v>64825.900999999998</c:v>
                </c:pt>
                <c:pt idx="89">
                  <c:v>70319.365999999995</c:v>
                </c:pt>
                <c:pt idx="90">
                  <c:v>74318.27</c:v>
                </c:pt>
                <c:pt idx="91">
                  <c:v>72617.066000000006</c:v>
                </c:pt>
                <c:pt idx="92">
                  <c:v>67053.866999999998</c:v>
                </c:pt>
                <c:pt idx="93">
                  <c:v>62820.353000000003</c:v>
                </c:pt>
                <c:pt idx="94">
                  <c:v>63408.144999999997</c:v>
                </c:pt>
                <c:pt idx="95">
                  <c:v>72931.327999999994</c:v>
                </c:pt>
                <c:pt idx="96">
                  <c:v>74102.489000000001</c:v>
                </c:pt>
                <c:pt idx="97">
                  <c:v>64227.211000000003</c:v>
                </c:pt>
                <c:pt idx="98">
                  <c:v>67240.566999999995</c:v>
                </c:pt>
                <c:pt idx="99">
                  <c:v>59408.406999999999</c:v>
                </c:pt>
                <c:pt idx="100">
                  <c:v>65395.451999999997</c:v>
                </c:pt>
                <c:pt idx="101">
                  <c:v>69734.736000000004</c:v>
                </c:pt>
                <c:pt idx="102">
                  <c:v>72948.979000000007</c:v>
                </c:pt>
                <c:pt idx="103">
                  <c:v>72244.596999999994</c:v>
                </c:pt>
                <c:pt idx="104">
                  <c:v>65751.793999999994</c:v>
                </c:pt>
                <c:pt idx="105">
                  <c:v>58020.927000000003</c:v>
                </c:pt>
                <c:pt idx="106">
                  <c:v>59069.207999999999</c:v>
                </c:pt>
                <c:pt idx="107">
                  <c:v>70710.217999999993</c:v>
                </c:pt>
                <c:pt idx="108">
                  <c:v>72569.341</c:v>
                </c:pt>
                <c:pt idx="109">
                  <c:v>65245.37</c:v>
                </c:pt>
                <c:pt idx="110">
                  <c:v>64634.720999999998</c:v>
                </c:pt>
                <c:pt idx="111">
                  <c:v>57611.072999999997</c:v>
                </c:pt>
                <c:pt idx="112">
                  <c:v>66658.365000000005</c:v>
                </c:pt>
                <c:pt idx="113">
                  <c:v>68301.321559999997</c:v>
                </c:pt>
                <c:pt idx="114">
                  <c:v>71913.467999999993</c:v>
                </c:pt>
                <c:pt idx="115">
                  <c:v>71574.103000000003</c:v>
                </c:pt>
                <c:pt idx="116">
                  <c:v>69371.195000000007</c:v>
                </c:pt>
                <c:pt idx="117">
                  <c:v>62750.832999999999</c:v>
                </c:pt>
                <c:pt idx="118">
                  <c:v>62655.205999999998</c:v>
                </c:pt>
                <c:pt idx="119">
                  <c:v>73683.304000000004</c:v>
                </c:pt>
                <c:pt idx="120">
                  <c:v>72742.812999999995</c:v>
                </c:pt>
                <c:pt idx="121">
                  <c:v>64789.078000000001</c:v>
                </c:pt>
                <c:pt idx="122">
                  <c:v>65661.597999999998</c:v>
                </c:pt>
                <c:pt idx="123">
                  <c:v>54547.338000000003</c:v>
                </c:pt>
                <c:pt idx="124">
                  <c:v>57012.913999999997</c:v>
                </c:pt>
                <c:pt idx="125">
                  <c:v>65270.133999999998</c:v>
                </c:pt>
                <c:pt idx="126">
                  <c:v>72344.850000000006</c:v>
                </c:pt>
                <c:pt idx="127">
                  <c:v>71338.566000000006</c:v>
                </c:pt>
                <c:pt idx="128">
                  <c:v>66848.854000000007</c:v>
                </c:pt>
                <c:pt idx="129">
                  <c:v>63336.97</c:v>
                </c:pt>
                <c:pt idx="130">
                  <c:v>64473.88</c:v>
                </c:pt>
                <c:pt idx="131">
                  <c:v>71837.372000000003</c:v>
                </c:pt>
                <c:pt idx="132">
                  <c:v>72381.186000000002</c:v>
                </c:pt>
                <c:pt idx="133">
                  <c:v>63847.023000000001</c:v>
                </c:pt>
                <c:pt idx="134">
                  <c:v>61728.612999999998</c:v>
                </c:pt>
                <c:pt idx="135">
                  <c:v>55870.930999999997</c:v>
                </c:pt>
                <c:pt idx="136">
                  <c:v>62081.445</c:v>
                </c:pt>
                <c:pt idx="137">
                  <c:v>65140.084999999999</c:v>
                </c:pt>
                <c:pt idx="138">
                  <c:v>69129.328999999998</c:v>
                </c:pt>
                <c:pt idx="139">
                  <c:v>69602.111000000004</c:v>
                </c:pt>
                <c:pt idx="140">
                  <c:v>64510.881999999998</c:v>
                </c:pt>
                <c:pt idx="141">
                  <c:v>59743.218000000001</c:v>
                </c:pt>
                <c:pt idx="142">
                  <c:v>56712.756999999998</c:v>
                </c:pt>
                <c:pt idx="143">
                  <c:v>68583.668999999994</c:v>
                </c:pt>
                <c:pt idx="144">
                  <c:v>71405.816999999995</c:v>
                </c:pt>
                <c:pt idx="145">
                  <c:v>61483.385000000002</c:v>
                </c:pt>
                <c:pt idx="146">
                  <c:v>62947.389000000003</c:v>
                </c:pt>
                <c:pt idx="147">
                  <c:v>56766.881999999998</c:v>
                </c:pt>
                <c:pt idx="148">
                  <c:v>62848.154999999999</c:v>
                </c:pt>
                <c:pt idx="149">
                  <c:v>66429.69</c:v>
                </c:pt>
                <c:pt idx="150">
                  <c:v>70539.237999999998</c:v>
                </c:pt>
                <c:pt idx="151">
                  <c:v>71344.379000000001</c:v>
                </c:pt>
                <c:pt idx="152">
                  <c:v>65798.971000000005</c:v>
                </c:pt>
                <c:pt idx="153">
                  <c:v>63183.533000000003</c:v>
                </c:pt>
                <c:pt idx="154">
                  <c:v>64975.455999999998</c:v>
                </c:pt>
                <c:pt idx="155">
                  <c:v>71293.577999999994</c:v>
                </c:pt>
                <c:pt idx="156">
                  <c:v>73162.608999999997</c:v>
                </c:pt>
                <c:pt idx="157">
                  <c:v>62638.95</c:v>
                </c:pt>
                <c:pt idx="158">
                  <c:v>62397.08</c:v>
                </c:pt>
                <c:pt idx="159">
                  <c:v>56384.588000000003</c:v>
                </c:pt>
                <c:pt idx="160">
                  <c:v>62947.43</c:v>
                </c:pt>
                <c:pt idx="161">
                  <c:v>68138.232000000004</c:v>
                </c:pt>
                <c:pt idx="162">
                  <c:v>71940.126000000004</c:v>
                </c:pt>
                <c:pt idx="163">
                  <c:v>71128.745999999999</c:v>
                </c:pt>
                <c:pt idx="164">
                  <c:v>67534.5</c:v>
                </c:pt>
                <c:pt idx="165">
                  <c:v>62390.987999999998</c:v>
                </c:pt>
                <c:pt idx="166">
                  <c:v>65140.184999999998</c:v>
                </c:pt>
                <c:pt idx="167">
                  <c:v>73362.547999999995</c:v>
                </c:pt>
                <c:pt idx="168">
                  <c:v>74269.974000000002</c:v>
                </c:pt>
                <c:pt idx="169">
                  <c:v>63461.493000000002</c:v>
                </c:pt>
                <c:pt idx="170">
                  <c:v>64546.798999999999</c:v>
                </c:pt>
                <c:pt idx="171">
                  <c:v>59784.495000000003</c:v>
                </c:pt>
                <c:pt idx="172">
                  <c:v>65826.524999999994</c:v>
                </c:pt>
                <c:pt idx="173">
                  <c:v>68516.164999999994</c:v>
                </c:pt>
                <c:pt idx="174">
                  <c:v>71412.176000000007</c:v>
                </c:pt>
                <c:pt idx="175">
                  <c:v>72415.351999999999</c:v>
                </c:pt>
                <c:pt idx="176">
                  <c:v>66476.372000000003</c:v>
                </c:pt>
                <c:pt idx="177">
                  <c:v>60570.921000000002</c:v>
                </c:pt>
                <c:pt idx="178">
                  <c:v>60263.940999999999</c:v>
                </c:pt>
                <c:pt idx="179">
                  <c:v>69633.664000000004</c:v>
                </c:pt>
                <c:pt idx="180">
                  <c:v>72524.774999999994</c:v>
                </c:pt>
                <c:pt idx="181">
                  <c:v>65638.141000000003</c:v>
                </c:pt>
                <c:pt idx="182">
                  <c:v>66148.894</c:v>
                </c:pt>
                <c:pt idx="183">
                  <c:v>62731.845000000001</c:v>
                </c:pt>
                <c:pt idx="184">
                  <c:v>66576.493000000002</c:v>
                </c:pt>
                <c:pt idx="185">
                  <c:v>67175.323999999993</c:v>
                </c:pt>
                <c:pt idx="186">
                  <c:v>70349.346999999994</c:v>
                </c:pt>
                <c:pt idx="187">
                  <c:v>71526.404999999999</c:v>
                </c:pt>
                <c:pt idx="188">
                  <c:v>65448.175999999999</c:v>
                </c:pt>
                <c:pt idx="189">
                  <c:v>60733.343000000001</c:v>
                </c:pt>
                <c:pt idx="190">
                  <c:v>65178.775999999998</c:v>
                </c:pt>
                <c:pt idx="191">
                  <c:v>71662.429000000004</c:v>
                </c:pt>
                <c:pt idx="192">
                  <c:v>73120.611999999994</c:v>
                </c:pt>
                <c:pt idx="193">
                  <c:v>63560.370999999999</c:v>
                </c:pt>
                <c:pt idx="194">
                  <c:v>65093.2</c:v>
                </c:pt>
                <c:pt idx="195">
                  <c:v>56743.351999999999</c:v>
                </c:pt>
                <c:pt idx="196">
                  <c:v>61312.752999999997</c:v>
                </c:pt>
                <c:pt idx="197">
                  <c:v>67010.782000000007</c:v>
                </c:pt>
                <c:pt idx="198">
                  <c:v>71314.218999999997</c:v>
                </c:pt>
                <c:pt idx="199">
                  <c:v>72384.217999999993</c:v>
                </c:pt>
                <c:pt idx="200">
                  <c:v>68097.918000000005</c:v>
                </c:pt>
                <c:pt idx="201">
                  <c:v>65994.785000000003</c:v>
                </c:pt>
                <c:pt idx="202">
                  <c:v>66617.853000000003</c:v>
                </c:pt>
                <c:pt idx="203">
                  <c:v>73699.572</c:v>
                </c:pt>
                <c:pt idx="204">
                  <c:v>74649.039999999994</c:v>
                </c:pt>
                <c:pt idx="205">
                  <c:v>64790.03</c:v>
                </c:pt>
                <c:pt idx="206">
                  <c:v>67032.656000000003</c:v>
                </c:pt>
                <c:pt idx="207">
                  <c:v>59133.154999999999</c:v>
                </c:pt>
                <c:pt idx="208">
                  <c:v>67320.248000000007</c:v>
                </c:pt>
                <c:pt idx="209">
                  <c:v>69687.555999999997</c:v>
                </c:pt>
                <c:pt idx="210">
                  <c:v>72456.009000000005</c:v>
                </c:pt>
                <c:pt idx="211">
                  <c:v>72282.467000000004</c:v>
                </c:pt>
                <c:pt idx="212">
                  <c:v>64724.752999999997</c:v>
                </c:pt>
                <c:pt idx="213">
                  <c:v>59396.904999999999</c:v>
                </c:pt>
                <c:pt idx="214">
                  <c:v>63947.652000000002</c:v>
                </c:pt>
                <c:pt idx="215">
                  <c:v>71657.288</c:v>
                </c:pt>
                <c:pt idx="216">
                  <c:v>73700.843999999997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79E-4175-9A10-8D4A9EEB4D11}"/>
            </c:ext>
          </c:extLst>
        </c:ser>
        <c:ser>
          <c:idx val="4"/>
          <c:order val="4"/>
          <c:tx>
            <c:strRef>
              <c:f>'Data Organized for Plots'!$B$60</c:f>
              <c:strCache>
                <c:ptCount val="1"/>
                <c:pt idx="0">
                  <c:v>Hydro (net of Pumped Storage)</c:v>
                </c:pt>
              </c:strCache>
            </c:strRef>
          </c:tx>
          <c:spPr>
            <a:ln w="28575" cap="rnd">
              <a:solidFill>
                <a:srgbClr val="0096D7"/>
              </a:solidFill>
              <a:round/>
            </a:ln>
            <a:effectLst/>
          </c:spPr>
          <c:marker>
            <c:symbol val="none"/>
          </c:marker>
          <c:val>
            <c:numRef>
              <c:f>'Data Organized for Plots'!$C$60:$HK$60</c:f>
              <c:numCache>
                <c:formatCode>_(* #,##0_);_(* \(#,##0\);_(* "-"??_);_(@_)</c:formatCode>
                <c:ptCount val="217"/>
                <c:pt idx="0">
                  <c:v>18263.421999999999</c:v>
                </c:pt>
                <c:pt idx="1">
                  <c:v>16765.933000000001</c:v>
                </c:pt>
                <c:pt idx="2">
                  <c:v>19703.843999999997</c:v>
                </c:pt>
                <c:pt idx="3">
                  <c:v>17217.078999999998</c:v>
                </c:pt>
                <c:pt idx="4">
                  <c:v>18553.108999999997</c:v>
                </c:pt>
                <c:pt idx="5">
                  <c:v>19953.98</c:v>
                </c:pt>
                <c:pt idx="6">
                  <c:v>17208.332999999999</c:v>
                </c:pt>
                <c:pt idx="7">
                  <c:v>18199.154999999999</c:v>
                </c:pt>
                <c:pt idx="8">
                  <c:v>14327.621999999999</c:v>
                </c:pt>
                <c:pt idx="9">
                  <c:v>14619.256000000001</c:v>
                </c:pt>
                <c:pt idx="10">
                  <c:v>14602.127</c:v>
                </c:pt>
                <c:pt idx="11">
                  <c:v>18723.739999999998</c:v>
                </c:pt>
                <c:pt idx="12">
                  <c:v>21044.827000000001</c:v>
                </c:pt>
                <c:pt idx="13">
                  <c:v>19605.495000000003</c:v>
                </c:pt>
                <c:pt idx="14">
                  <c:v>20324.679999999997</c:v>
                </c:pt>
                <c:pt idx="15">
                  <c:v>23661.832999999999</c:v>
                </c:pt>
                <c:pt idx="16">
                  <c:v>26123.906999999999</c:v>
                </c:pt>
                <c:pt idx="17">
                  <c:v>27349.77</c:v>
                </c:pt>
                <c:pt idx="18">
                  <c:v>24472.792000000001</c:v>
                </c:pt>
                <c:pt idx="19">
                  <c:v>20149.293999999998</c:v>
                </c:pt>
                <c:pt idx="20">
                  <c:v>16310.263999999999</c:v>
                </c:pt>
                <c:pt idx="21">
                  <c:v>16490.335999999999</c:v>
                </c:pt>
                <c:pt idx="22">
                  <c:v>19063.684999999998</c:v>
                </c:pt>
                <c:pt idx="23">
                  <c:v>20989.02</c:v>
                </c:pt>
                <c:pt idx="24">
                  <c:v>19797.711000000003</c:v>
                </c:pt>
                <c:pt idx="25">
                  <c:v>19020.973000000002</c:v>
                </c:pt>
                <c:pt idx="26">
                  <c:v>23424.761000000002</c:v>
                </c:pt>
                <c:pt idx="27">
                  <c:v>24213.337</c:v>
                </c:pt>
                <c:pt idx="28">
                  <c:v>28798.408000000003</c:v>
                </c:pt>
                <c:pt idx="29">
                  <c:v>27823.962</c:v>
                </c:pt>
                <c:pt idx="30">
                  <c:v>24097.955000000002</c:v>
                </c:pt>
                <c:pt idx="31">
                  <c:v>22166.042999999998</c:v>
                </c:pt>
                <c:pt idx="32">
                  <c:v>17711.313000000002</c:v>
                </c:pt>
                <c:pt idx="33">
                  <c:v>17813.362999999998</c:v>
                </c:pt>
                <c:pt idx="34">
                  <c:v>19019.856</c:v>
                </c:pt>
                <c:pt idx="35">
                  <c:v>23383.581000000002</c:v>
                </c:pt>
                <c:pt idx="36">
                  <c:v>22215.064879999998</c:v>
                </c:pt>
                <c:pt idx="37">
                  <c:v>20222.055709999997</c:v>
                </c:pt>
                <c:pt idx="38">
                  <c:v>22260.963230000001</c:v>
                </c:pt>
                <c:pt idx="39">
                  <c:v>20219.08481</c:v>
                </c:pt>
                <c:pt idx="40">
                  <c:v>23330.807120000001</c:v>
                </c:pt>
                <c:pt idx="41">
                  <c:v>24533.941030000002</c:v>
                </c:pt>
                <c:pt idx="42">
                  <c:v>22624.830529999999</c:v>
                </c:pt>
                <c:pt idx="43">
                  <c:v>20773.968420000001</c:v>
                </c:pt>
                <c:pt idx="44">
                  <c:v>19755.624370000001</c:v>
                </c:pt>
                <c:pt idx="45">
                  <c:v>18159.609399999998</c:v>
                </c:pt>
                <c:pt idx="46">
                  <c:v>20272.198379999998</c:v>
                </c:pt>
                <c:pt idx="47">
                  <c:v>25560.950489999999</c:v>
                </c:pt>
                <c:pt idx="48">
                  <c:v>23546.77778</c:v>
                </c:pt>
                <c:pt idx="49">
                  <c:v>21261.166310000001</c:v>
                </c:pt>
                <c:pt idx="50">
                  <c:v>22439.178920000002</c:v>
                </c:pt>
                <c:pt idx="51">
                  <c:v>22720.820349999998</c:v>
                </c:pt>
                <c:pt idx="52">
                  <c:v>26812.256809999999</c:v>
                </c:pt>
                <c:pt idx="53">
                  <c:v>26368.375029999999</c:v>
                </c:pt>
                <c:pt idx="54">
                  <c:v>25332.179040000003</c:v>
                </c:pt>
                <c:pt idx="55">
                  <c:v>20942.581720000002</c:v>
                </c:pt>
                <c:pt idx="56">
                  <c:v>16683.540349999999</c:v>
                </c:pt>
                <c:pt idx="57">
                  <c:v>17395.150680000002</c:v>
                </c:pt>
                <c:pt idx="58">
                  <c:v>18798.458289999999</c:v>
                </c:pt>
                <c:pt idx="59">
                  <c:v>21462.981689999997</c:v>
                </c:pt>
                <c:pt idx="60">
                  <c:v>26903.826969999998</c:v>
                </c:pt>
                <c:pt idx="61">
                  <c:v>24315.16518</c:v>
                </c:pt>
                <c:pt idx="62">
                  <c:v>24189.435810000003</c:v>
                </c:pt>
                <c:pt idx="63">
                  <c:v>27968.351970000003</c:v>
                </c:pt>
                <c:pt idx="64">
                  <c:v>30374.06494</c:v>
                </c:pt>
                <c:pt idx="65">
                  <c:v>29334.121090000001</c:v>
                </c:pt>
                <c:pt idx="66">
                  <c:v>24801.625370000002</c:v>
                </c:pt>
                <c:pt idx="67">
                  <c:v>21033.472699999998</c:v>
                </c:pt>
                <c:pt idx="68">
                  <c:v>16572.520860000001</c:v>
                </c:pt>
                <c:pt idx="69">
                  <c:v>16548.181990000001</c:v>
                </c:pt>
                <c:pt idx="70">
                  <c:v>19719.17857</c:v>
                </c:pt>
                <c:pt idx="71">
                  <c:v>20928.628219999999</c:v>
                </c:pt>
                <c:pt idx="72">
                  <c:v>25473.147530000002</c:v>
                </c:pt>
                <c:pt idx="73">
                  <c:v>18119.669249999999</c:v>
                </c:pt>
                <c:pt idx="74">
                  <c:v>23705.285950000001</c:v>
                </c:pt>
                <c:pt idx="75">
                  <c:v>23516.738009999997</c:v>
                </c:pt>
                <c:pt idx="76">
                  <c:v>25500.021429999997</c:v>
                </c:pt>
                <c:pt idx="77">
                  <c:v>22293.901120000002</c:v>
                </c:pt>
                <c:pt idx="78">
                  <c:v>21883.06653</c:v>
                </c:pt>
                <c:pt idx="79">
                  <c:v>19289.873039999999</c:v>
                </c:pt>
                <c:pt idx="80">
                  <c:v>13999.10218</c:v>
                </c:pt>
                <c:pt idx="81">
                  <c:v>14036.19875</c:v>
                </c:pt>
                <c:pt idx="82">
                  <c:v>15020.325999999999</c:v>
                </c:pt>
                <c:pt idx="83">
                  <c:v>17776.292519999999</c:v>
                </c:pt>
                <c:pt idx="84">
                  <c:v>20033.61678</c:v>
                </c:pt>
                <c:pt idx="85">
                  <c:v>18337.757099999999</c:v>
                </c:pt>
                <c:pt idx="86">
                  <c:v>21115.964470000003</c:v>
                </c:pt>
                <c:pt idx="87">
                  <c:v>22102.232049999999</c:v>
                </c:pt>
                <c:pt idx="88">
                  <c:v>26634.290420000001</c:v>
                </c:pt>
                <c:pt idx="89">
                  <c:v>28805.809120000002</c:v>
                </c:pt>
                <c:pt idx="90">
                  <c:v>24756.006359999999</c:v>
                </c:pt>
                <c:pt idx="91">
                  <c:v>20581.413399999998</c:v>
                </c:pt>
                <c:pt idx="92">
                  <c:v>15660.938319999999</c:v>
                </c:pt>
                <c:pt idx="93">
                  <c:v>14972.999460000001</c:v>
                </c:pt>
                <c:pt idx="94">
                  <c:v>15178.75101</c:v>
                </c:pt>
                <c:pt idx="95">
                  <c:v>20363.544620000001</c:v>
                </c:pt>
                <c:pt idx="96">
                  <c:v>22988.815689999999</c:v>
                </c:pt>
                <c:pt idx="97">
                  <c:v>17398.607749999999</c:v>
                </c:pt>
                <c:pt idx="98">
                  <c:v>21512.468529999998</c:v>
                </c:pt>
                <c:pt idx="99">
                  <c:v>25497.609400000001</c:v>
                </c:pt>
                <c:pt idx="100">
                  <c:v>29210.832119999999</c:v>
                </c:pt>
                <c:pt idx="101">
                  <c:v>29006.984560000001</c:v>
                </c:pt>
                <c:pt idx="102">
                  <c:v>22893.438169999998</c:v>
                </c:pt>
                <c:pt idx="103">
                  <c:v>18967.884550000002</c:v>
                </c:pt>
                <c:pt idx="104">
                  <c:v>17010.674919999998</c:v>
                </c:pt>
                <c:pt idx="105">
                  <c:v>19305.94126</c:v>
                </c:pt>
                <c:pt idx="106">
                  <c:v>20678.170890000001</c:v>
                </c:pt>
                <c:pt idx="107">
                  <c:v>24346.321339999999</c:v>
                </c:pt>
                <c:pt idx="108">
                  <c:v>21818.12643</c:v>
                </c:pt>
                <c:pt idx="109">
                  <c:v>20239.186890000001</c:v>
                </c:pt>
                <c:pt idx="110">
                  <c:v>20561.074799999999</c:v>
                </c:pt>
                <c:pt idx="111">
                  <c:v>18761.385570000002</c:v>
                </c:pt>
                <c:pt idx="112">
                  <c:v>24638.471970000002</c:v>
                </c:pt>
                <c:pt idx="113">
                  <c:v>29382.088929999998</c:v>
                </c:pt>
                <c:pt idx="114">
                  <c:v>23959.66833</c:v>
                </c:pt>
                <c:pt idx="115">
                  <c:v>19518.954180000001</c:v>
                </c:pt>
                <c:pt idx="116">
                  <c:v>16843.922460000002</c:v>
                </c:pt>
                <c:pt idx="117">
                  <c:v>17245.27635</c:v>
                </c:pt>
                <c:pt idx="118">
                  <c:v>19094.55703</c:v>
                </c:pt>
                <c:pt idx="119">
                  <c:v>22639.224449999998</c:v>
                </c:pt>
                <c:pt idx="120">
                  <c:v>24871.90094</c:v>
                </c:pt>
                <c:pt idx="121">
                  <c:v>23718.577380000002</c:v>
                </c:pt>
                <c:pt idx="122">
                  <c:v>30785.778890000001</c:v>
                </c:pt>
                <c:pt idx="123">
                  <c:v>30728.717689999998</c:v>
                </c:pt>
                <c:pt idx="124">
                  <c:v>32170.01815</c:v>
                </c:pt>
                <c:pt idx="125">
                  <c:v>31584.126529999998</c:v>
                </c:pt>
                <c:pt idx="126">
                  <c:v>30576.97248</c:v>
                </c:pt>
                <c:pt idx="127">
                  <c:v>25071.249739999999</c:v>
                </c:pt>
                <c:pt idx="128">
                  <c:v>20794.199929999999</c:v>
                </c:pt>
                <c:pt idx="129">
                  <c:v>19186.847589999998</c:v>
                </c:pt>
                <c:pt idx="130">
                  <c:v>20222.773399999998</c:v>
                </c:pt>
                <c:pt idx="131">
                  <c:v>23223.224719999998</c:v>
                </c:pt>
                <c:pt idx="132">
                  <c:v>22758.679059999999</c:v>
                </c:pt>
                <c:pt idx="133">
                  <c:v>20047.30472</c:v>
                </c:pt>
                <c:pt idx="134">
                  <c:v>25625.933730000001</c:v>
                </c:pt>
                <c:pt idx="135">
                  <c:v>26030.125030000003</c:v>
                </c:pt>
                <c:pt idx="136">
                  <c:v>28270.534639999998</c:v>
                </c:pt>
                <c:pt idx="137">
                  <c:v>26150.921639999997</c:v>
                </c:pt>
                <c:pt idx="138">
                  <c:v>25872.07159</c:v>
                </c:pt>
                <c:pt idx="139">
                  <c:v>22504.813709999999</c:v>
                </c:pt>
                <c:pt idx="140">
                  <c:v>17173.420389999999</c:v>
                </c:pt>
                <c:pt idx="141">
                  <c:v>16123.48338</c:v>
                </c:pt>
                <c:pt idx="142">
                  <c:v>18324.351129999999</c:v>
                </c:pt>
                <c:pt idx="143">
                  <c:v>22408.084279999999</c:v>
                </c:pt>
                <c:pt idx="144">
                  <c:v>24363.579590000001</c:v>
                </c:pt>
                <c:pt idx="145">
                  <c:v>20098.885139999999</c:v>
                </c:pt>
                <c:pt idx="146">
                  <c:v>20072.14402</c:v>
                </c:pt>
                <c:pt idx="147">
                  <c:v>24804.91274</c:v>
                </c:pt>
                <c:pt idx="148">
                  <c:v>28116.059109999998</c:v>
                </c:pt>
                <c:pt idx="149">
                  <c:v>27025.843559999998</c:v>
                </c:pt>
                <c:pt idx="150">
                  <c:v>26914.103499999997</c:v>
                </c:pt>
                <c:pt idx="151">
                  <c:v>21168.805610000003</c:v>
                </c:pt>
                <c:pt idx="152">
                  <c:v>16522.602300000002</c:v>
                </c:pt>
                <c:pt idx="153">
                  <c:v>16825.996139999999</c:v>
                </c:pt>
                <c:pt idx="154">
                  <c:v>17263.791839999998</c:v>
                </c:pt>
                <c:pt idx="155">
                  <c:v>20707.626180000003</c:v>
                </c:pt>
                <c:pt idx="156">
                  <c:v>21344.109669999998</c:v>
                </c:pt>
                <c:pt idx="157">
                  <c:v>16950.976930000001</c:v>
                </c:pt>
                <c:pt idx="158">
                  <c:v>23835.726250000003</c:v>
                </c:pt>
                <c:pt idx="159">
                  <c:v>25061.797609999998</c:v>
                </c:pt>
                <c:pt idx="160">
                  <c:v>25943.133109999999</c:v>
                </c:pt>
                <c:pt idx="161">
                  <c:v>25090.831670000003</c:v>
                </c:pt>
                <c:pt idx="162">
                  <c:v>23812.74638</c:v>
                </c:pt>
                <c:pt idx="163">
                  <c:v>18966.88968</c:v>
                </c:pt>
                <c:pt idx="164">
                  <c:v>15532.45074</c:v>
                </c:pt>
                <c:pt idx="165">
                  <c:v>16711.60325</c:v>
                </c:pt>
                <c:pt idx="166">
                  <c:v>18093.880959999999</c:v>
                </c:pt>
                <c:pt idx="167">
                  <c:v>21848.927619999999</c:v>
                </c:pt>
                <c:pt idx="168">
                  <c:v>23587.333900000001</c:v>
                </c:pt>
                <c:pt idx="169">
                  <c:v>21830.016009999999</c:v>
                </c:pt>
                <c:pt idx="170">
                  <c:v>23871.599760000001</c:v>
                </c:pt>
                <c:pt idx="171">
                  <c:v>22256.56623</c:v>
                </c:pt>
                <c:pt idx="172">
                  <c:v>19755.206600000001</c:v>
                </c:pt>
                <c:pt idx="173">
                  <c:v>20016.272999999997</c:v>
                </c:pt>
                <c:pt idx="174">
                  <c:v>20500.80444</c:v>
                </c:pt>
                <c:pt idx="175">
                  <c:v>18496.22711</c:v>
                </c:pt>
                <c:pt idx="176">
                  <c:v>15550.080400000001</c:v>
                </c:pt>
                <c:pt idx="177">
                  <c:v>16187.074549999999</c:v>
                </c:pt>
                <c:pt idx="178">
                  <c:v>19052.55488</c:v>
                </c:pt>
                <c:pt idx="179">
                  <c:v>22884.859949999998</c:v>
                </c:pt>
                <c:pt idx="180">
                  <c:v>25302.784329999999</c:v>
                </c:pt>
                <c:pt idx="181">
                  <c:v>23740.457479999997</c:v>
                </c:pt>
                <c:pt idx="182">
                  <c:v>27005.8102</c:v>
                </c:pt>
                <c:pt idx="183">
                  <c:v>25426.15078</c:v>
                </c:pt>
                <c:pt idx="184">
                  <c:v>25165.664430000001</c:v>
                </c:pt>
                <c:pt idx="185">
                  <c:v>22739.56439</c:v>
                </c:pt>
                <c:pt idx="186">
                  <c:v>20671.426930000001</c:v>
                </c:pt>
                <c:pt idx="187">
                  <c:v>18667.48114</c:v>
                </c:pt>
                <c:pt idx="188">
                  <c:v>15652.33403</c:v>
                </c:pt>
                <c:pt idx="189">
                  <c:v>16778.08654</c:v>
                </c:pt>
                <c:pt idx="190">
                  <c:v>18201.370279999999</c:v>
                </c:pt>
                <c:pt idx="191">
                  <c:v>21774.895560000001</c:v>
                </c:pt>
                <c:pt idx="192">
                  <c:v>26352.485849999997</c:v>
                </c:pt>
                <c:pt idx="193">
                  <c:v>23135.33713</c:v>
                </c:pt>
                <c:pt idx="194">
                  <c:v>28750.54235</c:v>
                </c:pt>
                <c:pt idx="195">
                  <c:v>28951.235950000002</c:v>
                </c:pt>
                <c:pt idx="196">
                  <c:v>31961.012549999999</c:v>
                </c:pt>
                <c:pt idx="197">
                  <c:v>29654.358500000002</c:v>
                </c:pt>
                <c:pt idx="198">
                  <c:v>25731.780450000002</c:v>
                </c:pt>
                <c:pt idx="199">
                  <c:v>21212.600119999999</c:v>
                </c:pt>
                <c:pt idx="200">
                  <c:v>18460.854800000001</c:v>
                </c:pt>
                <c:pt idx="201">
                  <c:v>17820.896430000001</c:v>
                </c:pt>
                <c:pt idx="202">
                  <c:v>20086.522150000001</c:v>
                </c:pt>
                <c:pt idx="203">
                  <c:v>21720.981240000001</c:v>
                </c:pt>
                <c:pt idx="204">
                  <c:v>25048.551760000002</c:v>
                </c:pt>
                <c:pt idx="205">
                  <c:v>25218.276669999999</c:v>
                </c:pt>
                <c:pt idx="206">
                  <c:v>25461.532429999999</c:v>
                </c:pt>
                <c:pt idx="207">
                  <c:v>27113.165399999998</c:v>
                </c:pt>
                <c:pt idx="208">
                  <c:v>30044.37758</c:v>
                </c:pt>
                <c:pt idx="209">
                  <c:v>27521.28384</c:v>
                </c:pt>
                <c:pt idx="210">
                  <c:v>23370.030179999998</c:v>
                </c:pt>
                <c:pt idx="211">
                  <c:v>20652.848460000001</c:v>
                </c:pt>
                <c:pt idx="212">
                  <c:v>18061.427679999997</c:v>
                </c:pt>
                <c:pt idx="213">
                  <c:v>18288.744139999999</c:v>
                </c:pt>
                <c:pt idx="214">
                  <c:v>21833.39761</c:v>
                </c:pt>
                <c:pt idx="215">
                  <c:v>23205.640889999999</c:v>
                </c:pt>
                <c:pt idx="216">
                  <c:v>24220.507539999999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79E-4175-9A10-8D4A9EEB4D11}"/>
            </c:ext>
          </c:extLst>
        </c:ser>
        <c:ser>
          <c:idx val="5"/>
          <c:order val="5"/>
          <c:tx>
            <c:strRef>
              <c:f>'Data Organized for Plots'!$B$68</c:f>
              <c:strCache>
                <c:ptCount val="1"/>
                <c:pt idx="0">
                  <c:v>Balance of Others</c:v>
                </c:pt>
              </c:strCache>
            </c:strRef>
          </c:tx>
          <c:spPr>
            <a:ln w="28575" cap="rnd">
              <a:solidFill>
                <a:srgbClr val="400D13"/>
              </a:solidFill>
              <a:round/>
            </a:ln>
            <a:effectLst/>
          </c:spPr>
          <c:marker>
            <c:symbol val="none"/>
          </c:marker>
          <c:val>
            <c:numRef>
              <c:f>'Data Organized for Plots'!$C$68:$HK$68</c:f>
              <c:numCache>
                <c:formatCode>_(* #,##0_);_(* \(#,##0\);_(* "-"??_);_(@_)</c:formatCode>
                <c:ptCount val="217"/>
                <c:pt idx="0">
                  <c:v>25451.137000000002</c:v>
                </c:pt>
                <c:pt idx="1">
                  <c:v>16755.636999999999</c:v>
                </c:pt>
                <c:pt idx="2">
                  <c:v>18664.945</c:v>
                </c:pt>
                <c:pt idx="3">
                  <c:v>17621.912</c:v>
                </c:pt>
                <c:pt idx="4">
                  <c:v>17182.865999999998</c:v>
                </c:pt>
                <c:pt idx="5">
                  <c:v>18737.165000000001</c:v>
                </c:pt>
                <c:pt idx="6">
                  <c:v>18421.789000000001</c:v>
                </c:pt>
                <c:pt idx="7">
                  <c:v>21755.794999999998</c:v>
                </c:pt>
                <c:pt idx="8">
                  <c:v>14328.304</c:v>
                </c:pt>
                <c:pt idx="9">
                  <c:v>13718.490999999998</c:v>
                </c:pt>
                <c:pt idx="10">
                  <c:v>12897.746999999999</c:v>
                </c:pt>
                <c:pt idx="11">
                  <c:v>13778.806</c:v>
                </c:pt>
                <c:pt idx="12">
                  <c:v>14377.213999999998</c:v>
                </c:pt>
                <c:pt idx="13">
                  <c:v>12467.193000000001</c:v>
                </c:pt>
                <c:pt idx="14">
                  <c:v>15587.07</c:v>
                </c:pt>
                <c:pt idx="15">
                  <c:v>15228.079</c:v>
                </c:pt>
                <c:pt idx="16">
                  <c:v>15701.550999999999</c:v>
                </c:pt>
                <c:pt idx="17">
                  <c:v>15780.906999999997</c:v>
                </c:pt>
                <c:pt idx="18">
                  <c:v>18560.525000000001</c:v>
                </c:pt>
                <c:pt idx="19">
                  <c:v>18174.907000000003</c:v>
                </c:pt>
                <c:pt idx="20">
                  <c:v>16172.503999999999</c:v>
                </c:pt>
                <c:pt idx="21">
                  <c:v>16010.646999999999</c:v>
                </c:pt>
                <c:pt idx="22">
                  <c:v>13806.9</c:v>
                </c:pt>
                <c:pt idx="23">
                  <c:v>15889.554</c:v>
                </c:pt>
                <c:pt idx="24">
                  <c:v>20845.650999999998</c:v>
                </c:pt>
                <c:pt idx="25">
                  <c:v>17993.675000000003</c:v>
                </c:pt>
                <c:pt idx="26">
                  <c:v>18172.310999999998</c:v>
                </c:pt>
                <c:pt idx="27">
                  <c:v>16458.331999999999</c:v>
                </c:pt>
                <c:pt idx="28">
                  <c:v>15834.233999999999</c:v>
                </c:pt>
                <c:pt idx="29">
                  <c:v>18813.601000000002</c:v>
                </c:pt>
                <c:pt idx="30">
                  <c:v>20838.940999999999</c:v>
                </c:pt>
                <c:pt idx="31">
                  <c:v>21167.458999999999</c:v>
                </c:pt>
                <c:pt idx="32">
                  <c:v>16889.72</c:v>
                </c:pt>
                <c:pt idx="33">
                  <c:v>16831.654999999999</c:v>
                </c:pt>
                <c:pt idx="34">
                  <c:v>14720.258</c:v>
                </c:pt>
                <c:pt idx="35">
                  <c:v>18249.648999999998</c:v>
                </c:pt>
                <c:pt idx="36">
                  <c:v>23601.554680000001</c:v>
                </c:pt>
                <c:pt idx="37">
                  <c:v>17100.50719</c:v>
                </c:pt>
                <c:pt idx="38">
                  <c:v>17832.256790000003</c:v>
                </c:pt>
                <c:pt idx="39">
                  <c:v>17075.871209999998</c:v>
                </c:pt>
                <c:pt idx="40">
                  <c:v>18310.43201</c:v>
                </c:pt>
                <c:pt idx="41">
                  <c:v>19004.407739999999</c:v>
                </c:pt>
                <c:pt idx="42">
                  <c:v>20703.511129999999</c:v>
                </c:pt>
                <c:pt idx="43">
                  <c:v>19470.989860000001</c:v>
                </c:pt>
                <c:pt idx="44">
                  <c:v>16677.352920000001</c:v>
                </c:pt>
                <c:pt idx="45">
                  <c:v>15863.9583</c:v>
                </c:pt>
                <c:pt idx="46">
                  <c:v>14811.622079999999</c:v>
                </c:pt>
                <c:pt idx="47">
                  <c:v>18525.852579999999</c:v>
                </c:pt>
                <c:pt idx="48">
                  <c:v>20254.666860000001</c:v>
                </c:pt>
                <c:pt idx="49">
                  <c:v>14582.021190000001</c:v>
                </c:pt>
                <c:pt idx="50">
                  <c:v>16372.111580000001</c:v>
                </c:pt>
                <c:pt idx="51">
                  <c:v>14502.277550000001</c:v>
                </c:pt>
                <c:pt idx="52">
                  <c:v>14667.84131</c:v>
                </c:pt>
                <c:pt idx="53">
                  <c:v>18771.095600000001</c:v>
                </c:pt>
                <c:pt idx="54">
                  <c:v>21468.218060000003</c:v>
                </c:pt>
                <c:pt idx="55">
                  <c:v>23042.263559999999</c:v>
                </c:pt>
                <c:pt idx="56">
                  <c:v>20254.12833</c:v>
                </c:pt>
                <c:pt idx="57">
                  <c:v>17905.647059999999</c:v>
                </c:pt>
                <c:pt idx="58">
                  <c:v>14543.86931</c:v>
                </c:pt>
                <c:pt idx="59">
                  <c:v>21114.633750000001</c:v>
                </c:pt>
                <c:pt idx="60">
                  <c:v>14403.80953</c:v>
                </c:pt>
                <c:pt idx="61">
                  <c:v>12435.941260000001</c:v>
                </c:pt>
                <c:pt idx="62">
                  <c:v>12180.622090000001</c:v>
                </c:pt>
                <c:pt idx="63">
                  <c:v>12281.595080000001</c:v>
                </c:pt>
                <c:pt idx="64">
                  <c:v>12341.025949999999</c:v>
                </c:pt>
                <c:pt idx="65">
                  <c:v>13659.048639999999</c:v>
                </c:pt>
                <c:pt idx="66">
                  <c:v>15501.567929999997</c:v>
                </c:pt>
                <c:pt idx="67">
                  <c:v>16928.193010000003</c:v>
                </c:pt>
                <c:pt idx="68">
                  <c:v>12643.636829999999</c:v>
                </c:pt>
                <c:pt idx="69">
                  <c:v>13005.491890000001</c:v>
                </c:pt>
                <c:pt idx="70">
                  <c:v>12611.941720000001</c:v>
                </c:pt>
                <c:pt idx="71">
                  <c:v>12753.396710000001</c:v>
                </c:pt>
                <c:pt idx="72">
                  <c:v>14372.637340000001</c:v>
                </c:pt>
                <c:pt idx="73">
                  <c:v>16122.010490000002</c:v>
                </c:pt>
                <c:pt idx="74">
                  <c:v>13350.3284</c:v>
                </c:pt>
                <c:pt idx="75">
                  <c:v>12682.345330000002</c:v>
                </c:pt>
                <c:pt idx="76">
                  <c:v>12658.667560000002</c:v>
                </c:pt>
                <c:pt idx="77">
                  <c:v>13808.692539999998</c:v>
                </c:pt>
                <c:pt idx="78">
                  <c:v>13824.20203</c:v>
                </c:pt>
                <c:pt idx="79">
                  <c:v>15508.105160000001</c:v>
                </c:pt>
                <c:pt idx="80">
                  <c:v>12958.410339999999</c:v>
                </c:pt>
                <c:pt idx="81">
                  <c:v>12871.52274</c:v>
                </c:pt>
                <c:pt idx="82">
                  <c:v>11044.346679999999</c:v>
                </c:pt>
                <c:pt idx="83">
                  <c:v>12397.985049999999</c:v>
                </c:pt>
                <c:pt idx="84">
                  <c:v>12465.3622</c:v>
                </c:pt>
                <c:pt idx="85">
                  <c:v>11041.498120000002</c:v>
                </c:pt>
                <c:pt idx="86">
                  <c:v>11026.9746</c:v>
                </c:pt>
                <c:pt idx="87">
                  <c:v>11081.538439999998</c:v>
                </c:pt>
                <c:pt idx="88">
                  <c:v>11159.233980000001</c:v>
                </c:pt>
                <c:pt idx="89">
                  <c:v>13052.056090000002</c:v>
                </c:pt>
                <c:pt idx="90">
                  <c:v>12652.4468</c:v>
                </c:pt>
                <c:pt idx="91">
                  <c:v>12168.564690000001</c:v>
                </c:pt>
                <c:pt idx="92">
                  <c:v>11644.89869</c:v>
                </c:pt>
                <c:pt idx="93">
                  <c:v>10813.29249</c:v>
                </c:pt>
                <c:pt idx="94">
                  <c:v>10701.45535</c:v>
                </c:pt>
                <c:pt idx="95">
                  <c:v>11819.419450000001</c:v>
                </c:pt>
                <c:pt idx="96">
                  <c:v>13628.053170000001</c:v>
                </c:pt>
                <c:pt idx="97">
                  <c:v>10324.32214</c:v>
                </c:pt>
                <c:pt idx="98">
                  <c:v>10939.687360000002</c:v>
                </c:pt>
                <c:pt idx="99">
                  <c:v>9980.4799000000003</c:v>
                </c:pt>
                <c:pt idx="100">
                  <c:v>10508.498159999999</c:v>
                </c:pt>
                <c:pt idx="101">
                  <c:v>10921.73358</c:v>
                </c:pt>
                <c:pt idx="102">
                  <c:v>11495.97716</c:v>
                </c:pt>
                <c:pt idx="103">
                  <c:v>11928.134110000001</c:v>
                </c:pt>
                <c:pt idx="104">
                  <c:v>10621.17512</c:v>
                </c:pt>
                <c:pt idx="105">
                  <c:v>10273.44253</c:v>
                </c:pt>
                <c:pt idx="106">
                  <c:v>9876.9984100000001</c:v>
                </c:pt>
                <c:pt idx="107">
                  <c:v>10499.846140000001</c:v>
                </c:pt>
                <c:pt idx="108">
                  <c:v>12212.59967</c:v>
                </c:pt>
                <c:pt idx="109">
                  <c:v>9543.2488699999994</c:v>
                </c:pt>
                <c:pt idx="110">
                  <c:v>10470.474990000001</c:v>
                </c:pt>
                <c:pt idx="111">
                  <c:v>9955.1222899999993</c:v>
                </c:pt>
                <c:pt idx="112">
                  <c:v>10851.025869999999</c:v>
                </c:pt>
                <c:pt idx="113">
                  <c:v>12091.074069999999</c:v>
                </c:pt>
                <c:pt idx="114">
                  <c:v>12742.330330000001</c:v>
                </c:pt>
                <c:pt idx="115">
                  <c:v>12052.261769999999</c:v>
                </c:pt>
                <c:pt idx="116">
                  <c:v>10837.122850000002</c:v>
                </c:pt>
                <c:pt idx="117">
                  <c:v>9897.1662000000015</c:v>
                </c:pt>
                <c:pt idx="118">
                  <c:v>10023.846379999999</c:v>
                </c:pt>
                <c:pt idx="119">
                  <c:v>11861.44794</c:v>
                </c:pt>
                <c:pt idx="120">
                  <c:v>11609.889520000001</c:v>
                </c:pt>
                <c:pt idx="121">
                  <c:v>9846.9511299999995</c:v>
                </c:pt>
                <c:pt idx="122">
                  <c:v>10803.26655</c:v>
                </c:pt>
                <c:pt idx="123">
                  <c:v>10021.749299999999</c:v>
                </c:pt>
                <c:pt idx="124">
                  <c:v>10138.11429</c:v>
                </c:pt>
                <c:pt idx="125">
                  <c:v>10918.588139999998</c:v>
                </c:pt>
                <c:pt idx="126">
                  <c:v>11881.790789999999</c:v>
                </c:pt>
                <c:pt idx="127">
                  <c:v>11262.415750000002</c:v>
                </c:pt>
                <c:pt idx="128">
                  <c:v>10553.29535</c:v>
                </c:pt>
                <c:pt idx="129">
                  <c:v>10044.21718</c:v>
                </c:pt>
                <c:pt idx="130">
                  <c:v>9955.5691200000001</c:v>
                </c:pt>
                <c:pt idx="131">
                  <c:v>10853.09575</c:v>
                </c:pt>
                <c:pt idx="132">
                  <c:v>10808.565329999999</c:v>
                </c:pt>
                <c:pt idx="133">
                  <c:v>9826.3210800000015</c:v>
                </c:pt>
                <c:pt idx="134">
                  <c:v>9700.2319399999997</c:v>
                </c:pt>
                <c:pt idx="135">
                  <c:v>9186.3559400000013</c:v>
                </c:pt>
                <c:pt idx="136">
                  <c:v>9826.7963799999998</c:v>
                </c:pt>
                <c:pt idx="137">
                  <c:v>10176.60785</c:v>
                </c:pt>
                <c:pt idx="138">
                  <c:v>10994.111099999998</c:v>
                </c:pt>
                <c:pt idx="139">
                  <c:v>10745.075000000001</c:v>
                </c:pt>
                <c:pt idx="140">
                  <c:v>10052.38342</c:v>
                </c:pt>
                <c:pt idx="141">
                  <c:v>9993.1919099999996</c:v>
                </c:pt>
                <c:pt idx="142">
                  <c:v>10046.443370000001</c:v>
                </c:pt>
                <c:pt idx="143">
                  <c:v>10702.70119</c:v>
                </c:pt>
                <c:pt idx="144">
                  <c:v>11485.782060000001</c:v>
                </c:pt>
                <c:pt idx="145">
                  <c:v>9807.6979700000011</c:v>
                </c:pt>
                <c:pt idx="146">
                  <c:v>10645.42909</c:v>
                </c:pt>
                <c:pt idx="147">
                  <c:v>9746.9461200000005</c:v>
                </c:pt>
                <c:pt idx="148">
                  <c:v>10871.92584</c:v>
                </c:pt>
                <c:pt idx="149">
                  <c:v>10850.04256</c:v>
                </c:pt>
                <c:pt idx="150">
                  <c:v>11831.984999999999</c:v>
                </c:pt>
                <c:pt idx="151">
                  <c:v>11612.135250000001</c:v>
                </c:pt>
                <c:pt idx="152">
                  <c:v>10822.797830000001</c:v>
                </c:pt>
                <c:pt idx="153">
                  <c:v>10709.587390000001</c:v>
                </c:pt>
                <c:pt idx="154">
                  <c:v>10446.26748</c:v>
                </c:pt>
                <c:pt idx="155">
                  <c:v>11407.006729999999</c:v>
                </c:pt>
                <c:pt idx="156">
                  <c:v>15927.356220000001</c:v>
                </c:pt>
                <c:pt idx="157">
                  <c:v>10678.05406</c:v>
                </c:pt>
                <c:pt idx="158">
                  <c:v>11943.7565</c:v>
                </c:pt>
                <c:pt idx="159">
                  <c:v>9999.0844899999993</c:v>
                </c:pt>
                <c:pt idx="160">
                  <c:v>10577.23841</c:v>
                </c:pt>
                <c:pt idx="161">
                  <c:v>10848.306890000002</c:v>
                </c:pt>
                <c:pt idx="162">
                  <c:v>11343.260750000001</c:v>
                </c:pt>
                <c:pt idx="163">
                  <c:v>11395.46358</c:v>
                </c:pt>
                <c:pt idx="164">
                  <c:v>10775.55551</c:v>
                </c:pt>
                <c:pt idx="165">
                  <c:v>10215.5798</c:v>
                </c:pt>
                <c:pt idx="166">
                  <c:v>10533.42181</c:v>
                </c:pt>
                <c:pt idx="167">
                  <c:v>11344.249890000001</c:v>
                </c:pt>
                <c:pt idx="168">
                  <c:v>12142.449149999999</c:v>
                </c:pt>
                <c:pt idx="169">
                  <c:v>14486.94153</c:v>
                </c:pt>
                <c:pt idx="170">
                  <c:v>10483.05027</c:v>
                </c:pt>
                <c:pt idx="171">
                  <c:v>10050.873170000001</c:v>
                </c:pt>
                <c:pt idx="172">
                  <c:v>10748.809219999999</c:v>
                </c:pt>
                <c:pt idx="173">
                  <c:v>10747.03656</c:v>
                </c:pt>
                <c:pt idx="174">
                  <c:v>11984.409509999999</c:v>
                </c:pt>
                <c:pt idx="175">
                  <c:v>11682.979800000001</c:v>
                </c:pt>
                <c:pt idx="176">
                  <c:v>10884.9506</c:v>
                </c:pt>
                <c:pt idx="177">
                  <c:v>10300.522840000001</c:v>
                </c:pt>
                <c:pt idx="178">
                  <c:v>10462.003850000001</c:v>
                </c:pt>
                <c:pt idx="179">
                  <c:v>10968.68014</c:v>
                </c:pt>
                <c:pt idx="180">
                  <c:v>11436.176890000001</c:v>
                </c:pt>
                <c:pt idx="181">
                  <c:v>10670.023850000001</c:v>
                </c:pt>
                <c:pt idx="182">
                  <c:v>10615.550700000002</c:v>
                </c:pt>
                <c:pt idx="183">
                  <c:v>10067.75988</c:v>
                </c:pt>
                <c:pt idx="184">
                  <c:v>10644.514509999999</c:v>
                </c:pt>
                <c:pt idx="185">
                  <c:v>10659.75481</c:v>
                </c:pt>
                <c:pt idx="186">
                  <c:v>11432.71227</c:v>
                </c:pt>
                <c:pt idx="187">
                  <c:v>11554.00654</c:v>
                </c:pt>
                <c:pt idx="188">
                  <c:v>10604.740449999999</c:v>
                </c:pt>
                <c:pt idx="189">
                  <c:v>9815.1905100000004</c:v>
                </c:pt>
                <c:pt idx="190">
                  <c:v>10626.54178</c:v>
                </c:pt>
                <c:pt idx="191">
                  <c:v>11225.765799999999</c:v>
                </c:pt>
                <c:pt idx="192">
                  <c:v>11039.864599999999</c:v>
                </c:pt>
                <c:pt idx="193">
                  <c:v>9687.5927900000006</c:v>
                </c:pt>
                <c:pt idx="194">
                  <c:v>10466.289970000002</c:v>
                </c:pt>
                <c:pt idx="195">
                  <c:v>9568.0284499999998</c:v>
                </c:pt>
                <c:pt idx="196">
                  <c:v>10286.95325</c:v>
                </c:pt>
                <c:pt idx="197">
                  <c:v>10441.73717</c:v>
                </c:pt>
                <c:pt idx="198">
                  <c:v>10935.60979</c:v>
                </c:pt>
                <c:pt idx="199">
                  <c:v>10993.677180000001</c:v>
                </c:pt>
                <c:pt idx="200">
                  <c:v>10017.367189999999</c:v>
                </c:pt>
                <c:pt idx="201">
                  <c:v>9805.5981300000003</c:v>
                </c:pt>
                <c:pt idx="202">
                  <c:v>10250.63845</c:v>
                </c:pt>
                <c:pt idx="203">
                  <c:v>12148.028369999998</c:v>
                </c:pt>
                <c:pt idx="204">
                  <c:v>15371.846570000002</c:v>
                </c:pt>
                <c:pt idx="205">
                  <c:v>9974.9868199999983</c:v>
                </c:pt>
                <c:pt idx="206">
                  <c:v>10455.859200000001</c:v>
                </c:pt>
                <c:pt idx="207">
                  <c:v>9632.4545099999996</c:v>
                </c:pt>
                <c:pt idx="208">
                  <c:v>10239.976789999999</c:v>
                </c:pt>
                <c:pt idx="209">
                  <c:v>10676.92182</c:v>
                </c:pt>
                <c:pt idx="210">
                  <c:v>11037.120969999998</c:v>
                </c:pt>
                <c:pt idx="211">
                  <c:v>10941.22683</c:v>
                </c:pt>
                <c:pt idx="212">
                  <c:v>9981.9617100000014</c:v>
                </c:pt>
                <c:pt idx="213">
                  <c:v>9884.8200199999992</c:v>
                </c:pt>
                <c:pt idx="214">
                  <c:v>10098.514800000001</c:v>
                </c:pt>
                <c:pt idx="215">
                  <c:v>10656.158940000001</c:v>
                </c:pt>
                <c:pt idx="216">
                  <c:v>10998.670929999998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79E-4175-9A10-8D4A9EEB4D11}"/>
            </c:ext>
          </c:extLst>
        </c:ser>
        <c:ser>
          <c:idx val="14"/>
          <c:order val="6"/>
          <c:tx>
            <c:strRef>
              <c:f>'Data Organized for Plots'!$B$64</c:f>
              <c:strCache>
                <c:ptCount val="1"/>
                <c:pt idx="0">
                  <c:v>Wind</c:v>
                </c:pt>
              </c:strCache>
            </c:strRef>
          </c:tx>
          <c:spPr>
            <a:ln w="28575" cap="rnd">
              <a:solidFill>
                <a:srgbClr val="5D9732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Plots'!$C$64:$HK$64</c:f>
              <c:numCache>
                <c:formatCode>_(* #,##0_);_(* \(#,##0\);_(* "-"??_);_(@_)</c:formatCode>
                <c:ptCount val="217"/>
                <c:pt idx="0">
                  <c:v>389.25</c:v>
                </c:pt>
                <c:pt idx="1">
                  <c:v>431.24200000000002</c:v>
                </c:pt>
                <c:pt idx="2">
                  <c:v>532.12</c:v>
                </c:pt>
                <c:pt idx="3">
                  <c:v>684.69500000000005</c:v>
                </c:pt>
                <c:pt idx="4">
                  <c:v>635.029</c:v>
                </c:pt>
                <c:pt idx="5">
                  <c:v>669.63400000000001</c:v>
                </c:pt>
                <c:pt idx="6">
                  <c:v>634.99199999999996</c:v>
                </c:pt>
                <c:pt idx="7">
                  <c:v>577.20600000000002</c:v>
                </c:pt>
                <c:pt idx="8">
                  <c:v>490.22899999999998</c:v>
                </c:pt>
                <c:pt idx="9">
                  <c:v>606.82899999999995</c:v>
                </c:pt>
                <c:pt idx="10">
                  <c:v>470.44799999999998</c:v>
                </c:pt>
                <c:pt idx="11">
                  <c:v>615.65700000000004</c:v>
                </c:pt>
                <c:pt idx="12">
                  <c:v>811.40200000000004</c:v>
                </c:pt>
                <c:pt idx="13">
                  <c:v>713.93200000000002</c:v>
                </c:pt>
                <c:pt idx="14">
                  <c:v>852.10199999999998</c:v>
                </c:pt>
                <c:pt idx="15">
                  <c:v>1024.4169999999999</c:v>
                </c:pt>
                <c:pt idx="16">
                  <c:v>1077.6410000000001</c:v>
                </c:pt>
                <c:pt idx="17">
                  <c:v>1126.3150000000001</c:v>
                </c:pt>
                <c:pt idx="18">
                  <c:v>890.45500000000004</c:v>
                </c:pt>
                <c:pt idx="19">
                  <c:v>976.69100000000003</c:v>
                </c:pt>
                <c:pt idx="20">
                  <c:v>735.82799999999997</c:v>
                </c:pt>
                <c:pt idx="21">
                  <c:v>734.35500000000002</c:v>
                </c:pt>
                <c:pt idx="22">
                  <c:v>655.94600000000003</c:v>
                </c:pt>
                <c:pt idx="23">
                  <c:v>755.19399999999996</c:v>
                </c:pt>
                <c:pt idx="24">
                  <c:v>632.34</c:v>
                </c:pt>
                <c:pt idx="25">
                  <c:v>745.375</c:v>
                </c:pt>
                <c:pt idx="26">
                  <c:v>1036.104</c:v>
                </c:pt>
                <c:pt idx="27">
                  <c:v>1092.7660000000001</c:v>
                </c:pt>
                <c:pt idx="28">
                  <c:v>1006.383</c:v>
                </c:pt>
                <c:pt idx="29">
                  <c:v>1047.144</c:v>
                </c:pt>
                <c:pt idx="30">
                  <c:v>953.39599999999996</c:v>
                </c:pt>
                <c:pt idx="31">
                  <c:v>815.42899999999997</c:v>
                </c:pt>
                <c:pt idx="32">
                  <c:v>895.05399999999997</c:v>
                </c:pt>
                <c:pt idx="33">
                  <c:v>897.16099999999994</c:v>
                </c:pt>
                <c:pt idx="34">
                  <c:v>961.43200000000002</c:v>
                </c:pt>
                <c:pt idx="35">
                  <c:v>1104.8810000000001</c:v>
                </c:pt>
                <c:pt idx="36">
                  <c:v>999.44520999999997</c:v>
                </c:pt>
                <c:pt idx="37">
                  <c:v>1021.56897</c:v>
                </c:pt>
                <c:pt idx="38">
                  <c:v>1291.2239999999999</c:v>
                </c:pt>
                <c:pt idx="39">
                  <c:v>1294.8568</c:v>
                </c:pt>
                <c:pt idx="40">
                  <c:v>1701.65148</c:v>
                </c:pt>
                <c:pt idx="41">
                  <c:v>1397.2057400000001</c:v>
                </c:pt>
                <c:pt idx="42">
                  <c:v>1164.3700899999999</c:v>
                </c:pt>
                <c:pt idx="43">
                  <c:v>1050.71885</c:v>
                </c:pt>
                <c:pt idx="44">
                  <c:v>1089.6152300000001</c:v>
                </c:pt>
                <c:pt idx="45">
                  <c:v>1028.8727200000001</c:v>
                </c:pt>
                <c:pt idx="46">
                  <c:v>932.20299999999997</c:v>
                </c:pt>
                <c:pt idx="47">
                  <c:v>1172.0086699999999</c:v>
                </c:pt>
                <c:pt idx="48">
                  <c:v>1131.5685000000001</c:v>
                </c:pt>
                <c:pt idx="49">
                  <c:v>966.48177999999996</c:v>
                </c:pt>
                <c:pt idx="50">
                  <c:v>1560.62565</c:v>
                </c:pt>
                <c:pt idx="51">
                  <c:v>1697.5037</c:v>
                </c:pt>
                <c:pt idx="52">
                  <c:v>1746.4295500000001</c:v>
                </c:pt>
                <c:pt idx="53">
                  <c:v>1796.92435</c:v>
                </c:pt>
                <c:pt idx="54">
                  <c:v>1420.94183</c:v>
                </c:pt>
                <c:pt idx="55">
                  <c:v>1138.03152</c:v>
                </c:pt>
                <c:pt idx="56">
                  <c:v>1468.3469600000001</c:v>
                </c:pt>
                <c:pt idx="57">
                  <c:v>1446.1898200000001</c:v>
                </c:pt>
                <c:pt idx="58">
                  <c:v>1609.69148</c:v>
                </c:pt>
                <c:pt idx="59">
                  <c:v>1827.8138899999999</c:v>
                </c:pt>
                <c:pt idx="60">
                  <c:v>2382.6333500000001</c:v>
                </c:pt>
                <c:pt idx="61">
                  <c:v>1921.9584400000001</c:v>
                </c:pt>
                <c:pt idx="62">
                  <c:v>2358.6317399999998</c:v>
                </c:pt>
                <c:pt idx="63">
                  <c:v>2471.7622500000002</c:v>
                </c:pt>
                <c:pt idx="64">
                  <c:v>2458.6826000000001</c:v>
                </c:pt>
                <c:pt idx="65">
                  <c:v>2051.7656299999999</c:v>
                </c:pt>
                <c:pt idx="66">
                  <c:v>1955.06423</c:v>
                </c:pt>
                <c:pt idx="67">
                  <c:v>1655.18688</c:v>
                </c:pt>
                <c:pt idx="68">
                  <c:v>1879.1437800000001</c:v>
                </c:pt>
                <c:pt idx="69">
                  <c:v>2442.12988</c:v>
                </c:pt>
                <c:pt idx="70">
                  <c:v>2540.48864</c:v>
                </c:pt>
                <c:pt idx="71">
                  <c:v>2471.6895800000002</c:v>
                </c:pt>
                <c:pt idx="72">
                  <c:v>2452.3146400000001</c:v>
                </c:pt>
                <c:pt idx="73">
                  <c:v>2519.7928499999998</c:v>
                </c:pt>
                <c:pt idx="74">
                  <c:v>3047.0924300000001</c:v>
                </c:pt>
                <c:pt idx="75">
                  <c:v>3171.7031499999998</c:v>
                </c:pt>
                <c:pt idx="76">
                  <c:v>2952.3406300000001</c:v>
                </c:pt>
                <c:pt idx="77">
                  <c:v>2620.4164500000002</c:v>
                </c:pt>
                <c:pt idx="78">
                  <c:v>2158.3724400000001</c:v>
                </c:pt>
                <c:pt idx="79">
                  <c:v>2699.3646899999999</c:v>
                </c:pt>
                <c:pt idx="80">
                  <c:v>2866.7215500000002</c:v>
                </c:pt>
                <c:pt idx="81">
                  <c:v>3376.5402800000002</c:v>
                </c:pt>
                <c:pt idx="82">
                  <c:v>3095.0364300000001</c:v>
                </c:pt>
                <c:pt idx="83">
                  <c:v>3490.2318799999998</c:v>
                </c:pt>
                <c:pt idx="84">
                  <c:v>4273.1854000000003</c:v>
                </c:pt>
                <c:pt idx="85">
                  <c:v>3851.7487000000001</c:v>
                </c:pt>
                <c:pt idx="86">
                  <c:v>4782.0199499999999</c:v>
                </c:pt>
                <c:pt idx="87">
                  <c:v>5225.2820300000003</c:v>
                </c:pt>
                <c:pt idx="88">
                  <c:v>5340.2839199999999</c:v>
                </c:pt>
                <c:pt idx="89">
                  <c:v>5140.3764000000001</c:v>
                </c:pt>
                <c:pt idx="90">
                  <c:v>4008.4005900000002</c:v>
                </c:pt>
                <c:pt idx="91">
                  <c:v>3264.4061499999998</c:v>
                </c:pt>
                <c:pt idx="92">
                  <c:v>3111.4518200000002</c:v>
                </c:pt>
                <c:pt idx="93">
                  <c:v>4756.4009400000004</c:v>
                </c:pt>
                <c:pt idx="94">
                  <c:v>4993.6456399999997</c:v>
                </c:pt>
                <c:pt idx="95">
                  <c:v>6615.8985400000001</c:v>
                </c:pt>
                <c:pt idx="96">
                  <c:v>5950.8246499999996</c:v>
                </c:pt>
                <c:pt idx="97">
                  <c:v>5852.1750099999999</c:v>
                </c:pt>
                <c:pt idx="98">
                  <c:v>7099.0629200000003</c:v>
                </c:pt>
                <c:pt idx="99">
                  <c:v>7457.6960200000003</c:v>
                </c:pt>
                <c:pt idx="100">
                  <c:v>6261.9611000000004</c:v>
                </c:pt>
                <c:pt idx="101">
                  <c:v>5599.42191</c:v>
                </c:pt>
                <c:pt idx="102">
                  <c:v>4954.9413199999999</c:v>
                </c:pt>
                <c:pt idx="103">
                  <c:v>5464.4736199999998</c:v>
                </c:pt>
                <c:pt idx="104">
                  <c:v>4650.7078799999999</c:v>
                </c:pt>
                <c:pt idx="105">
                  <c:v>6813.6259200000004</c:v>
                </c:pt>
                <c:pt idx="106">
                  <c:v>6875.1830200000004</c:v>
                </c:pt>
                <c:pt idx="107">
                  <c:v>6906.0583299999998</c:v>
                </c:pt>
                <c:pt idx="108">
                  <c:v>6854.3365800000001</c:v>
                </c:pt>
                <c:pt idx="109">
                  <c:v>5431.8579300000001</c:v>
                </c:pt>
                <c:pt idx="110">
                  <c:v>8589.0768200000002</c:v>
                </c:pt>
                <c:pt idx="111">
                  <c:v>9764.4559800000006</c:v>
                </c:pt>
                <c:pt idx="112">
                  <c:v>8697.5248699999993</c:v>
                </c:pt>
                <c:pt idx="113">
                  <c:v>8049.02142</c:v>
                </c:pt>
                <c:pt idx="114">
                  <c:v>6723.8911799999996</c:v>
                </c:pt>
                <c:pt idx="115">
                  <c:v>6685.8550500000001</c:v>
                </c:pt>
                <c:pt idx="116">
                  <c:v>7105.5021999999999</c:v>
                </c:pt>
                <c:pt idx="117">
                  <c:v>7943.8076099999998</c:v>
                </c:pt>
                <c:pt idx="118">
                  <c:v>9747.6190999999999</c:v>
                </c:pt>
                <c:pt idx="119">
                  <c:v>9059.2973600000005</c:v>
                </c:pt>
                <c:pt idx="120">
                  <c:v>8550.4948000000004</c:v>
                </c:pt>
                <c:pt idx="121">
                  <c:v>10451.561900000001</c:v>
                </c:pt>
                <c:pt idx="122">
                  <c:v>10544.646049999999</c:v>
                </c:pt>
                <c:pt idx="123">
                  <c:v>12421.65683</c:v>
                </c:pt>
                <c:pt idx="124">
                  <c:v>11772.160749999999</c:v>
                </c:pt>
                <c:pt idx="125">
                  <c:v>10985.06912</c:v>
                </c:pt>
                <c:pt idx="126">
                  <c:v>7488.6290499999996</c:v>
                </c:pt>
                <c:pt idx="127">
                  <c:v>7473.5940199999995</c:v>
                </c:pt>
                <c:pt idx="128">
                  <c:v>6869.0293000000001</c:v>
                </c:pt>
                <c:pt idx="129">
                  <c:v>10525.428959999999</c:v>
                </c:pt>
                <c:pt idx="130">
                  <c:v>12438.55312</c:v>
                </c:pt>
                <c:pt idx="131">
                  <c:v>10655.774729999999</c:v>
                </c:pt>
                <c:pt idx="132">
                  <c:v>13630.85627</c:v>
                </c:pt>
                <c:pt idx="133">
                  <c:v>11051.714169999999</c:v>
                </c:pt>
                <c:pt idx="134">
                  <c:v>14027.34496</c:v>
                </c:pt>
                <c:pt idx="135">
                  <c:v>12709.03261</c:v>
                </c:pt>
                <c:pt idx="136">
                  <c:v>12540.324269999999</c:v>
                </c:pt>
                <c:pt idx="137">
                  <c:v>11972.15949</c:v>
                </c:pt>
                <c:pt idx="138">
                  <c:v>8823.0830000000005</c:v>
                </c:pt>
                <c:pt idx="139">
                  <c:v>8469.4189900000001</c:v>
                </c:pt>
                <c:pt idx="140">
                  <c:v>8789.8654600000009</c:v>
                </c:pt>
                <c:pt idx="141">
                  <c:v>12635.90112</c:v>
                </c:pt>
                <c:pt idx="142">
                  <c:v>11648.496800000001</c:v>
                </c:pt>
                <c:pt idx="143">
                  <c:v>14523.51758</c:v>
                </c:pt>
                <c:pt idx="144">
                  <c:v>14738.50426</c:v>
                </c:pt>
                <c:pt idx="145">
                  <c:v>14075.590679999999</c:v>
                </c:pt>
                <c:pt idx="146">
                  <c:v>15755.65337</c:v>
                </c:pt>
                <c:pt idx="147">
                  <c:v>17476.274290000001</c:v>
                </c:pt>
                <c:pt idx="148">
                  <c:v>16238.70213</c:v>
                </c:pt>
                <c:pt idx="149">
                  <c:v>13748.10576</c:v>
                </c:pt>
                <c:pt idx="150">
                  <c:v>11093.61355</c:v>
                </c:pt>
                <c:pt idx="151">
                  <c:v>9633.8836800000008</c:v>
                </c:pt>
                <c:pt idx="152">
                  <c:v>11674.08115</c:v>
                </c:pt>
                <c:pt idx="153">
                  <c:v>13635.01809</c:v>
                </c:pt>
                <c:pt idx="154">
                  <c:v>15803.259679999999</c:v>
                </c:pt>
                <c:pt idx="155">
                  <c:v>13967.05881</c:v>
                </c:pt>
                <c:pt idx="156">
                  <c:v>17911.214329999999</c:v>
                </c:pt>
                <c:pt idx="157">
                  <c:v>14008.660449999999</c:v>
                </c:pt>
                <c:pt idx="158">
                  <c:v>17735.882900000001</c:v>
                </c:pt>
                <c:pt idx="159">
                  <c:v>18635.549169999998</c:v>
                </c:pt>
                <c:pt idx="160">
                  <c:v>15601.366840000001</c:v>
                </c:pt>
                <c:pt idx="161">
                  <c:v>15798.81712</c:v>
                </c:pt>
                <c:pt idx="162">
                  <c:v>12187.39242</c:v>
                </c:pt>
                <c:pt idx="163">
                  <c:v>10170.520759999999</c:v>
                </c:pt>
                <c:pt idx="164">
                  <c:v>11519.76842</c:v>
                </c:pt>
                <c:pt idx="165">
                  <c:v>14507.93111</c:v>
                </c:pt>
                <c:pt idx="166">
                  <c:v>18866.928810000001</c:v>
                </c:pt>
                <c:pt idx="167">
                  <c:v>14711.249470000001</c:v>
                </c:pt>
                <c:pt idx="168">
                  <c:v>15162.14633</c:v>
                </c:pt>
                <c:pt idx="169">
                  <c:v>14921.545340000001</c:v>
                </c:pt>
                <c:pt idx="170">
                  <c:v>15307.92894</c:v>
                </c:pt>
                <c:pt idx="171">
                  <c:v>17867.14921</c:v>
                </c:pt>
                <c:pt idx="172">
                  <c:v>17151.34131</c:v>
                </c:pt>
                <c:pt idx="173">
                  <c:v>13421.26619</c:v>
                </c:pt>
                <c:pt idx="174">
                  <c:v>13675.44937</c:v>
                </c:pt>
                <c:pt idx="175">
                  <c:v>13080.02756</c:v>
                </c:pt>
                <c:pt idx="176">
                  <c:v>13971.566510000001</c:v>
                </c:pt>
                <c:pt idx="177">
                  <c:v>16380.03853</c:v>
                </c:pt>
                <c:pt idx="178">
                  <c:v>19681.715639999999</c:v>
                </c:pt>
                <c:pt idx="179">
                  <c:v>20098.372770000002</c:v>
                </c:pt>
                <c:pt idx="180">
                  <c:v>18466.40151</c:v>
                </c:pt>
                <c:pt idx="181">
                  <c:v>20138.227800000001</c:v>
                </c:pt>
                <c:pt idx="182">
                  <c:v>21939.409329999999</c:v>
                </c:pt>
                <c:pt idx="183">
                  <c:v>20799.303449999999</c:v>
                </c:pt>
                <c:pt idx="184">
                  <c:v>18847.898669999999</c:v>
                </c:pt>
                <c:pt idx="185">
                  <c:v>16303.4413</c:v>
                </c:pt>
                <c:pt idx="186">
                  <c:v>17618.357120000001</c:v>
                </c:pt>
                <c:pt idx="187">
                  <c:v>13589.326150000001</c:v>
                </c:pt>
                <c:pt idx="188">
                  <c:v>16403.640169999999</c:v>
                </c:pt>
                <c:pt idx="189">
                  <c:v>20335.389780000001</c:v>
                </c:pt>
                <c:pt idx="190">
                  <c:v>19405.642110000001</c:v>
                </c:pt>
                <c:pt idx="191">
                  <c:v>23145.524740000001</c:v>
                </c:pt>
                <c:pt idx="192">
                  <c:v>19840.2863</c:v>
                </c:pt>
                <c:pt idx="193">
                  <c:v>21197.920340000001</c:v>
                </c:pt>
                <c:pt idx="194">
                  <c:v>24992.928329999999</c:v>
                </c:pt>
                <c:pt idx="195">
                  <c:v>24613.279579999999</c:v>
                </c:pt>
                <c:pt idx="196">
                  <c:v>22450.034100000001</c:v>
                </c:pt>
                <c:pt idx="197">
                  <c:v>19809.11895</c:v>
                </c:pt>
                <c:pt idx="198">
                  <c:v>15960.458850000001</c:v>
                </c:pt>
                <c:pt idx="199">
                  <c:v>13621.043680000001</c:v>
                </c:pt>
                <c:pt idx="200">
                  <c:v>17855.18737</c:v>
                </c:pt>
                <c:pt idx="201">
                  <c:v>25305.652419999999</c:v>
                </c:pt>
                <c:pt idx="202">
                  <c:v>24081.554220000002</c:v>
                </c:pt>
                <c:pt idx="203">
                  <c:v>24575.197749999999</c:v>
                </c:pt>
                <c:pt idx="204">
                  <c:v>26861.822390000001</c:v>
                </c:pt>
                <c:pt idx="205">
                  <c:v>24095.764800000001</c:v>
                </c:pt>
                <c:pt idx="206">
                  <c:v>27283.190060000001</c:v>
                </c:pt>
                <c:pt idx="207">
                  <c:v>26782.70667</c:v>
                </c:pt>
                <c:pt idx="208">
                  <c:v>23602.772250000002</c:v>
                </c:pt>
                <c:pt idx="209">
                  <c:v>24376.498729999999</c:v>
                </c:pt>
                <c:pt idx="210">
                  <c:v>16013.565919999999</c:v>
                </c:pt>
                <c:pt idx="211">
                  <c:v>19530.397229999999</c:v>
                </c:pt>
                <c:pt idx="212">
                  <c:v>17976.62686</c:v>
                </c:pt>
                <c:pt idx="213">
                  <c:v>21146.83581</c:v>
                </c:pt>
                <c:pt idx="214">
                  <c:v>22456.95089</c:v>
                </c:pt>
                <c:pt idx="215">
                  <c:v>24824.683280000001</c:v>
                </c:pt>
                <c:pt idx="216">
                  <c:v>25164.534759999999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79E-4175-9A10-8D4A9EEB4D11}"/>
            </c:ext>
          </c:extLst>
        </c:ser>
        <c:ser>
          <c:idx val="15"/>
          <c:order val="7"/>
          <c:tx>
            <c:strRef>
              <c:f>'Data Organized for Plots'!$B$65</c:f>
              <c:strCache>
                <c:ptCount val="1"/>
                <c:pt idx="0">
                  <c:v>Solar</c:v>
                </c:pt>
              </c:strCache>
            </c:strRef>
          </c:tx>
          <c:spPr>
            <a:ln w="28575" cap="rnd">
              <a:solidFill>
                <a:srgbClr val="FFC702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Plots'!$C$65:$HK$65</c:f>
              <c:numCache>
                <c:formatCode>_(* #,##0_);_(* \(#,##0\);_(* "-"??_);_(@_)</c:formatCode>
                <c:ptCount val="217"/>
                <c:pt idx="0">
                  <c:v>6.5</c:v>
                </c:pt>
                <c:pt idx="1">
                  <c:v>12.568</c:v>
                </c:pt>
                <c:pt idx="2">
                  <c:v>31.498000000000001</c:v>
                </c:pt>
                <c:pt idx="3">
                  <c:v>38.759</c:v>
                </c:pt>
                <c:pt idx="4">
                  <c:v>81.052999999999997</c:v>
                </c:pt>
                <c:pt idx="5">
                  <c:v>91.143000000000001</c:v>
                </c:pt>
                <c:pt idx="6">
                  <c:v>91.994</c:v>
                </c:pt>
                <c:pt idx="7">
                  <c:v>85.299000000000007</c:v>
                </c:pt>
                <c:pt idx="8">
                  <c:v>64.802999999999997</c:v>
                </c:pt>
                <c:pt idx="9">
                  <c:v>20.812999999999999</c:v>
                </c:pt>
                <c:pt idx="10">
                  <c:v>14.289</c:v>
                </c:pt>
                <c:pt idx="11">
                  <c:v>4.0359999999999996</c:v>
                </c:pt>
                <c:pt idx="12">
                  <c:v>11.32</c:v>
                </c:pt>
                <c:pt idx="13">
                  <c:v>23.565000000000001</c:v>
                </c:pt>
                <c:pt idx="14">
                  <c:v>44.396999999999998</c:v>
                </c:pt>
                <c:pt idx="15">
                  <c:v>45.857999999999997</c:v>
                </c:pt>
                <c:pt idx="16">
                  <c:v>57.64</c:v>
                </c:pt>
                <c:pt idx="17">
                  <c:v>95.543000000000006</c:v>
                </c:pt>
                <c:pt idx="18">
                  <c:v>85.537000000000006</c:v>
                </c:pt>
                <c:pt idx="19">
                  <c:v>74.924999999999997</c:v>
                </c:pt>
                <c:pt idx="20">
                  <c:v>52.607999999999997</c:v>
                </c:pt>
                <c:pt idx="21">
                  <c:v>30.956</c:v>
                </c:pt>
                <c:pt idx="22">
                  <c:v>28.175000000000001</c:v>
                </c:pt>
                <c:pt idx="23">
                  <c:v>4.3070000000000004</c:v>
                </c:pt>
                <c:pt idx="24">
                  <c:v>13.21701</c:v>
                </c:pt>
                <c:pt idx="25">
                  <c:v>17.830269999999999</c:v>
                </c:pt>
                <c:pt idx="26">
                  <c:v>50.027090000000001</c:v>
                </c:pt>
                <c:pt idx="27">
                  <c:v>60.308999999999997</c:v>
                </c:pt>
                <c:pt idx="28">
                  <c:v>67.962000000000003</c:v>
                </c:pt>
                <c:pt idx="29">
                  <c:v>90.682000000000002</c:v>
                </c:pt>
                <c:pt idx="30">
                  <c:v>62.406999999999996</c:v>
                </c:pt>
                <c:pt idx="31">
                  <c:v>61.991999999999997</c:v>
                </c:pt>
                <c:pt idx="32">
                  <c:v>55.856999999999999</c:v>
                </c:pt>
                <c:pt idx="33">
                  <c:v>35.436</c:v>
                </c:pt>
                <c:pt idx="34">
                  <c:v>14.031000000000001</c:v>
                </c:pt>
                <c:pt idx="35">
                  <c:v>4.2510000000000003</c:v>
                </c:pt>
                <c:pt idx="36">
                  <c:v>12.60957</c:v>
                </c:pt>
                <c:pt idx="37">
                  <c:v>10.86173</c:v>
                </c:pt>
                <c:pt idx="38">
                  <c:v>52.929450000000003</c:v>
                </c:pt>
                <c:pt idx="39">
                  <c:v>56.901890000000002</c:v>
                </c:pt>
                <c:pt idx="40">
                  <c:v>81.775729999999996</c:v>
                </c:pt>
                <c:pt idx="41">
                  <c:v>87.876000000000005</c:v>
                </c:pt>
                <c:pt idx="42">
                  <c:v>82.102530000000002</c:v>
                </c:pt>
                <c:pt idx="43">
                  <c:v>72.846000000000004</c:v>
                </c:pt>
                <c:pt idx="44">
                  <c:v>60.631689999999999</c:v>
                </c:pt>
                <c:pt idx="45">
                  <c:v>33.521090000000001</c:v>
                </c:pt>
                <c:pt idx="46">
                  <c:v>15.341570000000001</c:v>
                </c:pt>
                <c:pt idx="47">
                  <c:v>7.7577600000000002</c:v>
                </c:pt>
                <c:pt idx="48">
                  <c:v>8.6675400000000007</c:v>
                </c:pt>
                <c:pt idx="49">
                  <c:v>13.08154</c:v>
                </c:pt>
                <c:pt idx="50">
                  <c:v>38.157089999999997</c:v>
                </c:pt>
                <c:pt idx="51">
                  <c:v>58.263249999999999</c:v>
                </c:pt>
                <c:pt idx="52">
                  <c:v>81.152709999999999</c:v>
                </c:pt>
                <c:pt idx="53">
                  <c:v>88.476249999999993</c:v>
                </c:pt>
                <c:pt idx="54">
                  <c:v>72.329009999999997</c:v>
                </c:pt>
                <c:pt idx="55">
                  <c:v>75.845479999999995</c:v>
                </c:pt>
                <c:pt idx="56">
                  <c:v>61.107700000000001</c:v>
                </c:pt>
                <c:pt idx="57">
                  <c:v>37.665149999999997</c:v>
                </c:pt>
                <c:pt idx="58">
                  <c:v>12.7552</c:v>
                </c:pt>
                <c:pt idx="59">
                  <c:v>2.7934199999999998</c:v>
                </c:pt>
                <c:pt idx="60">
                  <c:v>12.9353</c:v>
                </c:pt>
                <c:pt idx="61">
                  <c:v>19.53284</c:v>
                </c:pt>
                <c:pt idx="62">
                  <c:v>33.403849999999998</c:v>
                </c:pt>
                <c:pt idx="63">
                  <c:v>52.07432</c:v>
                </c:pt>
                <c:pt idx="64">
                  <c:v>70.735119999999995</c:v>
                </c:pt>
                <c:pt idx="65">
                  <c:v>69.702070000000006</c:v>
                </c:pt>
                <c:pt idx="66">
                  <c:v>61.655909999999999</c:v>
                </c:pt>
                <c:pt idx="67">
                  <c:v>82.993160000000003</c:v>
                </c:pt>
                <c:pt idx="68">
                  <c:v>53.990220000000001</c:v>
                </c:pt>
                <c:pt idx="69">
                  <c:v>32.283459999999998</c:v>
                </c:pt>
                <c:pt idx="70">
                  <c:v>15.68648</c:v>
                </c:pt>
                <c:pt idx="71">
                  <c:v>2.7132800000000001</c:v>
                </c:pt>
                <c:pt idx="72">
                  <c:v>12.84165</c:v>
                </c:pt>
                <c:pt idx="73">
                  <c:v>19.244450000000001</c:v>
                </c:pt>
                <c:pt idx="74">
                  <c:v>48.487949999999998</c:v>
                </c:pt>
                <c:pt idx="75">
                  <c:v>54.46434</c:v>
                </c:pt>
                <c:pt idx="76">
                  <c:v>84.191760000000002</c:v>
                </c:pt>
                <c:pt idx="77">
                  <c:v>84.458280000000002</c:v>
                </c:pt>
                <c:pt idx="78">
                  <c:v>85.792929999999998</c:v>
                </c:pt>
                <c:pt idx="79">
                  <c:v>75.163420000000002</c:v>
                </c:pt>
                <c:pt idx="80">
                  <c:v>68.212249999999997</c:v>
                </c:pt>
                <c:pt idx="81">
                  <c:v>49.232689999999998</c:v>
                </c:pt>
                <c:pt idx="82">
                  <c:v>24.30171</c:v>
                </c:pt>
                <c:pt idx="83">
                  <c:v>5.4015700000000004</c:v>
                </c:pt>
                <c:pt idx="84">
                  <c:v>16.289269999999998</c:v>
                </c:pt>
                <c:pt idx="85">
                  <c:v>35.8416</c:v>
                </c:pt>
                <c:pt idx="86">
                  <c:v>74.599670000000003</c:v>
                </c:pt>
                <c:pt idx="87">
                  <c:v>94.140839999999997</c:v>
                </c:pt>
                <c:pt idx="88">
                  <c:v>98.744129999999998</c:v>
                </c:pt>
                <c:pt idx="89">
                  <c:v>128.16363000000001</c:v>
                </c:pt>
                <c:pt idx="90">
                  <c:v>110.87812</c:v>
                </c:pt>
                <c:pt idx="91">
                  <c:v>105.28212000000001</c:v>
                </c:pt>
                <c:pt idx="92">
                  <c:v>92.596860000000007</c:v>
                </c:pt>
                <c:pt idx="93">
                  <c:v>60.243479999999998</c:v>
                </c:pt>
                <c:pt idx="94">
                  <c:v>28.8477</c:v>
                </c:pt>
                <c:pt idx="95">
                  <c:v>18.687380000000001</c:v>
                </c:pt>
                <c:pt idx="96">
                  <c:v>7.1901400000000004</c:v>
                </c:pt>
                <c:pt idx="97">
                  <c:v>30.443739999999998</c:v>
                </c:pt>
                <c:pt idx="98">
                  <c:v>78.106890000000007</c:v>
                </c:pt>
                <c:pt idx="99">
                  <c:v>99.416079999999994</c:v>
                </c:pt>
                <c:pt idx="100">
                  <c:v>110.42462999999999</c:v>
                </c:pt>
                <c:pt idx="101">
                  <c:v>103.41256</c:v>
                </c:pt>
                <c:pt idx="102">
                  <c:v>121.18827</c:v>
                </c:pt>
                <c:pt idx="103">
                  <c:v>116.29051</c:v>
                </c:pt>
                <c:pt idx="104">
                  <c:v>94.994159999999994</c:v>
                </c:pt>
                <c:pt idx="105">
                  <c:v>68.101089999999999</c:v>
                </c:pt>
                <c:pt idx="106">
                  <c:v>40.402459999999998</c:v>
                </c:pt>
                <c:pt idx="107">
                  <c:v>21.208870000000001</c:v>
                </c:pt>
                <c:pt idx="108">
                  <c:v>9.8663500000000006</c:v>
                </c:pt>
                <c:pt idx="109">
                  <c:v>32.823889999999999</c:v>
                </c:pt>
                <c:pt idx="110">
                  <c:v>75.999200000000002</c:v>
                </c:pt>
                <c:pt idx="111">
                  <c:v>112.2794</c:v>
                </c:pt>
                <c:pt idx="112">
                  <c:v>153.17198999999999</c:v>
                </c:pt>
                <c:pt idx="113">
                  <c:v>176.05289999999999</c:v>
                </c:pt>
                <c:pt idx="114">
                  <c:v>161.38150999999999</c:v>
                </c:pt>
                <c:pt idx="115">
                  <c:v>156.39274</c:v>
                </c:pt>
                <c:pt idx="116">
                  <c:v>137.58114</c:v>
                </c:pt>
                <c:pt idx="117">
                  <c:v>75.435839999999999</c:v>
                </c:pt>
                <c:pt idx="118">
                  <c:v>76.795389999999998</c:v>
                </c:pt>
                <c:pt idx="119">
                  <c:v>44.401220000000002</c:v>
                </c:pt>
                <c:pt idx="120">
                  <c:v>39.781570000000002</c:v>
                </c:pt>
                <c:pt idx="121">
                  <c:v>85.298540000000003</c:v>
                </c:pt>
                <c:pt idx="122">
                  <c:v>122.29961</c:v>
                </c:pt>
                <c:pt idx="123">
                  <c:v>164.00622999999999</c:v>
                </c:pt>
                <c:pt idx="124">
                  <c:v>190.66910999999999</c:v>
                </c:pt>
                <c:pt idx="125">
                  <c:v>222.77309</c:v>
                </c:pt>
                <c:pt idx="126">
                  <c:v>191.10153</c:v>
                </c:pt>
                <c:pt idx="127">
                  <c:v>229.16273000000001</c:v>
                </c:pt>
                <c:pt idx="128">
                  <c:v>185.71984</c:v>
                </c:pt>
                <c:pt idx="129">
                  <c:v>158.85995</c:v>
                </c:pt>
                <c:pt idx="130">
                  <c:v>107.36985</c:v>
                </c:pt>
                <c:pt idx="131">
                  <c:v>120.6536</c:v>
                </c:pt>
                <c:pt idx="132">
                  <c:v>95.319860000000006</c:v>
                </c:pt>
                <c:pt idx="133">
                  <c:v>135.24034</c:v>
                </c:pt>
                <c:pt idx="134">
                  <c:v>231.22838999999999</c:v>
                </c:pt>
                <c:pt idx="135">
                  <c:v>318.72331000000003</c:v>
                </c:pt>
                <c:pt idx="136">
                  <c:v>462.59683999999999</c:v>
                </c:pt>
                <c:pt idx="137">
                  <c:v>527.06763999999998</c:v>
                </c:pt>
                <c:pt idx="138">
                  <c:v>509.51028000000002</c:v>
                </c:pt>
                <c:pt idx="139">
                  <c:v>461.41088000000002</c:v>
                </c:pt>
                <c:pt idx="140">
                  <c:v>458.10264999999998</c:v>
                </c:pt>
                <c:pt idx="141">
                  <c:v>431.42698000000001</c:v>
                </c:pt>
                <c:pt idx="142">
                  <c:v>347.27595000000002</c:v>
                </c:pt>
                <c:pt idx="143">
                  <c:v>348.77211999999997</c:v>
                </c:pt>
                <c:pt idx="144">
                  <c:v>309.82386000000002</c:v>
                </c:pt>
                <c:pt idx="145">
                  <c:v>432.64262000000002</c:v>
                </c:pt>
                <c:pt idx="146">
                  <c:v>619.39900999999998</c:v>
                </c:pt>
                <c:pt idx="147">
                  <c:v>666.73878999999999</c:v>
                </c:pt>
                <c:pt idx="148">
                  <c:v>752.70649000000003</c:v>
                </c:pt>
                <c:pt idx="149">
                  <c:v>870.68502000000001</c:v>
                </c:pt>
                <c:pt idx="150">
                  <c:v>828.84726999999998</c:v>
                </c:pt>
                <c:pt idx="151">
                  <c:v>944.09173999999996</c:v>
                </c:pt>
                <c:pt idx="152">
                  <c:v>948.77865999999995</c:v>
                </c:pt>
                <c:pt idx="153">
                  <c:v>987.53341</c:v>
                </c:pt>
                <c:pt idx="154">
                  <c:v>824.35217999999998</c:v>
                </c:pt>
                <c:pt idx="155">
                  <c:v>850.02134000000001</c:v>
                </c:pt>
                <c:pt idx="156">
                  <c:v>751.11873000000003</c:v>
                </c:pt>
                <c:pt idx="157">
                  <c:v>834.99220000000003</c:v>
                </c:pt>
                <c:pt idx="158">
                  <c:v>1317.0937100000001</c:v>
                </c:pt>
                <c:pt idx="159">
                  <c:v>1487.09725</c:v>
                </c:pt>
                <c:pt idx="160">
                  <c:v>1749.65461</c:v>
                </c:pt>
                <c:pt idx="161">
                  <c:v>1923.3258800000001</c:v>
                </c:pt>
                <c:pt idx="162">
                  <c:v>1787.69886</c:v>
                </c:pt>
                <c:pt idx="163">
                  <c:v>1879.4820299999999</c:v>
                </c:pt>
                <c:pt idx="164">
                  <c:v>1832.2605599999999</c:v>
                </c:pt>
                <c:pt idx="165">
                  <c:v>1716.92302</c:v>
                </c:pt>
                <c:pt idx="166">
                  <c:v>1379.63993</c:v>
                </c:pt>
                <c:pt idx="167">
                  <c:v>1031.74441</c:v>
                </c:pt>
                <c:pt idx="168">
                  <c:v>1155.3506299999999</c:v>
                </c:pt>
                <c:pt idx="169">
                  <c:v>1483.55386</c:v>
                </c:pt>
                <c:pt idx="170">
                  <c:v>2072.2570300000002</c:v>
                </c:pt>
                <c:pt idx="171">
                  <c:v>2379.1181099999999</c:v>
                </c:pt>
                <c:pt idx="172">
                  <c:v>2504.1488100000001</c:v>
                </c:pt>
                <c:pt idx="173">
                  <c:v>2557.5981999999999</c:v>
                </c:pt>
                <c:pt idx="174">
                  <c:v>2627.0635499999999</c:v>
                </c:pt>
                <c:pt idx="175">
                  <c:v>2687.5532400000002</c:v>
                </c:pt>
                <c:pt idx="176">
                  <c:v>2217.1241</c:v>
                </c:pt>
                <c:pt idx="177">
                  <c:v>1909.57979</c:v>
                </c:pt>
                <c:pt idx="178">
                  <c:v>1729.6613</c:v>
                </c:pt>
                <c:pt idx="179">
                  <c:v>1569.89498</c:v>
                </c:pt>
                <c:pt idx="180">
                  <c:v>1485.8018199999999</c:v>
                </c:pt>
                <c:pt idx="181">
                  <c:v>2241.56342</c:v>
                </c:pt>
                <c:pt idx="182">
                  <c:v>2617.4522499999998</c:v>
                </c:pt>
                <c:pt idx="183">
                  <c:v>2879.6818699999999</c:v>
                </c:pt>
                <c:pt idx="184">
                  <c:v>3425.18345</c:v>
                </c:pt>
                <c:pt idx="185">
                  <c:v>3473.49784</c:v>
                </c:pt>
                <c:pt idx="186">
                  <c:v>3944.7928900000002</c:v>
                </c:pt>
                <c:pt idx="187">
                  <c:v>3969.1862299999998</c:v>
                </c:pt>
                <c:pt idx="188">
                  <c:v>3635.0692800000002</c:v>
                </c:pt>
                <c:pt idx="189">
                  <c:v>3191.2241800000002</c:v>
                </c:pt>
                <c:pt idx="190">
                  <c:v>2767.1444900000001</c:v>
                </c:pt>
                <c:pt idx="191">
                  <c:v>2423.5234399999999</c:v>
                </c:pt>
                <c:pt idx="192">
                  <c:v>2030.1950099999999</c:v>
                </c:pt>
                <c:pt idx="193">
                  <c:v>2554.9522900000002</c:v>
                </c:pt>
                <c:pt idx="194">
                  <c:v>4245.4486399999996</c:v>
                </c:pt>
                <c:pt idx="195">
                  <c:v>4695.6360999999997</c:v>
                </c:pt>
                <c:pt idx="196">
                  <c:v>5662.7555300000004</c:v>
                </c:pt>
                <c:pt idx="197">
                  <c:v>6175.2274100000004</c:v>
                </c:pt>
                <c:pt idx="198">
                  <c:v>5753.2021699999996</c:v>
                </c:pt>
                <c:pt idx="199">
                  <c:v>5434.0333499999997</c:v>
                </c:pt>
                <c:pt idx="200">
                  <c:v>5115.0857599999999</c:v>
                </c:pt>
                <c:pt idx="201">
                  <c:v>4821.3647300000002</c:v>
                </c:pt>
                <c:pt idx="202">
                  <c:v>3409.0890399999998</c:v>
                </c:pt>
                <c:pt idx="203">
                  <c:v>3389.1842999999999</c:v>
                </c:pt>
                <c:pt idx="204">
                  <c:v>3407.4688599999999</c:v>
                </c:pt>
                <c:pt idx="205">
                  <c:v>4113.0652499999997</c:v>
                </c:pt>
                <c:pt idx="206">
                  <c:v>5202.9577399999998</c:v>
                </c:pt>
                <c:pt idx="207">
                  <c:v>6248.7437600000003</c:v>
                </c:pt>
                <c:pt idx="208">
                  <c:v>7069.8726399999996</c:v>
                </c:pt>
                <c:pt idx="209">
                  <c:v>7803.6290300000001</c:v>
                </c:pt>
                <c:pt idx="210">
                  <c:v>6938.3187099999996</c:v>
                </c:pt>
                <c:pt idx="211">
                  <c:v>6980.7918300000001</c:v>
                </c:pt>
                <c:pt idx="212">
                  <c:v>6469.1359000000002</c:v>
                </c:pt>
                <c:pt idx="213">
                  <c:v>5223.29486</c:v>
                </c:pt>
                <c:pt idx="214">
                  <c:v>3958.1885900000002</c:v>
                </c:pt>
                <c:pt idx="215">
                  <c:v>3188.21693</c:v>
                </c:pt>
                <c:pt idx="216">
                  <c:v>3651.9719799999998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79E-4175-9A10-8D4A9EEB4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6503256"/>
        <c:axId val="646498008"/>
      </c:lineChart>
      <c:dateAx>
        <c:axId val="64650325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498008"/>
        <c:crosses val="autoZero"/>
        <c:auto val="1"/>
        <c:lblOffset val="100"/>
        <c:baseTimeUnit val="months"/>
      </c:dateAx>
      <c:valAx>
        <c:axId val="646498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503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212193368914623E-2"/>
          <c:y val="6.2197023108351325E-2"/>
          <c:w val="0.87980677776560856"/>
          <c:h val="0.84835227220381226"/>
        </c:manualLayout>
      </c:layout>
      <c:lineChart>
        <c:grouping val="standard"/>
        <c:varyColors val="0"/>
        <c:ser>
          <c:idx val="0"/>
          <c:order val="1"/>
          <c:tx>
            <c:strRef>
              <c:f>'Data Organized for Plots'!$B$57</c:f>
              <c:strCache>
                <c:ptCount val="1"/>
                <c:pt idx="0">
                  <c:v>Coal</c:v>
                </c:pt>
              </c:strCache>
            </c:strRef>
          </c:tx>
          <c:spPr>
            <a:ln w="28575" cap="rnd">
              <a:solidFill>
                <a:srgbClr val="767171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Plots'!$C$57:$HK$57</c:f>
              <c:numCache>
                <c:formatCode>_(* #,##0_);_(* \(#,##0\);_(* "-"??_);_(@_)</c:formatCode>
                <c:ptCount val="217"/>
                <c:pt idx="0">
                  <c:v>177287.111</c:v>
                </c:pt>
                <c:pt idx="1">
                  <c:v>149735.484</c:v>
                </c:pt>
                <c:pt idx="2">
                  <c:v>155269.011</c:v>
                </c:pt>
                <c:pt idx="3">
                  <c:v>140670.65400000001</c:v>
                </c:pt>
                <c:pt idx="4">
                  <c:v>151592.91399999999</c:v>
                </c:pt>
                <c:pt idx="5">
                  <c:v>162615.804</c:v>
                </c:pt>
                <c:pt idx="6">
                  <c:v>179060.41</c:v>
                </c:pt>
                <c:pt idx="7">
                  <c:v>183116.073</c:v>
                </c:pt>
                <c:pt idx="8">
                  <c:v>154158.31700000001</c:v>
                </c:pt>
                <c:pt idx="9">
                  <c:v>148930.81599999999</c:v>
                </c:pt>
                <c:pt idx="10">
                  <c:v>144116.99799999999</c:v>
                </c:pt>
                <c:pt idx="11">
                  <c:v>157402.35</c:v>
                </c:pt>
                <c:pt idx="12">
                  <c:v>164358.01800000001</c:v>
                </c:pt>
                <c:pt idx="13">
                  <c:v>143048.82199999999</c:v>
                </c:pt>
                <c:pt idx="14">
                  <c:v>151485.65100000001</c:v>
                </c:pt>
                <c:pt idx="15">
                  <c:v>142304.595</c:v>
                </c:pt>
                <c:pt idx="16">
                  <c:v>151406.40100000001</c:v>
                </c:pt>
                <c:pt idx="17">
                  <c:v>164667.69500000001</c:v>
                </c:pt>
                <c:pt idx="18">
                  <c:v>183194.70199999999</c:v>
                </c:pt>
                <c:pt idx="19">
                  <c:v>179955.44699999999</c:v>
                </c:pt>
                <c:pt idx="20">
                  <c:v>165366.30900000001</c:v>
                </c:pt>
                <c:pt idx="21">
                  <c:v>159099.29399999999</c:v>
                </c:pt>
                <c:pt idx="22">
                  <c:v>156053.655</c:v>
                </c:pt>
                <c:pt idx="23">
                  <c:v>172189.76500000001</c:v>
                </c:pt>
                <c:pt idx="24">
                  <c:v>181313.15299999999</c:v>
                </c:pt>
                <c:pt idx="25">
                  <c:v>156982.481</c:v>
                </c:pt>
                <c:pt idx="26">
                  <c:v>155001.77499999999</c:v>
                </c:pt>
                <c:pt idx="27">
                  <c:v>141959.981</c:v>
                </c:pt>
                <c:pt idx="28">
                  <c:v>150262.97700000001</c:v>
                </c:pt>
                <c:pt idx="29">
                  <c:v>162284.63</c:v>
                </c:pt>
                <c:pt idx="30">
                  <c:v>181852.318</c:v>
                </c:pt>
                <c:pt idx="31">
                  <c:v>185331.823</c:v>
                </c:pt>
                <c:pt idx="32">
                  <c:v>164910.00200000001</c:v>
                </c:pt>
                <c:pt idx="33">
                  <c:v>159322.94200000001</c:v>
                </c:pt>
                <c:pt idx="34">
                  <c:v>158223.19399999999</c:v>
                </c:pt>
                <c:pt idx="35">
                  <c:v>176291.473</c:v>
                </c:pt>
                <c:pt idx="36">
                  <c:v>180657.42053999999</c:v>
                </c:pt>
                <c:pt idx="37">
                  <c:v>161503.09216</c:v>
                </c:pt>
                <c:pt idx="38">
                  <c:v>154288.41915999999</c:v>
                </c:pt>
                <c:pt idx="39">
                  <c:v>141470.95621999999</c:v>
                </c:pt>
                <c:pt idx="40">
                  <c:v>157016.37723000001</c:v>
                </c:pt>
                <c:pt idx="41">
                  <c:v>167641.90627000001</c:v>
                </c:pt>
                <c:pt idx="42">
                  <c:v>181491.82062000001</c:v>
                </c:pt>
                <c:pt idx="43">
                  <c:v>178181.34258999999</c:v>
                </c:pt>
                <c:pt idx="44">
                  <c:v>164252.92334000001</c:v>
                </c:pt>
                <c:pt idx="45">
                  <c:v>157605.09539999999</c:v>
                </c:pt>
                <c:pt idx="46">
                  <c:v>157435.99421</c:v>
                </c:pt>
                <c:pt idx="47">
                  <c:v>176755.20144999999</c:v>
                </c:pt>
                <c:pt idx="48">
                  <c:v>177013.90661999999</c:v>
                </c:pt>
                <c:pt idx="49">
                  <c:v>155818.01413</c:v>
                </c:pt>
                <c:pt idx="50">
                  <c:v>163612.70050000001</c:v>
                </c:pt>
                <c:pt idx="51">
                  <c:v>143083.23903</c:v>
                </c:pt>
                <c:pt idx="52">
                  <c:v>153957.96153999999</c:v>
                </c:pt>
                <c:pt idx="53">
                  <c:v>174866.99726</c:v>
                </c:pt>
                <c:pt idx="54">
                  <c:v>186090.75719</c:v>
                </c:pt>
                <c:pt idx="55">
                  <c:v>187573.75443</c:v>
                </c:pt>
                <c:pt idx="56">
                  <c:v>171656.21549</c:v>
                </c:pt>
                <c:pt idx="57">
                  <c:v>162436.79300999999</c:v>
                </c:pt>
                <c:pt idx="58">
                  <c:v>158797.52700999999</c:v>
                </c:pt>
                <c:pt idx="59">
                  <c:v>177965.17958</c:v>
                </c:pt>
                <c:pt idx="60">
                  <c:v>169236.08056999999</c:v>
                </c:pt>
                <c:pt idx="61">
                  <c:v>158616.18891</c:v>
                </c:pt>
                <c:pt idx="62">
                  <c:v>161325.11525</c:v>
                </c:pt>
                <c:pt idx="63">
                  <c:v>141426.23363999999</c:v>
                </c:pt>
                <c:pt idx="64">
                  <c:v>157009.75508</c:v>
                </c:pt>
                <c:pt idx="65">
                  <c:v>169693.47820000001</c:v>
                </c:pt>
                <c:pt idx="66">
                  <c:v>187820.87151</c:v>
                </c:pt>
                <c:pt idx="67">
                  <c:v>189454.92967000001</c:v>
                </c:pt>
                <c:pt idx="68">
                  <c:v>161590.35415999999</c:v>
                </c:pt>
                <c:pt idx="69">
                  <c:v>161389.65914</c:v>
                </c:pt>
                <c:pt idx="70">
                  <c:v>159439.51728</c:v>
                </c:pt>
                <c:pt idx="71">
                  <c:v>173508.95112000001</c:v>
                </c:pt>
                <c:pt idx="72">
                  <c:v>175739.43770000001</c:v>
                </c:pt>
                <c:pt idx="73">
                  <c:v>163602.81255999999</c:v>
                </c:pt>
                <c:pt idx="74">
                  <c:v>159811.07388000001</c:v>
                </c:pt>
                <c:pt idx="75">
                  <c:v>146249.54121</c:v>
                </c:pt>
                <c:pt idx="76">
                  <c:v>157513.28116000001</c:v>
                </c:pt>
                <c:pt idx="77">
                  <c:v>173512.88404</c:v>
                </c:pt>
                <c:pt idx="78">
                  <c:v>185053.78761</c:v>
                </c:pt>
                <c:pt idx="79">
                  <c:v>190134.81633</c:v>
                </c:pt>
                <c:pt idx="80">
                  <c:v>169391.27283</c:v>
                </c:pt>
                <c:pt idx="81">
                  <c:v>162234.35613</c:v>
                </c:pt>
                <c:pt idx="82">
                  <c:v>159382.45454999999</c:v>
                </c:pt>
                <c:pt idx="83">
                  <c:v>173829.86553000001</c:v>
                </c:pt>
                <c:pt idx="84">
                  <c:v>182875.5043</c:v>
                </c:pt>
                <c:pt idx="85">
                  <c:v>166666.35479000001</c:v>
                </c:pt>
                <c:pt idx="86">
                  <c:v>160743.24304</c:v>
                </c:pt>
                <c:pt idx="87">
                  <c:v>146983.02390999999</c:v>
                </c:pt>
                <c:pt idx="88">
                  <c:v>154915.90135</c:v>
                </c:pt>
                <c:pt idx="89">
                  <c:v>171043.27903000001</c:v>
                </c:pt>
                <c:pt idx="90">
                  <c:v>186733.45632999999</c:v>
                </c:pt>
                <c:pt idx="91">
                  <c:v>180576.49295000001</c:v>
                </c:pt>
                <c:pt idx="92">
                  <c:v>161356.34732</c:v>
                </c:pt>
                <c:pt idx="93">
                  <c:v>151840.71518999999</c:v>
                </c:pt>
                <c:pt idx="94">
                  <c:v>154281.19798</c:v>
                </c:pt>
                <c:pt idx="95">
                  <c:v>167785.73045999999</c:v>
                </c:pt>
                <c:pt idx="96">
                  <c:v>171925.15033999999</c:v>
                </c:pt>
                <c:pt idx="97">
                  <c:v>140915.78476000001</c:v>
                </c:pt>
                <c:pt idx="98">
                  <c:v>135530.3278</c:v>
                </c:pt>
                <c:pt idx="99">
                  <c:v>125934.97312</c:v>
                </c:pt>
                <c:pt idx="100">
                  <c:v>131673.05752</c:v>
                </c:pt>
                <c:pt idx="101">
                  <c:v>148086.77111</c:v>
                </c:pt>
                <c:pt idx="102">
                  <c:v>158233.86911999999</c:v>
                </c:pt>
                <c:pt idx="103">
                  <c:v>163260.48308000001</c:v>
                </c:pt>
                <c:pt idx="104">
                  <c:v>137144.64798000001</c:v>
                </c:pt>
                <c:pt idx="105">
                  <c:v>139955.57738</c:v>
                </c:pt>
                <c:pt idx="106">
                  <c:v>136809.57521000001</c:v>
                </c:pt>
                <c:pt idx="107">
                  <c:v>166434.03555999999</c:v>
                </c:pt>
                <c:pt idx="108">
                  <c:v>173320.16091000001</c:v>
                </c:pt>
                <c:pt idx="109">
                  <c:v>153044.15909</c:v>
                </c:pt>
                <c:pt idx="110">
                  <c:v>144405.63318999999</c:v>
                </c:pt>
                <c:pt idx="111">
                  <c:v>126951.88533999999</c:v>
                </c:pt>
                <c:pt idx="112">
                  <c:v>143272.49361999999</c:v>
                </c:pt>
                <c:pt idx="113">
                  <c:v>165491.48889000001</c:v>
                </c:pt>
                <c:pt idx="114">
                  <c:v>179600.49909999999</c:v>
                </c:pt>
                <c:pt idx="115">
                  <c:v>177745.32008</c:v>
                </c:pt>
                <c:pt idx="116">
                  <c:v>148745.67168999999</c:v>
                </c:pt>
                <c:pt idx="117">
                  <c:v>132269.83506000001</c:v>
                </c:pt>
                <c:pt idx="118">
                  <c:v>135185.04538</c:v>
                </c:pt>
                <c:pt idx="119">
                  <c:v>167258.08616000001</c:v>
                </c:pt>
                <c:pt idx="120">
                  <c:v>170802.67931000001</c:v>
                </c:pt>
                <c:pt idx="121">
                  <c:v>138311.15723000001</c:v>
                </c:pt>
                <c:pt idx="122">
                  <c:v>134845.23138000001</c:v>
                </c:pt>
                <c:pt idx="123">
                  <c:v>124488.25750000001</c:v>
                </c:pt>
                <c:pt idx="124">
                  <c:v>137101.56497000001</c:v>
                </c:pt>
                <c:pt idx="125">
                  <c:v>158055.21257999999</c:v>
                </c:pt>
                <c:pt idx="126">
                  <c:v>176585.81964999999</c:v>
                </c:pt>
                <c:pt idx="127">
                  <c:v>171280.53388</c:v>
                </c:pt>
                <c:pt idx="128">
                  <c:v>140941.14910000001</c:v>
                </c:pt>
                <c:pt idx="129">
                  <c:v>126626.97282</c:v>
                </c:pt>
                <c:pt idx="130">
                  <c:v>121462.71077000001</c:v>
                </c:pt>
                <c:pt idx="131">
                  <c:v>132928.71614</c:v>
                </c:pt>
                <c:pt idx="132">
                  <c:v>129090.98981</c:v>
                </c:pt>
                <c:pt idx="133">
                  <c:v>113872.04689</c:v>
                </c:pt>
                <c:pt idx="134">
                  <c:v>105525.54678</c:v>
                </c:pt>
                <c:pt idx="135">
                  <c:v>96285.440669999996</c:v>
                </c:pt>
                <c:pt idx="136">
                  <c:v>115982.64658</c:v>
                </c:pt>
                <c:pt idx="137">
                  <c:v>131261.03605</c:v>
                </c:pt>
                <c:pt idx="138">
                  <c:v>160450.26253000001</c:v>
                </c:pt>
                <c:pt idx="139">
                  <c:v>152181.05515999999</c:v>
                </c:pt>
                <c:pt idx="140">
                  <c:v>125588.60805</c:v>
                </c:pt>
                <c:pt idx="141">
                  <c:v>120999.33876</c:v>
                </c:pt>
                <c:pt idx="142">
                  <c:v>128727.06570000001</c:v>
                </c:pt>
                <c:pt idx="143">
                  <c:v>134078.90757000001</c:v>
                </c:pt>
                <c:pt idx="144">
                  <c:v>138104.82107999999</c:v>
                </c:pt>
                <c:pt idx="145">
                  <c:v>123546.80484</c:v>
                </c:pt>
                <c:pt idx="146">
                  <c:v>130633.56036</c:v>
                </c:pt>
                <c:pt idx="147">
                  <c:v>111834.68253999999</c:v>
                </c:pt>
                <c:pt idx="148">
                  <c:v>119512.5</c:v>
                </c:pt>
                <c:pt idx="149">
                  <c:v>138283.21603000001</c:v>
                </c:pt>
                <c:pt idx="150">
                  <c:v>152866.85269999999</c:v>
                </c:pt>
                <c:pt idx="151">
                  <c:v>149426.05290000001</c:v>
                </c:pt>
                <c:pt idx="152">
                  <c:v>133110.43729</c:v>
                </c:pt>
                <c:pt idx="153">
                  <c:v>120996.39294000001</c:v>
                </c:pt>
                <c:pt idx="154">
                  <c:v>120939.72975</c:v>
                </c:pt>
                <c:pt idx="155">
                  <c:v>141859.66537</c:v>
                </c:pt>
                <c:pt idx="156">
                  <c:v>157097.36861</c:v>
                </c:pt>
                <c:pt idx="157">
                  <c:v>143294.48746999999</c:v>
                </c:pt>
                <c:pt idx="158">
                  <c:v>136442.60131999999</c:v>
                </c:pt>
                <c:pt idx="159">
                  <c:v>109280.59165</c:v>
                </c:pt>
                <c:pt idx="160">
                  <c:v>118785.80061000001</c:v>
                </c:pt>
                <c:pt idx="161">
                  <c:v>137576.92149000001</c:v>
                </c:pt>
                <c:pt idx="162">
                  <c:v>149627.05757999999</c:v>
                </c:pt>
                <c:pt idx="163">
                  <c:v>148451.62333</c:v>
                </c:pt>
                <c:pt idx="164">
                  <c:v>126110.38460999999</c:v>
                </c:pt>
                <c:pt idx="165">
                  <c:v>111295.95754</c:v>
                </c:pt>
                <c:pt idx="166">
                  <c:v>119127.43936999999</c:v>
                </c:pt>
                <c:pt idx="167">
                  <c:v>124620.11616000001</c:v>
                </c:pt>
                <c:pt idx="168">
                  <c:v>132450.52066000001</c:v>
                </c:pt>
                <c:pt idx="169">
                  <c:v>126976.83198</c:v>
                </c:pt>
                <c:pt idx="170">
                  <c:v>108487.53856</c:v>
                </c:pt>
                <c:pt idx="171">
                  <c:v>88989.142500000002</c:v>
                </c:pt>
                <c:pt idx="172">
                  <c:v>104584.52668</c:v>
                </c:pt>
                <c:pt idx="173">
                  <c:v>125673.11366</c:v>
                </c:pt>
                <c:pt idx="174">
                  <c:v>139099.86855000001</c:v>
                </c:pt>
                <c:pt idx="175">
                  <c:v>134670.3089</c:v>
                </c:pt>
                <c:pt idx="176">
                  <c:v>117985.63219999999</c:v>
                </c:pt>
                <c:pt idx="177">
                  <c:v>96758.504149999993</c:v>
                </c:pt>
                <c:pt idx="178">
                  <c:v>87227.136029999994</c:v>
                </c:pt>
                <c:pt idx="179">
                  <c:v>89495.072839999993</c:v>
                </c:pt>
                <c:pt idx="180">
                  <c:v>113459.37974999999</c:v>
                </c:pt>
                <c:pt idx="181">
                  <c:v>92704.807969999994</c:v>
                </c:pt>
                <c:pt idx="182">
                  <c:v>72172.526809999996</c:v>
                </c:pt>
                <c:pt idx="183">
                  <c:v>72112.861900000004</c:v>
                </c:pt>
                <c:pt idx="184">
                  <c:v>81694.510250000007</c:v>
                </c:pt>
                <c:pt idx="185">
                  <c:v>116034.38413999999</c:v>
                </c:pt>
                <c:pt idx="186">
                  <c:v>136316.43397000001</c:v>
                </c:pt>
                <c:pt idx="187">
                  <c:v>135634.73331000001</c:v>
                </c:pt>
                <c:pt idx="188">
                  <c:v>114137.76824999999</c:v>
                </c:pt>
                <c:pt idx="189">
                  <c:v>99193.943669999993</c:v>
                </c:pt>
                <c:pt idx="190">
                  <c:v>86940.462409999993</c:v>
                </c:pt>
                <c:pt idx="191">
                  <c:v>118746.8419</c:v>
                </c:pt>
                <c:pt idx="192">
                  <c:v>115332.93586</c:v>
                </c:pt>
                <c:pt idx="193">
                  <c:v>86822.069340000002</c:v>
                </c:pt>
                <c:pt idx="194">
                  <c:v>89364.505600000004</c:v>
                </c:pt>
                <c:pt idx="195">
                  <c:v>81335.437909999993</c:v>
                </c:pt>
                <c:pt idx="196">
                  <c:v>92776.550640000001</c:v>
                </c:pt>
                <c:pt idx="197">
                  <c:v>107508.44003</c:v>
                </c:pt>
                <c:pt idx="198">
                  <c:v>127697.47017</c:v>
                </c:pt>
                <c:pt idx="199">
                  <c:v>119488.15024</c:v>
                </c:pt>
                <c:pt idx="200">
                  <c:v>98202.635320000001</c:v>
                </c:pt>
                <c:pt idx="201">
                  <c:v>89775.410820000005</c:v>
                </c:pt>
                <c:pt idx="202">
                  <c:v>90986.069059999994</c:v>
                </c:pt>
                <c:pt idx="203">
                  <c:v>106545.59997</c:v>
                </c:pt>
                <c:pt idx="204">
                  <c:v>118939.09815000001</c:v>
                </c:pt>
                <c:pt idx="205">
                  <c:v>81921.779410000003</c:v>
                </c:pt>
                <c:pt idx="206">
                  <c:v>80612.406589999999</c:v>
                </c:pt>
                <c:pt idx="207">
                  <c:v>73382.718250000005</c:v>
                </c:pt>
                <c:pt idx="208">
                  <c:v>85310.709390000004</c:v>
                </c:pt>
                <c:pt idx="209">
                  <c:v>101508.90377</c:v>
                </c:pt>
                <c:pt idx="210">
                  <c:v>115476.8965</c:v>
                </c:pt>
                <c:pt idx="211">
                  <c:v>115216.33338</c:v>
                </c:pt>
                <c:pt idx="212">
                  <c:v>96741.66085</c:v>
                </c:pt>
                <c:pt idx="213">
                  <c:v>87452.143419999993</c:v>
                </c:pt>
                <c:pt idx="214">
                  <c:v>93005.432019999993</c:v>
                </c:pt>
                <c:pt idx="215">
                  <c:v>96824.634290000002</c:v>
                </c:pt>
                <c:pt idx="216">
                  <c:v>101018.85191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34-4015-B314-1C4969CD6B6D}"/>
            </c:ext>
          </c:extLst>
        </c:ser>
        <c:ser>
          <c:idx val="2"/>
          <c:order val="2"/>
          <c:tx>
            <c:strRef>
              <c:f>'Data Organized for Plots'!$B$56</c:f>
              <c:strCache>
                <c:ptCount val="1"/>
                <c:pt idx="0">
                  <c:v>Natural Gas</c:v>
                </c:pt>
              </c:strCache>
            </c:strRef>
          </c:tx>
          <c:spPr>
            <a:ln w="28575" cap="rnd">
              <a:solidFill>
                <a:srgbClr val="A33340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Plots'!$C$56:$HK$56</c:f>
              <c:numCache>
                <c:formatCode>_(* #,##0_);_(* \(#,##0\);_(* "-"??_);_(@_)</c:formatCode>
                <c:ptCount val="217"/>
                <c:pt idx="0">
                  <c:v>42388.663</c:v>
                </c:pt>
                <c:pt idx="1">
                  <c:v>37966.927000000003</c:v>
                </c:pt>
                <c:pt idx="2">
                  <c:v>44364.413999999997</c:v>
                </c:pt>
                <c:pt idx="3">
                  <c:v>45842.745999999999</c:v>
                </c:pt>
                <c:pt idx="4">
                  <c:v>50934.205000000002</c:v>
                </c:pt>
                <c:pt idx="5">
                  <c:v>57603.154000000002</c:v>
                </c:pt>
                <c:pt idx="6">
                  <c:v>73030.142000000007</c:v>
                </c:pt>
                <c:pt idx="7">
                  <c:v>78409.804000000004</c:v>
                </c:pt>
                <c:pt idx="8">
                  <c:v>60181.14</c:v>
                </c:pt>
                <c:pt idx="9">
                  <c:v>56376.440999999999</c:v>
                </c:pt>
                <c:pt idx="10">
                  <c:v>44490.622000000003</c:v>
                </c:pt>
                <c:pt idx="11">
                  <c:v>47540.860999999997</c:v>
                </c:pt>
                <c:pt idx="12">
                  <c:v>48412.832000000002</c:v>
                </c:pt>
                <c:pt idx="13">
                  <c:v>44308.430999999997</c:v>
                </c:pt>
                <c:pt idx="14">
                  <c:v>51214.464</c:v>
                </c:pt>
                <c:pt idx="15">
                  <c:v>49146.409</c:v>
                </c:pt>
                <c:pt idx="16">
                  <c:v>50275.237000000001</c:v>
                </c:pt>
                <c:pt idx="17">
                  <c:v>65631.017999999996</c:v>
                </c:pt>
                <c:pt idx="18">
                  <c:v>83917.269</c:v>
                </c:pt>
                <c:pt idx="19">
                  <c:v>84476.866999999998</c:v>
                </c:pt>
                <c:pt idx="20">
                  <c:v>68161.130999999994</c:v>
                </c:pt>
                <c:pt idx="21">
                  <c:v>54200.82</c:v>
                </c:pt>
                <c:pt idx="22">
                  <c:v>45160.875999999997</c:v>
                </c:pt>
                <c:pt idx="23">
                  <c:v>46100.392999999996</c:v>
                </c:pt>
                <c:pt idx="24">
                  <c:v>50175.745999999999</c:v>
                </c:pt>
                <c:pt idx="25">
                  <c:v>43546.572999999997</c:v>
                </c:pt>
                <c:pt idx="26">
                  <c:v>46699.025999999998</c:v>
                </c:pt>
                <c:pt idx="27">
                  <c:v>45195.383000000002</c:v>
                </c:pt>
                <c:pt idx="28">
                  <c:v>49372.963000000003</c:v>
                </c:pt>
                <c:pt idx="29">
                  <c:v>54452.951000000001</c:v>
                </c:pt>
                <c:pt idx="30">
                  <c:v>76938.278000000006</c:v>
                </c:pt>
                <c:pt idx="31">
                  <c:v>83249.694000000003</c:v>
                </c:pt>
                <c:pt idx="32">
                  <c:v>59089.942999999999</c:v>
                </c:pt>
                <c:pt idx="33">
                  <c:v>51824.169000000002</c:v>
                </c:pt>
                <c:pt idx="34">
                  <c:v>45327.919000000002</c:v>
                </c:pt>
                <c:pt idx="35">
                  <c:v>44034.894999999997</c:v>
                </c:pt>
                <c:pt idx="36">
                  <c:v>48253.372130000003</c:v>
                </c:pt>
                <c:pt idx="37">
                  <c:v>50319.874779999998</c:v>
                </c:pt>
                <c:pt idx="38">
                  <c:v>49801.186900000001</c:v>
                </c:pt>
                <c:pt idx="39">
                  <c:v>51821.988259999998</c:v>
                </c:pt>
                <c:pt idx="40">
                  <c:v>62021.808069999999</c:v>
                </c:pt>
                <c:pt idx="41">
                  <c:v>64685.669040000001</c:v>
                </c:pt>
                <c:pt idx="42">
                  <c:v>79290.022240000006</c:v>
                </c:pt>
                <c:pt idx="43">
                  <c:v>77820.688349999997</c:v>
                </c:pt>
                <c:pt idx="44">
                  <c:v>67853.993340000001</c:v>
                </c:pt>
                <c:pt idx="45">
                  <c:v>57228.813990000002</c:v>
                </c:pt>
                <c:pt idx="46">
                  <c:v>49693.03398</c:v>
                </c:pt>
                <c:pt idx="47">
                  <c:v>51309.565470000001</c:v>
                </c:pt>
                <c:pt idx="48">
                  <c:v>51337.627070000002</c:v>
                </c:pt>
                <c:pt idx="49">
                  <c:v>44912.616650000004</c:v>
                </c:pt>
                <c:pt idx="50">
                  <c:v>51896.972710000002</c:v>
                </c:pt>
                <c:pt idx="51">
                  <c:v>52016.285980000001</c:v>
                </c:pt>
                <c:pt idx="52">
                  <c:v>54826.00402</c:v>
                </c:pt>
                <c:pt idx="53">
                  <c:v>75635.492540000007</c:v>
                </c:pt>
                <c:pt idx="54">
                  <c:v>96819.410310000007</c:v>
                </c:pt>
                <c:pt idx="55">
                  <c:v>100786.65435</c:v>
                </c:pt>
                <c:pt idx="56">
                  <c:v>73355.482690000004</c:v>
                </c:pt>
                <c:pt idx="57">
                  <c:v>55940.88089</c:v>
                </c:pt>
                <c:pt idx="58">
                  <c:v>49440.225939999997</c:v>
                </c:pt>
                <c:pt idx="59">
                  <c:v>53992.601219999997</c:v>
                </c:pt>
                <c:pt idx="60">
                  <c:v>43806.92078</c:v>
                </c:pt>
                <c:pt idx="61">
                  <c:v>47408.989399999999</c:v>
                </c:pt>
                <c:pt idx="62">
                  <c:v>54921.741889999998</c:v>
                </c:pt>
                <c:pt idx="63">
                  <c:v>56090.85628</c:v>
                </c:pt>
                <c:pt idx="64">
                  <c:v>65585.605339999995</c:v>
                </c:pt>
                <c:pt idx="65">
                  <c:v>81060.209929999997</c:v>
                </c:pt>
                <c:pt idx="66">
                  <c:v>108093.51437999999</c:v>
                </c:pt>
                <c:pt idx="67">
                  <c:v>106591.66595</c:v>
                </c:pt>
                <c:pt idx="68">
                  <c:v>72673.347980000006</c:v>
                </c:pt>
                <c:pt idx="69">
                  <c:v>70640.038950000002</c:v>
                </c:pt>
                <c:pt idx="70">
                  <c:v>53439.692719999999</c:v>
                </c:pt>
                <c:pt idx="71">
                  <c:v>56128.185989999998</c:v>
                </c:pt>
                <c:pt idx="72">
                  <c:v>61474.531929999997</c:v>
                </c:pt>
                <c:pt idx="73">
                  <c:v>57622.071250000001</c:v>
                </c:pt>
                <c:pt idx="74">
                  <c:v>56203.820939999998</c:v>
                </c:pt>
                <c:pt idx="75">
                  <c:v>60152.847580000001</c:v>
                </c:pt>
                <c:pt idx="76">
                  <c:v>66469.700500000006</c:v>
                </c:pt>
                <c:pt idx="77">
                  <c:v>81511.450790000003</c:v>
                </c:pt>
                <c:pt idx="78">
                  <c:v>97482.675719999999</c:v>
                </c:pt>
                <c:pt idx="79">
                  <c:v>121338.42663</c:v>
                </c:pt>
                <c:pt idx="80">
                  <c:v>88531.614709999994</c:v>
                </c:pt>
                <c:pt idx="81">
                  <c:v>78358.023809999999</c:v>
                </c:pt>
                <c:pt idx="82">
                  <c:v>60636.799249999996</c:v>
                </c:pt>
                <c:pt idx="83">
                  <c:v>66807.827969999998</c:v>
                </c:pt>
                <c:pt idx="84">
                  <c:v>72599.901100000003</c:v>
                </c:pt>
                <c:pt idx="85">
                  <c:v>60042.0118</c:v>
                </c:pt>
                <c:pt idx="86">
                  <c:v>62170.579850000002</c:v>
                </c:pt>
                <c:pt idx="87">
                  <c:v>63046.097959999999</c:v>
                </c:pt>
                <c:pt idx="88">
                  <c:v>62270.447119999997</c:v>
                </c:pt>
                <c:pt idx="89">
                  <c:v>84619.976630000005</c:v>
                </c:pt>
                <c:pt idx="90">
                  <c:v>100320.87805</c:v>
                </c:pt>
                <c:pt idx="91">
                  <c:v>99673.493480000005</c:v>
                </c:pt>
                <c:pt idx="92">
                  <c:v>79136.029980000007</c:v>
                </c:pt>
                <c:pt idx="93">
                  <c:v>73283.33855</c:v>
                </c:pt>
                <c:pt idx="94">
                  <c:v>61454.198519999998</c:v>
                </c:pt>
                <c:pt idx="95">
                  <c:v>64363.646030000004</c:v>
                </c:pt>
                <c:pt idx="96">
                  <c:v>66390.113209999996</c:v>
                </c:pt>
                <c:pt idx="97">
                  <c:v>62138.853320000002</c:v>
                </c:pt>
                <c:pt idx="98">
                  <c:v>68202.743310000005</c:v>
                </c:pt>
                <c:pt idx="99">
                  <c:v>61158.673620000001</c:v>
                </c:pt>
                <c:pt idx="100">
                  <c:v>68145.64662</c:v>
                </c:pt>
                <c:pt idx="101">
                  <c:v>84205.181540000005</c:v>
                </c:pt>
                <c:pt idx="102">
                  <c:v>101893.83250999999</c:v>
                </c:pt>
                <c:pt idx="103">
                  <c:v>109239.55405999999</c:v>
                </c:pt>
                <c:pt idx="104">
                  <c:v>92126.617840000006</c:v>
                </c:pt>
                <c:pt idx="105">
                  <c:v>72602.725479999994</c:v>
                </c:pt>
                <c:pt idx="106">
                  <c:v>63285.131959999999</c:v>
                </c:pt>
                <c:pt idx="107">
                  <c:v>71589.607050000006</c:v>
                </c:pt>
                <c:pt idx="108">
                  <c:v>74172.736009999993</c:v>
                </c:pt>
                <c:pt idx="109">
                  <c:v>66198.080000000002</c:v>
                </c:pt>
                <c:pt idx="110">
                  <c:v>63430.660329999999</c:v>
                </c:pt>
                <c:pt idx="111">
                  <c:v>64644.025000000001</c:v>
                </c:pt>
                <c:pt idx="112">
                  <c:v>73665.438240000003</c:v>
                </c:pt>
                <c:pt idx="113">
                  <c:v>92268.430630000003</c:v>
                </c:pt>
                <c:pt idx="114">
                  <c:v>114624.20192000001</c:v>
                </c:pt>
                <c:pt idx="115">
                  <c:v>121151.26856</c:v>
                </c:pt>
                <c:pt idx="116">
                  <c:v>93004.176489999998</c:v>
                </c:pt>
                <c:pt idx="117">
                  <c:v>77738.336509999994</c:v>
                </c:pt>
                <c:pt idx="118">
                  <c:v>69226.559840000002</c:v>
                </c:pt>
                <c:pt idx="119">
                  <c:v>77573.320160000003</c:v>
                </c:pt>
                <c:pt idx="120">
                  <c:v>74254.333809999996</c:v>
                </c:pt>
                <c:pt idx="121">
                  <c:v>65923.982889999999</c:v>
                </c:pt>
                <c:pt idx="122">
                  <c:v>65947.120429999995</c:v>
                </c:pt>
                <c:pt idx="123">
                  <c:v>70028.998909999995</c:v>
                </c:pt>
                <c:pt idx="124">
                  <c:v>75242.796789999993</c:v>
                </c:pt>
                <c:pt idx="125">
                  <c:v>90691.111560000005</c:v>
                </c:pt>
                <c:pt idx="126">
                  <c:v>119623.59113</c:v>
                </c:pt>
                <c:pt idx="127">
                  <c:v>119855.79257000001</c:v>
                </c:pt>
                <c:pt idx="128">
                  <c:v>91739.070089999994</c:v>
                </c:pt>
                <c:pt idx="129">
                  <c:v>78819.207079999993</c:v>
                </c:pt>
                <c:pt idx="130">
                  <c:v>75441.298179999998</c:v>
                </c:pt>
                <c:pt idx="131">
                  <c:v>86121.625820000001</c:v>
                </c:pt>
                <c:pt idx="132">
                  <c:v>90760.883780000004</c:v>
                </c:pt>
                <c:pt idx="133">
                  <c:v>90609.782340000005</c:v>
                </c:pt>
                <c:pt idx="134">
                  <c:v>92250.653269999995</c:v>
                </c:pt>
                <c:pt idx="135">
                  <c:v>94828.596369999999</c:v>
                </c:pt>
                <c:pt idx="136">
                  <c:v>107351.81228</c:v>
                </c:pt>
                <c:pt idx="137">
                  <c:v>115597.50323</c:v>
                </c:pt>
                <c:pt idx="138">
                  <c:v>138862.84998</c:v>
                </c:pt>
                <c:pt idx="139">
                  <c:v>131735.86442</c:v>
                </c:pt>
                <c:pt idx="140">
                  <c:v>108012.30069</c:v>
                </c:pt>
                <c:pt idx="141">
                  <c:v>91725.370559999996</c:v>
                </c:pt>
                <c:pt idx="142">
                  <c:v>80169.461070000005</c:v>
                </c:pt>
                <c:pt idx="143">
                  <c:v>83989.097399999999</c:v>
                </c:pt>
                <c:pt idx="144">
                  <c:v>88559.050069999998</c:v>
                </c:pt>
                <c:pt idx="145">
                  <c:v>80283.073770000003</c:v>
                </c:pt>
                <c:pt idx="146">
                  <c:v>84725.259189999997</c:v>
                </c:pt>
                <c:pt idx="147">
                  <c:v>78036.431819999998</c:v>
                </c:pt>
                <c:pt idx="148">
                  <c:v>83815.59186</c:v>
                </c:pt>
                <c:pt idx="149">
                  <c:v>99615.064310000002</c:v>
                </c:pt>
                <c:pt idx="150">
                  <c:v>120770.9808</c:v>
                </c:pt>
                <c:pt idx="151">
                  <c:v>121156.39696</c:v>
                </c:pt>
                <c:pt idx="152">
                  <c:v>102063.23334000001</c:v>
                </c:pt>
                <c:pt idx="153">
                  <c:v>88587.401509999996</c:v>
                </c:pt>
                <c:pt idx="154">
                  <c:v>84286.784920000006</c:v>
                </c:pt>
                <c:pt idx="155">
                  <c:v>92936.291299999997</c:v>
                </c:pt>
                <c:pt idx="156">
                  <c:v>91060.934389999995</c:v>
                </c:pt>
                <c:pt idx="157">
                  <c:v>75942.314450000005</c:v>
                </c:pt>
                <c:pt idx="158">
                  <c:v>78150.918359999996</c:v>
                </c:pt>
                <c:pt idx="159">
                  <c:v>76781.87947</c:v>
                </c:pt>
                <c:pt idx="160">
                  <c:v>89119.676529999997</c:v>
                </c:pt>
                <c:pt idx="161">
                  <c:v>98467.607659999994</c:v>
                </c:pt>
                <c:pt idx="162">
                  <c:v>115081.26949000001</c:v>
                </c:pt>
                <c:pt idx="163">
                  <c:v>122348.42288</c:v>
                </c:pt>
                <c:pt idx="164">
                  <c:v>106581.58568</c:v>
                </c:pt>
                <c:pt idx="165">
                  <c:v>97683.015759999995</c:v>
                </c:pt>
                <c:pt idx="166">
                  <c:v>84353.513260000007</c:v>
                </c:pt>
                <c:pt idx="167">
                  <c:v>91037.820399999997</c:v>
                </c:pt>
                <c:pt idx="168">
                  <c:v>101687.39262</c:v>
                </c:pt>
                <c:pt idx="169">
                  <c:v>91315.164709999997</c:v>
                </c:pt>
                <c:pt idx="170">
                  <c:v>99422.719979999994</c:v>
                </c:pt>
                <c:pt idx="171">
                  <c:v>92805.998240000001</c:v>
                </c:pt>
                <c:pt idx="172">
                  <c:v>101516.3545</c:v>
                </c:pt>
                <c:pt idx="173">
                  <c:v>121477.74922</c:v>
                </c:pt>
                <c:pt idx="174">
                  <c:v>141119.08134</c:v>
                </c:pt>
                <c:pt idx="175">
                  <c:v>139083.75440000001</c:v>
                </c:pt>
                <c:pt idx="176">
                  <c:v>123035.92238</c:v>
                </c:pt>
                <c:pt idx="177">
                  <c:v>110005.03903</c:v>
                </c:pt>
                <c:pt idx="178">
                  <c:v>102236.25483000001</c:v>
                </c:pt>
                <c:pt idx="179">
                  <c:v>109776.67885</c:v>
                </c:pt>
                <c:pt idx="180">
                  <c:v>110043.74673</c:v>
                </c:pt>
                <c:pt idx="181">
                  <c:v>98552.179080000002</c:v>
                </c:pt>
                <c:pt idx="182">
                  <c:v>103889.93756000001</c:v>
                </c:pt>
                <c:pt idx="183">
                  <c:v>98875.9473</c:v>
                </c:pt>
                <c:pt idx="184">
                  <c:v>110430.1923</c:v>
                </c:pt>
                <c:pt idx="185">
                  <c:v>131395.22912999999</c:v>
                </c:pt>
                <c:pt idx="186">
                  <c:v>151553.87195999999</c:v>
                </c:pt>
                <c:pt idx="187">
                  <c:v>154759.67321000001</c:v>
                </c:pt>
                <c:pt idx="188">
                  <c:v>125602.73981</c:v>
                </c:pt>
                <c:pt idx="189">
                  <c:v>102897.98607</c:v>
                </c:pt>
                <c:pt idx="190">
                  <c:v>93941.834499999997</c:v>
                </c:pt>
                <c:pt idx="191">
                  <c:v>96363.596279999998</c:v>
                </c:pt>
                <c:pt idx="192">
                  <c:v>95473.394400000005</c:v>
                </c:pt>
                <c:pt idx="193">
                  <c:v>82694.137279999995</c:v>
                </c:pt>
                <c:pt idx="194">
                  <c:v>95022.102050000001</c:v>
                </c:pt>
                <c:pt idx="195">
                  <c:v>88417.817039999994</c:v>
                </c:pt>
                <c:pt idx="196">
                  <c:v>98067.460229999997</c:v>
                </c:pt>
                <c:pt idx="197">
                  <c:v>117316.64486</c:v>
                </c:pt>
                <c:pt idx="198">
                  <c:v>146993.69756999999</c:v>
                </c:pt>
                <c:pt idx="199">
                  <c:v>141208.55914999999</c:v>
                </c:pt>
                <c:pt idx="200">
                  <c:v>118111.92324</c:v>
                </c:pt>
                <c:pt idx="201">
                  <c:v>106852.47108</c:v>
                </c:pt>
                <c:pt idx="202">
                  <c:v>94883.468370000002</c:v>
                </c:pt>
                <c:pt idx="203">
                  <c:v>111373.01704000001</c:v>
                </c:pt>
                <c:pt idx="204">
                  <c:v>110046.19267</c:v>
                </c:pt>
                <c:pt idx="205">
                  <c:v>96001.526329999993</c:v>
                </c:pt>
                <c:pt idx="206">
                  <c:v>104933.35238</c:v>
                </c:pt>
                <c:pt idx="207">
                  <c:v>99445.970119999998</c:v>
                </c:pt>
                <c:pt idx="208">
                  <c:v>116106.52618</c:v>
                </c:pt>
                <c:pt idx="209">
                  <c:v>130822.76078</c:v>
                </c:pt>
                <c:pt idx="210">
                  <c:v>167250.31911000001</c:v>
                </c:pt>
                <c:pt idx="211">
                  <c:v>162377.04981999999</c:v>
                </c:pt>
                <c:pt idx="212">
                  <c:v>142772.00427</c:v>
                </c:pt>
                <c:pt idx="213">
                  <c:v>124170.69241</c:v>
                </c:pt>
                <c:pt idx="214">
                  <c:v>107108.58242000001</c:v>
                </c:pt>
                <c:pt idx="215">
                  <c:v>106977.62222</c:v>
                </c:pt>
                <c:pt idx="216">
                  <c:v>118934.83344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34-4015-B314-1C4969CD6B6D}"/>
            </c:ext>
          </c:extLst>
        </c:ser>
        <c:ser>
          <c:idx val="3"/>
          <c:order val="3"/>
          <c:tx>
            <c:strRef>
              <c:f>'Data Organized for Plots'!$B$59</c:f>
              <c:strCache>
                <c:ptCount val="1"/>
                <c:pt idx="0">
                  <c:v>Nuclear</c:v>
                </c:pt>
              </c:strCache>
            </c:strRef>
          </c:tx>
          <c:spPr>
            <a:ln w="28575" cap="rnd">
              <a:solidFill>
                <a:srgbClr val="BD732A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Plots'!$C$59:$HK$59</c:f>
              <c:numCache>
                <c:formatCode>_(* #,##0_);_(* \(#,##0\);_(* "-"??_);_(@_)</c:formatCode>
                <c:ptCount val="217"/>
                <c:pt idx="0">
                  <c:v>68707.077000000005</c:v>
                </c:pt>
                <c:pt idx="1">
                  <c:v>61272.406999999999</c:v>
                </c:pt>
                <c:pt idx="2">
                  <c:v>62140.712</c:v>
                </c:pt>
                <c:pt idx="3">
                  <c:v>56003.025999999998</c:v>
                </c:pt>
                <c:pt idx="4">
                  <c:v>61512.445</c:v>
                </c:pt>
                <c:pt idx="5">
                  <c:v>68023.097999999998</c:v>
                </c:pt>
                <c:pt idx="6">
                  <c:v>69166.039999999994</c:v>
                </c:pt>
                <c:pt idx="7">
                  <c:v>68389.495999999999</c:v>
                </c:pt>
                <c:pt idx="8">
                  <c:v>63378.451000000001</c:v>
                </c:pt>
                <c:pt idx="9">
                  <c:v>60460.966999999997</c:v>
                </c:pt>
                <c:pt idx="10">
                  <c:v>62341.711000000003</c:v>
                </c:pt>
                <c:pt idx="11">
                  <c:v>67430.877999999997</c:v>
                </c:pt>
                <c:pt idx="12">
                  <c:v>70925.862999999998</c:v>
                </c:pt>
                <c:pt idx="13">
                  <c:v>61658.273999999998</c:v>
                </c:pt>
                <c:pt idx="14">
                  <c:v>63040.646999999997</c:v>
                </c:pt>
                <c:pt idx="15">
                  <c:v>58437.061999999998</c:v>
                </c:pt>
                <c:pt idx="16">
                  <c:v>63032.192000000003</c:v>
                </c:pt>
                <c:pt idx="17">
                  <c:v>66371.895999999993</c:v>
                </c:pt>
                <c:pt idx="18">
                  <c:v>70420.827000000005</c:v>
                </c:pt>
                <c:pt idx="19">
                  <c:v>70777.687999999995</c:v>
                </c:pt>
                <c:pt idx="20">
                  <c:v>64480.79</c:v>
                </c:pt>
                <c:pt idx="21">
                  <c:v>60493.052000000003</c:v>
                </c:pt>
                <c:pt idx="22">
                  <c:v>61520.324000000001</c:v>
                </c:pt>
                <c:pt idx="23">
                  <c:v>68905.471999999994</c:v>
                </c:pt>
                <c:pt idx="24">
                  <c:v>69211.084000000003</c:v>
                </c:pt>
                <c:pt idx="25">
                  <c:v>60941.868999999999</c:v>
                </c:pt>
                <c:pt idx="26">
                  <c:v>59933.260999999999</c:v>
                </c:pt>
                <c:pt idx="27">
                  <c:v>56775.591</c:v>
                </c:pt>
                <c:pt idx="28">
                  <c:v>62201.96</c:v>
                </c:pt>
                <c:pt idx="29">
                  <c:v>64180.726999999999</c:v>
                </c:pt>
                <c:pt idx="30">
                  <c:v>69652.754000000001</c:v>
                </c:pt>
                <c:pt idx="31">
                  <c:v>69023.877999999997</c:v>
                </c:pt>
                <c:pt idx="32">
                  <c:v>63583.644999999997</c:v>
                </c:pt>
                <c:pt idx="33">
                  <c:v>60016.207000000002</c:v>
                </c:pt>
                <c:pt idx="34">
                  <c:v>59600.02</c:v>
                </c:pt>
                <c:pt idx="35">
                  <c:v>68611.698999999993</c:v>
                </c:pt>
                <c:pt idx="36">
                  <c:v>70806.16</c:v>
                </c:pt>
                <c:pt idx="37">
                  <c:v>64101.949000000001</c:v>
                </c:pt>
                <c:pt idx="38">
                  <c:v>63285.116000000002</c:v>
                </c:pt>
                <c:pt idx="39">
                  <c:v>58620.254999999997</c:v>
                </c:pt>
                <c:pt idx="40">
                  <c:v>64917.411999999997</c:v>
                </c:pt>
                <c:pt idx="41">
                  <c:v>67734.073000000004</c:v>
                </c:pt>
                <c:pt idx="42">
                  <c:v>71975.039999999994</c:v>
                </c:pt>
                <c:pt idx="43">
                  <c:v>71068.482999999993</c:v>
                </c:pt>
                <c:pt idx="44">
                  <c:v>65932.057000000001</c:v>
                </c:pt>
                <c:pt idx="45">
                  <c:v>62530.351999999999</c:v>
                </c:pt>
                <c:pt idx="46">
                  <c:v>58940.862999999998</c:v>
                </c:pt>
                <c:pt idx="47">
                  <c:v>68616.626999999993</c:v>
                </c:pt>
                <c:pt idx="48">
                  <c:v>69828.239000000001</c:v>
                </c:pt>
                <c:pt idx="49">
                  <c:v>60946.934000000001</c:v>
                </c:pt>
                <c:pt idx="50">
                  <c:v>61538.53</c:v>
                </c:pt>
                <c:pt idx="51">
                  <c:v>55484.01</c:v>
                </c:pt>
                <c:pt idx="52">
                  <c:v>62970.464</c:v>
                </c:pt>
                <c:pt idx="53">
                  <c:v>66144.274999999994</c:v>
                </c:pt>
                <c:pt idx="54">
                  <c:v>71070.010999999999</c:v>
                </c:pt>
                <c:pt idx="55">
                  <c:v>71381.55</c:v>
                </c:pt>
                <c:pt idx="56">
                  <c:v>66738.979000000007</c:v>
                </c:pt>
                <c:pt idx="57">
                  <c:v>61235.597000000002</c:v>
                </c:pt>
                <c:pt idx="58">
                  <c:v>62912.709000000003</c:v>
                </c:pt>
                <c:pt idx="59">
                  <c:v>71735.066999999995</c:v>
                </c:pt>
                <c:pt idx="60">
                  <c:v>71911.532000000007</c:v>
                </c:pt>
                <c:pt idx="61">
                  <c:v>62615.654000000002</c:v>
                </c:pt>
                <c:pt idx="62">
                  <c:v>63720.849000000002</c:v>
                </c:pt>
                <c:pt idx="63">
                  <c:v>57567.203999999998</c:v>
                </c:pt>
                <c:pt idx="64">
                  <c:v>62775.701000000001</c:v>
                </c:pt>
                <c:pt idx="65">
                  <c:v>68391.471999999994</c:v>
                </c:pt>
                <c:pt idx="66">
                  <c:v>72186.494000000006</c:v>
                </c:pt>
                <c:pt idx="67">
                  <c:v>72016.095000000001</c:v>
                </c:pt>
                <c:pt idx="68">
                  <c:v>66642.327000000005</c:v>
                </c:pt>
                <c:pt idx="69">
                  <c:v>57509.305999999997</c:v>
                </c:pt>
                <c:pt idx="70">
                  <c:v>61392.321000000004</c:v>
                </c:pt>
                <c:pt idx="71">
                  <c:v>70489.680999999997</c:v>
                </c:pt>
                <c:pt idx="72">
                  <c:v>74006.183999999994</c:v>
                </c:pt>
                <c:pt idx="73">
                  <c:v>65224.794000000002</c:v>
                </c:pt>
                <c:pt idx="74">
                  <c:v>64305.152999999998</c:v>
                </c:pt>
                <c:pt idx="75">
                  <c:v>57301.423999999999</c:v>
                </c:pt>
                <c:pt idx="76">
                  <c:v>65024.555</c:v>
                </c:pt>
                <c:pt idx="77">
                  <c:v>68923.073999999993</c:v>
                </c:pt>
                <c:pt idx="78">
                  <c:v>72738.535000000003</c:v>
                </c:pt>
                <c:pt idx="79">
                  <c:v>72750.91</c:v>
                </c:pt>
                <c:pt idx="80">
                  <c:v>67578.577999999994</c:v>
                </c:pt>
                <c:pt idx="81">
                  <c:v>61689.542000000001</c:v>
                </c:pt>
                <c:pt idx="82">
                  <c:v>64899.277999999998</c:v>
                </c:pt>
                <c:pt idx="83">
                  <c:v>71982.725999999995</c:v>
                </c:pt>
                <c:pt idx="84">
                  <c:v>70734.570000000007</c:v>
                </c:pt>
                <c:pt idx="85">
                  <c:v>65130.385000000002</c:v>
                </c:pt>
                <c:pt idx="86">
                  <c:v>64716.468000000001</c:v>
                </c:pt>
                <c:pt idx="87">
                  <c:v>57332.716</c:v>
                </c:pt>
                <c:pt idx="88">
                  <c:v>64825.900999999998</c:v>
                </c:pt>
                <c:pt idx="89">
                  <c:v>70319.365999999995</c:v>
                </c:pt>
                <c:pt idx="90">
                  <c:v>74318.27</c:v>
                </c:pt>
                <c:pt idx="91">
                  <c:v>72617.066000000006</c:v>
                </c:pt>
                <c:pt idx="92">
                  <c:v>67053.866999999998</c:v>
                </c:pt>
                <c:pt idx="93">
                  <c:v>62820.353000000003</c:v>
                </c:pt>
                <c:pt idx="94">
                  <c:v>63408.144999999997</c:v>
                </c:pt>
                <c:pt idx="95">
                  <c:v>72931.327999999994</c:v>
                </c:pt>
                <c:pt idx="96">
                  <c:v>74102.489000000001</c:v>
                </c:pt>
                <c:pt idx="97">
                  <c:v>64227.211000000003</c:v>
                </c:pt>
                <c:pt idx="98">
                  <c:v>67240.566999999995</c:v>
                </c:pt>
                <c:pt idx="99">
                  <c:v>59408.406999999999</c:v>
                </c:pt>
                <c:pt idx="100">
                  <c:v>65395.451999999997</c:v>
                </c:pt>
                <c:pt idx="101">
                  <c:v>69734.736000000004</c:v>
                </c:pt>
                <c:pt idx="102">
                  <c:v>72948.979000000007</c:v>
                </c:pt>
                <c:pt idx="103">
                  <c:v>72244.596999999994</c:v>
                </c:pt>
                <c:pt idx="104">
                  <c:v>65751.793999999994</c:v>
                </c:pt>
                <c:pt idx="105">
                  <c:v>58020.927000000003</c:v>
                </c:pt>
                <c:pt idx="106">
                  <c:v>59069.207999999999</c:v>
                </c:pt>
                <c:pt idx="107">
                  <c:v>70710.217999999993</c:v>
                </c:pt>
                <c:pt idx="108">
                  <c:v>72569.341</c:v>
                </c:pt>
                <c:pt idx="109">
                  <c:v>65245.37</c:v>
                </c:pt>
                <c:pt idx="110">
                  <c:v>64634.720999999998</c:v>
                </c:pt>
                <c:pt idx="111">
                  <c:v>57611.072999999997</c:v>
                </c:pt>
                <c:pt idx="112">
                  <c:v>66658.365000000005</c:v>
                </c:pt>
                <c:pt idx="113">
                  <c:v>68301.321559999997</c:v>
                </c:pt>
                <c:pt idx="114">
                  <c:v>71913.467999999993</c:v>
                </c:pt>
                <c:pt idx="115">
                  <c:v>71574.103000000003</c:v>
                </c:pt>
                <c:pt idx="116">
                  <c:v>69371.195000000007</c:v>
                </c:pt>
                <c:pt idx="117">
                  <c:v>62750.832999999999</c:v>
                </c:pt>
                <c:pt idx="118">
                  <c:v>62655.205999999998</c:v>
                </c:pt>
                <c:pt idx="119">
                  <c:v>73683.304000000004</c:v>
                </c:pt>
                <c:pt idx="120">
                  <c:v>72742.812999999995</c:v>
                </c:pt>
                <c:pt idx="121">
                  <c:v>64789.078000000001</c:v>
                </c:pt>
                <c:pt idx="122">
                  <c:v>65661.597999999998</c:v>
                </c:pt>
                <c:pt idx="123">
                  <c:v>54547.338000000003</c:v>
                </c:pt>
                <c:pt idx="124">
                  <c:v>57012.913999999997</c:v>
                </c:pt>
                <c:pt idx="125">
                  <c:v>65270.133999999998</c:v>
                </c:pt>
                <c:pt idx="126">
                  <c:v>72344.850000000006</c:v>
                </c:pt>
                <c:pt idx="127">
                  <c:v>71338.566000000006</c:v>
                </c:pt>
                <c:pt idx="128">
                  <c:v>66848.854000000007</c:v>
                </c:pt>
                <c:pt idx="129">
                  <c:v>63336.97</c:v>
                </c:pt>
                <c:pt idx="130">
                  <c:v>64473.88</c:v>
                </c:pt>
                <c:pt idx="131">
                  <c:v>71837.372000000003</c:v>
                </c:pt>
                <c:pt idx="132">
                  <c:v>72381.186000000002</c:v>
                </c:pt>
                <c:pt idx="133">
                  <c:v>63847.023000000001</c:v>
                </c:pt>
                <c:pt idx="134">
                  <c:v>61728.612999999998</c:v>
                </c:pt>
                <c:pt idx="135">
                  <c:v>55870.930999999997</c:v>
                </c:pt>
                <c:pt idx="136">
                  <c:v>62081.445</c:v>
                </c:pt>
                <c:pt idx="137">
                  <c:v>65140.084999999999</c:v>
                </c:pt>
                <c:pt idx="138">
                  <c:v>69129.328999999998</c:v>
                </c:pt>
                <c:pt idx="139">
                  <c:v>69602.111000000004</c:v>
                </c:pt>
                <c:pt idx="140">
                  <c:v>64510.881999999998</c:v>
                </c:pt>
                <c:pt idx="141">
                  <c:v>59743.218000000001</c:v>
                </c:pt>
                <c:pt idx="142">
                  <c:v>56712.756999999998</c:v>
                </c:pt>
                <c:pt idx="143">
                  <c:v>68583.668999999994</c:v>
                </c:pt>
                <c:pt idx="144">
                  <c:v>71405.816999999995</c:v>
                </c:pt>
                <c:pt idx="145">
                  <c:v>61483.385000000002</c:v>
                </c:pt>
                <c:pt idx="146">
                  <c:v>62947.389000000003</c:v>
                </c:pt>
                <c:pt idx="147">
                  <c:v>56766.881999999998</c:v>
                </c:pt>
                <c:pt idx="148">
                  <c:v>62848.154999999999</c:v>
                </c:pt>
                <c:pt idx="149">
                  <c:v>66429.69</c:v>
                </c:pt>
                <c:pt idx="150">
                  <c:v>70539.237999999998</c:v>
                </c:pt>
                <c:pt idx="151">
                  <c:v>71344.379000000001</c:v>
                </c:pt>
                <c:pt idx="152">
                  <c:v>65798.971000000005</c:v>
                </c:pt>
                <c:pt idx="153">
                  <c:v>63183.533000000003</c:v>
                </c:pt>
                <c:pt idx="154">
                  <c:v>64975.455999999998</c:v>
                </c:pt>
                <c:pt idx="155">
                  <c:v>71293.577999999994</c:v>
                </c:pt>
                <c:pt idx="156">
                  <c:v>73162.608999999997</c:v>
                </c:pt>
                <c:pt idx="157">
                  <c:v>62638.95</c:v>
                </c:pt>
                <c:pt idx="158">
                  <c:v>62397.08</c:v>
                </c:pt>
                <c:pt idx="159">
                  <c:v>56384.588000000003</c:v>
                </c:pt>
                <c:pt idx="160">
                  <c:v>62947.43</c:v>
                </c:pt>
                <c:pt idx="161">
                  <c:v>68138.232000000004</c:v>
                </c:pt>
                <c:pt idx="162">
                  <c:v>71940.126000000004</c:v>
                </c:pt>
                <c:pt idx="163">
                  <c:v>71128.745999999999</c:v>
                </c:pt>
                <c:pt idx="164">
                  <c:v>67534.5</c:v>
                </c:pt>
                <c:pt idx="165">
                  <c:v>62390.987999999998</c:v>
                </c:pt>
                <c:pt idx="166">
                  <c:v>65140.184999999998</c:v>
                </c:pt>
                <c:pt idx="167">
                  <c:v>73362.547999999995</c:v>
                </c:pt>
                <c:pt idx="168">
                  <c:v>74269.974000000002</c:v>
                </c:pt>
                <c:pt idx="169">
                  <c:v>63461.493000000002</c:v>
                </c:pt>
                <c:pt idx="170">
                  <c:v>64546.798999999999</c:v>
                </c:pt>
                <c:pt idx="171">
                  <c:v>59784.495000000003</c:v>
                </c:pt>
                <c:pt idx="172">
                  <c:v>65826.524999999994</c:v>
                </c:pt>
                <c:pt idx="173">
                  <c:v>68516.164999999994</c:v>
                </c:pt>
                <c:pt idx="174">
                  <c:v>71412.176000000007</c:v>
                </c:pt>
                <c:pt idx="175">
                  <c:v>72415.351999999999</c:v>
                </c:pt>
                <c:pt idx="176">
                  <c:v>66476.372000000003</c:v>
                </c:pt>
                <c:pt idx="177">
                  <c:v>60570.921000000002</c:v>
                </c:pt>
                <c:pt idx="178">
                  <c:v>60263.940999999999</c:v>
                </c:pt>
                <c:pt idx="179">
                  <c:v>69633.664000000004</c:v>
                </c:pt>
                <c:pt idx="180">
                  <c:v>72524.774999999994</c:v>
                </c:pt>
                <c:pt idx="181">
                  <c:v>65638.141000000003</c:v>
                </c:pt>
                <c:pt idx="182">
                  <c:v>66148.894</c:v>
                </c:pt>
                <c:pt idx="183">
                  <c:v>62731.845000000001</c:v>
                </c:pt>
                <c:pt idx="184">
                  <c:v>66576.493000000002</c:v>
                </c:pt>
                <c:pt idx="185">
                  <c:v>67175.323999999993</c:v>
                </c:pt>
                <c:pt idx="186">
                  <c:v>70349.346999999994</c:v>
                </c:pt>
                <c:pt idx="187">
                  <c:v>71526.404999999999</c:v>
                </c:pt>
                <c:pt idx="188">
                  <c:v>65448.175999999999</c:v>
                </c:pt>
                <c:pt idx="189">
                  <c:v>60733.343000000001</c:v>
                </c:pt>
                <c:pt idx="190">
                  <c:v>65178.775999999998</c:v>
                </c:pt>
                <c:pt idx="191">
                  <c:v>71662.429000000004</c:v>
                </c:pt>
                <c:pt idx="192">
                  <c:v>73120.611999999994</c:v>
                </c:pt>
                <c:pt idx="193">
                  <c:v>63560.370999999999</c:v>
                </c:pt>
                <c:pt idx="194">
                  <c:v>65093.2</c:v>
                </c:pt>
                <c:pt idx="195">
                  <c:v>56743.351999999999</c:v>
                </c:pt>
                <c:pt idx="196">
                  <c:v>61312.752999999997</c:v>
                </c:pt>
                <c:pt idx="197">
                  <c:v>67010.782000000007</c:v>
                </c:pt>
                <c:pt idx="198">
                  <c:v>71314.218999999997</c:v>
                </c:pt>
                <c:pt idx="199">
                  <c:v>72384.217999999993</c:v>
                </c:pt>
                <c:pt idx="200">
                  <c:v>68097.918000000005</c:v>
                </c:pt>
                <c:pt idx="201">
                  <c:v>65994.785000000003</c:v>
                </c:pt>
                <c:pt idx="202">
                  <c:v>66617.853000000003</c:v>
                </c:pt>
                <c:pt idx="203">
                  <c:v>73699.572</c:v>
                </c:pt>
                <c:pt idx="204">
                  <c:v>74649.039999999994</c:v>
                </c:pt>
                <c:pt idx="205">
                  <c:v>64790.03</c:v>
                </c:pt>
                <c:pt idx="206">
                  <c:v>67032.656000000003</c:v>
                </c:pt>
                <c:pt idx="207">
                  <c:v>59133.154999999999</c:v>
                </c:pt>
                <c:pt idx="208">
                  <c:v>67320.248000000007</c:v>
                </c:pt>
                <c:pt idx="209">
                  <c:v>69687.555999999997</c:v>
                </c:pt>
                <c:pt idx="210">
                  <c:v>72456.009000000005</c:v>
                </c:pt>
                <c:pt idx="211">
                  <c:v>72282.467000000004</c:v>
                </c:pt>
                <c:pt idx="212">
                  <c:v>64724.752999999997</c:v>
                </c:pt>
                <c:pt idx="213">
                  <c:v>59396.904999999999</c:v>
                </c:pt>
                <c:pt idx="214">
                  <c:v>63947.652000000002</c:v>
                </c:pt>
                <c:pt idx="215">
                  <c:v>71657.288</c:v>
                </c:pt>
                <c:pt idx="216">
                  <c:v>73700.843999999997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934-4015-B314-1C4969CD6B6D}"/>
            </c:ext>
          </c:extLst>
        </c:ser>
        <c:ser>
          <c:idx val="4"/>
          <c:order val="4"/>
          <c:tx>
            <c:strRef>
              <c:f>'Data Organized for Plots'!$B$60</c:f>
              <c:strCache>
                <c:ptCount val="1"/>
                <c:pt idx="0">
                  <c:v>Hydro (net of Pumped Storage)</c:v>
                </c:pt>
              </c:strCache>
            </c:strRef>
          </c:tx>
          <c:spPr>
            <a:ln w="28575" cap="rnd">
              <a:solidFill>
                <a:srgbClr val="0096D7"/>
              </a:solidFill>
              <a:round/>
            </a:ln>
            <a:effectLst/>
          </c:spPr>
          <c:marker>
            <c:symbol val="none"/>
          </c:marker>
          <c:val>
            <c:numRef>
              <c:f>'Data Organized for Plots'!$C$60:$HK$60</c:f>
              <c:numCache>
                <c:formatCode>_(* #,##0_);_(* \(#,##0\);_(* "-"??_);_(@_)</c:formatCode>
                <c:ptCount val="217"/>
                <c:pt idx="0">
                  <c:v>18263.421999999999</c:v>
                </c:pt>
                <c:pt idx="1">
                  <c:v>16765.933000000001</c:v>
                </c:pt>
                <c:pt idx="2">
                  <c:v>19703.843999999997</c:v>
                </c:pt>
                <c:pt idx="3">
                  <c:v>17217.078999999998</c:v>
                </c:pt>
                <c:pt idx="4">
                  <c:v>18553.108999999997</c:v>
                </c:pt>
                <c:pt idx="5">
                  <c:v>19953.98</c:v>
                </c:pt>
                <c:pt idx="6">
                  <c:v>17208.332999999999</c:v>
                </c:pt>
                <c:pt idx="7">
                  <c:v>18199.154999999999</c:v>
                </c:pt>
                <c:pt idx="8">
                  <c:v>14327.621999999999</c:v>
                </c:pt>
                <c:pt idx="9">
                  <c:v>14619.256000000001</c:v>
                </c:pt>
                <c:pt idx="10">
                  <c:v>14602.127</c:v>
                </c:pt>
                <c:pt idx="11">
                  <c:v>18723.739999999998</c:v>
                </c:pt>
                <c:pt idx="12">
                  <c:v>21044.827000000001</c:v>
                </c:pt>
                <c:pt idx="13">
                  <c:v>19605.495000000003</c:v>
                </c:pt>
                <c:pt idx="14">
                  <c:v>20324.679999999997</c:v>
                </c:pt>
                <c:pt idx="15">
                  <c:v>23661.832999999999</c:v>
                </c:pt>
                <c:pt idx="16">
                  <c:v>26123.906999999999</c:v>
                </c:pt>
                <c:pt idx="17">
                  <c:v>27349.77</c:v>
                </c:pt>
                <c:pt idx="18">
                  <c:v>24472.792000000001</c:v>
                </c:pt>
                <c:pt idx="19">
                  <c:v>20149.293999999998</c:v>
                </c:pt>
                <c:pt idx="20">
                  <c:v>16310.263999999999</c:v>
                </c:pt>
                <c:pt idx="21">
                  <c:v>16490.335999999999</c:v>
                </c:pt>
                <c:pt idx="22">
                  <c:v>19063.684999999998</c:v>
                </c:pt>
                <c:pt idx="23">
                  <c:v>20989.02</c:v>
                </c:pt>
                <c:pt idx="24">
                  <c:v>19797.711000000003</c:v>
                </c:pt>
                <c:pt idx="25">
                  <c:v>19020.973000000002</c:v>
                </c:pt>
                <c:pt idx="26">
                  <c:v>23424.761000000002</c:v>
                </c:pt>
                <c:pt idx="27">
                  <c:v>24213.337</c:v>
                </c:pt>
                <c:pt idx="28">
                  <c:v>28798.408000000003</c:v>
                </c:pt>
                <c:pt idx="29">
                  <c:v>27823.962</c:v>
                </c:pt>
                <c:pt idx="30">
                  <c:v>24097.955000000002</c:v>
                </c:pt>
                <c:pt idx="31">
                  <c:v>22166.042999999998</c:v>
                </c:pt>
                <c:pt idx="32">
                  <c:v>17711.313000000002</c:v>
                </c:pt>
                <c:pt idx="33">
                  <c:v>17813.362999999998</c:v>
                </c:pt>
                <c:pt idx="34">
                  <c:v>19019.856</c:v>
                </c:pt>
                <c:pt idx="35">
                  <c:v>23383.581000000002</c:v>
                </c:pt>
                <c:pt idx="36">
                  <c:v>22215.064879999998</c:v>
                </c:pt>
                <c:pt idx="37">
                  <c:v>20222.055709999997</c:v>
                </c:pt>
                <c:pt idx="38">
                  <c:v>22260.963230000001</c:v>
                </c:pt>
                <c:pt idx="39">
                  <c:v>20219.08481</c:v>
                </c:pt>
                <c:pt idx="40">
                  <c:v>23330.807120000001</c:v>
                </c:pt>
                <c:pt idx="41">
                  <c:v>24533.941030000002</c:v>
                </c:pt>
                <c:pt idx="42">
                  <c:v>22624.830529999999</c:v>
                </c:pt>
                <c:pt idx="43">
                  <c:v>20773.968420000001</c:v>
                </c:pt>
                <c:pt idx="44">
                  <c:v>19755.624370000001</c:v>
                </c:pt>
                <c:pt idx="45">
                  <c:v>18159.609399999998</c:v>
                </c:pt>
                <c:pt idx="46">
                  <c:v>20272.198379999998</c:v>
                </c:pt>
                <c:pt idx="47">
                  <c:v>25560.950489999999</c:v>
                </c:pt>
                <c:pt idx="48">
                  <c:v>23546.77778</c:v>
                </c:pt>
                <c:pt idx="49">
                  <c:v>21261.166310000001</c:v>
                </c:pt>
                <c:pt idx="50">
                  <c:v>22439.178920000002</c:v>
                </c:pt>
                <c:pt idx="51">
                  <c:v>22720.820349999998</c:v>
                </c:pt>
                <c:pt idx="52">
                  <c:v>26812.256809999999</c:v>
                </c:pt>
                <c:pt idx="53">
                  <c:v>26368.375029999999</c:v>
                </c:pt>
                <c:pt idx="54">
                  <c:v>25332.179040000003</c:v>
                </c:pt>
                <c:pt idx="55">
                  <c:v>20942.581720000002</c:v>
                </c:pt>
                <c:pt idx="56">
                  <c:v>16683.540349999999</c:v>
                </c:pt>
                <c:pt idx="57">
                  <c:v>17395.150680000002</c:v>
                </c:pt>
                <c:pt idx="58">
                  <c:v>18798.458289999999</c:v>
                </c:pt>
                <c:pt idx="59">
                  <c:v>21462.981689999997</c:v>
                </c:pt>
                <c:pt idx="60">
                  <c:v>26903.826969999998</c:v>
                </c:pt>
                <c:pt idx="61">
                  <c:v>24315.16518</c:v>
                </c:pt>
                <c:pt idx="62">
                  <c:v>24189.435810000003</c:v>
                </c:pt>
                <c:pt idx="63">
                  <c:v>27968.351970000003</c:v>
                </c:pt>
                <c:pt idx="64">
                  <c:v>30374.06494</c:v>
                </c:pt>
                <c:pt idx="65">
                  <c:v>29334.121090000001</c:v>
                </c:pt>
                <c:pt idx="66">
                  <c:v>24801.625370000002</c:v>
                </c:pt>
                <c:pt idx="67">
                  <c:v>21033.472699999998</c:v>
                </c:pt>
                <c:pt idx="68">
                  <c:v>16572.520860000001</c:v>
                </c:pt>
                <c:pt idx="69">
                  <c:v>16548.181990000001</c:v>
                </c:pt>
                <c:pt idx="70">
                  <c:v>19719.17857</c:v>
                </c:pt>
                <c:pt idx="71">
                  <c:v>20928.628219999999</c:v>
                </c:pt>
                <c:pt idx="72">
                  <c:v>25473.147530000002</c:v>
                </c:pt>
                <c:pt idx="73">
                  <c:v>18119.669249999999</c:v>
                </c:pt>
                <c:pt idx="74">
                  <c:v>23705.285950000001</c:v>
                </c:pt>
                <c:pt idx="75">
                  <c:v>23516.738009999997</c:v>
                </c:pt>
                <c:pt idx="76">
                  <c:v>25500.021429999997</c:v>
                </c:pt>
                <c:pt idx="77">
                  <c:v>22293.901120000002</c:v>
                </c:pt>
                <c:pt idx="78">
                  <c:v>21883.06653</c:v>
                </c:pt>
                <c:pt idx="79">
                  <c:v>19289.873039999999</c:v>
                </c:pt>
                <c:pt idx="80">
                  <c:v>13999.10218</c:v>
                </c:pt>
                <c:pt idx="81">
                  <c:v>14036.19875</c:v>
                </c:pt>
                <c:pt idx="82">
                  <c:v>15020.325999999999</c:v>
                </c:pt>
                <c:pt idx="83">
                  <c:v>17776.292519999999</c:v>
                </c:pt>
                <c:pt idx="84">
                  <c:v>20033.61678</c:v>
                </c:pt>
                <c:pt idx="85">
                  <c:v>18337.757099999999</c:v>
                </c:pt>
                <c:pt idx="86">
                  <c:v>21115.964470000003</c:v>
                </c:pt>
                <c:pt idx="87">
                  <c:v>22102.232049999999</c:v>
                </c:pt>
                <c:pt idx="88">
                  <c:v>26634.290420000001</c:v>
                </c:pt>
                <c:pt idx="89">
                  <c:v>28805.809120000002</c:v>
                </c:pt>
                <c:pt idx="90">
                  <c:v>24756.006359999999</c:v>
                </c:pt>
                <c:pt idx="91">
                  <c:v>20581.413399999998</c:v>
                </c:pt>
                <c:pt idx="92">
                  <c:v>15660.938319999999</c:v>
                </c:pt>
                <c:pt idx="93">
                  <c:v>14972.999460000001</c:v>
                </c:pt>
                <c:pt idx="94">
                  <c:v>15178.75101</c:v>
                </c:pt>
                <c:pt idx="95">
                  <c:v>20363.544620000001</c:v>
                </c:pt>
                <c:pt idx="96">
                  <c:v>22988.815689999999</c:v>
                </c:pt>
                <c:pt idx="97">
                  <c:v>17398.607749999999</c:v>
                </c:pt>
                <c:pt idx="98">
                  <c:v>21512.468529999998</c:v>
                </c:pt>
                <c:pt idx="99">
                  <c:v>25497.609400000001</c:v>
                </c:pt>
                <c:pt idx="100">
                  <c:v>29210.832119999999</c:v>
                </c:pt>
                <c:pt idx="101">
                  <c:v>29006.984560000001</c:v>
                </c:pt>
                <c:pt idx="102">
                  <c:v>22893.438169999998</c:v>
                </c:pt>
                <c:pt idx="103">
                  <c:v>18967.884550000002</c:v>
                </c:pt>
                <c:pt idx="104">
                  <c:v>17010.674919999998</c:v>
                </c:pt>
                <c:pt idx="105">
                  <c:v>19305.94126</c:v>
                </c:pt>
                <c:pt idx="106">
                  <c:v>20678.170890000001</c:v>
                </c:pt>
                <c:pt idx="107">
                  <c:v>24346.321339999999</c:v>
                </c:pt>
                <c:pt idx="108">
                  <c:v>21818.12643</c:v>
                </c:pt>
                <c:pt idx="109">
                  <c:v>20239.186890000001</c:v>
                </c:pt>
                <c:pt idx="110">
                  <c:v>20561.074799999999</c:v>
                </c:pt>
                <c:pt idx="111">
                  <c:v>18761.385570000002</c:v>
                </c:pt>
                <c:pt idx="112">
                  <c:v>24638.471970000002</c:v>
                </c:pt>
                <c:pt idx="113">
                  <c:v>29382.088929999998</c:v>
                </c:pt>
                <c:pt idx="114">
                  <c:v>23959.66833</c:v>
                </c:pt>
                <c:pt idx="115">
                  <c:v>19518.954180000001</c:v>
                </c:pt>
                <c:pt idx="116">
                  <c:v>16843.922460000002</c:v>
                </c:pt>
                <c:pt idx="117">
                  <c:v>17245.27635</c:v>
                </c:pt>
                <c:pt idx="118">
                  <c:v>19094.55703</c:v>
                </c:pt>
                <c:pt idx="119">
                  <c:v>22639.224449999998</c:v>
                </c:pt>
                <c:pt idx="120">
                  <c:v>24871.90094</c:v>
                </c:pt>
                <c:pt idx="121">
                  <c:v>23718.577380000002</c:v>
                </c:pt>
                <c:pt idx="122">
                  <c:v>30785.778890000001</c:v>
                </c:pt>
                <c:pt idx="123">
                  <c:v>30728.717689999998</c:v>
                </c:pt>
                <c:pt idx="124">
                  <c:v>32170.01815</c:v>
                </c:pt>
                <c:pt idx="125">
                  <c:v>31584.126529999998</c:v>
                </c:pt>
                <c:pt idx="126">
                  <c:v>30576.97248</c:v>
                </c:pt>
                <c:pt idx="127">
                  <c:v>25071.249739999999</c:v>
                </c:pt>
                <c:pt idx="128">
                  <c:v>20794.199929999999</c:v>
                </c:pt>
                <c:pt idx="129">
                  <c:v>19186.847589999998</c:v>
                </c:pt>
                <c:pt idx="130">
                  <c:v>20222.773399999998</c:v>
                </c:pt>
                <c:pt idx="131">
                  <c:v>23223.224719999998</c:v>
                </c:pt>
                <c:pt idx="132">
                  <c:v>22758.679059999999</c:v>
                </c:pt>
                <c:pt idx="133">
                  <c:v>20047.30472</c:v>
                </c:pt>
                <c:pt idx="134">
                  <c:v>25625.933730000001</c:v>
                </c:pt>
                <c:pt idx="135">
                  <c:v>26030.125030000003</c:v>
                </c:pt>
                <c:pt idx="136">
                  <c:v>28270.534639999998</c:v>
                </c:pt>
                <c:pt idx="137">
                  <c:v>26150.921639999997</c:v>
                </c:pt>
                <c:pt idx="138">
                  <c:v>25872.07159</c:v>
                </c:pt>
                <c:pt idx="139">
                  <c:v>22504.813709999999</c:v>
                </c:pt>
                <c:pt idx="140">
                  <c:v>17173.420389999999</c:v>
                </c:pt>
                <c:pt idx="141">
                  <c:v>16123.48338</c:v>
                </c:pt>
                <c:pt idx="142">
                  <c:v>18324.351129999999</c:v>
                </c:pt>
                <c:pt idx="143">
                  <c:v>22408.084279999999</c:v>
                </c:pt>
                <c:pt idx="144">
                  <c:v>24363.579590000001</c:v>
                </c:pt>
                <c:pt idx="145">
                  <c:v>20098.885139999999</c:v>
                </c:pt>
                <c:pt idx="146">
                  <c:v>20072.14402</c:v>
                </c:pt>
                <c:pt idx="147">
                  <c:v>24804.91274</c:v>
                </c:pt>
                <c:pt idx="148">
                  <c:v>28116.059109999998</c:v>
                </c:pt>
                <c:pt idx="149">
                  <c:v>27025.843559999998</c:v>
                </c:pt>
                <c:pt idx="150">
                  <c:v>26914.103499999997</c:v>
                </c:pt>
                <c:pt idx="151">
                  <c:v>21168.805610000003</c:v>
                </c:pt>
                <c:pt idx="152">
                  <c:v>16522.602300000002</c:v>
                </c:pt>
                <c:pt idx="153">
                  <c:v>16825.996139999999</c:v>
                </c:pt>
                <c:pt idx="154">
                  <c:v>17263.791839999998</c:v>
                </c:pt>
                <c:pt idx="155">
                  <c:v>20707.626180000003</c:v>
                </c:pt>
                <c:pt idx="156">
                  <c:v>21344.109669999998</c:v>
                </c:pt>
                <c:pt idx="157">
                  <c:v>16950.976930000001</c:v>
                </c:pt>
                <c:pt idx="158">
                  <c:v>23835.726250000003</c:v>
                </c:pt>
                <c:pt idx="159">
                  <c:v>25061.797609999998</c:v>
                </c:pt>
                <c:pt idx="160">
                  <c:v>25943.133109999999</c:v>
                </c:pt>
                <c:pt idx="161">
                  <c:v>25090.831670000003</c:v>
                </c:pt>
                <c:pt idx="162">
                  <c:v>23812.74638</c:v>
                </c:pt>
                <c:pt idx="163">
                  <c:v>18966.88968</c:v>
                </c:pt>
                <c:pt idx="164">
                  <c:v>15532.45074</c:v>
                </c:pt>
                <c:pt idx="165">
                  <c:v>16711.60325</c:v>
                </c:pt>
                <c:pt idx="166">
                  <c:v>18093.880959999999</c:v>
                </c:pt>
                <c:pt idx="167">
                  <c:v>21848.927619999999</c:v>
                </c:pt>
                <c:pt idx="168">
                  <c:v>23587.333900000001</c:v>
                </c:pt>
                <c:pt idx="169">
                  <c:v>21830.016009999999</c:v>
                </c:pt>
                <c:pt idx="170">
                  <c:v>23871.599760000001</c:v>
                </c:pt>
                <c:pt idx="171">
                  <c:v>22256.56623</c:v>
                </c:pt>
                <c:pt idx="172">
                  <c:v>19755.206600000001</c:v>
                </c:pt>
                <c:pt idx="173">
                  <c:v>20016.272999999997</c:v>
                </c:pt>
                <c:pt idx="174">
                  <c:v>20500.80444</c:v>
                </c:pt>
                <c:pt idx="175">
                  <c:v>18496.22711</c:v>
                </c:pt>
                <c:pt idx="176">
                  <c:v>15550.080400000001</c:v>
                </c:pt>
                <c:pt idx="177">
                  <c:v>16187.074549999999</c:v>
                </c:pt>
                <c:pt idx="178">
                  <c:v>19052.55488</c:v>
                </c:pt>
                <c:pt idx="179">
                  <c:v>22884.859949999998</c:v>
                </c:pt>
                <c:pt idx="180">
                  <c:v>25302.784329999999</c:v>
                </c:pt>
                <c:pt idx="181">
                  <c:v>23740.457479999997</c:v>
                </c:pt>
                <c:pt idx="182">
                  <c:v>27005.8102</c:v>
                </c:pt>
                <c:pt idx="183">
                  <c:v>25426.15078</c:v>
                </c:pt>
                <c:pt idx="184">
                  <c:v>25165.664430000001</c:v>
                </c:pt>
                <c:pt idx="185">
                  <c:v>22739.56439</c:v>
                </c:pt>
                <c:pt idx="186">
                  <c:v>20671.426930000001</c:v>
                </c:pt>
                <c:pt idx="187">
                  <c:v>18667.48114</c:v>
                </c:pt>
                <c:pt idx="188">
                  <c:v>15652.33403</c:v>
                </c:pt>
                <c:pt idx="189">
                  <c:v>16778.08654</c:v>
                </c:pt>
                <c:pt idx="190">
                  <c:v>18201.370279999999</c:v>
                </c:pt>
                <c:pt idx="191">
                  <c:v>21774.895560000001</c:v>
                </c:pt>
                <c:pt idx="192">
                  <c:v>26352.485849999997</c:v>
                </c:pt>
                <c:pt idx="193">
                  <c:v>23135.33713</c:v>
                </c:pt>
                <c:pt idx="194">
                  <c:v>28750.54235</c:v>
                </c:pt>
                <c:pt idx="195">
                  <c:v>28951.235950000002</c:v>
                </c:pt>
                <c:pt idx="196">
                  <c:v>31961.012549999999</c:v>
                </c:pt>
                <c:pt idx="197">
                  <c:v>29654.358500000002</c:v>
                </c:pt>
                <c:pt idx="198">
                  <c:v>25731.780450000002</c:v>
                </c:pt>
                <c:pt idx="199">
                  <c:v>21212.600119999999</c:v>
                </c:pt>
                <c:pt idx="200">
                  <c:v>18460.854800000001</c:v>
                </c:pt>
                <c:pt idx="201">
                  <c:v>17820.896430000001</c:v>
                </c:pt>
                <c:pt idx="202">
                  <c:v>20086.522150000001</c:v>
                </c:pt>
                <c:pt idx="203">
                  <c:v>21720.981240000001</c:v>
                </c:pt>
                <c:pt idx="204">
                  <c:v>25048.551760000002</c:v>
                </c:pt>
                <c:pt idx="205">
                  <c:v>25218.276669999999</c:v>
                </c:pt>
                <c:pt idx="206">
                  <c:v>25461.532429999999</c:v>
                </c:pt>
                <c:pt idx="207">
                  <c:v>27113.165399999998</c:v>
                </c:pt>
                <c:pt idx="208">
                  <c:v>30044.37758</c:v>
                </c:pt>
                <c:pt idx="209">
                  <c:v>27521.28384</c:v>
                </c:pt>
                <c:pt idx="210">
                  <c:v>23370.030179999998</c:v>
                </c:pt>
                <c:pt idx="211">
                  <c:v>20652.848460000001</c:v>
                </c:pt>
                <c:pt idx="212">
                  <c:v>18061.427679999997</c:v>
                </c:pt>
                <c:pt idx="213">
                  <c:v>18288.744139999999</c:v>
                </c:pt>
                <c:pt idx="214">
                  <c:v>21833.39761</c:v>
                </c:pt>
                <c:pt idx="215">
                  <c:v>23205.640889999999</c:v>
                </c:pt>
                <c:pt idx="216">
                  <c:v>24220.507539999999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934-4015-B314-1C4969CD6B6D}"/>
            </c:ext>
          </c:extLst>
        </c:ser>
        <c:ser>
          <c:idx val="5"/>
          <c:order val="5"/>
          <c:tx>
            <c:strRef>
              <c:f>'Data Organized for Plots'!$B$68</c:f>
              <c:strCache>
                <c:ptCount val="1"/>
                <c:pt idx="0">
                  <c:v>Balance of Others</c:v>
                </c:pt>
              </c:strCache>
            </c:strRef>
          </c:tx>
          <c:spPr>
            <a:ln w="28575" cap="rnd">
              <a:solidFill>
                <a:srgbClr val="400D13"/>
              </a:solidFill>
              <a:round/>
            </a:ln>
            <a:effectLst/>
          </c:spPr>
          <c:marker>
            <c:symbol val="none"/>
          </c:marker>
          <c:val>
            <c:numRef>
              <c:f>'Data Organized for Plots'!$C$68:$HK$68</c:f>
              <c:numCache>
                <c:formatCode>_(* #,##0_);_(* \(#,##0\);_(* "-"??_);_(@_)</c:formatCode>
                <c:ptCount val="217"/>
                <c:pt idx="0">
                  <c:v>25451.137000000002</c:v>
                </c:pt>
                <c:pt idx="1">
                  <c:v>16755.636999999999</c:v>
                </c:pt>
                <c:pt idx="2">
                  <c:v>18664.945</c:v>
                </c:pt>
                <c:pt idx="3">
                  <c:v>17621.912</c:v>
                </c:pt>
                <c:pt idx="4">
                  <c:v>17182.865999999998</c:v>
                </c:pt>
                <c:pt idx="5">
                  <c:v>18737.165000000001</c:v>
                </c:pt>
                <c:pt idx="6">
                  <c:v>18421.789000000001</c:v>
                </c:pt>
                <c:pt idx="7">
                  <c:v>21755.794999999998</c:v>
                </c:pt>
                <c:pt idx="8">
                  <c:v>14328.304</c:v>
                </c:pt>
                <c:pt idx="9">
                  <c:v>13718.490999999998</c:v>
                </c:pt>
                <c:pt idx="10">
                  <c:v>12897.746999999999</c:v>
                </c:pt>
                <c:pt idx="11">
                  <c:v>13778.806</c:v>
                </c:pt>
                <c:pt idx="12">
                  <c:v>14377.213999999998</c:v>
                </c:pt>
                <c:pt idx="13">
                  <c:v>12467.193000000001</c:v>
                </c:pt>
                <c:pt idx="14">
                  <c:v>15587.07</c:v>
                </c:pt>
                <c:pt idx="15">
                  <c:v>15228.079</c:v>
                </c:pt>
                <c:pt idx="16">
                  <c:v>15701.550999999999</c:v>
                </c:pt>
                <c:pt idx="17">
                  <c:v>15780.906999999997</c:v>
                </c:pt>
                <c:pt idx="18">
                  <c:v>18560.525000000001</c:v>
                </c:pt>
                <c:pt idx="19">
                  <c:v>18174.907000000003</c:v>
                </c:pt>
                <c:pt idx="20">
                  <c:v>16172.503999999999</c:v>
                </c:pt>
                <c:pt idx="21">
                  <c:v>16010.646999999999</c:v>
                </c:pt>
                <c:pt idx="22">
                  <c:v>13806.9</c:v>
                </c:pt>
                <c:pt idx="23">
                  <c:v>15889.554</c:v>
                </c:pt>
                <c:pt idx="24">
                  <c:v>20845.650999999998</c:v>
                </c:pt>
                <c:pt idx="25">
                  <c:v>17993.675000000003</c:v>
                </c:pt>
                <c:pt idx="26">
                  <c:v>18172.310999999998</c:v>
                </c:pt>
                <c:pt idx="27">
                  <c:v>16458.331999999999</c:v>
                </c:pt>
                <c:pt idx="28">
                  <c:v>15834.233999999999</c:v>
                </c:pt>
                <c:pt idx="29">
                  <c:v>18813.601000000002</c:v>
                </c:pt>
                <c:pt idx="30">
                  <c:v>20838.940999999999</c:v>
                </c:pt>
                <c:pt idx="31">
                  <c:v>21167.458999999999</c:v>
                </c:pt>
                <c:pt idx="32">
                  <c:v>16889.72</c:v>
                </c:pt>
                <c:pt idx="33">
                  <c:v>16831.654999999999</c:v>
                </c:pt>
                <c:pt idx="34">
                  <c:v>14720.258</c:v>
                </c:pt>
                <c:pt idx="35">
                  <c:v>18249.648999999998</c:v>
                </c:pt>
                <c:pt idx="36">
                  <c:v>23601.554680000001</c:v>
                </c:pt>
                <c:pt idx="37">
                  <c:v>17100.50719</c:v>
                </c:pt>
                <c:pt idx="38">
                  <c:v>17832.256790000003</c:v>
                </c:pt>
                <c:pt idx="39">
                  <c:v>17075.871209999998</c:v>
                </c:pt>
                <c:pt idx="40">
                  <c:v>18310.43201</c:v>
                </c:pt>
                <c:pt idx="41">
                  <c:v>19004.407739999999</c:v>
                </c:pt>
                <c:pt idx="42">
                  <c:v>20703.511129999999</c:v>
                </c:pt>
                <c:pt idx="43">
                  <c:v>19470.989860000001</c:v>
                </c:pt>
                <c:pt idx="44">
                  <c:v>16677.352920000001</c:v>
                </c:pt>
                <c:pt idx="45">
                  <c:v>15863.9583</c:v>
                </c:pt>
                <c:pt idx="46">
                  <c:v>14811.622079999999</c:v>
                </c:pt>
                <c:pt idx="47">
                  <c:v>18525.852579999999</c:v>
                </c:pt>
                <c:pt idx="48">
                  <c:v>20254.666860000001</c:v>
                </c:pt>
                <c:pt idx="49">
                  <c:v>14582.021190000001</c:v>
                </c:pt>
                <c:pt idx="50">
                  <c:v>16372.111580000001</c:v>
                </c:pt>
                <c:pt idx="51">
                  <c:v>14502.277550000001</c:v>
                </c:pt>
                <c:pt idx="52">
                  <c:v>14667.84131</c:v>
                </c:pt>
                <c:pt idx="53">
                  <c:v>18771.095600000001</c:v>
                </c:pt>
                <c:pt idx="54">
                  <c:v>21468.218060000003</c:v>
                </c:pt>
                <c:pt idx="55">
                  <c:v>23042.263559999999</c:v>
                </c:pt>
                <c:pt idx="56">
                  <c:v>20254.12833</c:v>
                </c:pt>
                <c:pt idx="57">
                  <c:v>17905.647059999999</c:v>
                </c:pt>
                <c:pt idx="58">
                  <c:v>14543.86931</c:v>
                </c:pt>
                <c:pt idx="59">
                  <c:v>21114.633750000001</c:v>
                </c:pt>
                <c:pt idx="60">
                  <c:v>14403.80953</c:v>
                </c:pt>
                <c:pt idx="61">
                  <c:v>12435.941260000001</c:v>
                </c:pt>
                <c:pt idx="62">
                  <c:v>12180.622090000001</c:v>
                </c:pt>
                <c:pt idx="63">
                  <c:v>12281.595080000001</c:v>
                </c:pt>
                <c:pt idx="64">
                  <c:v>12341.025949999999</c:v>
                </c:pt>
                <c:pt idx="65">
                  <c:v>13659.048639999999</c:v>
                </c:pt>
                <c:pt idx="66">
                  <c:v>15501.567929999997</c:v>
                </c:pt>
                <c:pt idx="67">
                  <c:v>16928.193010000003</c:v>
                </c:pt>
                <c:pt idx="68">
                  <c:v>12643.636829999999</c:v>
                </c:pt>
                <c:pt idx="69">
                  <c:v>13005.491890000001</c:v>
                </c:pt>
                <c:pt idx="70">
                  <c:v>12611.941720000001</c:v>
                </c:pt>
                <c:pt idx="71">
                  <c:v>12753.396710000001</c:v>
                </c:pt>
                <c:pt idx="72">
                  <c:v>14372.637340000001</c:v>
                </c:pt>
                <c:pt idx="73">
                  <c:v>16122.010490000002</c:v>
                </c:pt>
                <c:pt idx="74">
                  <c:v>13350.3284</c:v>
                </c:pt>
                <c:pt idx="75">
                  <c:v>12682.345330000002</c:v>
                </c:pt>
                <c:pt idx="76">
                  <c:v>12658.667560000002</c:v>
                </c:pt>
                <c:pt idx="77">
                  <c:v>13808.692539999998</c:v>
                </c:pt>
                <c:pt idx="78">
                  <c:v>13824.20203</c:v>
                </c:pt>
                <c:pt idx="79">
                  <c:v>15508.105160000001</c:v>
                </c:pt>
                <c:pt idx="80">
                  <c:v>12958.410339999999</c:v>
                </c:pt>
                <c:pt idx="81">
                  <c:v>12871.52274</c:v>
                </c:pt>
                <c:pt idx="82">
                  <c:v>11044.346679999999</c:v>
                </c:pt>
                <c:pt idx="83">
                  <c:v>12397.985049999999</c:v>
                </c:pt>
                <c:pt idx="84">
                  <c:v>12465.3622</c:v>
                </c:pt>
                <c:pt idx="85">
                  <c:v>11041.498120000002</c:v>
                </c:pt>
                <c:pt idx="86">
                  <c:v>11026.9746</c:v>
                </c:pt>
                <c:pt idx="87">
                  <c:v>11081.538439999998</c:v>
                </c:pt>
                <c:pt idx="88">
                  <c:v>11159.233980000001</c:v>
                </c:pt>
                <c:pt idx="89">
                  <c:v>13052.056090000002</c:v>
                </c:pt>
                <c:pt idx="90">
                  <c:v>12652.4468</c:v>
                </c:pt>
                <c:pt idx="91">
                  <c:v>12168.564690000001</c:v>
                </c:pt>
                <c:pt idx="92">
                  <c:v>11644.89869</c:v>
                </c:pt>
                <c:pt idx="93">
                  <c:v>10813.29249</c:v>
                </c:pt>
                <c:pt idx="94">
                  <c:v>10701.45535</c:v>
                </c:pt>
                <c:pt idx="95">
                  <c:v>11819.419450000001</c:v>
                </c:pt>
                <c:pt idx="96">
                  <c:v>13628.053170000001</c:v>
                </c:pt>
                <c:pt idx="97">
                  <c:v>10324.32214</c:v>
                </c:pt>
                <c:pt idx="98">
                  <c:v>10939.687360000002</c:v>
                </c:pt>
                <c:pt idx="99">
                  <c:v>9980.4799000000003</c:v>
                </c:pt>
                <c:pt idx="100">
                  <c:v>10508.498159999999</c:v>
                </c:pt>
                <c:pt idx="101">
                  <c:v>10921.73358</c:v>
                </c:pt>
                <c:pt idx="102">
                  <c:v>11495.97716</c:v>
                </c:pt>
                <c:pt idx="103">
                  <c:v>11928.134110000001</c:v>
                </c:pt>
                <c:pt idx="104">
                  <c:v>10621.17512</c:v>
                </c:pt>
                <c:pt idx="105">
                  <c:v>10273.44253</c:v>
                </c:pt>
                <c:pt idx="106">
                  <c:v>9876.9984100000001</c:v>
                </c:pt>
                <c:pt idx="107">
                  <c:v>10499.846140000001</c:v>
                </c:pt>
                <c:pt idx="108">
                  <c:v>12212.59967</c:v>
                </c:pt>
                <c:pt idx="109">
                  <c:v>9543.2488699999994</c:v>
                </c:pt>
                <c:pt idx="110">
                  <c:v>10470.474990000001</c:v>
                </c:pt>
                <c:pt idx="111">
                  <c:v>9955.1222899999993</c:v>
                </c:pt>
                <c:pt idx="112">
                  <c:v>10851.025869999999</c:v>
                </c:pt>
                <c:pt idx="113">
                  <c:v>12091.074069999999</c:v>
                </c:pt>
                <c:pt idx="114">
                  <c:v>12742.330330000001</c:v>
                </c:pt>
                <c:pt idx="115">
                  <c:v>12052.261769999999</c:v>
                </c:pt>
                <c:pt idx="116">
                  <c:v>10837.122850000002</c:v>
                </c:pt>
                <c:pt idx="117">
                  <c:v>9897.1662000000015</c:v>
                </c:pt>
                <c:pt idx="118">
                  <c:v>10023.846379999999</c:v>
                </c:pt>
                <c:pt idx="119">
                  <c:v>11861.44794</c:v>
                </c:pt>
                <c:pt idx="120">
                  <c:v>11609.889520000001</c:v>
                </c:pt>
                <c:pt idx="121">
                  <c:v>9846.9511299999995</c:v>
                </c:pt>
                <c:pt idx="122">
                  <c:v>10803.26655</c:v>
                </c:pt>
                <c:pt idx="123">
                  <c:v>10021.749299999999</c:v>
                </c:pt>
                <c:pt idx="124">
                  <c:v>10138.11429</c:v>
                </c:pt>
                <c:pt idx="125">
                  <c:v>10918.588139999998</c:v>
                </c:pt>
                <c:pt idx="126">
                  <c:v>11881.790789999999</c:v>
                </c:pt>
                <c:pt idx="127">
                  <c:v>11262.415750000002</c:v>
                </c:pt>
                <c:pt idx="128">
                  <c:v>10553.29535</c:v>
                </c:pt>
                <c:pt idx="129">
                  <c:v>10044.21718</c:v>
                </c:pt>
                <c:pt idx="130">
                  <c:v>9955.5691200000001</c:v>
                </c:pt>
                <c:pt idx="131">
                  <c:v>10853.09575</c:v>
                </c:pt>
                <c:pt idx="132">
                  <c:v>10808.565329999999</c:v>
                </c:pt>
                <c:pt idx="133">
                  <c:v>9826.3210800000015</c:v>
                </c:pt>
                <c:pt idx="134">
                  <c:v>9700.2319399999997</c:v>
                </c:pt>
                <c:pt idx="135">
                  <c:v>9186.3559400000013</c:v>
                </c:pt>
                <c:pt idx="136">
                  <c:v>9826.7963799999998</c:v>
                </c:pt>
                <c:pt idx="137">
                  <c:v>10176.60785</c:v>
                </c:pt>
                <c:pt idx="138">
                  <c:v>10994.111099999998</c:v>
                </c:pt>
                <c:pt idx="139">
                  <c:v>10745.075000000001</c:v>
                </c:pt>
                <c:pt idx="140">
                  <c:v>10052.38342</c:v>
                </c:pt>
                <c:pt idx="141">
                  <c:v>9993.1919099999996</c:v>
                </c:pt>
                <c:pt idx="142">
                  <c:v>10046.443370000001</c:v>
                </c:pt>
                <c:pt idx="143">
                  <c:v>10702.70119</c:v>
                </c:pt>
                <c:pt idx="144">
                  <c:v>11485.782060000001</c:v>
                </c:pt>
                <c:pt idx="145">
                  <c:v>9807.6979700000011</c:v>
                </c:pt>
                <c:pt idx="146">
                  <c:v>10645.42909</c:v>
                </c:pt>
                <c:pt idx="147">
                  <c:v>9746.9461200000005</c:v>
                </c:pt>
                <c:pt idx="148">
                  <c:v>10871.92584</c:v>
                </c:pt>
                <c:pt idx="149">
                  <c:v>10850.04256</c:v>
                </c:pt>
                <c:pt idx="150">
                  <c:v>11831.984999999999</c:v>
                </c:pt>
                <c:pt idx="151">
                  <c:v>11612.135250000001</c:v>
                </c:pt>
                <c:pt idx="152">
                  <c:v>10822.797830000001</c:v>
                </c:pt>
                <c:pt idx="153">
                  <c:v>10709.587390000001</c:v>
                </c:pt>
                <c:pt idx="154">
                  <c:v>10446.26748</c:v>
                </c:pt>
                <c:pt idx="155">
                  <c:v>11407.006729999999</c:v>
                </c:pt>
                <c:pt idx="156">
                  <c:v>15927.356220000001</c:v>
                </c:pt>
                <c:pt idx="157">
                  <c:v>10678.05406</c:v>
                </c:pt>
                <c:pt idx="158">
                  <c:v>11943.7565</c:v>
                </c:pt>
                <c:pt idx="159">
                  <c:v>9999.0844899999993</c:v>
                </c:pt>
                <c:pt idx="160">
                  <c:v>10577.23841</c:v>
                </c:pt>
                <c:pt idx="161">
                  <c:v>10848.306890000002</c:v>
                </c:pt>
                <c:pt idx="162">
                  <c:v>11343.260750000001</c:v>
                </c:pt>
                <c:pt idx="163">
                  <c:v>11395.46358</c:v>
                </c:pt>
                <c:pt idx="164">
                  <c:v>10775.55551</c:v>
                </c:pt>
                <c:pt idx="165">
                  <c:v>10215.5798</c:v>
                </c:pt>
                <c:pt idx="166">
                  <c:v>10533.42181</c:v>
                </c:pt>
                <c:pt idx="167">
                  <c:v>11344.249890000001</c:v>
                </c:pt>
                <c:pt idx="168">
                  <c:v>12142.449149999999</c:v>
                </c:pt>
                <c:pt idx="169">
                  <c:v>14486.94153</c:v>
                </c:pt>
                <c:pt idx="170">
                  <c:v>10483.05027</c:v>
                </c:pt>
                <c:pt idx="171">
                  <c:v>10050.873170000001</c:v>
                </c:pt>
                <c:pt idx="172">
                  <c:v>10748.809219999999</c:v>
                </c:pt>
                <c:pt idx="173">
                  <c:v>10747.03656</c:v>
                </c:pt>
                <c:pt idx="174">
                  <c:v>11984.409509999999</c:v>
                </c:pt>
                <c:pt idx="175">
                  <c:v>11682.979800000001</c:v>
                </c:pt>
                <c:pt idx="176">
                  <c:v>10884.9506</c:v>
                </c:pt>
                <c:pt idx="177">
                  <c:v>10300.522840000001</c:v>
                </c:pt>
                <c:pt idx="178">
                  <c:v>10462.003850000001</c:v>
                </c:pt>
                <c:pt idx="179">
                  <c:v>10968.68014</c:v>
                </c:pt>
                <c:pt idx="180">
                  <c:v>11436.176890000001</c:v>
                </c:pt>
                <c:pt idx="181">
                  <c:v>10670.023850000001</c:v>
                </c:pt>
                <c:pt idx="182">
                  <c:v>10615.550700000002</c:v>
                </c:pt>
                <c:pt idx="183">
                  <c:v>10067.75988</c:v>
                </c:pt>
                <c:pt idx="184">
                  <c:v>10644.514509999999</c:v>
                </c:pt>
                <c:pt idx="185">
                  <c:v>10659.75481</c:v>
                </c:pt>
                <c:pt idx="186">
                  <c:v>11432.71227</c:v>
                </c:pt>
                <c:pt idx="187">
                  <c:v>11554.00654</c:v>
                </c:pt>
                <c:pt idx="188">
                  <c:v>10604.740449999999</c:v>
                </c:pt>
                <c:pt idx="189">
                  <c:v>9815.1905100000004</c:v>
                </c:pt>
                <c:pt idx="190">
                  <c:v>10626.54178</c:v>
                </c:pt>
                <c:pt idx="191">
                  <c:v>11225.765799999999</c:v>
                </c:pt>
                <c:pt idx="192">
                  <c:v>11039.864599999999</c:v>
                </c:pt>
                <c:pt idx="193">
                  <c:v>9687.5927900000006</c:v>
                </c:pt>
                <c:pt idx="194">
                  <c:v>10466.289970000002</c:v>
                </c:pt>
                <c:pt idx="195">
                  <c:v>9568.0284499999998</c:v>
                </c:pt>
                <c:pt idx="196">
                  <c:v>10286.95325</c:v>
                </c:pt>
                <c:pt idx="197">
                  <c:v>10441.73717</c:v>
                </c:pt>
                <c:pt idx="198">
                  <c:v>10935.60979</c:v>
                </c:pt>
                <c:pt idx="199">
                  <c:v>10993.677180000001</c:v>
                </c:pt>
                <c:pt idx="200">
                  <c:v>10017.367189999999</c:v>
                </c:pt>
                <c:pt idx="201">
                  <c:v>9805.5981300000003</c:v>
                </c:pt>
                <c:pt idx="202">
                  <c:v>10250.63845</c:v>
                </c:pt>
                <c:pt idx="203">
                  <c:v>12148.028369999998</c:v>
                </c:pt>
                <c:pt idx="204">
                  <c:v>15371.846570000002</c:v>
                </c:pt>
                <c:pt idx="205">
                  <c:v>9974.9868199999983</c:v>
                </c:pt>
                <c:pt idx="206">
                  <c:v>10455.859200000001</c:v>
                </c:pt>
                <c:pt idx="207">
                  <c:v>9632.4545099999996</c:v>
                </c:pt>
                <c:pt idx="208">
                  <c:v>10239.976789999999</c:v>
                </c:pt>
                <c:pt idx="209">
                  <c:v>10676.92182</c:v>
                </c:pt>
                <c:pt idx="210">
                  <c:v>11037.120969999998</c:v>
                </c:pt>
                <c:pt idx="211">
                  <c:v>10941.22683</c:v>
                </c:pt>
                <c:pt idx="212">
                  <c:v>9981.9617100000014</c:v>
                </c:pt>
                <c:pt idx="213">
                  <c:v>9884.8200199999992</c:v>
                </c:pt>
                <c:pt idx="214">
                  <c:v>10098.514800000001</c:v>
                </c:pt>
                <c:pt idx="215">
                  <c:v>10656.158940000001</c:v>
                </c:pt>
                <c:pt idx="216">
                  <c:v>10998.670929999998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934-4015-B314-1C4969CD6B6D}"/>
            </c:ext>
          </c:extLst>
        </c:ser>
        <c:ser>
          <c:idx val="14"/>
          <c:order val="6"/>
          <c:tx>
            <c:strRef>
              <c:f>'Data Organized for Plots'!$B$64</c:f>
              <c:strCache>
                <c:ptCount val="1"/>
                <c:pt idx="0">
                  <c:v>Wind</c:v>
                </c:pt>
              </c:strCache>
            </c:strRef>
          </c:tx>
          <c:spPr>
            <a:ln w="28575" cap="rnd">
              <a:solidFill>
                <a:srgbClr val="5D9732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Plots'!$C$64:$HK$64</c:f>
              <c:numCache>
                <c:formatCode>_(* #,##0_);_(* \(#,##0\);_(* "-"??_);_(@_)</c:formatCode>
                <c:ptCount val="217"/>
                <c:pt idx="0">
                  <c:v>389.25</c:v>
                </c:pt>
                <c:pt idx="1">
                  <c:v>431.24200000000002</c:v>
                </c:pt>
                <c:pt idx="2">
                  <c:v>532.12</c:v>
                </c:pt>
                <c:pt idx="3">
                  <c:v>684.69500000000005</c:v>
                </c:pt>
                <c:pt idx="4">
                  <c:v>635.029</c:v>
                </c:pt>
                <c:pt idx="5">
                  <c:v>669.63400000000001</c:v>
                </c:pt>
                <c:pt idx="6">
                  <c:v>634.99199999999996</c:v>
                </c:pt>
                <c:pt idx="7">
                  <c:v>577.20600000000002</c:v>
                </c:pt>
                <c:pt idx="8">
                  <c:v>490.22899999999998</c:v>
                </c:pt>
                <c:pt idx="9">
                  <c:v>606.82899999999995</c:v>
                </c:pt>
                <c:pt idx="10">
                  <c:v>470.44799999999998</c:v>
                </c:pt>
                <c:pt idx="11">
                  <c:v>615.65700000000004</c:v>
                </c:pt>
                <c:pt idx="12">
                  <c:v>811.40200000000004</c:v>
                </c:pt>
                <c:pt idx="13">
                  <c:v>713.93200000000002</c:v>
                </c:pt>
                <c:pt idx="14">
                  <c:v>852.10199999999998</c:v>
                </c:pt>
                <c:pt idx="15">
                  <c:v>1024.4169999999999</c:v>
                </c:pt>
                <c:pt idx="16">
                  <c:v>1077.6410000000001</c:v>
                </c:pt>
                <c:pt idx="17">
                  <c:v>1126.3150000000001</c:v>
                </c:pt>
                <c:pt idx="18">
                  <c:v>890.45500000000004</c:v>
                </c:pt>
                <c:pt idx="19">
                  <c:v>976.69100000000003</c:v>
                </c:pt>
                <c:pt idx="20">
                  <c:v>735.82799999999997</c:v>
                </c:pt>
                <c:pt idx="21">
                  <c:v>734.35500000000002</c:v>
                </c:pt>
                <c:pt idx="22">
                  <c:v>655.94600000000003</c:v>
                </c:pt>
                <c:pt idx="23">
                  <c:v>755.19399999999996</c:v>
                </c:pt>
                <c:pt idx="24">
                  <c:v>632.34</c:v>
                </c:pt>
                <c:pt idx="25">
                  <c:v>745.375</c:v>
                </c:pt>
                <c:pt idx="26">
                  <c:v>1036.104</c:v>
                </c:pt>
                <c:pt idx="27">
                  <c:v>1092.7660000000001</c:v>
                </c:pt>
                <c:pt idx="28">
                  <c:v>1006.383</c:v>
                </c:pt>
                <c:pt idx="29">
                  <c:v>1047.144</c:v>
                </c:pt>
                <c:pt idx="30">
                  <c:v>953.39599999999996</c:v>
                </c:pt>
                <c:pt idx="31">
                  <c:v>815.42899999999997</c:v>
                </c:pt>
                <c:pt idx="32">
                  <c:v>895.05399999999997</c:v>
                </c:pt>
                <c:pt idx="33">
                  <c:v>897.16099999999994</c:v>
                </c:pt>
                <c:pt idx="34">
                  <c:v>961.43200000000002</c:v>
                </c:pt>
                <c:pt idx="35">
                  <c:v>1104.8810000000001</c:v>
                </c:pt>
                <c:pt idx="36">
                  <c:v>999.44520999999997</c:v>
                </c:pt>
                <c:pt idx="37">
                  <c:v>1021.56897</c:v>
                </c:pt>
                <c:pt idx="38">
                  <c:v>1291.2239999999999</c:v>
                </c:pt>
                <c:pt idx="39">
                  <c:v>1294.8568</c:v>
                </c:pt>
                <c:pt idx="40">
                  <c:v>1701.65148</c:v>
                </c:pt>
                <c:pt idx="41">
                  <c:v>1397.2057400000001</c:v>
                </c:pt>
                <c:pt idx="42">
                  <c:v>1164.3700899999999</c:v>
                </c:pt>
                <c:pt idx="43">
                  <c:v>1050.71885</c:v>
                </c:pt>
                <c:pt idx="44">
                  <c:v>1089.6152300000001</c:v>
                </c:pt>
                <c:pt idx="45">
                  <c:v>1028.8727200000001</c:v>
                </c:pt>
                <c:pt idx="46">
                  <c:v>932.20299999999997</c:v>
                </c:pt>
                <c:pt idx="47">
                  <c:v>1172.0086699999999</c:v>
                </c:pt>
                <c:pt idx="48">
                  <c:v>1131.5685000000001</c:v>
                </c:pt>
                <c:pt idx="49">
                  <c:v>966.48177999999996</c:v>
                </c:pt>
                <c:pt idx="50">
                  <c:v>1560.62565</c:v>
                </c:pt>
                <c:pt idx="51">
                  <c:v>1697.5037</c:v>
                </c:pt>
                <c:pt idx="52">
                  <c:v>1746.4295500000001</c:v>
                </c:pt>
                <c:pt idx="53">
                  <c:v>1796.92435</c:v>
                </c:pt>
                <c:pt idx="54">
                  <c:v>1420.94183</c:v>
                </c:pt>
                <c:pt idx="55">
                  <c:v>1138.03152</c:v>
                </c:pt>
                <c:pt idx="56">
                  <c:v>1468.3469600000001</c:v>
                </c:pt>
                <c:pt idx="57">
                  <c:v>1446.1898200000001</c:v>
                </c:pt>
                <c:pt idx="58">
                  <c:v>1609.69148</c:v>
                </c:pt>
                <c:pt idx="59">
                  <c:v>1827.8138899999999</c:v>
                </c:pt>
                <c:pt idx="60">
                  <c:v>2382.6333500000001</c:v>
                </c:pt>
                <c:pt idx="61">
                  <c:v>1921.9584400000001</c:v>
                </c:pt>
                <c:pt idx="62">
                  <c:v>2358.6317399999998</c:v>
                </c:pt>
                <c:pt idx="63">
                  <c:v>2471.7622500000002</c:v>
                </c:pt>
                <c:pt idx="64">
                  <c:v>2458.6826000000001</c:v>
                </c:pt>
                <c:pt idx="65">
                  <c:v>2051.7656299999999</c:v>
                </c:pt>
                <c:pt idx="66">
                  <c:v>1955.06423</c:v>
                </c:pt>
                <c:pt idx="67">
                  <c:v>1655.18688</c:v>
                </c:pt>
                <c:pt idx="68">
                  <c:v>1879.1437800000001</c:v>
                </c:pt>
                <c:pt idx="69">
                  <c:v>2442.12988</c:v>
                </c:pt>
                <c:pt idx="70">
                  <c:v>2540.48864</c:v>
                </c:pt>
                <c:pt idx="71">
                  <c:v>2471.6895800000002</c:v>
                </c:pt>
                <c:pt idx="72">
                  <c:v>2452.3146400000001</c:v>
                </c:pt>
                <c:pt idx="73">
                  <c:v>2519.7928499999998</c:v>
                </c:pt>
                <c:pt idx="74">
                  <c:v>3047.0924300000001</c:v>
                </c:pt>
                <c:pt idx="75">
                  <c:v>3171.7031499999998</c:v>
                </c:pt>
                <c:pt idx="76">
                  <c:v>2952.3406300000001</c:v>
                </c:pt>
                <c:pt idx="77">
                  <c:v>2620.4164500000002</c:v>
                </c:pt>
                <c:pt idx="78">
                  <c:v>2158.3724400000001</c:v>
                </c:pt>
                <c:pt idx="79">
                  <c:v>2699.3646899999999</c:v>
                </c:pt>
                <c:pt idx="80">
                  <c:v>2866.7215500000002</c:v>
                </c:pt>
                <c:pt idx="81">
                  <c:v>3376.5402800000002</c:v>
                </c:pt>
                <c:pt idx="82">
                  <c:v>3095.0364300000001</c:v>
                </c:pt>
                <c:pt idx="83">
                  <c:v>3490.2318799999998</c:v>
                </c:pt>
                <c:pt idx="84">
                  <c:v>4273.1854000000003</c:v>
                </c:pt>
                <c:pt idx="85">
                  <c:v>3851.7487000000001</c:v>
                </c:pt>
                <c:pt idx="86">
                  <c:v>4782.0199499999999</c:v>
                </c:pt>
                <c:pt idx="87">
                  <c:v>5225.2820300000003</c:v>
                </c:pt>
                <c:pt idx="88">
                  <c:v>5340.2839199999999</c:v>
                </c:pt>
                <c:pt idx="89">
                  <c:v>5140.3764000000001</c:v>
                </c:pt>
                <c:pt idx="90">
                  <c:v>4008.4005900000002</c:v>
                </c:pt>
                <c:pt idx="91">
                  <c:v>3264.4061499999998</c:v>
                </c:pt>
                <c:pt idx="92">
                  <c:v>3111.4518200000002</c:v>
                </c:pt>
                <c:pt idx="93">
                  <c:v>4756.4009400000004</c:v>
                </c:pt>
                <c:pt idx="94">
                  <c:v>4993.6456399999997</c:v>
                </c:pt>
                <c:pt idx="95">
                  <c:v>6615.8985400000001</c:v>
                </c:pt>
                <c:pt idx="96">
                  <c:v>5950.8246499999996</c:v>
                </c:pt>
                <c:pt idx="97">
                  <c:v>5852.1750099999999</c:v>
                </c:pt>
                <c:pt idx="98">
                  <c:v>7099.0629200000003</c:v>
                </c:pt>
                <c:pt idx="99">
                  <c:v>7457.6960200000003</c:v>
                </c:pt>
                <c:pt idx="100">
                  <c:v>6261.9611000000004</c:v>
                </c:pt>
                <c:pt idx="101">
                  <c:v>5599.42191</c:v>
                </c:pt>
                <c:pt idx="102">
                  <c:v>4954.9413199999999</c:v>
                </c:pt>
                <c:pt idx="103">
                  <c:v>5464.4736199999998</c:v>
                </c:pt>
                <c:pt idx="104">
                  <c:v>4650.7078799999999</c:v>
                </c:pt>
                <c:pt idx="105">
                  <c:v>6813.6259200000004</c:v>
                </c:pt>
                <c:pt idx="106">
                  <c:v>6875.1830200000004</c:v>
                </c:pt>
                <c:pt idx="107">
                  <c:v>6906.0583299999998</c:v>
                </c:pt>
                <c:pt idx="108">
                  <c:v>6854.3365800000001</c:v>
                </c:pt>
                <c:pt idx="109">
                  <c:v>5431.8579300000001</c:v>
                </c:pt>
                <c:pt idx="110">
                  <c:v>8589.0768200000002</c:v>
                </c:pt>
                <c:pt idx="111">
                  <c:v>9764.4559800000006</c:v>
                </c:pt>
                <c:pt idx="112">
                  <c:v>8697.5248699999993</c:v>
                </c:pt>
                <c:pt idx="113">
                  <c:v>8049.02142</c:v>
                </c:pt>
                <c:pt idx="114">
                  <c:v>6723.8911799999996</c:v>
                </c:pt>
                <c:pt idx="115">
                  <c:v>6685.8550500000001</c:v>
                </c:pt>
                <c:pt idx="116">
                  <c:v>7105.5021999999999</c:v>
                </c:pt>
                <c:pt idx="117">
                  <c:v>7943.8076099999998</c:v>
                </c:pt>
                <c:pt idx="118">
                  <c:v>9747.6190999999999</c:v>
                </c:pt>
                <c:pt idx="119">
                  <c:v>9059.2973600000005</c:v>
                </c:pt>
                <c:pt idx="120">
                  <c:v>8550.4948000000004</c:v>
                </c:pt>
                <c:pt idx="121">
                  <c:v>10451.561900000001</c:v>
                </c:pt>
                <c:pt idx="122">
                  <c:v>10544.646049999999</c:v>
                </c:pt>
                <c:pt idx="123">
                  <c:v>12421.65683</c:v>
                </c:pt>
                <c:pt idx="124">
                  <c:v>11772.160749999999</c:v>
                </c:pt>
                <c:pt idx="125">
                  <c:v>10985.06912</c:v>
                </c:pt>
                <c:pt idx="126">
                  <c:v>7488.6290499999996</c:v>
                </c:pt>
                <c:pt idx="127">
                  <c:v>7473.5940199999995</c:v>
                </c:pt>
                <c:pt idx="128">
                  <c:v>6869.0293000000001</c:v>
                </c:pt>
                <c:pt idx="129">
                  <c:v>10525.428959999999</c:v>
                </c:pt>
                <c:pt idx="130">
                  <c:v>12438.55312</c:v>
                </c:pt>
                <c:pt idx="131">
                  <c:v>10655.774729999999</c:v>
                </c:pt>
                <c:pt idx="132">
                  <c:v>13630.85627</c:v>
                </c:pt>
                <c:pt idx="133">
                  <c:v>11051.714169999999</c:v>
                </c:pt>
                <c:pt idx="134">
                  <c:v>14027.34496</c:v>
                </c:pt>
                <c:pt idx="135">
                  <c:v>12709.03261</c:v>
                </c:pt>
                <c:pt idx="136">
                  <c:v>12540.324269999999</c:v>
                </c:pt>
                <c:pt idx="137">
                  <c:v>11972.15949</c:v>
                </c:pt>
                <c:pt idx="138">
                  <c:v>8823.0830000000005</c:v>
                </c:pt>
                <c:pt idx="139">
                  <c:v>8469.4189900000001</c:v>
                </c:pt>
                <c:pt idx="140">
                  <c:v>8789.8654600000009</c:v>
                </c:pt>
                <c:pt idx="141">
                  <c:v>12635.90112</c:v>
                </c:pt>
                <c:pt idx="142">
                  <c:v>11648.496800000001</c:v>
                </c:pt>
                <c:pt idx="143">
                  <c:v>14523.51758</c:v>
                </c:pt>
                <c:pt idx="144">
                  <c:v>14738.50426</c:v>
                </c:pt>
                <c:pt idx="145">
                  <c:v>14075.590679999999</c:v>
                </c:pt>
                <c:pt idx="146">
                  <c:v>15755.65337</c:v>
                </c:pt>
                <c:pt idx="147">
                  <c:v>17476.274290000001</c:v>
                </c:pt>
                <c:pt idx="148">
                  <c:v>16238.70213</c:v>
                </c:pt>
                <c:pt idx="149">
                  <c:v>13748.10576</c:v>
                </c:pt>
                <c:pt idx="150">
                  <c:v>11093.61355</c:v>
                </c:pt>
                <c:pt idx="151">
                  <c:v>9633.8836800000008</c:v>
                </c:pt>
                <c:pt idx="152">
                  <c:v>11674.08115</c:v>
                </c:pt>
                <c:pt idx="153">
                  <c:v>13635.01809</c:v>
                </c:pt>
                <c:pt idx="154">
                  <c:v>15803.259679999999</c:v>
                </c:pt>
                <c:pt idx="155">
                  <c:v>13967.05881</c:v>
                </c:pt>
                <c:pt idx="156">
                  <c:v>17911.214329999999</c:v>
                </c:pt>
                <c:pt idx="157">
                  <c:v>14008.660449999999</c:v>
                </c:pt>
                <c:pt idx="158">
                  <c:v>17735.882900000001</c:v>
                </c:pt>
                <c:pt idx="159">
                  <c:v>18635.549169999998</c:v>
                </c:pt>
                <c:pt idx="160">
                  <c:v>15601.366840000001</c:v>
                </c:pt>
                <c:pt idx="161">
                  <c:v>15798.81712</c:v>
                </c:pt>
                <c:pt idx="162">
                  <c:v>12187.39242</c:v>
                </c:pt>
                <c:pt idx="163">
                  <c:v>10170.520759999999</c:v>
                </c:pt>
                <c:pt idx="164">
                  <c:v>11519.76842</c:v>
                </c:pt>
                <c:pt idx="165">
                  <c:v>14507.93111</c:v>
                </c:pt>
                <c:pt idx="166">
                  <c:v>18866.928810000001</c:v>
                </c:pt>
                <c:pt idx="167">
                  <c:v>14711.249470000001</c:v>
                </c:pt>
                <c:pt idx="168">
                  <c:v>15162.14633</c:v>
                </c:pt>
                <c:pt idx="169">
                  <c:v>14921.545340000001</c:v>
                </c:pt>
                <c:pt idx="170">
                  <c:v>15307.92894</c:v>
                </c:pt>
                <c:pt idx="171">
                  <c:v>17867.14921</c:v>
                </c:pt>
                <c:pt idx="172">
                  <c:v>17151.34131</c:v>
                </c:pt>
                <c:pt idx="173">
                  <c:v>13421.26619</c:v>
                </c:pt>
                <c:pt idx="174">
                  <c:v>13675.44937</c:v>
                </c:pt>
                <c:pt idx="175">
                  <c:v>13080.02756</c:v>
                </c:pt>
                <c:pt idx="176">
                  <c:v>13971.566510000001</c:v>
                </c:pt>
                <c:pt idx="177">
                  <c:v>16380.03853</c:v>
                </c:pt>
                <c:pt idx="178">
                  <c:v>19681.715639999999</c:v>
                </c:pt>
                <c:pt idx="179">
                  <c:v>20098.372770000002</c:v>
                </c:pt>
                <c:pt idx="180">
                  <c:v>18466.40151</c:v>
                </c:pt>
                <c:pt idx="181">
                  <c:v>20138.227800000001</c:v>
                </c:pt>
                <c:pt idx="182">
                  <c:v>21939.409329999999</c:v>
                </c:pt>
                <c:pt idx="183">
                  <c:v>20799.303449999999</c:v>
                </c:pt>
                <c:pt idx="184">
                  <c:v>18847.898669999999</c:v>
                </c:pt>
                <c:pt idx="185">
                  <c:v>16303.4413</c:v>
                </c:pt>
                <c:pt idx="186">
                  <c:v>17618.357120000001</c:v>
                </c:pt>
                <c:pt idx="187">
                  <c:v>13589.326150000001</c:v>
                </c:pt>
                <c:pt idx="188">
                  <c:v>16403.640169999999</c:v>
                </c:pt>
                <c:pt idx="189">
                  <c:v>20335.389780000001</c:v>
                </c:pt>
                <c:pt idx="190">
                  <c:v>19405.642110000001</c:v>
                </c:pt>
                <c:pt idx="191">
                  <c:v>23145.524740000001</c:v>
                </c:pt>
                <c:pt idx="192">
                  <c:v>19840.2863</c:v>
                </c:pt>
                <c:pt idx="193">
                  <c:v>21197.920340000001</c:v>
                </c:pt>
                <c:pt idx="194">
                  <c:v>24992.928329999999</c:v>
                </c:pt>
                <c:pt idx="195">
                  <c:v>24613.279579999999</c:v>
                </c:pt>
                <c:pt idx="196">
                  <c:v>22450.034100000001</c:v>
                </c:pt>
                <c:pt idx="197">
                  <c:v>19809.11895</c:v>
                </c:pt>
                <c:pt idx="198">
                  <c:v>15960.458850000001</c:v>
                </c:pt>
                <c:pt idx="199">
                  <c:v>13621.043680000001</c:v>
                </c:pt>
                <c:pt idx="200">
                  <c:v>17855.18737</c:v>
                </c:pt>
                <c:pt idx="201">
                  <c:v>25305.652419999999</c:v>
                </c:pt>
                <c:pt idx="202">
                  <c:v>24081.554220000002</c:v>
                </c:pt>
                <c:pt idx="203">
                  <c:v>24575.197749999999</c:v>
                </c:pt>
                <c:pt idx="204">
                  <c:v>26861.822390000001</c:v>
                </c:pt>
                <c:pt idx="205">
                  <c:v>24095.764800000001</c:v>
                </c:pt>
                <c:pt idx="206">
                  <c:v>27283.190060000001</c:v>
                </c:pt>
                <c:pt idx="207">
                  <c:v>26782.70667</c:v>
                </c:pt>
                <c:pt idx="208">
                  <c:v>23602.772250000002</c:v>
                </c:pt>
                <c:pt idx="209">
                  <c:v>24376.498729999999</c:v>
                </c:pt>
                <c:pt idx="210">
                  <c:v>16013.565919999999</c:v>
                </c:pt>
                <c:pt idx="211">
                  <c:v>19530.397229999999</c:v>
                </c:pt>
                <c:pt idx="212">
                  <c:v>17976.62686</c:v>
                </c:pt>
                <c:pt idx="213">
                  <c:v>21146.83581</c:v>
                </c:pt>
                <c:pt idx="214">
                  <c:v>22456.95089</c:v>
                </c:pt>
                <c:pt idx="215">
                  <c:v>24824.683280000001</c:v>
                </c:pt>
                <c:pt idx="216">
                  <c:v>25164.534759999999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934-4015-B314-1C4969CD6B6D}"/>
            </c:ext>
          </c:extLst>
        </c:ser>
        <c:ser>
          <c:idx val="15"/>
          <c:order val="7"/>
          <c:tx>
            <c:strRef>
              <c:f>'Data Organized for Plots'!$B$65</c:f>
              <c:strCache>
                <c:ptCount val="1"/>
                <c:pt idx="0">
                  <c:v>Solar</c:v>
                </c:pt>
              </c:strCache>
            </c:strRef>
          </c:tx>
          <c:spPr>
            <a:ln w="28575" cap="rnd">
              <a:solidFill>
                <a:srgbClr val="FFC702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Plots'!$C$65:$HK$65</c:f>
              <c:numCache>
                <c:formatCode>_(* #,##0_);_(* \(#,##0\);_(* "-"??_);_(@_)</c:formatCode>
                <c:ptCount val="217"/>
                <c:pt idx="0">
                  <c:v>6.5</c:v>
                </c:pt>
                <c:pt idx="1">
                  <c:v>12.568</c:v>
                </c:pt>
                <c:pt idx="2">
                  <c:v>31.498000000000001</c:v>
                </c:pt>
                <c:pt idx="3">
                  <c:v>38.759</c:v>
                </c:pt>
                <c:pt idx="4">
                  <c:v>81.052999999999997</c:v>
                </c:pt>
                <c:pt idx="5">
                  <c:v>91.143000000000001</c:v>
                </c:pt>
                <c:pt idx="6">
                  <c:v>91.994</c:v>
                </c:pt>
                <c:pt idx="7">
                  <c:v>85.299000000000007</c:v>
                </c:pt>
                <c:pt idx="8">
                  <c:v>64.802999999999997</c:v>
                </c:pt>
                <c:pt idx="9">
                  <c:v>20.812999999999999</c:v>
                </c:pt>
                <c:pt idx="10">
                  <c:v>14.289</c:v>
                </c:pt>
                <c:pt idx="11">
                  <c:v>4.0359999999999996</c:v>
                </c:pt>
                <c:pt idx="12">
                  <c:v>11.32</c:v>
                </c:pt>
                <c:pt idx="13">
                  <c:v>23.565000000000001</c:v>
                </c:pt>
                <c:pt idx="14">
                  <c:v>44.396999999999998</c:v>
                </c:pt>
                <c:pt idx="15">
                  <c:v>45.857999999999997</c:v>
                </c:pt>
                <c:pt idx="16">
                  <c:v>57.64</c:v>
                </c:pt>
                <c:pt idx="17">
                  <c:v>95.543000000000006</c:v>
                </c:pt>
                <c:pt idx="18">
                  <c:v>85.537000000000006</c:v>
                </c:pt>
                <c:pt idx="19">
                  <c:v>74.924999999999997</c:v>
                </c:pt>
                <c:pt idx="20">
                  <c:v>52.607999999999997</c:v>
                </c:pt>
                <c:pt idx="21">
                  <c:v>30.956</c:v>
                </c:pt>
                <c:pt idx="22">
                  <c:v>28.175000000000001</c:v>
                </c:pt>
                <c:pt idx="23">
                  <c:v>4.3070000000000004</c:v>
                </c:pt>
                <c:pt idx="24">
                  <c:v>13.21701</c:v>
                </c:pt>
                <c:pt idx="25">
                  <c:v>17.830269999999999</c:v>
                </c:pt>
                <c:pt idx="26">
                  <c:v>50.027090000000001</c:v>
                </c:pt>
                <c:pt idx="27">
                  <c:v>60.308999999999997</c:v>
                </c:pt>
                <c:pt idx="28">
                  <c:v>67.962000000000003</c:v>
                </c:pt>
                <c:pt idx="29">
                  <c:v>90.682000000000002</c:v>
                </c:pt>
                <c:pt idx="30">
                  <c:v>62.406999999999996</c:v>
                </c:pt>
                <c:pt idx="31">
                  <c:v>61.991999999999997</c:v>
                </c:pt>
                <c:pt idx="32">
                  <c:v>55.856999999999999</c:v>
                </c:pt>
                <c:pt idx="33">
                  <c:v>35.436</c:v>
                </c:pt>
                <c:pt idx="34">
                  <c:v>14.031000000000001</c:v>
                </c:pt>
                <c:pt idx="35">
                  <c:v>4.2510000000000003</c:v>
                </c:pt>
                <c:pt idx="36">
                  <c:v>12.60957</c:v>
                </c:pt>
                <c:pt idx="37">
                  <c:v>10.86173</c:v>
                </c:pt>
                <c:pt idx="38">
                  <c:v>52.929450000000003</c:v>
                </c:pt>
                <c:pt idx="39">
                  <c:v>56.901890000000002</c:v>
                </c:pt>
                <c:pt idx="40">
                  <c:v>81.775729999999996</c:v>
                </c:pt>
                <c:pt idx="41">
                  <c:v>87.876000000000005</c:v>
                </c:pt>
                <c:pt idx="42">
                  <c:v>82.102530000000002</c:v>
                </c:pt>
                <c:pt idx="43">
                  <c:v>72.846000000000004</c:v>
                </c:pt>
                <c:pt idx="44">
                  <c:v>60.631689999999999</c:v>
                </c:pt>
                <c:pt idx="45">
                  <c:v>33.521090000000001</c:v>
                </c:pt>
                <c:pt idx="46">
                  <c:v>15.341570000000001</c:v>
                </c:pt>
                <c:pt idx="47">
                  <c:v>7.7577600000000002</c:v>
                </c:pt>
                <c:pt idx="48">
                  <c:v>8.6675400000000007</c:v>
                </c:pt>
                <c:pt idx="49">
                  <c:v>13.08154</c:v>
                </c:pt>
                <c:pt idx="50">
                  <c:v>38.157089999999997</c:v>
                </c:pt>
                <c:pt idx="51">
                  <c:v>58.263249999999999</c:v>
                </c:pt>
                <c:pt idx="52">
                  <c:v>81.152709999999999</c:v>
                </c:pt>
                <c:pt idx="53">
                  <c:v>88.476249999999993</c:v>
                </c:pt>
                <c:pt idx="54">
                  <c:v>72.329009999999997</c:v>
                </c:pt>
                <c:pt idx="55">
                  <c:v>75.845479999999995</c:v>
                </c:pt>
                <c:pt idx="56">
                  <c:v>61.107700000000001</c:v>
                </c:pt>
                <c:pt idx="57">
                  <c:v>37.665149999999997</c:v>
                </c:pt>
                <c:pt idx="58">
                  <c:v>12.7552</c:v>
                </c:pt>
                <c:pt idx="59">
                  <c:v>2.7934199999999998</c:v>
                </c:pt>
                <c:pt idx="60">
                  <c:v>12.9353</c:v>
                </c:pt>
                <c:pt idx="61">
                  <c:v>19.53284</c:v>
                </c:pt>
                <c:pt idx="62">
                  <c:v>33.403849999999998</c:v>
                </c:pt>
                <c:pt idx="63">
                  <c:v>52.07432</c:v>
                </c:pt>
                <c:pt idx="64">
                  <c:v>70.735119999999995</c:v>
                </c:pt>
                <c:pt idx="65">
                  <c:v>69.702070000000006</c:v>
                </c:pt>
                <c:pt idx="66">
                  <c:v>61.655909999999999</c:v>
                </c:pt>
                <c:pt idx="67">
                  <c:v>82.993160000000003</c:v>
                </c:pt>
                <c:pt idx="68">
                  <c:v>53.990220000000001</c:v>
                </c:pt>
                <c:pt idx="69">
                  <c:v>32.283459999999998</c:v>
                </c:pt>
                <c:pt idx="70">
                  <c:v>15.68648</c:v>
                </c:pt>
                <c:pt idx="71">
                  <c:v>2.7132800000000001</c:v>
                </c:pt>
                <c:pt idx="72">
                  <c:v>12.84165</c:v>
                </c:pt>
                <c:pt idx="73">
                  <c:v>19.244450000000001</c:v>
                </c:pt>
                <c:pt idx="74">
                  <c:v>48.487949999999998</c:v>
                </c:pt>
                <c:pt idx="75">
                  <c:v>54.46434</c:v>
                </c:pt>
                <c:pt idx="76">
                  <c:v>84.191760000000002</c:v>
                </c:pt>
                <c:pt idx="77">
                  <c:v>84.458280000000002</c:v>
                </c:pt>
                <c:pt idx="78">
                  <c:v>85.792929999999998</c:v>
                </c:pt>
                <c:pt idx="79">
                  <c:v>75.163420000000002</c:v>
                </c:pt>
                <c:pt idx="80">
                  <c:v>68.212249999999997</c:v>
                </c:pt>
                <c:pt idx="81">
                  <c:v>49.232689999999998</c:v>
                </c:pt>
                <c:pt idx="82">
                  <c:v>24.30171</c:v>
                </c:pt>
                <c:pt idx="83">
                  <c:v>5.4015700000000004</c:v>
                </c:pt>
                <c:pt idx="84">
                  <c:v>16.289269999999998</c:v>
                </c:pt>
                <c:pt idx="85">
                  <c:v>35.8416</c:v>
                </c:pt>
                <c:pt idx="86">
                  <c:v>74.599670000000003</c:v>
                </c:pt>
                <c:pt idx="87">
                  <c:v>94.140839999999997</c:v>
                </c:pt>
                <c:pt idx="88">
                  <c:v>98.744129999999998</c:v>
                </c:pt>
                <c:pt idx="89">
                  <c:v>128.16363000000001</c:v>
                </c:pt>
                <c:pt idx="90">
                  <c:v>110.87812</c:v>
                </c:pt>
                <c:pt idx="91">
                  <c:v>105.28212000000001</c:v>
                </c:pt>
                <c:pt idx="92">
                  <c:v>92.596860000000007</c:v>
                </c:pt>
                <c:pt idx="93">
                  <c:v>60.243479999999998</c:v>
                </c:pt>
                <c:pt idx="94">
                  <c:v>28.8477</c:v>
                </c:pt>
                <c:pt idx="95">
                  <c:v>18.687380000000001</c:v>
                </c:pt>
                <c:pt idx="96">
                  <c:v>7.1901400000000004</c:v>
                </c:pt>
                <c:pt idx="97">
                  <c:v>30.443739999999998</c:v>
                </c:pt>
                <c:pt idx="98">
                  <c:v>78.106890000000007</c:v>
                </c:pt>
                <c:pt idx="99">
                  <c:v>99.416079999999994</c:v>
                </c:pt>
                <c:pt idx="100">
                  <c:v>110.42462999999999</c:v>
                </c:pt>
                <c:pt idx="101">
                  <c:v>103.41256</c:v>
                </c:pt>
                <c:pt idx="102">
                  <c:v>121.18827</c:v>
                </c:pt>
                <c:pt idx="103">
                  <c:v>116.29051</c:v>
                </c:pt>
                <c:pt idx="104">
                  <c:v>94.994159999999994</c:v>
                </c:pt>
                <c:pt idx="105">
                  <c:v>68.101089999999999</c:v>
                </c:pt>
                <c:pt idx="106">
                  <c:v>40.402459999999998</c:v>
                </c:pt>
                <c:pt idx="107">
                  <c:v>21.208870000000001</c:v>
                </c:pt>
                <c:pt idx="108">
                  <c:v>9.8663500000000006</c:v>
                </c:pt>
                <c:pt idx="109">
                  <c:v>32.823889999999999</c:v>
                </c:pt>
                <c:pt idx="110">
                  <c:v>75.999200000000002</c:v>
                </c:pt>
                <c:pt idx="111">
                  <c:v>112.2794</c:v>
                </c:pt>
                <c:pt idx="112">
                  <c:v>153.17198999999999</c:v>
                </c:pt>
                <c:pt idx="113">
                  <c:v>176.05289999999999</c:v>
                </c:pt>
                <c:pt idx="114">
                  <c:v>161.38150999999999</c:v>
                </c:pt>
                <c:pt idx="115">
                  <c:v>156.39274</c:v>
                </c:pt>
                <c:pt idx="116">
                  <c:v>137.58114</c:v>
                </c:pt>
                <c:pt idx="117">
                  <c:v>75.435839999999999</c:v>
                </c:pt>
                <c:pt idx="118">
                  <c:v>76.795389999999998</c:v>
                </c:pt>
                <c:pt idx="119">
                  <c:v>44.401220000000002</c:v>
                </c:pt>
                <c:pt idx="120">
                  <c:v>39.781570000000002</c:v>
                </c:pt>
                <c:pt idx="121">
                  <c:v>85.298540000000003</c:v>
                </c:pt>
                <c:pt idx="122">
                  <c:v>122.29961</c:v>
                </c:pt>
                <c:pt idx="123">
                  <c:v>164.00622999999999</c:v>
                </c:pt>
                <c:pt idx="124">
                  <c:v>190.66910999999999</c:v>
                </c:pt>
                <c:pt idx="125">
                  <c:v>222.77309</c:v>
                </c:pt>
                <c:pt idx="126">
                  <c:v>191.10153</c:v>
                </c:pt>
                <c:pt idx="127">
                  <c:v>229.16273000000001</c:v>
                </c:pt>
                <c:pt idx="128">
                  <c:v>185.71984</c:v>
                </c:pt>
                <c:pt idx="129">
                  <c:v>158.85995</c:v>
                </c:pt>
                <c:pt idx="130">
                  <c:v>107.36985</c:v>
                </c:pt>
                <c:pt idx="131">
                  <c:v>120.6536</c:v>
                </c:pt>
                <c:pt idx="132">
                  <c:v>95.319860000000006</c:v>
                </c:pt>
                <c:pt idx="133">
                  <c:v>135.24034</c:v>
                </c:pt>
                <c:pt idx="134">
                  <c:v>231.22838999999999</c:v>
                </c:pt>
                <c:pt idx="135">
                  <c:v>318.72331000000003</c:v>
                </c:pt>
                <c:pt idx="136">
                  <c:v>462.59683999999999</c:v>
                </c:pt>
                <c:pt idx="137">
                  <c:v>527.06763999999998</c:v>
                </c:pt>
                <c:pt idx="138">
                  <c:v>509.51028000000002</c:v>
                </c:pt>
                <c:pt idx="139">
                  <c:v>461.41088000000002</c:v>
                </c:pt>
                <c:pt idx="140">
                  <c:v>458.10264999999998</c:v>
                </c:pt>
                <c:pt idx="141">
                  <c:v>431.42698000000001</c:v>
                </c:pt>
                <c:pt idx="142">
                  <c:v>347.27595000000002</c:v>
                </c:pt>
                <c:pt idx="143">
                  <c:v>348.77211999999997</c:v>
                </c:pt>
                <c:pt idx="144">
                  <c:v>309.82386000000002</c:v>
                </c:pt>
                <c:pt idx="145">
                  <c:v>432.64262000000002</c:v>
                </c:pt>
                <c:pt idx="146">
                  <c:v>619.39900999999998</c:v>
                </c:pt>
                <c:pt idx="147">
                  <c:v>666.73878999999999</c:v>
                </c:pt>
                <c:pt idx="148">
                  <c:v>752.70649000000003</c:v>
                </c:pt>
                <c:pt idx="149">
                  <c:v>870.68502000000001</c:v>
                </c:pt>
                <c:pt idx="150">
                  <c:v>828.84726999999998</c:v>
                </c:pt>
                <c:pt idx="151">
                  <c:v>944.09173999999996</c:v>
                </c:pt>
                <c:pt idx="152">
                  <c:v>948.77865999999995</c:v>
                </c:pt>
                <c:pt idx="153">
                  <c:v>987.53341</c:v>
                </c:pt>
                <c:pt idx="154">
                  <c:v>824.35217999999998</c:v>
                </c:pt>
                <c:pt idx="155">
                  <c:v>850.02134000000001</c:v>
                </c:pt>
                <c:pt idx="156">
                  <c:v>751.11873000000003</c:v>
                </c:pt>
                <c:pt idx="157">
                  <c:v>834.99220000000003</c:v>
                </c:pt>
                <c:pt idx="158">
                  <c:v>1317.0937100000001</c:v>
                </c:pt>
                <c:pt idx="159">
                  <c:v>1487.09725</c:v>
                </c:pt>
                <c:pt idx="160">
                  <c:v>1749.65461</c:v>
                </c:pt>
                <c:pt idx="161">
                  <c:v>1923.3258800000001</c:v>
                </c:pt>
                <c:pt idx="162">
                  <c:v>1787.69886</c:v>
                </c:pt>
                <c:pt idx="163">
                  <c:v>1879.4820299999999</c:v>
                </c:pt>
                <c:pt idx="164">
                  <c:v>1832.2605599999999</c:v>
                </c:pt>
                <c:pt idx="165">
                  <c:v>1716.92302</c:v>
                </c:pt>
                <c:pt idx="166">
                  <c:v>1379.63993</c:v>
                </c:pt>
                <c:pt idx="167">
                  <c:v>1031.74441</c:v>
                </c:pt>
                <c:pt idx="168">
                  <c:v>1155.3506299999999</c:v>
                </c:pt>
                <c:pt idx="169">
                  <c:v>1483.55386</c:v>
                </c:pt>
                <c:pt idx="170">
                  <c:v>2072.2570300000002</c:v>
                </c:pt>
                <c:pt idx="171">
                  <c:v>2379.1181099999999</c:v>
                </c:pt>
                <c:pt idx="172">
                  <c:v>2504.1488100000001</c:v>
                </c:pt>
                <c:pt idx="173">
                  <c:v>2557.5981999999999</c:v>
                </c:pt>
                <c:pt idx="174">
                  <c:v>2627.0635499999999</c:v>
                </c:pt>
                <c:pt idx="175">
                  <c:v>2687.5532400000002</c:v>
                </c:pt>
                <c:pt idx="176">
                  <c:v>2217.1241</c:v>
                </c:pt>
                <c:pt idx="177">
                  <c:v>1909.57979</c:v>
                </c:pt>
                <c:pt idx="178">
                  <c:v>1729.6613</c:v>
                </c:pt>
                <c:pt idx="179">
                  <c:v>1569.89498</c:v>
                </c:pt>
                <c:pt idx="180">
                  <c:v>1485.8018199999999</c:v>
                </c:pt>
                <c:pt idx="181">
                  <c:v>2241.56342</c:v>
                </c:pt>
                <c:pt idx="182">
                  <c:v>2617.4522499999998</c:v>
                </c:pt>
                <c:pt idx="183">
                  <c:v>2879.6818699999999</c:v>
                </c:pt>
                <c:pt idx="184">
                  <c:v>3425.18345</c:v>
                </c:pt>
                <c:pt idx="185">
                  <c:v>3473.49784</c:v>
                </c:pt>
                <c:pt idx="186">
                  <c:v>3944.7928900000002</c:v>
                </c:pt>
                <c:pt idx="187">
                  <c:v>3969.1862299999998</c:v>
                </c:pt>
                <c:pt idx="188">
                  <c:v>3635.0692800000002</c:v>
                </c:pt>
                <c:pt idx="189">
                  <c:v>3191.2241800000002</c:v>
                </c:pt>
                <c:pt idx="190">
                  <c:v>2767.1444900000001</c:v>
                </c:pt>
                <c:pt idx="191">
                  <c:v>2423.5234399999999</c:v>
                </c:pt>
                <c:pt idx="192">
                  <c:v>2030.1950099999999</c:v>
                </c:pt>
                <c:pt idx="193">
                  <c:v>2554.9522900000002</c:v>
                </c:pt>
                <c:pt idx="194">
                  <c:v>4245.4486399999996</c:v>
                </c:pt>
                <c:pt idx="195">
                  <c:v>4695.6360999999997</c:v>
                </c:pt>
                <c:pt idx="196">
                  <c:v>5662.7555300000004</c:v>
                </c:pt>
                <c:pt idx="197">
                  <c:v>6175.2274100000004</c:v>
                </c:pt>
                <c:pt idx="198">
                  <c:v>5753.2021699999996</c:v>
                </c:pt>
                <c:pt idx="199">
                  <c:v>5434.0333499999997</c:v>
                </c:pt>
                <c:pt idx="200">
                  <c:v>5115.0857599999999</c:v>
                </c:pt>
                <c:pt idx="201">
                  <c:v>4821.3647300000002</c:v>
                </c:pt>
                <c:pt idx="202">
                  <c:v>3409.0890399999998</c:v>
                </c:pt>
                <c:pt idx="203">
                  <c:v>3389.1842999999999</c:v>
                </c:pt>
                <c:pt idx="204">
                  <c:v>3407.4688599999999</c:v>
                </c:pt>
                <c:pt idx="205">
                  <c:v>4113.0652499999997</c:v>
                </c:pt>
                <c:pt idx="206">
                  <c:v>5202.9577399999998</c:v>
                </c:pt>
                <c:pt idx="207">
                  <c:v>6248.7437600000003</c:v>
                </c:pt>
                <c:pt idx="208">
                  <c:v>7069.8726399999996</c:v>
                </c:pt>
                <c:pt idx="209">
                  <c:v>7803.6290300000001</c:v>
                </c:pt>
                <c:pt idx="210">
                  <c:v>6938.3187099999996</c:v>
                </c:pt>
                <c:pt idx="211">
                  <c:v>6980.7918300000001</c:v>
                </c:pt>
                <c:pt idx="212">
                  <c:v>6469.1359000000002</c:v>
                </c:pt>
                <c:pt idx="213">
                  <c:v>5223.29486</c:v>
                </c:pt>
                <c:pt idx="214">
                  <c:v>3958.1885900000002</c:v>
                </c:pt>
                <c:pt idx="215">
                  <c:v>3188.21693</c:v>
                </c:pt>
                <c:pt idx="216">
                  <c:v>3651.9719799999998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934-4015-B314-1C4969CD6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6503256"/>
        <c:axId val="646498008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'Data Organized for Plots'!$B$55</c15:sqref>
                        </c15:formulaRef>
                      </c:ext>
                    </c:extLst>
                    <c:strCache>
                      <c:ptCount val="1"/>
                      <c:pt idx="0">
                        <c:v>Utility Scale (All Fuels) </c:v>
                      </c:pt>
                    </c:strCache>
                  </c:strRef>
                </c:tx>
                <c:spPr>
                  <a:ln w="19050" cap="rnd">
                    <a:solidFill>
                      <a:schemeClr val="tx1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'Data Organized for Plots'!$C$54:$HK$54</c15:sqref>
                        </c15:formulaRef>
                      </c:ext>
                    </c:extLst>
                    <c:numCache>
                      <c:formatCode>mmm\-yy</c:formatCode>
                      <c:ptCount val="217"/>
                      <c:pt idx="0">
                        <c:v>36892</c:v>
                      </c:pt>
                      <c:pt idx="1">
                        <c:v>36923</c:v>
                      </c:pt>
                      <c:pt idx="2">
                        <c:v>36951</c:v>
                      </c:pt>
                      <c:pt idx="3">
                        <c:v>36982</c:v>
                      </c:pt>
                      <c:pt idx="4">
                        <c:v>37012</c:v>
                      </c:pt>
                      <c:pt idx="5">
                        <c:v>37043</c:v>
                      </c:pt>
                      <c:pt idx="6">
                        <c:v>37073</c:v>
                      </c:pt>
                      <c:pt idx="7">
                        <c:v>37104</c:v>
                      </c:pt>
                      <c:pt idx="8">
                        <c:v>37135</c:v>
                      </c:pt>
                      <c:pt idx="9">
                        <c:v>37165</c:v>
                      </c:pt>
                      <c:pt idx="10">
                        <c:v>37196</c:v>
                      </c:pt>
                      <c:pt idx="11">
                        <c:v>37226</c:v>
                      </c:pt>
                      <c:pt idx="12">
                        <c:v>37257</c:v>
                      </c:pt>
                      <c:pt idx="13">
                        <c:v>37288</c:v>
                      </c:pt>
                      <c:pt idx="14">
                        <c:v>37316</c:v>
                      </c:pt>
                      <c:pt idx="15">
                        <c:v>37347</c:v>
                      </c:pt>
                      <c:pt idx="16">
                        <c:v>37377</c:v>
                      </c:pt>
                      <c:pt idx="17">
                        <c:v>37408</c:v>
                      </c:pt>
                      <c:pt idx="18">
                        <c:v>37438</c:v>
                      </c:pt>
                      <c:pt idx="19">
                        <c:v>37469</c:v>
                      </c:pt>
                      <c:pt idx="20">
                        <c:v>37500</c:v>
                      </c:pt>
                      <c:pt idx="21">
                        <c:v>37530</c:v>
                      </c:pt>
                      <c:pt idx="22">
                        <c:v>37561</c:v>
                      </c:pt>
                      <c:pt idx="23">
                        <c:v>37591</c:v>
                      </c:pt>
                      <c:pt idx="24">
                        <c:v>37622</c:v>
                      </c:pt>
                      <c:pt idx="25">
                        <c:v>37653</c:v>
                      </c:pt>
                      <c:pt idx="26">
                        <c:v>37681</c:v>
                      </c:pt>
                      <c:pt idx="27">
                        <c:v>37712</c:v>
                      </c:pt>
                      <c:pt idx="28">
                        <c:v>37742</c:v>
                      </c:pt>
                      <c:pt idx="29">
                        <c:v>37773</c:v>
                      </c:pt>
                      <c:pt idx="30">
                        <c:v>37803</c:v>
                      </c:pt>
                      <c:pt idx="31">
                        <c:v>37834</c:v>
                      </c:pt>
                      <c:pt idx="32">
                        <c:v>37865</c:v>
                      </c:pt>
                      <c:pt idx="33">
                        <c:v>37895</c:v>
                      </c:pt>
                      <c:pt idx="34">
                        <c:v>37926</c:v>
                      </c:pt>
                      <c:pt idx="35">
                        <c:v>37956</c:v>
                      </c:pt>
                      <c:pt idx="36">
                        <c:v>37987</c:v>
                      </c:pt>
                      <c:pt idx="37">
                        <c:v>38018</c:v>
                      </c:pt>
                      <c:pt idx="38">
                        <c:v>38047</c:v>
                      </c:pt>
                      <c:pt idx="39">
                        <c:v>38078</c:v>
                      </c:pt>
                      <c:pt idx="40">
                        <c:v>38108</c:v>
                      </c:pt>
                      <c:pt idx="41">
                        <c:v>38139</c:v>
                      </c:pt>
                      <c:pt idx="42">
                        <c:v>38169</c:v>
                      </c:pt>
                      <c:pt idx="43">
                        <c:v>38200</c:v>
                      </c:pt>
                      <c:pt idx="44">
                        <c:v>38231</c:v>
                      </c:pt>
                      <c:pt idx="45">
                        <c:v>38261</c:v>
                      </c:pt>
                      <c:pt idx="46">
                        <c:v>38292</c:v>
                      </c:pt>
                      <c:pt idx="47">
                        <c:v>38322</c:v>
                      </c:pt>
                      <c:pt idx="48">
                        <c:v>38353</c:v>
                      </c:pt>
                      <c:pt idx="49">
                        <c:v>38384</c:v>
                      </c:pt>
                      <c:pt idx="50">
                        <c:v>38412</c:v>
                      </c:pt>
                      <c:pt idx="51">
                        <c:v>38443</c:v>
                      </c:pt>
                      <c:pt idx="52">
                        <c:v>38473</c:v>
                      </c:pt>
                      <c:pt idx="53">
                        <c:v>38504</c:v>
                      </c:pt>
                      <c:pt idx="54">
                        <c:v>38534</c:v>
                      </c:pt>
                      <c:pt idx="55">
                        <c:v>38565</c:v>
                      </c:pt>
                      <c:pt idx="56">
                        <c:v>38596</c:v>
                      </c:pt>
                      <c:pt idx="57">
                        <c:v>38626</c:v>
                      </c:pt>
                      <c:pt idx="58">
                        <c:v>38657</c:v>
                      </c:pt>
                      <c:pt idx="59">
                        <c:v>38687</c:v>
                      </c:pt>
                      <c:pt idx="60">
                        <c:v>38718</c:v>
                      </c:pt>
                      <c:pt idx="61">
                        <c:v>38749</c:v>
                      </c:pt>
                      <c:pt idx="62">
                        <c:v>38777</c:v>
                      </c:pt>
                      <c:pt idx="63">
                        <c:v>38808</c:v>
                      </c:pt>
                      <c:pt idx="64">
                        <c:v>38838</c:v>
                      </c:pt>
                      <c:pt idx="65">
                        <c:v>38869</c:v>
                      </c:pt>
                      <c:pt idx="66">
                        <c:v>38899</c:v>
                      </c:pt>
                      <c:pt idx="67">
                        <c:v>38930</c:v>
                      </c:pt>
                      <c:pt idx="68">
                        <c:v>38961</c:v>
                      </c:pt>
                      <c:pt idx="69">
                        <c:v>38991</c:v>
                      </c:pt>
                      <c:pt idx="70">
                        <c:v>39022</c:v>
                      </c:pt>
                      <c:pt idx="71">
                        <c:v>39052</c:v>
                      </c:pt>
                      <c:pt idx="72">
                        <c:v>39083</c:v>
                      </c:pt>
                      <c:pt idx="73">
                        <c:v>39114</c:v>
                      </c:pt>
                      <c:pt idx="74">
                        <c:v>39142</c:v>
                      </c:pt>
                      <c:pt idx="75">
                        <c:v>39173</c:v>
                      </c:pt>
                      <c:pt idx="76">
                        <c:v>39203</c:v>
                      </c:pt>
                      <c:pt idx="77">
                        <c:v>39234</c:v>
                      </c:pt>
                      <c:pt idx="78">
                        <c:v>39264</c:v>
                      </c:pt>
                      <c:pt idx="79">
                        <c:v>39295</c:v>
                      </c:pt>
                      <c:pt idx="80">
                        <c:v>39326</c:v>
                      </c:pt>
                      <c:pt idx="81">
                        <c:v>39356</c:v>
                      </c:pt>
                      <c:pt idx="82">
                        <c:v>39387</c:v>
                      </c:pt>
                      <c:pt idx="83">
                        <c:v>39417</c:v>
                      </c:pt>
                      <c:pt idx="84">
                        <c:v>39448</c:v>
                      </c:pt>
                      <c:pt idx="85">
                        <c:v>39479</c:v>
                      </c:pt>
                      <c:pt idx="86">
                        <c:v>39508</c:v>
                      </c:pt>
                      <c:pt idx="87">
                        <c:v>39539</c:v>
                      </c:pt>
                      <c:pt idx="88">
                        <c:v>39569</c:v>
                      </c:pt>
                      <c:pt idx="89">
                        <c:v>39600</c:v>
                      </c:pt>
                      <c:pt idx="90">
                        <c:v>39630</c:v>
                      </c:pt>
                      <c:pt idx="91">
                        <c:v>39661</c:v>
                      </c:pt>
                      <c:pt idx="92">
                        <c:v>39692</c:v>
                      </c:pt>
                      <c:pt idx="93">
                        <c:v>39722</c:v>
                      </c:pt>
                      <c:pt idx="94">
                        <c:v>39753</c:v>
                      </c:pt>
                      <c:pt idx="95">
                        <c:v>39783</c:v>
                      </c:pt>
                      <c:pt idx="96">
                        <c:v>39814</c:v>
                      </c:pt>
                      <c:pt idx="97">
                        <c:v>39845</c:v>
                      </c:pt>
                      <c:pt idx="98">
                        <c:v>39873</c:v>
                      </c:pt>
                      <c:pt idx="99">
                        <c:v>39904</c:v>
                      </c:pt>
                      <c:pt idx="100">
                        <c:v>39934</c:v>
                      </c:pt>
                      <c:pt idx="101">
                        <c:v>39965</c:v>
                      </c:pt>
                      <c:pt idx="102">
                        <c:v>39995</c:v>
                      </c:pt>
                      <c:pt idx="103">
                        <c:v>40026</c:v>
                      </c:pt>
                      <c:pt idx="104">
                        <c:v>40057</c:v>
                      </c:pt>
                      <c:pt idx="105">
                        <c:v>40087</c:v>
                      </c:pt>
                      <c:pt idx="106">
                        <c:v>40118</c:v>
                      </c:pt>
                      <c:pt idx="107">
                        <c:v>40148</c:v>
                      </c:pt>
                      <c:pt idx="108">
                        <c:v>40179</c:v>
                      </c:pt>
                      <c:pt idx="109">
                        <c:v>40210</c:v>
                      </c:pt>
                      <c:pt idx="110">
                        <c:v>40238</c:v>
                      </c:pt>
                      <c:pt idx="111">
                        <c:v>40269</c:v>
                      </c:pt>
                      <c:pt idx="112">
                        <c:v>40299</c:v>
                      </c:pt>
                      <c:pt idx="113">
                        <c:v>40330</c:v>
                      </c:pt>
                      <c:pt idx="114">
                        <c:v>40360</c:v>
                      </c:pt>
                      <c:pt idx="115">
                        <c:v>40391</c:v>
                      </c:pt>
                      <c:pt idx="116">
                        <c:v>40422</c:v>
                      </c:pt>
                      <c:pt idx="117">
                        <c:v>40452</c:v>
                      </c:pt>
                      <c:pt idx="118">
                        <c:v>40483</c:v>
                      </c:pt>
                      <c:pt idx="119">
                        <c:v>40513</c:v>
                      </c:pt>
                      <c:pt idx="120">
                        <c:v>40544</c:v>
                      </c:pt>
                      <c:pt idx="121">
                        <c:v>40575</c:v>
                      </c:pt>
                      <c:pt idx="122">
                        <c:v>40603</c:v>
                      </c:pt>
                      <c:pt idx="123">
                        <c:v>40634</c:v>
                      </c:pt>
                      <c:pt idx="124">
                        <c:v>40664</c:v>
                      </c:pt>
                      <c:pt idx="125">
                        <c:v>40695</c:v>
                      </c:pt>
                      <c:pt idx="126">
                        <c:v>40725</c:v>
                      </c:pt>
                      <c:pt idx="127">
                        <c:v>40756</c:v>
                      </c:pt>
                      <c:pt idx="128">
                        <c:v>40787</c:v>
                      </c:pt>
                      <c:pt idx="129">
                        <c:v>40817</c:v>
                      </c:pt>
                      <c:pt idx="130">
                        <c:v>40848</c:v>
                      </c:pt>
                      <c:pt idx="131">
                        <c:v>40878</c:v>
                      </c:pt>
                      <c:pt idx="132">
                        <c:v>40909</c:v>
                      </c:pt>
                      <c:pt idx="133">
                        <c:v>40940</c:v>
                      </c:pt>
                      <c:pt idx="134">
                        <c:v>40969</c:v>
                      </c:pt>
                      <c:pt idx="135">
                        <c:v>41000</c:v>
                      </c:pt>
                      <c:pt idx="136">
                        <c:v>41030</c:v>
                      </c:pt>
                      <c:pt idx="137">
                        <c:v>41061</c:v>
                      </c:pt>
                      <c:pt idx="138">
                        <c:v>41091</c:v>
                      </c:pt>
                      <c:pt idx="139">
                        <c:v>41122</c:v>
                      </c:pt>
                      <c:pt idx="140">
                        <c:v>41153</c:v>
                      </c:pt>
                      <c:pt idx="141">
                        <c:v>41183</c:v>
                      </c:pt>
                      <c:pt idx="142">
                        <c:v>41214</c:v>
                      </c:pt>
                      <c:pt idx="143">
                        <c:v>41244</c:v>
                      </c:pt>
                      <c:pt idx="144">
                        <c:v>41275</c:v>
                      </c:pt>
                      <c:pt idx="145">
                        <c:v>41306</c:v>
                      </c:pt>
                      <c:pt idx="146">
                        <c:v>41334</c:v>
                      </c:pt>
                      <c:pt idx="147">
                        <c:v>41365</c:v>
                      </c:pt>
                      <c:pt idx="148">
                        <c:v>41395</c:v>
                      </c:pt>
                      <c:pt idx="149">
                        <c:v>41426</c:v>
                      </c:pt>
                      <c:pt idx="150">
                        <c:v>41456</c:v>
                      </c:pt>
                      <c:pt idx="151">
                        <c:v>41487</c:v>
                      </c:pt>
                      <c:pt idx="152">
                        <c:v>41518</c:v>
                      </c:pt>
                      <c:pt idx="153">
                        <c:v>41548</c:v>
                      </c:pt>
                      <c:pt idx="154">
                        <c:v>41579</c:v>
                      </c:pt>
                      <c:pt idx="155">
                        <c:v>41609</c:v>
                      </c:pt>
                      <c:pt idx="156">
                        <c:v>41640</c:v>
                      </c:pt>
                      <c:pt idx="157">
                        <c:v>41671</c:v>
                      </c:pt>
                      <c:pt idx="158">
                        <c:v>41699</c:v>
                      </c:pt>
                      <c:pt idx="159">
                        <c:v>41730</c:v>
                      </c:pt>
                      <c:pt idx="160">
                        <c:v>41760</c:v>
                      </c:pt>
                      <c:pt idx="161">
                        <c:v>41791</c:v>
                      </c:pt>
                      <c:pt idx="162">
                        <c:v>41821</c:v>
                      </c:pt>
                      <c:pt idx="163">
                        <c:v>41852</c:v>
                      </c:pt>
                      <c:pt idx="164">
                        <c:v>41883</c:v>
                      </c:pt>
                      <c:pt idx="165">
                        <c:v>41913</c:v>
                      </c:pt>
                      <c:pt idx="166">
                        <c:v>41944</c:v>
                      </c:pt>
                      <c:pt idx="167">
                        <c:v>41974</c:v>
                      </c:pt>
                      <c:pt idx="168">
                        <c:v>42005</c:v>
                      </c:pt>
                      <c:pt idx="169">
                        <c:v>42036</c:v>
                      </c:pt>
                      <c:pt idx="170">
                        <c:v>42064</c:v>
                      </c:pt>
                      <c:pt idx="171">
                        <c:v>42095</c:v>
                      </c:pt>
                      <c:pt idx="172">
                        <c:v>42125</c:v>
                      </c:pt>
                      <c:pt idx="173">
                        <c:v>42156</c:v>
                      </c:pt>
                      <c:pt idx="174">
                        <c:v>42186</c:v>
                      </c:pt>
                      <c:pt idx="175">
                        <c:v>42217</c:v>
                      </c:pt>
                      <c:pt idx="176">
                        <c:v>42248</c:v>
                      </c:pt>
                      <c:pt idx="177">
                        <c:v>42278</c:v>
                      </c:pt>
                      <c:pt idx="178">
                        <c:v>42309</c:v>
                      </c:pt>
                      <c:pt idx="179">
                        <c:v>42339</c:v>
                      </c:pt>
                      <c:pt idx="180">
                        <c:v>42370</c:v>
                      </c:pt>
                      <c:pt idx="181">
                        <c:v>42401</c:v>
                      </c:pt>
                      <c:pt idx="182">
                        <c:v>42430</c:v>
                      </c:pt>
                      <c:pt idx="183">
                        <c:v>42461</c:v>
                      </c:pt>
                      <c:pt idx="184">
                        <c:v>42491</c:v>
                      </c:pt>
                      <c:pt idx="185">
                        <c:v>42522</c:v>
                      </c:pt>
                      <c:pt idx="186">
                        <c:v>42552</c:v>
                      </c:pt>
                      <c:pt idx="187">
                        <c:v>42583</c:v>
                      </c:pt>
                      <c:pt idx="188">
                        <c:v>42614</c:v>
                      </c:pt>
                      <c:pt idx="189">
                        <c:v>42644</c:v>
                      </c:pt>
                      <c:pt idx="190">
                        <c:v>42675</c:v>
                      </c:pt>
                      <c:pt idx="191">
                        <c:v>42705</c:v>
                      </c:pt>
                      <c:pt idx="192">
                        <c:v>42736</c:v>
                      </c:pt>
                      <c:pt idx="193">
                        <c:v>42767</c:v>
                      </c:pt>
                      <c:pt idx="194">
                        <c:v>42795</c:v>
                      </c:pt>
                      <c:pt idx="195">
                        <c:v>42826</c:v>
                      </c:pt>
                      <c:pt idx="196">
                        <c:v>42856</c:v>
                      </c:pt>
                      <c:pt idx="197">
                        <c:v>42887</c:v>
                      </c:pt>
                      <c:pt idx="198">
                        <c:v>42917</c:v>
                      </c:pt>
                      <c:pt idx="199">
                        <c:v>42948</c:v>
                      </c:pt>
                      <c:pt idx="200">
                        <c:v>42979</c:v>
                      </c:pt>
                      <c:pt idx="201">
                        <c:v>43009</c:v>
                      </c:pt>
                      <c:pt idx="202">
                        <c:v>43040</c:v>
                      </c:pt>
                      <c:pt idx="203">
                        <c:v>43070</c:v>
                      </c:pt>
                      <c:pt idx="204">
                        <c:v>43101</c:v>
                      </c:pt>
                      <c:pt idx="205">
                        <c:v>43132</c:v>
                      </c:pt>
                      <c:pt idx="206">
                        <c:v>43160</c:v>
                      </c:pt>
                      <c:pt idx="207">
                        <c:v>43191</c:v>
                      </c:pt>
                      <c:pt idx="208">
                        <c:v>43221</c:v>
                      </c:pt>
                      <c:pt idx="209">
                        <c:v>43252</c:v>
                      </c:pt>
                      <c:pt idx="210">
                        <c:v>43282</c:v>
                      </c:pt>
                      <c:pt idx="211">
                        <c:v>43313</c:v>
                      </c:pt>
                      <c:pt idx="212">
                        <c:v>43344</c:v>
                      </c:pt>
                      <c:pt idx="213">
                        <c:v>43374</c:v>
                      </c:pt>
                      <c:pt idx="214">
                        <c:v>43405</c:v>
                      </c:pt>
                      <c:pt idx="215">
                        <c:v>43435</c:v>
                      </c:pt>
                      <c:pt idx="216">
                        <c:v>43466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'Data Organized for Plots'!$C$55:$HJ$55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216"/>
                      <c:pt idx="0">
                        <c:v>332493.15999999997</c:v>
                      </c:pt>
                      <c:pt idx="1">
                        <c:v>282940.19799999997</c:v>
                      </c:pt>
                      <c:pt idx="2">
                        <c:v>300706.54399999999</c:v>
                      </c:pt>
                      <c:pt idx="3">
                        <c:v>278078.87099999998</c:v>
                      </c:pt>
                      <c:pt idx="4">
                        <c:v>300491.62099999998</c:v>
                      </c:pt>
                      <c:pt idx="5">
                        <c:v>327693.978</c:v>
                      </c:pt>
                      <c:pt idx="6">
                        <c:v>357613.7</c:v>
                      </c:pt>
                      <c:pt idx="7">
                        <c:v>370532.82799999998</c:v>
                      </c:pt>
                      <c:pt idx="8">
                        <c:v>306928.86599999998</c:v>
                      </c:pt>
                      <c:pt idx="9">
                        <c:v>294733.61300000001</c:v>
                      </c:pt>
                      <c:pt idx="10">
                        <c:v>278933.94199999998</c:v>
                      </c:pt>
                      <c:pt idx="11">
                        <c:v>305496.32799999998</c:v>
                      </c:pt>
                      <c:pt idx="12">
                        <c:v>319941.47600000002</c:v>
                      </c:pt>
                      <c:pt idx="13">
                        <c:v>281825.712</c:v>
                      </c:pt>
                      <c:pt idx="14">
                        <c:v>302549.011</c:v>
                      </c:pt>
                      <c:pt idx="15">
                        <c:v>289848.25300000003</c:v>
                      </c:pt>
                      <c:pt idx="16">
                        <c:v>307674.56900000002</c:v>
                      </c:pt>
                      <c:pt idx="17">
                        <c:v>341023.14399999997</c:v>
                      </c:pt>
                      <c:pt idx="18">
                        <c:v>381542.10700000002</c:v>
                      </c:pt>
                      <c:pt idx="19">
                        <c:v>374585.81900000002</c:v>
                      </c:pt>
                      <c:pt idx="20">
                        <c:v>331279.43400000001</c:v>
                      </c:pt>
                      <c:pt idx="21">
                        <c:v>307059.46000000002</c:v>
                      </c:pt>
                      <c:pt idx="22">
                        <c:v>296289.56099999999</c:v>
                      </c:pt>
                      <c:pt idx="23">
                        <c:v>324833.70500000002</c:v>
                      </c:pt>
                      <c:pt idx="24">
                        <c:v>341988.90100000001</c:v>
                      </c:pt>
                      <c:pt idx="25">
                        <c:v>299248.777</c:v>
                      </c:pt>
                      <c:pt idx="26">
                        <c:v>304317.26500000001</c:v>
                      </c:pt>
                      <c:pt idx="27">
                        <c:v>285755.69900000002</c:v>
                      </c:pt>
                      <c:pt idx="28">
                        <c:v>307544.88699999999</c:v>
                      </c:pt>
                      <c:pt idx="29">
                        <c:v>328693.69799999997</c:v>
                      </c:pt>
                      <c:pt idx="30">
                        <c:v>374396.05</c:v>
                      </c:pt>
                      <c:pt idx="31">
                        <c:v>381816.31900000002</c:v>
                      </c:pt>
                      <c:pt idx="32">
                        <c:v>323135.53399999999</c:v>
                      </c:pt>
                      <c:pt idx="33">
                        <c:v>306740.93300000002</c:v>
                      </c:pt>
                      <c:pt idx="34">
                        <c:v>297866.71100000001</c:v>
                      </c:pt>
                      <c:pt idx="35">
                        <c:v>331680.43</c:v>
                      </c:pt>
                      <c:pt idx="36">
                        <c:v>346545.62699000002</c:v>
                      </c:pt>
                      <c:pt idx="37">
                        <c:v>314279.90954000002</c:v>
                      </c:pt>
                      <c:pt idx="38">
                        <c:v>308812.09551999997</c:v>
                      </c:pt>
                      <c:pt idx="39">
                        <c:v>290559.91417</c:v>
                      </c:pt>
                      <c:pt idx="40">
                        <c:v>327380.26364000002</c:v>
                      </c:pt>
                      <c:pt idx="41">
                        <c:v>345085.07883000001</c:v>
                      </c:pt>
                      <c:pt idx="42">
                        <c:v>377331.69712999999</c:v>
                      </c:pt>
                      <c:pt idx="43">
                        <c:v>368439.03706</c:v>
                      </c:pt>
                      <c:pt idx="44">
                        <c:v>335622.19789000001</c:v>
                      </c:pt>
                      <c:pt idx="45">
                        <c:v>312450.22288000002</c:v>
                      </c:pt>
                      <c:pt idx="46">
                        <c:v>302101.2562</c:v>
                      </c:pt>
                      <c:pt idx="47">
                        <c:v>341947.96341999999</c:v>
                      </c:pt>
                      <c:pt idx="48">
                        <c:v>343121.45335999998</c:v>
                      </c:pt>
                      <c:pt idx="49">
                        <c:v>298500.31557999999</c:v>
                      </c:pt>
                      <c:pt idx="50">
                        <c:v>317458.27645</c:v>
                      </c:pt>
                      <c:pt idx="51">
                        <c:v>289562.39987000002</c:v>
                      </c:pt>
                      <c:pt idx="52">
                        <c:v>315062.10993999999</c:v>
                      </c:pt>
                      <c:pt idx="53">
                        <c:v>363671.63601999998</c:v>
                      </c:pt>
                      <c:pt idx="54">
                        <c:v>402273.84645999997</c:v>
                      </c:pt>
                      <c:pt idx="55">
                        <c:v>404940.68106999999</c:v>
                      </c:pt>
                      <c:pt idx="56">
                        <c:v>350217.80050999997</c:v>
                      </c:pt>
                      <c:pt idx="57">
                        <c:v>316397.92361</c:v>
                      </c:pt>
                      <c:pt idx="58">
                        <c:v>306115.23622999998</c:v>
                      </c:pt>
                      <c:pt idx="59">
                        <c:v>348101.07055</c:v>
                      </c:pt>
                      <c:pt idx="60">
                        <c:v>328657.73849000002</c:v>
                      </c:pt>
                      <c:pt idx="61">
                        <c:v>307333.43002999999</c:v>
                      </c:pt>
                      <c:pt idx="62">
                        <c:v>318729.79960999999</c:v>
                      </c:pt>
                      <c:pt idx="63">
                        <c:v>297858.07754000003</c:v>
                      </c:pt>
                      <c:pt idx="64">
                        <c:v>330615.57003</c:v>
                      </c:pt>
                      <c:pt idx="65">
                        <c:v>364259.79755999998</c:v>
                      </c:pt>
                      <c:pt idx="66">
                        <c:v>410420.79333000001</c:v>
                      </c:pt>
                      <c:pt idx="67">
                        <c:v>407762.53636000003</c:v>
                      </c:pt>
                      <c:pt idx="68">
                        <c:v>332055.32084</c:v>
                      </c:pt>
                      <c:pt idx="69">
                        <c:v>321567.09130999999</c:v>
                      </c:pt>
                      <c:pt idx="70">
                        <c:v>309158.82642</c:v>
                      </c:pt>
                      <c:pt idx="71">
                        <c:v>336283.24589999998</c:v>
                      </c:pt>
                      <c:pt idx="72">
                        <c:v>353531.09477000003</c:v>
                      </c:pt>
                      <c:pt idx="73">
                        <c:v>323230.39483</c:v>
                      </c:pt>
                      <c:pt idx="74">
                        <c:v>320471.24252999999</c:v>
                      </c:pt>
                      <c:pt idx="75">
                        <c:v>303129.06359999999</c:v>
                      </c:pt>
                      <c:pt idx="76">
                        <c:v>330202.75802000001</c:v>
                      </c:pt>
                      <c:pt idx="77">
                        <c:v>362754.87722000002</c:v>
                      </c:pt>
                      <c:pt idx="78">
                        <c:v>393226.43225000001</c:v>
                      </c:pt>
                      <c:pt idx="79">
                        <c:v>421796.65927</c:v>
                      </c:pt>
                      <c:pt idx="80">
                        <c:v>355393.91185999999</c:v>
                      </c:pt>
                      <c:pt idx="81">
                        <c:v>332615.41638000001</c:v>
                      </c:pt>
                      <c:pt idx="82">
                        <c:v>314102.54259999999</c:v>
                      </c:pt>
                      <c:pt idx="83">
                        <c:v>346290.33052000002</c:v>
                      </c:pt>
                      <c:pt idx="84">
                        <c:v>362998.42904000002</c:v>
                      </c:pt>
                      <c:pt idx="85">
                        <c:v>325105.59710000001</c:v>
                      </c:pt>
                      <c:pt idx="86">
                        <c:v>324629.84959</c:v>
                      </c:pt>
                      <c:pt idx="87">
                        <c:v>305865.03122</c:v>
                      </c:pt>
                      <c:pt idx="88">
                        <c:v>325244.80192</c:v>
                      </c:pt>
                      <c:pt idx="89">
                        <c:v>373109.02691000002</c:v>
                      </c:pt>
                      <c:pt idx="90">
                        <c:v>402900.33623999998</c:v>
                      </c:pt>
                      <c:pt idx="91">
                        <c:v>388986.71876999998</c:v>
                      </c:pt>
                      <c:pt idx="92">
                        <c:v>338056.12998999999</c:v>
                      </c:pt>
                      <c:pt idx="93">
                        <c:v>318547.34311000002</c:v>
                      </c:pt>
                      <c:pt idx="94">
                        <c:v>310046.24119999999</c:v>
                      </c:pt>
                      <c:pt idx="95">
                        <c:v>343898.25446999999</c:v>
                      </c:pt>
                      <c:pt idx="96">
                        <c:v>354992.63621000003</c:v>
                      </c:pt>
                      <c:pt idx="97">
                        <c:v>300887.39769000001</c:v>
                      </c:pt>
                      <c:pt idx="98">
                        <c:v>310602.96380999999</c:v>
                      </c:pt>
                      <c:pt idx="99">
                        <c:v>289537.25513000001</c:v>
                      </c:pt>
                      <c:pt idx="100">
                        <c:v>311305.87215000001</c:v>
                      </c:pt>
                      <c:pt idx="101">
                        <c:v>347658.24125999998</c:v>
                      </c:pt>
                      <c:pt idx="102">
                        <c:v>372542.22554000001</c:v>
                      </c:pt>
                      <c:pt idx="103">
                        <c:v>381221.41693000001</c:v>
                      </c:pt>
                      <c:pt idx="104">
                        <c:v>327400.61189</c:v>
                      </c:pt>
                      <c:pt idx="105">
                        <c:v>307040.34065000003</c:v>
                      </c:pt>
                      <c:pt idx="106">
                        <c:v>296634.66996000003</c:v>
                      </c:pt>
                      <c:pt idx="107">
                        <c:v>350507.29527</c:v>
                      </c:pt>
                      <c:pt idx="108">
                        <c:v>360957.16694999998</c:v>
                      </c:pt>
                      <c:pt idx="109">
                        <c:v>319734.72667</c:v>
                      </c:pt>
                      <c:pt idx="110">
                        <c:v>312167.64032000001</c:v>
                      </c:pt>
                      <c:pt idx="111">
                        <c:v>287800.22655999998</c:v>
                      </c:pt>
                      <c:pt idx="112">
                        <c:v>327936.49154999998</c:v>
                      </c:pt>
                      <c:pt idx="113">
                        <c:v>375759.47837999999</c:v>
                      </c:pt>
                      <c:pt idx="114">
                        <c:v>409725.44034999999</c:v>
                      </c:pt>
                      <c:pt idx="115">
                        <c:v>408884.15536999999</c:v>
                      </c:pt>
                      <c:pt idx="116">
                        <c:v>346045.17181999999</c:v>
                      </c:pt>
                      <c:pt idx="117">
                        <c:v>307920.69056000002</c:v>
                      </c:pt>
                      <c:pt idx="118">
                        <c:v>306009.62912</c:v>
                      </c:pt>
                      <c:pt idx="119">
                        <c:v>362119.08129</c:v>
                      </c:pt>
                      <c:pt idx="120">
                        <c:v>362871.89295000001</c:v>
                      </c:pt>
                      <c:pt idx="121">
                        <c:v>313126.60704999999</c:v>
                      </c:pt>
                      <c:pt idx="122">
                        <c:v>318709.94089999999</c:v>
                      </c:pt>
                      <c:pt idx="123">
                        <c:v>302400.72444000002</c:v>
                      </c:pt>
                      <c:pt idx="124">
                        <c:v>323628.23804999999</c:v>
                      </c:pt>
                      <c:pt idx="125">
                        <c:v>367727.01500000001</c:v>
                      </c:pt>
                      <c:pt idx="126">
                        <c:v>418692.75464</c:v>
                      </c:pt>
                      <c:pt idx="127">
                        <c:v>406511.31471000001</c:v>
                      </c:pt>
                      <c:pt idx="128">
                        <c:v>337931.31760000001</c:v>
                      </c:pt>
                      <c:pt idx="129">
                        <c:v>308698.50358000002</c:v>
                      </c:pt>
                      <c:pt idx="130">
                        <c:v>304102.15444000001</c:v>
                      </c:pt>
                      <c:pt idx="131">
                        <c:v>335740.46276000002</c:v>
                      </c:pt>
                      <c:pt idx="132">
                        <c:v>339526.48011</c:v>
                      </c:pt>
                      <c:pt idx="133">
                        <c:v>309389.43251999997</c:v>
                      </c:pt>
                      <c:pt idx="134">
                        <c:v>309089.55206999998</c:v>
                      </c:pt>
                      <c:pt idx="135">
                        <c:v>295229.20493000001</c:v>
                      </c:pt>
                      <c:pt idx="136">
                        <c:v>336516.15597000002</c:v>
                      </c:pt>
                      <c:pt idx="137">
                        <c:v>360825.38089999999</c:v>
                      </c:pt>
                      <c:pt idx="138">
                        <c:v>414641.21747999999</c:v>
                      </c:pt>
                      <c:pt idx="139">
                        <c:v>395699.74917000002</c:v>
                      </c:pt>
                      <c:pt idx="140">
                        <c:v>334585.56266</c:v>
                      </c:pt>
                      <c:pt idx="141">
                        <c:v>311651.93070000003</c:v>
                      </c:pt>
                      <c:pt idx="142">
                        <c:v>305975.85100999998</c:v>
                      </c:pt>
                      <c:pt idx="143">
                        <c:v>334634.74914999999</c:v>
                      </c:pt>
                      <c:pt idx="144">
                        <c:v>348967.37792</c:v>
                      </c:pt>
                      <c:pt idx="145">
                        <c:v>309728.08</c:v>
                      </c:pt>
                      <c:pt idx="146">
                        <c:v>325398.83402000001</c:v>
                      </c:pt>
                      <c:pt idx="147">
                        <c:v>299332.86830999999</c:v>
                      </c:pt>
                      <c:pt idx="148">
                        <c:v>322155.64042000001</c:v>
                      </c:pt>
                      <c:pt idx="149">
                        <c:v>356822.64723</c:v>
                      </c:pt>
                      <c:pt idx="150">
                        <c:v>394845.62079999998</c:v>
                      </c:pt>
                      <c:pt idx="151">
                        <c:v>385285.74514999997</c:v>
                      </c:pt>
                      <c:pt idx="152">
                        <c:v>340940.90155000001</c:v>
                      </c:pt>
                      <c:pt idx="153">
                        <c:v>314925.46247000003</c:v>
                      </c:pt>
                      <c:pt idx="154">
                        <c:v>314539.64185000001</c:v>
                      </c:pt>
                      <c:pt idx="155">
                        <c:v>353021.24773</c:v>
                      </c:pt>
                      <c:pt idx="156">
                        <c:v>377254.71096</c:v>
                      </c:pt>
                      <c:pt idx="157">
                        <c:v>324348.43554999999</c:v>
                      </c:pt>
                      <c:pt idx="158">
                        <c:v>331823.05904000002</c:v>
                      </c:pt>
                      <c:pt idx="159">
                        <c:v>297630.58763000002</c:v>
                      </c:pt>
                      <c:pt idx="160">
                        <c:v>324724.30012000003</c:v>
                      </c:pt>
                      <c:pt idx="161">
                        <c:v>357844.04271000001</c:v>
                      </c:pt>
                      <c:pt idx="162">
                        <c:v>385779.55148000002</c:v>
                      </c:pt>
                      <c:pt idx="163">
                        <c:v>384341.14825000003</c:v>
                      </c:pt>
                      <c:pt idx="164">
                        <c:v>339886.50552000001</c:v>
                      </c:pt>
                      <c:pt idx="165">
                        <c:v>314521.99848000001</c:v>
                      </c:pt>
                      <c:pt idx="166">
                        <c:v>317495.00913000002</c:v>
                      </c:pt>
                      <c:pt idx="167">
                        <c:v>337956.65593000001</c:v>
                      </c:pt>
                      <c:pt idx="168">
                        <c:v>360455.16729000001</c:v>
                      </c:pt>
                      <c:pt idx="169">
                        <c:v>334475.54641000001</c:v>
                      </c:pt>
                      <c:pt idx="170">
                        <c:v>324191.89356</c:v>
                      </c:pt>
                      <c:pt idx="171">
                        <c:v>294133.34243999998</c:v>
                      </c:pt>
                      <c:pt idx="172">
                        <c:v>322086.91211999999</c:v>
                      </c:pt>
                      <c:pt idx="173">
                        <c:v>362409.20183999999</c:v>
                      </c:pt>
                      <c:pt idx="174">
                        <c:v>400418.85275000002</c:v>
                      </c:pt>
                      <c:pt idx="175">
                        <c:v>392116.20301</c:v>
                      </c:pt>
                      <c:pt idx="176">
                        <c:v>350121.6482</c:v>
                      </c:pt>
                      <c:pt idx="177">
                        <c:v>312111.67988000001</c:v>
                      </c:pt>
                      <c:pt idx="178">
                        <c:v>300653.26753999997</c:v>
                      </c:pt>
                      <c:pt idx="179">
                        <c:v>324427.22350999998</c:v>
                      </c:pt>
                      <c:pt idx="180">
                        <c:v>352719.06599999999</c:v>
                      </c:pt>
                      <c:pt idx="181">
                        <c:v>313685.40058000002</c:v>
                      </c:pt>
                      <c:pt idx="182">
                        <c:v>304389.58085000003</c:v>
                      </c:pt>
                      <c:pt idx="183">
                        <c:v>292893.55015000002</c:v>
                      </c:pt>
                      <c:pt idx="184">
                        <c:v>316784.45662000001</c:v>
                      </c:pt>
                      <c:pt idx="185">
                        <c:v>367781.19559999998</c:v>
                      </c:pt>
                      <c:pt idx="186">
                        <c:v>411886.94212000002</c:v>
                      </c:pt>
                      <c:pt idx="187">
                        <c:v>409700.81159</c:v>
                      </c:pt>
                      <c:pt idx="188">
                        <c:v>351484.46797</c:v>
                      </c:pt>
                      <c:pt idx="189">
                        <c:v>312945.16373999999</c:v>
                      </c:pt>
                      <c:pt idx="190">
                        <c:v>297061.77158</c:v>
                      </c:pt>
                      <c:pt idx="191">
                        <c:v>345342.57669999998</c:v>
                      </c:pt>
                      <c:pt idx="192">
                        <c:v>343189.77402999997</c:v>
                      </c:pt>
                      <c:pt idx="193">
                        <c:v>289652.38017000002</c:v>
                      </c:pt>
                      <c:pt idx="194">
                        <c:v>317935.01692999998</c:v>
                      </c:pt>
                      <c:pt idx="195">
                        <c:v>294324.78703000001</c:v>
                      </c:pt>
                      <c:pt idx="196">
                        <c:v>322517.51929999999</c:v>
                      </c:pt>
                      <c:pt idx="197">
                        <c:v>357916.30891000002</c:v>
                      </c:pt>
                      <c:pt idx="198">
                        <c:v>404386.43799000001</c:v>
                      </c:pt>
                      <c:pt idx="199">
                        <c:v>384342.28169999999</c:v>
                      </c:pt>
                      <c:pt idx="200">
                        <c:v>335860.97167</c:v>
                      </c:pt>
                      <c:pt idx="201">
                        <c:v>320376.17859000002</c:v>
                      </c:pt>
                      <c:pt idx="202">
                        <c:v>310315.19429000001</c:v>
                      </c:pt>
                      <c:pt idx="203">
                        <c:v>353451.58065999998</c:v>
                      </c:pt>
                      <c:pt idx="204">
                        <c:v>374324.02038</c:v>
                      </c:pt>
                      <c:pt idx="205">
                        <c:v>306115.42927999998</c:v>
                      </c:pt>
                      <c:pt idx="206">
                        <c:v>320981.95441000001</c:v>
                      </c:pt>
                      <c:pt idx="207">
                        <c:v>301738.91369999998</c:v>
                      </c:pt>
                      <c:pt idx="208">
                        <c:v>339694.48281999998</c:v>
                      </c:pt>
                      <c:pt idx="209">
                        <c:v>372397.55397000001</c:v>
                      </c:pt>
                      <c:pt idx="210">
                        <c:v>412542.26039000001</c:v>
                      </c:pt>
                      <c:pt idx="211">
                        <c:v>407981.11453999998</c:v>
                      </c:pt>
                      <c:pt idx="212">
                        <c:v>356727.57027000003</c:v>
                      </c:pt>
                      <c:pt idx="213">
                        <c:v>325563.43566000002</c:v>
                      </c:pt>
                      <c:pt idx="214">
                        <c:v>322408.71831999999</c:v>
                      </c:pt>
                      <c:pt idx="215">
                        <c:v>337334.24456000002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D934-4015-B314-1C4969CD6B6D}"/>
                  </c:ext>
                </c:extLst>
              </c15:ser>
            </c15:filteredLineSeries>
          </c:ext>
        </c:extLst>
      </c:lineChart>
      <c:dateAx>
        <c:axId val="646503256"/>
        <c:scaling>
          <c:orientation val="minMax"/>
          <c:max val="39783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498008"/>
        <c:crosses val="autoZero"/>
        <c:auto val="1"/>
        <c:lblOffset val="100"/>
        <c:baseTimeUnit val="months"/>
      </c:dateAx>
      <c:valAx>
        <c:axId val="646498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503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65920370765342E-2"/>
          <c:y val="6.0500978632735222E-2"/>
          <c:w val="0.89341020030297935"/>
          <c:h val="0.83813037388212486"/>
        </c:manualLayout>
      </c:layout>
      <c:lineChart>
        <c:grouping val="standard"/>
        <c:varyColors val="0"/>
        <c:ser>
          <c:idx val="0"/>
          <c:order val="1"/>
          <c:tx>
            <c:strRef>
              <c:f>'Data Organized for Plots'!$B$57</c:f>
              <c:strCache>
                <c:ptCount val="1"/>
                <c:pt idx="0">
                  <c:v>Coal</c:v>
                </c:pt>
              </c:strCache>
            </c:strRef>
          </c:tx>
          <c:spPr>
            <a:ln w="28575" cap="rnd">
              <a:solidFill>
                <a:srgbClr val="767171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Plots'!$C$57:$HK$57</c:f>
              <c:numCache>
                <c:formatCode>_(* #,##0_);_(* \(#,##0\);_(* "-"??_);_(@_)</c:formatCode>
                <c:ptCount val="217"/>
                <c:pt idx="0">
                  <c:v>177287.111</c:v>
                </c:pt>
                <c:pt idx="1">
                  <c:v>149735.484</c:v>
                </c:pt>
                <c:pt idx="2">
                  <c:v>155269.011</c:v>
                </c:pt>
                <c:pt idx="3">
                  <c:v>140670.65400000001</c:v>
                </c:pt>
                <c:pt idx="4">
                  <c:v>151592.91399999999</c:v>
                </c:pt>
                <c:pt idx="5">
                  <c:v>162615.804</c:v>
                </c:pt>
                <c:pt idx="6">
                  <c:v>179060.41</c:v>
                </c:pt>
                <c:pt idx="7">
                  <c:v>183116.073</c:v>
                </c:pt>
                <c:pt idx="8">
                  <c:v>154158.31700000001</c:v>
                </c:pt>
                <c:pt idx="9">
                  <c:v>148930.81599999999</c:v>
                </c:pt>
                <c:pt idx="10">
                  <c:v>144116.99799999999</c:v>
                </c:pt>
                <c:pt idx="11">
                  <c:v>157402.35</c:v>
                </c:pt>
                <c:pt idx="12">
                  <c:v>164358.01800000001</c:v>
                </c:pt>
                <c:pt idx="13">
                  <c:v>143048.82199999999</c:v>
                </c:pt>
                <c:pt idx="14">
                  <c:v>151485.65100000001</c:v>
                </c:pt>
                <c:pt idx="15">
                  <c:v>142304.595</c:v>
                </c:pt>
                <c:pt idx="16">
                  <c:v>151406.40100000001</c:v>
                </c:pt>
                <c:pt idx="17">
                  <c:v>164667.69500000001</c:v>
                </c:pt>
                <c:pt idx="18">
                  <c:v>183194.70199999999</c:v>
                </c:pt>
                <c:pt idx="19">
                  <c:v>179955.44699999999</c:v>
                </c:pt>
                <c:pt idx="20">
                  <c:v>165366.30900000001</c:v>
                </c:pt>
                <c:pt idx="21">
                  <c:v>159099.29399999999</c:v>
                </c:pt>
                <c:pt idx="22">
                  <c:v>156053.655</c:v>
                </c:pt>
                <c:pt idx="23">
                  <c:v>172189.76500000001</c:v>
                </c:pt>
                <c:pt idx="24">
                  <c:v>181313.15299999999</c:v>
                </c:pt>
                <c:pt idx="25">
                  <c:v>156982.481</c:v>
                </c:pt>
                <c:pt idx="26">
                  <c:v>155001.77499999999</c:v>
                </c:pt>
                <c:pt idx="27">
                  <c:v>141959.981</c:v>
                </c:pt>
                <c:pt idx="28">
                  <c:v>150262.97700000001</c:v>
                </c:pt>
                <c:pt idx="29">
                  <c:v>162284.63</c:v>
                </c:pt>
                <c:pt idx="30">
                  <c:v>181852.318</c:v>
                </c:pt>
                <c:pt idx="31">
                  <c:v>185331.823</c:v>
                </c:pt>
                <c:pt idx="32">
                  <c:v>164910.00200000001</c:v>
                </c:pt>
                <c:pt idx="33">
                  <c:v>159322.94200000001</c:v>
                </c:pt>
                <c:pt idx="34">
                  <c:v>158223.19399999999</c:v>
                </c:pt>
                <c:pt idx="35">
                  <c:v>176291.473</c:v>
                </c:pt>
                <c:pt idx="36">
                  <c:v>180657.42053999999</c:v>
                </c:pt>
                <c:pt idx="37">
                  <c:v>161503.09216</c:v>
                </c:pt>
                <c:pt idx="38">
                  <c:v>154288.41915999999</c:v>
                </c:pt>
                <c:pt idx="39">
                  <c:v>141470.95621999999</c:v>
                </c:pt>
                <c:pt idx="40">
                  <c:v>157016.37723000001</c:v>
                </c:pt>
                <c:pt idx="41">
                  <c:v>167641.90627000001</c:v>
                </c:pt>
                <c:pt idx="42">
                  <c:v>181491.82062000001</c:v>
                </c:pt>
                <c:pt idx="43">
                  <c:v>178181.34258999999</c:v>
                </c:pt>
                <c:pt idx="44">
                  <c:v>164252.92334000001</c:v>
                </c:pt>
                <c:pt idx="45">
                  <c:v>157605.09539999999</c:v>
                </c:pt>
                <c:pt idx="46">
                  <c:v>157435.99421</c:v>
                </c:pt>
                <c:pt idx="47">
                  <c:v>176755.20144999999</c:v>
                </c:pt>
                <c:pt idx="48">
                  <c:v>177013.90661999999</c:v>
                </c:pt>
                <c:pt idx="49">
                  <c:v>155818.01413</c:v>
                </c:pt>
                <c:pt idx="50">
                  <c:v>163612.70050000001</c:v>
                </c:pt>
                <c:pt idx="51">
                  <c:v>143083.23903</c:v>
                </c:pt>
                <c:pt idx="52">
                  <c:v>153957.96153999999</c:v>
                </c:pt>
                <c:pt idx="53">
                  <c:v>174866.99726</c:v>
                </c:pt>
                <c:pt idx="54">
                  <c:v>186090.75719</c:v>
                </c:pt>
                <c:pt idx="55">
                  <c:v>187573.75443</c:v>
                </c:pt>
                <c:pt idx="56">
                  <c:v>171656.21549</c:v>
                </c:pt>
                <c:pt idx="57">
                  <c:v>162436.79300999999</c:v>
                </c:pt>
                <c:pt idx="58">
                  <c:v>158797.52700999999</c:v>
                </c:pt>
                <c:pt idx="59">
                  <c:v>177965.17958</c:v>
                </c:pt>
                <c:pt idx="60">
                  <c:v>169236.08056999999</c:v>
                </c:pt>
                <c:pt idx="61">
                  <c:v>158616.18891</c:v>
                </c:pt>
                <c:pt idx="62">
                  <c:v>161325.11525</c:v>
                </c:pt>
                <c:pt idx="63">
                  <c:v>141426.23363999999</c:v>
                </c:pt>
                <c:pt idx="64">
                  <c:v>157009.75508</c:v>
                </c:pt>
                <c:pt idx="65">
                  <c:v>169693.47820000001</c:v>
                </c:pt>
                <c:pt idx="66">
                  <c:v>187820.87151</c:v>
                </c:pt>
                <c:pt idx="67">
                  <c:v>189454.92967000001</c:v>
                </c:pt>
                <c:pt idx="68">
                  <c:v>161590.35415999999</c:v>
                </c:pt>
                <c:pt idx="69">
                  <c:v>161389.65914</c:v>
                </c:pt>
                <c:pt idx="70">
                  <c:v>159439.51728</c:v>
                </c:pt>
                <c:pt idx="71">
                  <c:v>173508.95112000001</c:v>
                </c:pt>
                <c:pt idx="72">
                  <c:v>175739.43770000001</c:v>
                </c:pt>
                <c:pt idx="73">
                  <c:v>163602.81255999999</c:v>
                </c:pt>
                <c:pt idx="74">
                  <c:v>159811.07388000001</c:v>
                </c:pt>
                <c:pt idx="75">
                  <c:v>146249.54121</c:v>
                </c:pt>
                <c:pt idx="76">
                  <c:v>157513.28116000001</c:v>
                </c:pt>
                <c:pt idx="77">
                  <c:v>173512.88404</c:v>
                </c:pt>
                <c:pt idx="78">
                  <c:v>185053.78761</c:v>
                </c:pt>
                <c:pt idx="79">
                  <c:v>190134.81633</c:v>
                </c:pt>
                <c:pt idx="80">
                  <c:v>169391.27283</c:v>
                </c:pt>
                <c:pt idx="81">
                  <c:v>162234.35613</c:v>
                </c:pt>
                <c:pt idx="82">
                  <c:v>159382.45454999999</c:v>
                </c:pt>
                <c:pt idx="83">
                  <c:v>173829.86553000001</c:v>
                </c:pt>
                <c:pt idx="84">
                  <c:v>182875.5043</c:v>
                </c:pt>
                <c:pt idx="85">
                  <c:v>166666.35479000001</c:v>
                </c:pt>
                <c:pt idx="86">
                  <c:v>160743.24304</c:v>
                </c:pt>
                <c:pt idx="87">
                  <c:v>146983.02390999999</c:v>
                </c:pt>
                <c:pt idx="88">
                  <c:v>154915.90135</c:v>
                </c:pt>
                <c:pt idx="89">
                  <c:v>171043.27903000001</c:v>
                </c:pt>
                <c:pt idx="90">
                  <c:v>186733.45632999999</c:v>
                </c:pt>
                <c:pt idx="91">
                  <c:v>180576.49295000001</c:v>
                </c:pt>
                <c:pt idx="92">
                  <c:v>161356.34732</c:v>
                </c:pt>
                <c:pt idx="93">
                  <c:v>151840.71518999999</c:v>
                </c:pt>
                <c:pt idx="94">
                  <c:v>154281.19798</c:v>
                </c:pt>
                <c:pt idx="95">
                  <c:v>167785.73045999999</c:v>
                </c:pt>
                <c:pt idx="96">
                  <c:v>171925.15033999999</c:v>
                </c:pt>
                <c:pt idx="97">
                  <c:v>140915.78476000001</c:v>
                </c:pt>
                <c:pt idx="98">
                  <c:v>135530.3278</c:v>
                </c:pt>
                <c:pt idx="99">
                  <c:v>125934.97312</c:v>
                </c:pt>
                <c:pt idx="100">
                  <c:v>131673.05752</c:v>
                </c:pt>
                <c:pt idx="101">
                  <c:v>148086.77111</c:v>
                </c:pt>
                <c:pt idx="102">
                  <c:v>158233.86911999999</c:v>
                </c:pt>
                <c:pt idx="103">
                  <c:v>163260.48308000001</c:v>
                </c:pt>
                <c:pt idx="104">
                  <c:v>137144.64798000001</c:v>
                </c:pt>
                <c:pt idx="105">
                  <c:v>139955.57738</c:v>
                </c:pt>
                <c:pt idx="106">
                  <c:v>136809.57521000001</c:v>
                </c:pt>
                <c:pt idx="107">
                  <c:v>166434.03555999999</c:v>
                </c:pt>
                <c:pt idx="108">
                  <c:v>173320.16091000001</c:v>
                </c:pt>
                <c:pt idx="109">
                  <c:v>153044.15909</c:v>
                </c:pt>
                <c:pt idx="110">
                  <c:v>144405.63318999999</c:v>
                </c:pt>
                <c:pt idx="111">
                  <c:v>126951.88533999999</c:v>
                </c:pt>
                <c:pt idx="112">
                  <c:v>143272.49361999999</c:v>
                </c:pt>
                <c:pt idx="113">
                  <c:v>165491.48889000001</c:v>
                </c:pt>
                <c:pt idx="114">
                  <c:v>179600.49909999999</c:v>
                </c:pt>
                <c:pt idx="115">
                  <c:v>177745.32008</c:v>
                </c:pt>
                <c:pt idx="116">
                  <c:v>148745.67168999999</c:v>
                </c:pt>
                <c:pt idx="117">
                  <c:v>132269.83506000001</c:v>
                </c:pt>
                <c:pt idx="118">
                  <c:v>135185.04538</c:v>
                </c:pt>
                <c:pt idx="119">
                  <c:v>167258.08616000001</c:v>
                </c:pt>
                <c:pt idx="120">
                  <c:v>170802.67931000001</c:v>
                </c:pt>
                <c:pt idx="121">
                  <c:v>138311.15723000001</c:v>
                </c:pt>
                <c:pt idx="122">
                  <c:v>134845.23138000001</c:v>
                </c:pt>
                <c:pt idx="123">
                  <c:v>124488.25750000001</c:v>
                </c:pt>
                <c:pt idx="124">
                  <c:v>137101.56497000001</c:v>
                </c:pt>
                <c:pt idx="125">
                  <c:v>158055.21257999999</c:v>
                </c:pt>
                <c:pt idx="126">
                  <c:v>176585.81964999999</c:v>
                </c:pt>
                <c:pt idx="127">
                  <c:v>171280.53388</c:v>
                </c:pt>
                <c:pt idx="128">
                  <c:v>140941.14910000001</c:v>
                </c:pt>
                <c:pt idx="129">
                  <c:v>126626.97282</c:v>
                </c:pt>
                <c:pt idx="130">
                  <c:v>121462.71077000001</c:v>
                </c:pt>
                <c:pt idx="131">
                  <c:v>132928.71614</c:v>
                </c:pt>
                <c:pt idx="132">
                  <c:v>129090.98981</c:v>
                </c:pt>
                <c:pt idx="133">
                  <c:v>113872.04689</c:v>
                </c:pt>
                <c:pt idx="134">
                  <c:v>105525.54678</c:v>
                </c:pt>
                <c:pt idx="135">
                  <c:v>96285.440669999996</c:v>
                </c:pt>
                <c:pt idx="136">
                  <c:v>115982.64658</c:v>
                </c:pt>
                <c:pt idx="137">
                  <c:v>131261.03605</c:v>
                </c:pt>
                <c:pt idx="138">
                  <c:v>160450.26253000001</c:v>
                </c:pt>
                <c:pt idx="139">
                  <c:v>152181.05515999999</c:v>
                </c:pt>
                <c:pt idx="140">
                  <c:v>125588.60805</c:v>
                </c:pt>
                <c:pt idx="141">
                  <c:v>120999.33876</c:v>
                </c:pt>
                <c:pt idx="142">
                  <c:v>128727.06570000001</c:v>
                </c:pt>
                <c:pt idx="143">
                  <c:v>134078.90757000001</c:v>
                </c:pt>
                <c:pt idx="144">
                  <c:v>138104.82107999999</c:v>
                </c:pt>
                <c:pt idx="145">
                  <c:v>123546.80484</c:v>
                </c:pt>
                <c:pt idx="146">
                  <c:v>130633.56036</c:v>
                </c:pt>
                <c:pt idx="147">
                  <c:v>111834.68253999999</c:v>
                </c:pt>
                <c:pt idx="148">
                  <c:v>119512.5</c:v>
                </c:pt>
                <c:pt idx="149">
                  <c:v>138283.21603000001</c:v>
                </c:pt>
                <c:pt idx="150">
                  <c:v>152866.85269999999</c:v>
                </c:pt>
                <c:pt idx="151">
                  <c:v>149426.05290000001</c:v>
                </c:pt>
                <c:pt idx="152">
                  <c:v>133110.43729</c:v>
                </c:pt>
                <c:pt idx="153">
                  <c:v>120996.39294000001</c:v>
                </c:pt>
                <c:pt idx="154">
                  <c:v>120939.72975</c:v>
                </c:pt>
                <c:pt idx="155">
                  <c:v>141859.66537</c:v>
                </c:pt>
                <c:pt idx="156">
                  <c:v>157097.36861</c:v>
                </c:pt>
                <c:pt idx="157">
                  <c:v>143294.48746999999</c:v>
                </c:pt>
                <c:pt idx="158">
                  <c:v>136442.60131999999</c:v>
                </c:pt>
                <c:pt idx="159">
                  <c:v>109280.59165</c:v>
                </c:pt>
                <c:pt idx="160">
                  <c:v>118785.80061000001</c:v>
                </c:pt>
                <c:pt idx="161">
                  <c:v>137576.92149000001</c:v>
                </c:pt>
                <c:pt idx="162">
                  <c:v>149627.05757999999</c:v>
                </c:pt>
                <c:pt idx="163">
                  <c:v>148451.62333</c:v>
                </c:pt>
                <c:pt idx="164">
                  <c:v>126110.38460999999</c:v>
                </c:pt>
                <c:pt idx="165">
                  <c:v>111295.95754</c:v>
                </c:pt>
                <c:pt idx="166">
                  <c:v>119127.43936999999</c:v>
                </c:pt>
                <c:pt idx="167">
                  <c:v>124620.11616000001</c:v>
                </c:pt>
                <c:pt idx="168">
                  <c:v>132450.52066000001</c:v>
                </c:pt>
                <c:pt idx="169">
                  <c:v>126976.83198</c:v>
                </c:pt>
                <c:pt idx="170">
                  <c:v>108487.53856</c:v>
                </c:pt>
                <c:pt idx="171">
                  <c:v>88989.142500000002</c:v>
                </c:pt>
                <c:pt idx="172">
                  <c:v>104584.52668</c:v>
                </c:pt>
                <c:pt idx="173">
                  <c:v>125673.11366</c:v>
                </c:pt>
                <c:pt idx="174">
                  <c:v>139099.86855000001</c:v>
                </c:pt>
                <c:pt idx="175">
                  <c:v>134670.3089</c:v>
                </c:pt>
                <c:pt idx="176">
                  <c:v>117985.63219999999</c:v>
                </c:pt>
                <c:pt idx="177">
                  <c:v>96758.504149999993</c:v>
                </c:pt>
                <c:pt idx="178">
                  <c:v>87227.136029999994</c:v>
                </c:pt>
                <c:pt idx="179">
                  <c:v>89495.072839999993</c:v>
                </c:pt>
                <c:pt idx="180">
                  <c:v>113459.37974999999</c:v>
                </c:pt>
                <c:pt idx="181">
                  <c:v>92704.807969999994</c:v>
                </c:pt>
                <c:pt idx="182">
                  <c:v>72172.526809999996</c:v>
                </c:pt>
                <c:pt idx="183">
                  <c:v>72112.861900000004</c:v>
                </c:pt>
                <c:pt idx="184">
                  <c:v>81694.510250000007</c:v>
                </c:pt>
                <c:pt idx="185">
                  <c:v>116034.38413999999</c:v>
                </c:pt>
                <c:pt idx="186">
                  <c:v>136316.43397000001</c:v>
                </c:pt>
                <c:pt idx="187">
                  <c:v>135634.73331000001</c:v>
                </c:pt>
                <c:pt idx="188">
                  <c:v>114137.76824999999</c:v>
                </c:pt>
                <c:pt idx="189">
                  <c:v>99193.943669999993</c:v>
                </c:pt>
                <c:pt idx="190">
                  <c:v>86940.462409999993</c:v>
                </c:pt>
                <c:pt idx="191">
                  <c:v>118746.8419</c:v>
                </c:pt>
                <c:pt idx="192">
                  <c:v>115332.93586</c:v>
                </c:pt>
                <c:pt idx="193">
                  <c:v>86822.069340000002</c:v>
                </c:pt>
                <c:pt idx="194">
                  <c:v>89364.505600000004</c:v>
                </c:pt>
                <c:pt idx="195">
                  <c:v>81335.437909999993</c:v>
                </c:pt>
                <c:pt idx="196">
                  <c:v>92776.550640000001</c:v>
                </c:pt>
                <c:pt idx="197">
                  <c:v>107508.44003</c:v>
                </c:pt>
                <c:pt idx="198">
                  <c:v>127697.47017</c:v>
                </c:pt>
                <c:pt idx="199">
                  <c:v>119488.15024</c:v>
                </c:pt>
                <c:pt idx="200">
                  <c:v>98202.635320000001</c:v>
                </c:pt>
                <c:pt idx="201">
                  <c:v>89775.410820000005</c:v>
                </c:pt>
                <c:pt idx="202">
                  <c:v>90986.069059999994</c:v>
                </c:pt>
                <c:pt idx="203">
                  <c:v>106545.59997</c:v>
                </c:pt>
                <c:pt idx="204">
                  <c:v>118939.09815000001</c:v>
                </c:pt>
                <c:pt idx="205">
                  <c:v>81921.779410000003</c:v>
                </c:pt>
                <c:pt idx="206">
                  <c:v>80612.406589999999</c:v>
                </c:pt>
                <c:pt idx="207">
                  <c:v>73382.718250000005</c:v>
                </c:pt>
                <c:pt idx="208">
                  <c:v>85310.709390000004</c:v>
                </c:pt>
                <c:pt idx="209">
                  <c:v>101508.90377</c:v>
                </c:pt>
                <c:pt idx="210">
                  <c:v>115476.8965</c:v>
                </c:pt>
                <c:pt idx="211">
                  <c:v>115216.33338</c:v>
                </c:pt>
                <c:pt idx="212">
                  <c:v>96741.66085</c:v>
                </c:pt>
                <c:pt idx="213">
                  <c:v>87452.143419999993</c:v>
                </c:pt>
                <c:pt idx="214">
                  <c:v>93005.432019999993</c:v>
                </c:pt>
                <c:pt idx="215">
                  <c:v>96824.634290000002</c:v>
                </c:pt>
                <c:pt idx="216">
                  <c:v>101018.85191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E40-4BF2-ADE3-04C8CD5D5EBE}"/>
            </c:ext>
          </c:extLst>
        </c:ser>
        <c:ser>
          <c:idx val="2"/>
          <c:order val="2"/>
          <c:tx>
            <c:strRef>
              <c:f>'Data Organized for Plots'!$B$56</c:f>
              <c:strCache>
                <c:ptCount val="1"/>
                <c:pt idx="0">
                  <c:v>Natural Gas</c:v>
                </c:pt>
              </c:strCache>
            </c:strRef>
          </c:tx>
          <c:spPr>
            <a:ln w="28575" cap="rnd">
              <a:solidFill>
                <a:srgbClr val="A33340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Plots'!$C$56:$HK$56</c:f>
              <c:numCache>
                <c:formatCode>_(* #,##0_);_(* \(#,##0\);_(* "-"??_);_(@_)</c:formatCode>
                <c:ptCount val="217"/>
                <c:pt idx="0">
                  <c:v>42388.663</c:v>
                </c:pt>
                <c:pt idx="1">
                  <c:v>37966.927000000003</c:v>
                </c:pt>
                <c:pt idx="2">
                  <c:v>44364.413999999997</c:v>
                </c:pt>
                <c:pt idx="3">
                  <c:v>45842.745999999999</c:v>
                </c:pt>
                <c:pt idx="4">
                  <c:v>50934.205000000002</c:v>
                </c:pt>
                <c:pt idx="5">
                  <c:v>57603.154000000002</c:v>
                </c:pt>
                <c:pt idx="6">
                  <c:v>73030.142000000007</c:v>
                </c:pt>
                <c:pt idx="7">
                  <c:v>78409.804000000004</c:v>
                </c:pt>
                <c:pt idx="8">
                  <c:v>60181.14</c:v>
                </c:pt>
                <c:pt idx="9">
                  <c:v>56376.440999999999</c:v>
                </c:pt>
                <c:pt idx="10">
                  <c:v>44490.622000000003</c:v>
                </c:pt>
                <c:pt idx="11">
                  <c:v>47540.860999999997</c:v>
                </c:pt>
                <c:pt idx="12">
                  <c:v>48412.832000000002</c:v>
                </c:pt>
                <c:pt idx="13">
                  <c:v>44308.430999999997</c:v>
                </c:pt>
                <c:pt idx="14">
                  <c:v>51214.464</c:v>
                </c:pt>
                <c:pt idx="15">
                  <c:v>49146.409</c:v>
                </c:pt>
                <c:pt idx="16">
                  <c:v>50275.237000000001</c:v>
                </c:pt>
                <c:pt idx="17">
                  <c:v>65631.017999999996</c:v>
                </c:pt>
                <c:pt idx="18">
                  <c:v>83917.269</c:v>
                </c:pt>
                <c:pt idx="19">
                  <c:v>84476.866999999998</c:v>
                </c:pt>
                <c:pt idx="20">
                  <c:v>68161.130999999994</c:v>
                </c:pt>
                <c:pt idx="21">
                  <c:v>54200.82</c:v>
                </c:pt>
                <c:pt idx="22">
                  <c:v>45160.875999999997</c:v>
                </c:pt>
                <c:pt idx="23">
                  <c:v>46100.392999999996</c:v>
                </c:pt>
                <c:pt idx="24">
                  <c:v>50175.745999999999</c:v>
                </c:pt>
                <c:pt idx="25">
                  <c:v>43546.572999999997</c:v>
                </c:pt>
                <c:pt idx="26">
                  <c:v>46699.025999999998</c:v>
                </c:pt>
                <c:pt idx="27">
                  <c:v>45195.383000000002</c:v>
                </c:pt>
                <c:pt idx="28">
                  <c:v>49372.963000000003</c:v>
                </c:pt>
                <c:pt idx="29">
                  <c:v>54452.951000000001</c:v>
                </c:pt>
                <c:pt idx="30">
                  <c:v>76938.278000000006</c:v>
                </c:pt>
                <c:pt idx="31">
                  <c:v>83249.694000000003</c:v>
                </c:pt>
                <c:pt idx="32">
                  <c:v>59089.942999999999</c:v>
                </c:pt>
                <c:pt idx="33">
                  <c:v>51824.169000000002</c:v>
                </c:pt>
                <c:pt idx="34">
                  <c:v>45327.919000000002</c:v>
                </c:pt>
                <c:pt idx="35">
                  <c:v>44034.894999999997</c:v>
                </c:pt>
                <c:pt idx="36">
                  <c:v>48253.372130000003</c:v>
                </c:pt>
                <c:pt idx="37">
                  <c:v>50319.874779999998</c:v>
                </c:pt>
                <c:pt idx="38">
                  <c:v>49801.186900000001</c:v>
                </c:pt>
                <c:pt idx="39">
                  <c:v>51821.988259999998</c:v>
                </c:pt>
                <c:pt idx="40">
                  <c:v>62021.808069999999</c:v>
                </c:pt>
                <c:pt idx="41">
                  <c:v>64685.669040000001</c:v>
                </c:pt>
                <c:pt idx="42">
                  <c:v>79290.022240000006</c:v>
                </c:pt>
                <c:pt idx="43">
                  <c:v>77820.688349999997</c:v>
                </c:pt>
                <c:pt idx="44">
                  <c:v>67853.993340000001</c:v>
                </c:pt>
                <c:pt idx="45">
                  <c:v>57228.813990000002</c:v>
                </c:pt>
                <c:pt idx="46">
                  <c:v>49693.03398</c:v>
                </c:pt>
                <c:pt idx="47">
                  <c:v>51309.565470000001</c:v>
                </c:pt>
                <c:pt idx="48">
                  <c:v>51337.627070000002</c:v>
                </c:pt>
                <c:pt idx="49">
                  <c:v>44912.616650000004</c:v>
                </c:pt>
                <c:pt idx="50">
                  <c:v>51896.972710000002</c:v>
                </c:pt>
                <c:pt idx="51">
                  <c:v>52016.285980000001</c:v>
                </c:pt>
                <c:pt idx="52">
                  <c:v>54826.00402</c:v>
                </c:pt>
                <c:pt idx="53">
                  <c:v>75635.492540000007</c:v>
                </c:pt>
                <c:pt idx="54">
                  <c:v>96819.410310000007</c:v>
                </c:pt>
                <c:pt idx="55">
                  <c:v>100786.65435</c:v>
                </c:pt>
                <c:pt idx="56">
                  <c:v>73355.482690000004</c:v>
                </c:pt>
                <c:pt idx="57">
                  <c:v>55940.88089</c:v>
                </c:pt>
                <c:pt idx="58">
                  <c:v>49440.225939999997</c:v>
                </c:pt>
                <c:pt idx="59">
                  <c:v>53992.601219999997</c:v>
                </c:pt>
                <c:pt idx="60">
                  <c:v>43806.92078</c:v>
                </c:pt>
                <c:pt idx="61">
                  <c:v>47408.989399999999</c:v>
                </c:pt>
                <c:pt idx="62">
                  <c:v>54921.741889999998</c:v>
                </c:pt>
                <c:pt idx="63">
                  <c:v>56090.85628</c:v>
                </c:pt>
                <c:pt idx="64">
                  <c:v>65585.605339999995</c:v>
                </c:pt>
                <c:pt idx="65">
                  <c:v>81060.209929999997</c:v>
                </c:pt>
                <c:pt idx="66">
                  <c:v>108093.51437999999</c:v>
                </c:pt>
                <c:pt idx="67">
                  <c:v>106591.66595</c:v>
                </c:pt>
                <c:pt idx="68">
                  <c:v>72673.347980000006</c:v>
                </c:pt>
                <c:pt idx="69">
                  <c:v>70640.038950000002</c:v>
                </c:pt>
                <c:pt idx="70">
                  <c:v>53439.692719999999</c:v>
                </c:pt>
                <c:pt idx="71">
                  <c:v>56128.185989999998</c:v>
                </c:pt>
                <c:pt idx="72">
                  <c:v>61474.531929999997</c:v>
                </c:pt>
                <c:pt idx="73">
                  <c:v>57622.071250000001</c:v>
                </c:pt>
                <c:pt idx="74">
                  <c:v>56203.820939999998</c:v>
                </c:pt>
                <c:pt idx="75">
                  <c:v>60152.847580000001</c:v>
                </c:pt>
                <c:pt idx="76">
                  <c:v>66469.700500000006</c:v>
                </c:pt>
                <c:pt idx="77">
                  <c:v>81511.450790000003</c:v>
                </c:pt>
                <c:pt idx="78">
                  <c:v>97482.675719999999</c:v>
                </c:pt>
                <c:pt idx="79">
                  <c:v>121338.42663</c:v>
                </c:pt>
                <c:pt idx="80">
                  <c:v>88531.614709999994</c:v>
                </c:pt>
                <c:pt idx="81">
                  <c:v>78358.023809999999</c:v>
                </c:pt>
                <c:pt idx="82">
                  <c:v>60636.799249999996</c:v>
                </c:pt>
                <c:pt idx="83">
                  <c:v>66807.827969999998</c:v>
                </c:pt>
                <c:pt idx="84">
                  <c:v>72599.901100000003</c:v>
                </c:pt>
                <c:pt idx="85">
                  <c:v>60042.0118</c:v>
                </c:pt>
                <c:pt idx="86">
                  <c:v>62170.579850000002</c:v>
                </c:pt>
                <c:pt idx="87">
                  <c:v>63046.097959999999</c:v>
                </c:pt>
                <c:pt idx="88">
                  <c:v>62270.447119999997</c:v>
                </c:pt>
                <c:pt idx="89">
                  <c:v>84619.976630000005</c:v>
                </c:pt>
                <c:pt idx="90">
                  <c:v>100320.87805</c:v>
                </c:pt>
                <c:pt idx="91">
                  <c:v>99673.493480000005</c:v>
                </c:pt>
                <c:pt idx="92">
                  <c:v>79136.029980000007</c:v>
                </c:pt>
                <c:pt idx="93">
                  <c:v>73283.33855</c:v>
                </c:pt>
                <c:pt idx="94">
                  <c:v>61454.198519999998</c:v>
                </c:pt>
                <c:pt idx="95">
                  <c:v>64363.646030000004</c:v>
                </c:pt>
                <c:pt idx="96">
                  <c:v>66390.113209999996</c:v>
                </c:pt>
                <c:pt idx="97">
                  <c:v>62138.853320000002</c:v>
                </c:pt>
                <c:pt idx="98">
                  <c:v>68202.743310000005</c:v>
                </c:pt>
                <c:pt idx="99">
                  <c:v>61158.673620000001</c:v>
                </c:pt>
                <c:pt idx="100">
                  <c:v>68145.64662</c:v>
                </c:pt>
                <c:pt idx="101">
                  <c:v>84205.181540000005</c:v>
                </c:pt>
                <c:pt idx="102">
                  <c:v>101893.83250999999</c:v>
                </c:pt>
                <c:pt idx="103">
                  <c:v>109239.55405999999</c:v>
                </c:pt>
                <c:pt idx="104">
                  <c:v>92126.617840000006</c:v>
                </c:pt>
                <c:pt idx="105">
                  <c:v>72602.725479999994</c:v>
                </c:pt>
                <c:pt idx="106">
                  <c:v>63285.131959999999</c:v>
                </c:pt>
                <c:pt idx="107">
                  <c:v>71589.607050000006</c:v>
                </c:pt>
                <c:pt idx="108">
                  <c:v>74172.736009999993</c:v>
                </c:pt>
                <c:pt idx="109">
                  <c:v>66198.080000000002</c:v>
                </c:pt>
                <c:pt idx="110">
                  <c:v>63430.660329999999</c:v>
                </c:pt>
                <c:pt idx="111">
                  <c:v>64644.025000000001</c:v>
                </c:pt>
                <c:pt idx="112">
                  <c:v>73665.438240000003</c:v>
                </c:pt>
                <c:pt idx="113">
                  <c:v>92268.430630000003</c:v>
                </c:pt>
                <c:pt idx="114">
                  <c:v>114624.20192000001</c:v>
                </c:pt>
                <c:pt idx="115">
                  <c:v>121151.26856</c:v>
                </c:pt>
                <c:pt idx="116">
                  <c:v>93004.176489999998</c:v>
                </c:pt>
                <c:pt idx="117">
                  <c:v>77738.336509999994</c:v>
                </c:pt>
                <c:pt idx="118">
                  <c:v>69226.559840000002</c:v>
                </c:pt>
                <c:pt idx="119">
                  <c:v>77573.320160000003</c:v>
                </c:pt>
                <c:pt idx="120">
                  <c:v>74254.333809999996</c:v>
                </c:pt>
                <c:pt idx="121">
                  <c:v>65923.982889999999</c:v>
                </c:pt>
                <c:pt idx="122">
                  <c:v>65947.120429999995</c:v>
                </c:pt>
                <c:pt idx="123">
                  <c:v>70028.998909999995</c:v>
                </c:pt>
                <c:pt idx="124">
                  <c:v>75242.796789999993</c:v>
                </c:pt>
                <c:pt idx="125">
                  <c:v>90691.111560000005</c:v>
                </c:pt>
                <c:pt idx="126">
                  <c:v>119623.59113</c:v>
                </c:pt>
                <c:pt idx="127">
                  <c:v>119855.79257000001</c:v>
                </c:pt>
                <c:pt idx="128">
                  <c:v>91739.070089999994</c:v>
                </c:pt>
                <c:pt idx="129">
                  <c:v>78819.207079999993</c:v>
                </c:pt>
                <c:pt idx="130">
                  <c:v>75441.298179999998</c:v>
                </c:pt>
                <c:pt idx="131">
                  <c:v>86121.625820000001</c:v>
                </c:pt>
                <c:pt idx="132">
                  <c:v>90760.883780000004</c:v>
                </c:pt>
                <c:pt idx="133">
                  <c:v>90609.782340000005</c:v>
                </c:pt>
                <c:pt idx="134">
                  <c:v>92250.653269999995</c:v>
                </c:pt>
                <c:pt idx="135">
                  <c:v>94828.596369999999</c:v>
                </c:pt>
                <c:pt idx="136">
                  <c:v>107351.81228</c:v>
                </c:pt>
                <c:pt idx="137">
                  <c:v>115597.50323</c:v>
                </c:pt>
                <c:pt idx="138">
                  <c:v>138862.84998</c:v>
                </c:pt>
                <c:pt idx="139">
                  <c:v>131735.86442</c:v>
                </c:pt>
                <c:pt idx="140">
                  <c:v>108012.30069</c:v>
                </c:pt>
                <c:pt idx="141">
                  <c:v>91725.370559999996</c:v>
                </c:pt>
                <c:pt idx="142">
                  <c:v>80169.461070000005</c:v>
                </c:pt>
                <c:pt idx="143">
                  <c:v>83989.097399999999</c:v>
                </c:pt>
                <c:pt idx="144">
                  <c:v>88559.050069999998</c:v>
                </c:pt>
                <c:pt idx="145">
                  <c:v>80283.073770000003</c:v>
                </c:pt>
                <c:pt idx="146">
                  <c:v>84725.259189999997</c:v>
                </c:pt>
                <c:pt idx="147">
                  <c:v>78036.431819999998</c:v>
                </c:pt>
                <c:pt idx="148">
                  <c:v>83815.59186</c:v>
                </c:pt>
                <c:pt idx="149">
                  <c:v>99615.064310000002</c:v>
                </c:pt>
                <c:pt idx="150">
                  <c:v>120770.9808</c:v>
                </c:pt>
                <c:pt idx="151">
                  <c:v>121156.39696</c:v>
                </c:pt>
                <c:pt idx="152">
                  <c:v>102063.23334000001</c:v>
                </c:pt>
                <c:pt idx="153">
                  <c:v>88587.401509999996</c:v>
                </c:pt>
                <c:pt idx="154">
                  <c:v>84286.784920000006</c:v>
                </c:pt>
                <c:pt idx="155">
                  <c:v>92936.291299999997</c:v>
                </c:pt>
                <c:pt idx="156">
                  <c:v>91060.934389999995</c:v>
                </c:pt>
                <c:pt idx="157">
                  <c:v>75942.314450000005</c:v>
                </c:pt>
                <c:pt idx="158">
                  <c:v>78150.918359999996</c:v>
                </c:pt>
                <c:pt idx="159">
                  <c:v>76781.87947</c:v>
                </c:pt>
                <c:pt idx="160">
                  <c:v>89119.676529999997</c:v>
                </c:pt>
                <c:pt idx="161">
                  <c:v>98467.607659999994</c:v>
                </c:pt>
                <c:pt idx="162">
                  <c:v>115081.26949000001</c:v>
                </c:pt>
                <c:pt idx="163">
                  <c:v>122348.42288</c:v>
                </c:pt>
                <c:pt idx="164">
                  <c:v>106581.58568</c:v>
                </c:pt>
                <c:pt idx="165">
                  <c:v>97683.015759999995</c:v>
                </c:pt>
                <c:pt idx="166">
                  <c:v>84353.513260000007</c:v>
                </c:pt>
                <c:pt idx="167">
                  <c:v>91037.820399999997</c:v>
                </c:pt>
                <c:pt idx="168">
                  <c:v>101687.39262</c:v>
                </c:pt>
                <c:pt idx="169">
                  <c:v>91315.164709999997</c:v>
                </c:pt>
                <c:pt idx="170">
                  <c:v>99422.719979999994</c:v>
                </c:pt>
                <c:pt idx="171">
                  <c:v>92805.998240000001</c:v>
                </c:pt>
                <c:pt idx="172">
                  <c:v>101516.3545</c:v>
                </c:pt>
                <c:pt idx="173">
                  <c:v>121477.74922</c:v>
                </c:pt>
                <c:pt idx="174">
                  <c:v>141119.08134</c:v>
                </c:pt>
                <c:pt idx="175">
                  <c:v>139083.75440000001</c:v>
                </c:pt>
                <c:pt idx="176">
                  <c:v>123035.92238</c:v>
                </c:pt>
                <c:pt idx="177">
                  <c:v>110005.03903</c:v>
                </c:pt>
                <c:pt idx="178">
                  <c:v>102236.25483000001</c:v>
                </c:pt>
                <c:pt idx="179">
                  <c:v>109776.67885</c:v>
                </c:pt>
                <c:pt idx="180">
                  <c:v>110043.74673</c:v>
                </c:pt>
                <c:pt idx="181">
                  <c:v>98552.179080000002</c:v>
                </c:pt>
                <c:pt idx="182">
                  <c:v>103889.93756000001</c:v>
                </c:pt>
                <c:pt idx="183">
                  <c:v>98875.9473</c:v>
                </c:pt>
                <c:pt idx="184">
                  <c:v>110430.1923</c:v>
                </c:pt>
                <c:pt idx="185">
                  <c:v>131395.22912999999</c:v>
                </c:pt>
                <c:pt idx="186">
                  <c:v>151553.87195999999</c:v>
                </c:pt>
                <c:pt idx="187">
                  <c:v>154759.67321000001</c:v>
                </c:pt>
                <c:pt idx="188">
                  <c:v>125602.73981</c:v>
                </c:pt>
                <c:pt idx="189">
                  <c:v>102897.98607</c:v>
                </c:pt>
                <c:pt idx="190">
                  <c:v>93941.834499999997</c:v>
                </c:pt>
                <c:pt idx="191">
                  <c:v>96363.596279999998</c:v>
                </c:pt>
                <c:pt idx="192">
                  <c:v>95473.394400000005</c:v>
                </c:pt>
                <c:pt idx="193">
                  <c:v>82694.137279999995</c:v>
                </c:pt>
                <c:pt idx="194">
                  <c:v>95022.102050000001</c:v>
                </c:pt>
                <c:pt idx="195">
                  <c:v>88417.817039999994</c:v>
                </c:pt>
                <c:pt idx="196">
                  <c:v>98067.460229999997</c:v>
                </c:pt>
                <c:pt idx="197">
                  <c:v>117316.64486</c:v>
                </c:pt>
                <c:pt idx="198">
                  <c:v>146993.69756999999</c:v>
                </c:pt>
                <c:pt idx="199">
                  <c:v>141208.55914999999</c:v>
                </c:pt>
                <c:pt idx="200">
                  <c:v>118111.92324</c:v>
                </c:pt>
                <c:pt idx="201">
                  <c:v>106852.47108</c:v>
                </c:pt>
                <c:pt idx="202">
                  <c:v>94883.468370000002</c:v>
                </c:pt>
                <c:pt idx="203">
                  <c:v>111373.01704000001</c:v>
                </c:pt>
                <c:pt idx="204">
                  <c:v>110046.19267</c:v>
                </c:pt>
                <c:pt idx="205">
                  <c:v>96001.526329999993</c:v>
                </c:pt>
                <c:pt idx="206">
                  <c:v>104933.35238</c:v>
                </c:pt>
                <c:pt idx="207">
                  <c:v>99445.970119999998</c:v>
                </c:pt>
                <c:pt idx="208">
                  <c:v>116106.52618</c:v>
                </c:pt>
                <c:pt idx="209">
                  <c:v>130822.76078</c:v>
                </c:pt>
                <c:pt idx="210">
                  <c:v>167250.31911000001</c:v>
                </c:pt>
                <c:pt idx="211">
                  <c:v>162377.04981999999</c:v>
                </c:pt>
                <c:pt idx="212">
                  <c:v>142772.00427</c:v>
                </c:pt>
                <c:pt idx="213">
                  <c:v>124170.69241</c:v>
                </c:pt>
                <c:pt idx="214">
                  <c:v>107108.58242000001</c:v>
                </c:pt>
                <c:pt idx="215">
                  <c:v>106977.62222</c:v>
                </c:pt>
                <c:pt idx="216">
                  <c:v>118934.83344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E40-4BF2-ADE3-04C8CD5D5EBE}"/>
            </c:ext>
          </c:extLst>
        </c:ser>
        <c:ser>
          <c:idx val="3"/>
          <c:order val="3"/>
          <c:tx>
            <c:strRef>
              <c:f>'Data Organized for Plots'!$B$59</c:f>
              <c:strCache>
                <c:ptCount val="1"/>
                <c:pt idx="0">
                  <c:v>Nuclear</c:v>
                </c:pt>
              </c:strCache>
            </c:strRef>
          </c:tx>
          <c:spPr>
            <a:ln w="28575" cap="rnd">
              <a:solidFill>
                <a:srgbClr val="BD732A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Plots'!$C$59:$HK$59</c:f>
              <c:numCache>
                <c:formatCode>_(* #,##0_);_(* \(#,##0\);_(* "-"??_);_(@_)</c:formatCode>
                <c:ptCount val="217"/>
                <c:pt idx="0">
                  <c:v>68707.077000000005</c:v>
                </c:pt>
                <c:pt idx="1">
                  <c:v>61272.406999999999</c:v>
                </c:pt>
                <c:pt idx="2">
                  <c:v>62140.712</c:v>
                </c:pt>
                <c:pt idx="3">
                  <c:v>56003.025999999998</c:v>
                </c:pt>
                <c:pt idx="4">
                  <c:v>61512.445</c:v>
                </c:pt>
                <c:pt idx="5">
                  <c:v>68023.097999999998</c:v>
                </c:pt>
                <c:pt idx="6">
                  <c:v>69166.039999999994</c:v>
                </c:pt>
                <c:pt idx="7">
                  <c:v>68389.495999999999</c:v>
                </c:pt>
                <c:pt idx="8">
                  <c:v>63378.451000000001</c:v>
                </c:pt>
                <c:pt idx="9">
                  <c:v>60460.966999999997</c:v>
                </c:pt>
                <c:pt idx="10">
                  <c:v>62341.711000000003</c:v>
                </c:pt>
                <c:pt idx="11">
                  <c:v>67430.877999999997</c:v>
                </c:pt>
                <c:pt idx="12">
                  <c:v>70925.862999999998</c:v>
                </c:pt>
                <c:pt idx="13">
                  <c:v>61658.273999999998</c:v>
                </c:pt>
                <c:pt idx="14">
                  <c:v>63040.646999999997</c:v>
                </c:pt>
                <c:pt idx="15">
                  <c:v>58437.061999999998</c:v>
                </c:pt>
                <c:pt idx="16">
                  <c:v>63032.192000000003</c:v>
                </c:pt>
                <c:pt idx="17">
                  <c:v>66371.895999999993</c:v>
                </c:pt>
                <c:pt idx="18">
                  <c:v>70420.827000000005</c:v>
                </c:pt>
                <c:pt idx="19">
                  <c:v>70777.687999999995</c:v>
                </c:pt>
                <c:pt idx="20">
                  <c:v>64480.79</c:v>
                </c:pt>
                <c:pt idx="21">
                  <c:v>60493.052000000003</c:v>
                </c:pt>
                <c:pt idx="22">
                  <c:v>61520.324000000001</c:v>
                </c:pt>
                <c:pt idx="23">
                  <c:v>68905.471999999994</c:v>
                </c:pt>
                <c:pt idx="24">
                  <c:v>69211.084000000003</c:v>
                </c:pt>
                <c:pt idx="25">
                  <c:v>60941.868999999999</c:v>
                </c:pt>
                <c:pt idx="26">
                  <c:v>59933.260999999999</c:v>
                </c:pt>
                <c:pt idx="27">
                  <c:v>56775.591</c:v>
                </c:pt>
                <c:pt idx="28">
                  <c:v>62201.96</c:v>
                </c:pt>
                <c:pt idx="29">
                  <c:v>64180.726999999999</c:v>
                </c:pt>
                <c:pt idx="30">
                  <c:v>69652.754000000001</c:v>
                </c:pt>
                <c:pt idx="31">
                  <c:v>69023.877999999997</c:v>
                </c:pt>
                <c:pt idx="32">
                  <c:v>63583.644999999997</c:v>
                </c:pt>
                <c:pt idx="33">
                  <c:v>60016.207000000002</c:v>
                </c:pt>
                <c:pt idx="34">
                  <c:v>59600.02</c:v>
                </c:pt>
                <c:pt idx="35">
                  <c:v>68611.698999999993</c:v>
                </c:pt>
                <c:pt idx="36">
                  <c:v>70806.16</c:v>
                </c:pt>
                <c:pt idx="37">
                  <c:v>64101.949000000001</c:v>
                </c:pt>
                <c:pt idx="38">
                  <c:v>63285.116000000002</c:v>
                </c:pt>
                <c:pt idx="39">
                  <c:v>58620.254999999997</c:v>
                </c:pt>
                <c:pt idx="40">
                  <c:v>64917.411999999997</c:v>
                </c:pt>
                <c:pt idx="41">
                  <c:v>67734.073000000004</c:v>
                </c:pt>
                <c:pt idx="42">
                  <c:v>71975.039999999994</c:v>
                </c:pt>
                <c:pt idx="43">
                  <c:v>71068.482999999993</c:v>
                </c:pt>
                <c:pt idx="44">
                  <c:v>65932.057000000001</c:v>
                </c:pt>
                <c:pt idx="45">
                  <c:v>62530.351999999999</c:v>
                </c:pt>
                <c:pt idx="46">
                  <c:v>58940.862999999998</c:v>
                </c:pt>
                <c:pt idx="47">
                  <c:v>68616.626999999993</c:v>
                </c:pt>
                <c:pt idx="48">
                  <c:v>69828.239000000001</c:v>
                </c:pt>
                <c:pt idx="49">
                  <c:v>60946.934000000001</c:v>
                </c:pt>
                <c:pt idx="50">
                  <c:v>61538.53</c:v>
                </c:pt>
                <c:pt idx="51">
                  <c:v>55484.01</c:v>
                </c:pt>
                <c:pt idx="52">
                  <c:v>62970.464</c:v>
                </c:pt>
                <c:pt idx="53">
                  <c:v>66144.274999999994</c:v>
                </c:pt>
                <c:pt idx="54">
                  <c:v>71070.010999999999</c:v>
                </c:pt>
                <c:pt idx="55">
                  <c:v>71381.55</c:v>
                </c:pt>
                <c:pt idx="56">
                  <c:v>66738.979000000007</c:v>
                </c:pt>
                <c:pt idx="57">
                  <c:v>61235.597000000002</c:v>
                </c:pt>
                <c:pt idx="58">
                  <c:v>62912.709000000003</c:v>
                </c:pt>
                <c:pt idx="59">
                  <c:v>71735.066999999995</c:v>
                </c:pt>
                <c:pt idx="60">
                  <c:v>71911.532000000007</c:v>
                </c:pt>
                <c:pt idx="61">
                  <c:v>62615.654000000002</c:v>
                </c:pt>
                <c:pt idx="62">
                  <c:v>63720.849000000002</c:v>
                </c:pt>
                <c:pt idx="63">
                  <c:v>57567.203999999998</c:v>
                </c:pt>
                <c:pt idx="64">
                  <c:v>62775.701000000001</c:v>
                </c:pt>
                <c:pt idx="65">
                  <c:v>68391.471999999994</c:v>
                </c:pt>
                <c:pt idx="66">
                  <c:v>72186.494000000006</c:v>
                </c:pt>
                <c:pt idx="67">
                  <c:v>72016.095000000001</c:v>
                </c:pt>
                <c:pt idx="68">
                  <c:v>66642.327000000005</c:v>
                </c:pt>
                <c:pt idx="69">
                  <c:v>57509.305999999997</c:v>
                </c:pt>
                <c:pt idx="70">
                  <c:v>61392.321000000004</c:v>
                </c:pt>
                <c:pt idx="71">
                  <c:v>70489.680999999997</c:v>
                </c:pt>
                <c:pt idx="72">
                  <c:v>74006.183999999994</c:v>
                </c:pt>
                <c:pt idx="73">
                  <c:v>65224.794000000002</c:v>
                </c:pt>
                <c:pt idx="74">
                  <c:v>64305.152999999998</c:v>
                </c:pt>
                <c:pt idx="75">
                  <c:v>57301.423999999999</c:v>
                </c:pt>
                <c:pt idx="76">
                  <c:v>65024.555</c:v>
                </c:pt>
                <c:pt idx="77">
                  <c:v>68923.073999999993</c:v>
                </c:pt>
                <c:pt idx="78">
                  <c:v>72738.535000000003</c:v>
                </c:pt>
                <c:pt idx="79">
                  <c:v>72750.91</c:v>
                </c:pt>
                <c:pt idx="80">
                  <c:v>67578.577999999994</c:v>
                </c:pt>
                <c:pt idx="81">
                  <c:v>61689.542000000001</c:v>
                </c:pt>
                <c:pt idx="82">
                  <c:v>64899.277999999998</c:v>
                </c:pt>
                <c:pt idx="83">
                  <c:v>71982.725999999995</c:v>
                </c:pt>
                <c:pt idx="84">
                  <c:v>70734.570000000007</c:v>
                </c:pt>
                <c:pt idx="85">
                  <c:v>65130.385000000002</c:v>
                </c:pt>
                <c:pt idx="86">
                  <c:v>64716.468000000001</c:v>
                </c:pt>
                <c:pt idx="87">
                  <c:v>57332.716</c:v>
                </c:pt>
                <c:pt idx="88">
                  <c:v>64825.900999999998</c:v>
                </c:pt>
                <c:pt idx="89">
                  <c:v>70319.365999999995</c:v>
                </c:pt>
                <c:pt idx="90">
                  <c:v>74318.27</c:v>
                </c:pt>
                <c:pt idx="91">
                  <c:v>72617.066000000006</c:v>
                </c:pt>
                <c:pt idx="92">
                  <c:v>67053.866999999998</c:v>
                </c:pt>
                <c:pt idx="93">
                  <c:v>62820.353000000003</c:v>
                </c:pt>
                <c:pt idx="94">
                  <c:v>63408.144999999997</c:v>
                </c:pt>
                <c:pt idx="95">
                  <c:v>72931.327999999994</c:v>
                </c:pt>
                <c:pt idx="96">
                  <c:v>74102.489000000001</c:v>
                </c:pt>
                <c:pt idx="97">
                  <c:v>64227.211000000003</c:v>
                </c:pt>
                <c:pt idx="98">
                  <c:v>67240.566999999995</c:v>
                </c:pt>
                <c:pt idx="99">
                  <c:v>59408.406999999999</c:v>
                </c:pt>
                <c:pt idx="100">
                  <c:v>65395.451999999997</c:v>
                </c:pt>
                <c:pt idx="101">
                  <c:v>69734.736000000004</c:v>
                </c:pt>
                <c:pt idx="102">
                  <c:v>72948.979000000007</c:v>
                </c:pt>
                <c:pt idx="103">
                  <c:v>72244.596999999994</c:v>
                </c:pt>
                <c:pt idx="104">
                  <c:v>65751.793999999994</c:v>
                </c:pt>
                <c:pt idx="105">
                  <c:v>58020.927000000003</c:v>
                </c:pt>
                <c:pt idx="106">
                  <c:v>59069.207999999999</c:v>
                </c:pt>
                <c:pt idx="107">
                  <c:v>70710.217999999993</c:v>
                </c:pt>
                <c:pt idx="108">
                  <c:v>72569.341</c:v>
                </c:pt>
                <c:pt idx="109">
                  <c:v>65245.37</c:v>
                </c:pt>
                <c:pt idx="110">
                  <c:v>64634.720999999998</c:v>
                </c:pt>
                <c:pt idx="111">
                  <c:v>57611.072999999997</c:v>
                </c:pt>
                <c:pt idx="112">
                  <c:v>66658.365000000005</c:v>
                </c:pt>
                <c:pt idx="113">
                  <c:v>68301.321559999997</c:v>
                </c:pt>
                <c:pt idx="114">
                  <c:v>71913.467999999993</c:v>
                </c:pt>
                <c:pt idx="115">
                  <c:v>71574.103000000003</c:v>
                </c:pt>
                <c:pt idx="116">
                  <c:v>69371.195000000007</c:v>
                </c:pt>
                <c:pt idx="117">
                  <c:v>62750.832999999999</c:v>
                </c:pt>
                <c:pt idx="118">
                  <c:v>62655.205999999998</c:v>
                </c:pt>
                <c:pt idx="119">
                  <c:v>73683.304000000004</c:v>
                </c:pt>
                <c:pt idx="120">
                  <c:v>72742.812999999995</c:v>
                </c:pt>
                <c:pt idx="121">
                  <c:v>64789.078000000001</c:v>
                </c:pt>
                <c:pt idx="122">
                  <c:v>65661.597999999998</c:v>
                </c:pt>
                <c:pt idx="123">
                  <c:v>54547.338000000003</c:v>
                </c:pt>
                <c:pt idx="124">
                  <c:v>57012.913999999997</c:v>
                </c:pt>
                <c:pt idx="125">
                  <c:v>65270.133999999998</c:v>
                </c:pt>
                <c:pt idx="126">
                  <c:v>72344.850000000006</c:v>
                </c:pt>
                <c:pt idx="127">
                  <c:v>71338.566000000006</c:v>
                </c:pt>
                <c:pt idx="128">
                  <c:v>66848.854000000007</c:v>
                </c:pt>
                <c:pt idx="129">
                  <c:v>63336.97</c:v>
                </c:pt>
                <c:pt idx="130">
                  <c:v>64473.88</c:v>
                </c:pt>
                <c:pt idx="131">
                  <c:v>71837.372000000003</c:v>
                </c:pt>
                <c:pt idx="132">
                  <c:v>72381.186000000002</c:v>
                </c:pt>
                <c:pt idx="133">
                  <c:v>63847.023000000001</c:v>
                </c:pt>
                <c:pt idx="134">
                  <c:v>61728.612999999998</c:v>
                </c:pt>
                <c:pt idx="135">
                  <c:v>55870.930999999997</c:v>
                </c:pt>
                <c:pt idx="136">
                  <c:v>62081.445</c:v>
                </c:pt>
                <c:pt idx="137">
                  <c:v>65140.084999999999</c:v>
                </c:pt>
                <c:pt idx="138">
                  <c:v>69129.328999999998</c:v>
                </c:pt>
                <c:pt idx="139">
                  <c:v>69602.111000000004</c:v>
                </c:pt>
                <c:pt idx="140">
                  <c:v>64510.881999999998</c:v>
                </c:pt>
                <c:pt idx="141">
                  <c:v>59743.218000000001</c:v>
                </c:pt>
                <c:pt idx="142">
                  <c:v>56712.756999999998</c:v>
                </c:pt>
                <c:pt idx="143">
                  <c:v>68583.668999999994</c:v>
                </c:pt>
                <c:pt idx="144">
                  <c:v>71405.816999999995</c:v>
                </c:pt>
                <c:pt idx="145">
                  <c:v>61483.385000000002</c:v>
                </c:pt>
                <c:pt idx="146">
                  <c:v>62947.389000000003</c:v>
                </c:pt>
                <c:pt idx="147">
                  <c:v>56766.881999999998</c:v>
                </c:pt>
                <c:pt idx="148">
                  <c:v>62848.154999999999</c:v>
                </c:pt>
                <c:pt idx="149">
                  <c:v>66429.69</c:v>
                </c:pt>
                <c:pt idx="150">
                  <c:v>70539.237999999998</c:v>
                </c:pt>
                <c:pt idx="151">
                  <c:v>71344.379000000001</c:v>
                </c:pt>
                <c:pt idx="152">
                  <c:v>65798.971000000005</c:v>
                </c:pt>
                <c:pt idx="153">
                  <c:v>63183.533000000003</c:v>
                </c:pt>
                <c:pt idx="154">
                  <c:v>64975.455999999998</c:v>
                </c:pt>
                <c:pt idx="155">
                  <c:v>71293.577999999994</c:v>
                </c:pt>
                <c:pt idx="156">
                  <c:v>73162.608999999997</c:v>
                </c:pt>
                <c:pt idx="157">
                  <c:v>62638.95</c:v>
                </c:pt>
                <c:pt idx="158">
                  <c:v>62397.08</c:v>
                </c:pt>
                <c:pt idx="159">
                  <c:v>56384.588000000003</c:v>
                </c:pt>
                <c:pt idx="160">
                  <c:v>62947.43</c:v>
                </c:pt>
                <c:pt idx="161">
                  <c:v>68138.232000000004</c:v>
                </c:pt>
                <c:pt idx="162">
                  <c:v>71940.126000000004</c:v>
                </c:pt>
                <c:pt idx="163">
                  <c:v>71128.745999999999</c:v>
                </c:pt>
                <c:pt idx="164">
                  <c:v>67534.5</c:v>
                </c:pt>
                <c:pt idx="165">
                  <c:v>62390.987999999998</c:v>
                </c:pt>
                <c:pt idx="166">
                  <c:v>65140.184999999998</c:v>
                </c:pt>
                <c:pt idx="167">
                  <c:v>73362.547999999995</c:v>
                </c:pt>
                <c:pt idx="168">
                  <c:v>74269.974000000002</c:v>
                </c:pt>
                <c:pt idx="169">
                  <c:v>63461.493000000002</c:v>
                </c:pt>
                <c:pt idx="170">
                  <c:v>64546.798999999999</c:v>
                </c:pt>
                <c:pt idx="171">
                  <c:v>59784.495000000003</c:v>
                </c:pt>
                <c:pt idx="172">
                  <c:v>65826.524999999994</c:v>
                </c:pt>
                <c:pt idx="173">
                  <c:v>68516.164999999994</c:v>
                </c:pt>
                <c:pt idx="174">
                  <c:v>71412.176000000007</c:v>
                </c:pt>
                <c:pt idx="175">
                  <c:v>72415.351999999999</c:v>
                </c:pt>
                <c:pt idx="176">
                  <c:v>66476.372000000003</c:v>
                </c:pt>
                <c:pt idx="177">
                  <c:v>60570.921000000002</c:v>
                </c:pt>
                <c:pt idx="178">
                  <c:v>60263.940999999999</c:v>
                </c:pt>
                <c:pt idx="179">
                  <c:v>69633.664000000004</c:v>
                </c:pt>
                <c:pt idx="180">
                  <c:v>72524.774999999994</c:v>
                </c:pt>
                <c:pt idx="181">
                  <c:v>65638.141000000003</c:v>
                </c:pt>
                <c:pt idx="182">
                  <c:v>66148.894</c:v>
                </c:pt>
                <c:pt idx="183">
                  <c:v>62731.845000000001</c:v>
                </c:pt>
                <c:pt idx="184">
                  <c:v>66576.493000000002</c:v>
                </c:pt>
                <c:pt idx="185">
                  <c:v>67175.323999999993</c:v>
                </c:pt>
                <c:pt idx="186">
                  <c:v>70349.346999999994</c:v>
                </c:pt>
                <c:pt idx="187">
                  <c:v>71526.404999999999</c:v>
                </c:pt>
                <c:pt idx="188">
                  <c:v>65448.175999999999</c:v>
                </c:pt>
                <c:pt idx="189">
                  <c:v>60733.343000000001</c:v>
                </c:pt>
                <c:pt idx="190">
                  <c:v>65178.775999999998</c:v>
                </c:pt>
                <c:pt idx="191">
                  <c:v>71662.429000000004</c:v>
                </c:pt>
                <c:pt idx="192">
                  <c:v>73120.611999999994</c:v>
                </c:pt>
                <c:pt idx="193">
                  <c:v>63560.370999999999</c:v>
                </c:pt>
                <c:pt idx="194">
                  <c:v>65093.2</c:v>
                </c:pt>
                <c:pt idx="195">
                  <c:v>56743.351999999999</c:v>
                </c:pt>
                <c:pt idx="196">
                  <c:v>61312.752999999997</c:v>
                </c:pt>
                <c:pt idx="197">
                  <c:v>67010.782000000007</c:v>
                </c:pt>
                <c:pt idx="198">
                  <c:v>71314.218999999997</c:v>
                </c:pt>
                <c:pt idx="199">
                  <c:v>72384.217999999993</c:v>
                </c:pt>
                <c:pt idx="200">
                  <c:v>68097.918000000005</c:v>
                </c:pt>
                <c:pt idx="201">
                  <c:v>65994.785000000003</c:v>
                </c:pt>
                <c:pt idx="202">
                  <c:v>66617.853000000003</c:v>
                </c:pt>
                <c:pt idx="203">
                  <c:v>73699.572</c:v>
                </c:pt>
                <c:pt idx="204">
                  <c:v>74649.039999999994</c:v>
                </c:pt>
                <c:pt idx="205">
                  <c:v>64790.03</c:v>
                </c:pt>
                <c:pt idx="206">
                  <c:v>67032.656000000003</c:v>
                </c:pt>
                <c:pt idx="207">
                  <c:v>59133.154999999999</c:v>
                </c:pt>
                <c:pt idx="208">
                  <c:v>67320.248000000007</c:v>
                </c:pt>
                <c:pt idx="209">
                  <c:v>69687.555999999997</c:v>
                </c:pt>
                <c:pt idx="210">
                  <c:v>72456.009000000005</c:v>
                </c:pt>
                <c:pt idx="211">
                  <c:v>72282.467000000004</c:v>
                </c:pt>
                <c:pt idx="212">
                  <c:v>64724.752999999997</c:v>
                </c:pt>
                <c:pt idx="213">
                  <c:v>59396.904999999999</c:v>
                </c:pt>
                <c:pt idx="214">
                  <c:v>63947.652000000002</c:v>
                </c:pt>
                <c:pt idx="215">
                  <c:v>71657.288</c:v>
                </c:pt>
                <c:pt idx="216">
                  <c:v>73700.843999999997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E40-4BF2-ADE3-04C8CD5D5EBE}"/>
            </c:ext>
          </c:extLst>
        </c:ser>
        <c:ser>
          <c:idx val="4"/>
          <c:order val="4"/>
          <c:tx>
            <c:strRef>
              <c:f>'Data Organized for Plots'!$B$60</c:f>
              <c:strCache>
                <c:ptCount val="1"/>
                <c:pt idx="0">
                  <c:v>Hydro (net of Pumped Storage)</c:v>
                </c:pt>
              </c:strCache>
            </c:strRef>
          </c:tx>
          <c:spPr>
            <a:ln w="28575" cap="rnd">
              <a:solidFill>
                <a:srgbClr val="0096D7"/>
              </a:solidFill>
              <a:round/>
            </a:ln>
            <a:effectLst/>
          </c:spPr>
          <c:marker>
            <c:symbol val="none"/>
          </c:marker>
          <c:val>
            <c:numRef>
              <c:f>'Data Organized for Plots'!$C$60:$HK$60</c:f>
              <c:numCache>
                <c:formatCode>_(* #,##0_);_(* \(#,##0\);_(* "-"??_);_(@_)</c:formatCode>
                <c:ptCount val="217"/>
                <c:pt idx="0">
                  <c:v>18263.421999999999</c:v>
                </c:pt>
                <c:pt idx="1">
                  <c:v>16765.933000000001</c:v>
                </c:pt>
                <c:pt idx="2">
                  <c:v>19703.843999999997</c:v>
                </c:pt>
                <c:pt idx="3">
                  <c:v>17217.078999999998</c:v>
                </c:pt>
                <c:pt idx="4">
                  <c:v>18553.108999999997</c:v>
                </c:pt>
                <c:pt idx="5">
                  <c:v>19953.98</c:v>
                </c:pt>
                <c:pt idx="6">
                  <c:v>17208.332999999999</c:v>
                </c:pt>
                <c:pt idx="7">
                  <c:v>18199.154999999999</c:v>
                </c:pt>
                <c:pt idx="8">
                  <c:v>14327.621999999999</c:v>
                </c:pt>
                <c:pt idx="9">
                  <c:v>14619.256000000001</c:v>
                </c:pt>
                <c:pt idx="10">
                  <c:v>14602.127</c:v>
                </c:pt>
                <c:pt idx="11">
                  <c:v>18723.739999999998</c:v>
                </c:pt>
                <c:pt idx="12">
                  <c:v>21044.827000000001</c:v>
                </c:pt>
                <c:pt idx="13">
                  <c:v>19605.495000000003</c:v>
                </c:pt>
                <c:pt idx="14">
                  <c:v>20324.679999999997</c:v>
                </c:pt>
                <c:pt idx="15">
                  <c:v>23661.832999999999</c:v>
                </c:pt>
                <c:pt idx="16">
                  <c:v>26123.906999999999</c:v>
                </c:pt>
                <c:pt idx="17">
                  <c:v>27349.77</c:v>
                </c:pt>
                <c:pt idx="18">
                  <c:v>24472.792000000001</c:v>
                </c:pt>
                <c:pt idx="19">
                  <c:v>20149.293999999998</c:v>
                </c:pt>
                <c:pt idx="20">
                  <c:v>16310.263999999999</c:v>
                </c:pt>
                <c:pt idx="21">
                  <c:v>16490.335999999999</c:v>
                </c:pt>
                <c:pt idx="22">
                  <c:v>19063.684999999998</c:v>
                </c:pt>
                <c:pt idx="23">
                  <c:v>20989.02</c:v>
                </c:pt>
                <c:pt idx="24">
                  <c:v>19797.711000000003</c:v>
                </c:pt>
                <c:pt idx="25">
                  <c:v>19020.973000000002</c:v>
                </c:pt>
                <c:pt idx="26">
                  <c:v>23424.761000000002</c:v>
                </c:pt>
                <c:pt idx="27">
                  <c:v>24213.337</c:v>
                </c:pt>
                <c:pt idx="28">
                  <c:v>28798.408000000003</c:v>
                </c:pt>
                <c:pt idx="29">
                  <c:v>27823.962</c:v>
                </c:pt>
                <c:pt idx="30">
                  <c:v>24097.955000000002</c:v>
                </c:pt>
                <c:pt idx="31">
                  <c:v>22166.042999999998</c:v>
                </c:pt>
                <c:pt idx="32">
                  <c:v>17711.313000000002</c:v>
                </c:pt>
                <c:pt idx="33">
                  <c:v>17813.362999999998</c:v>
                </c:pt>
                <c:pt idx="34">
                  <c:v>19019.856</c:v>
                </c:pt>
                <c:pt idx="35">
                  <c:v>23383.581000000002</c:v>
                </c:pt>
                <c:pt idx="36">
                  <c:v>22215.064879999998</c:v>
                </c:pt>
                <c:pt idx="37">
                  <c:v>20222.055709999997</c:v>
                </c:pt>
                <c:pt idx="38">
                  <c:v>22260.963230000001</c:v>
                </c:pt>
                <c:pt idx="39">
                  <c:v>20219.08481</c:v>
                </c:pt>
                <c:pt idx="40">
                  <c:v>23330.807120000001</c:v>
                </c:pt>
                <c:pt idx="41">
                  <c:v>24533.941030000002</c:v>
                </c:pt>
                <c:pt idx="42">
                  <c:v>22624.830529999999</c:v>
                </c:pt>
                <c:pt idx="43">
                  <c:v>20773.968420000001</c:v>
                </c:pt>
                <c:pt idx="44">
                  <c:v>19755.624370000001</c:v>
                </c:pt>
                <c:pt idx="45">
                  <c:v>18159.609399999998</c:v>
                </c:pt>
                <c:pt idx="46">
                  <c:v>20272.198379999998</c:v>
                </c:pt>
                <c:pt idx="47">
                  <c:v>25560.950489999999</c:v>
                </c:pt>
                <c:pt idx="48">
                  <c:v>23546.77778</c:v>
                </c:pt>
                <c:pt idx="49">
                  <c:v>21261.166310000001</c:v>
                </c:pt>
                <c:pt idx="50">
                  <c:v>22439.178920000002</c:v>
                </c:pt>
                <c:pt idx="51">
                  <c:v>22720.820349999998</c:v>
                </c:pt>
                <c:pt idx="52">
                  <c:v>26812.256809999999</c:v>
                </c:pt>
                <c:pt idx="53">
                  <c:v>26368.375029999999</c:v>
                </c:pt>
                <c:pt idx="54">
                  <c:v>25332.179040000003</c:v>
                </c:pt>
                <c:pt idx="55">
                  <c:v>20942.581720000002</c:v>
                </c:pt>
                <c:pt idx="56">
                  <c:v>16683.540349999999</c:v>
                </c:pt>
                <c:pt idx="57">
                  <c:v>17395.150680000002</c:v>
                </c:pt>
                <c:pt idx="58">
                  <c:v>18798.458289999999</c:v>
                </c:pt>
                <c:pt idx="59">
                  <c:v>21462.981689999997</c:v>
                </c:pt>
                <c:pt idx="60">
                  <c:v>26903.826969999998</c:v>
                </c:pt>
                <c:pt idx="61">
                  <c:v>24315.16518</c:v>
                </c:pt>
                <c:pt idx="62">
                  <c:v>24189.435810000003</c:v>
                </c:pt>
                <c:pt idx="63">
                  <c:v>27968.351970000003</c:v>
                </c:pt>
                <c:pt idx="64">
                  <c:v>30374.06494</c:v>
                </c:pt>
                <c:pt idx="65">
                  <c:v>29334.121090000001</c:v>
                </c:pt>
                <c:pt idx="66">
                  <c:v>24801.625370000002</c:v>
                </c:pt>
                <c:pt idx="67">
                  <c:v>21033.472699999998</c:v>
                </c:pt>
                <c:pt idx="68">
                  <c:v>16572.520860000001</c:v>
                </c:pt>
                <c:pt idx="69">
                  <c:v>16548.181990000001</c:v>
                </c:pt>
                <c:pt idx="70">
                  <c:v>19719.17857</c:v>
                </c:pt>
                <c:pt idx="71">
                  <c:v>20928.628219999999</c:v>
                </c:pt>
                <c:pt idx="72">
                  <c:v>25473.147530000002</c:v>
                </c:pt>
                <c:pt idx="73">
                  <c:v>18119.669249999999</c:v>
                </c:pt>
                <c:pt idx="74">
                  <c:v>23705.285950000001</c:v>
                </c:pt>
                <c:pt idx="75">
                  <c:v>23516.738009999997</c:v>
                </c:pt>
                <c:pt idx="76">
                  <c:v>25500.021429999997</c:v>
                </c:pt>
                <c:pt idx="77">
                  <c:v>22293.901120000002</c:v>
                </c:pt>
                <c:pt idx="78">
                  <c:v>21883.06653</c:v>
                </c:pt>
                <c:pt idx="79">
                  <c:v>19289.873039999999</c:v>
                </c:pt>
                <c:pt idx="80">
                  <c:v>13999.10218</c:v>
                </c:pt>
                <c:pt idx="81">
                  <c:v>14036.19875</c:v>
                </c:pt>
                <c:pt idx="82">
                  <c:v>15020.325999999999</c:v>
                </c:pt>
                <c:pt idx="83">
                  <c:v>17776.292519999999</c:v>
                </c:pt>
                <c:pt idx="84">
                  <c:v>20033.61678</c:v>
                </c:pt>
                <c:pt idx="85">
                  <c:v>18337.757099999999</c:v>
                </c:pt>
                <c:pt idx="86">
                  <c:v>21115.964470000003</c:v>
                </c:pt>
                <c:pt idx="87">
                  <c:v>22102.232049999999</c:v>
                </c:pt>
                <c:pt idx="88">
                  <c:v>26634.290420000001</c:v>
                </c:pt>
                <c:pt idx="89">
                  <c:v>28805.809120000002</c:v>
                </c:pt>
                <c:pt idx="90">
                  <c:v>24756.006359999999</c:v>
                </c:pt>
                <c:pt idx="91">
                  <c:v>20581.413399999998</c:v>
                </c:pt>
                <c:pt idx="92">
                  <c:v>15660.938319999999</c:v>
                </c:pt>
                <c:pt idx="93">
                  <c:v>14972.999460000001</c:v>
                </c:pt>
                <c:pt idx="94">
                  <c:v>15178.75101</c:v>
                </c:pt>
                <c:pt idx="95">
                  <c:v>20363.544620000001</c:v>
                </c:pt>
                <c:pt idx="96">
                  <c:v>22988.815689999999</c:v>
                </c:pt>
                <c:pt idx="97">
                  <c:v>17398.607749999999</c:v>
                </c:pt>
                <c:pt idx="98">
                  <c:v>21512.468529999998</c:v>
                </c:pt>
                <c:pt idx="99">
                  <c:v>25497.609400000001</c:v>
                </c:pt>
                <c:pt idx="100">
                  <c:v>29210.832119999999</c:v>
                </c:pt>
                <c:pt idx="101">
                  <c:v>29006.984560000001</c:v>
                </c:pt>
                <c:pt idx="102">
                  <c:v>22893.438169999998</c:v>
                </c:pt>
                <c:pt idx="103">
                  <c:v>18967.884550000002</c:v>
                </c:pt>
                <c:pt idx="104">
                  <c:v>17010.674919999998</c:v>
                </c:pt>
                <c:pt idx="105">
                  <c:v>19305.94126</c:v>
                </c:pt>
                <c:pt idx="106">
                  <c:v>20678.170890000001</c:v>
                </c:pt>
                <c:pt idx="107">
                  <c:v>24346.321339999999</c:v>
                </c:pt>
                <c:pt idx="108">
                  <c:v>21818.12643</c:v>
                </c:pt>
                <c:pt idx="109">
                  <c:v>20239.186890000001</c:v>
                </c:pt>
                <c:pt idx="110">
                  <c:v>20561.074799999999</c:v>
                </c:pt>
                <c:pt idx="111">
                  <c:v>18761.385570000002</c:v>
                </c:pt>
                <c:pt idx="112">
                  <c:v>24638.471970000002</c:v>
                </c:pt>
                <c:pt idx="113">
                  <c:v>29382.088929999998</c:v>
                </c:pt>
                <c:pt idx="114">
                  <c:v>23959.66833</c:v>
                </c:pt>
                <c:pt idx="115">
                  <c:v>19518.954180000001</c:v>
                </c:pt>
                <c:pt idx="116">
                  <c:v>16843.922460000002</c:v>
                </c:pt>
                <c:pt idx="117">
                  <c:v>17245.27635</c:v>
                </c:pt>
                <c:pt idx="118">
                  <c:v>19094.55703</c:v>
                </c:pt>
                <c:pt idx="119">
                  <c:v>22639.224449999998</c:v>
                </c:pt>
                <c:pt idx="120">
                  <c:v>24871.90094</c:v>
                </c:pt>
                <c:pt idx="121">
                  <c:v>23718.577380000002</c:v>
                </c:pt>
                <c:pt idx="122">
                  <c:v>30785.778890000001</c:v>
                </c:pt>
                <c:pt idx="123">
                  <c:v>30728.717689999998</c:v>
                </c:pt>
                <c:pt idx="124">
                  <c:v>32170.01815</c:v>
                </c:pt>
                <c:pt idx="125">
                  <c:v>31584.126529999998</c:v>
                </c:pt>
                <c:pt idx="126">
                  <c:v>30576.97248</c:v>
                </c:pt>
                <c:pt idx="127">
                  <c:v>25071.249739999999</c:v>
                </c:pt>
                <c:pt idx="128">
                  <c:v>20794.199929999999</c:v>
                </c:pt>
                <c:pt idx="129">
                  <c:v>19186.847589999998</c:v>
                </c:pt>
                <c:pt idx="130">
                  <c:v>20222.773399999998</c:v>
                </c:pt>
                <c:pt idx="131">
                  <c:v>23223.224719999998</c:v>
                </c:pt>
                <c:pt idx="132">
                  <c:v>22758.679059999999</c:v>
                </c:pt>
                <c:pt idx="133">
                  <c:v>20047.30472</c:v>
                </c:pt>
                <c:pt idx="134">
                  <c:v>25625.933730000001</c:v>
                </c:pt>
                <c:pt idx="135">
                  <c:v>26030.125030000003</c:v>
                </c:pt>
                <c:pt idx="136">
                  <c:v>28270.534639999998</c:v>
                </c:pt>
                <c:pt idx="137">
                  <c:v>26150.921639999997</c:v>
                </c:pt>
                <c:pt idx="138">
                  <c:v>25872.07159</c:v>
                </c:pt>
                <c:pt idx="139">
                  <c:v>22504.813709999999</c:v>
                </c:pt>
                <c:pt idx="140">
                  <c:v>17173.420389999999</c:v>
                </c:pt>
                <c:pt idx="141">
                  <c:v>16123.48338</c:v>
                </c:pt>
                <c:pt idx="142">
                  <c:v>18324.351129999999</c:v>
                </c:pt>
                <c:pt idx="143">
                  <c:v>22408.084279999999</c:v>
                </c:pt>
                <c:pt idx="144">
                  <c:v>24363.579590000001</c:v>
                </c:pt>
                <c:pt idx="145">
                  <c:v>20098.885139999999</c:v>
                </c:pt>
                <c:pt idx="146">
                  <c:v>20072.14402</c:v>
                </c:pt>
                <c:pt idx="147">
                  <c:v>24804.91274</c:v>
                </c:pt>
                <c:pt idx="148">
                  <c:v>28116.059109999998</c:v>
                </c:pt>
                <c:pt idx="149">
                  <c:v>27025.843559999998</c:v>
                </c:pt>
                <c:pt idx="150">
                  <c:v>26914.103499999997</c:v>
                </c:pt>
                <c:pt idx="151">
                  <c:v>21168.805610000003</c:v>
                </c:pt>
                <c:pt idx="152">
                  <c:v>16522.602300000002</c:v>
                </c:pt>
                <c:pt idx="153">
                  <c:v>16825.996139999999</c:v>
                </c:pt>
                <c:pt idx="154">
                  <c:v>17263.791839999998</c:v>
                </c:pt>
                <c:pt idx="155">
                  <c:v>20707.626180000003</c:v>
                </c:pt>
                <c:pt idx="156">
                  <c:v>21344.109669999998</c:v>
                </c:pt>
                <c:pt idx="157">
                  <c:v>16950.976930000001</c:v>
                </c:pt>
                <c:pt idx="158">
                  <c:v>23835.726250000003</c:v>
                </c:pt>
                <c:pt idx="159">
                  <c:v>25061.797609999998</c:v>
                </c:pt>
                <c:pt idx="160">
                  <c:v>25943.133109999999</c:v>
                </c:pt>
                <c:pt idx="161">
                  <c:v>25090.831670000003</c:v>
                </c:pt>
                <c:pt idx="162">
                  <c:v>23812.74638</c:v>
                </c:pt>
                <c:pt idx="163">
                  <c:v>18966.88968</c:v>
                </c:pt>
                <c:pt idx="164">
                  <c:v>15532.45074</c:v>
                </c:pt>
                <c:pt idx="165">
                  <c:v>16711.60325</c:v>
                </c:pt>
                <c:pt idx="166">
                  <c:v>18093.880959999999</c:v>
                </c:pt>
                <c:pt idx="167">
                  <c:v>21848.927619999999</c:v>
                </c:pt>
                <c:pt idx="168">
                  <c:v>23587.333900000001</c:v>
                </c:pt>
                <c:pt idx="169">
                  <c:v>21830.016009999999</c:v>
                </c:pt>
                <c:pt idx="170">
                  <c:v>23871.599760000001</c:v>
                </c:pt>
                <c:pt idx="171">
                  <c:v>22256.56623</c:v>
                </c:pt>
                <c:pt idx="172">
                  <c:v>19755.206600000001</c:v>
                </c:pt>
                <c:pt idx="173">
                  <c:v>20016.272999999997</c:v>
                </c:pt>
                <c:pt idx="174">
                  <c:v>20500.80444</c:v>
                </c:pt>
                <c:pt idx="175">
                  <c:v>18496.22711</c:v>
                </c:pt>
                <c:pt idx="176">
                  <c:v>15550.080400000001</c:v>
                </c:pt>
                <c:pt idx="177">
                  <c:v>16187.074549999999</c:v>
                </c:pt>
                <c:pt idx="178">
                  <c:v>19052.55488</c:v>
                </c:pt>
                <c:pt idx="179">
                  <c:v>22884.859949999998</c:v>
                </c:pt>
                <c:pt idx="180">
                  <c:v>25302.784329999999</c:v>
                </c:pt>
                <c:pt idx="181">
                  <c:v>23740.457479999997</c:v>
                </c:pt>
                <c:pt idx="182">
                  <c:v>27005.8102</c:v>
                </c:pt>
                <c:pt idx="183">
                  <c:v>25426.15078</c:v>
                </c:pt>
                <c:pt idx="184">
                  <c:v>25165.664430000001</c:v>
                </c:pt>
                <c:pt idx="185">
                  <c:v>22739.56439</c:v>
                </c:pt>
                <c:pt idx="186">
                  <c:v>20671.426930000001</c:v>
                </c:pt>
                <c:pt idx="187">
                  <c:v>18667.48114</c:v>
                </c:pt>
                <c:pt idx="188">
                  <c:v>15652.33403</c:v>
                </c:pt>
                <c:pt idx="189">
                  <c:v>16778.08654</c:v>
                </c:pt>
                <c:pt idx="190">
                  <c:v>18201.370279999999</c:v>
                </c:pt>
                <c:pt idx="191">
                  <c:v>21774.895560000001</c:v>
                </c:pt>
                <c:pt idx="192">
                  <c:v>26352.485849999997</c:v>
                </c:pt>
                <c:pt idx="193">
                  <c:v>23135.33713</c:v>
                </c:pt>
                <c:pt idx="194">
                  <c:v>28750.54235</c:v>
                </c:pt>
                <c:pt idx="195">
                  <c:v>28951.235950000002</c:v>
                </c:pt>
                <c:pt idx="196">
                  <c:v>31961.012549999999</c:v>
                </c:pt>
                <c:pt idx="197">
                  <c:v>29654.358500000002</c:v>
                </c:pt>
                <c:pt idx="198">
                  <c:v>25731.780450000002</c:v>
                </c:pt>
                <c:pt idx="199">
                  <c:v>21212.600119999999</c:v>
                </c:pt>
                <c:pt idx="200">
                  <c:v>18460.854800000001</c:v>
                </c:pt>
                <c:pt idx="201">
                  <c:v>17820.896430000001</c:v>
                </c:pt>
                <c:pt idx="202">
                  <c:v>20086.522150000001</c:v>
                </c:pt>
                <c:pt idx="203">
                  <c:v>21720.981240000001</c:v>
                </c:pt>
                <c:pt idx="204">
                  <c:v>25048.551760000002</c:v>
                </c:pt>
                <c:pt idx="205">
                  <c:v>25218.276669999999</c:v>
                </c:pt>
                <c:pt idx="206">
                  <c:v>25461.532429999999</c:v>
                </c:pt>
                <c:pt idx="207">
                  <c:v>27113.165399999998</c:v>
                </c:pt>
                <c:pt idx="208">
                  <c:v>30044.37758</c:v>
                </c:pt>
                <c:pt idx="209">
                  <c:v>27521.28384</c:v>
                </c:pt>
                <c:pt idx="210">
                  <c:v>23370.030179999998</c:v>
                </c:pt>
                <c:pt idx="211">
                  <c:v>20652.848460000001</c:v>
                </c:pt>
                <c:pt idx="212">
                  <c:v>18061.427679999997</c:v>
                </c:pt>
                <c:pt idx="213">
                  <c:v>18288.744139999999</c:v>
                </c:pt>
                <c:pt idx="214">
                  <c:v>21833.39761</c:v>
                </c:pt>
                <c:pt idx="215">
                  <c:v>23205.640889999999</c:v>
                </c:pt>
                <c:pt idx="216">
                  <c:v>24220.507539999999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E40-4BF2-ADE3-04C8CD5D5EBE}"/>
            </c:ext>
          </c:extLst>
        </c:ser>
        <c:ser>
          <c:idx val="5"/>
          <c:order val="5"/>
          <c:tx>
            <c:strRef>
              <c:f>'Data Organized for Plots'!$B$68</c:f>
              <c:strCache>
                <c:ptCount val="1"/>
                <c:pt idx="0">
                  <c:v>Balance of Others</c:v>
                </c:pt>
              </c:strCache>
            </c:strRef>
          </c:tx>
          <c:spPr>
            <a:ln w="28575" cap="rnd">
              <a:solidFill>
                <a:srgbClr val="400D13"/>
              </a:solidFill>
              <a:round/>
            </a:ln>
            <a:effectLst/>
          </c:spPr>
          <c:marker>
            <c:symbol val="none"/>
          </c:marker>
          <c:val>
            <c:numRef>
              <c:f>'Data Organized for Plots'!$C$68:$HK$68</c:f>
              <c:numCache>
                <c:formatCode>_(* #,##0_);_(* \(#,##0\);_(* "-"??_);_(@_)</c:formatCode>
                <c:ptCount val="217"/>
                <c:pt idx="0">
                  <c:v>25451.137000000002</c:v>
                </c:pt>
                <c:pt idx="1">
                  <c:v>16755.636999999999</c:v>
                </c:pt>
                <c:pt idx="2">
                  <c:v>18664.945</c:v>
                </c:pt>
                <c:pt idx="3">
                  <c:v>17621.912</c:v>
                </c:pt>
                <c:pt idx="4">
                  <c:v>17182.865999999998</c:v>
                </c:pt>
                <c:pt idx="5">
                  <c:v>18737.165000000001</c:v>
                </c:pt>
                <c:pt idx="6">
                  <c:v>18421.789000000001</c:v>
                </c:pt>
                <c:pt idx="7">
                  <c:v>21755.794999999998</c:v>
                </c:pt>
                <c:pt idx="8">
                  <c:v>14328.304</c:v>
                </c:pt>
                <c:pt idx="9">
                  <c:v>13718.490999999998</c:v>
                </c:pt>
                <c:pt idx="10">
                  <c:v>12897.746999999999</c:v>
                </c:pt>
                <c:pt idx="11">
                  <c:v>13778.806</c:v>
                </c:pt>
                <c:pt idx="12">
                  <c:v>14377.213999999998</c:v>
                </c:pt>
                <c:pt idx="13">
                  <c:v>12467.193000000001</c:v>
                </c:pt>
                <c:pt idx="14">
                  <c:v>15587.07</c:v>
                </c:pt>
                <c:pt idx="15">
                  <c:v>15228.079</c:v>
                </c:pt>
                <c:pt idx="16">
                  <c:v>15701.550999999999</c:v>
                </c:pt>
                <c:pt idx="17">
                  <c:v>15780.906999999997</c:v>
                </c:pt>
                <c:pt idx="18">
                  <c:v>18560.525000000001</c:v>
                </c:pt>
                <c:pt idx="19">
                  <c:v>18174.907000000003</c:v>
                </c:pt>
                <c:pt idx="20">
                  <c:v>16172.503999999999</c:v>
                </c:pt>
                <c:pt idx="21">
                  <c:v>16010.646999999999</c:v>
                </c:pt>
                <c:pt idx="22">
                  <c:v>13806.9</c:v>
                </c:pt>
                <c:pt idx="23">
                  <c:v>15889.554</c:v>
                </c:pt>
                <c:pt idx="24">
                  <c:v>20845.650999999998</c:v>
                </c:pt>
                <c:pt idx="25">
                  <c:v>17993.675000000003</c:v>
                </c:pt>
                <c:pt idx="26">
                  <c:v>18172.310999999998</c:v>
                </c:pt>
                <c:pt idx="27">
                  <c:v>16458.331999999999</c:v>
                </c:pt>
                <c:pt idx="28">
                  <c:v>15834.233999999999</c:v>
                </c:pt>
                <c:pt idx="29">
                  <c:v>18813.601000000002</c:v>
                </c:pt>
                <c:pt idx="30">
                  <c:v>20838.940999999999</c:v>
                </c:pt>
                <c:pt idx="31">
                  <c:v>21167.458999999999</c:v>
                </c:pt>
                <c:pt idx="32">
                  <c:v>16889.72</c:v>
                </c:pt>
                <c:pt idx="33">
                  <c:v>16831.654999999999</c:v>
                </c:pt>
                <c:pt idx="34">
                  <c:v>14720.258</c:v>
                </c:pt>
                <c:pt idx="35">
                  <c:v>18249.648999999998</c:v>
                </c:pt>
                <c:pt idx="36">
                  <c:v>23601.554680000001</c:v>
                </c:pt>
                <c:pt idx="37">
                  <c:v>17100.50719</c:v>
                </c:pt>
                <c:pt idx="38">
                  <c:v>17832.256790000003</c:v>
                </c:pt>
                <c:pt idx="39">
                  <c:v>17075.871209999998</c:v>
                </c:pt>
                <c:pt idx="40">
                  <c:v>18310.43201</c:v>
                </c:pt>
                <c:pt idx="41">
                  <c:v>19004.407739999999</c:v>
                </c:pt>
                <c:pt idx="42">
                  <c:v>20703.511129999999</c:v>
                </c:pt>
                <c:pt idx="43">
                  <c:v>19470.989860000001</c:v>
                </c:pt>
                <c:pt idx="44">
                  <c:v>16677.352920000001</c:v>
                </c:pt>
                <c:pt idx="45">
                  <c:v>15863.9583</c:v>
                </c:pt>
                <c:pt idx="46">
                  <c:v>14811.622079999999</c:v>
                </c:pt>
                <c:pt idx="47">
                  <c:v>18525.852579999999</c:v>
                </c:pt>
                <c:pt idx="48">
                  <c:v>20254.666860000001</c:v>
                </c:pt>
                <c:pt idx="49">
                  <c:v>14582.021190000001</c:v>
                </c:pt>
                <c:pt idx="50">
                  <c:v>16372.111580000001</c:v>
                </c:pt>
                <c:pt idx="51">
                  <c:v>14502.277550000001</c:v>
                </c:pt>
                <c:pt idx="52">
                  <c:v>14667.84131</c:v>
                </c:pt>
                <c:pt idx="53">
                  <c:v>18771.095600000001</c:v>
                </c:pt>
                <c:pt idx="54">
                  <c:v>21468.218060000003</c:v>
                </c:pt>
                <c:pt idx="55">
                  <c:v>23042.263559999999</c:v>
                </c:pt>
                <c:pt idx="56">
                  <c:v>20254.12833</c:v>
                </c:pt>
                <c:pt idx="57">
                  <c:v>17905.647059999999</c:v>
                </c:pt>
                <c:pt idx="58">
                  <c:v>14543.86931</c:v>
                </c:pt>
                <c:pt idx="59">
                  <c:v>21114.633750000001</c:v>
                </c:pt>
                <c:pt idx="60">
                  <c:v>14403.80953</c:v>
                </c:pt>
                <c:pt idx="61">
                  <c:v>12435.941260000001</c:v>
                </c:pt>
                <c:pt idx="62">
                  <c:v>12180.622090000001</c:v>
                </c:pt>
                <c:pt idx="63">
                  <c:v>12281.595080000001</c:v>
                </c:pt>
                <c:pt idx="64">
                  <c:v>12341.025949999999</c:v>
                </c:pt>
                <c:pt idx="65">
                  <c:v>13659.048639999999</c:v>
                </c:pt>
                <c:pt idx="66">
                  <c:v>15501.567929999997</c:v>
                </c:pt>
                <c:pt idx="67">
                  <c:v>16928.193010000003</c:v>
                </c:pt>
                <c:pt idx="68">
                  <c:v>12643.636829999999</c:v>
                </c:pt>
                <c:pt idx="69">
                  <c:v>13005.491890000001</c:v>
                </c:pt>
                <c:pt idx="70">
                  <c:v>12611.941720000001</c:v>
                </c:pt>
                <c:pt idx="71">
                  <c:v>12753.396710000001</c:v>
                </c:pt>
                <c:pt idx="72">
                  <c:v>14372.637340000001</c:v>
                </c:pt>
                <c:pt idx="73">
                  <c:v>16122.010490000002</c:v>
                </c:pt>
                <c:pt idx="74">
                  <c:v>13350.3284</c:v>
                </c:pt>
                <c:pt idx="75">
                  <c:v>12682.345330000002</c:v>
                </c:pt>
                <c:pt idx="76">
                  <c:v>12658.667560000002</c:v>
                </c:pt>
                <c:pt idx="77">
                  <c:v>13808.692539999998</c:v>
                </c:pt>
                <c:pt idx="78">
                  <c:v>13824.20203</c:v>
                </c:pt>
                <c:pt idx="79">
                  <c:v>15508.105160000001</c:v>
                </c:pt>
                <c:pt idx="80">
                  <c:v>12958.410339999999</c:v>
                </c:pt>
                <c:pt idx="81">
                  <c:v>12871.52274</c:v>
                </c:pt>
                <c:pt idx="82">
                  <c:v>11044.346679999999</c:v>
                </c:pt>
                <c:pt idx="83">
                  <c:v>12397.985049999999</c:v>
                </c:pt>
                <c:pt idx="84">
                  <c:v>12465.3622</c:v>
                </c:pt>
                <c:pt idx="85">
                  <c:v>11041.498120000002</c:v>
                </c:pt>
                <c:pt idx="86">
                  <c:v>11026.9746</c:v>
                </c:pt>
                <c:pt idx="87">
                  <c:v>11081.538439999998</c:v>
                </c:pt>
                <c:pt idx="88">
                  <c:v>11159.233980000001</c:v>
                </c:pt>
                <c:pt idx="89">
                  <c:v>13052.056090000002</c:v>
                </c:pt>
                <c:pt idx="90">
                  <c:v>12652.4468</c:v>
                </c:pt>
                <c:pt idx="91">
                  <c:v>12168.564690000001</c:v>
                </c:pt>
                <c:pt idx="92">
                  <c:v>11644.89869</c:v>
                </c:pt>
                <c:pt idx="93">
                  <c:v>10813.29249</c:v>
                </c:pt>
                <c:pt idx="94">
                  <c:v>10701.45535</c:v>
                </c:pt>
                <c:pt idx="95">
                  <c:v>11819.419450000001</c:v>
                </c:pt>
                <c:pt idx="96">
                  <c:v>13628.053170000001</c:v>
                </c:pt>
                <c:pt idx="97">
                  <c:v>10324.32214</c:v>
                </c:pt>
                <c:pt idx="98">
                  <c:v>10939.687360000002</c:v>
                </c:pt>
                <c:pt idx="99">
                  <c:v>9980.4799000000003</c:v>
                </c:pt>
                <c:pt idx="100">
                  <c:v>10508.498159999999</c:v>
                </c:pt>
                <c:pt idx="101">
                  <c:v>10921.73358</c:v>
                </c:pt>
                <c:pt idx="102">
                  <c:v>11495.97716</c:v>
                </c:pt>
                <c:pt idx="103">
                  <c:v>11928.134110000001</c:v>
                </c:pt>
                <c:pt idx="104">
                  <c:v>10621.17512</c:v>
                </c:pt>
                <c:pt idx="105">
                  <c:v>10273.44253</c:v>
                </c:pt>
                <c:pt idx="106">
                  <c:v>9876.9984100000001</c:v>
                </c:pt>
                <c:pt idx="107">
                  <c:v>10499.846140000001</c:v>
                </c:pt>
                <c:pt idx="108">
                  <c:v>12212.59967</c:v>
                </c:pt>
                <c:pt idx="109">
                  <c:v>9543.2488699999994</c:v>
                </c:pt>
                <c:pt idx="110">
                  <c:v>10470.474990000001</c:v>
                </c:pt>
                <c:pt idx="111">
                  <c:v>9955.1222899999993</c:v>
                </c:pt>
                <c:pt idx="112">
                  <c:v>10851.025869999999</c:v>
                </c:pt>
                <c:pt idx="113">
                  <c:v>12091.074069999999</c:v>
                </c:pt>
                <c:pt idx="114">
                  <c:v>12742.330330000001</c:v>
                </c:pt>
                <c:pt idx="115">
                  <c:v>12052.261769999999</c:v>
                </c:pt>
                <c:pt idx="116">
                  <c:v>10837.122850000002</c:v>
                </c:pt>
                <c:pt idx="117">
                  <c:v>9897.1662000000015</c:v>
                </c:pt>
                <c:pt idx="118">
                  <c:v>10023.846379999999</c:v>
                </c:pt>
                <c:pt idx="119">
                  <c:v>11861.44794</c:v>
                </c:pt>
                <c:pt idx="120">
                  <c:v>11609.889520000001</c:v>
                </c:pt>
                <c:pt idx="121">
                  <c:v>9846.9511299999995</c:v>
                </c:pt>
                <c:pt idx="122">
                  <c:v>10803.26655</c:v>
                </c:pt>
                <c:pt idx="123">
                  <c:v>10021.749299999999</c:v>
                </c:pt>
                <c:pt idx="124">
                  <c:v>10138.11429</c:v>
                </c:pt>
                <c:pt idx="125">
                  <c:v>10918.588139999998</c:v>
                </c:pt>
                <c:pt idx="126">
                  <c:v>11881.790789999999</c:v>
                </c:pt>
                <c:pt idx="127">
                  <c:v>11262.415750000002</c:v>
                </c:pt>
                <c:pt idx="128">
                  <c:v>10553.29535</c:v>
                </c:pt>
                <c:pt idx="129">
                  <c:v>10044.21718</c:v>
                </c:pt>
                <c:pt idx="130">
                  <c:v>9955.5691200000001</c:v>
                </c:pt>
                <c:pt idx="131">
                  <c:v>10853.09575</c:v>
                </c:pt>
                <c:pt idx="132">
                  <c:v>10808.565329999999</c:v>
                </c:pt>
                <c:pt idx="133">
                  <c:v>9826.3210800000015</c:v>
                </c:pt>
                <c:pt idx="134">
                  <c:v>9700.2319399999997</c:v>
                </c:pt>
                <c:pt idx="135">
                  <c:v>9186.3559400000013</c:v>
                </c:pt>
                <c:pt idx="136">
                  <c:v>9826.7963799999998</c:v>
                </c:pt>
                <c:pt idx="137">
                  <c:v>10176.60785</c:v>
                </c:pt>
                <c:pt idx="138">
                  <c:v>10994.111099999998</c:v>
                </c:pt>
                <c:pt idx="139">
                  <c:v>10745.075000000001</c:v>
                </c:pt>
                <c:pt idx="140">
                  <c:v>10052.38342</c:v>
                </c:pt>
                <c:pt idx="141">
                  <c:v>9993.1919099999996</c:v>
                </c:pt>
                <c:pt idx="142">
                  <c:v>10046.443370000001</c:v>
                </c:pt>
                <c:pt idx="143">
                  <c:v>10702.70119</c:v>
                </c:pt>
                <c:pt idx="144">
                  <c:v>11485.782060000001</c:v>
                </c:pt>
                <c:pt idx="145">
                  <c:v>9807.6979700000011</c:v>
                </c:pt>
                <c:pt idx="146">
                  <c:v>10645.42909</c:v>
                </c:pt>
                <c:pt idx="147">
                  <c:v>9746.9461200000005</c:v>
                </c:pt>
                <c:pt idx="148">
                  <c:v>10871.92584</c:v>
                </c:pt>
                <c:pt idx="149">
                  <c:v>10850.04256</c:v>
                </c:pt>
                <c:pt idx="150">
                  <c:v>11831.984999999999</c:v>
                </c:pt>
                <c:pt idx="151">
                  <c:v>11612.135250000001</c:v>
                </c:pt>
                <c:pt idx="152">
                  <c:v>10822.797830000001</c:v>
                </c:pt>
                <c:pt idx="153">
                  <c:v>10709.587390000001</c:v>
                </c:pt>
                <c:pt idx="154">
                  <c:v>10446.26748</c:v>
                </c:pt>
                <c:pt idx="155">
                  <c:v>11407.006729999999</c:v>
                </c:pt>
                <c:pt idx="156">
                  <c:v>15927.356220000001</c:v>
                </c:pt>
                <c:pt idx="157">
                  <c:v>10678.05406</c:v>
                </c:pt>
                <c:pt idx="158">
                  <c:v>11943.7565</c:v>
                </c:pt>
                <c:pt idx="159">
                  <c:v>9999.0844899999993</c:v>
                </c:pt>
                <c:pt idx="160">
                  <c:v>10577.23841</c:v>
                </c:pt>
                <c:pt idx="161">
                  <c:v>10848.306890000002</c:v>
                </c:pt>
                <c:pt idx="162">
                  <c:v>11343.260750000001</c:v>
                </c:pt>
                <c:pt idx="163">
                  <c:v>11395.46358</c:v>
                </c:pt>
                <c:pt idx="164">
                  <c:v>10775.55551</c:v>
                </c:pt>
                <c:pt idx="165">
                  <c:v>10215.5798</c:v>
                </c:pt>
                <c:pt idx="166">
                  <c:v>10533.42181</c:v>
                </c:pt>
                <c:pt idx="167">
                  <c:v>11344.249890000001</c:v>
                </c:pt>
                <c:pt idx="168">
                  <c:v>12142.449149999999</c:v>
                </c:pt>
                <c:pt idx="169">
                  <c:v>14486.94153</c:v>
                </c:pt>
                <c:pt idx="170">
                  <c:v>10483.05027</c:v>
                </c:pt>
                <c:pt idx="171">
                  <c:v>10050.873170000001</c:v>
                </c:pt>
                <c:pt idx="172">
                  <c:v>10748.809219999999</c:v>
                </c:pt>
                <c:pt idx="173">
                  <c:v>10747.03656</c:v>
                </c:pt>
                <c:pt idx="174">
                  <c:v>11984.409509999999</c:v>
                </c:pt>
                <c:pt idx="175">
                  <c:v>11682.979800000001</c:v>
                </c:pt>
                <c:pt idx="176">
                  <c:v>10884.9506</c:v>
                </c:pt>
                <c:pt idx="177">
                  <c:v>10300.522840000001</c:v>
                </c:pt>
                <c:pt idx="178">
                  <c:v>10462.003850000001</c:v>
                </c:pt>
                <c:pt idx="179">
                  <c:v>10968.68014</c:v>
                </c:pt>
                <c:pt idx="180">
                  <c:v>11436.176890000001</c:v>
                </c:pt>
                <c:pt idx="181">
                  <c:v>10670.023850000001</c:v>
                </c:pt>
                <c:pt idx="182">
                  <c:v>10615.550700000002</c:v>
                </c:pt>
                <c:pt idx="183">
                  <c:v>10067.75988</c:v>
                </c:pt>
                <c:pt idx="184">
                  <c:v>10644.514509999999</c:v>
                </c:pt>
                <c:pt idx="185">
                  <c:v>10659.75481</c:v>
                </c:pt>
                <c:pt idx="186">
                  <c:v>11432.71227</c:v>
                </c:pt>
                <c:pt idx="187">
                  <c:v>11554.00654</c:v>
                </c:pt>
                <c:pt idx="188">
                  <c:v>10604.740449999999</c:v>
                </c:pt>
                <c:pt idx="189">
                  <c:v>9815.1905100000004</c:v>
                </c:pt>
                <c:pt idx="190">
                  <c:v>10626.54178</c:v>
                </c:pt>
                <c:pt idx="191">
                  <c:v>11225.765799999999</c:v>
                </c:pt>
                <c:pt idx="192">
                  <c:v>11039.864599999999</c:v>
                </c:pt>
                <c:pt idx="193">
                  <c:v>9687.5927900000006</c:v>
                </c:pt>
                <c:pt idx="194">
                  <c:v>10466.289970000002</c:v>
                </c:pt>
                <c:pt idx="195">
                  <c:v>9568.0284499999998</c:v>
                </c:pt>
                <c:pt idx="196">
                  <c:v>10286.95325</c:v>
                </c:pt>
                <c:pt idx="197">
                  <c:v>10441.73717</c:v>
                </c:pt>
                <c:pt idx="198">
                  <c:v>10935.60979</c:v>
                </c:pt>
                <c:pt idx="199">
                  <c:v>10993.677180000001</c:v>
                </c:pt>
                <c:pt idx="200">
                  <c:v>10017.367189999999</c:v>
                </c:pt>
                <c:pt idx="201">
                  <c:v>9805.5981300000003</c:v>
                </c:pt>
                <c:pt idx="202">
                  <c:v>10250.63845</c:v>
                </c:pt>
                <c:pt idx="203">
                  <c:v>12148.028369999998</c:v>
                </c:pt>
                <c:pt idx="204">
                  <c:v>15371.846570000002</c:v>
                </c:pt>
                <c:pt idx="205">
                  <c:v>9974.9868199999983</c:v>
                </c:pt>
                <c:pt idx="206">
                  <c:v>10455.859200000001</c:v>
                </c:pt>
                <c:pt idx="207">
                  <c:v>9632.4545099999996</c:v>
                </c:pt>
                <c:pt idx="208">
                  <c:v>10239.976789999999</c:v>
                </c:pt>
                <c:pt idx="209">
                  <c:v>10676.92182</c:v>
                </c:pt>
                <c:pt idx="210">
                  <c:v>11037.120969999998</c:v>
                </c:pt>
                <c:pt idx="211">
                  <c:v>10941.22683</c:v>
                </c:pt>
                <c:pt idx="212">
                  <c:v>9981.9617100000014</c:v>
                </c:pt>
                <c:pt idx="213">
                  <c:v>9884.8200199999992</c:v>
                </c:pt>
                <c:pt idx="214">
                  <c:v>10098.514800000001</c:v>
                </c:pt>
                <c:pt idx="215">
                  <c:v>10656.158940000001</c:v>
                </c:pt>
                <c:pt idx="216">
                  <c:v>10998.670929999998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E40-4BF2-ADE3-04C8CD5D5EBE}"/>
            </c:ext>
          </c:extLst>
        </c:ser>
        <c:ser>
          <c:idx val="14"/>
          <c:order val="6"/>
          <c:tx>
            <c:strRef>
              <c:f>'Data Organized for Plots'!$B$64</c:f>
              <c:strCache>
                <c:ptCount val="1"/>
                <c:pt idx="0">
                  <c:v>Wind</c:v>
                </c:pt>
              </c:strCache>
            </c:strRef>
          </c:tx>
          <c:spPr>
            <a:ln w="28575" cap="rnd">
              <a:solidFill>
                <a:srgbClr val="5D9732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Plots'!$C$64:$HK$64</c:f>
              <c:numCache>
                <c:formatCode>_(* #,##0_);_(* \(#,##0\);_(* "-"??_);_(@_)</c:formatCode>
                <c:ptCount val="217"/>
                <c:pt idx="0">
                  <c:v>389.25</c:v>
                </c:pt>
                <c:pt idx="1">
                  <c:v>431.24200000000002</c:v>
                </c:pt>
                <c:pt idx="2">
                  <c:v>532.12</c:v>
                </c:pt>
                <c:pt idx="3">
                  <c:v>684.69500000000005</c:v>
                </c:pt>
                <c:pt idx="4">
                  <c:v>635.029</c:v>
                </c:pt>
                <c:pt idx="5">
                  <c:v>669.63400000000001</c:v>
                </c:pt>
                <c:pt idx="6">
                  <c:v>634.99199999999996</c:v>
                </c:pt>
                <c:pt idx="7">
                  <c:v>577.20600000000002</c:v>
                </c:pt>
                <c:pt idx="8">
                  <c:v>490.22899999999998</c:v>
                </c:pt>
                <c:pt idx="9">
                  <c:v>606.82899999999995</c:v>
                </c:pt>
                <c:pt idx="10">
                  <c:v>470.44799999999998</c:v>
                </c:pt>
                <c:pt idx="11">
                  <c:v>615.65700000000004</c:v>
                </c:pt>
                <c:pt idx="12">
                  <c:v>811.40200000000004</c:v>
                </c:pt>
                <c:pt idx="13">
                  <c:v>713.93200000000002</c:v>
                </c:pt>
                <c:pt idx="14">
                  <c:v>852.10199999999998</c:v>
                </c:pt>
                <c:pt idx="15">
                  <c:v>1024.4169999999999</c:v>
                </c:pt>
                <c:pt idx="16">
                  <c:v>1077.6410000000001</c:v>
                </c:pt>
                <c:pt idx="17">
                  <c:v>1126.3150000000001</c:v>
                </c:pt>
                <c:pt idx="18">
                  <c:v>890.45500000000004</c:v>
                </c:pt>
                <c:pt idx="19">
                  <c:v>976.69100000000003</c:v>
                </c:pt>
                <c:pt idx="20">
                  <c:v>735.82799999999997</c:v>
                </c:pt>
                <c:pt idx="21">
                  <c:v>734.35500000000002</c:v>
                </c:pt>
                <c:pt idx="22">
                  <c:v>655.94600000000003</c:v>
                </c:pt>
                <c:pt idx="23">
                  <c:v>755.19399999999996</c:v>
                </c:pt>
                <c:pt idx="24">
                  <c:v>632.34</c:v>
                </c:pt>
                <c:pt idx="25">
                  <c:v>745.375</c:v>
                </c:pt>
                <c:pt idx="26">
                  <c:v>1036.104</c:v>
                </c:pt>
                <c:pt idx="27">
                  <c:v>1092.7660000000001</c:v>
                </c:pt>
                <c:pt idx="28">
                  <c:v>1006.383</c:v>
                </c:pt>
                <c:pt idx="29">
                  <c:v>1047.144</c:v>
                </c:pt>
                <c:pt idx="30">
                  <c:v>953.39599999999996</c:v>
                </c:pt>
                <c:pt idx="31">
                  <c:v>815.42899999999997</c:v>
                </c:pt>
                <c:pt idx="32">
                  <c:v>895.05399999999997</c:v>
                </c:pt>
                <c:pt idx="33">
                  <c:v>897.16099999999994</c:v>
                </c:pt>
                <c:pt idx="34">
                  <c:v>961.43200000000002</c:v>
                </c:pt>
                <c:pt idx="35">
                  <c:v>1104.8810000000001</c:v>
                </c:pt>
                <c:pt idx="36">
                  <c:v>999.44520999999997</c:v>
                </c:pt>
                <c:pt idx="37">
                  <c:v>1021.56897</c:v>
                </c:pt>
                <c:pt idx="38">
                  <c:v>1291.2239999999999</c:v>
                </c:pt>
                <c:pt idx="39">
                  <c:v>1294.8568</c:v>
                </c:pt>
                <c:pt idx="40">
                  <c:v>1701.65148</c:v>
                </c:pt>
                <c:pt idx="41">
                  <c:v>1397.2057400000001</c:v>
                </c:pt>
                <c:pt idx="42">
                  <c:v>1164.3700899999999</c:v>
                </c:pt>
                <c:pt idx="43">
                  <c:v>1050.71885</c:v>
                </c:pt>
                <c:pt idx="44">
                  <c:v>1089.6152300000001</c:v>
                </c:pt>
                <c:pt idx="45">
                  <c:v>1028.8727200000001</c:v>
                </c:pt>
                <c:pt idx="46">
                  <c:v>932.20299999999997</c:v>
                </c:pt>
                <c:pt idx="47">
                  <c:v>1172.0086699999999</c:v>
                </c:pt>
                <c:pt idx="48">
                  <c:v>1131.5685000000001</c:v>
                </c:pt>
                <c:pt idx="49">
                  <c:v>966.48177999999996</c:v>
                </c:pt>
                <c:pt idx="50">
                  <c:v>1560.62565</c:v>
                </c:pt>
                <c:pt idx="51">
                  <c:v>1697.5037</c:v>
                </c:pt>
                <c:pt idx="52">
                  <c:v>1746.4295500000001</c:v>
                </c:pt>
                <c:pt idx="53">
                  <c:v>1796.92435</c:v>
                </c:pt>
                <c:pt idx="54">
                  <c:v>1420.94183</c:v>
                </c:pt>
                <c:pt idx="55">
                  <c:v>1138.03152</c:v>
                </c:pt>
                <c:pt idx="56">
                  <c:v>1468.3469600000001</c:v>
                </c:pt>
                <c:pt idx="57">
                  <c:v>1446.1898200000001</c:v>
                </c:pt>
                <c:pt idx="58">
                  <c:v>1609.69148</c:v>
                </c:pt>
                <c:pt idx="59">
                  <c:v>1827.8138899999999</c:v>
                </c:pt>
                <c:pt idx="60">
                  <c:v>2382.6333500000001</c:v>
                </c:pt>
                <c:pt idx="61">
                  <c:v>1921.9584400000001</c:v>
                </c:pt>
                <c:pt idx="62">
                  <c:v>2358.6317399999998</c:v>
                </c:pt>
                <c:pt idx="63">
                  <c:v>2471.7622500000002</c:v>
                </c:pt>
                <c:pt idx="64">
                  <c:v>2458.6826000000001</c:v>
                </c:pt>
                <c:pt idx="65">
                  <c:v>2051.7656299999999</c:v>
                </c:pt>
                <c:pt idx="66">
                  <c:v>1955.06423</c:v>
                </c:pt>
                <c:pt idx="67">
                  <c:v>1655.18688</c:v>
                </c:pt>
                <c:pt idx="68">
                  <c:v>1879.1437800000001</c:v>
                </c:pt>
                <c:pt idx="69">
                  <c:v>2442.12988</c:v>
                </c:pt>
                <c:pt idx="70">
                  <c:v>2540.48864</c:v>
                </c:pt>
                <c:pt idx="71">
                  <c:v>2471.6895800000002</c:v>
                </c:pt>
                <c:pt idx="72">
                  <c:v>2452.3146400000001</c:v>
                </c:pt>
                <c:pt idx="73">
                  <c:v>2519.7928499999998</c:v>
                </c:pt>
                <c:pt idx="74">
                  <c:v>3047.0924300000001</c:v>
                </c:pt>
                <c:pt idx="75">
                  <c:v>3171.7031499999998</c:v>
                </c:pt>
                <c:pt idx="76">
                  <c:v>2952.3406300000001</c:v>
                </c:pt>
                <c:pt idx="77">
                  <c:v>2620.4164500000002</c:v>
                </c:pt>
                <c:pt idx="78">
                  <c:v>2158.3724400000001</c:v>
                </c:pt>
                <c:pt idx="79">
                  <c:v>2699.3646899999999</c:v>
                </c:pt>
                <c:pt idx="80">
                  <c:v>2866.7215500000002</c:v>
                </c:pt>
                <c:pt idx="81">
                  <c:v>3376.5402800000002</c:v>
                </c:pt>
                <c:pt idx="82">
                  <c:v>3095.0364300000001</c:v>
                </c:pt>
                <c:pt idx="83">
                  <c:v>3490.2318799999998</c:v>
                </c:pt>
                <c:pt idx="84">
                  <c:v>4273.1854000000003</c:v>
                </c:pt>
                <c:pt idx="85">
                  <c:v>3851.7487000000001</c:v>
                </c:pt>
                <c:pt idx="86">
                  <c:v>4782.0199499999999</c:v>
                </c:pt>
                <c:pt idx="87">
                  <c:v>5225.2820300000003</c:v>
                </c:pt>
                <c:pt idx="88">
                  <c:v>5340.2839199999999</c:v>
                </c:pt>
                <c:pt idx="89">
                  <c:v>5140.3764000000001</c:v>
                </c:pt>
                <c:pt idx="90">
                  <c:v>4008.4005900000002</c:v>
                </c:pt>
                <c:pt idx="91">
                  <c:v>3264.4061499999998</c:v>
                </c:pt>
                <c:pt idx="92">
                  <c:v>3111.4518200000002</c:v>
                </c:pt>
                <c:pt idx="93">
                  <c:v>4756.4009400000004</c:v>
                </c:pt>
                <c:pt idx="94">
                  <c:v>4993.6456399999997</c:v>
                </c:pt>
                <c:pt idx="95">
                  <c:v>6615.8985400000001</c:v>
                </c:pt>
                <c:pt idx="96">
                  <c:v>5950.8246499999996</c:v>
                </c:pt>
                <c:pt idx="97">
                  <c:v>5852.1750099999999</c:v>
                </c:pt>
                <c:pt idx="98">
                  <c:v>7099.0629200000003</c:v>
                </c:pt>
                <c:pt idx="99">
                  <c:v>7457.6960200000003</c:v>
                </c:pt>
                <c:pt idx="100">
                  <c:v>6261.9611000000004</c:v>
                </c:pt>
                <c:pt idx="101">
                  <c:v>5599.42191</c:v>
                </c:pt>
                <c:pt idx="102">
                  <c:v>4954.9413199999999</c:v>
                </c:pt>
                <c:pt idx="103">
                  <c:v>5464.4736199999998</c:v>
                </c:pt>
                <c:pt idx="104">
                  <c:v>4650.7078799999999</c:v>
                </c:pt>
                <c:pt idx="105">
                  <c:v>6813.6259200000004</c:v>
                </c:pt>
                <c:pt idx="106">
                  <c:v>6875.1830200000004</c:v>
                </c:pt>
                <c:pt idx="107">
                  <c:v>6906.0583299999998</c:v>
                </c:pt>
                <c:pt idx="108">
                  <c:v>6854.3365800000001</c:v>
                </c:pt>
                <c:pt idx="109">
                  <c:v>5431.8579300000001</c:v>
                </c:pt>
                <c:pt idx="110">
                  <c:v>8589.0768200000002</c:v>
                </c:pt>
                <c:pt idx="111">
                  <c:v>9764.4559800000006</c:v>
                </c:pt>
                <c:pt idx="112">
                  <c:v>8697.5248699999993</c:v>
                </c:pt>
                <c:pt idx="113">
                  <c:v>8049.02142</c:v>
                </c:pt>
                <c:pt idx="114">
                  <c:v>6723.8911799999996</c:v>
                </c:pt>
                <c:pt idx="115">
                  <c:v>6685.8550500000001</c:v>
                </c:pt>
                <c:pt idx="116">
                  <c:v>7105.5021999999999</c:v>
                </c:pt>
                <c:pt idx="117">
                  <c:v>7943.8076099999998</c:v>
                </c:pt>
                <c:pt idx="118">
                  <c:v>9747.6190999999999</c:v>
                </c:pt>
                <c:pt idx="119">
                  <c:v>9059.2973600000005</c:v>
                </c:pt>
                <c:pt idx="120">
                  <c:v>8550.4948000000004</c:v>
                </c:pt>
                <c:pt idx="121">
                  <c:v>10451.561900000001</c:v>
                </c:pt>
                <c:pt idx="122">
                  <c:v>10544.646049999999</c:v>
                </c:pt>
                <c:pt idx="123">
                  <c:v>12421.65683</c:v>
                </c:pt>
                <c:pt idx="124">
                  <c:v>11772.160749999999</c:v>
                </c:pt>
                <c:pt idx="125">
                  <c:v>10985.06912</c:v>
                </c:pt>
                <c:pt idx="126">
                  <c:v>7488.6290499999996</c:v>
                </c:pt>
                <c:pt idx="127">
                  <c:v>7473.5940199999995</c:v>
                </c:pt>
                <c:pt idx="128">
                  <c:v>6869.0293000000001</c:v>
                </c:pt>
                <c:pt idx="129">
                  <c:v>10525.428959999999</c:v>
                </c:pt>
                <c:pt idx="130">
                  <c:v>12438.55312</c:v>
                </c:pt>
                <c:pt idx="131">
                  <c:v>10655.774729999999</c:v>
                </c:pt>
                <c:pt idx="132">
                  <c:v>13630.85627</c:v>
                </c:pt>
                <c:pt idx="133">
                  <c:v>11051.714169999999</c:v>
                </c:pt>
                <c:pt idx="134">
                  <c:v>14027.34496</c:v>
                </c:pt>
                <c:pt idx="135">
                  <c:v>12709.03261</c:v>
                </c:pt>
                <c:pt idx="136">
                  <c:v>12540.324269999999</c:v>
                </c:pt>
                <c:pt idx="137">
                  <c:v>11972.15949</c:v>
                </c:pt>
                <c:pt idx="138">
                  <c:v>8823.0830000000005</c:v>
                </c:pt>
                <c:pt idx="139">
                  <c:v>8469.4189900000001</c:v>
                </c:pt>
                <c:pt idx="140">
                  <c:v>8789.8654600000009</c:v>
                </c:pt>
                <c:pt idx="141">
                  <c:v>12635.90112</c:v>
                </c:pt>
                <c:pt idx="142">
                  <c:v>11648.496800000001</c:v>
                </c:pt>
                <c:pt idx="143">
                  <c:v>14523.51758</c:v>
                </c:pt>
                <c:pt idx="144">
                  <c:v>14738.50426</c:v>
                </c:pt>
                <c:pt idx="145">
                  <c:v>14075.590679999999</c:v>
                </c:pt>
                <c:pt idx="146">
                  <c:v>15755.65337</c:v>
                </c:pt>
                <c:pt idx="147">
                  <c:v>17476.274290000001</c:v>
                </c:pt>
                <c:pt idx="148">
                  <c:v>16238.70213</c:v>
                </c:pt>
                <c:pt idx="149">
                  <c:v>13748.10576</c:v>
                </c:pt>
                <c:pt idx="150">
                  <c:v>11093.61355</c:v>
                </c:pt>
                <c:pt idx="151">
                  <c:v>9633.8836800000008</c:v>
                </c:pt>
                <c:pt idx="152">
                  <c:v>11674.08115</c:v>
                </c:pt>
                <c:pt idx="153">
                  <c:v>13635.01809</c:v>
                </c:pt>
                <c:pt idx="154">
                  <c:v>15803.259679999999</c:v>
                </c:pt>
                <c:pt idx="155">
                  <c:v>13967.05881</c:v>
                </c:pt>
                <c:pt idx="156">
                  <c:v>17911.214329999999</c:v>
                </c:pt>
                <c:pt idx="157">
                  <c:v>14008.660449999999</c:v>
                </c:pt>
                <c:pt idx="158">
                  <c:v>17735.882900000001</c:v>
                </c:pt>
                <c:pt idx="159">
                  <c:v>18635.549169999998</c:v>
                </c:pt>
                <c:pt idx="160">
                  <c:v>15601.366840000001</c:v>
                </c:pt>
                <c:pt idx="161">
                  <c:v>15798.81712</c:v>
                </c:pt>
                <c:pt idx="162">
                  <c:v>12187.39242</c:v>
                </c:pt>
                <c:pt idx="163">
                  <c:v>10170.520759999999</c:v>
                </c:pt>
                <c:pt idx="164">
                  <c:v>11519.76842</c:v>
                </c:pt>
                <c:pt idx="165">
                  <c:v>14507.93111</c:v>
                </c:pt>
                <c:pt idx="166">
                  <c:v>18866.928810000001</c:v>
                </c:pt>
                <c:pt idx="167">
                  <c:v>14711.249470000001</c:v>
                </c:pt>
                <c:pt idx="168">
                  <c:v>15162.14633</c:v>
                </c:pt>
                <c:pt idx="169">
                  <c:v>14921.545340000001</c:v>
                </c:pt>
                <c:pt idx="170">
                  <c:v>15307.92894</c:v>
                </c:pt>
                <c:pt idx="171">
                  <c:v>17867.14921</c:v>
                </c:pt>
                <c:pt idx="172">
                  <c:v>17151.34131</c:v>
                </c:pt>
                <c:pt idx="173">
                  <c:v>13421.26619</c:v>
                </c:pt>
                <c:pt idx="174">
                  <c:v>13675.44937</c:v>
                </c:pt>
                <c:pt idx="175">
                  <c:v>13080.02756</c:v>
                </c:pt>
                <c:pt idx="176">
                  <c:v>13971.566510000001</c:v>
                </c:pt>
                <c:pt idx="177">
                  <c:v>16380.03853</c:v>
                </c:pt>
                <c:pt idx="178">
                  <c:v>19681.715639999999</c:v>
                </c:pt>
                <c:pt idx="179">
                  <c:v>20098.372770000002</c:v>
                </c:pt>
                <c:pt idx="180">
                  <c:v>18466.40151</c:v>
                </c:pt>
                <c:pt idx="181">
                  <c:v>20138.227800000001</c:v>
                </c:pt>
                <c:pt idx="182">
                  <c:v>21939.409329999999</c:v>
                </c:pt>
                <c:pt idx="183">
                  <c:v>20799.303449999999</c:v>
                </c:pt>
                <c:pt idx="184">
                  <c:v>18847.898669999999</c:v>
                </c:pt>
                <c:pt idx="185">
                  <c:v>16303.4413</c:v>
                </c:pt>
                <c:pt idx="186">
                  <c:v>17618.357120000001</c:v>
                </c:pt>
                <c:pt idx="187">
                  <c:v>13589.326150000001</c:v>
                </c:pt>
                <c:pt idx="188">
                  <c:v>16403.640169999999</c:v>
                </c:pt>
                <c:pt idx="189">
                  <c:v>20335.389780000001</c:v>
                </c:pt>
                <c:pt idx="190">
                  <c:v>19405.642110000001</c:v>
                </c:pt>
                <c:pt idx="191">
                  <c:v>23145.524740000001</c:v>
                </c:pt>
                <c:pt idx="192">
                  <c:v>19840.2863</c:v>
                </c:pt>
                <c:pt idx="193">
                  <c:v>21197.920340000001</c:v>
                </c:pt>
                <c:pt idx="194">
                  <c:v>24992.928329999999</c:v>
                </c:pt>
                <c:pt idx="195">
                  <c:v>24613.279579999999</c:v>
                </c:pt>
                <c:pt idx="196">
                  <c:v>22450.034100000001</c:v>
                </c:pt>
                <c:pt idx="197">
                  <c:v>19809.11895</c:v>
                </c:pt>
                <c:pt idx="198">
                  <c:v>15960.458850000001</c:v>
                </c:pt>
                <c:pt idx="199">
                  <c:v>13621.043680000001</c:v>
                </c:pt>
                <c:pt idx="200">
                  <c:v>17855.18737</c:v>
                </c:pt>
                <c:pt idx="201">
                  <c:v>25305.652419999999</c:v>
                </c:pt>
                <c:pt idx="202">
                  <c:v>24081.554220000002</c:v>
                </c:pt>
                <c:pt idx="203">
                  <c:v>24575.197749999999</c:v>
                </c:pt>
                <c:pt idx="204">
                  <c:v>26861.822390000001</c:v>
                </c:pt>
                <c:pt idx="205">
                  <c:v>24095.764800000001</c:v>
                </c:pt>
                <c:pt idx="206">
                  <c:v>27283.190060000001</c:v>
                </c:pt>
                <c:pt idx="207">
                  <c:v>26782.70667</c:v>
                </c:pt>
                <c:pt idx="208">
                  <c:v>23602.772250000002</c:v>
                </c:pt>
                <c:pt idx="209">
                  <c:v>24376.498729999999</c:v>
                </c:pt>
                <c:pt idx="210">
                  <c:v>16013.565919999999</c:v>
                </c:pt>
                <c:pt idx="211">
                  <c:v>19530.397229999999</c:v>
                </c:pt>
                <c:pt idx="212">
                  <c:v>17976.62686</c:v>
                </c:pt>
                <c:pt idx="213">
                  <c:v>21146.83581</c:v>
                </c:pt>
                <c:pt idx="214">
                  <c:v>22456.95089</c:v>
                </c:pt>
                <c:pt idx="215">
                  <c:v>24824.683280000001</c:v>
                </c:pt>
                <c:pt idx="216">
                  <c:v>25164.534759999999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E40-4BF2-ADE3-04C8CD5D5EBE}"/>
            </c:ext>
          </c:extLst>
        </c:ser>
        <c:ser>
          <c:idx val="15"/>
          <c:order val="7"/>
          <c:tx>
            <c:strRef>
              <c:f>'Data Organized for Plots'!$B$65</c:f>
              <c:strCache>
                <c:ptCount val="1"/>
                <c:pt idx="0">
                  <c:v>Solar</c:v>
                </c:pt>
              </c:strCache>
            </c:strRef>
          </c:tx>
          <c:spPr>
            <a:ln w="28575" cap="rnd">
              <a:solidFill>
                <a:srgbClr val="FFC702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Plots'!$C$65:$HK$65</c:f>
              <c:numCache>
                <c:formatCode>_(* #,##0_);_(* \(#,##0\);_(* "-"??_);_(@_)</c:formatCode>
                <c:ptCount val="217"/>
                <c:pt idx="0">
                  <c:v>6.5</c:v>
                </c:pt>
                <c:pt idx="1">
                  <c:v>12.568</c:v>
                </c:pt>
                <c:pt idx="2">
                  <c:v>31.498000000000001</c:v>
                </c:pt>
                <c:pt idx="3">
                  <c:v>38.759</c:v>
                </c:pt>
                <c:pt idx="4">
                  <c:v>81.052999999999997</c:v>
                </c:pt>
                <c:pt idx="5">
                  <c:v>91.143000000000001</c:v>
                </c:pt>
                <c:pt idx="6">
                  <c:v>91.994</c:v>
                </c:pt>
                <c:pt idx="7">
                  <c:v>85.299000000000007</c:v>
                </c:pt>
                <c:pt idx="8">
                  <c:v>64.802999999999997</c:v>
                </c:pt>
                <c:pt idx="9">
                  <c:v>20.812999999999999</c:v>
                </c:pt>
                <c:pt idx="10">
                  <c:v>14.289</c:v>
                </c:pt>
                <c:pt idx="11">
                  <c:v>4.0359999999999996</c:v>
                </c:pt>
                <c:pt idx="12">
                  <c:v>11.32</c:v>
                </c:pt>
                <c:pt idx="13">
                  <c:v>23.565000000000001</c:v>
                </c:pt>
                <c:pt idx="14">
                  <c:v>44.396999999999998</c:v>
                </c:pt>
                <c:pt idx="15">
                  <c:v>45.857999999999997</c:v>
                </c:pt>
                <c:pt idx="16">
                  <c:v>57.64</c:v>
                </c:pt>
                <c:pt idx="17">
                  <c:v>95.543000000000006</c:v>
                </c:pt>
                <c:pt idx="18">
                  <c:v>85.537000000000006</c:v>
                </c:pt>
                <c:pt idx="19">
                  <c:v>74.924999999999997</c:v>
                </c:pt>
                <c:pt idx="20">
                  <c:v>52.607999999999997</c:v>
                </c:pt>
                <c:pt idx="21">
                  <c:v>30.956</c:v>
                </c:pt>
                <c:pt idx="22">
                  <c:v>28.175000000000001</c:v>
                </c:pt>
                <c:pt idx="23">
                  <c:v>4.3070000000000004</c:v>
                </c:pt>
                <c:pt idx="24">
                  <c:v>13.21701</c:v>
                </c:pt>
                <c:pt idx="25">
                  <c:v>17.830269999999999</c:v>
                </c:pt>
                <c:pt idx="26">
                  <c:v>50.027090000000001</c:v>
                </c:pt>
                <c:pt idx="27">
                  <c:v>60.308999999999997</c:v>
                </c:pt>
                <c:pt idx="28">
                  <c:v>67.962000000000003</c:v>
                </c:pt>
                <c:pt idx="29">
                  <c:v>90.682000000000002</c:v>
                </c:pt>
                <c:pt idx="30">
                  <c:v>62.406999999999996</c:v>
                </c:pt>
                <c:pt idx="31">
                  <c:v>61.991999999999997</c:v>
                </c:pt>
                <c:pt idx="32">
                  <c:v>55.856999999999999</c:v>
                </c:pt>
                <c:pt idx="33">
                  <c:v>35.436</c:v>
                </c:pt>
                <c:pt idx="34">
                  <c:v>14.031000000000001</c:v>
                </c:pt>
                <c:pt idx="35">
                  <c:v>4.2510000000000003</c:v>
                </c:pt>
                <c:pt idx="36">
                  <c:v>12.60957</c:v>
                </c:pt>
                <c:pt idx="37">
                  <c:v>10.86173</c:v>
                </c:pt>
                <c:pt idx="38">
                  <c:v>52.929450000000003</c:v>
                </c:pt>
                <c:pt idx="39">
                  <c:v>56.901890000000002</c:v>
                </c:pt>
                <c:pt idx="40">
                  <c:v>81.775729999999996</c:v>
                </c:pt>
                <c:pt idx="41">
                  <c:v>87.876000000000005</c:v>
                </c:pt>
                <c:pt idx="42">
                  <c:v>82.102530000000002</c:v>
                </c:pt>
                <c:pt idx="43">
                  <c:v>72.846000000000004</c:v>
                </c:pt>
                <c:pt idx="44">
                  <c:v>60.631689999999999</c:v>
                </c:pt>
                <c:pt idx="45">
                  <c:v>33.521090000000001</c:v>
                </c:pt>
                <c:pt idx="46">
                  <c:v>15.341570000000001</c:v>
                </c:pt>
                <c:pt idx="47">
                  <c:v>7.7577600000000002</c:v>
                </c:pt>
                <c:pt idx="48">
                  <c:v>8.6675400000000007</c:v>
                </c:pt>
                <c:pt idx="49">
                  <c:v>13.08154</c:v>
                </c:pt>
                <c:pt idx="50">
                  <c:v>38.157089999999997</c:v>
                </c:pt>
                <c:pt idx="51">
                  <c:v>58.263249999999999</c:v>
                </c:pt>
                <c:pt idx="52">
                  <c:v>81.152709999999999</c:v>
                </c:pt>
                <c:pt idx="53">
                  <c:v>88.476249999999993</c:v>
                </c:pt>
                <c:pt idx="54">
                  <c:v>72.329009999999997</c:v>
                </c:pt>
                <c:pt idx="55">
                  <c:v>75.845479999999995</c:v>
                </c:pt>
                <c:pt idx="56">
                  <c:v>61.107700000000001</c:v>
                </c:pt>
                <c:pt idx="57">
                  <c:v>37.665149999999997</c:v>
                </c:pt>
                <c:pt idx="58">
                  <c:v>12.7552</c:v>
                </c:pt>
                <c:pt idx="59">
                  <c:v>2.7934199999999998</c:v>
                </c:pt>
                <c:pt idx="60">
                  <c:v>12.9353</c:v>
                </c:pt>
                <c:pt idx="61">
                  <c:v>19.53284</c:v>
                </c:pt>
                <c:pt idx="62">
                  <c:v>33.403849999999998</c:v>
                </c:pt>
                <c:pt idx="63">
                  <c:v>52.07432</c:v>
                </c:pt>
                <c:pt idx="64">
                  <c:v>70.735119999999995</c:v>
                </c:pt>
                <c:pt idx="65">
                  <c:v>69.702070000000006</c:v>
                </c:pt>
                <c:pt idx="66">
                  <c:v>61.655909999999999</c:v>
                </c:pt>
                <c:pt idx="67">
                  <c:v>82.993160000000003</c:v>
                </c:pt>
                <c:pt idx="68">
                  <c:v>53.990220000000001</c:v>
                </c:pt>
                <c:pt idx="69">
                  <c:v>32.283459999999998</c:v>
                </c:pt>
                <c:pt idx="70">
                  <c:v>15.68648</c:v>
                </c:pt>
                <c:pt idx="71">
                  <c:v>2.7132800000000001</c:v>
                </c:pt>
                <c:pt idx="72">
                  <c:v>12.84165</c:v>
                </c:pt>
                <c:pt idx="73">
                  <c:v>19.244450000000001</c:v>
                </c:pt>
                <c:pt idx="74">
                  <c:v>48.487949999999998</c:v>
                </c:pt>
                <c:pt idx="75">
                  <c:v>54.46434</c:v>
                </c:pt>
                <c:pt idx="76">
                  <c:v>84.191760000000002</c:v>
                </c:pt>
                <c:pt idx="77">
                  <c:v>84.458280000000002</c:v>
                </c:pt>
                <c:pt idx="78">
                  <c:v>85.792929999999998</c:v>
                </c:pt>
                <c:pt idx="79">
                  <c:v>75.163420000000002</c:v>
                </c:pt>
                <c:pt idx="80">
                  <c:v>68.212249999999997</c:v>
                </c:pt>
                <c:pt idx="81">
                  <c:v>49.232689999999998</c:v>
                </c:pt>
                <c:pt idx="82">
                  <c:v>24.30171</c:v>
                </c:pt>
                <c:pt idx="83">
                  <c:v>5.4015700000000004</c:v>
                </c:pt>
                <c:pt idx="84">
                  <c:v>16.289269999999998</c:v>
                </c:pt>
                <c:pt idx="85">
                  <c:v>35.8416</c:v>
                </c:pt>
                <c:pt idx="86">
                  <c:v>74.599670000000003</c:v>
                </c:pt>
                <c:pt idx="87">
                  <c:v>94.140839999999997</c:v>
                </c:pt>
                <c:pt idx="88">
                  <c:v>98.744129999999998</c:v>
                </c:pt>
                <c:pt idx="89">
                  <c:v>128.16363000000001</c:v>
                </c:pt>
                <c:pt idx="90">
                  <c:v>110.87812</c:v>
                </c:pt>
                <c:pt idx="91">
                  <c:v>105.28212000000001</c:v>
                </c:pt>
                <c:pt idx="92">
                  <c:v>92.596860000000007</c:v>
                </c:pt>
                <c:pt idx="93">
                  <c:v>60.243479999999998</c:v>
                </c:pt>
                <c:pt idx="94">
                  <c:v>28.8477</c:v>
                </c:pt>
                <c:pt idx="95">
                  <c:v>18.687380000000001</c:v>
                </c:pt>
                <c:pt idx="96">
                  <c:v>7.1901400000000004</c:v>
                </c:pt>
                <c:pt idx="97">
                  <c:v>30.443739999999998</c:v>
                </c:pt>
                <c:pt idx="98">
                  <c:v>78.106890000000007</c:v>
                </c:pt>
                <c:pt idx="99">
                  <c:v>99.416079999999994</c:v>
                </c:pt>
                <c:pt idx="100">
                  <c:v>110.42462999999999</c:v>
                </c:pt>
                <c:pt idx="101">
                  <c:v>103.41256</c:v>
                </c:pt>
                <c:pt idx="102">
                  <c:v>121.18827</c:v>
                </c:pt>
                <c:pt idx="103">
                  <c:v>116.29051</c:v>
                </c:pt>
                <c:pt idx="104">
                  <c:v>94.994159999999994</c:v>
                </c:pt>
                <c:pt idx="105">
                  <c:v>68.101089999999999</c:v>
                </c:pt>
                <c:pt idx="106">
                  <c:v>40.402459999999998</c:v>
                </c:pt>
                <c:pt idx="107">
                  <c:v>21.208870000000001</c:v>
                </c:pt>
                <c:pt idx="108">
                  <c:v>9.8663500000000006</c:v>
                </c:pt>
                <c:pt idx="109">
                  <c:v>32.823889999999999</c:v>
                </c:pt>
                <c:pt idx="110">
                  <c:v>75.999200000000002</c:v>
                </c:pt>
                <c:pt idx="111">
                  <c:v>112.2794</c:v>
                </c:pt>
                <c:pt idx="112">
                  <c:v>153.17198999999999</c:v>
                </c:pt>
                <c:pt idx="113">
                  <c:v>176.05289999999999</c:v>
                </c:pt>
                <c:pt idx="114">
                  <c:v>161.38150999999999</c:v>
                </c:pt>
                <c:pt idx="115">
                  <c:v>156.39274</c:v>
                </c:pt>
                <c:pt idx="116">
                  <c:v>137.58114</c:v>
                </c:pt>
                <c:pt idx="117">
                  <c:v>75.435839999999999</c:v>
                </c:pt>
                <c:pt idx="118">
                  <c:v>76.795389999999998</c:v>
                </c:pt>
                <c:pt idx="119">
                  <c:v>44.401220000000002</c:v>
                </c:pt>
                <c:pt idx="120">
                  <c:v>39.781570000000002</c:v>
                </c:pt>
                <c:pt idx="121">
                  <c:v>85.298540000000003</c:v>
                </c:pt>
                <c:pt idx="122">
                  <c:v>122.29961</c:v>
                </c:pt>
                <c:pt idx="123">
                  <c:v>164.00622999999999</c:v>
                </c:pt>
                <c:pt idx="124">
                  <c:v>190.66910999999999</c:v>
                </c:pt>
                <c:pt idx="125">
                  <c:v>222.77309</c:v>
                </c:pt>
                <c:pt idx="126">
                  <c:v>191.10153</c:v>
                </c:pt>
                <c:pt idx="127">
                  <c:v>229.16273000000001</c:v>
                </c:pt>
                <c:pt idx="128">
                  <c:v>185.71984</c:v>
                </c:pt>
                <c:pt idx="129">
                  <c:v>158.85995</c:v>
                </c:pt>
                <c:pt idx="130">
                  <c:v>107.36985</c:v>
                </c:pt>
                <c:pt idx="131">
                  <c:v>120.6536</c:v>
                </c:pt>
                <c:pt idx="132">
                  <c:v>95.319860000000006</c:v>
                </c:pt>
                <c:pt idx="133">
                  <c:v>135.24034</c:v>
                </c:pt>
                <c:pt idx="134">
                  <c:v>231.22838999999999</c:v>
                </c:pt>
                <c:pt idx="135">
                  <c:v>318.72331000000003</c:v>
                </c:pt>
                <c:pt idx="136">
                  <c:v>462.59683999999999</c:v>
                </c:pt>
                <c:pt idx="137">
                  <c:v>527.06763999999998</c:v>
                </c:pt>
                <c:pt idx="138">
                  <c:v>509.51028000000002</c:v>
                </c:pt>
                <c:pt idx="139">
                  <c:v>461.41088000000002</c:v>
                </c:pt>
                <c:pt idx="140">
                  <c:v>458.10264999999998</c:v>
                </c:pt>
                <c:pt idx="141">
                  <c:v>431.42698000000001</c:v>
                </c:pt>
                <c:pt idx="142">
                  <c:v>347.27595000000002</c:v>
                </c:pt>
                <c:pt idx="143">
                  <c:v>348.77211999999997</c:v>
                </c:pt>
                <c:pt idx="144">
                  <c:v>309.82386000000002</c:v>
                </c:pt>
                <c:pt idx="145">
                  <c:v>432.64262000000002</c:v>
                </c:pt>
                <c:pt idx="146">
                  <c:v>619.39900999999998</c:v>
                </c:pt>
                <c:pt idx="147">
                  <c:v>666.73878999999999</c:v>
                </c:pt>
                <c:pt idx="148">
                  <c:v>752.70649000000003</c:v>
                </c:pt>
                <c:pt idx="149">
                  <c:v>870.68502000000001</c:v>
                </c:pt>
                <c:pt idx="150">
                  <c:v>828.84726999999998</c:v>
                </c:pt>
                <c:pt idx="151">
                  <c:v>944.09173999999996</c:v>
                </c:pt>
                <c:pt idx="152">
                  <c:v>948.77865999999995</c:v>
                </c:pt>
                <c:pt idx="153">
                  <c:v>987.53341</c:v>
                </c:pt>
                <c:pt idx="154">
                  <c:v>824.35217999999998</c:v>
                </c:pt>
                <c:pt idx="155">
                  <c:v>850.02134000000001</c:v>
                </c:pt>
                <c:pt idx="156">
                  <c:v>751.11873000000003</c:v>
                </c:pt>
                <c:pt idx="157">
                  <c:v>834.99220000000003</c:v>
                </c:pt>
                <c:pt idx="158">
                  <c:v>1317.0937100000001</c:v>
                </c:pt>
                <c:pt idx="159">
                  <c:v>1487.09725</c:v>
                </c:pt>
                <c:pt idx="160">
                  <c:v>1749.65461</c:v>
                </c:pt>
                <c:pt idx="161">
                  <c:v>1923.3258800000001</c:v>
                </c:pt>
                <c:pt idx="162">
                  <c:v>1787.69886</c:v>
                </c:pt>
                <c:pt idx="163">
                  <c:v>1879.4820299999999</c:v>
                </c:pt>
                <c:pt idx="164">
                  <c:v>1832.2605599999999</c:v>
                </c:pt>
                <c:pt idx="165">
                  <c:v>1716.92302</c:v>
                </c:pt>
                <c:pt idx="166">
                  <c:v>1379.63993</c:v>
                </c:pt>
                <c:pt idx="167">
                  <c:v>1031.74441</c:v>
                </c:pt>
                <c:pt idx="168">
                  <c:v>1155.3506299999999</c:v>
                </c:pt>
                <c:pt idx="169">
                  <c:v>1483.55386</c:v>
                </c:pt>
                <c:pt idx="170">
                  <c:v>2072.2570300000002</c:v>
                </c:pt>
                <c:pt idx="171">
                  <c:v>2379.1181099999999</c:v>
                </c:pt>
                <c:pt idx="172">
                  <c:v>2504.1488100000001</c:v>
                </c:pt>
                <c:pt idx="173">
                  <c:v>2557.5981999999999</c:v>
                </c:pt>
                <c:pt idx="174">
                  <c:v>2627.0635499999999</c:v>
                </c:pt>
                <c:pt idx="175">
                  <c:v>2687.5532400000002</c:v>
                </c:pt>
                <c:pt idx="176">
                  <c:v>2217.1241</c:v>
                </c:pt>
                <c:pt idx="177">
                  <c:v>1909.57979</c:v>
                </c:pt>
                <c:pt idx="178">
                  <c:v>1729.6613</c:v>
                </c:pt>
                <c:pt idx="179">
                  <c:v>1569.89498</c:v>
                </c:pt>
                <c:pt idx="180">
                  <c:v>1485.8018199999999</c:v>
                </c:pt>
                <c:pt idx="181">
                  <c:v>2241.56342</c:v>
                </c:pt>
                <c:pt idx="182">
                  <c:v>2617.4522499999998</c:v>
                </c:pt>
                <c:pt idx="183">
                  <c:v>2879.6818699999999</c:v>
                </c:pt>
                <c:pt idx="184">
                  <c:v>3425.18345</c:v>
                </c:pt>
                <c:pt idx="185">
                  <c:v>3473.49784</c:v>
                </c:pt>
                <c:pt idx="186">
                  <c:v>3944.7928900000002</c:v>
                </c:pt>
                <c:pt idx="187">
                  <c:v>3969.1862299999998</c:v>
                </c:pt>
                <c:pt idx="188">
                  <c:v>3635.0692800000002</c:v>
                </c:pt>
                <c:pt idx="189">
                  <c:v>3191.2241800000002</c:v>
                </c:pt>
                <c:pt idx="190">
                  <c:v>2767.1444900000001</c:v>
                </c:pt>
                <c:pt idx="191">
                  <c:v>2423.5234399999999</c:v>
                </c:pt>
                <c:pt idx="192">
                  <c:v>2030.1950099999999</c:v>
                </c:pt>
                <c:pt idx="193">
                  <c:v>2554.9522900000002</c:v>
                </c:pt>
                <c:pt idx="194">
                  <c:v>4245.4486399999996</c:v>
                </c:pt>
                <c:pt idx="195">
                  <c:v>4695.6360999999997</c:v>
                </c:pt>
                <c:pt idx="196">
                  <c:v>5662.7555300000004</c:v>
                </c:pt>
                <c:pt idx="197">
                  <c:v>6175.2274100000004</c:v>
                </c:pt>
                <c:pt idx="198">
                  <c:v>5753.2021699999996</c:v>
                </c:pt>
                <c:pt idx="199">
                  <c:v>5434.0333499999997</c:v>
                </c:pt>
                <c:pt idx="200">
                  <c:v>5115.0857599999999</c:v>
                </c:pt>
                <c:pt idx="201">
                  <c:v>4821.3647300000002</c:v>
                </c:pt>
                <c:pt idx="202">
                  <c:v>3409.0890399999998</c:v>
                </c:pt>
                <c:pt idx="203">
                  <c:v>3389.1842999999999</c:v>
                </c:pt>
                <c:pt idx="204">
                  <c:v>3407.4688599999999</c:v>
                </c:pt>
                <c:pt idx="205">
                  <c:v>4113.0652499999997</c:v>
                </c:pt>
                <c:pt idx="206">
                  <c:v>5202.9577399999998</c:v>
                </c:pt>
                <c:pt idx="207">
                  <c:v>6248.7437600000003</c:v>
                </c:pt>
                <c:pt idx="208">
                  <c:v>7069.8726399999996</c:v>
                </c:pt>
                <c:pt idx="209">
                  <c:v>7803.6290300000001</c:v>
                </c:pt>
                <c:pt idx="210">
                  <c:v>6938.3187099999996</c:v>
                </c:pt>
                <c:pt idx="211">
                  <c:v>6980.7918300000001</c:v>
                </c:pt>
                <c:pt idx="212">
                  <c:v>6469.1359000000002</c:v>
                </c:pt>
                <c:pt idx="213">
                  <c:v>5223.29486</c:v>
                </c:pt>
                <c:pt idx="214">
                  <c:v>3958.1885900000002</c:v>
                </c:pt>
                <c:pt idx="215">
                  <c:v>3188.21693</c:v>
                </c:pt>
                <c:pt idx="216">
                  <c:v>3651.9719799999998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E40-4BF2-ADE3-04C8CD5D5E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6503256"/>
        <c:axId val="646498008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'Data Organized for Plots'!$B$55</c15:sqref>
                        </c15:formulaRef>
                      </c:ext>
                    </c:extLst>
                    <c:strCache>
                      <c:ptCount val="1"/>
                      <c:pt idx="0">
                        <c:v>Utility Scale (All Fuels) </c:v>
                      </c:pt>
                    </c:strCache>
                  </c:strRef>
                </c:tx>
                <c:spPr>
                  <a:ln w="19050" cap="rnd">
                    <a:solidFill>
                      <a:schemeClr val="tx1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'Data Organized for Plots'!$C$54:$HK$54</c15:sqref>
                        </c15:formulaRef>
                      </c:ext>
                    </c:extLst>
                    <c:numCache>
                      <c:formatCode>mmm\-yy</c:formatCode>
                      <c:ptCount val="217"/>
                      <c:pt idx="0">
                        <c:v>36892</c:v>
                      </c:pt>
                      <c:pt idx="1">
                        <c:v>36923</c:v>
                      </c:pt>
                      <c:pt idx="2">
                        <c:v>36951</c:v>
                      </c:pt>
                      <c:pt idx="3">
                        <c:v>36982</c:v>
                      </c:pt>
                      <c:pt idx="4">
                        <c:v>37012</c:v>
                      </c:pt>
                      <c:pt idx="5">
                        <c:v>37043</c:v>
                      </c:pt>
                      <c:pt idx="6">
                        <c:v>37073</c:v>
                      </c:pt>
                      <c:pt idx="7">
                        <c:v>37104</c:v>
                      </c:pt>
                      <c:pt idx="8">
                        <c:v>37135</c:v>
                      </c:pt>
                      <c:pt idx="9">
                        <c:v>37165</c:v>
                      </c:pt>
                      <c:pt idx="10">
                        <c:v>37196</c:v>
                      </c:pt>
                      <c:pt idx="11">
                        <c:v>37226</c:v>
                      </c:pt>
                      <c:pt idx="12">
                        <c:v>37257</c:v>
                      </c:pt>
                      <c:pt idx="13">
                        <c:v>37288</c:v>
                      </c:pt>
                      <c:pt idx="14">
                        <c:v>37316</c:v>
                      </c:pt>
                      <c:pt idx="15">
                        <c:v>37347</c:v>
                      </c:pt>
                      <c:pt idx="16">
                        <c:v>37377</c:v>
                      </c:pt>
                      <c:pt idx="17">
                        <c:v>37408</c:v>
                      </c:pt>
                      <c:pt idx="18">
                        <c:v>37438</c:v>
                      </c:pt>
                      <c:pt idx="19">
                        <c:v>37469</c:v>
                      </c:pt>
                      <c:pt idx="20">
                        <c:v>37500</c:v>
                      </c:pt>
                      <c:pt idx="21">
                        <c:v>37530</c:v>
                      </c:pt>
                      <c:pt idx="22">
                        <c:v>37561</c:v>
                      </c:pt>
                      <c:pt idx="23">
                        <c:v>37591</c:v>
                      </c:pt>
                      <c:pt idx="24">
                        <c:v>37622</c:v>
                      </c:pt>
                      <c:pt idx="25">
                        <c:v>37653</c:v>
                      </c:pt>
                      <c:pt idx="26">
                        <c:v>37681</c:v>
                      </c:pt>
                      <c:pt idx="27">
                        <c:v>37712</c:v>
                      </c:pt>
                      <c:pt idx="28">
                        <c:v>37742</c:v>
                      </c:pt>
                      <c:pt idx="29">
                        <c:v>37773</c:v>
                      </c:pt>
                      <c:pt idx="30">
                        <c:v>37803</c:v>
                      </c:pt>
                      <c:pt idx="31">
                        <c:v>37834</c:v>
                      </c:pt>
                      <c:pt idx="32">
                        <c:v>37865</c:v>
                      </c:pt>
                      <c:pt idx="33">
                        <c:v>37895</c:v>
                      </c:pt>
                      <c:pt idx="34">
                        <c:v>37926</c:v>
                      </c:pt>
                      <c:pt idx="35">
                        <c:v>37956</c:v>
                      </c:pt>
                      <c:pt idx="36">
                        <c:v>37987</c:v>
                      </c:pt>
                      <c:pt idx="37">
                        <c:v>38018</c:v>
                      </c:pt>
                      <c:pt idx="38">
                        <c:v>38047</c:v>
                      </c:pt>
                      <c:pt idx="39">
                        <c:v>38078</c:v>
                      </c:pt>
                      <c:pt idx="40">
                        <c:v>38108</c:v>
                      </c:pt>
                      <c:pt idx="41">
                        <c:v>38139</c:v>
                      </c:pt>
                      <c:pt idx="42">
                        <c:v>38169</c:v>
                      </c:pt>
                      <c:pt idx="43">
                        <c:v>38200</c:v>
                      </c:pt>
                      <c:pt idx="44">
                        <c:v>38231</c:v>
                      </c:pt>
                      <c:pt idx="45">
                        <c:v>38261</c:v>
                      </c:pt>
                      <c:pt idx="46">
                        <c:v>38292</c:v>
                      </c:pt>
                      <c:pt idx="47">
                        <c:v>38322</c:v>
                      </c:pt>
                      <c:pt idx="48">
                        <c:v>38353</c:v>
                      </c:pt>
                      <c:pt idx="49">
                        <c:v>38384</c:v>
                      </c:pt>
                      <c:pt idx="50">
                        <c:v>38412</c:v>
                      </c:pt>
                      <c:pt idx="51">
                        <c:v>38443</c:v>
                      </c:pt>
                      <c:pt idx="52">
                        <c:v>38473</c:v>
                      </c:pt>
                      <c:pt idx="53">
                        <c:v>38504</c:v>
                      </c:pt>
                      <c:pt idx="54">
                        <c:v>38534</c:v>
                      </c:pt>
                      <c:pt idx="55">
                        <c:v>38565</c:v>
                      </c:pt>
                      <c:pt idx="56">
                        <c:v>38596</c:v>
                      </c:pt>
                      <c:pt idx="57">
                        <c:v>38626</c:v>
                      </c:pt>
                      <c:pt idx="58">
                        <c:v>38657</c:v>
                      </c:pt>
                      <c:pt idx="59">
                        <c:v>38687</c:v>
                      </c:pt>
                      <c:pt idx="60">
                        <c:v>38718</c:v>
                      </c:pt>
                      <c:pt idx="61">
                        <c:v>38749</c:v>
                      </c:pt>
                      <c:pt idx="62">
                        <c:v>38777</c:v>
                      </c:pt>
                      <c:pt idx="63">
                        <c:v>38808</c:v>
                      </c:pt>
                      <c:pt idx="64">
                        <c:v>38838</c:v>
                      </c:pt>
                      <c:pt idx="65">
                        <c:v>38869</c:v>
                      </c:pt>
                      <c:pt idx="66">
                        <c:v>38899</c:v>
                      </c:pt>
                      <c:pt idx="67">
                        <c:v>38930</c:v>
                      </c:pt>
                      <c:pt idx="68">
                        <c:v>38961</c:v>
                      </c:pt>
                      <c:pt idx="69">
                        <c:v>38991</c:v>
                      </c:pt>
                      <c:pt idx="70">
                        <c:v>39022</c:v>
                      </c:pt>
                      <c:pt idx="71">
                        <c:v>39052</c:v>
                      </c:pt>
                      <c:pt idx="72">
                        <c:v>39083</c:v>
                      </c:pt>
                      <c:pt idx="73">
                        <c:v>39114</c:v>
                      </c:pt>
                      <c:pt idx="74">
                        <c:v>39142</c:v>
                      </c:pt>
                      <c:pt idx="75">
                        <c:v>39173</c:v>
                      </c:pt>
                      <c:pt idx="76">
                        <c:v>39203</c:v>
                      </c:pt>
                      <c:pt idx="77">
                        <c:v>39234</c:v>
                      </c:pt>
                      <c:pt idx="78">
                        <c:v>39264</c:v>
                      </c:pt>
                      <c:pt idx="79">
                        <c:v>39295</c:v>
                      </c:pt>
                      <c:pt idx="80">
                        <c:v>39326</c:v>
                      </c:pt>
                      <c:pt idx="81">
                        <c:v>39356</c:v>
                      </c:pt>
                      <c:pt idx="82">
                        <c:v>39387</c:v>
                      </c:pt>
                      <c:pt idx="83">
                        <c:v>39417</c:v>
                      </c:pt>
                      <c:pt idx="84">
                        <c:v>39448</c:v>
                      </c:pt>
                      <c:pt idx="85">
                        <c:v>39479</c:v>
                      </c:pt>
                      <c:pt idx="86">
                        <c:v>39508</c:v>
                      </c:pt>
                      <c:pt idx="87">
                        <c:v>39539</c:v>
                      </c:pt>
                      <c:pt idx="88">
                        <c:v>39569</c:v>
                      </c:pt>
                      <c:pt idx="89">
                        <c:v>39600</c:v>
                      </c:pt>
                      <c:pt idx="90">
                        <c:v>39630</c:v>
                      </c:pt>
                      <c:pt idx="91">
                        <c:v>39661</c:v>
                      </c:pt>
                      <c:pt idx="92">
                        <c:v>39692</c:v>
                      </c:pt>
                      <c:pt idx="93">
                        <c:v>39722</c:v>
                      </c:pt>
                      <c:pt idx="94">
                        <c:v>39753</c:v>
                      </c:pt>
                      <c:pt idx="95">
                        <c:v>39783</c:v>
                      </c:pt>
                      <c:pt idx="96">
                        <c:v>39814</c:v>
                      </c:pt>
                      <c:pt idx="97">
                        <c:v>39845</c:v>
                      </c:pt>
                      <c:pt idx="98">
                        <c:v>39873</c:v>
                      </c:pt>
                      <c:pt idx="99">
                        <c:v>39904</c:v>
                      </c:pt>
                      <c:pt idx="100">
                        <c:v>39934</c:v>
                      </c:pt>
                      <c:pt idx="101">
                        <c:v>39965</c:v>
                      </c:pt>
                      <c:pt idx="102">
                        <c:v>39995</c:v>
                      </c:pt>
                      <c:pt idx="103">
                        <c:v>40026</c:v>
                      </c:pt>
                      <c:pt idx="104">
                        <c:v>40057</c:v>
                      </c:pt>
                      <c:pt idx="105">
                        <c:v>40087</c:v>
                      </c:pt>
                      <c:pt idx="106">
                        <c:v>40118</c:v>
                      </c:pt>
                      <c:pt idx="107">
                        <c:v>40148</c:v>
                      </c:pt>
                      <c:pt idx="108">
                        <c:v>40179</c:v>
                      </c:pt>
                      <c:pt idx="109">
                        <c:v>40210</c:v>
                      </c:pt>
                      <c:pt idx="110">
                        <c:v>40238</c:v>
                      </c:pt>
                      <c:pt idx="111">
                        <c:v>40269</c:v>
                      </c:pt>
                      <c:pt idx="112">
                        <c:v>40299</c:v>
                      </c:pt>
                      <c:pt idx="113">
                        <c:v>40330</c:v>
                      </c:pt>
                      <c:pt idx="114">
                        <c:v>40360</c:v>
                      </c:pt>
                      <c:pt idx="115">
                        <c:v>40391</c:v>
                      </c:pt>
                      <c:pt idx="116">
                        <c:v>40422</c:v>
                      </c:pt>
                      <c:pt idx="117">
                        <c:v>40452</c:v>
                      </c:pt>
                      <c:pt idx="118">
                        <c:v>40483</c:v>
                      </c:pt>
                      <c:pt idx="119">
                        <c:v>40513</c:v>
                      </c:pt>
                      <c:pt idx="120">
                        <c:v>40544</c:v>
                      </c:pt>
                      <c:pt idx="121">
                        <c:v>40575</c:v>
                      </c:pt>
                      <c:pt idx="122">
                        <c:v>40603</c:v>
                      </c:pt>
                      <c:pt idx="123">
                        <c:v>40634</c:v>
                      </c:pt>
                      <c:pt idx="124">
                        <c:v>40664</c:v>
                      </c:pt>
                      <c:pt idx="125">
                        <c:v>40695</c:v>
                      </c:pt>
                      <c:pt idx="126">
                        <c:v>40725</c:v>
                      </c:pt>
                      <c:pt idx="127">
                        <c:v>40756</c:v>
                      </c:pt>
                      <c:pt idx="128">
                        <c:v>40787</c:v>
                      </c:pt>
                      <c:pt idx="129">
                        <c:v>40817</c:v>
                      </c:pt>
                      <c:pt idx="130">
                        <c:v>40848</c:v>
                      </c:pt>
                      <c:pt idx="131">
                        <c:v>40878</c:v>
                      </c:pt>
                      <c:pt idx="132">
                        <c:v>40909</c:v>
                      </c:pt>
                      <c:pt idx="133">
                        <c:v>40940</c:v>
                      </c:pt>
                      <c:pt idx="134">
                        <c:v>40969</c:v>
                      </c:pt>
                      <c:pt idx="135">
                        <c:v>41000</c:v>
                      </c:pt>
                      <c:pt idx="136">
                        <c:v>41030</c:v>
                      </c:pt>
                      <c:pt idx="137">
                        <c:v>41061</c:v>
                      </c:pt>
                      <c:pt idx="138">
                        <c:v>41091</c:v>
                      </c:pt>
                      <c:pt idx="139">
                        <c:v>41122</c:v>
                      </c:pt>
                      <c:pt idx="140">
                        <c:v>41153</c:v>
                      </c:pt>
                      <c:pt idx="141">
                        <c:v>41183</c:v>
                      </c:pt>
                      <c:pt idx="142">
                        <c:v>41214</c:v>
                      </c:pt>
                      <c:pt idx="143">
                        <c:v>41244</c:v>
                      </c:pt>
                      <c:pt idx="144">
                        <c:v>41275</c:v>
                      </c:pt>
                      <c:pt idx="145">
                        <c:v>41306</c:v>
                      </c:pt>
                      <c:pt idx="146">
                        <c:v>41334</c:v>
                      </c:pt>
                      <c:pt idx="147">
                        <c:v>41365</c:v>
                      </c:pt>
                      <c:pt idx="148">
                        <c:v>41395</c:v>
                      </c:pt>
                      <c:pt idx="149">
                        <c:v>41426</c:v>
                      </c:pt>
                      <c:pt idx="150">
                        <c:v>41456</c:v>
                      </c:pt>
                      <c:pt idx="151">
                        <c:v>41487</c:v>
                      </c:pt>
                      <c:pt idx="152">
                        <c:v>41518</c:v>
                      </c:pt>
                      <c:pt idx="153">
                        <c:v>41548</c:v>
                      </c:pt>
                      <c:pt idx="154">
                        <c:v>41579</c:v>
                      </c:pt>
                      <c:pt idx="155">
                        <c:v>41609</c:v>
                      </c:pt>
                      <c:pt idx="156">
                        <c:v>41640</c:v>
                      </c:pt>
                      <c:pt idx="157">
                        <c:v>41671</c:v>
                      </c:pt>
                      <c:pt idx="158">
                        <c:v>41699</c:v>
                      </c:pt>
                      <c:pt idx="159">
                        <c:v>41730</c:v>
                      </c:pt>
                      <c:pt idx="160">
                        <c:v>41760</c:v>
                      </c:pt>
                      <c:pt idx="161">
                        <c:v>41791</c:v>
                      </c:pt>
                      <c:pt idx="162">
                        <c:v>41821</c:v>
                      </c:pt>
                      <c:pt idx="163">
                        <c:v>41852</c:v>
                      </c:pt>
                      <c:pt idx="164">
                        <c:v>41883</c:v>
                      </c:pt>
                      <c:pt idx="165">
                        <c:v>41913</c:v>
                      </c:pt>
                      <c:pt idx="166">
                        <c:v>41944</c:v>
                      </c:pt>
                      <c:pt idx="167">
                        <c:v>41974</c:v>
                      </c:pt>
                      <c:pt idx="168">
                        <c:v>42005</c:v>
                      </c:pt>
                      <c:pt idx="169">
                        <c:v>42036</c:v>
                      </c:pt>
                      <c:pt idx="170">
                        <c:v>42064</c:v>
                      </c:pt>
                      <c:pt idx="171">
                        <c:v>42095</c:v>
                      </c:pt>
                      <c:pt idx="172">
                        <c:v>42125</c:v>
                      </c:pt>
                      <c:pt idx="173">
                        <c:v>42156</c:v>
                      </c:pt>
                      <c:pt idx="174">
                        <c:v>42186</c:v>
                      </c:pt>
                      <c:pt idx="175">
                        <c:v>42217</c:v>
                      </c:pt>
                      <c:pt idx="176">
                        <c:v>42248</c:v>
                      </c:pt>
                      <c:pt idx="177">
                        <c:v>42278</c:v>
                      </c:pt>
                      <c:pt idx="178">
                        <c:v>42309</c:v>
                      </c:pt>
                      <c:pt idx="179">
                        <c:v>42339</c:v>
                      </c:pt>
                      <c:pt idx="180">
                        <c:v>42370</c:v>
                      </c:pt>
                      <c:pt idx="181">
                        <c:v>42401</c:v>
                      </c:pt>
                      <c:pt idx="182">
                        <c:v>42430</c:v>
                      </c:pt>
                      <c:pt idx="183">
                        <c:v>42461</c:v>
                      </c:pt>
                      <c:pt idx="184">
                        <c:v>42491</c:v>
                      </c:pt>
                      <c:pt idx="185">
                        <c:v>42522</c:v>
                      </c:pt>
                      <c:pt idx="186">
                        <c:v>42552</c:v>
                      </c:pt>
                      <c:pt idx="187">
                        <c:v>42583</c:v>
                      </c:pt>
                      <c:pt idx="188">
                        <c:v>42614</c:v>
                      </c:pt>
                      <c:pt idx="189">
                        <c:v>42644</c:v>
                      </c:pt>
                      <c:pt idx="190">
                        <c:v>42675</c:v>
                      </c:pt>
                      <c:pt idx="191">
                        <c:v>42705</c:v>
                      </c:pt>
                      <c:pt idx="192">
                        <c:v>42736</c:v>
                      </c:pt>
                      <c:pt idx="193">
                        <c:v>42767</c:v>
                      </c:pt>
                      <c:pt idx="194">
                        <c:v>42795</c:v>
                      </c:pt>
                      <c:pt idx="195">
                        <c:v>42826</c:v>
                      </c:pt>
                      <c:pt idx="196">
                        <c:v>42856</c:v>
                      </c:pt>
                      <c:pt idx="197">
                        <c:v>42887</c:v>
                      </c:pt>
                      <c:pt idx="198">
                        <c:v>42917</c:v>
                      </c:pt>
                      <c:pt idx="199">
                        <c:v>42948</c:v>
                      </c:pt>
                      <c:pt idx="200">
                        <c:v>42979</c:v>
                      </c:pt>
                      <c:pt idx="201">
                        <c:v>43009</c:v>
                      </c:pt>
                      <c:pt idx="202">
                        <c:v>43040</c:v>
                      </c:pt>
                      <c:pt idx="203">
                        <c:v>43070</c:v>
                      </c:pt>
                      <c:pt idx="204">
                        <c:v>43101</c:v>
                      </c:pt>
                      <c:pt idx="205">
                        <c:v>43132</c:v>
                      </c:pt>
                      <c:pt idx="206">
                        <c:v>43160</c:v>
                      </c:pt>
                      <c:pt idx="207">
                        <c:v>43191</c:v>
                      </c:pt>
                      <c:pt idx="208">
                        <c:v>43221</c:v>
                      </c:pt>
                      <c:pt idx="209">
                        <c:v>43252</c:v>
                      </c:pt>
                      <c:pt idx="210">
                        <c:v>43282</c:v>
                      </c:pt>
                      <c:pt idx="211">
                        <c:v>43313</c:v>
                      </c:pt>
                      <c:pt idx="212">
                        <c:v>43344</c:v>
                      </c:pt>
                      <c:pt idx="213">
                        <c:v>43374</c:v>
                      </c:pt>
                      <c:pt idx="214">
                        <c:v>43405</c:v>
                      </c:pt>
                      <c:pt idx="215">
                        <c:v>43435</c:v>
                      </c:pt>
                      <c:pt idx="216">
                        <c:v>43466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'Data Organized for Plots'!$C$55:$HJ$55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216"/>
                      <c:pt idx="0">
                        <c:v>332493.15999999997</c:v>
                      </c:pt>
                      <c:pt idx="1">
                        <c:v>282940.19799999997</c:v>
                      </c:pt>
                      <c:pt idx="2">
                        <c:v>300706.54399999999</c:v>
                      </c:pt>
                      <c:pt idx="3">
                        <c:v>278078.87099999998</c:v>
                      </c:pt>
                      <c:pt idx="4">
                        <c:v>300491.62099999998</c:v>
                      </c:pt>
                      <c:pt idx="5">
                        <c:v>327693.978</c:v>
                      </c:pt>
                      <c:pt idx="6">
                        <c:v>357613.7</c:v>
                      </c:pt>
                      <c:pt idx="7">
                        <c:v>370532.82799999998</c:v>
                      </c:pt>
                      <c:pt idx="8">
                        <c:v>306928.86599999998</c:v>
                      </c:pt>
                      <c:pt idx="9">
                        <c:v>294733.61300000001</c:v>
                      </c:pt>
                      <c:pt idx="10">
                        <c:v>278933.94199999998</c:v>
                      </c:pt>
                      <c:pt idx="11">
                        <c:v>305496.32799999998</c:v>
                      </c:pt>
                      <c:pt idx="12">
                        <c:v>319941.47600000002</c:v>
                      </c:pt>
                      <c:pt idx="13">
                        <c:v>281825.712</c:v>
                      </c:pt>
                      <c:pt idx="14">
                        <c:v>302549.011</c:v>
                      </c:pt>
                      <c:pt idx="15">
                        <c:v>289848.25300000003</c:v>
                      </c:pt>
                      <c:pt idx="16">
                        <c:v>307674.56900000002</c:v>
                      </c:pt>
                      <c:pt idx="17">
                        <c:v>341023.14399999997</c:v>
                      </c:pt>
                      <c:pt idx="18">
                        <c:v>381542.10700000002</c:v>
                      </c:pt>
                      <c:pt idx="19">
                        <c:v>374585.81900000002</c:v>
                      </c:pt>
                      <c:pt idx="20">
                        <c:v>331279.43400000001</c:v>
                      </c:pt>
                      <c:pt idx="21">
                        <c:v>307059.46000000002</c:v>
                      </c:pt>
                      <c:pt idx="22">
                        <c:v>296289.56099999999</c:v>
                      </c:pt>
                      <c:pt idx="23">
                        <c:v>324833.70500000002</c:v>
                      </c:pt>
                      <c:pt idx="24">
                        <c:v>341988.90100000001</c:v>
                      </c:pt>
                      <c:pt idx="25">
                        <c:v>299248.777</c:v>
                      </c:pt>
                      <c:pt idx="26">
                        <c:v>304317.26500000001</c:v>
                      </c:pt>
                      <c:pt idx="27">
                        <c:v>285755.69900000002</c:v>
                      </c:pt>
                      <c:pt idx="28">
                        <c:v>307544.88699999999</c:v>
                      </c:pt>
                      <c:pt idx="29">
                        <c:v>328693.69799999997</c:v>
                      </c:pt>
                      <c:pt idx="30">
                        <c:v>374396.05</c:v>
                      </c:pt>
                      <c:pt idx="31">
                        <c:v>381816.31900000002</c:v>
                      </c:pt>
                      <c:pt idx="32">
                        <c:v>323135.53399999999</c:v>
                      </c:pt>
                      <c:pt idx="33">
                        <c:v>306740.93300000002</c:v>
                      </c:pt>
                      <c:pt idx="34">
                        <c:v>297866.71100000001</c:v>
                      </c:pt>
                      <c:pt idx="35">
                        <c:v>331680.43</c:v>
                      </c:pt>
                      <c:pt idx="36">
                        <c:v>346545.62699000002</c:v>
                      </c:pt>
                      <c:pt idx="37">
                        <c:v>314279.90954000002</c:v>
                      </c:pt>
                      <c:pt idx="38">
                        <c:v>308812.09551999997</c:v>
                      </c:pt>
                      <c:pt idx="39">
                        <c:v>290559.91417</c:v>
                      </c:pt>
                      <c:pt idx="40">
                        <c:v>327380.26364000002</c:v>
                      </c:pt>
                      <c:pt idx="41">
                        <c:v>345085.07883000001</c:v>
                      </c:pt>
                      <c:pt idx="42">
                        <c:v>377331.69712999999</c:v>
                      </c:pt>
                      <c:pt idx="43">
                        <c:v>368439.03706</c:v>
                      </c:pt>
                      <c:pt idx="44">
                        <c:v>335622.19789000001</c:v>
                      </c:pt>
                      <c:pt idx="45">
                        <c:v>312450.22288000002</c:v>
                      </c:pt>
                      <c:pt idx="46">
                        <c:v>302101.2562</c:v>
                      </c:pt>
                      <c:pt idx="47">
                        <c:v>341947.96341999999</c:v>
                      </c:pt>
                      <c:pt idx="48">
                        <c:v>343121.45335999998</c:v>
                      </c:pt>
                      <c:pt idx="49">
                        <c:v>298500.31557999999</c:v>
                      </c:pt>
                      <c:pt idx="50">
                        <c:v>317458.27645</c:v>
                      </c:pt>
                      <c:pt idx="51">
                        <c:v>289562.39987000002</c:v>
                      </c:pt>
                      <c:pt idx="52">
                        <c:v>315062.10993999999</c:v>
                      </c:pt>
                      <c:pt idx="53">
                        <c:v>363671.63601999998</c:v>
                      </c:pt>
                      <c:pt idx="54">
                        <c:v>402273.84645999997</c:v>
                      </c:pt>
                      <c:pt idx="55">
                        <c:v>404940.68106999999</c:v>
                      </c:pt>
                      <c:pt idx="56">
                        <c:v>350217.80050999997</c:v>
                      </c:pt>
                      <c:pt idx="57">
                        <c:v>316397.92361</c:v>
                      </c:pt>
                      <c:pt idx="58">
                        <c:v>306115.23622999998</c:v>
                      </c:pt>
                      <c:pt idx="59">
                        <c:v>348101.07055</c:v>
                      </c:pt>
                      <c:pt idx="60">
                        <c:v>328657.73849000002</c:v>
                      </c:pt>
                      <c:pt idx="61">
                        <c:v>307333.43002999999</c:v>
                      </c:pt>
                      <c:pt idx="62">
                        <c:v>318729.79960999999</c:v>
                      </c:pt>
                      <c:pt idx="63">
                        <c:v>297858.07754000003</c:v>
                      </c:pt>
                      <c:pt idx="64">
                        <c:v>330615.57003</c:v>
                      </c:pt>
                      <c:pt idx="65">
                        <c:v>364259.79755999998</c:v>
                      </c:pt>
                      <c:pt idx="66">
                        <c:v>410420.79333000001</c:v>
                      </c:pt>
                      <c:pt idx="67">
                        <c:v>407762.53636000003</c:v>
                      </c:pt>
                      <c:pt idx="68">
                        <c:v>332055.32084</c:v>
                      </c:pt>
                      <c:pt idx="69">
                        <c:v>321567.09130999999</c:v>
                      </c:pt>
                      <c:pt idx="70">
                        <c:v>309158.82642</c:v>
                      </c:pt>
                      <c:pt idx="71">
                        <c:v>336283.24589999998</c:v>
                      </c:pt>
                      <c:pt idx="72">
                        <c:v>353531.09477000003</c:v>
                      </c:pt>
                      <c:pt idx="73">
                        <c:v>323230.39483</c:v>
                      </c:pt>
                      <c:pt idx="74">
                        <c:v>320471.24252999999</c:v>
                      </c:pt>
                      <c:pt idx="75">
                        <c:v>303129.06359999999</c:v>
                      </c:pt>
                      <c:pt idx="76">
                        <c:v>330202.75802000001</c:v>
                      </c:pt>
                      <c:pt idx="77">
                        <c:v>362754.87722000002</c:v>
                      </c:pt>
                      <c:pt idx="78">
                        <c:v>393226.43225000001</c:v>
                      </c:pt>
                      <c:pt idx="79">
                        <c:v>421796.65927</c:v>
                      </c:pt>
                      <c:pt idx="80">
                        <c:v>355393.91185999999</c:v>
                      </c:pt>
                      <c:pt idx="81">
                        <c:v>332615.41638000001</c:v>
                      </c:pt>
                      <c:pt idx="82">
                        <c:v>314102.54259999999</c:v>
                      </c:pt>
                      <c:pt idx="83">
                        <c:v>346290.33052000002</c:v>
                      </c:pt>
                      <c:pt idx="84">
                        <c:v>362998.42904000002</c:v>
                      </c:pt>
                      <c:pt idx="85">
                        <c:v>325105.59710000001</c:v>
                      </c:pt>
                      <c:pt idx="86">
                        <c:v>324629.84959</c:v>
                      </c:pt>
                      <c:pt idx="87">
                        <c:v>305865.03122</c:v>
                      </c:pt>
                      <c:pt idx="88">
                        <c:v>325244.80192</c:v>
                      </c:pt>
                      <c:pt idx="89">
                        <c:v>373109.02691000002</c:v>
                      </c:pt>
                      <c:pt idx="90">
                        <c:v>402900.33623999998</c:v>
                      </c:pt>
                      <c:pt idx="91">
                        <c:v>388986.71876999998</c:v>
                      </c:pt>
                      <c:pt idx="92">
                        <c:v>338056.12998999999</c:v>
                      </c:pt>
                      <c:pt idx="93">
                        <c:v>318547.34311000002</c:v>
                      </c:pt>
                      <c:pt idx="94">
                        <c:v>310046.24119999999</c:v>
                      </c:pt>
                      <c:pt idx="95">
                        <c:v>343898.25446999999</c:v>
                      </c:pt>
                      <c:pt idx="96">
                        <c:v>354992.63621000003</c:v>
                      </c:pt>
                      <c:pt idx="97">
                        <c:v>300887.39769000001</c:v>
                      </c:pt>
                      <c:pt idx="98">
                        <c:v>310602.96380999999</c:v>
                      </c:pt>
                      <c:pt idx="99">
                        <c:v>289537.25513000001</c:v>
                      </c:pt>
                      <c:pt idx="100">
                        <c:v>311305.87215000001</c:v>
                      </c:pt>
                      <c:pt idx="101">
                        <c:v>347658.24125999998</c:v>
                      </c:pt>
                      <c:pt idx="102">
                        <c:v>372542.22554000001</c:v>
                      </c:pt>
                      <c:pt idx="103">
                        <c:v>381221.41693000001</c:v>
                      </c:pt>
                      <c:pt idx="104">
                        <c:v>327400.61189</c:v>
                      </c:pt>
                      <c:pt idx="105">
                        <c:v>307040.34065000003</c:v>
                      </c:pt>
                      <c:pt idx="106">
                        <c:v>296634.66996000003</c:v>
                      </c:pt>
                      <c:pt idx="107">
                        <c:v>350507.29527</c:v>
                      </c:pt>
                      <c:pt idx="108">
                        <c:v>360957.16694999998</c:v>
                      </c:pt>
                      <c:pt idx="109">
                        <c:v>319734.72667</c:v>
                      </c:pt>
                      <c:pt idx="110">
                        <c:v>312167.64032000001</c:v>
                      </c:pt>
                      <c:pt idx="111">
                        <c:v>287800.22655999998</c:v>
                      </c:pt>
                      <c:pt idx="112">
                        <c:v>327936.49154999998</c:v>
                      </c:pt>
                      <c:pt idx="113">
                        <c:v>375759.47837999999</c:v>
                      </c:pt>
                      <c:pt idx="114">
                        <c:v>409725.44034999999</c:v>
                      </c:pt>
                      <c:pt idx="115">
                        <c:v>408884.15536999999</c:v>
                      </c:pt>
                      <c:pt idx="116">
                        <c:v>346045.17181999999</c:v>
                      </c:pt>
                      <c:pt idx="117">
                        <c:v>307920.69056000002</c:v>
                      </c:pt>
                      <c:pt idx="118">
                        <c:v>306009.62912</c:v>
                      </c:pt>
                      <c:pt idx="119">
                        <c:v>362119.08129</c:v>
                      </c:pt>
                      <c:pt idx="120">
                        <c:v>362871.89295000001</c:v>
                      </c:pt>
                      <c:pt idx="121">
                        <c:v>313126.60704999999</c:v>
                      </c:pt>
                      <c:pt idx="122">
                        <c:v>318709.94089999999</c:v>
                      </c:pt>
                      <c:pt idx="123">
                        <c:v>302400.72444000002</c:v>
                      </c:pt>
                      <c:pt idx="124">
                        <c:v>323628.23804999999</c:v>
                      </c:pt>
                      <c:pt idx="125">
                        <c:v>367727.01500000001</c:v>
                      </c:pt>
                      <c:pt idx="126">
                        <c:v>418692.75464</c:v>
                      </c:pt>
                      <c:pt idx="127">
                        <c:v>406511.31471000001</c:v>
                      </c:pt>
                      <c:pt idx="128">
                        <c:v>337931.31760000001</c:v>
                      </c:pt>
                      <c:pt idx="129">
                        <c:v>308698.50358000002</c:v>
                      </c:pt>
                      <c:pt idx="130">
                        <c:v>304102.15444000001</c:v>
                      </c:pt>
                      <c:pt idx="131">
                        <c:v>335740.46276000002</c:v>
                      </c:pt>
                      <c:pt idx="132">
                        <c:v>339526.48011</c:v>
                      </c:pt>
                      <c:pt idx="133">
                        <c:v>309389.43251999997</c:v>
                      </c:pt>
                      <c:pt idx="134">
                        <c:v>309089.55206999998</c:v>
                      </c:pt>
                      <c:pt idx="135">
                        <c:v>295229.20493000001</c:v>
                      </c:pt>
                      <c:pt idx="136">
                        <c:v>336516.15597000002</c:v>
                      </c:pt>
                      <c:pt idx="137">
                        <c:v>360825.38089999999</c:v>
                      </c:pt>
                      <c:pt idx="138">
                        <c:v>414641.21747999999</c:v>
                      </c:pt>
                      <c:pt idx="139">
                        <c:v>395699.74917000002</c:v>
                      </c:pt>
                      <c:pt idx="140">
                        <c:v>334585.56266</c:v>
                      </c:pt>
                      <c:pt idx="141">
                        <c:v>311651.93070000003</c:v>
                      </c:pt>
                      <c:pt idx="142">
                        <c:v>305975.85100999998</c:v>
                      </c:pt>
                      <c:pt idx="143">
                        <c:v>334634.74914999999</c:v>
                      </c:pt>
                      <c:pt idx="144">
                        <c:v>348967.37792</c:v>
                      </c:pt>
                      <c:pt idx="145">
                        <c:v>309728.08</c:v>
                      </c:pt>
                      <c:pt idx="146">
                        <c:v>325398.83402000001</c:v>
                      </c:pt>
                      <c:pt idx="147">
                        <c:v>299332.86830999999</c:v>
                      </c:pt>
                      <c:pt idx="148">
                        <c:v>322155.64042000001</c:v>
                      </c:pt>
                      <c:pt idx="149">
                        <c:v>356822.64723</c:v>
                      </c:pt>
                      <c:pt idx="150">
                        <c:v>394845.62079999998</c:v>
                      </c:pt>
                      <c:pt idx="151">
                        <c:v>385285.74514999997</c:v>
                      </c:pt>
                      <c:pt idx="152">
                        <c:v>340940.90155000001</c:v>
                      </c:pt>
                      <c:pt idx="153">
                        <c:v>314925.46247000003</c:v>
                      </c:pt>
                      <c:pt idx="154">
                        <c:v>314539.64185000001</c:v>
                      </c:pt>
                      <c:pt idx="155">
                        <c:v>353021.24773</c:v>
                      </c:pt>
                      <c:pt idx="156">
                        <c:v>377254.71096</c:v>
                      </c:pt>
                      <c:pt idx="157">
                        <c:v>324348.43554999999</c:v>
                      </c:pt>
                      <c:pt idx="158">
                        <c:v>331823.05904000002</c:v>
                      </c:pt>
                      <c:pt idx="159">
                        <c:v>297630.58763000002</c:v>
                      </c:pt>
                      <c:pt idx="160">
                        <c:v>324724.30012000003</c:v>
                      </c:pt>
                      <c:pt idx="161">
                        <c:v>357844.04271000001</c:v>
                      </c:pt>
                      <c:pt idx="162">
                        <c:v>385779.55148000002</c:v>
                      </c:pt>
                      <c:pt idx="163">
                        <c:v>384341.14825000003</c:v>
                      </c:pt>
                      <c:pt idx="164">
                        <c:v>339886.50552000001</c:v>
                      </c:pt>
                      <c:pt idx="165">
                        <c:v>314521.99848000001</c:v>
                      </c:pt>
                      <c:pt idx="166">
                        <c:v>317495.00913000002</c:v>
                      </c:pt>
                      <c:pt idx="167">
                        <c:v>337956.65593000001</c:v>
                      </c:pt>
                      <c:pt idx="168">
                        <c:v>360455.16729000001</c:v>
                      </c:pt>
                      <c:pt idx="169">
                        <c:v>334475.54641000001</c:v>
                      </c:pt>
                      <c:pt idx="170">
                        <c:v>324191.89356</c:v>
                      </c:pt>
                      <c:pt idx="171">
                        <c:v>294133.34243999998</c:v>
                      </c:pt>
                      <c:pt idx="172">
                        <c:v>322086.91211999999</c:v>
                      </c:pt>
                      <c:pt idx="173">
                        <c:v>362409.20183999999</c:v>
                      </c:pt>
                      <c:pt idx="174">
                        <c:v>400418.85275000002</c:v>
                      </c:pt>
                      <c:pt idx="175">
                        <c:v>392116.20301</c:v>
                      </c:pt>
                      <c:pt idx="176">
                        <c:v>350121.6482</c:v>
                      </c:pt>
                      <c:pt idx="177">
                        <c:v>312111.67988000001</c:v>
                      </c:pt>
                      <c:pt idx="178">
                        <c:v>300653.26753999997</c:v>
                      </c:pt>
                      <c:pt idx="179">
                        <c:v>324427.22350999998</c:v>
                      </c:pt>
                      <c:pt idx="180">
                        <c:v>352719.06599999999</c:v>
                      </c:pt>
                      <c:pt idx="181">
                        <c:v>313685.40058000002</c:v>
                      </c:pt>
                      <c:pt idx="182">
                        <c:v>304389.58085000003</c:v>
                      </c:pt>
                      <c:pt idx="183">
                        <c:v>292893.55015000002</c:v>
                      </c:pt>
                      <c:pt idx="184">
                        <c:v>316784.45662000001</c:v>
                      </c:pt>
                      <c:pt idx="185">
                        <c:v>367781.19559999998</c:v>
                      </c:pt>
                      <c:pt idx="186">
                        <c:v>411886.94212000002</c:v>
                      </c:pt>
                      <c:pt idx="187">
                        <c:v>409700.81159</c:v>
                      </c:pt>
                      <c:pt idx="188">
                        <c:v>351484.46797</c:v>
                      </c:pt>
                      <c:pt idx="189">
                        <c:v>312945.16373999999</c:v>
                      </c:pt>
                      <c:pt idx="190">
                        <c:v>297061.77158</c:v>
                      </c:pt>
                      <c:pt idx="191">
                        <c:v>345342.57669999998</c:v>
                      </c:pt>
                      <c:pt idx="192">
                        <c:v>343189.77402999997</c:v>
                      </c:pt>
                      <c:pt idx="193">
                        <c:v>289652.38017000002</c:v>
                      </c:pt>
                      <c:pt idx="194">
                        <c:v>317935.01692999998</c:v>
                      </c:pt>
                      <c:pt idx="195">
                        <c:v>294324.78703000001</c:v>
                      </c:pt>
                      <c:pt idx="196">
                        <c:v>322517.51929999999</c:v>
                      </c:pt>
                      <c:pt idx="197">
                        <c:v>357916.30891000002</c:v>
                      </c:pt>
                      <c:pt idx="198">
                        <c:v>404386.43799000001</c:v>
                      </c:pt>
                      <c:pt idx="199">
                        <c:v>384342.28169999999</c:v>
                      </c:pt>
                      <c:pt idx="200">
                        <c:v>335860.97167</c:v>
                      </c:pt>
                      <c:pt idx="201">
                        <c:v>320376.17859000002</c:v>
                      </c:pt>
                      <c:pt idx="202">
                        <c:v>310315.19429000001</c:v>
                      </c:pt>
                      <c:pt idx="203">
                        <c:v>353451.58065999998</c:v>
                      </c:pt>
                      <c:pt idx="204">
                        <c:v>374324.02038</c:v>
                      </c:pt>
                      <c:pt idx="205">
                        <c:v>306115.42927999998</c:v>
                      </c:pt>
                      <c:pt idx="206">
                        <c:v>320981.95441000001</c:v>
                      </c:pt>
                      <c:pt idx="207">
                        <c:v>301738.91369999998</c:v>
                      </c:pt>
                      <c:pt idx="208">
                        <c:v>339694.48281999998</c:v>
                      </c:pt>
                      <c:pt idx="209">
                        <c:v>372397.55397000001</c:v>
                      </c:pt>
                      <c:pt idx="210">
                        <c:v>412542.26039000001</c:v>
                      </c:pt>
                      <c:pt idx="211">
                        <c:v>407981.11453999998</c:v>
                      </c:pt>
                      <c:pt idx="212">
                        <c:v>356727.57027000003</c:v>
                      </c:pt>
                      <c:pt idx="213">
                        <c:v>325563.43566000002</c:v>
                      </c:pt>
                      <c:pt idx="214">
                        <c:v>322408.71831999999</c:v>
                      </c:pt>
                      <c:pt idx="215">
                        <c:v>337334.24456000002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6E40-4BF2-ADE3-04C8CD5D5EBE}"/>
                  </c:ext>
                </c:extLst>
              </c15:ser>
            </c15:filteredLineSeries>
          </c:ext>
        </c:extLst>
      </c:lineChart>
      <c:dateAx>
        <c:axId val="646503256"/>
        <c:scaling>
          <c:orientation val="minMax"/>
          <c:min val="39814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498008"/>
        <c:crosses val="autoZero"/>
        <c:auto val="1"/>
        <c:lblOffset val="100"/>
        <c:baseTimeUnit val="months"/>
      </c:dateAx>
      <c:valAx>
        <c:axId val="646498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5032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865920370765342E-2"/>
          <c:y val="6.0500978632735222E-2"/>
          <c:w val="0.87980677776560856"/>
          <c:h val="0.84835227220381226"/>
        </c:manualLayout>
      </c:layout>
      <c:lineChart>
        <c:grouping val="standard"/>
        <c:varyColors val="0"/>
        <c:ser>
          <c:idx val="14"/>
          <c:order val="6"/>
          <c:tx>
            <c:strRef>
              <c:f>'Data Organized for Plots'!$B$64</c:f>
              <c:strCache>
                <c:ptCount val="1"/>
                <c:pt idx="0">
                  <c:v>Wind</c:v>
                </c:pt>
              </c:strCache>
            </c:strRef>
          </c:tx>
          <c:spPr>
            <a:ln w="28575" cap="rnd">
              <a:solidFill>
                <a:srgbClr val="5D9732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Plots'!$C$64:$HK$64</c:f>
              <c:numCache>
                <c:formatCode>_(* #,##0_);_(* \(#,##0\);_(* "-"??_);_(@_)</c:formatCode>
                <c:ptCount val="217"/>
                <c:pt idx="0">
                  <c:v>389.25</c:v>
                </c:pt>
                <c:pt idx="1">
                  <c:v>431.24200000000002</c:v>
                </c:pt>
                <c:pt idx="2">
                  <c:v>532.12</c:v>
                </c:pt>
                <c:pt idx="3">
                  <c:v>684.69500000000005</c:v>
                </c:pt>
                <c:pt idx="4">
                  <c:v>635.029</c:v>
                </c:pt>
                <c:pt idx="5">
                  <c:v>669.63400000000001</c:v>
                </c:pt>
                <c:pt idx="6">
                  <c:v>634.99199999999996</c:v>
                </c:pt>
                <c:pt idx="7">
                  <c:v>577.20600000000002</c:v>
                </c:pt>
                <c:pt idx="8">
                  <c:v>490.22899999999998</c:v>
                </c:pt>
                <c:pt idx="9">
                  <c:v>606.82899999999995</c:v>
                </c:pt>
                <c:pt idx="10">
                  <c:v>470.44799999999998</c:v>
                </c:pt>
                <c:pt idx="11">
                  <c:v>615.65700000000004</c:v>
                </c:pt>
                <c:pt idx="12">
                  <c:v>811.40200000000004</c:v>
                </c:pt>
                <c:pt idx="13">
                  <c:v>713.93200000000002</c:v>
                </c:pt>
                <c:pt idx="14">
                  <c:v>852.10199999999998</c:v>
                </c:pt>
                <c:pt idx="15">
                  <c:v>1024.4169999999999</c:v>
                </c:pt>
                <c:pt idx="16">
                  <c:v>1077.6410000000001</c:v>
                </c:pt>
                <c:pt idx="17">
                  <c:v>1126.3150000000001</c:v>
                </c:pt>
                <c:pt idx="18">
                  <c:v>890.45500000000004</c:v>
                </c:pt>
                <c:pt idx="19">
                  <c:v>976.69100000000003</c:v>
                </c:pt>
                <c:pt idx="20">
                  <c:v>735.82799999999997</c:v>
                </c:pt>
                <c:pt idx="21">
                  <c:v>734.35500000000002</c:v>
                </c:pt>
                <c:pt idx="22">
                  <c:v>655.94600000000003</c:v>
                </c:pt>
                <c:pt idx="23">
                  <c:v>755.19399999999996</c:v>
                </c:pt>
                <c:pt idx="24">
                  <c:v>632.34</c:v>
                </c:pt>
                <c:pt idx="25">
                  <c:v>745.375</c:v>
                </c:pt>
                <c:pt idx="26">
                  <c:v>1036.104</c:v>
                </c:pt>
                <c:pt idx="27">
                  <c:v>1092.7660000000001</c:v>
                </c:pt>
                <c:pt idx="28">
                  <c:v>1006.383</c:v>
                </c:pt>
                <c:pt idx="29">
                  <c:v>1047.144</c:v>
                </c:pt>
                <c:pt idx="30">
                  <c:v>953.39599999999996</c:v>
                </c:pt>
                <c:pt idx="31">
                  <c:v>815.42899999999997</c:v>
                </c:pt>
                <c:pt idx="32">
                  <c:v>895.05399999999997</c:v>
                </c:pt>
                <c:pt idx="33">
                  <c:v>897.16099999999994</c:v>
                </c:pt>
                <c:pt idx="34">
                  <c:v>961.43200000000002</c:v>
                </c:pt>
                <c:pt idx="35">
                  <c:v>1104.8810000000001</c:v>
                </c:pt>
                <c:pt idx="36">
                  <c:v>999.44520999999997</c:v>
                </c:pt>
                <c:pt idx="37">
                  <c:v>1021.56897</c:v>
                </c:pt>
                <c:pt idx="38">
                  <c:v>1291.2239999999999</c:v>
                </c:pt>
                <c:pt idx="39">
                  <c:v>1294.8568</c:v>
                </c:pt>
                <c:pt idx="40">
                  <c:v>1701.65148</c:v>
                </c:pt>
                <c:pt idx="41">
                  <c:v>1397.2057400000001</c:v>
                </c:pt>
                <c:pt idx="42">
                  <c:v>1164.3700899999999</c:v>
                </c:pt>
                <c:pt idx="43">
                  <c:v>1050.71885</c:v>
                </c:pt>
                <c:pt idx="44">
                  <c:v>1089.6152300000001</c:v>
                </c:pt>
                <c:pt idx="45">
                  <c:v>1028.8727200000001</c:v>
                </c:pt>
                <c:pt idx="46">
                  <c:v>932.20299999999997</c:v>
                </c:pt>
                <c:pt idx="47">
                  <c:v>1172.0086699999999</c:v>
                </c:pt>
                <c:pt idx="48">
                  <c:v>1131.5685000000001</c:v>
                </c:pt>
                <c:pt idx="49">
                  <c:v>966.48177999999996</c:v>
                </c:pt>
                <c:pt idx="50">
                  <c:v>1560.62565</c:v>
                </c:pt>
                <c:pt idx="51">
                  <c:v>1697.5037</c:v>
                </c:pt>
                <c:pt idx="52">
                  <c:v>1746.4295500000001</c:v>
                </c:pt>
                <c:pt idx="53">
                  <c:v>1796.92435</c:v>
                </c:pt>
                <c:pt idx="54">
                  <c:v>1420.94183</c:v>
                </c:pt>
                <c:pt idx="55">
                  <c:v>1138.03152</c:v>
                </c:pt>
                <c:pt idx="56">
                  <c:v>1468.3469600000001</c:v>
                </c:pt>
                <c:pt idx="57">
                  <c:v>1446.1898200000001</c:v>
                </c:pt>
                <c:pt idx="58">
                  <c:v>1609.69148</c:v>
                </c:pt>
                <c:pt idx="59">
                  <c:v>1827.8138899999999</c:v>
                </c:pt>
                <c:pt idx="60">
                  <c:v>2382.6333500000001</c:v>
                </c:pt>
                <c:pt idx="61">
                  <c:v>1921.9584400000001</c:v>
                </c:pt>
                <c:pt idx="62">
                  <c:v>2358.6317399999998</c:v>
                </c:pt>
                <c:pt idx="63">
                  <c:v>2471.7622500000002</c:v>
                </c:pt>
                <c:pt idx="64">
                  <c:v>2458.6826000000001</c:v>
                </c:pt>
                <c:pt idx="65">
                  <c:v>2051.7656299999999</c:v>
                </c:pt>
                <c:pt idx="66">
                  <c:v>1955.06423</c:v>
                </c:pt>
                <c:pt idx="67">
                  <c:v>1655.18688</c:v>
                </c:pt>
                <c:pt idx="68">
                  <c:v>1879.1437800000001</c:v>
                </c:pt>
                <c:pt idx="69">
                  <c:v>2442.12988</c:v>
                </c:pt>
                <c:pt idx="70">
                  <c:v>2540.48864</c:v>
                </c:pt>
                <c:pt idx="71">
                  <c:v>2471.6895800000002</c:v>
                </c:pt>
                <c:pt idx="72">
                  <c:v>2452.3146400000001</c:v>
                </c:pt>
                <c:pt idx="73">
                  <c:v>2519.7928499999998</c:v>
                </c:pt>
                <c:pt idx="74">
                  <c:v>3047.0924300000001</c:v>
                </c:pt>
                <c:pt idx="75">
                  <c:v>3171.7031499999998</c:v>
                </c:pt>
                <c:pt idx="76">
                  <c:v>2952.3406300000001</c:v>
                </c:pt>
                <c:pt idx="77">
                  <c:v>2620.4164500000002</c:v>
                </c:pt>
                <c:pt idx="78">
                  <c:v>2158.3724400000001</c:v>
                </c:pt>
                <c:pt idx="79">
                  <c:v>2699.3646899999999</c:v>
                </c:pt>
                <c:pt idx="80">
                  <c:v>2866.7215500000002</c:v>
                </c:pt>
                <c:pt idx="81">
                  <c:v>3376.5402800000002</c:v>
                </c:pt>
                <c:pt idx="82">
                  <c:v>3095.0364300000001</c:v>
                </c:pt>
                <c:pt idx="83">
                  <c:v>3490.2318799999998</c:v>
                </c:pt>
                <c:pt idx="84">
                  <c:v>4273.1854000000003</c:v>
                </c:pt>
                <c:pt idx="85">
                  <c:v>3851.7487000000001</c:v>
                </c:pt>
                <c:pt idx="86">
                  <c:v>4782.0199499999999</c:v>
                </c:pt>
                <c:pt idx="87">
                  <c:v>5225.2820300000003</c:v>
                </c:pt>
                <c:pt idx="88">
                  <c:v>5340.2839199999999</c:v>
                </c:pt>
                <c:pt idx="89">
                  <c:v>5140.3764000000001</c:v>
                </c:pt>
                <c:pt idx="90">
                  <c:v>4008.4005900000002</c:v>
                </c:pt>
                <c:pt idx="91">
                  <c:v>3264.4061499999998</c:v>
                </c:pt>
                <c:pt idx="92">
                  <c:v>3111.4518200000002</c:v>
                </c:pt>
                <c:pt idx="93">
                  <c:v>4756.4009400000004</c:v>
                </c:pt>
                <c:pt idx="94">
                  <c:v>4993.6456399999997</c:v>
                </c:pt>
                <c:pt idx="95">
                  <c:v>6615.8985400000001</c:v>
                </c:pt>
                <c:pt idx="96">
                  <c:v>5950.8246499999996</c:v>
                </c:pt>
                <c:pt idx="97">
                  <c:v>5852.1750099999999</c:v>
                </c:pt>
                <c:pt idx="98">
                  <c:v>7099.0629200000003</c:v>
                </c:pt>
                <c:pt idx="99">
                  <c:v>7457.6960200000003</c:v>
                </c:pt>
                <c:pt idx="100">
                  <c:v>6261.9611000000004</c:v>
                </c:pt>
                <c:pt idx="101">
                  <c:v>5599.42191</c:v>
                </c:pt>
                <c:pt idx="102">
                  <c:v>4954.9413199999999</c:v>
                </c:pt>
                <c:pt idx="103">
                  <c:v>5464.4736199999998</c:v>
                </c:pt>
                <c:pt idx="104">
                  <c:v>4650.7078799999999</c:v>
                </c:pt>
                <c:pt idx="105">
                  <c:v>6813.6259200000004</c:v>
                </c:pt>
                <c:pt idx="106">
                  <c:v>6875.1830200000004</c:v>
                </c:pt>
                <c:pt idx="107">
                  <c:v>6906.0583299999998</c:v>
                </c:pt>
                <c:pt idx="108">
                  <c:v>6854.3365800000001</c:v>
                </c:pt>
                <c:pt idx="109">
                  <c:v>5431.8579300000001</c:v>
                </c:pt>
                <c:pt idx="110">
                  <c:v>8589.0768200000002</c:v>
                </c:pt>
                <c:pt idx="111">
                  <c:v>9764.4559800000006</c:v>
                </c:pt>
                <c:pt idx="112">
                  <c:v>8697.5248699999993</c:v>
                </c:pt>
                <c:pt idx="113">
                  <c:v>8049.02142</c:v>
                </c:pt>
                <c:pt idx="114">
                  <c:v>6723.8911799999996</c:v>
                </c:pt>
                <c:pt idx="115">
                  <c:v>6685.8550500000001</c:v>
                </c:pt>
                <c:pt idx="116">
                  <c:v>7105.5021999999999</c:v>
                </c:pt>
                <c:pt idx="117">
                  <c:v>7943.8076099999998</c:v>
                </c:pt>
                <c:pt idx="118">
                  <c:v>9747.6190999999999</c:v>
                </c:pt>
                <c:pt idx="119">
                  <c:v>9059.2973600000005</c:v>
                </c:pt>
                <c:pt idx="120">
                  <c:v>8550.4948000000004</c:v>
                </c:pt>
                <c:pt idx="121">
                  <c:v>10451.561900000001</c:v>
                </c:pt>
                <c:pt idx="122">
                  <c:v>10544.646049999999</c:v>
                </c:pt>
                <c:pt idx="123">
                  <c:v>12421.65683</c:v>
                </c:pt>
                <c:pt idx="124">
                  <c:v>11772.160749999999</c:v>
                </c:pt>
                <c:pt idx="125">
                  <c:v>10985.06912</c:v>
                </c:pt>
                <c:pt idx="126">
                  <c:v>7488.6290499999996</c:v>
                </c:pt>
                <c:pt idx="127">
                  <c:v>7473.5940199999995</c:v>
                </c:pt>
                <c:pt idx="128">
                  <c:v>6869.0293000000001</c:v>
                </c:pt>
                <c:pt idx="129">
                  <c:v>10525.428959999999</c:v>
                </c:pt>
                <c:pt idx="130">
                  <c:v>12438.55312</c:v>
                </c:pt>
                <c:pt idx="131">
                  <c:v>10655.774729999999</c:v>
                </c:pt>
                <c:pt idx="132">
                  <c:v>13630.85627</c:v>
                </c:pt>
                <c:pt idx="133">
                  <c:v>11051.714169999999</c:v>
                </c:pt>
                <c:pt idx="134">
                  <c:v>14027.34496</c:v>
                </c:pt>
                <c:pt idx="135">
                  <c:v>12709.03261</c:v>
                </c:pt>
                <c:pt idx="136">
                  <c:v>12540.324269999999</c:v>
                </c:pt>
                <c:pt idx="137">
                  <c:v>11972.15949</c:v>
                </c:pt>
                <c:pt idx="138">
                  <c:v>8823.0830000000005</c:v>
                </c:pt>
                <c:pt idx="139">
                  <c:v>8469.4189900000001</c:v>
                </c:pt>
                <c:pt idx="140">
                  <c:v>8789.8654600000009</c:v>
                </c:pt>
                <c:pt idx="141">
                  <c:v>12635.90112</c:v>
                </c:pt>
                <c:pt idx="142">
                  <c:v>11648.496800000001</c:v>
                </c:pt>
                <c:pt idx="143">
                  <c:v>14523.51758</c:v>
                </c:pt>
                <c:pt idx="144">
                  <c:v>14738.50426</c:v>
                </c:pt>
                <c:pt idx="145">
                  <c:v>14075.590679999999</c:v>
                </c:pt>
                <c:pt idx="146">
                  <c:v>15755.65337</c:v>
                </c:pt>
                <c:pt idx="147">
                  <c:v>17476.274290000001</c:v>
                </c:pt>
                <c:pt idx="148">
                  <c:v>16238.70213</c:v>
                </c:pt>
                <c:pt idx="149">
                  <c:v>13748.10576</c:v>
                </c:pt>
                <c:pt idx="150">
                  <c:v>11093.61355</c:v>
                </c:pt>
                <c:pt idx="151">
                  <c:v>9633.8836800000008</c:v>
                </c:pt>
                <c:pt idx="152">
                  <c:v>11674.08115</c:v>
                </c:pt>
                <c:pt idx="153">
                  <c:v>13635.01809</c:v>
                </c:pt>
                <c:pt idx="154">
                  <c:v>15803.259679999999</c:v>
                </c:pt>
                <c:pt idx="155">
                  <c:v>13967.05881</c:v>
                </c:pt>
                <c:pt idx="156">
                  <c:v>17911.214329999999</c:v>
                </c:pt>
                <c:pt idx="157">
                  <c:v>14008.660449999999</c:v>
                </c:pt>
                <c:pt idx="158">
                  <c:v>17735.882900000001</c:v>
                </c:pt>
                <c:pt idx="159">
                  <c:v>18635.549169999998</c:v>
                </c:pt>
                <c:pt idx="160">
                  <c:v>15601.366840000001</c:v>
                </c:pt>
                <c:pt idx="161">
                  <c:v>15798.81712</c:v>
                </c:pt>
                <c:pt idx="162">
                  <c:v>12187.39242</c:v>
                </c:pt>
                <c:pt idx="163">
                  <c:v>10170.520759999999</c:v>
                </c:pt>
                <c:pt idx="164">
                  <c:v>11519.76842</c:v>
                </c:pt>
                <c:pt idx="165">
                  <c:v>14507.93111</c:v>
                </c:pt>
                <c:pt idx="166">
                  <c:v>18866.928810000001</c:v>
                </c:pt>
                <c:pt idx="167">
                  <c:v>14711.249470000001</c:v>
                </c:pt>
                <c:pt idx="168">
                  <c:v>15162.14633</c:v>
                </c:pt>
                <c:pt idx="169">
                  <c:v>14921.545340000001</c:v>
                </c:pt>
                <c:pt idx="170">
                  <c:v>15307.92894</c:v>
                </c:pt>
                <c:pt idx="171">
                  <c:v>17867.14921</c:v>
                </c:pt>
                <c:pt idx="172">
                  <c:v>17151.34131</c:v>
                </c:pt>
                <c:pt idx="173">
                  <c:v>13421.26619</c:v>
                </c:pt>
                <c:pt idx="174">
                  <c:v>13675.44937</c:v>
                </c:pt>
                <c:pt idx="175">
                  <c:v>13080.02756</c:v>
                </c:pt>
                <c:pt idx="176">
                  <c:v>13971.566510000001</c:v>
                </c:pt>
                <c:pt idx="177">
                  <c:v>16380.03853</c:v>
                </c:pt>
                <c:pt idx="178">
                  <c:v>19681.715639999999</c:v>
                </c:pt>
                <c:pt idx="179">
                  <c:v>20098.372770000002</c:v>
                </c:pt>
                <c:pt idx="180">
                  <c:v>18466.40151</c:v>
                </c:pt>
                <c:pt idx="181">
                  <c:v>20138.227800000001</c:v>
                </c:pt>
                <c:pt idx="182">
                  <c:v>21939.409329999999</c:v>
                </c:pt>
                <c:pt idx="183">
                  <c:v>20799.303449999999</c:v>
                </c:pt>
                <c:pt idx="184">
                  <c:v>18847.898669999999</c:v>
                </c:pt>
                <c:pt idx="185">
                  <c:v>16303.4413</c:v>
                </c:pt>
                <c:pt idx="186">
                  <c:v>17618.357120000001</c:v>
                </c:pt>
                <c:pt idx="187">
                  <c:v>13589.326150000001</c:v>
                </c:pt>
                <c:pt idx="188">
                  <c:v>16403.640169999999</c:v>
                </c:pt>
                <c:pt idx="189">
                  <c:v>20335.389780000001</c:v>
                </c:pt>
                <c:pt idx="190">
                  <c:v>19405.642110000001</c:v>
                </c:pt>
                <c:pt idx="191">
                  <c:v>23145.524740000001</c:v>
                </c:pt>
                <c:pt idx="192">
                  <c:v>19840.2863</c:v>
                </c:pt>
                <c:pt idx="193">
                  <c:v>21197.920340000001</c:v>
                </c:pt>
                <c:pt idx="194">
                  <c:v>24992.928329999999</c:v>
                </c:pt>
                <c:pt idx="195">
                  <c:v>24613.279579999999</c:v>
                </c:pt>
                <c:pt idx="196">
                  <c:v>22450.034100000001</c:v>
                </c:pt>
                <c:pt idx="197">
                  <c:v>19809.11895</c:v>
                </c:pt>
                <c:pt idx="198">
                  <c:v>15960.458850000001</c:v>
                </c:pt>
                <c:pt idx="199">
                  <c:v>13621.043680000001</c:v>
                </c:pt>
                <c:pt idx="200">
                  <c:v>17855.18737</c:v>
                </c:pt>
                <c:pt idx="201">
                  <c:v>25305.652419999999</c:v>
                </c:pt>
                <c:pt idx="202">
                  <c:v>24081.554220000002</c:v>
                </c:pt>
                <c:pt idx="203">
                  <c:v>24575.197749999999</c:v>
                </c:pt>
                <c:pt idx="204">
                  <c:v>26861.822390000001</c:v>
                </c:pt>
                <c:pt idx="205">
                  <c:v>24095.764800000001</c:v>
                </c:pt>
                <c:pt idx="206">
                  <c:v>27283.190060000001</c:v>
                </c:pt>
                <c:pt idx="207">
                  <c:v>26782.70667</c:v>
                </c:pt>
                <c:pt idx="208">
                  <c:v>23602.772250000002</c:v>
                </c:pt>
                <c:pt idx="209">
                  <c:v>24376.498729999999</c:v>
                </c:pt>
                <c:pt idx="210">
                  <c:v>16013.565919999999</c:v>
                </c:pt>
                <c:pt idx="211">
                  <c:v>19530.397229999999</c:v>
                </c:pt>
                <c:pt idx="212">
                  <c:v>17976.62686</c:v>
                </c:pt>
                <c:pt idx="213">
                  <c:v>21146.83581</c:v>
                </c:pt>
                <c:pt idx="214">
                  <c:v>22456.95089</c:v>
                </c:pt>
                <c:pt idx="215">
                  <c:v>24824.683280000001</c:v>
                </c:pt>
                <c:pt idx="216">
                  <c:v>25164.534759999999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91-45EC-A485-7BBD8A3B491E}"/>
            </c:ext>
          </c:extLst>
        </c:ser>
        <c:ser>
          <c:idx val="15"/>
          <c:order val="7"/>
          <c:tx>
            <c:strRef>
              <c:f>'Data Organized for Plots'!$B$65</c:f>
              <c:strCache>
                <c:ptCount val="1"/>
                <c:pt idx="0">
                  <c:v>Solar</c:v>
                </c:pt>
              </c:strCache>
            </c:strRef>
          </c:tx>
          <c:spPr>
            <a:ln w="28575" cap="rnd">
              <a:solidFill>
                <a:srgbClr val="FFC702"/>
              </a:solidFill>
              <a:round/>
            </a:ln>
            <a:effectLst/>
          </c:spPr>
          <c:marker>
            <c:symbol val="none"/>
          </c:marker>
          <c:cat>
            <c:numRef>
              <c:f>'Data Organized for Plots'!$C$54:$HK$54</c:f>
              <c:numCache>
                <c:formatCode>mmm\-yy</c:formatCode>
                <c:ptCount val="217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  <c:pt idx="198">
                  <c:v>42917</c:v>
                </c:pt>
                <c:pt idx="199">
                  <c:v>42948</c:v>
                </c:pt>
                <c:pt idx="200">
                  <c:v>42979</c:v>
                </c:pt>
                <c:pt idx="201">
                  <c:v>43009</c:v>
                </c:pt>
                <c:pt idx="202">
                  <c:v>43040</c:v>
                </c:pt>
                <c:pt idx="203">
                  <c:v>43070</c:v>
                </c:pt>
                <c:pt idx="204">
                  <c:v>43101</c:v>
                </c:pt>
                <c:pt idx="205">
                  <c:v>43132</c:v>
                </c:pt>
                <c:pt idx="206">
                  <c:v>43160</c:v>
                </c:pt>
                <c:pt idx="207">
                  <c:v>43191</c:v>
                </c:pt>
                <c:pt idx="208">
                  <c:v>43221</c:v>
                </c:pt>
                <c:pt idx="209">
                  <c:v>43252</c:v>
                </c:pt>
                <c:pt idx="210">
                  <c:v>43282</c:v>
                </c:pt>
                <c:pt idx="211">
                  <c:v>43313</c:v>
                </c:pt>
                <c:pt idx="212">
                  <c:v>43344</c:v>
                </c:pt>
                <c:pt idx="213">
                  <c:v>43374</c:v>
                </c:pt>
                <c:pt idx="214">
                  <c:v>43405</c:v>
                </c:pt>
                <c:pt idx="215">
                  <c:v>43435</c:v>
                </c:pt>
                <c:pt idx="216">
                  <c:v>43466</c:v>
                </c:pt>
              </c:numCache>
            </c:numRef>
          </c:cat>
          <c:val>
            <c:numRef>
              <c:f>'Data Organized for Plots'!$C$65:$HKJ$65</c:f>
              <c:numCache>
                <c:formatCode>_(* #,##0_);_(* \(#,##0\);_(* "-"??_);_(@_)</c:formatCode>
                <c:ptCount val="5702"/>
                <c:pt idx="0">
                  <c:v>6.5</c:v>
                </c:pt>
                <c:pt idx="1">
                  <c:v>12.568</c:v>
                </c:pt>
                <c:pt idx="2">
                  <c:v>31.498000000000001</c:v>
                </c:pt>
                <c:pt idx="3">
                  <c:v>38.759</c:v>
                </c:pt>
                <c:pt idx="4">
                  <c:v>81.052999999999997</c:v>
                </c:pt>
                <c:pt idx="5">
                  <c:v>91.143000000000001</c:v>
                </c:pt>
                <c:pt idx="6">
                  <c:v>91.994</c:v>
                </c:pt>
                <c:pt idx="7">
                  <c:v>85.299000000000007</c:v>
                </c:pt>
                <c:pt idx="8">
                  <c:v>64.802999999999997</c:v>
                </c:pt>
                <c:pt idx="9">
                  <c:v>20.812999999999999</c:v>
                </c:pt>
                <c:pt idx="10">
                  <c:v>14.289</c:v>
                </c:pt>
                <c:pt idx="11">
                  <c:v>4.0359999999999996</c:v>
                </c:pt>
                <c:pt idx="12">
                  <c:v>11.32</c:v>
                </c:pt>
                <c:pt idx="13">
                  <c:v>23.565000000000001</c:v>
                </c:pt>
                <c:pt idx="14">
                  <c:v>44.396999999999998</c:v>
                </c:pt>
                <c:pt idx="15">
                  <c:v>45.857999999999997</c:v>
                </c:pt>
                <c:pt idx="16">
                  <c:v>57.64</c:v>
                </c:pt>
                <c:pt idx="17">
                  <c:v>95.543000000000006</c:v>
                </c:pt>
                <c:pt idx="18">
                  <c:v>85.537000000000006</c:v>
                </c:pt>
                <c:pt idx="19">
                  <c:v>74.924999999999997</c:v>
                </c:pt>
                <c:pt idx="20">
                  <c:v>52.607999999999997</c:v>
                </c:pt>
                <c:pt idx="21">
                  <c:v>30.956</c:v>
                </c:pt>
                <c:pt idx="22">
                  <c:v>28.175000000000001</c:v>
                </c:pt>
                <c:pt idx="23">
                  <c:v>4.3070000000000004</c:v>
                </c:pt>
                <c:pt idx="24">
                  <c:v>13.21701</c:v>
                </c:pt>
                <c:pt idx="25">
                  <c:v>17.830269999999999</c:v>
                </c:pt>
                <c:pt idx="26">
                  <c:v>50.027090000000001</c:v>
                </c:pt>
                <c:pt idx="27">
                  <c:v>60.308999999999997</c:v>
                </c:pt>
                <c:pt idx="28">
                  <c:v>67.962000000000003</c:v>
                </c:pt>
                <c:pt idx="29">
                  <c:v>90.682000000000002</c:v>
                </c:pt>
                <c:pt idx="30">
                  <c:v>62.406999999999996</c:v>
                </c:pt>
                <c:pt idx="31">
                  <c:v>61.991999999999997</c:v>
                </c:pt>
                <c:pt idx="32">
                  <c:v>55.856999999999999</c:v>
                </c:pt>
                <c:pt idx="33">
                  <c:v>35.436</c:v>
                </c:pt>
                <c:pt idx="34">
                  <c:v>14.031000000000001</c:v>
                </c:pt>
                <c:pt idx="35">
                  <c:v>4.2510000000000003</c:v>
                </c:pt>
                <c:pt idx="36">
                  <c:v>12.60957</c:v>
                </c:pt>
                <c:pt idx="37">
                  <c:v>10.86173</c:v>
                </c:pt>
                <c:pt idx="38">
                  <c:v>52.929450000000003</c:v>
                </c:pt>
                <c:pt idx="39">
                  <c:v>56.901890000000002</c:v>
                </c:pt>
                <c:pt idx="40">
                  <c:v>81.775729999999996</c:v>
                </c:pt>
                <c:pt idx="41">
                  <c:v>87.876000000000005</c:v>
                </c:pt>
                <c:pt idx="42">
                  <c:v>82.102530000000002</c:v>
                </c:pt>
                <c:pt idx="43">
                  <c:v>72.846000000000004</c:v>
                </c:pt>
                <c:pt idx="44">
                  <c:v>60.631689999999999</c:v>
                </c:pt>
                <c:pt idx="45">
                  <c:v>33.521090000000001</c:v>
                </c:pt>
                <c:pt idx="46">
                  <c:v>15.341570000000001</c:v>
                </c:pt>
                <c:pt idx="47">
                  <c:v>7.7577600000000002</c:v>
                </c:pt>
                <c:pt idx="48">
                  <c:v>8.6675400000000007</c:v>
                </c:pt>
                <c:pt idx="49">
                  <c:v>13.08154</c:v>
                </c:pt>
                <c:pt idx="50">
                  <c:v>38.157089999999997</c:v>
                </c:pt>
                <c:pt idx="51">
                  <c:v>58.263249999999999</c:v>
                </c:pt>
                <c:pt idx="52">
                  <c:v>81.152709999999999</c:v>
                </c:pt>
                <c:pt idx="53">
                  <c:v>88.476249999999993</c:v>
                </c:pt>
                <c:pt idx="54">
                  <c:v>72.329009999999997</c:v>
                </c:pt>
                <c:pt idx="55">
                  <c:v>75.845479999999995</c:v>
                </c:pt>
                <c:pt idx="56">
                  <c:v>61.107700000000001</c:v>
                </c:pt>
                <c:pt idx="57">
                  <c:v>37.665149999999997</c:v>
                </c:pt>
                <c:pt idx="58">
                  <c:v>12.7552</c:v>
                </c:pt>
                <c:pt idx="59">
                  <c:v>2.7934199999999998</c:v>
                </c:pt>
                <c:pt idx="60">
                  <c:v>12.9353</c:v>
                </c:pt>
                <c:pt idx="61">
                  <c:v>19.53284</c:v>
                </c:pt>
                <c:pt idx="62">
                  <c:v>33.403849999999998</c:v>
                </c:pt>
                <c:pt idx="63">
                  <c:v>52.07432</c:v>
                </c:pt>
                <c:pt idx="64">
                  <c:v>70.735119999999995</c:v>
                </c:pt>
                <c:pt idx="65">
                  <c:v>69.702070000000006</c:v>
                </c:pt>
                <c:pt idx="66">
                  <c:v>61.655909999999999</c:v>
                </c:pt>
                <c:pt idx="67">
                  <c:v>82.993160000000003</c:v>
                </c:pt>
                <c:pt idx="68">
                  <c:v>53.990220000000001</c:v>
                </c:pt>
                <c:pt idx="69">
                  <c:v>32.283459999999998</c:v>
                </c:pt>
                <c:pt idx="70">
                  <c:v>15.68648</c:v>
                </c:pt>
                <c:pt idx="71">
                  <c:v>2.7132800000000001</c:v>
                </c:pt>
                <c:pt idx="72">
                  <c:v>12.84165</c:v>
                </c:pt>
                <c:pt idx="73">
                  <c:v>19.244450000000001</c:v>
                </c:pt>
                <c:pt idx="74">
                  <c:v>48.487949999999998</c:v>
                </c:pt>
                <c:pt idx="75">
                  <c:v>54.46434</c:v>
                </c:pt>
                <c:pt idx="76">
                  <c:v>84.191760000000002</c:v>
                </c:pt>
                <c:pt idx="77">
                  <c:v>84.458280000000002</c:v>
                </c:pt>
                <c:pt idx="78">
                  <c:v>85.792929999999998</c:v>
                </c:pt>
                <c:pt idx="79">
                  <c:v>75.163420000000002</c:v>
                </c:pt>
                <c:pt idx="80">
                  <c:v>68.212249999999997</c:v>
                </c:pt>
                <c:pt idx="81">
                  <c:v>49.232689999999998</c:v>
                </c:pt>
                <c:pt idx="82">
                  <c:v>24.30171</c:v>
                </c:pt>
                <c:pt idx="83">
                  <c:v>5.4015700000000004</c:v>
                </c:pt>
                <c:pt idx="84">
                  <c:v>16.289269999999998</c:v>
                </c:pt>
                <c:pt idx="85">
                  <c:v>35.8416</c:v>
                </c:pt>
                <c:pt idx="86">
                  <c:v>74.599670000000003</c:v>
                </c:pt>
                <c:pt idx="87">
                  <c:v>94.140839999999997</c:v>
                </c:pt>
                <c:pt idx="88">
                  <c:v>98.744129999999998</c:v>
                </c:pt>
                <c:pt idx="89">
                  <c:v>128.16363000000001</c:v>
                </c:pt>
                <c:pt idx="90">
                  <c:v>110.87812</c:v>
                </c:pt>
                <c:pt idx="91">
                  <c:v>105.28212000000001</c:v>
                </c:pt>
                <c:pt idx="92">
                  <c:v>92.596860000000007</c:v>
                </c:pt>
                <c:pt idx="93">
                  <c:v>60.243479999999998</c:v>
                </c:pt>
                <c:pt idx="94">
                  <c:v>28.8477</c:v>
                </c:pt>
                <c:pt idx="95">
                  <c:v>18.687380000000001</c:v>
                </c:pt>
                <c:pt idx="96">
                  <c:v>7.1901400000000004</c:v>
                </c:pt>
                <c:pt idx="97">
                  <c:v>30.443739999999998</c:v>
                </c:pt>
                <c:pt idx="98">
                  <c:v>78.106890000000007</c:v>
                </c:pt>
                <c:pt idx="99">
                  <c:v>99.416079999999994</c:v>
                </c:pt>
                <c:pt idx="100">
                  <c:v>110.42462999999999</c:v>
                </c:pt>
                <c:pt idx="101">
                  <c:v>103.41256</c:v>
                </c:pt>
                <c:pt idx="102">
                  <c:v>121.18827</c:v>
                </c:pt>
                <c:pt idx="103">
                  <c:v>116.29051</c:v>
                </c:pt>
                <c:pt idx="104">
                  <c:v>94.994159999999994</c:v>
                </c:pt>
                <c:pt idx="105">
                  <c:v>68.101089999999999</c:v>
                </c:pt>
                <c:pt idx="106">
                  <c:v>40.402459999999998</c:v>
                </c:pt>
                <c:pt idx="107">
                  <c:v>21.208870000000001</c:v>
                </c:pt>
                <c:pt idx="108">
                  <c:v>9.8663500000000006</c:v>
                </c:pt>
                <c:pt idx="109">
                  <c:v>32.823889999999999</c:v>
                </c:pt>
                <c:pt idx="110">
                  <c:v>75.999200000000002</c:v>
                </c:pt>
                <c:pt idx="111">
                  <c:v>112.2794</c:v>
                </c:pt>
                <c:pt idx="112">
                  <c:v>153.17198999999999</c:v>
                </c:pt>
                <c:pt idx="113">
                  <c:v>176.05289999999999</c:v>
                </c:pt>
                <c:pt idx="114">
                  <c:v>161.38150999999999</c:v>
                </c:pt>
                <c:pt idx="115">
                  <c:v>156.39274</c:v>
                </c:pt>
                <c:pt idx="116">
                  <c:v>137.58114</c:v>
                </c:pt>
                <c:pt idx="117">
                  <c:v>75.435839999999999</c:v>
                </c:pt>
                <c:pt idx="118">
                  <c:v>76.795389999999998</c:v>
                </c:pt>
                <c:pt idx="119">
                  <c:v>44.401220000000002</c:v>
                </c:pt>
                <c:pt idx="120">
                  <c:v>39.781570000000002</c:v>
                </c:pt>
                <c:pt idx="121">
                  <c:v>85.298540000000003</c:v>
                </c:pt>
                <c:pt idx="122">
                  <c:v>122.29961</c:v>
                </c:pt>
                <c:pt idx="123">
                  <c:v>164.00622999999999</c:v>
                </c:pt>
                <c:pt idx="124">
                  <c:v>190.66910999999999</c:v>
                </c:pt>
                <c:pt idx="125">
                  <c:v>222.77309</c:v>
                </c:pt>
                <c:pt idx="126">
                  <c:v>191.10153</c:v>
                </c:pt>
                <c:pt idx="127">
                  <c:v>229.16273000000001</c:v>
                </c:pt>
                <c:pt idx="128">
                  <c:v>185.71984</c:v>
                </c:pt>
                <c:pt idx="129">
                  <c:v>158.85995</c:v>
                </c:pt>
                <c:pt idx="130">
                  <c:v>107.36985</c:v>
                </c:pt>
                <c:pt idx="131">
                  <c:v>120.6536</c:v>
                </c:pt>
                <c:pt idx="132">
                  <c:v>95.319860000000006</c:v>
                </c:pt>
                <c:pt idx="133">
                  <c:v>135.24034</c:v>
                </c:pt>
                <c:pt idx="134">
                  <c:v>231.22838999999999</c:v>
                </c:pt>
                <c:pt idx="135">
                  <c:v>318.72331000000003</c:v>
                </c:pt>
                <c:pt idx="136">
                  <c:v>462.59683999999999</c:v>
                </c:pt>
                <c:pt idx="137">
                  <c:v>527.06763999999998</c:v>
                </c:pt>
                <c:pt idx="138">
                  <c:v>509.51028000000002</c:v>
                </c:pt>
                <c:pt idx="139">
                  <c:v>461.41088000000002</c:v>
                </c:pt>
                <c:pt idx="140">
                  <c:v>458.10264999999998</c:v>
                </c:pt>
                <c:pt idx="141">
                  <c:v>431.42698000000001</c:v>
                </c:pt>
                <c:pt idx="142">
                  <c:v>347.27595000000002</c:v>
                </c:pt>
                <c:pt idx="143">
                  <c:v>348.77211999999997</c:v>
                </c:pt>
                <c:pt idx="144">
                  <c:v>309.82386000000002</c:v>
                </c:pt>
                <c:pt idx="145">
                  <c:v>432.64262000000002</c:v>
                </c:pt>
                <c:pt idx="146">
                  <c:v>619.39900999999998</c:v>
                </c:pt>
                <c:pt idx="147">
                  <c:v>666.73878999999999</c:v>
                </c:pt>
                <c:pt idx="148">
                  <c:v>752.70649000000003</c:v>
                </c:pt>
                <c:pt idx="149">
                  <c:v>870.68502000000001</c:v>
                </c:pt>
                <c:pt idx="150">
                  <c:v>828.84726999999998</c:v>
                </c:pt>
                <c:pt idx="151">
                  <c:v>944.09173999999996</c:v>
                </c:pt>
                <c:pt idx="152">
                  <c:v>948.77865999999995</c:v>
                </c:pt>
                <c:pt idx="153">
                  <c:v>987.53341</c:v>
                </c:pt>
                <c:pt idx="154">
                  <c:v>824.35217999999998</c:v>
                </c:pt>
                <c:pt idx="155">
                  <c:v>850.02134000000001</c:v>
                </c:pt>
                <c:pt idx="156">
                  <c:v>751.11873000000003</c:v>
                </c:pt>
                <c:pt idx="157">
                  <c:v>834.99220000000003</c:v>
                </c:pt>
                <c:pt idx="158">
                  <c:v>1317.0937100000001</c:v>
                </c:pt>
                <c:pt idx="159">
                  <c:v>1487.09725</c:v>
                </c:pt>
                <c:pt idx="160">
                  <c:v>1749.65461</c:v>
                </c:pt>
                <c:pt idx="161">
                  <c:v>1923.3258800000001</c:v>
                </c:pt>
                <c:pt idx="162">
                  <c:v>1787.69886</c:v>
                </c:pt>
                <c:pt idx="163">
                  <c:v>1879.4820299999999</c:v>
                </c:pt>
                <c:pt idx="164">
                  <c:v>1832.2605599999999</c:v>
                </c:pt>
                <c:pt idx="165">
                  <c:v>1716.92302</c:v>
                </c:pt>
                <c:pt idx="166">
                  <c:v>1379.63993</c:v>
                </c:pt>
                <c:pt idx="167">
                  <c:v>1031.74441</c:v>
                </c:pt>
                <c:pt idx="168">
                  <c:v>1155.3506299999999</c:v>
                </c:pt>
                <c:pt idx="169">
                  <c:v>1483.55386</c:v>
                </c:pt>
                <c:pt idx="170">
                  <c:v>2072.2570300000002</c:v>
                </c:pt>
                <c:pt idx="171">
                  <c:v>2379.1181099999999</c:v>
                </c:pt>
                <c:pt idx="172">
                  <c:v>2504.1488100000001</c:v>
                </c:pt>
                <c:pt idx="173">
                  <c:v>2557.5981999999999</c:v>
                </c:pt>
                <c:pt idx="174">
                  <c:v>2627.0635499999999</c:v>
                </c:pt>
                <c:pt idx="175">
                  <c:v>2687.5532400000002</c:v>
                </c:pt>
                <c:pt idx="176">
                  <c:v>2217.1241</c:v>
                </c:pt>
                <c:pt idx="177">
                  <c:v>1909.57979</c:v>
                </c:pt>
                <c:pt idx="178">
                  <c:v>1729.6613</c:v>
                </c:pt>
                <c:pt idx="179">
                  <c:v>1569.89498</c:v>
                </c:pt>
                <c:pt idx="180">
                  <c:v>1485.8018199999999</c:v>
                </c:pt>
                <c:pt idx="181">
                  <c:v>2241.56342</c:v>
                </c:pt>
                <c:pt idx="182">
                  <c:v>2617.4522499999998</c:v>
                </c:pt>
                <c:pt idx="183">
                  <c:v>2879.6818699999999</c:v>
                </c:pt>
                <c:pt idx="184">
                  <c:v>3425.18345</c:v>
                </c:pt>
                <c:pt idx="185">
                  <c:v>3473.49784</c:v>
                </c:pt>
                <c:pt idx="186">
                  <c:v>3944.7928900000002</c:v>
                </c:pt>
                <c:pt idx="187">
                  <c:v>3969.1862299999998</c:v>
                </c:pt>
                <c:pt idx="188">
                  <c:v>3635.0692800000002</c:v>
                </c:pt>
                <c:pt idx="189">
                  <c:v>3191.2241800000002</c:v>
                </c:pt>
                <c:pt idx="190">
                  <c:v>2767.1444900000001</c:v>
                </c:pt>
                <c:pt idx="191">
                  <c:v>2423.5234399999999</c:v>
                </c:pt>
                <c:pt idx="192">
                  <c:v>2030.1950099999999</c:v>
                </c:pt>
                <c:pt idx="193">
                  <c:v>2554.9522900000002</c:v>
                </c:pt>
                <c:pt idx="194">
                  <c:v>4245.4486399999996</c:v>
                </c:pt>
                <c:pt idx="195">
                  <c:v>4695.6360999999997</c:v>
                </c:pt>
                <c:pt idx="196">
                  <c:v>5662.7555300000004</c:v>
                </c:pt>
                <c:pt idx="197">
                  <c:v>6175.2274100000004</c:v>
                </c:pt>
                <c:pt idx="198">
                  <c:v>5753.2021699999996</c:v>
                </c:pt>
                <c:pt idx="199">
                  <c:v>5434.0333499999997</c:v>
                </c:pt>
                <c:pt idx="200">
                  <c:v>5115.0857599999999</c:v>
                </c:pt>
                <c:pt idx="201">
                  <c:v>4821.3647300000002</c:v>
                </c:pt>
                <c:pt idx="202">
                  <c:v>3409.0890399999998</c:v>
                </c:pt>
                <c:pt idx="203">
                  <c:v>3389.1842999999999</c:v>
                </c:pt>
                <c:pt idx="204">
                  <c:v>3407.4688599999999</c:v>
                </c:pt>
                <c:pt idx="205">
                  <c:v>4113.0652499999997</c:v>
                </c:pt>
                <c:pt idx="206">
                  <c:v>5202.9577399999998</c:v>
                </c:pt>
                <c:pt idx="207">
                  <c:v>6248.7437600000003</c:v>
                </c:pt>
                <c:pt idx="208">
                  <c:v>7069.8726399999996</c:v>
                </c:pt>
                <c:pt idx="209">
                  <c:v>7803.6290300000001</c:v>
                </c:pt>
                <c:pt idx="210">
                  <c:v>6938.3187099999996</c:v>
                </c:pt>
                <c:pt idx="211">
                  <c:v>6980.7918300000001</c:v>
                </c:pt>
                <c:pt idx="212">
                  <c:v>6469.1359000000002</c:v>
                </c:pt>
                <c:pt idx="213">
                  <c:v>5223.29486</c:v>
                </c:pt>
                <c:pt idx="214">
                  <c:v>3958.1885900000002</c:v>
                </c:pt>
                <c:pt idx="215">
                  <c:v>3188.21693</c:v>
                </c:pt>
                <c:pt idx="216">
                  <c:v>3651.9719799999998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91-45EC-A485-7BBD8A3B49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6503256"/>
        <c:axId val="646498008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'Data Organized for Plots'!$B$55</c15:sqref>
                        </c15:formulaRef>
                      </c:ext>
                    </c:extLst>
                    <c:strCache>
                      <c:ptCount val="1"/>
                      <c:pt idx="0">
                        <c:v>Utility Scale (All Fuels) </c:v>
                      </c:pt>
                    </c:strCache>
                  </c:strRef>
                </c:tx>
                <c:spPr>
                  <a:ln w="19050" cap="rnd">
                    <a:solidFill>
                      <a:schemeClr val="tx1"/>
                    </a:solidFill>
                    <a:prstDash val="sysDash"/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'Data Organized for Plots'!$C$54:$HK$54</c15:sqref>
                        </c15:formulaRef>
                      </c:ext>
                    </c:extLst>
                    <c:numCache>
                      <c:formatCode>mmm\-yy</c:formatCode>
                      <c:ptCount val="217"/>
                      <c:pt idx="0">
                        <c:v>36892</c:v>
                      </c:pt>
                      <c:pt idx="1">
                        <c:v>36923</c:v>
                      </c:pt>
                      <c:pt idx="2">
                        <c:v>36951</c:v>
                      </c:pt>
                      <c:pt idx="3">
                        <c:v>36982</c:v>
                      </c:pt>
                      <c:pt idx="4">
                        <c:v>37012</c:v>
                      </c:pt>
                      <c:pt idx="5">
                        <c:v>37043</c:v>
                      </c:pt>
                      <c:pt idx="6">
                        <c:v>37073</c:v>
                      </c:pt>
                      <c:pt idx="7">
                        <c:v>37104</c:v>
                      </c:pt>
                      <c:pt idx="8">
                        <c:v>37135</c:v>
                      </c:pt>
                      <c:pt idx="9">
                        <c:v>37165</c:v>
                      </c:pt>
                      <c:pt idx="10">
                        <c:v>37196</c:v>
                      </c:pt>
                      <c:pt idx="11">
                        <c:v>37226</c:v>
                      </c:pt>
                      <c:pt idx="12">
                        <c:v>37257</c:v>
                      </c:pt>
                      <c:pt idx="13">
                        <c:v>37288</c:v>
                      </c:pt>
                      <c:pt idx="14">
                        <c:v>37316</c:v>
                      </c:pt>
                      <c:pt idx="15">
                        <c:v>37347</c:v>
                      </c:pt>
                      <c:pt idx="16">
                        <c:v>37377</c:v>
                      </c:pt>
                      <c:pt idx="17">
                        <c:v>37408</c:v>
                      </c:pt>
                      <c:pt idx="18">
                        <c:v>37438</c:v>
                      </c:pt>
                      <c:pt idx="19">
                        <c:v>37469</c:v>
                      </c:pt>
                      <c:pt idx="20">
                        <c:v>37500</c:v>
                      </c:pt>
                      <c:pt idx="21">
                        <c:v>37530</c:v>
                      </c:pt>
                      <c:pt idx="22">
                        <c:v>37561</c:v>
                      </c:pt>
                      <c:pt idx="23">
                        <c:v>37591</c:v>
                      </c:pt>
                      <c:pt idx="24">
                        <c:v>37622</c:v>
                      </c:pt>
                      <c:pt idx="25">
                        <c:v>37653</c:v>
                      </c:pt>
                      <c:pt idx="26">
                        <c:v>37681</c:v>
                      </c:pt>
                      <c:pt idx="27">
                        <c:v>37712</c:v>
                      </c:pt>
                      <c:pt idx="28">
                        <c:v>37742</c:v>
                      </c:pt>
                      <c:pt idx="29">
                        <c:v>37773</c:v>
                      </c:pt>
                      <c:pt idx="30">
                        <c:v>37803</c:v>
                      </c:pt>
                      <c:pt idx="31">
                        <c:v>37834</c:v>
                      </c:pt>
                      <c:pt idx="32">
                        <c:v>37865</c:v>
                      </c:pt>
                      <c:pt idx="33">
                        <c:v>37895</c:v>
                      </c:pt>
                      <c:pt idx="34">
                        <c:v>37926</c:v>
                      </c:pt>
                      <c:pt idx="35">
                        <c:v>37956</c:v>
                      </c:pt>
                      <c:pt idx="36">
                        <c:v>37987</c:v>
                      </c:pt>
                      <c:pt idx="37">
                        <c:v>38018</c:v>
                      </c:pt>
                      <c:pt idx="38">
                        <c:v>38047</c:v>
                      </c:pt>
                      <c:pt idx="39">
                        <c:v>38078</c:v>
                      </c:pt>
                      <c:pt idx="40">
                        <c:v>38108</c:v>
                      </c:pt>
                      <c:pt idx="41">
                        <c:v>38139</c:v>
                      </c:pt>
                      <c:pt idx="42">
                        <c:v>38169</c:v>
                      </c:pt>
                      <c:pt idx="43">
                        <c:v>38200</c:v>
                      </c:pt>
                      <c:pt idx="44">
                        <c:v>38231</c:v>
                      </c:pt>
                      <c:pt idx="45">
                        <c:v>38261</c:v>
                      </c:pt>
                      <c:pt idx="46">
                        <c:v>38292</c:v>
                      </c:pt>
                      <c:pt idx="47">
                        <c:v>38322</c:v>
                      </c:pt>
                      <c:pt idx="48">
                        <c:v>38353</c:v>
                      </c:pt>
                      <c:pt idx="49">
                        <c:v>38384</c:v>
                      </c:pt>
                      <c:pt idx="50">
                        <c:v>38412</c:v>
                      </c:pt>
                      <c:pt idx="51">
                        <c:v>38443</c:v>
                      </c:pt>
                      <c:pt idx="52">
                        <c:v>38473</c:v>
                      </c:pt>
                      <c:pt idx="53">
                        <c:v>38504</c:v>
                      </c:pt>
                      <c:pt idx="54">
                        <c:v>38534</c:v>
                      </c:pt>
                      <c:pt idx="55">
                        <c:v>38565</c:v>
                      </c:pt>
                      <c:pt idx="56">
                        <c:v>38596</c:v>
                      </c:pt>
                      <c:pt idx="57">
                        <c:v>38626</c:v>
                      </c:pt>
                      <c:pt idx="58">
                        <c:v>38657</c:v>
                      </c:pt>
                      <c:pt idx="59">
                        <c:v>38687</c:v>
                      </c:pt>
                      <c:pt idx="60">
                        <c:v>38718</c:v>
                      </c:pt>
                      <c:pt idx="61">
                        <c:v>38749</c:v>
                      </c:pt>
                      <c:pt idx="62">
                        <c:v>38777</c:v>
                      </c:pt>
                      <c:pt idx="63">
                        <c:v>38808</c:v>
                      </c:pt>
                      <c:pt idx="64">
                        <c:v>38838</c:v>
                      </c:pt>
                      <c:pt idx="65">
                        <c:v>38869</c:v>
                      </c:pt>
                      <c:pt idx="66">
                        <c:v>38899</c:v>
                      </c:pt>
                      <c:pt idx="67">
                        <c:v>38930</c:v>
                      </c:pt>
                      <c:pt idx="68">
                        <c:v>38961</c:v>
                      </c:pt>
                      <c:pt idx="69">
                        <c:v>38991</c:v>
                      </c:pt>
                      <c:pt idx="70">
                        <c:v>39022</c:v>
                      </c:pt>
                      <c:pt idx="71">
                        <c:v>39052</c:v>
                      </c:pt>
                      <c:pt idx="72">
                        <c:v>39083</c:v>
                      </c:pt>
                      <c:pt idx="73">
                        <c:v>39114</c:v>
                      </c:pt>
                      <c:pt idx="74">
                        <c:v>39142</c:v>
                      </c:pt>
                      <c:pt idx="75">
                        <c:v>39173</c:v>
                      </c:pt>
                      <c:pt idx="76">
                        <c:v>39203</c:v>
                      </c:pt>
                      <c:pt idx="77">
                        <c:v>39234</c:v>
                      </c:pt>
                      <c:pt idx="78">
                        <c:v>39264</c:v>
                      </c:pt>
                      <c:pt idx="79">
                        <c:v>39295</c:v>
                      </c:pt>
                      <c:pt idx="80">
                        <c:v>39326</c:v>
                      </c:pt>
                      <c:pt idx="81">
                        <c:v>39356</c:v>
                      </c:pt>
                      <c:pt idx="82">
                        <c:v>39387</c:v>
                      </c:pt>
                      <c:pt idx="83">
                        <c:v>39417</c:v>
                      </c:pt>
                      <c:pt idx="84">
                        <c:v>39448</c:v>
                      </c:pt>
                      <c:pt idx="85">
                        <c:v>39479</c:v>
                      </c:pt>
                      <c:pt idx="86">
                        <c:v>39508</c:v>
                      </c:pt>
                      <c:pt idx="87">
                        <c:v>39539</c:v>
                      </c:pt>
                      <c:pt idx="88">
                        <c:v>39569</c:v>
                      </c:pt>
                      <c:pt idx="89">
                        <c:v>39600</c:v>
                      </c:pt>
                      <c:pt idx="90">
                        <c:v>39630</c:v>
                      </c:pt>
                      <c:pt idx="91">
                        <c:v>39661</c:v>
                      </c:pt>
                      <c:pt idx="92">
                        <c:v>39692</c:v>
                      </c:pt>
                      <c:pt idx="93">
                        <c:v>39722</c:v>
                      </c:pt>
                      <c:pt idx="94">
                        <c:v>39753</c:v>
                      </c:pt>
                      <c:pt idx="95">
                        <c:v>39783</c:v>
                      </c:pt>
                      <c:pt idx="96">
                        <c:v>39814</c:v>
                      </c:pt>
                      <c:pt idx="97">
                        <c:v>39845</c:v>
                      </c:pt>
                      <c:pt idx="98">
                        <c:v>39873</c:v>
                      </c:pt>
                      <c:pt idx="99">
                        <c:v>39904</c:v>
                      </c:pt>
                      <c:pt idx="100">
                        <c:v>39934</c:v>
                      </c:pt>
                      <c:pt idx="101">
                        <c:v>39965</c:v>
                      </c:pt>
                      <c:pt idx="102">
                        <c:v>39995</c:v>
                      </c:pt>
                      <c:pt idx="103">
                        <c:v>40026</c:v>
                      </c:pt>
                      <c:pt idx="104">
                        <c:v>40057</c:v>
                      </c:pt>
                      <c:pt idx="105">
                        <c:v>40087</c:v>
                      </c:pt>
                      <c:pt idx="106">
                        <c:v>40118</c:v>
                      </c:pt>
                      <c:pt idx="107">
                        <c:v>40148</c:v>
                      </c:pt>
                      <c:pt idx="108">
                        <c:v>40179</c:v>
                      </c:pt>
                      <c:pt idx="109">
                        <c:v>40210</c:v>
                      </c:pt>
                      <c:pt idx="110">
                        <c:v>40238</c:v>
                      </c:pt>
                      <c:pt idx="111">
                        <c:v>40269</c:v>
                      </c:pt>
                      <c:pt idx="112">
                        <c:v>40299</c:v>
                      </c:pt>
                      <c:pt idx="113">
                        <c:v>40330</c:v>
                      </c:pt>
                      <c:pt idx="114">
                        <c:v>40360</c:v>
                      </c:pt>
                      <c:pt idx="115">
                        <c:v>40391</c:v>
                      </c:pt>
                      <c:pt idx="116">
                        <c:v>40422</c:v>
                      </c:pt>
                      <c:pt idx="117">
                        <c:v>40452</c:v>
                      </c:pt>
                      <c:pt idx="118">
                        <c:v>40483</c:v>
                      </c:pt>
                      <c:pt idx="119">
                        <c:v>40513</c:v>
                      </c:pt>
                      <c:pt idx="120">
                        <c:v>40544</c:v>
                      </c:pt>
                      <c:pt idx="121">
                        <c:v>40575</c:v>
                      </c:pt>
                      <c:pt idx="122">
                        <c:v>40603</c:v>
                      </c:pt>
                      <c:pt idx="123">
                        <c:v>40634</c:v>
                      </c:pt>
                      <c:pt idx="124">
                        <c:v>40664</c:v>
                      </c:pt>
                      <c:pt idx="125">
                        <c:v>40695</c:v>
                      </c:pt>
                      <c:pt idx="126">
                        <c:v>40725</c:v>
                      </c:pt>
                      <c:pt idx="127">
                        <c:v>40756</c:v>
                      </c:pt>
                      <c:pt idx="128">
                        <c:v>40787</c:v>
                      </c:pt>
                      <c:pt idx="129">
                        <c:v>40817</c:v>
                      </c:pt>
                      <c:pt idx="130">
                        <c:v>40848</c:v>
                      </c:pt>
                      <c:pt idx="131">
                        <c:v>40878</c:v>
                      </c:pt>
                      <c:pt idx="132">
                        <c:v>40909</c:v>
                      </c:pt>
                      <c:pt idx="133">
                        <c:v>40940</c:v>
                      </c:pt>
                      <c:pt idx="134">
                        <c:v>40969</c:v>
                      </c:pt>
                      <c:pt idx="135">
                        <c:v>41000</c:v>
                      </c:pt>
                      <c:pt idx="136">
                        <c:v>41030</c:v>
                      </c:pt>
                      <c:pt idx="137">
                        <c:v>41061</c:v>
                      </c:pt>
                      <c:pt idx="138">
                        <c:v>41091</c:v>
                      </c:pt>
                      <c:pt idx="139">
                        <c:v>41122</c:v>
                      </c:pt>
                      <c:pt idx="140">
                        <c:v>41153</c:v>
                      </c:pt>
                      <c:pt idx="141">
                        <c:v>41183</c:v>
                      </c:pt>
                      <c:pt idx="142">
                        <c:v>41214</c:v>
                      </c:pt>
                      <c:pt idx="143">
                        <c:v>41244</c:v>
                      </c:pt>
                      <c:pt idx="144">
                        <c:v>41275</c:v>
                      </c:pt>
                      <c:pt idx="145">
                        <c:v>41306</c:v>
                      </c:pt>
                      <c:pt idx="146">
                        <c:v>41334</c:v>
                      </c:pt>
                      <c:pt idx="147">
                        <c:v>41365</c:v>
                      </c:pt>
                      <c:pt idx="148">
                        <c:v>41395</c:v>
                      </c:pt>
                      <c:pt idx="149">
                        <c:v>41426</c:v>
                      </c:pt>
                      <c:pt idx="150">
                        <c:v>41456</c:v>
                      </c:pt>
                      <c:pt idx="151">
                        <c:v>41487</c:v>
                      </c:pt>
                      <c:pt idx="152">
                        <c:v>41518</c:v>
                      </c:pt>
                      <c:pt idx="153">
                        <c:v>41548</c:v>
                      </c:pt>
                      <c:pt idx="154">
                        <c:v>41579</c:v>
                      </c:pt>
                      <c:pt idx="155">
                        <c:v>41609</c:v>
                      </c:pt>
                      <c:pt idx="156">
                        <c:v>41640</c:v>
                      </c:pt>
                      <c:pt idx="157">
                        <c:v>41671</c:v>
                      </c:pt>
                      <c:pt idx="158">
                        <c:v>41699</c:v>
                      </c:pt>
                      <c:pt idx="159">
                        <c:v>41730</c:v>
                      </c:pt>
                      <c:pt idx="160">
                        <c:v>41760</c:v>
                      </c:pt>
                      <c:pt idx="161">
                        <c:v>41791</c:v>
                      </c:pt>
                      <c:pt idx="162">
                        <c:v>41821</c:v>
                      </c:pt>
                      <c:pt idx="163">
                        <c:v>41852</c:v>
                      </c:pt>
                      <c:pt idx="164">
                        <c:v>41883</c:v>
                      </c:pt>
                      <c:pt idx="165">
                        <c:v>41913</c:v>
                      </c:pt>
                      <c:pt idx="166">
                        <c:v>41944</c:v>
                      </c:pt>
                      <c:pt idx="167">
                        <c:v>41974</c:v>
                      </c:pt>
                      <c:pt idx="168">
                        <c:v>42005</c:v>
                      </c:pt>
                      <c:pt idx="169">
                        <c:v>42036</c:v>
                      </c:pt>
                      <c:pt idx="170">
                        <c:v>42064</c:v>
                      </c:pt>
                      <c:pt idx="171">
                        <c:v>42095</c:v>
                      </c:pt>
                      <c:pt idx="172">
                        <c:v>42125</c:v>
                      </c:pt>
                      <c:pt idx="173">
                        <c:v>42156</c:v>
                      </c:pt>
                      <c:pt idx="174">
                        <c:v>42186</c:v>
                      </c:pt>
                      <c:pt idx="175">
                        <c:v>42217</c:v>
                      </c:pt>
                      <c:pt idx="176">
                        <c:v>42248</c:v>
                      </c:pt>
                      <c:pt idx="177">
                        <c:v>42278</c:v>
                      </c:pt>
                      <c:pt idx="178">
                        <c:v>42309</c:v>
                      </c:pt>
                      <c:pt idx="179">
                        <c:v>42339</c:v>
                      </c:pt>
                      <c:pt idx="180">
                        <c:v>42370</c:v>
                      </c:pt>
                      <c:pt idx="181">
                        <c:v>42401</c:v>
                      </c:pt>
                      <c:pt idx="182">
                        <c:v>42430</c:v>
                      </c:pt>
                      <c:pt idx="183">
                        <c:v>42461</c:v>
                      </c:pt>
                      <c:pt idx="184">
                        <c:v>42491</c:v>
                      </c:pt>
                      <c:pt idx="185">
                        <c:v>42522</c:v>
                      </c:pt>
                      <c:pt idx="186">
                        <c:v>42552</c:v>
                      </c:pt>
                      <c:pt idx="187">
                        <c:v>42583</c:v>
                      </c:pt>
                      <c:pt idx="188">
                        <c:v>42614</c:v>
                      </c:pt>
                      <c:pt idx="189">
                        <c:v>42644</c:v>
                      </c:pt>
                      <c:pt idx="190">
                        <c:v>42675</c:v>
                      </c:pt>
                      <c:pt idx="191">
                        <c:v>42705</c:v>
                      </c:pt>
                      <c:pt idx="192">
                        <c:v>42736</c:v>
                      </c:pt>
                      <c:pt idx="193">
                        <c:v>42767</c:v>
                      </c:pt>
                      <c:pt idx="194">
                        <c:v>42795</c:v>
                      </c:pt>
                      <c:pt idx="195">
                        <c:v>42826</c:v>
                      </c:pt>
                      <c:pt idx="196">
                        <c:v>42856</c:v>
                      </c:pt>
                      <c:pt idx="197">
                        <c:v>42887</c:v>
                      </c:pt>
                      <c:pt idx="198">
                        <c:v>42917</c:v>
                      </c:pt>
                      <c:pt idx="199">
                        <c:v>42948</c:v>
                      </c:pt>
                      <c:pt idx="200">
                        <c:v>42979</c:v>
                      </c:pt>
                      <c:pt idx="201">
                        <c:v>43009</c:v>
                      </c:pt>
                      <c:pt idx="202">
                        <c:v>43040</c:v>
                      </c:pt>
                      <c:pt idx="203">
                        <c:v>43070</c:v>
                      </c:pt>
                      <c:pt idx="204">
                        <c:v>43101</c:v>
                      </c:pt>
                      <c:pt idx="205">
                        <c:v>43132</c:v>
                      </c:pt>
                      <c:pt idx="206">
                        <c:v>43160</c:v>
                      </c:pt>
                      <c:pt idx="207">
                        <c:v>43191</c:v>
                      </c:pt>
                      <c:pt idx="208">
                        <c:v>43221</c:v>
                      </c:pt>
                      <c:pt idx="209">
                        <c:v>43252</c:v>
                      </c:pt>
                      <c:pt idx="210">
                        <c:v>43282</c:v>
                      </c:pt>
                      <c:pt idx="211">
                        <c:v>43313</c:v>
                      </c:pt>
                      <c:pt idx="212">
                        <c:v>43344</c:v>
                      </c:pt>
                      <c:pt idx="213">
                        <c:v>43374</c:v>
                      </c:pt>
                      <c:pt idx="214">
                        <c:v>43405</c:v>
                      </c:pt>
                      <c:pt idx="215">
                        <c:v>43435</c:v>
                      </c:pt>
                      <c:pt idx="216">
                        <c:v>43466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'Data Organized for Plots'!$C$55:$HJ$55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216"/>
                      <c:pt idx="0">
                        <c:v>332493.15999999997</c:v>
                      </c:pt>
                      <c:pt idx="1">
                        <c:v>282940.19799999997</c:v>
                      </c:pt>
                      <c:pt idx="2">
                        <c:v>300706.54399999999</c:v>
                      </c:pt>
                      <c:pt idx="3">
                        <c:v>278078.87099999998</c:v>
                      </c:pt>
                      <c:pt idx="4">
                        <c:v>300491.62099999998</c:v>
                      </c:pt>
                      <c:pt idx="5">
                        <c:v>327693.978</c:v>
                      </c:pt>
                      <c:pt idx="6">
                        <c:v>357613.7</c:v>
                      </c:pt>
                      <c:pt idx="7">
                        <c:v>370532.82799999998</c:v>
                      </c:pt>
                      <c:pt idx="8">
                        <c:v>306928.86599999998</c:v>
                      </c:pt>
                      <c:pt idx="9">
                        <c:v>294733.61300000001</c:v>
                      </c:pt>
                      <c:pt idx="10">
                        <c:v>278933.94199999998</c:v>
                      </c:pt>
                      <c:pt idx="11">
                        <c:v>305496.32799999998</c:v>
                      </c:pt>
                      <c:pt idx="12">
                        <c:v>319941.47600000002</c:v>
                      </c:pt>
                      <c:pt idx="13">
                        <c:v>281825.712</c:v>
                      </c:pt>
                      <c:pt idx="14">
                        <c:v>302549.011</c:v>
                      </c:pt>
                      <c:pt idx="15">
                        <c:v>289848.25300000003</c:v>
                      </c:pt>
                      <c:pt idx="16">
                        <c:v>307674.56900000002</c:v>
                      </c:pt>
                      <c:pt idx="17">
                        <c:v>341023.14399999997</c:v>
                      </c:pt>
                      <c:pt idx="18">
                        <c:v>381542.10700000002</c:v>
                      </c:pt>
                      <c:pt idx="19">
                        <c:v>374585.81900000002</c:v>
                      </c:pt>
                      <c:pt idx="20">
                        <c:v>331279.43400000001</c:v>
                      </c:pt>
                      <c:pt idx="21">
                        <c:v>307059.46000000002</c:v>
                      </c:pt>
                      <c:pt idx="22">
                        <c:v>296289.56099999999</c:v>
                      </c:pt>
                      <c:pt idx="23">
                        <c:v>324833.70500000002</c:v>
                      </c:pt>
                      <c:pt idx="24">
                        <c:v>341988.90100000001</c:v>
                      </c:pt>
                      <c:pt idx="25">
                        <c:v>299248.777</c:v>
                      </c:pt>
                      <c:pt idx="26">
                        <c:v>304317.26500000001</c:v>
                      </c:pt>
                      <c:pt idx="27">
                        <c:v>285755.69900000002</c:v>
                      </c:pt>
                      <c:pt idx="28">
                        <c:v>307544.88699999999</c:v>
                      </c:pt>
                      <c:pt idx="29">
                        <c:v>328693.69799999997</c:v>
                      </c:pt>
                      <c:pt idx="30">
                        <c:v>374396.05</c:v>
                      </c:pt>
                      <c:pt idx="31">
                        <c:v>381816.31900000002</c:v>
                      </c:pt>
                      <c:pt idx="32">
                        <c:v>323135.53399999999</c:v>
                      </c:pt>
                      <c:pt idx="33">
                        <c:v>306740.93300000002</c:v>
                      </c:pt>
                      <c:pt idx="34">
                        <c:v>297866.71100000001</c:v>
                      </c:pt>
                      <c:pt idx="35">
                        <c:v>331680.43</c:v>
                      </c:pt>
                      <c:pt idx="36">
                        <c:v>346545.62699000002</c:v>
                      </c:pt>
                      <c:pt idx="37">
                        <c:v>314279.90954000002</c:v>
                      </c:pt>
                      <c:pt idx="38">
                        <c:v>308812.09551999997</c:v>
                      </c:pt>
                      <c:pt idx="39">
                        <c:v>290559.91417</c:v>
                      </c:pt>
                      <c:pt idx="40">
                        <c:v>327380.26364000002</c:v>
                      </c:pt>
                      <c:pt idx="41">
                        <c:v>345085.07883000001</c:v>
                      </c:pt>
                      <c:pt idx="42">
                        <c:v>377331.69712999999</c:v>
                      </c:pt>
                      <c:pt idx="43">
                        <c:v>368439.03706</c:v>
                      </c:pt>
                      <c:pt idx="44">
                        <c:v>335622.19789000001</c:v>
                      </c:pt>
                      <c:pt idx="45">
                        <c:v>312450.22288000002</c:v>
                      </c:pt>
                      <c:pt idx="46">
                        <c:v>302101.2562</c:v>
                      </c:pt>
                      <c:pt idx="47">
                        <c:v>341947.96341999999</c:v>
                      </c:pt>
                      <c:pt idx="48">
                        <c:v>343121.45335999998</c:v>
                      </c:pt>
                      <c:pt idx="49">
                        <c:v>298500.31557999999</c:v>
                      </c:pt>
                      <c:pt idx="50">
                        <c:v>317458.27645</c:v>
                      </c:pt>
                      <c:pt idx="51">
                        <c:v>289562.39987000002</c:v>
                      </c:pt>
                      <c:pt idx="52">
                        <c:v>315062.10993999999</c:v>
                      </c:pt>
                      <c:pt idx="53">
                        <c:v>363671.63601999998</c:v>
                      </c:pt>
                      <c:pt idx="54">
                        <c:v>402273.84645999997</c:v>
                      </c:pt>
                      <c:pt idx="55">
                        <c:v>404940.68106999999</c:v>
                      </c:pt>
                      <c:pt idx="56">
                        <c:v>350217.80050999997</c:v>
                      </c:pt>
                      <c:pt idx="57">
                        <c:v>316397.92361</c:v>
                      </c:pt>
                      <c:pt idx="58">
                        <c:v>306115.23622999998</c:v>
                      </c:pt>
                      <c:pt idx="59">
                        <c:v>348101.07055</c:v>
                      </c:pt>
                      <c:pt idx="60">
                        <c:v>328657.73849000002</c:v>
                      </c:pt>
                      <c:pt idx="61">
                        <c:v>307333.43002999999</c:v>
                      </c:pt>
                      <c:pt idx="62">
                        <c:v>318729.79960999999</c:v>
                      </c:pt>
                      <c:pt idx="63">
                        <c:v>297858.07754000003</c:v>
                      </c:pt>
                      <c:pt idx="64">
                        <c:v>330615.57003</c:v>
                      </c:pt>
                      <c:pt idx="65">
                        <c:v>364259.79755999998</c:v>
                      </c:pt>
                      <c:pt idx="66">
                        <c:v>410420.79333000001</c:v>
                      </c:pt>
                      <c:pt idx="67">
                        <c:v>407762.53636000003</c:v>
                      </c:pt>
                      <c:pt idx="68">
                        <c:v>332055.32084</c:v>
                      </c:pt>
                      <c:pt idx="69">
                        <c:v>321567.09130999999</c:v>
                      </c:pt>
                      <c:pt idx="70">
                        <c:v>309158.82642</c:v>
                      </c:pt>
                      <c:pt idx="71">
                        <c:v>336283.24589999998</c:v>
                      </c:pt>
                      <c:pt idx="72">
                        <c:v>353531.09477000003</c:v>
                      </c:pt>
                      <c:pt idx="73">
                        <c:v>323230.39483</c:v>
                      </c:pt>
                      <c:pt idx="74">
                        <c:v>320471.24252999999</c:v>
                      </c:pt>
                      <c:pt idx="75">
                        <c:v>303129.06359999999</c:v>
                      </c:pt>
                      <c:pt idx="76">
                        <c:v>330202.75802000001</c:v>
                      </c:pt>
                      <c:pt idx="77">
                        <c:v>362754.87722000002</c:v>
                      </c:pt>
                      <c:pt idx="78">
                        <c:v>393226.43225000001</c:v>
                      </c:pt>
                      <c:pt idx="79">
                        <c:v>421796.65927</c:v>
                      </c:pt>
                      <c:pt idx="80">
                        <c:v>355393.91185999999</c:v>
                      </c:pt>
                      <c:pt idx="81">
                        <c:v>332615.41638000001</c:v>
                      </c:pt>
                      <c:pt idx="82">
                        <c:v>314102.54259999999</c:v>
                      </c:pt>
                      <c:pt idx="83">
                        <c:v>346290.33052000002</c:v>
                      </c:pt>
                      <c:pt idx="84">
                        <c:v>362998.42904000002</c:v>
                      </c:pt>
                      <c:pt idx="85">
                        <c:v>325105.59710000001</c:v>
                      </c:pt>
                      <c:pt idx="86">
                        <c:v>324629.84959</c:v>
                      </c:pt>
                      <c:pt idx="87">
                        <c:v>305865.03122</c:v>
                      </c:pt>
                      <c:pt idx="88">
                        <c:v>325244.80192</c:v>
                      </c:pt>
                      <c:pt idx="89">
                        <c:v>373109.02691000002</c:v>
                      </c:pt>
                      <c:pt idx="90">
                        <c:v>402900.33623999998</c:v>
                      </c:pt>
                      <c:pt idx="91">
                        <c:v>388986.71876999998</c:v>
                      </c:pt>
                      <c:pt idx="92">
                        <c:v>338056.12998999999</c:v>
                      </c:pt>
                      <c:pt idx="93">
                        <c:v>318547.34311000002</c:v>
                      </c:pt>
                      <c:pt idx="94">
                        <c:v>310046.24119999999</c:v>
                      </c:pt>
                      <c:pt idx="95">
                        <c:v>343898.25446999999</c:v>
                      </c:pt>
                      <c:pt idx="96">
                        <c:v>354992.63621000003</c:v>
                      </c:pt>
                      <c:pt idx="97">
                        <c:v>300887.39769000001</c:v>
                      </c:pt>
                      <c:pt idx="98">
                        <c:v>310602.96380999999</c:v>
                      </c:pt>
                      <c:pt idx="99">
                        <c:v>289537.25513000001</c:v>
                      </c:pt>
                      <c:pt idx="100">
                        <c:v>311305.87215000001</c:v>
                      </c:pt>
                      <c:pt idx="101">
                        <c:v>347658.24125999998</c:v>
                      </c:pt>
                      <c:pt idx="102">
                        <c:v>372542.22554000001</c:v>
                      </c:pt>
                      <c:pt idx="103">
                        <c:v>381221.41693000001</c:v>
                      </c:pt>
                      <c:pt idx="104">
                        <c:v>327400.61189</c:v>
                      </c:pt>
                      <c:pt idx="105">
                        <c:v>307040.34065000003</c:v>
                      </c:pt>
                      <c:pt idx="106">
                        <c:v>296634.66996000003</c:v>
                      </c:pt>
                      <c:pt idx="107">
                        <c:v>350507.29527</c:v>
                      </c:pt>
                      <c:pt idx="108">
                        <c:v>360957.16694999998</c:v>
                      </c:pt>
                      <c:pt idx="109">
                        <c:v>319734.72667</c:v>
                      </c:pt>
                      <c:pt idx="110">
                        <c:v>312167.64032000001</c:v>
                      </c:pt>
                      <c:pt idx="111">
                        <c:v>287800.22655999998</c:v>
                      </c:pt>
                      <c:pt idx="112">
                        <c:v>327936.49154999998</c:v>
                      </c:pt>
                      <c:pt idx="113">
                        <c:v>375759.47837999999</c:v>
                      </c:pt>
                      <c:pt idx="114">
                        <c:v>409725.44034999999</c:v>
                      </c:pt>
                      <c:pt idx="115">
                        <c:v>408884.15536999999</c:v>
                      </c:pt>
                      <c:pt idx="116">
                        <c:v>346045.17181999999</c:v>
                      </c:pt>
                      <c:pt idx="117">
                        <c:v>307920.69056000002</c:v>
                      </c:pt>
                      <c:pt idx="118">
                        <c:v>306009.62912</c:v>
                      </c:pt>
                      <c:pt idx="119">
                        <c:v>362119.08129</c:v>
                      </c:pt>
                      <c:pt idx="120">
                        <c:v>362871.89295000001</c:v>
                      </c:pt>
                      <c:pt idx="121">
                        <c:v>313126.60704999999</c:v>
                      </c:pt>
                      <c:pt idx="122">
                        <c:v>318709.94089999999</c:v>
                      </c:pt>
                      <c:pt idx="123">
                        <c:v>302400.72444000002</c:v>
                      </c:pt>
                      <c:pt idx="124">
                        <c:v>323628.23804999999</c:v>
                      </c:pt>
                      <c:pt idx="125">
                        <c:v>367727.01500000001</c:v>
                      </c:pt>
                      <c:pt idx="126">
                        <c:v>418692.75464</c:v>
                      </c:pt>
                      <c:pt idx="127">
                        <c:v>406511.31471000001</c:v>
                      </c:pt>
                      <c:pt idx="128">
                        <c:v>337931.31760000001</c:v>
                      </c:pt>
                      <c:pt idx="129">
                        <c:v>308698.50358000002</c:v>
                      </c:pt>
                      <c:pt idx="130">
                        <c:v>304102.15444000001</c:v>
                      </c:pt>
                      <c:pt idx="131">
                        <c:v>335740.46276000002</c:v>
                      </c:pt>
                      <c:pt idx="132">
                        <c:v>339526.48011</c:v>
                      </c:pt>
                      <c:pt idx="133">
                        <c:v>309389.43251999997</c:v>
                      </c:pt>
                      <c:pt idx="134">
                        <c:v>309089.55206999998</c:v>
                      </c:pt>
                      <c:pt idx="135">
                        <c:v>295229.20493000001</c:v>
                      </c:pt>
                      <c:pt idx="136">
                        <c:v>336516.15597000002</c:v>
                      </c:pt>
                      <c:pt idx="137">
                        <c:v>360825.38089999999</c:v>
                      </c:pt>
                      <c:pt idx="138">
                        <c:v>414641.21747999999</c:v>
                      </c:pt>
                      <c:pt idx="139">
                        <c:v>395699.74917000002</c:v>
                      </c:pt>
                      <c:pt idx="140">
                        <c:v>334585.56266</c:v>
                      </c:pt>
                      <c:pt idx="141">
                        <c:v>311651.93070000003</c:v>
                      </c:pt>
                      <c:pt idx="142">
                        <c:v>305975.85100999998</c:v>
                      </c:pt>
                      <c:pt idx="143">
                        <c:v>334634.74914999999</c:v>
                      </c:pt>
                      <c:pt idx="144">
                        <c:v>348967.37792</c:v>
                      </c:pt>
                      <c:pt idx="145">
                        <c:v>309728.08</c:v>
                      </c:pt>
                      <c:pt idx="146">
                        <c:v>325398.83402000001</c:v>
                      </c:pt>
                      <c:pt idx="147">
                        <c:v>299332.86830999999</c:v>
                      </c:pt>
                      <c:pt idx="148">
                        <c:v>322155.64042000001</c:v>
                      </c:pt>
                      <c:pt idx="149">
                        <c:v>356822.64723</c:v>
                      </c:pt>
                      <c:pt idx="150">
                        <c:v>394845.62079999998</c:v>
                      </c:pt>
                      <c:pt idx="151">
                        <c:v>385285.74514999997</c:v>
                      </c:pt>
                      <c:pt idx="152">
                        <c:v>340940.90155000001</c:v>
                      </c:pt>
                      <c:pt idx="153">
                        <c:v>314925.46247000003</c:v>
                      </c:pt>
                      <c:pt idx="154">
                        <c:v>314539.64185000001</c:v>
                      </c:pt>
                      <c:pt idx="155">
                        <c:v>353021.24773</c:v>
                      </c:pt>
                      <c:pt idx="156">
                        <c:v>377254.71096</c:v>
                      </c:pt>
                      <c:pt idx="157">
                        <c:v>324348.43554999999</c:v>
                      </c:pt>
                      <c:pt idx="158">
                        <c:v>331823.05904000002</c:v>
                      </c:pt>
                      <c:pt idx="159">
                        <c:v>297630.58763000002</c:v>
                      </c:pt>
                      <c:pt idx="160">
                        <c:v>324724.30012000003</c:v>
                      </c:pt>
                      <c:pt idx="161">
                        <c:v>357844.04271000001</c:v>
                      </c:pt>
                      <c:pt idx="162">
                        <c:v>385779.55148000002</c:v>
                      </c:pt>
                      <c:pt idx="163">
                        <c:v>384341.14825000003</c:v>
                      </c:pt>
                      <c:pt idx="164">
                        <c:v>339886.50552000001</c:v>
                      </c:pt>
                      <c:pt idx="165">
                        <c:v>314521.99848000001</c:v>
                      </c:pt>
                      <c:pt idx="166">
                        <c:v>317495.00913000002</c:v>
                      </c:pt>
                      <c:pt idx="167">
                        <c:v>337956.65593000001</c:v>
                      </c:pt>
                      <c:pt idx="168">
                        <c:v>360455.16729000001</c:v>
                      </c:pt>
                      <c:pt idx="169">
                        <c:v>334475.54641000001</c:v>
                      </c:pt>
                      <c:pt idx="170">
                        <c:v>324191.89356</c:v>
                      </c:pt>
                      <c:pt idx="171">
                        <c:v>294133.34243999998</c:v>
                      </c:pt>
                      <c:pt idx="172">
                        <c:v>322086.91211999999</c:v>
                      </c:pt>
                      <c:pt idx="173">
                        <c:v>362409.20183999999</c:v>
                      </c:pt>
                      <c:pt idx="174">
                        <c:v>400418.85275000002</c:v>
                      </c:pt>
                      <c:pt idx="175">
                        <c:v>392116.20301</c:v>
                      </c:pt>
                      <c:pt idx="176">
                        <c:v>350121.6482</c:v>
                      </c:pt>
                      <c:pt idx="177">
                        <c:v>312111.67988000001</c:v>
                      </c:pt>
                      <c:pt idx="178">
                        <c:v>300653.26753999997</c:v>
                      </c:pt>
                      <c:pt idx="179">
                        <c:v>324427.22350999998</c:v>
                      </c:pt>
                      <c:pt idx="180">
                        <c:v>352719.06599999999</c:v>
                      </c:pt>
                      <c:pt idx="181">
                        <c:v>313685.40058000002</c:v>
                      </c:pt>
                      <c:pt idx="182">
                        <c:v>304389.58085000003</c:v>
                      </c:pt>
                      <c:pt idx="183">
                        <c:v>292893.55015000002</c:v>
                      </c:pt>
                      <c:pt idx="184">
                        <c:v>316784.45662000001</c:v>
                      </c:pt>
                      <c:pt idx="185">
                        <c:v>367781.19559999998</c:v>
                      </c:pt>
                      <c:pt idx="186">
                        <c:v>411886.94212000002</c:v>
                      </c:pt>
                      <c:pt idx="187">
                        <c:v>409700.81159</c:v>
                      </c:pt>
                      <c:pt idx="188">
                        <c:v>351484.46797</c:v>
                      </c:pt>
                      <c:pt idx="189">
                        <c:v>312945.16373999999</c:v>
                      </c:pt>
                      <c:pt idx="190">
                        <c:v>297061.77158</c:v>
                      </c:pt>
                      <c:pt idx="191">
                        <c:v>345342.57669999998</c:v>
                      </c:pt>
                      <c:pt idx="192">
                        <c:v>343189.77402999997</c:v>
                      </c:pt>
                      <c:pt idx="193">
                        <c:v>289652.38017000002</c:v>
                      </c:pt>
                      <c:pt idx="194">
                        <c:v>317935.01692999998</c:v>
                      </c:pt>
                      <c:pt idx="195">
                        <c:v>294324.78703000001</c:v>
                      </c:pt>
                      <c:pt idx="196">
                        <c:v>322517.51929999999</c:v>
                      </c:pt>
                      <c:pt idx="197">
                        <c:v>357916.30891000002</c:v>
                      </c:pt>
                      <c:pt idx="198">
                        <c:v>404386.43799000001</c:v>
                      </c:pt>
                      <c:pt idx="199">
                        <c:v>384342.28169999999</c:v>
                      </c:pt>
                      <c:pt idx="200">
                        <c:v>335860.97167</c:v>
                      </c:pt>
                      <c:pt idx="201">
                        <c:v>320376.17859000002</c:v>
                      </c:pt>
                      <c:pt idx="202">
                        <c:v>310315.19429000001</c:v>
                      </c:pt>
                      <c:pt idx="203">
                        <c:v>353451.58065999998</c:v>
                      </c:pt>
                      <c:pt idx="204">
                        <c:v>374324.02038</c:v>
                      </c:pt>
                      <c:pt idx="205">
                        <c:v>306115.42927999998</c:v>
                      </c:pt>
                      <c:pt idx="206">
                        <c:v>320981.95441000001</c:v>
                      </c:pt>
                      <c:pt idx="207">
                        <c:v>301738.91369999998</c:v>
                      </c:pt>
                      <c:pt idx="208">
                        <c:v>339694.48281999998</c:v>
                      </c:pt>
                      <c:pt idx="209">
                        <c:v>372397.55397000001</c:v>
                      </c:pt>
                      <c:pt idx="210">
                        <c:v>412542.26039000001</c:v>
                      </c:pt>
                      <c:pt idx="211">
                        <c:v>407981.11453999998</c:v>
                      </c:pt>
                      <c:pt idx="212">
                        <c:v>356727.57027000003</c:v>
                      </c:pt>
                      <c:pt idx="213">
                        <c:v>325563.43566000002</c:v>
                      </c:pt>
                      <c:pt idx="214">
                        <c:v>322408.71831999999</c:v>
                      </c:pt>
                      <c:pt idx="215">
                        <c:v>337334.24456000002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D091-45EC-A485-7BBD8A3B491E}"/>
                  </c:ext>
                </c:extLst>
              </c15:ser>
            </c15:filteredLineSeries>
            <c15:filteredLineSeries>
              <c15:ser>
                <c:idx val="0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Organized for Plots'!$B$57</c15:sqref>
                        </c15:formulaRef>
                      </c:ext>
                    </c:extLst>
                    <c:strCache>
                      <c:ptCount val="1"/>
                      <c:pt idx="0">
                        <c:v>Coal</c:v>
                      </c:pt>
                    </c:strCache>
                  </c:strRef>
                </c:tx>
                <c:spPr>
                  <a:ln w="28575" cap="rnd">
                    <a:solidFill>
                      <a:schemeClr val="bg2">
                        <a:lumMod val="5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Organized for Plots'!$C$54:$HK$54</c15:sqref>
                        </c15:formulaRef>
                      </c:ext>
                    </c:extLst>
                    <c:numCache>
                      <c:formatCode>mmm\-yy</c:formatCode>
                      <c:ptCount val="217"/>
                      <c:pt idx="0">
                        <c:v>36892</c:v>
                      </c:pt>
                      <c:pt idx="1">
                        <c:v>36923</c:v>
                      </c:pt>
                      <c:pt idx="2">
                        <c:v>36951</c:v>
                      </c:pt>
                      <c:pt idx="3">
                        <c:v>36982</c:v>
                      </c:pt>
                      <c:pt idx="4">
                        <c:v>37012</c:v>
                      </c:pt>
                      <c:pt idx="5">
                        <c:v>37043</c:v>
                      </c:pt>
                      <c:pt idx="6">
                        <c:v>37073</c:v>
                      </c:pt>
                      <c:pt idx="7">
                        <c:v>37104</c:v>
                      </c:pt>
                      <c:pt idx="8">
                        <c:v>37135</c:v>
                      </c:pt>
                      <c:pt idx="9">
                        <c:v>37165</c:v>
                      </c:pt>
                      <c:pt idx="10">
                        <c:v>37196</c:v>
                      </c:pt>
                      <c:pt idx="11">
                        <c:v>37226</c:v>
                      </c:pt>
                      <c:pt idx="12">
                        <c:v>37257</c:v>
                      </c:pt>
                      <c:pt idx="13">
                        <c:v>37288</c:v>
                      </c:pt>
                      <c:pt idx="14">
                        <c:v>37316</c:v>
                      </c:pt>
                      <c:pt idx="15">
                        <c:v>37347</c:v>
                      </c:pt>
                      <c:pt idx="16">
                        <c:v>37377</c:v>
                      </c:pt>
                      <c:pt idx="17">
                        <c:v>37408</c:v>
                      </c:pt>
                      <c:pt idx="18">
                        <c:v>37438</c:v>
                      </c:pt>
                      <c:pt idx="19">
                        <c:v>37469</c:v>
                      </c:pt>
                      <c:pt idx="20">
                        <c:v>37500</c:v>
                      </c:pt>
                      <c:pt idx="21">
                        <c:v>37530</c:v>
                      </c:pt>
                      <c:pt idx="22">
                        <c:v>37561</c:v>
                      </c:pt>
                      <c:pt idx="23">
                        <c:v>37591</c:v>
                      </c:pt>
                      <c:pt idx="24">
                        <c:v>37622</c:v>
                      </c:pt>
                      <c:pt idx="25">
                        <c:v>37653</c:v>
                      </c:pt>
                      <c:pt idx="26">
                        <c:v>37681</c:v>
                      </c:pt>
                      <c:pt idx="27">
                        <c:v>37712</c:v>
                      </c:pt>
                      <c:pt idx="28">
                        <c:v>37742</c:v>
                      </c:pt>
                      <c:pt idx="29">
                        <c:v>37773</c:v>
                      </c:pt>
                      <c:pt idx="30">
                        <c:v>37803</c:v>
                      </c:pt>
                      <c:pt idx="31">
                        <c:v>37834</c:v>
                      </c:pt>
                      <c:pt idx="32">
                        <c:v>37865</c:v>
                      </c:pt>
                      <c:pt idx="33">
                        <c:v>37895</c:v>
                      </c:pt>
                      <c:pt idx="34">
                        <c:v>37926</c:v>
                      </c:pt>
                      <c:pt idx="35">
                        <c:v>37956</c:v>
                      </c:pt>
                      <c:pt idx="36">
                        <c:v>37987</c:v>
                      </c:pt>
                      <c:pt idx="37">
                        <c:v>38018</c:v>
                      </c:pt>
                      <c:pt idx="38">
                        <c:v>38047</c:v>
                      </c:pt>
                      <c:pt idx="39">
                        <c:v>38078</c:v>
                      </c:pt>
                      <c:pt idx="40">
                        <c:v>38108</c:v>
                      </c:pt>
                      <c:pt idx="41">
                        <c:v>38139</c:v>
                      </c:pt>
                      <c:pt idx="42">
                        <c:v>38169</c:v>
                      </c:pt>
                      <c:pt idx="43">
                        <c:v>38200</c:v>
                      </c:pt>
                      <c:pt idx="44">
                        <c:v>38231</c:v>
                      </c:pt>
                      <c:pt idx="45">
                        <c:v>38261</c:v>
                      </c:pt>
                      <c:pt idx="46">
                        <c:v>38292</c:v>
                      </c:pt>
                      <c:pt idx="47">
                        <c:v>38322</c:v>
                      </c:pt>
                      <c:pt idx="48">
                        <c:v>38353</c:v>
                      </c:pt>
                      <c:pt idx="49">
                        <c:v>38384</c:v>
                      </c:pt>
                      <c:pt idx="50">
                        <c:v>38412</c:v>
                      </c:pt>
                      <c:pt idx="51">
                        <c:v>38443</c:v>
                      </c:pt>
                      <c:pt idx="52">
                        <c:v>38473</c:v>
                      </c:pt>
                      <c:pt idx="53">
                        <c:v>38504</c:v>
                      </c:pt>
                      <c:pt idx="54">
                        <c:v>38534</c:v>
                      </c:pt>
                      <c:pt idx="55">
                        <c:v>38565</c:v>
                      </c:pt>
                      <c:pt idx="56">
                        <c:v>38596</c:v>
                      </c:pt>
                      <c:pt idx="57">
                        <c:v>38626</c:v>
                      </c:pt>
                      <c:pt idx="58">
                        <c:v>38657</c:v>
                      </c:pt>
                      <c:pt idx="59">
                        <c:v>38687</c:v>
                      </c:pt>
                      <c:pt idx="60">
                        <c:v>38718</c:v>
                      </c:pt>
                      <c:pt idx="61">
                        <c:v>38749</c:v>
                      </c:pt>
                      <c:pt idx="62">
                        <c:v>38777</c:v>
                      </c:pt>
                      <c:pt idx="63">
                        <c:v>38808</c:v>
                      </c:pt>
                      <c:pt idx="64">
                        <c:v>38838</c:v>
                      </c:pt>
                      <c:pt idx="65">
                        <c:v>38869</c:v>
                      </c:pt>
                      <c:pt idx="66">
                        <c:v>38899</c:v>
                      </c:pt>
                      <c:pt idx="67">
                        <c:v>38930</c:v>
                      </c:pt>
                      <c:pt idx="68">
                        <c:v>38961</c:v>
                      </c:pt>
                      <c:pt idx="69">
                        <c:v>38991</c:v>
                      </c:pt>
                      <c:pt idx="70">
                        <c:v>39022</c:v>
                      </c:pt>
                      <c:pt idx="71">
                        <c:v>39052</c:v>
                      </c:pt>
                      <c:pt idx="72">
                        <c:v>39083</c:v>
                      </c:pt>
                      <c:pt idx="73">
                        <c:v>39114</c:v>
                      </c:pt>
                      <c:pt idx="74">
                        <c:v>39142</c:v>
                      </c:pt>
                      <c:pt idx="75">
                        <c:v>39173</c:v>
                      </c:pt>
                      <c:pt idx="76">
                        <c:v>39203</c:v>
                      </c:pt>
                      <c:pt idx="77">
                        <c:v>39234</c:v>
                      </c:pt>
                      <c:pt idx="78">
                        <c:v>39264</c:v>
                      </c:pt>
                      <c:pt idx="79">
                        <c:v>39295</c:v>
                      </c:pt>
                      <c:pt idx="80">
                        <c:v>39326</c:v>
                      </c:pt>
                      <c:pt idx="81">
                        <c:v>39356</c:v>
                      </c:pt>
                      <c:pt idx="82">
                        <c:v>39387</c:v>
                      </c:pt>
                      <c:pt idx="83">
                        <c:v>39417</c:v>
                      </c:pt>
                      <c:pt idx="84">
                        <c:v>39448</c:v>
                      </c:pt>
                      <c:pt idx="85">
                        <c:v>39479</c:v>
                      </c:pt>
                      <c:pt idx="86">
                        <c:v>39508</c:v>
                      </c:pt>
                      <c:pt idx="87">
                        <c:v>39539</c:v>
                      </c:pt>
                      <c:pt idx="88">
                        <c:v>39569</c:v>
                      </c:pt>
                      <c:pt idx="89">
                        <c:v>39600</c:v>
                      </c:pt>
                      <c:pt idx="90">
                        <c:v>39630</c:v>
                      </c:pt>
                      <c:pt idx="91">
                        <c:v>39661</c:v>
                      </c:pt>
                      <c:pt idx="92">
                        <c:v>39692</c:v>
                      </c:pt>
                      <c:pt idx="93">
                        <c:v>39722</c:v>
                      </c:pt>
                      <c:pt idx="94">
                        <c:v>39753</c:v>
                      </c:pt>
                      <c:pt idx="95">
                        <c:v>39783</c:v>
                      </c:pt>
                      <c:pt idx="96">
                        <c:v>39814</c:v>
                      </c:pt>
                      <c:pt idx="97">
                        <c:v>39845</c:v>
                      </c:pt>
                      <c:pt idx="98">
                        <c:v>39873</c:v>
                      </c:pt>
                      <c:pt idx="99">
                        <c:v>39904</c:v>
                      </c:pt>
                      <c:pt idx="100">
                        <c:v>39934</c:v>
                      </c:pt>
                      <c:pt idx="101">
                        <c:v>39965</c:v>
                      </c:pt>
                      <c:pt idx="102">
                        <c:v>39995</c:v>
                      </c:pt>
                      <c:pt idx="103">
                        <c:v>40026</c:v>
                      </c:pt>
                      <c:pt idx="104">
                        <c:v>40057</c:v>
                      </c:pt>
                      <c:pt idx="105">
                        <c:v>40087</c:v>
                      </c:pt>
                      <c:pt idx="106">
                        <c:v>40118</c:v>
                      </c:pt>
                      <c:pt idx="107">
                        <c:v>40148</c:v>
                      </c:pt>
                      <c:pt idx="108">
                        <c:v>40179</c:v>
                      </c:pt>
                      <c:pt idx="109">
                        <c:v>40210</c:v>
                      </c:pt>
                      <c:pt idx="110">
                        <c:v>40238</c:v>
                      </c:pt>
                      <c:pt idx="111">
                        <c:v>40269</c:v>
                      </c:pt>
                      <c:pt idx="112">
                        <c:v>40299</c:v>
                      </c:pt>
                      <c:pt idx="113">
                        <c:v>40330</c:v>
                      </c:pt>
                      <c:pt idx="114">
                        <c:v>40360</c:v>
                      </c:pt>
                      <c:pt idx="115">
                        <c:v>40391</c:v>
                      </c:pt>
                      <c:pt idx="116">
                        <c:v>40422</c:v>
                      </c:pt>
                      <c:pt idx="117">
                        <c:v>40452</c:v>
                      </c:pt>
                      <c:pt idx="118">
                        <c:v>40483</c:v>
                      </c:pt>
                      <c:pt idx="119">
                        <c:v>40513</c:v>
                      </c:pt>
                      <c:pt idx="120">
                        <c:v>40544</c:v>
                      </c:pt>
                      <c:pt idx="121">
                        <c:v>40575</c:v>
                      </c:pt>
                      <c:pt idx="122">
                        <c:v>40603</c:v>
                      </c:pt>
                      <c:pt idx="123">
                        <c:v>40634</c:v>
                      </c:pt>
                      <c:pt idx="124">
                        <c:v>40664</c:v>
                      </c:pt>
                      <c:pt idx="125">
                        <c:v>40695</c:v>
                      </c:pt>
                      <c:pt idx="126">
                        <c:v>40725</c:v>
                      </c:pt>
                      <c:pt idx="127">
                        <c:v>40756</c:v>
                      </c:pt>
                      <c:pt idx="128">
                        <c:v>40787</c:v>
                      </c:pt>
                      <c:pt idx="129">
                        <c:v>40817</c:v>
                      </c:pt>
                      <c:pt idx="130">
                        <c:v>40848</c:v>
                      </c:pt>
                      <c:pt idx="131">
                        <c:v>40878</c:v>
                      </c:pt>
                      <c:pt idx="132">
                        <c:v>40909</c:v>
                      </c:pt>
                      <c:pt idx="133">
                        <c:v>40940</c:v>
                      </c:pt>
                      <c:pt idx="134">
                        <c:v>40969</c:v>
                      </c:pt>
                      <c:pt idx="135">
                        <c:v>41000</c:v>
                      </c:pt>
                      <c:pt idx="136">
                        <c:v>41030</c:v>
                      </c:pt>
                      <c:pt idx="137">
                        <c:v>41061</c:v>
                      </c:pt>
                      <c:pt idx="138">
                        <c:v>41091</c:v>
                      </c:pt>
                      <c:pt idx="139">
                        <c:v>41122</c:v>
                      </c:pt>
                      <c:pt idx="140">
                        <c:v>41153</c:v>
                      </c:pt>
                      <c:pt idx="141">
                        <c:v>41183</c:v>
                      </c:pt>
                      <c:pt idx="142">
                        <c:v>41214</c:v>
                      </c:pt>
                      <c:pt idx="143">
                        <c:v>41244</c:v>
                      </c:pt>
                      <c:pt idx="144">
                        <c:v>41275</c:v>
                      </c:pt>
                      <c:pt idx="145">
                        <c:v>41306</c:v>
                      </c:pt>
                      <c:pt idx="146">
                        <c:v>41334</c:v>
                      </c:pt>
                      <c:pt idx="147">
                        <c:v>41365</c:v>
                      </c:pt>
                      <c:pt idx="148">
                        <c:v>41395</c:v>
                      </c:pt>
                      <c:pt idx="149">
                        <c:v>41426</c:v>
                      </c:pt>
                      <c:pt idx="150">
                        <c:v>41456</c:v>
                      </c:pt>
                      <c:pt idx="151">
                        <c:v>41487</c:v>
                      </c:pt>
                      <c:pt idx="152">
                        <c:v>41518</c:v>
                      </c:pt>
                      <c:pt idx="153">
                        <c:v>41548</c:v>
                      </c:pt>
                      <c:pt idx="154">
                        <c:v>41579</c:v>
                      </c:pt>
                      <c:pt idx="155">
                        <c:v>41609</c:v>
                      </c:pt>
                      <c:pt idx="156">
                        <c:v>41640</c:v>
                      </c:pt>
                      <c:pt idx="157">
                        <c:v>41671</c:v>
                      </c:pt>
                      <c:pt idx="158">
                        <c:v>41699</c:v>
                      </c:pt>
                      <c:pt idx="159">
                        <c:v>41730</c:v>
                      </c:pt>
                      <c:pt idx="160">
                        <c:v>41760</c:v>
                      </c:pt>
                      <c:pt idx="161">
                        <c:v>41791</c:v>
                      </c:pt>
                      <c:pt idx="162">
                        <c:v>41821</c:v>
                      </c:pt>
                      <c:pt idx="163">
                        <c:v>41852</c:v>
                      </c:pt>
                      <c:pt idx="164">
                        <c:v>41883</c:v>
                      </c:pt>
                      <c:pt idx="165">
                        <c:v>41913</c:v>
                      </c:pt>
                      <c:pt idx="166">
                        <c:v>41944</c:v>
                      </c:pt>
                      <c:pt idx="167">
                        <c:v>41974</c:v>
                      </c:pt>
                      <c:pt idx="168">
                        <c:v>42005</c:v>
                      </c:pt>
                      <c:pt idx="169">
                        <c:v>42036</c:v>
                      </c:pt>
                      <c:pt idx="170">
                        <c:v>42064</c:v>
                      </c:pt>
                      <c:pt idx="171">
                        <c:v>42095</c:v>
                      </c:pt>
                      <c:pt idx="172">
                        <c:v>42125</c:v>
                      </c:pt>
                      <c:pt idx="173">
                        <c:v>42156</c:v>
                      </c:pt>
                      <c:pt idx="174">
                        <c:v>42186</c:v>
                      </c:pt>
                      <c:pt idx="175">
                        <c:v>42217</c:v>
                      </c:pt>
                      <c:pt idx="176">
                        <c:v>42248</c:v>
                      </c:pt>
                      <c:pt idx="177">
                        <c:v>42278</c:v>
                      </c:pt>
                      <c:pt idx="178">
                        <c:v>42309</c:v>
                      </c:pt>
                      <c:pt idx="179">
                        <c:v>42339</c:v>
                      </c:pt>
                      <c:pt idx="180">
                        <c:v>42370</c:v>
                      </c:pt>
                      <c:pt idx="181">
                        <c:v>42401</c:v>
                      </c:pt>
                      <c:pt idx="182">
                        <c:v>42430</c:v>
                      </c:pt>
                      <c:pt idx="183">
                        <c:v>42461</c:v>
                      </c:pt>
                      <c:pt idx="184">
                        <c:v>42491</c:v>
                      </c:pt>
                      <c:pt idx="185">
                        <c:v>42522</c:v>
                      </c:pt>
                      <c:pt idx="186">
                        <c:v>42552</c:v>
                      </c:pt>
                      <c:pt idx="187">
                        <c:v>42583</c:v>
                      </c:pt>
                      <c:pt idx="188">
                        <c:v>42614</c:v>
                      </c:pt>
                      <c:pt idx="189">
                        <c:v>42644</c:v>
                      </c:pt>
                      <c:pt idx="190">
                        <c:v>42675</c:v>
                      </c:pt>
                      <c:pt idx="191">
                        <c:v>42705</c:v>
                      </c:pt>
                      <c:pt idx="192">
                        <c:v>42736</c:v>
                      </c:pt>
                      <c:pt idx="193">
                        <c:v>42767</c:v>
                      </c:pt>
                      <c:pt idx="194">
                        <c:v>42795</c:v>
                      </c:pt>
                      <c:pt idx="195">
                        <c:v>42826</c:v>
                      </c:pt>
                      <c:pt idx="196">
                        <c:v>42856</c:v>
                      </c:pt>
                      <c:pt idx="197">
                        <c:v>42887</c:v>
                      </c:pt>
                      <c:pt idx="198">
                        <c:v>42917</c:v>
                      </c:pt>
                      <c:pt idx="199">
                        <c:v>42948</c:v>
                      </c:pt>
                      <c:pt idx="200">
                        <c:v>42979</c:v>
                      </c:pt>
                      <c:pt idx="201">
                        <c:v>43009</c:v>
                      </c:pt>
                      <c:pt idx="202">
                        <c:v>43040</c:v>
                      </c:pt>
                      <c:pt idx="203">
                        <c:v>43070</c:v>
                      </c:pt>
                      <c:pt idx="204">
                        <c:v>43101</c:v>
                      </c:pt>
                      <c:pt idx="205">
                        <c:v>43132</c:v>
                      </c:pt>
                      <c:pt idx="206">
                        <c:v>43160</c:v>
                      </c:pt>
                      <c:pt idx="207">
                        <c:v>43191</c:v>
                      </c:pt>
                      <c:pt idx="208">
                        <c:v>43221</c:v>
                      </c:pt>
                      <c:pt idx="209">
                        <c:v>43252</c:v>
                      </c:pt>
                      <c:pt idx="210">
                        <c:v>43282</c:v>
                      </c:pt>
                      <c:pt idx="211">
                        <c:v>43313</c:v>
                      </c:pt>
                      <c:pt idx="212">
                        <c:v>43344</c:v>
                      </c:pt>
                      <c:pt idx="213">
                        <c:v>43374</c:v>
                      </c:pt>
                      <c:pt idx="214">
                        <c:v>43405</c:v>
                      </c:pt>
                      <c:pt idx="215">
                        <c:v>43435</c:v>
                      </c:pt>
                      <c:pt idx="216">
                        <c:v>43466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Organized for Plots'!$C$57:$HJ$57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216"/>
                      <c:pt idx="0">
                        <c:v>177287.111</c:v>
                      </c:pt>
                      <c:pt idx="1">
                        <c:v>149735.484</c:v>
                      </c:pt>
                      <c:pt idx="2">
                        <c:v>155269.011</c:v>
                      </c:pt>
                      <c:pt idx="3">
                        <c:v>140670.65400000001</c:v>
                      </c:pt>
                      <c:pt idx="4">
                        <c:v>151592.91399999999</c:v>
                      </c:pt>
                      <c:pt idx="5">
                        <c:v>162615.804</c:v>
                      </c:pt>
                      <c:pt idx="6">
                        <c:v>179060.41</c:v>
                      </c:pt>
                      <c:pt idx="7">
                        <c:v>183116.073</c:v>
                      </c:pt>
                      <c:pt idx="8">
                        <c:v>154158.31700000001</c:v>
                      </c:pt>
                      <c:pt idx="9">
                        <c:v>148930.81599999999</c:v>
                      </c:pt>
                      <c:pt idx="10">
                        <c:v>144116.99799999999</c:v>
                      </c:pt>
                      <c:pt idx="11">
                        <c:v>157402.35</c:v>
                      </c:pt>
                      <c:pt idx="12">
                        <c:v>164358.01800000001</c:v>
                      </c:pt>
                      <c:pt idx="13">
                        <c:v>143048.82199999999</c:v>
                      </c:pt>
                      <c:pt idx="14">
                        <c:v>151485.65100000001</c:v>
                      </c:pt>
                      <c:pt idx="15">
                        <c:v>142304.595</c:v>
                      </c:pt>
                      <c:pt idx="16">
                        <c:v>151406.40100000001</c:v>
                      </c:pt>
                      <c:pt idx="17">
                        <c:v>164667.69500000001</c:v>
                      </c:pt>
                      <c:pt idx="18">
                        <c:v>183194.70199999999</c:v>
                      </c:pt>
                      <c:pt idx="19">
                        <c:v>179955.44699999999</c:v>
                      </c:pt>
                      <c:pt idx="20">
                        <c:v>165366.30900000001</c:v>
                      </c:pt>
                      <c:pt idx="21">
                        <c:v>159099.29399999999</c:v>
                      </c:pt>
                      <c:pt idx="22">
                        <c:v>156053.655</c:v>
                      </c:pt>
                      <c:pt idx="23">
                        <c:v>172189.76500000001</c:v>
                      </c:pt>
                      <c:pt idx="24">
                        <c:v>181313.15299999999</c:v>
                      </c:pt>
                      <c:pt idx="25">
                        <c:v>156982.481</c:v>
                      </c:pt>
                      <c:pt idx="26">
                        <c:v>155001.77499999999</c:v>
                      </c:pt>
                      <c:pt idx="27">
                        <c:v>141959.981</c:v>
                      </c:pt>
                      <c:pt idx="28">
                        <c:v>150262.97700000001</c:v>
                      </c:pt>
                      <c:pt idx="29">
                        <c:v>162284.63</c:v>
                      </c:pt>
                      <c:pt idx="30">
                        <c:v>181852.318</c:v>
                      </c:pt>
                      <c:pt idx="31">
                        <c:v>185331.823</c:v>
                      </c:pt>
                      <c:pt idx="32">
                        <c:v>164910.00200000001</c:v>
                      </c:pt>
                      <c:pt idx="33">
                        <c:v>159322.94200000001</c:v>
                      </c:pt>
                      <c:pt idx="34">
                        <c:v>158223.19399999999</c:v>
                      </c:pt>
                      <c:pt idx="35">
                        <c:v>176291.473</c:v>
                      </c:pt>
                      <c:pt idx="36">
                        <c:v>180657.42053999999</c:v>
                      </c:pt>
                      <c:pt idx="37">
                        <c:v>161503.09216</c:v>
                      </c:pt>
                      <c:pt idx="38">
                        <c:v>154288.41915999999</c:v>
                      </c:pt>
                      <c:pt idx="39">
                        <c:v>141470.95621999999</c:v>
                      </c:pt>
                      <c:pt idx="40">
                        <c:v>157016.37723000001</c:v>
                      </c:pt>
                      <c:pt idx="41">
                        <c:v>167641.90627000001</c:v>
                      </c:pt>
                      <c:pt idx="42">
                        <c:v>181491.82062000001</c:v>
                      </c:pt>
                      <c:pt idx="43">
                        <c:v>178181.34258999999</c:v>
                      </c:pt>
                      <c:pt idx="44">
                        <c:v>164252.92334000001</c:v>
                      </c:pt>
                      <c:pt idx="45">
                        <c:v>157605.09539999999</c:v>
                      </c:pt>
                      <c:pt idx="46">
                        <c:v>157435.99421</c:v>
                      </c:pt>
                      <c:pt idx="47">
                        <c:v>176755.20144999999</c:v>
                      </c:pt>
                      <c:pt idx="48">
                        <c:v>177013.90661999999</c:v>
                      </c:pt>
                      <c:pt idx="49">
                        <c:v>155818.01413</c:v>
                      </c:pt>
                      <c:pt idx="50">
                        <c:v>163612.70050000001</c:v>
                      </c:pt>
                      <c:pt idx="51">
                        <c:v>143083.23903</c:v>
                      </c:pt>
                      <c:pt idx="52">
                        <c:v>153957.96153999999</c:v>
                      </c:pt>
                      <c:pt idx="53">
                        <c:v>174866.99726</c:v>
                      </c:pt>
                      <c:pt idx="54">
                        <c:v>186090.75719</c:v>
                      </c:pt>
                      <c:pt idx="55">
                        <c:v>187573.75443</c:v>
                      </c:pt>
                      <c:pt idx="56">
                        <c:v>171656.21549</c:v>
                      </c:pt>
                      <c:pt idx="57">
                        <c:v>162436.79300999999</c:v>
                      </c:pt>
                      <c:pt idx="58">
                        <c:v>158797.52700999999</c:v>
                      </c:pt>
                      <c:pt idx="59">
                        <c:v>177965.17958</c:v>
                      </c:pt>
                      <c:pt idx="60">
                        <c:v>169236.08056999999</c:v>
                      </c:pt>
                      <c:pt idx="61">
                        <c:v>158616.18891</c:v>
                      </c:pt>
                      <c:pt idx="62">
                        <c:v>161325.11525</c:v>
                      </c:pt>
                      <c:pt idx="63">
                        <c:v>141426.23363999999</c:v>
                      </c:pt>
                      <c:pt idx="64">
                        <c:v>157009.75508</c:v>
                      </c:pt>
                      <c:pt idx="65">
                        <c:v>169693.47820000001</c:v>
                      </c:pt>
                      <c:pt idx="66">
                        <c:v>187820.87151</c:v>
                      </c:pt>
                      <c:pt idx="67">
                        <c:v>189454.92967000001</c:v>
                      </c:pt>
                      <c:pt idx="68">
                        <c:v>161590.35415999999</c:v>
                      </c:pt>
                      <c:pt idx="69">
                        <c:v>161389.65914</c:v>
                      </c:pt>
                      <c:pt idx="70">
                        <c:v>159439.51728</c:v>
                      </c:pt>
                      <c:pt idx="71">
                        <c:v>173508.95112000001</c:v>
                      </c:pt>
                      <c:pt idx="72">
                        <c:v>175739.43770000001</c:v>
                      </c:pt>
                      <c:pt idx="73">
                        <c:v>163602.81255999999</c:v>
                      </c:pt>
                      <c:pt idx="74">
                        <c:v>159811.07388000001</c:v>
                      </c:pt>
                      <c:pt idx="75">
                        <c:v>146249.54121</c:v>
                      </c:pt>
                      <c:pt idx="76">
                        <c:v>157513.28116000001</c:v>
                      </c:pt>
                      <c:pt idx="77">
                        <c:v>173512.88404</c:v>
                      </c:pt>
                      <c:pt idx="78">
                        <c:v>185053.78761</c:v>
                      </c:pt>
                      <c:pt idx="79">
                        <c:v>190134.81633</c:v>
                      </c:pt>
                      <c:pt idx="80">
                        <c:v>169391.27283</c:v>
                      </c:pt>
                      <c:pt idx="81">
                        <c:v>162234.35613</c:v>
                      </c:pt>
                      <c:pt idx="82">
                        <c:v>159382.45454999999</c:v>
                      </c:pt>
                      <c:pt idx="83">
                        <c:v>173829.86553000001</c:v>
                      </c:pt>
                      <c:pt idx="84">
                        <c:v>182875.5043</c:v>
                      </c:pt>
                      <c:pt idx="85">
                        <c:v>166666.35479000001</c:v>
                      </c:pt>
                      <c:pt idx="86">
                        <c:v>160743.24304</c:v>
                      </c:pt>
                      <c:pt idx="87">
                        <c:v>146983.02390999999</c:v>
                      </c:pt>
                      <c:pt idx="88">
                        <c:v>154915.90135</c:v>
                      </c:pt>
                      <c:pt idx="89">
                        <c:v>171043.27903000001</c:v>
                      </c:pt>
                      <c:pt idx="90">
                        <c:v>186733.45632999999</c:v>
                      </c:pt>
                      <c:pt idx="91">
                        <c:v>180576.49295000001</c:v>
                      </c:pt>
                      <c:pt idx="92">
                        <c:v>161356.34732</c:v>
                      </c:pt>
                      <c:pt idx="93">
                        <c:v>151840.71518999999</c:v>
                      </c:pt>
                      <c:pt idx="94">
                        <c:v>154281.19798</c:v>
                      </c:pt>
                      <c:pt idx="95">
                        <c:v>167785.73045999999</c:v>
                      </c:pt>
                      <c:pt idx="96">
                        <c:v>171925.15033999999</c:v>
                      </c:pt>
                      <c:pt idx="97">
                        <c:v>140915.78476000001</c:v>
                      </c:pt>
                      <c:pt idx="98">
                        <c:v>135530.3278</c:v>
                      </c:pt>
                      <c:pt idx="99">
                        <c:v>125934.97312</c:v>
                      </c:pt>
                      <c:pt idx="100">
                        <c:v>131673.05752</c:v>
                      </c:pt>
                      <c:pt idx="101">
                        <c:v>148086.77111</c:v>
                      </c:pt>
                      <c:pt idx="102">
                        <c:v>158233.86911999999</c:v>
                      </c:pt>
                      <c:pt idx="103">
                        <c:v>163260.48308000001</c:v>
                      </c:pt>
                      <c:pt idx="104">
                        <c:v>137144.64798000001</c:v>
                      </c:pt>
                      <c:pt idx="105">
                        <c:v>139955.57738</c:v>
                      </c:pt>
                      <c:pt idx="106">
                        <c:v>136809.57521000001</c:v>
                      </c:pt>
                      <c:pt idx="107">
                        <c:v>166434.03555999999</c:v>
                      </c:pt>
                      <c:pt idx="108">
                        <c:v>173320.16091000001</c:v>
                      </c:pt>
                      <c:pt idx="109">
                        <c:v>153044.15909</c:v>
                      </c:pt>
                      <c:pt idx="110">
                        <c:v>144405.63318999999</c:v>
                      </c:pt>
                      <c:pt idx="111">
                        <c:v>126951.88533999999</c:v>
                      </c:pt>
                      <c:pt idx="112">
                        <c:v>143272.49361999999</c:v>
                      </c:pt>
                      <c:pt idx="113">
                        <c:v>165491.48889000001</c:v>
                      </c:pt>
                      <c:pt idx="114">
                        <c:v>179600.49909999999</c:v>
                      </c:pt>
                      <c:pt idx="115">
                        <c:v>177745.32008</c:v>
                      </c:pt>
                      <c:pt idx="116">
                        <c:v>148745.67168999999</c:v>
                      </c:pt>
                      <c:pt idx="117">
                        <c:v>132269.83506000001</c:v>
                      </c:pt>
                      <c:pt idx="118">
                        <c:v>135185.04538</c:v>
                      </c:pt>
                      <c:pt idx="119">
                        <c:v>167258.08616000001</c:v>
                      </c:pt>
                      <c:pt idx="120">
                        <c:v>170802.67931000001</c:v>
                      </c:pt>
                      <c:pt idx="121">
                        <c:v>138311.15723000001</c:v>
                      </c:pt>
                      <c:pt idx="122">
                        <c:v>134845.23138000001</c:v>
                      </c:pt>
                      <c:pt idx="123">
                        <c:v>124488.25750000001</c:v>
                      </c:pt>
                      <c:pt idx="124">
                        <c:v>137101.56497000001</c:v>
                      </c:pt>
                      <c:pt idx="125">
                        <c:v>158055.21257999999</c:v>
                      </c:pt>
                      <c:pt idx="126">
                        <c:v>176585.81964999999</c:v>
                      </c:pt>
                      <c:pt idx="127">
                        <c:v>171280.53388</c:v>
                      </c:pt>
                      <c:pt idx="128">
                        <c:v>140941.14910000001</c:v>
                      </c:pt>
                      <c:pt idx="129">
                        <c:v>126626.97282</c:v>
                      </c:pt>
                      <c:pt idx="130">
                        <c:v>121462.71077000001</c:v>
                      </c:pt>
                      <c:pt idx="131">
                        <c:v>132928.71614</c:v>
                      </c:pt>
                      <c:pt idx="132">
                        <c:v>129090.98981</c:v>
                      </c:pt>
                      <c:pt idx="133">
                        <c:v>113872.04689</c:v>
                      </c:pt>
                      <c:pt idx="134">
                        <c:v>105525.54678</c:v>
                      </c:pt>
                      <c:pt idx="135">
                        <c:v>96285.440669999996</c:v>
                      </c:pt>
                      <c:pt idx="136">
                        <c:v>115982.64658</c:v>
                      </c:pt>
                      <c:pt idx="137">
                        <c:v>131261.03605</c:v>
                      </c:pt>
                      <c:pt idx="138">
                        <c:v>160450.26253000001</c:v>
                      </c:pt>
                      <c:pt idx="139">
                        <c:v>152181.05515999999</c:v>
                      </c:pt>
                      <c:pt idx="140">
                        <c:v>125588.60805</c:v>
                      </c:pt>
                      <c:pt idx="141">
                        <c:v>120999.33876</c:v>
                      </c:pt>
                      <c:pt idx="142">
                        <c:v>128727.06570000001</c:v>
                      </c:pt>
                      <c:pt idx="143">
                        <c:v>134078.90757000001</c:v>
                      </c:pt>
                      <c:pt idx="144">
                        <c:v>138104.82107999999</c:v>
                      </c:pt>
                      <c:pt idx="145">
                        <c:v>123546.80484</c:v>
                      </c:pt>
                      <c:pt idx="146">
                        <c:v>130633.56036</c:v>
                      </c:pt>
                      <c:pt idx="147">
                        <c:v>111834.68253999999</c:v>
                      </c:pt>
                      <c:pt idx="148">
                        <c:v>119512.5</c:v>
                      </c:pt>
                      <c:pt idx="149">
                        <c:v>138283.21603000001</c:v>
                      </c:pt>
                      <c:pt idx="150">
                        <c:v>152866.85269999999</c:v>
                      </c:pt>
                      <c:pt idx="151">
                        <c:v>149426.05290000001</c:v>
                      </c:pt>
                      <c:pt idx="152">
                        <c:v>133110.43729</c:v>
                      </c:pt>
                      <c:pt idx="153">
                        <c:v>120996.39294000001</c:v>
                      </c:pt>
                      <c:pt idx="154">
                        <c:v>120939.72975</c:v>
                      </c:pt>
                      <c:pt idx="155">
                        <c:v>141859.66537</c:v>
                      </c:pt>
                      <c:pt idx="156">
                        <c:v>157097.36861</c:v>
                      </c:pt>
                      <c:pt idx="157">
                        <c:v>143294.48746999999</c:v>
                      </c:pt>
                      <c:pt idx="158">
                        <c:v>136442.60131999999</c:v>
                      </c:pt>
                      <c:pt idx="159">
                        <c:v>109280.59165</c:v>
                      </c:pt>
                      <c:pt idx="160">
                        <c:v>118785.80061000001</c:v>
                      </c:pt>
                      <c:pt idx="161">
                        <c:v>137576.92149000001</c:v>
                      </c:pt>
                      <c:pt idx="162">
                        <c:v>149627.05757999999</c:v>
                      </c:pt>
                      <c:pt idx="163">
                        <c:v>148451.62333</c:v>
                      </c:pt>
                      <c:pt idx="164">
                        <c:v>126110.38460999999</c:v>
                      </c:pt>
                      <c:pt idx="165">
                        <c:v>111295.95754</c:v>
                      </c:pt>
                      <c:pt idx="166">
                        <c:v>119127.43936999999</c:v>
                      </c:pt>
                      <c:pt idx="167">
                        <c:v>124620.11616000001</c:v>
                      </c:pt>
                      <c:pt idx="168">
                        <c:v>132450.52066000001</c:v>
                      </c:pt>
                      <c:pt idx="169">
                        <c:v>126976.83198</c:v>
                      </c:pt>
                      <c:pt idx="170">
                        <c:v>108487.53856</c:v>
                      </c:pt>
                      <c:pt idx="171">
                        <c:v>88989.142500000002</c:v>
                      </c:pt>
                      <c:pt idx="172">
                        <c:v>104584.52668</c:v>
                      </c:pt>
                      <c:pt idx="173">
                        <c:v>125673.11366</c:v>
                      </c:pt>
                      <c:pt idx="174">
                        <c:v>139099.86855000001</c:v>
                      </c:pt>
                      <c:pt idx="175">
                        <c:v>134670.3089</c:v>
                      </c:pt>
                      <c:pt idx="176">
                        <c:v>117985.63219999999</c:v>
                      </c:pt>
                      <c:pt idx="177">
                        <c:v>96758.504149999993</c:v>
                      </c:pt>
                      <c:pt idx="178">
                        <c:v>87227.136029999994</c:v>
                      </c:pt>
                      <c:pt idx="179">
                        <c:v>89495.072839999993</c:v>
                      </c:pt>
                      <c:pt idx="180">
                        <c:v>113459.37974999999</c:v>
                      </c:pt>
                      <c:pt idx="181">
                        <c:v>92704.807969999994</c:v>
                      </c:pt>
                      <c:pt idx="182">
                        <c:v>72172.526809999996</c:v>
                      </c:pt>
                      <c:pt idx="183">
                        <c:v>72112.861900000004</c:v>
                      </c:pt>
                      <c:pt idx="184">
                        <c:v>81694.510250000007</c:v>
                      </c:pt>
                      <c:pt idx="185">
                        <c:v>116034.38413999999</c:v>
                      </c:pt>
                      <c:pt idx="186">
                        <c:v>136316.43397000001</c:v>
                      </c:pt>
                      <c:pt idx="187">
                        <c:v>135634.73331000001</c:v>
                      </c:pt>
                      <c:pt idx="188">
                        <c:v>114137.76824999999</c:v>
                      </c:pt>
                      <c:pt idx="189">
                        <c:v>99193.943669999993</c:v>
                      </c:pt>
                      <c:pt idx="190">
                        <c:v>86940.462409999993</c:v>
                      </c:pt>
                      <c:pt idx="191">
                        <c:v>118746.8419</c:v>
                      </c:pt>
                      <c:pt idx="192">
                        <c:v>115332.93586</c:v>
                      </c:pt>
                      <c:pt idx="193">
                        <c:v>86822.069340000002</c:v>
                      </c:pt>
                      <c:pt idx="194">
                        <c:v>89364.505600000004</c:v>
                      </c:pt>
                      <c:pt idx="195">
                        <c:v>81335.437909999993</c:v>
                      </c:pt>
                      <c:pt idx="196">
                        <c:v>92776.550640000001</c:v>
                      </c:pt>
                      <c:pt idx="197">
                        <c:v>107508.44003</c:v>
                      </c:pt>
                      <c:pt idx="198">
                        <c:v>127697.47017</c:v>
                      </c:pt>
                      <c:pt idx="199">
                        <c:v>119488.15024</c:v>
                      </c:pt>
                      <c:pt idx="200">
                        <c:v>98202.635320000001</c:v>
                      </c:pt>
                      <c:pt idx="201">
                        <c:v>89775.410820000005</c:v>
                      </c:pt>
                      <c:pt idx="202">
                        <c:v>90986.069059999994</c:v>
                      </c:pt>
                      <c:pt idx="203">
                        <c:v>106545.59997</c:v>
                      </c:pt>
                      <c:pt idx="204">
                        <c:v>118939.09815000001</c:v>
                      </c:pt>
                      <c:pt idx="205">
                        <c:v>81921.779410000003</c:v>
                      </c:pt>
                      <c:pt idx="206">
                        <c:v>80612.406589999999</c:v>
                      </c:pt>
                      <c:pt idx="207">
                        <c:v>73382.718250000005</c:v>
                      </c:pt>
                      <c:pt idx="208">
                        <c:v>85310.709390000004</c:v>
                      </c:pt>
                      <c:pt idx="209">
                        <c:v>101508.90377</c:v>
                      </c:pt>
                      <c:pt idx="210">
                        <c:v>115476.8965</c:v>
                      </c:pt>
                      <c:pt idx="211">
                        <c:v>115216.33338</c:v>
                      </c:pt>
                      <c:pt idx="212">
                        <c:v>96741.66085</c:v>
                      </c:pt>
                      <c:pt idx="213">
                        <c:v>87452.143419999993</c:v>
                      </c:pt>
                      <c:pt idx="214">
                        <c:v>93005.432019999993</c:v>
                      </c:pt>
                      <c:pt idx="215">
                        <c:v>96824.634290000002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D091-45EC-A485-7BBD8A3B491E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Organized for Plots'!$B$56</c15:sqref>
                        </c15:formulaRef>
                      </c:ext>
                    </c:extLst>
                    <c:strCache>
                      <c:ptCount val="1"/>
                      <c:pt idx="0">
                        <c:v>Natural Gas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Organized for Plots'!$C$54:$HK$54</c15:sqref>
                        </c15:formulaRef>
                      </c:ext>
                    </c:extLst>
                    <c:numCache>
                      <c:formatCode>mmm\-yy</c:formatCode>
                      <c:ptCount val="217"/>
                      <c:pt idx="0">
                        <c:v>36892</c:v>
                      </c:pt>
                      <c:pt idx="1">
                        <c:v>36923</c:v>
                      </c:pt>
                      <c:pt idx="2">
                        <c:v>36951</c:v>
                      </c:pt>
                      <c:pt idx="3">
                        <c:v>36982</c:v>
                      </c:pt>
                      <c:pt idx="4">
                        <c:v>37012</c:v>
                      </c:pt>
                      <c:pt idx="5">
                        <c:v>37043</c:v>
                      </c:pt>
                      <c:pt idx="6">
                        <c:v>37073</c:v>
                      </c:pt>
                      <c:pt idx="7">
                        <c:v>37104</c:v>
                      </c:pt>
                      <c:pt idx="8">
                        <c:v>37135</c:v>
                      </c:pt>
                      <c:pt idx="9">
                        <c:v>37165</c:v>
                      </c:pt>
                      <c:pt idx="10">
                        <c:v>37196</c:v>
                      </c:pt>
                      <c:pt idx="11">
                        <c:v>37226</c:v>
                      </c:pt>
                      <c:pt idx="12">
                        <c:v>37257</c:v>
                      </c:pt>
                      <c:pt idx="13">
                        <c:v>37288</c:v>
                      </c:pt>
                      <c:pt idx="14">
                        <c:v>37316</c:v>
                      </c:pt>
                      <c:pt idx="15">
                        <c:v>37347</c:v>
                      </c:pt>
                      <c:pt idx="16">
                        <c:v>37377</c:v>
                      </c:pt>
                      <c:pt idx="17">
                        <c:v>37408</c:v>
                      </c:pt>
                      <c:pt idx="18">
                        <c:v>37438</c:v>
                      </c:pt>
                      <c:pt idx="19">
                        <c:v>37469</c:v>
                      </c:pt>
                      <c:pt idx="20">
                        <c:v>37500</c:v>
                      </c:pt>
                      <c:pt idx="21">
                        <c:v>37530</c:v>
                      </c:pt>
                      <c:pt idx="22">
                        <c:v>37561</c:v>
                      </c:pt>
                      <c:pt idx="23">
                        <c:v>37591</c:v>
                      </c:pt>
                      <c:pt idx="24">
                        <c:v>37622</c:v>
                      </c:pt>
                      <c:pt idx="25">
                        <c:v>37653</c:v>
                      </c:pt>
                      <c:pt idx="26">
                        <c:v>37681</c:v>
                      </c:pt>
                      <c:pt idx="27">
                        <c:v>37712</c:v>
                      </c:pt>
                      <c:pt idx="28">
                        <c:v>37742</c:v>
                      </c:pt>
                      <c:pt idx="29">
                        <c:v>37773</c:v>
                      </c:pt>
                      <c:pt idx="30">
                        <c:v>37803</c:v>
                      </c:pt>
                      <c:pt idx="31">
                        <c:v>37834</c:v>
                      </c:pt>
                      <c:pt idx="32">
                        <c:v>37865</c:v>
                      </c:pt>
                      <c:pt idx="33">
                        <c:v>37895</c:v>
                      </c:pt>
                      <c:pt idx="34">
                        <c:v>37926</c:v>
                      </c:pt>
                      <c:pt idx="35">
                        <c:v>37956</c:v>
                      </c:pt>
                      <c:pt idx="36">
                        <c:v>37987</c:v>
                      </c:pt>
                      <c:pt idx="37">
                        <c:v>38018</c:v>
                      </c:pt>
                      <c:pt idx="38">
                        <c:v>38047</c:v>
                      </c:pt>
                      <c:pt idx="39">
                        <c:v>38078</c:v>
                      </c:pt>
                      <c:pt idx="40">
                        <c:v>38108</c:v>
                      </c:pt>
                      <c:pt idx="41">
                        <c:v>38139</c:v>
                      </c:pt>
                      <c:pt idx="42">
                        <c:v>38169</c:v>
                      </c:pt>
                      <c:pt idx="43">
                        <c:v>38200</c:v>
                      </c:pt>
                      <c:pt idx="44">
                        <c:v>38231</c:v>
                      </c:pt>
                      <c:pt idx="45">
                        <c:v>38261</c:v>
                      </c:pt>
                      <c:pt idx="46">
                        <c:v>38292</c:v>
                      </c:pt>
                      <c:pt idx="47">
                        <c:v>38322</c:v>
                      </c:pt>
                      <c:pt idx="48">
                        <c:v>38353</c:v>
                      </c:pt>
                      <c:pt idx="49">
                        <c:v>38384</c:v>
                      </c:pt>
                      <c:pt idx="50">
                        <c:v>38412</c:v>
                      </c:pt>
                      <c:pt idx="51">
                        <c:v>38443</c:v>
                      </c:pt>
                      <c:pt idx="52">
                        <c:v>38473</c:v>
                      </c:pt>
                      <c:pt idx="53">
                        <c:v>38504</c:v>
                      </c:pt>
                      <c:pt idx="54">
                        <c:v>38534</c:v>
                      </c:pt>
                      <c:pt idx="55">
                        <c:v>38565</c:v>
                      </c:pt>
                      <c:pt idx="56">
                        <c:v>38596</c:v>
                      </c:pt>
                      <c:pt idx="57">
                        <c:v>38626</c:v>
                      </c:pt>
                      <c:pt idx="58">
                        <c:v>38657</c:v>
                      </c:pt>
                      <c:pt idx="59">
                        <c:v>38687</c:v>
                      </c:pt>
                      <c:pt idx="60">
                        <c:v>38718</c:v>
                      </c:pt>
                      <c:pt idx="61">
                        <c:v>38749</c:v>
                      </c:pt>
                      <c:pt idx="62">
                        <c:v>38777</c:v>
                      </c:pt>
                      <c:pt idx="63">
                        <c:v>38808</c:v>
                      </c:pt>
                      <c:pt idx="64">
                        <c:v>38838</c:v>
                      </c:pt>
                      <c:pt idx="65">
                        <c:v>38869</c:v>
                      </c:pt>
                      <c:pt idx="66">
                        <c:v>38899</c:v>
                      </c:pt>
                      <c:pt idx="67">
                        <c:v>38930</c:v>
                      </c:pt>
                      <c:pt idx="68">
                        <c:v>38961</c:v>
                      </c:pt>
                      <c:pt idx="69">
                        <c:v>38991</c:v>
                      </c:pt>
                      <c:pt idx="70">
                        <c:v>39022</c:v>
                      </c:pt>
                      <c:pt idx="71">
                        <c:v>39052</c:v>
                      </c:pt>
                      <c:pt idx="72">
                        <c:v>39083</c:v>
                      </c:pt>
                      <c:pt idx="73">
                        <c:v>39114</c:v>
                      </c:pt>
                      <c:pt idx="74">
                        <c:v>39142</c:v>
                      </c:pt>
                      <c:pt idx="75">
                        <c:v>39173</c:v>
                      </c:pt>
                      <c:pt idx="76">
                        <c:v>39203</c:v>
                      </c:pt>
                      <c:pt idx="77">
                        <c:v>39234</c:v>
                      </c:pt>
                      <c:pt idx="78">
                        <c:v>39264</c:v>
                      </c:pt>
                      <c:pt idx="79">
                        <c:v>39295</c:v>
                      </c:pt>
                      <c:pt idx="80">
                        <c:v>39326</c:v>
                      </c:pt>
                      <c:pt idx="81">
                        <c:v>39356</c:v>
                      </c:pt>
                      <c:pt idx="82">
                        <c:v>39387</c:v>
                      </c:pt>
                      <c:pt idx="83">
                        <c:v>39417</c:v>
                      </c:pt>
                      <c:pt idx="84">
                        <c:v>39448</c:v>
                      </c:pt>
                      <c:pt idx="85">
                        <c:v>39479</c:v>
                      </c:pt>
                      <c:pt idx="86">
                        <c:v>39508</c:v>
                      </c:pt>
                      <c:pt idx="87">
                        <c:v>39539</c:v>
                      </c:pt>
                      <c:pt idx="88">
                        <c:v>39569</c:v>
                      </c:pt>
                      <c:pt idx="89">
                        <c:v>39600</c:v>
                      </c:pt>
                      <c:pt idx="90">
                        <c:v>39630</c:v>
                      </c:pt>
                      <c:pt idx="91">
                        <c:v>39661</c:v>
                      </c:pt>
                      <c:pt idx="92">
                        <c:v>39692</c:v>
                      </c:pt>
                      <c:pt idx="93">
                        <c:v>39722</c:v>
                      </c:pt>
                      <c:pt idx="94">
                        <c:v>39753</c:v>
                      </c:pt>
                      <c:pt idx="95">
                        <c:v>39783</c:v>
                      </c:pt>
                      <c:pt idx="96">
                        <c:v>39814</c:v>
                      </c:pt>
                      <c:pt idx="97">
                        <c:v>39845</c:v>
                      </c:pt>
                      <c:pt idx="98">
                        <c:v>39873</c:v>
                      </c:pt>
                      <c:pt idx="99">
                        <c:v>39904</c:v>
                      </c:pt>
                      <c:pt idx="100">
                        <c:v>39934</c:v>
                      </c:pt>
                      <c:pt idx="101">
                        <c:v>39965</c:v>
                      </c:pt>
                      <c:pt idx="102">
                        <c:v>39995</c:v>
                      </c:pt>
                      <c:pt idx="103">
                        <c:v>40026</c:v>
                      </c:pt>
                      <c:pt idx="104">
                        <c:v>40057</c:v>
                      </c:pt>
                      <c:pt idx="105">
                        <c:v>40087</c:v>
                      </c:pt>
                      <c:pt idx="106">
                        <c:v>40118</c:v>
                      </c:pt>
                      <c:pt idx="107">
                        <c:v>40148</c:v>
                      </c:pt>
                      <c:pt idx="108">
                        <c:v>40179</c:v>
                      </c:pt>
                      <c:pt idx="109">
                        <c:v>40210</c:v>
                      </c:pt>
                      <c:pt idx="110">
                        <c:v>40238</c:v>
                      </c:pt>
                      <c:pt idx="111">
                        <c:v>40269</c:v>
                      </c:pt>
                      <c:pt idx="112">
                        <c:v>40299</c:v>
                      </c:pt>
                      <c:pt idx="113">
                        <c:v>40330</c:v>
                      </c:pt>
                      <c:pt idx="114">
                        <c:v>40360</c:v>
                      </c:pt>
                      <c:pt idx="115">
                        <c:v>40391</c:v>
                      </c:pt>
                      <c:pt idx="116">
                        <c:v>40422</c:v>
                      </c:pt>
                      <c:pt idx="117">
                        <c:v>40452</c:v>
                      </c:pt>
                      <c:pt idx="118">
                        <c:v>40483</c:v>
                      </c:pt>
                      <c:pt idx="119">
                        <c:v>40513</c:v>
                      </c:pt>
                      <c:pt idx="120">
                        <c:v>40544</c:v>
                      </c:pt>
                      <c:pt idx="121">
                        <c:v>40575</c:v>
                      </c:pt>
                      <c:pt idx="122">
                        <c:v>40603</c:v>
                      </c:pt>
                      <c:pt idx="123">
                        <c:v>40634</c:v>
                      </c:pt>
                      <c:pt idx="124">
                        <c:v>40664</c:v>
                      </c:pt>
                      <c:pt idx="125">
                        <c:v>40695</c:v>
                      </c:pt>
                      <c:pt idx="126">
                        <c:v>40725</c:v>
                      </c:pt>
                      <c:pt idx="127">
                        <c:v>40756</c:v>
                      </c:pt>
                      <c:pt idx="128">
                        <c:v>40787</c:v>
                      </c:pt>
                      <c:pt idx="129">
                        <c:v>40817</c:v>
                      </c:pt>
                      <c:pt idx="130">
                        <c:v>40848</c:v>
                      </c:pt>
                      <c:pt idx="131">
                        <c:v>40878</c:v>
                      </c:pt>
                      <c:pt idx="132">
                        <c:v>40909</c:v>
                      </c:pt>
                      <c:pt idx="133">
                        <c:v>40940</c:v>
                      </c:pt>
                      <c:pt idx="134">
                        <c:v>40969</c:v>
                      </c:pt>
                      <c:pt idx="135">
                        <c:v>41000</c:v>
                      </c:pt>
                      <c:pt idx="136">
                        <c:v>41030</c:v>
                      </c:pt>
                      <c:pt idx="137">
                        <c:v>41061</c:v>
                      </c:pt>
                      <c:pt idx="138">
                        <c:v>41091</c:v>
                      </c:pt>
                      <c:pt idx="139">
                        <c:v>41122</c:v>
                      </c:pt>
                      <c:pt idx="140">
                        <c:v>41153</c:v>
                      </c:pt>
                      <c:pt idx="141">
                        <c:v>41183</c:v>
                      </c:pt>
                      <c:pt idx="142">
                        <c:v>41214</c:v>
                      </c:pt>
                      <c:pt idx="143">
                        <c:v>41244</c:v>
                      </c:pt>
                      <c:pt idx="144">
                        <c:v>41275</c:v>
                      </c:pt>
                      <c:pt idx="145">
                        <c:v>41306</c:v>
                      </c:pt>
                      <c:pt idx="146">
                        <c:v>41334</c:v>
                      </c:pt>
                      <c:pt idx="147">
                        <c:v>41365</c:v>
                      </c:pt>
                      <c:pt idx="148">
                        <c:v>41395</c:v>
                      </c:pt>
                      <c:pt idx="149">
                        <c:v>41426</c:v>
                      </c:pt>
                      <c:pt idx="150">
                        <c:v>41456</c:v>
                      </c:pt>
                      <c:pt idx="151">
                        <c:v>41487</c:v>
                      </c:pt>
                      <c:pt idx="152">
                        <c:v>41518</c:v>
                      </c:pt>
                      <c:pt idx="153">
                        <c:v>41548</c:v>
                      </c:pt>
                      <c:pt idx="154">
                        <c:v>41579</c:v>
                      </c:pt>
                      <c:pt idx="155">
                        <c:v>41609</c:v>
                      </c:pt>
                      <c:pt idx="156">
                        <c:v>41640</c:v>
                      </c:pt>
                      <c:pt idx="157">
                        <c:v>41671</c:v>
                      </c:pt>
                      <c:pt idx="158">
                        <c:v>41699</c:v>
                      </c:pt>
                      <c:pt idx="159">
                        <c:v>41730</c:v>
                      </c:pt>
                      <c:pt idx="160">
                        <c:v>41760</c:v>
                      </c:pt>
                      <c:pt idx="161">
                        <c:v>41791</c:v>
                      </c:pt>
                      <c:pt idx="162">
                        <c:v>41821</c:v>
                      </c:pt>
                      <c:pt idx="163">
                        <c:v>41852</c:v>
                      </c:pt>
                      <c:pt idx="164">
                        <c:v>41883</c:v>
                      </c:pt>
                      <c:pt idx="165">
                        <c:v>41913</c:v>
                      </c:pt>
                      <c:pt idx="166">
                        <c:v>41944</c:v>
                      </c:pt>
                      <c:pt idx="167">
                        <c:v>41974</c:v>
                      </c:pt>
                      <c:pt idx="168">
                        <c:v>42005</c:v>
                      </c:pt>
                      <c:pt idx="169">
                        <c:v>42036</c:v>
                      </c:pt>
                      <c:pt idx="170">
                        <c:v>42064</c:v>
                      </c:pt>
                      <c:pt idx="171">
                        <c:v>42095</c:v>
                      </c:pt>
                      <c:pt idx="172">
                        <c:v>42125</c:v>
                      </c:pt>
                      <c:pt idx="173">
                        <c:v>42156</c:v>
                      </c:pt>
                      <c:pt idx="174">
                        <c:v>42186</c:v>
                      </c:pt>
                      <c:pt idx="175">
                        <c:v>42217</c:v>
                      </c:pt>
                      <c:pt idx="176">
                        <c:v>42248</c:v>
                      </c:pt>
                      <c:pt idx="177">
                        <c:v>42278</c:v>
                      </c:pt>
                      <c:pt idx="178">
                        <c:v>42309</c:v>
                      </c:pt>
                      <c:pt idx="179">
                        <c:v>42339</c:v>
                      </c:pt>
                      <c:pt idx="180">
                        <c:v>42370</c:v>
                      </c:pt>
                      <c:pt idx="181">
                        <c:v>42401</c:v>
                      </c:pt>
                      <c:pt idx="182">
                        <c:v>42430</c:v>
                      </c:pt>
                      <c:pt idx="183">
                        <c:v>42461</c:v>
                      </c:pt>
                      <c:pt idx="184">
                        <c:v>42491</c:v>
                      </c:pt>
                      <c:pt idx="185">
                        <c:v>42522</c:v>
                      </c:pt>
                      <c:pt idx="186">
                        <c:v>42552</c:v>
                      </c:pt>
                      <c:pt idx="187">
                        <c:v>42583</c:v>
                      </c:pt>
                      <c:pt idx="188">
                        <c:v>42614</c:v>
                      </c:pt>
                      <c:pt idx="189">
                        <c:v>42644</c:v>
                      </c:pt>
                      <c:pt idx="190">
                        <c:v>42675</c:v>
                      </c:pt>
                      <c:pt idx="191">
                        <c:v>42705</c:v>
                      </c:pt>
                      <c:pt idx="192">
                        <c:v>42736</c:v>
                      </c:pt>
                      <c:pt idx="193">
                        <c:v>42767</c:v>
                      </c:pt>
                      <c:pt idx="194">
                        <c:v>42795</c:v>
                      </c:pt>
                      <c:pt idx="195">
                        <c:v>42826</c:v>
                      </c:pt>
                      <c:pt idx="196">
                        <c:v>42856</c:v>
                      </c:pt>
                      <c:pt idx="197">
                        <c:v>42887</c:v>
                      </c:pt>
                      <c:pt idx="198">
                        <c:v>42917</c:v>
                      </c:pt>
                      <c:pt idx="199">
                        <c:v>42948</c:v>
                      </c:pt>
                      <c:pt idx="200">
                        <c:v>42979</c:v>
                      </c:pt>
                      <c:pt idx="201">
                        <c:v>43009</c:v>
                      </c:pt>
                      <c:pt idx="202">
                        <c:v>43040</c:v>
                      </c:pt>
                      <c:pt idx="203">
                        <c:v>43070</c:v>
                      </c:pt>
                      <c:pt idx="204">
                        <c:v>43101</c:v>
                      </c:pt>
                      <c:pt idx="205">
                        <c:v>43132</c:v>
                      </c:pt>
                      <c:pt idx="206">
                        <c:v>43160</c:v>
                      </c:pt>
                      <c:pt idx="207">
                        <c:v>43191</c:v>
                      </c:pt>
                      <c:pt idx="208">
                        <c:v>43221</c:v>
                      </c:pt>
                      <c:pt idx="209">
                        <c:v>43252</c:v>
                      </c:pt>
                      <c:pt idx="210">
                        <c:v>43282</c:v>
                      </c:pt>
                      <c:pt idx="211">
                        <c:v>43313</c:v>
                      </c:pt>
                      <c:pt idx="212">
                        <c:v>43344</c:v>
                      </c:pt>
                      <c:pt idx="213">
                        <c:v>43374</c:v>
                      </c:pt>
                      <c:pt idx="214">
                        <c:v>43405</c:v>
                      </c:pt>
                      <c:pt idx="215">
                        <c:v>43435</c:v>
                      </c:pt>
                      <c:pt idx="216">
                        <c:v>43466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Organized for Plots'!$C$56:$HK$56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217"/>
                      <c:pt idx="0">
                        <c:v>42388.663</c:v>
                      </c:pt>
                      <c:pt idx="1">
                        <c:v>37966.927000000003</c:v>
                      </c:pt>
                      <c:pt idx="2">
                        <c:v>44364.413999999997</c:v>
                      </c:pt>
                      <c:pt idx="3">
                        <c:v>45842.745999999999</c:v>
                      </c:pt>
                      <c:pt idx="4">
                        <c:v>50934.205000000002</c:v>
                      </c:pt>
                      <c:pt idx="5">
                        <c:v>57603.154000000002</c:v>
                      </c:pt>
                      <c:pt idx="6">
                        <c:v>73030.142000000007</c:v>
                      </c:pt>
                      <c:pt idx="7">
                        <c:v>78409.804000000004</c:v>
                      </c:pt>
                      <c:pt idx="8">
                        <c:v>60181.14</c:v>
                      </c:pt>
                      <c:pt idx="9">
                        <c:v>56376.440999999999</c:v>
                      </c:pt>
                      <c:pt idx="10">
                        <c:v>44490.622000000003</c:v>
                      </c:pt>
                      <c:pt idx="11">
                        <c:v>47540.860999999997</c:v>
                      </c:pt>
                      <c:pt idx="12">
                        <c:v>48412.832000000002</c:v>
                      </c:pt>
                      <c:pt idx="13">
                        <c:v>44308.430999999997</c:v>
                      </c:pt>
                      <c:pt idx="14">
                        <c:v>51214.464</c:v>
                      </c:pt>
                      <c:pt idx="15">
                        <c:v>49146.409</c:v>
                      </c:pt>
                      <c:pt idx="16">
                        <c:v>50275.237000000001</c:v>
                      </c:pt>
                      <c:pt idx="17">
                        <c:v>65631.017999999996</c:v>
                      </c:pt>
                      <c:pt idx="18">
                        <c:v>83917.269</c:v>
                      </c:pt>
                      <c:pt idx="19">
                        <c:v>84476.866999999998</c:v>
                      </c:pt>
                      <c:pt idx="20">
                        <c:v>68161.130999999994</c:v>
                      </c:pt>
                      <c:pt idx="21">
                        <c:v>54200.82</c:v>
                      </c:pt>
                      <c:pt idx="22">
                        <c:v>45160.875999999997</c:v>
                      </c:pt>
                      <c:pt idx="23">
                        <c:v>46100.392999999996</c:v>
                      </c:pt>
                      <c:pt idx="24">
                        <c:v>50175.745999999999</c:v>
                      </c:pt>
                      <c:pt idx="25">
                        <c:v>43546.572999999997</c:v>
                      </c:pt>
                      <c:pt idx="26">
                        <c:v>46699.025999999998</c:v>
                      </c:pt>
                      <c:pt idx="27">
                        <c:v>45195.383000000002</c:v>
                      </c:pt>
                      <c:pt idx="28">
                        <c:v>49372.963000000003</c:v>
                      </c:pt>
                      <c:pt idx="29">
                        <c:v>54452.951000000001</c:v>
                      </c:pt>
                      <c:pt idx="30">
                        <c:v>76938.278000000006</c:v>
                      </c:pt>
                      <c:pt idx="31">
                        <c:v>83249.694000000003</c:v>
                      </c:pt>
                      <c:pt idx="32">
                        <c:v>59089.942999999999</c:v>
                      </c:pt>
                      <c:pt idx="33">
                        <c:v>51824.169000000002</c:v>
                      </c:pt>
                      <c:pt idx="34">
                        <c:v>45327.919000000002</c:v>
                      </c:pt>
                      <c:pt idx="35">
                        <c:v>44034.894999999997</c:v>
                      </c:pt>
                      <c:pt idx="36">
                        <c:v>48253.372130000003</c:v>
                      </c:pt>
                      <c:pt idx="37">
                        <c:v>50319.874779999998</c:v>
                      </c:pt>
                      <c:pt idx="38">
                        <c:v>49801.186900000001</c:v>
                      </c:pt>
                      <c:pt idx="39">
                        <c:v>51821.988259999998</c:v>
                      </c:pt>
                      <c:pt idx="40">
                        <c:v>62021.808069999999</c:v>
                      </c:pt>
                      <c:pt idx="41">
                        <c:v>64685.669040000001</c:v>
                      </c:pt>
                      <c:pt idx="42">
                        <c:v>79290.022240000006</c:v>
                      </c:pt>
                      <c:pt idx="43">
                        <c:v>77820.688349999997</c:v>
                      </c:pt>
                      <c:pt idx="44">
                        <c:v>67853.993340000001</c:v>
                      </c:pt>
                      <c:pt idx="45">
                        <c:v>57228.813990000002</c:v>
                      </c:pt>
                      <c:pt idx="46">
                        <c:v>49693.03398</c:v>
                      </c:pt>
                      <c:pt idx="47">
                        <c:v>51309.565470000001</c:v>
                      </c:pt>
                      <c:pt idx="48">
                        <c:v>51337.627070000002</c:v>
                      </c:pt>
                      <c:pt idx="49">
                        <c:v>44912.616650000004</c:v>
                      </c:pt>
                      <c:pt idx="50">
                        <c:v>51896.972710000002</c:v>
                      </c:pt>
                      <c:pt idx="51">
                        <c:v>52016.285980000001</c:v>
                      </c:pt>
                      <c:pt idx="52">
                        <c:v>54826.00402</c:v>
                      </c:pt>
                      <c:pt idx="53">
                        <c:v>75635.492540000007</c:v>
                      </c:pt>
                      <c:pt idx="54">
                        <c:v>96819.410310000007</c:v>
                      </c:pt>
                      <c:pt idx="55">
                        <c:v>100786.65435</c:v>
                      </c:pt>
                      <c:pt idx="56">
                        <c:v>73355.482690000004</c:v>
                      </c:pt>
                      <c:pt idx="57">
                        <c:v>55940.88089</c:v>
                      </c:pt>
                      <c:pt idx="58">
                        <c:v>49440.225939999997</c:v>
                      </c:pt>
                      <c:pt idx="59">
                        <c:v>53992.601219999997</c:v>
                      </c:pt>
                      <c:pt idx="60">
                        <c:v>43806.92078</c:v>
                      </c:pt>
                      <c:pt idx="61">
                        <c:v>47408.989399999999</c:v>
                      </c:pt>
                      <c:pt idx="62">
                        <c:v>54921.741889999998</c:v>
                      </c:pt>
                      <c:pt idx="63">
                        <c:v>56090.85628</c:v>
                      </c:pt>
                      <c:pt idx="64">
                        <c:v>65585.605339999995</c:v>
                      </c:pt>
                      <c:pt idx="65">
                        <c:v>81060.209929999997</c:v>
                      </c:pt>
                      <c:pt idx="66">
                        <c:v>108093.51437999999</c:v>
                      </c:pt>
                      <c:pt idx="67">
                        <c:v>106591.66595</c:v>
                      </c:pt>
                      <c:pt idx="68">
                        <c:v>72673.347980000006</c:v>
                      </c:pt>
                      <c:pt idx="69">
                        <c:v>70640.038950000002</c:v>
                      </c:pt>
                      <c:pt idx="70">
                        <c:v>53439.692719999999</c:v>
                      </c:pt>
                      <c:pt idx="71">
                        <c:v>56128.185989999998</c:v>
                      </c:pt>
                      <c:pt idx="72">
                        <c:v>61474.531929999997</c:v>
                      </c:pt>
                      <c:pt idx="73">
                        <c:v>57622.071250000001</c:v>
                      </c:pt>
                      <c:pt idx="74">
                        <c:v>56203.820939999998</c:v>
                      </c:pt>
                      <c:pt idx="75">
                        <c:v>60152.847580000001</c:v>
                      </c:pt>
                      <c:pt idx="76">
                        <c:v>66469.700500000006</c:v>
                      </c:pt>
                      <c:pt idx="77">
                        <c:v>81511.450790000003</c:v>
                      </c:pt>
                      <c:pt idx="78">
                        <c:v>97482.675719999999</c:v>
                      </c:pt>
                      <c:pt idx="79">
                        <c:v>121338.42663</c:v>
                      </c:pt>
                      <c:pt idx="80">
                        <c:v>88531.614709999994</c:v>
                      </c:pt>
                      <c:pt idx="81">
                        <c:v>78358.023809999999</c:v>
                      </c:pt>
                      <c:pt idx="82">
                        <c:v>60636.799249999996</c:v>
                      </c:pt>
                      <c:pt idx="83">
                        <c:v>66807.827969999998</c:v>
                      </c:pt>
                      <c:pt idx="84">
                        <c:v>72599.901100000003</c:v>
                      </c:pt>
                      <c:pt idx="85">
                        <c:v>60042.0118</c:v>
                      </c:pt>
                      <c:pt idx="86">
                        <c:v>62170.579850000002</c:v>
                      </c:pt>
                      <c:pt idx="87">
                        <c:v>63046.097959999999</c:v>
                      </c:pt>
                      <c:pt idx="88">
                        <c:v>62270.447119999997</c:v>
                      </c:pt>
                      <c:pt idx="89">
                        <c:v>84619.976630000005</c:v>
                      </c:pt>
                      <c:pt idx="90">
                        <c:v>100320.87805</c:v>
                      </c:pt>
                      <c:pt idx="91">
                        <c:v>99673.493480000005</c:v>
                      </c:pt>
                      <c:pt idx="92">
                        <c:v>79136.029980000007</c:v>
                      </c:pt>
                      <c:pt idx="93">
                        <c:v>73283.33855</c:v>
                      </c:pt>
                      <c:pt idx="94">
                        <c:v>61454.198519999998</c:v>
                      </c:pt>
                      <c:pt idx="95">
                        <c:v>64363.646030000004</c:v>
                      </c:pt>
                      <c:pt idx="96">
                        <c:v>66390.113209999996</c:v>
                      </c:pt>
                      <c:pt idx="97">
                        <c:v>62138.853320000002</c:v>
                      </c:pt>
                      <c:pt idx="98">
                        <c:v>68202.743310000005</c:v>
                      </c:pt>
                      <c:pt idx="99">
                        <c:v>61158.673620000001</c:v>
                      </c:pt>
                      <c:pt idx="100">
                        <c:v>68145.64662</c:v>
                      </c:pt>
                      <c:pt idx="101">
                        <c:v>84205.181540000005</c:v>
                      </c:pt>
                      <c:pt idx="102">
                        <c:v>101893.83250999999</c:v>
                      </c:pt>
                      <c:pt idx="103">
                        <c:v>109239.55405999999</c:v>
                      </c:pt>
                      <c:pt idx="104">
                        <c:v>92126.617840000006</c:v>
                      </c:pt>
                      <c:pt idx="105">
                        <c:v>72602.725479999994</c:v>
                      </c:pt>
                      <c:pt idx="106">
                        <c:v>63285.131959999999</c:v>
                      </c:pt>
                      <c:pt idx="107">
                        <c:v>71589.607050000006</c:v>
                      </c:pt>
                      <c:pt idx="108">
                        <c:v>74172.736009999993</c:v>
                      </c:pt>
                      <c:pt idx="109">
                        <c:v>66198.080000000002</c:v>
                      </c:pt>
                      <c:pt idx="110">
                        <c:v>63430.660329999999</c:v>
                      </c:pt>
                      <c:pt idx="111">
                        <c:v>64644.025000000001</c:v>
                      </c:pt>
                      <c:pt idx="112">
                        <c:v>73665.438240000003</c:v>
                      </c:pt>
                      <c:pt idx="113">
                        <c:v>92268.430630000003</c:v>
                      </c:pt>
                      <c:pt idx="114">
                        <c:v>114624.20192000001</c:v>
                      </c:pt>
                      <c:pt idx="115">
                        <c:v>121151.26856</c:v>
                      </c:pt>
                      <c:pt idx="116">
                        <c:v>93004.176489999998</c:v>
                      </c:pt>
                      <c:pt idx="117">
                        <c:v>77738.336509999994</c:v>
                      </c:pt>
                      <c:pt idx="118">
                        <c:v>69226.559840000002</c:v>
                      </c:pt>
                      <c:pt idx="119">
                        <c:v>77573.320160000003</c:v>
                      </c:pt>
                      <c:pt idx="120">
                        <c:v>74254.333809999996</c:v>
                      </c:pt>
                      <c:pt idx="121">
                        <c:v>65923.982889999999</c:v>
                      </c:pt>
                      <c:pt idx="122">
                        <c:v>65947.120429999995</c:v>
                      </c:pt>
                      <c:pt idx="123">
                        <c:v>70028.998909999995</c:v>
                      </c:pt>
                      <c:pt idx="124">
                        <c:v>75242.796789999993</c:v>
                      </c:pt>
                      <c:pt idx="125">
                        <c:v>90691.111560000005</c:v>
                      </c:pt>
                      <c:pt idx="126">
                        <c:v>119623.59113</c:v>
                      </c:pt>
                      <c:pt idx="127">
                        <c:v>119855.79257000001</c:v>
                      </c:pt>
                      <c:pt idx="128">
                        <c:v>91739.070089999994</c:v>
                      </c:pt>
                      <c:pt idx="129">
                        <c:v>78819.207079999993</c:v>
                      </c:pt>
                      <c:pt idx="130">
                        <c:v>75441.298179999998</c:v>
                      </c:pt>
                      <c:pt idx="131">
                        <c:v>86121.625820000001</c:v>
                      </c:pt>
                      <c:pt idx="132">
                        <c:v>90760.883780000004</c:v>
                      </c:pt>
                      <c:pt idx="133">
                        <c:v>90609.782340000005</c:v>
                      </c:pt>
                      <c:pt idx="134">
                        <c:v>92250.653269999995</c:v>
                      </c:pt>
                      <c:pt idx="135">
                        <c:v>94828.596369999999</c:v>
                      </c:pt>
                      <c:pt idx="136">
                        <c:v>107351.81228</c:v>
                      </c:pt>
                      <c:pt idx="137">
                        <c:v>115597.50323</c:v>
                      </c:pt>
                      <c:pt idx="138">
                        <c:v>138862.84998</c:v>
                      </c:pt>
                      <c:pt idx="139">
                        <c:v>131735.86442</c:v>
                      </c:pt>
                      <c:pt idx="140">
                        <c:v>108012.30069</c:v>
                      </c:pt>
                      <c:pt idx="141">
                        <c:v>91725.370559999996</c:v>
                      </c:pt>
                      <c:pt idx="142">
                        <c:v>80169.461070000005</c:v>
                      </c:pt>
                      <c:pt idx="143">
                        <c:v>83989.097399999999</c:v>
                      </c:pt>
                      <c:pt idx="144">
                        <c:v>88559.050069999998</c:v>
                      </c:pt>
                      <c:pt idx="145">
                        <c:v>80283.073770000003</c:v>
                      </c:pt>
                      <c:pt idx="146">
                        <c:v>84725.259189999997</c:v>
                      </c:pt>
                      <c:pt idx="147">
                        <c:v>78036.431819999998</c:v>
                      </c:pt>
                      <c:pt idx="148">
                        <c:v>83815.59186</c:v>
                      </c:pt>
                      <c:pt idx="149">
                        <c:v>99615.064310000002</c:v>
                      </c:pt>
                      <c:pt idx="150">
                        <c:v>120770.9808</c:v>
                      </c:pt>
                      <c:pt idx="151">
                        <c:v>121156.39696</c:v>
                      </c:pt>
                      <c:pt idx="152">
                        <c:v>102063.23334000001</c:v>
                      </c:pt>
                      <c:pt idx="153">
                        <c:v>88587.401509999996</c:v>
                      </c:pt>
                      <c:pt idx="154">
                        <c:v>84286.784920000006</c:v>
                      </c:pt>
                      <c:pt idx="155">
                        <c:v>92936.291299999997</c:v>
                      </c:pt>
                      <c:pt idx="156">
                        <c:v>91060.934389999995</c:v>
                      </c:pt>
                      <c:pt idx="157">
                        <c:v>75942.314450000005</c:v>
                      </c:pt>
                      <c:pt idx="158">
                        <c:v>78150.918359999996</c:v>
                      </c:pt>
                      <c:pt idx="159">
                        <c:v>76781.87947</c:v>
                      </c:pt>
                      <c:pt idx="160">
                        <c:v>89119.676529999997</c:v>
                      </c:pt>
                      <c:pt idx="161">
                        <c:v>98467.607659999994</c:v>
                      </c:pt>
                      <c:pt idx="162">
                        <c:v>115081.26949000001</c:v>
                      </c:pt>
                      <c:pt idx="163">
                        <c:v>122348.42288</c:v>
                      </c:pt>
                      <c:pt idx="164">
                        <c:v>106581.58568</c:v>
                      </c:pt>
                      <c:pt idx="165">
                        <c:v>97683.015759999995</c:v>
                      </c:pt>
                      <c:pt idx="166">
                        <c:v>84353.513260000007</c:v>
                      </c:pt>
                      <c:pt idx="167">
                        <c:v>91037.820399999997</c:v>
                      </c:pt>
                      <c:pt idx="168">
                        <c:v>101687.39262</c:v>
                      </c:pt>
                      <c:pt idx="169">
                        <c:v>91315.164709999997</c:v>
                      </c:pt>
                      <c:pt idx="170">
                        <c:v>99422.719979999994</c:v>
                      </c:pt>
                      <c:pt idx="171">
                        <c:v>92805.998240000001</c:v>
                      </c:pt>
                      <c:pt idx="172">
                        <c:v>101516.3545</c:v>
                      </c:pt>
                      <c:pt idx="173">
                        <c:v>121477.74922</c:v>
                      </c:pt>
                      <c:pt idx="174">
                        <c:v>141119.08134</c:v>
                      </c:pt>
                      <c:pt idx="175">
                        <c:v>139083.75440000001</c:v>
                      </c:pt>
                      <c:pt idx="176">
                        <c:v>123035.92238</c:v>
                      </c:pt>
                      <c:pt idx="177">
                        <c:v>110005.03903</c:v>
                      </c:pt>
                      <c:pt idx="178">
                        <c:v>102236.25483000001</c:v>
                      </c:pt>
                      <c:pt idx="179">
                        <c:v>109776.67885</c:v>
                      </c:pt>
                      <c:pt idx="180">
                        <c:v>110043.74673</c:v>
                      </c:pt>
                      <c:pt idx="181">
                        <c:v>98552.179080000002</c:v>
                      </c:pt>
                      <c:pt idx="182">
                        <c:v>103889.93756000001</c:v>
                      </c:pt>
                      <c:pt idx="183">
                        <c:v>98875.9473</c:v>
                      </c:pt>
                      <c:pt idx="184">
                        <c:v>110430.1923</c:v>
                      </c:pt>
                      <c:pt idx="185">
                        <c:v>131395.22912999999</c:v>
                      </c:pt>
                      <c:pt idx="186">
                        <c:v>151553.87195999999</c:v>
                      </c:pt>
                      <c:pt idx="187">
                        <c:v>154759.67321000001</c:v>
                      </c:pt>
                      <c:pt idx="188">
                        <c:v>125602.73981</c:v>
                      </c:pt>
                      <c:pt idx="189">
                        <c:v>102897.98607</c:v>
                      </c:pt>
                      <c:pt idx="190">
                        <c:v>93941.834499999997</c:v>
                      </c:pt>
                      <c:pt idx="191">
                        <c:v>96363.596279999998</c:v>
                      </c:pt>
                      <c:pt idx="192">
                        <c:v>95473.394400000005</c:v>
                      </c:pt>
                      <c:pt idx="193">
                        <c:v>82694.137279999995</c:v>
                      </c:pt>
                      <c:pt idx="194">
                        <c:v>95022.102050000001</c:v>
                      </c:pt>
                      <c:pt idx="195">
                        <c:v>88417.817039999994</c:v>
                      </c:pt>
                      <c:pt idx="196">
                        <c:v>98067.460229999997</c:v>
                      </c:pt>
                      <c:pt idx="197">
                        <c:v>117316.64486</c:v>
                      </c:pt>
                      <c:pt idx="198">
                        <c:v>146993.69756999999</c:v>
                      </c:pt>
                      <c:pt idx="199">
                        <c:v>141208.55914999999</c:v>
                      </c:pt>
                      <c:pt idx="200">
                        <c:v>118111.92324</c:v>
                      </c:pt>
                      <c:pt idx="201">
                        <c:v>106852.47108</c:v>
                      </c:pt>
                      <c:pt idx="202">
                        <c:v>94883.468370000002</c:v>
                      </c:pt>
                      <c:pt idx="203">
                        <c:v>111373.01704000001</c:v>
                      </c:pt>
                      <c:pt idx="204">
                        <c:v>110046.19267</c:v>
                      </c:pt>
                      <c:pt idx="205">
                        <c:v>96001.526329999993</c:v>
                      </c:pt>
                      <c:pt idx="206">
                        <c:v>104933.35238</c:v>
                      </c:pt>
                      <c:pt idx="207">
                        <c:v>99445.970119999998</c:v>
                      </c:pt>
                      <c:pt idx="208">
                        <c:v>116106.52618</c:v>
                      </c:pt>
                      <c:pt idx="209">
                        <c:v>130822.76078</c:v>
                      </c:pt>
                      <c:pt idx="210">
                        <c:v>167250.31911000001</c:v>
                      </c:pt>
                      <c:pt idx="211">
                        <c:v>162377.04981999999</c:v>
                      </c:pt>
                      <c:pt idx="212">
                        <c:v>142772.00427</c:v>
                      </c:pt>
                      <c:pt idx="213">
                        <c:v>124170.69241</c:v>
                      </c:pt>
                      <c:pt idx="214">
                        <c:v>107108.58242000001</c:v>
                      </c:pt>
                      <c:pt idx="215">
                        <c:v>106977.62222</c:v>
                      </c:pt>
                      <c:pt idx="216">
                        <c:v>118934.83344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D091-45EC-A485-7BBD8A3B491E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Organized for Plots'!$B$59</c15:sqref>
                        </c15:formulaRef>
                      </c:ext>
                    </c:extLst>
                    <c:strCache>
                      <c:ptCount val="1"/>
                      <c:pt idx="0">
                        <c:v>Nuclear</c:v>
                      </c:pt>
                    </c:strCache>
                  </c:strRef>
                </c:tx>
                <c:spPr>
                  <a:ln w="28575" cap="rnd">
                    <a:solidFill>
                      <a:srgbClr val="BA12EE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Organized for Plots'!$C$54:$HK$54</c15:sqref>
                        </c15:formulaRef>
                      </c:ext>
                    </c:extLst>
                    <c:numCache>
                      <c:formatCode>mmm\-yy</c:formatCode>
                      <c:ptCount val="217"/>
                      <c:pt idx="0">
                        <c:v>36892</c:v>
                      </c:pt>
                      <c:pt idx="1">
                        <c:v>36923</c:v>
                      </c:pt>
                      <c:pt idx="2">
                        <c:v>36951</c:v>
                      </c:pt>
                      <c:pt idx="3">
                        <c:v>36982</c:v>
                      </c:pt>
                      <c:pt idx="4">
                        <c:v>37012</c:v>
                      </c:pt>
                      <c:pt idx="5">
                        <c:v>37043</c:v>
                      </c:pt>
                      <c:pt idx="6">
                        <c:v>37073</c:v>
                      </c:pt>
                      <c:pt idx="7">
                        <c:v>37104</c:v>
                      </c:pt>
                      <c:pt idx="8">
                        <c:v>37135</c:v>
                      </c:pt>
                      <c:pt idx="9">
                        <c:v>37165</c:v>
                      </c:pt>
                      <c:pt idx="10">
                        <c:v>37196</c:v>
                      </c:pt>
                      <c:pt idx="11">
                        <c:v>37226</c:v>
                      </c:pt>
                      <c:pt idx="12">
                        <c:v>37257</c:v>
                      </c:pt>
                      <c:pt idx="13">
                        <c:v>37288</c:v>
                      </c:pt>
                      <c:pt idx="14">
                        <c:v>37316</c:v>
                      </c:pt>
                      <c:pt idx="15">
                        <c:v>37347</c:v>
                      </c:pt>
                      <c:pt idx="16">
                        <c:v>37377</c:v>
                      </c:pt>
                      <c:pt idx="17">
                        <c:v>37408</c:v>
                      </c:pt>
                      <c:pt idx="18">
                        <c:v>37438</c:v>
                      </c:pt>
                      <c:pt idx="19">
                        <c:v>37469</c:v>
                      </c:pt>
                      <c:pt idx="20">
                        <c:v>37500</c:v>
                      </c:pt>
                      <c:pt idx="21">
                        <c:v>37530</c:v>
                      </c:pt>
                      <c:pt idx="22">
                        <c:v>37561</c:v>
                      </c:pt>
                      <c:pt idx="23">
                        <c:v>37591</c:v>
                      </c:pt>
                      <c:pt idx="24">
                        <c:v>37622</c:v>
                      </c:pt>
                      <c:pt idx="25">
                        <c:v>37653</c:v>
                      </c:pt>
                      <c:pt idx="26">
                        <c:v>37681</c:v>
                      </c:pt>
                      <c:pt idx="27">
                        <c:v>37712</c:v>
                      </c:pt>
                      <c:pt idx="28">
                        <c:v>37742</c:v>
                      </c:pt>
                      <c:pt idx="29">
                        <c:v>37773</c:v>
                      </c:pt>
                      <c:pt idx="30">
                        <c:v>37803</c:v>
                      </c:pt>
                      <c:pt idx="31">
                        <c:v>37834</c:v>
                      </c:pt>
                      <c:pt idx="32">
                        <c:v>37865</c:v>
                      </c:pt>
                      <c:pt idx="33">
                        <c:v>37895</c:v>
                      </c:pt>
                      <c:pt idx="34">
                        <c:v>37926</c:v>
                      </c:pt>
                      <c:pt idx="35">
                        <c:v>37956</c:v>
                      </c:pt>
                      <c:pt idx="36">
                        <c:v>37987</c:v>
                      </c:pt>
                      <c:pt idx="37">
                        <c:v>38018</c:v>
                      </c:pt>
                      <c:pt idx="38">
                        <c:v>38047</c:v>
                      </c:pt>
                      <c:pt idx="39">
                        <c:v>38078</c:v>
                      </c:pt>
                      <c:pt idx="40">
                        <c:v>38108</c:v>
                      </c:pt>
                      <c:pt idx="41">
                        <c:v>38139</c:v>
                      </c:pt>
                      <c:pt idx="42">
                        <c:v>38169</c:v>
                      </c:pt>
                      <c:pt idx="43">
                        <c:v>38200</c:v>
                      </c:pt>
                      <c:pt idx="44">
                        <c:v>38231</c:v>
                      </c:pt>
                      <c:pt idx="45">
                        <c:v>38261</c:v>
                      </c:pt>
                      <c:pt idx="46">
                        <c:v>38292</c:v>
                      </c:pt>
                      <c:pt idx="47">
                        <c:v>38322</c:v>
                      </c:pt>
                      <c:pt idx="48">
                        <c:v>38353</c:v>
                      </c:pt>
                      <c:pt idx="49">
                        <c:v>38384</c:v>
                      </c:pt>
                      <c:pt idx="50">
                        <c:v>38412</c:v>
                      </c:pt>
                      <c:pt idx="51">
                        <c:v>38443</c:v>
                      </c:pt>
                      <c:pt idx="52">
                        <c:v>38473</c:v>
                      </c:pt>
                      <c:pt idx="53">
                        <c:v>38504</c:v>
                      </c:pt>
                      <c:pt idx="54">
                        <c:v>38534</c:v>
                      </c:pt>
                      <c:pt idx="55">
                        <c:v>38565</c:v>
                      </c:pt>
                      <c:pt idx="56">
                        <c:v>38596</c:v>
                      </c:pt>
                      <c:pt idx="57">
                        <c:v>38626</c:v>
                      </c:pt>
                      <c:pt idx="58">
                        <c:v>38657</c:v>
                      </c:pt>
                      <c:pt idx="59">
                        <c:v>38687</c:v>
                      </c:pt>
                      <c:pt idx="60">
                        <c:v>38718</c:v>
                      </c:pt>
                      <c:pt idx="61">
                        <c:v>38749</c:v>
                      </c:pt>
                      <c:pt idx="62">
                        <c:v>38777</c:v>
                      </c:pt>
                      <c:pt idx="63">
                        <c:v>38808</c:v>
                      </c:pt>
                      <c:pt idx="64">
                        <c:v>38838</c:v>
                      </c:pt>
                      <c:pt idx="65">
                        <c:v>38869</c:v>
                      </c:pt>
                      <c:pt idx="66">
                        <c:v>38899</c:v>
                      </c:pt>
                      <c:pt idx="67">
                        <c:v>38930</c:v>
                      </c:pt>
                      <c:pt idx="68">
                        <c:v>38961</c:v>
                      </c:pt>
                      <c:pt idx="69">
                        <c:v>38991</c:v>
                      </c:pt>
                      <c:pt idx="70">
                        <c:v>39022</c:v>
                      </c:pt>
                      <c:pt idx="71">
                        <c:v>39052</c:v>
                      </c:pt>
                      <c:pt idx="72">
                        <c:v>39083</c:v>
                      </c:pt>
                      <c:pt idx="73">
                        <c:v>39114</c:v>
                      </c:pt>
                      <c:pt idx="74">
                        <c:v>39142</c:v>
                      </c:pt>
                      <c:pt idx="75">
                        <c:v>39173</c:v>
                      </c:pt>
                      <c:pt idx="76">
                        <c:v>39203</c:v>
                      </c:pt>
                      <c:pt idx="77">
                        <c:v>39234</c:v>
                      </c:pt>
                      <c:pt idx="78">
                        <c:v>39264</c:v>
                      </c:pt>
                      <c:pt idx="79">
                        <c:v>39295</c:v>
                      </c:pt>
                      <c:pt idx="80">
                        <c:v>39326</c:v>
                      </c:pt>
                      <c:pt idx="81">
                        <c:v>39356</c:v>
                      </c:pt>
                      <c:pt idx="82">
                        <c:v>39387</c:v>
                      </c:pt>
                      <c:pt idx="83">
                        <c:v>39417</c:v>
                      </c:pt>
                      <c:pt idx="84">
                        <c:v>39448</c:v>
                      </c:pt>
                      <c:pt idx="85">
                        <c:v>39479</c:v>
                      </c:pt>
                      <c:pt idx="86">
                        <c:v>39508</c:v>
                      </c:pt>
                      <c:pt idx="87">
                        <c:v>39539</c:v>
                      </c:pt>
                      <c:pt idx="88">
                        <c:v>39569</c:v>
                      </c:pt>
                      <c:pt idx="89">
                        <c:v>39600</c:v>
                      </c:pt>
                      <c:pt idx="90">
                        <c:v>39630</c:v>
                      </c:pt>
                      <c:pt idx="91">
                        <c:v>39661</c:v>
                      </c:pt>
                      <c:pt idx="92">
                        <c:v>39692</c:v>
                      </c:pt>
                      <c:pt idx="93">
                        <c:v>39722</c:v>
                      </c:pt>
                      <c:pt idx="94">
                        <c:v>39753</c:v>
                      </c:pt>
                      <c:pt idx="95">
                        <c:v>39783</c:v>
                      </c:pt>
                      <c:pt idx="96">
                        <c:v>39814</c:v>
                      </c:pt>
                      <c:pt idx="97">
                        <c:v>39845</c:v>
                      </c:pt>
                      <c:pt idx="98">
                        <c:v>39873</c:v>
                      </c:pt>
                      <c:pt idx="99">
                        <c:v>39904</c:v>
                      </c:pt>
                      <c:pt idx="100">
                        <c:v>39934</c:v>
                      </c:pt>
                      <c:pt idx="101">
                        <c:v>39965</c:v>
                      </c:pt>
                      <c:pt idx="102">
                        <c:v>39995</c:v>
                      </c:pt>
                      <c:pt idx="103">
                        <c:v>40026</c:v>
                      </c:pt>
                      <c:pt idx="104">
                        <c:v>40057</c:v>
                      </c:pt>
                      <c:pt idx="105">
                        <c:v>40087</c:v>
                      </c:pt>
                      <c:pt idx="106">
                        <c:v>40118</c:v>
                      </c:pt>
                      <c:pt idx="107">
                        <c:v>40148</c:v>
                      </c:pt>
                      <c:pt idx="108">
                        <c:v>40179</c:v>
                      </c:pt>
                      <c:pt idx="109">
                        <c:v>40210</c:v>
                      </c:pt>
                      <c:pt idx="110">
                        <c:v>40238</c:v>
                      </c:pt>
                      <c:pt idx="111">
                        <c:v>40269</c:v>
                      </c:pt>
                      <c:pt idx="112">
                        <c:v>40299</c:v>
                      </c:pt>
                      <c:pt idx="113">
                        <c:v>40330</c:v>
                      </c:pt>
                      <c:pt idx="114">
                        <c:v>40360</c:v>
                      </c:pt>
                      <c:pt idx="115">
                        <c:v>40391</c:v>
                      </c:pt>
                      <c:pt idx="116">
                        <c:v>40422</c:v>
                      </c:pt>
                      <c:pt idx="117">
                        <c:v>40452</c:v>
                      </c:pt>
                      <c:pt idx="118">
                        <c:v>40483</c:v>
                      </c:pt>
                      <c:pt idx="119">
                        <c:v>40513</c:v>
                      </c:pt>
                      <c:pt idx="120">
                        <c:v>40544</c:v>
                      </c:pt>
                      <c:pt idx="121">
                        <c:v>40575</c:v>
                      </c:pt>
                      <c:pt idx="122">
                        <c:v>40603</c:v>
                      </c:pt>
                      <c:pt idx="123">
                        <c:v>40634</c:v>
                      </c:pt>
                      <c:pt idx="124">
                        <c:v>40664</c:v>
                      </c:pt>
                      <c:pt idx="125">
                        <c:v>40695</c:v>
                      </c:pt>
                      <c:pt idx="126">
                        <c:v>40725</c:v>
                      </c:pt>
                      <c:pt idx="127">
                        <c:v>40756</c:v>
                      </c:pt>
                      <c:pt idx="128">
                        <c:v>40787</c:v>
                      </c:pt>
                      <c:pt idx="129">
                        <c:v>40817</c:v>
                      </c:pt>
                      <c:pt idx="130">
                        <c:v>40848</c:v>
                      </c:pt>
                      <c:pt idx="131">
                        <c:v>40878</c:v>
                      </c:pt>
                      <c:pt idx="132">
                        <c:v>40909</c:v>
                      </c:pt>
                      <c:pt idx="133">
                        <c:v>40940</c:v>
                      </c:pt>
                      <c:pt idx="134">
                        <c:v>40969</c:v>
                      </c:pt>
                      <c:pt idx="135">
                        <c:v>41000</c:v>
                      </c:pt>
                      <c:pt idx="136">
                        <c:v>41030</c:v>
                      </c:pt>
                      <c:pt idx="137">
                        <c:v>41061</c:v>
                      </c:pt>
                      <c:pt idx="138">
                        <c:v>41091</c:v>
                      </c:pt>
                      <c:pt idx="139">
                        <c:v>41122</c:v>
                      </c:pt>
                      <c:pt idx="140">
                        <c:v>41153</c:v>
                      </c:pt>
                      <c:pt idx="141">
                        <c:v>41183</c:v>
                      </c:pt>
                      <c:pt idx="142">
                        <c:v>41214</c:v>
                      </c:pt>
                      <c:pt idx="143">
                        <c:v>41244</c:v>
                      </c:pt>
                      <c:pt idx="144">
                        <c:v>41275</c:v>
                      </c:pt>
                      <c:pt idx="145">
                        <c:v>41306</c:v>
                      </c:pt>
                      <c:pt idx="146">
                        <c:v>41334</c:v>
                      </c:pt>
                      <c:pt idx="147">
                        <c:v>41365</c:v>
                      </c:pt>
                      <c:pt idx="148">
                        <c:v>41395</c:v>
                      </c:pt>
                      <c:pt idx="149">
                        <c:v>41426</c:v>
                      </c:pt>
                      <c:pt idx="150">
                        <c:v>41456</c:v>
                      </c:pt>
                      <c:pt idx="151">
                        <c:v>41487</c:v>
                      </c:pt>
                      <c:pt idx="152">
                        <c:v>41518</c:v>
                      </c:pt>
                      <c:pt idx="153">
                        <c:v>41548</c:v>
                      </c:pt>
                      <c:pt idx="154">
                        <c:v>41579</c:v>
                      </c:pt>
                      <c:pt idx="155">
                        <c:v>41609</c:v>
                      </c:pt>
                      <c:pt idx="156">
                        <c:v>41640</c:v>
                      </c:pt>
                      <c:pt idx="157">
                        <c:v>41671</c:v>
                      </c:pt>
                      <c:pt idx="158">
                        <c:v>41699</c:v>
                      </c:pt>
                      <c:pt idx="159">
                        <c:v>41730</c:v>
                      </c:pt>
                      <c:pt idx="160">
                        <c:v>41760</c:v>
                      </c:pt>
                      <c:pt idx="161">
                        <c:v>41791</c:v>
                      </c:pt>
                      <c:pt idx="162">
                        <c:v>41821</c:v>
                      </c:pt>
                      <c:pt idx="163">
                        <c:v>41852</c:v>
                      </c:pt>
                      <c:pt idx="164">
                        <c:v>41883</c:v>
                      </c:pt>
                      <c:pt idx="165">
                        <c:v>41913</c:v>
                      </c:pt>
                      <c:pt idx="166">
                        <c:v>41944</c:v>
                      </c:pt>
                      <c:pt idx="167">
                        <c:v>41974</c:v>
                      </c:pt>
                      <c:pt idx="168">
                        <c:v>42005</c:v>
                      </c:pt>
                      <c:pt idx="169">
                        <c:v>42036</c:v>
                      </c:pt>
                      <c:pt idx="170">
                        <c:v>42064</c:v>
                      </c:pt>
                      <c:pt idx="171">
                        <c:v>42095</c:v>
                      </c:pt>
                      <c:pt idx="172">
                        <c:v>42125</c:v>
                      </c:pt>
                      <c:pt idx="173">
                        <c:v>42156</c:v>
                      </c:pt>
                      <c:pt idx="174">
                        <c:v>42186</c:v>
                      </c:pt>
                      <c:pt idx="175">
                        <c:v>42217</c:v>
                      </c:pt>
                      <c:pt idx="176">
                        <c:v>42248</c:v>
                      </c:pt>
                      <c:pt idx="177">
                        <c:v>42278</c:v>
                      </c:pt>
                      <c:pt idx="178">
                        <c:v>42309</c:v>
                      </c:pt>
                      <c:pt idx="179">
                        <c:v>42339</c:v>
                      </c:pt>
                      <c:pt idx="180">
                        <c:v>42370</c:v>
                      </c:pt>
                      <c:pt idx="181">
                        <c:v>42401</c:v>
                      </c:pt>
                      <c:pt idx="182">
                        <c:v>42430</c:v>
                      </c:pt>
                      <c:pt idx="183">
                        <c:v>42461</c:v>
                      </c:pt>
                      <c:pt idx="184">
                        <c:v>42491</c:v>
                      </c:pt>
                      <c:pt idx="185">
                        <c:v>42522</c:v>
                      </c:pt>
                      <c:pt idx="186">
                        <c:v>42552</c:v>
                      </c:pt>
                      <c:pt idx="187">
                        <c:v>42583</c:v>
                      </c:pt>
                      <c:pt idx="188">
                        <c:v>42614</c:v>
                      </c:pt>
                      <c:pt idx="189">
                        <c:v>42644</c:v>
                      </c:pt>
                      <c:pt idx="190">
                        <c:v>42675</c:v>
                      </c:pt>
                      <c:pt idx="191">
                        <c:v>42705</c:v>
                      </c:pt>
                      <c:pt idx="192">
                        <c:v>42736</c:v>
                      </c:pt>
                      <c:pt idx="193">
                        <c:v>42767</c:v>
                      </c:pt>
                      <c:pt idx="194">
                        <c:v>42795</c:v>
                      </c:pt>
                      <c:pt idx="195">
                        <c:v>42826</c:v>
                      </c:pt>
                      <c:pt idx="196">
                        <c:v>42856</c:v>
                      </c:pt>
                      <c:pt idx="197">
                        <c:v>42887</c:v>
                      </c:pt>
                      <c:pt idx="198">
                        <c:v>42917</c:v>
                      </c:pt>
                      <c:pt idx="199">
                        <c:v>42948</c:v>
                      </c:pt>
                      <c:pt idx="200">
                        <c:v>42979</c:v>
                      </c:pt>
                      <c:pt idx="201">
                        <c:v>43009</c:v>
                      </c:pt>
                      <c:pt idx="202">
                        <c:v>43040</c:v>
                      </c:pt>
                      <c:pt idx="203">
                        <c:v>43070</c:v>
                      </c:pt>
                      <c:pt idx="204">
                        <c:v>43101</c:v>
                      </c:pt>
                      <c:pt idx="205">
                        <c:v>43132</c:v>
                      </c:pt>
                      <c:pt idx="206">
                        <c:v>43160</c:v>
                      </c:pt>
                      <c:pt idx="207">
                        <c:v>43191</c:v>
                      </c:pt>
                      <c:pt idx="208">
                        <c:v>43221</c:v>
                      </c:pt>
                      <c:pt idx="209">
                        <c:v>43252</c:v>
                      </c:pt>
                      <c:pt idx="210">
                        <c:v>43282</c:v>
                      </c:pt>
                      <c:pt idx="211">
                        <c:v>43313</c:v>
                      </c:pt>
                      <c:pt idx="212">
                        <c:v>43344</c:v>
                      </c:pt>
                      <c:pt idx="213">
                        <c:v>43374</c:v>
                      </c:pt>
                      <c:pt idx="214">
                        <c:v>43405</c:v>
                      </c:pt>
                      <c:pt idx="215">
                        <c:v>43435</c:v>
                      </c:pt>
                      <c:pt idx="216">
                        <c:v>43466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Organized for Plots'!$C$59:$HK$59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217"/>
                      <c:pt idx="0">
                        <c:v>68707.077000000005</c:v>
                      </c:pt>
                      <c:pt idx="1">
                        <c:v>61272.406999999999</c:v>
                      </c:pt>
                      <c:pt idx="2">
                        <c:v>62140.712</c:v>
                      </c:pt>
                      <c:pt idx="3">
                        <c:v>56003.025999999998</c:v>
                      </c:pt>
                      <c:pt idx="4">
                        <c:v>61512.445</c:v>
                      </c:pt>
                      <c:pt idx="5">
                        <c:v>68023.097999999998</c:v>
                      </c:pt>
                      <c:pt idx="6">
                        <c:v>69166.039999999994</c:v>
                      </c:pt>
                      <c:pt idx="7">
                        <c:v>68389.495999999999</c:v>
                      </c:pt>
                      <c:pt idx="8">
                        <c:v>63378.451000000001</c:v>
                      </c:pt>
                      <c:pt idx="9">
                        <c:v>60460.966999999997</c:v>
                      </c:pt>
                      <c:pt idx="10">
                        <c:v>62341.711000000003</c:v>
                      </c:pt>
                      <c:pt idx="11">
                        <c:v>67430.877999999997</c:v>
                      </c:pt>
                      <c:pt idx="12">
                        <c:v>70925.862999999998</c:v>
                      </c:pt>
                      <c:pt idx="13">
                        <c:v>61658.273999999998</c:v>
                      </c:pt>
                      <c:pt idx="14">
                        <c:v>63040.646999999997</c:v>
                      </c:pt>
                      <c:pt idx="15">
                        <c:v>58437.061999999998</c:v>
                      </c:pt>
                      <c:pt idx="16">
                        <c:v>63032.192000000003</c:v>
                      </c:pt>
                      <c:pt idx="17">
                        <c:v>66371.895999999993</c:v>
                      </c:pt>
                      <c:pt idx="18">
                        <c:v>70420.827000000005</c:v>
                      </c:pt>
                      <c:pt idx="19">
                        <c:v>70777.687999999995</c:v>
                      </c:pt>
                      <c:pt idx="20">
                        <c:v>64480.79</c:v>
                      </c:pt>
                      <c:pt idx="21">
                        <c:v>60493.052000000003</c:v>
                      </c:pt>
                      <c:pt idx="22">
                        <c:v>61520.324000000001</c:v>
                      </c:pt>
                      <c:pt idx="23">
                        <c:v>68905.471999999994</c:v>
                      </c:pt>
                      <c:pt idx="24">
                        <c:v>69211.084000000003</c:v>
                      </c:pt>
                      <c:pt idx="25">
                        <c:v>60941.868999999999</c:v>
                      </c:pt>
                      <c:pt idx="26">
                        <c:v>59933.260999999999</c:v>
                      </c:pt>
                      <c:pt idx="27">
                        <c:v>56775.591</c:v>
                      </c:pt>
                      <c:pt idx="28">
                        <c:v>62201.96</c:v>
                      </c:pt>
                      <c:pt idx="29">
                        <c:v>64180.726999999999</c:v>
                      </c:pt>
                      <c:pt idx="30">
                        <c:v>69652.754000000001</c:v>
                      </c:pt>
                      <c:pt idx="31">
                        <c:v>69023.877999999997</c:v>
                      </c:pt>
                      <c:pt idx="32">
                        <c:v>63583.644999999997</c:v>
                      </c:pt>
                      <c:pt idx="33">
                        <c:v>60016.207000000002</c:v>
                      </c:pt>
                      <c:pt idx="34">
                        <c:v>59600.02</c:v>
                      </c:pt>
                      <c:pt idx="35">
                        <c:v>68611.698999999993</c:v>
                      </c:pt>
                      <c:pt idx="36">
                        <c:v>70806.16</c:v>
                      </c:pt>
                      <c:pt idx="37">
                        <c:v>64101.949000000001</c:v>
                      </c:pt>
                      <c:pt idx="38">
                        <c:v>63285.116000000002</c:v>
                      </c:pt>
                      <c:pt idx="39">
                        <c:v>58620.254999999997</c:v>
                      </c:pt>
                      <c:pt idx="40">
                        <c:v>64917.411999999997</c:v>
                      </c:pt>
                      <c:pt idx="41">
                        <c:v>67734.073000000004</c:v>
                      </c:pt>
                      <c:pt idx="42">
                        <c:v>71975.039999999994</c:v>
                      </c:pt>
                      <c:pt idx="43">
                        <c:v>71068.482999999993</c:v>
                      </c:pt>
                      <c:pt idx="44">
                        <c:v>65932.057000000001</c:v>
                      </c:pt>
                      <c:pt idx="45">
                        <c:v>62530.351999999999</c:v>
                      </c:pt>
                      <c:pt idx="46">
                        <c:v>58940.862999999998</c:v>
                      </c:pt>
                      <c:pt idx="47">
                        <c:v>68616.626999999993</c:v>
                      </c:pt>
                      <c:pt idx="48">
                        <c:v>69828.239000000001</c:v>
                      </c:pt>
                      <c:pt idx="49">
                        <c:v>60946.934000000001</c:v>
                      </c:pt>
                      <c:pt idx="50">
                        <c:v>61538.53</c:v>
                      </c:pt>
                      <c:pt idx="51">
                        <c:v>55484.01</c:v>
                      </c:pt>
                      <c:pt idx="52">
                        <c:v>62970.464</c:v>
                      </c:pt>
                      <c:pt idx="53">
                        <c:v>66144.274999999994</c:v>
                      </c:pt>
                      <c:pt idx="54">
                        <c:v>71070.010999999999</c:v>
                      </c:pt>
                      <c:pt idx="55">
                        <c:v>71381.55</c:v>
                      </c:pt>
                      <c:pt idx="56">
                        <c:v>66738.979000000007</c:v>
                      </c:pt>
                      <c:pt idx="57">
                        <c:v>61235.597000000002</c:v>
                      </c:pt>
                      <c:pt idx="58">
                        <c:v>62912.709000000003</c:v>
                      </c:pt>
                      <c:pt idx="59">
                        <c:v>71735.066999999995</c:v>
                      </c:pt>
                      <c:pt idx="60">
                        <c:v>71911.532000000007</c:v>
                      </c:pt>
                      <c:pt idx="61">
                        <c:v>62615.654000000002</c:v>
                      </c:pt>
                      <c:pt idx="62">
                        <c:v>63720.849000000002</c:v>
                      </c:pt>
                      <c:pt idx="63">
                        <c:v>57567.203999999998</c:v>
                      </c:pt>
                      <c:pt idx="64">
                        <c:v>62775.701000000001</c:v>
                      </c:pt>
                      <c:pt idx="65">
                        <c:v>68391.471999999994</c:v>
                      </c:pt>
                      <c:pt idx="66">
                        <c:v>72186.494000000006</c:v>
                      </c:pt>
                      <c:pt idx="67">
                        <c:v>72016.095000000001</c:v>
                      </c:pt>
                      <c:pt idx="68">
                        <c:v>66642.327000000005</c:v>
                      </c:pt>
                      <c:pt idx="69">
                        <c:v>57509.305999999997</c:v>
                      </c:pt>
                      <c:pt idx="70">
                        <c:v>61392.321000000004</c:v>
                      </c:pt>
                      <c:pt idx="71">
                        <c:v>70489.680999999997</c:v>
                      </c:pt>
                      <c:pt idx="72">
                        <c:v>74006.183999999994</c:v>
                      </c:pt>
                      <c:pt idx="73">
                        <c:v>65224.794000000002</c:v>
                      </c:pt>
                      <c:pt idx="74">
                        <c:v>64305.152999999998</c:v>
                      </c:pt>
                      <c:pt idx="75">
                        <c:v>57301.423999999999</c:v>
                      </c:pt>
                      <c:pt idx="76">
                        <c:v>65024.555</c:v>
                      </c:pt>
                      <c:pt idx="77">
                        <c:v>68923.073999999993</c:v>
                      </c:pt>
                      <c:pt idx="78">
                        <c:v>72738.535000000003</c:v>
                      </c:pt>
                      <c:pt idx="79">
                        <c:v>72750.91</c:v>
                      </c:pt>
                      <c:pt idx="80">
                        <c:v>67578.577999999994</c:v>
                      </c:pt>
                      <c:pt idx="81">
                        <c:v>61689.542000000001</c:v>
                      </c:pt>
                      <c:pt idx="82">
                        <c:v>64899.277999999998</c:v>
                      </c:pt>
                      <c:pt idx="83">
                        <c:v>71982.725999999995</c:v>
                      </c:pt>
                      <c:pt idx="84">
                        <c:v>70734.570000000007</c:v>
                      </c:pt>
                      <c:pt idx="85">
                        <c:v>65130.385000000002</c:v>
                      </c:pt>
                      <c:pt idx="86">
                        <c:v>64716.468000000001</c:v>
                      </c:pt>
                      <c:pt idx="87">
                        <c:v>57332.716</c:v>
                      </c:pt>
                      <c:pt idx="88">
                        <c:v>64825.900999999998</c:v>
                      </c:pt>
                      <c:pt idx="89">
                        <c:v>70319.365999999995</c:v>
                      </c:pt>
                      <c:pt idx="90">
                        <c:v>74318.27</c:v>
                      </c:pt>
                      <c:pt idx="91">
                        <c:v>72617.066000000006</c:v>
                      </c:pt>
                      <c:pt idx="92">
                        <c:v>67053.866999999998</c:v>
                      </c:pt>
                      <c:pt idx="93">
                        <c:v>62820.353000000003</c:v>
                      </c:pt>
                      <c:pt idx="94">
                        <c:v>63408.144999999997</c:v>
                      </c:pt>
                      <c:pt idx="95">
                        <c:v>72931.327999999994</c:v>
                      </c:pt>
                      <c:pt idx="96">
                        <c:v>74102.489000000001</c:v>
                      </c:pt>
                      <c:pt idx="97">
                        <c:v>64227.211000000003</c:v>
                      </c:pt>
                      <c:pt idx="98">
                        <c:v>67240.566999999995</c:v>
                      </c:pt>
                      <c:pt idx="99">
                        <c:v>59408.406999999999</c:v>
                      </c:pt>
                      <c:pt idx="100">
                        <c:v>65395.451999999997</c:v>
                      </c:pt>
                      <c:pt idx="101">
                        <c:v>69734.736000000004</c:v>
                      </c:pt>
                      <c:pt idx="102">
                        <c:v>72948.979000000007</c:v>
                      </c:pt>
                      <c:pt idx="103">
                        <c:v>72244.596999999994</c:v>
                      </c:pt>
                      <c:pt idx="104">
                        <c:v>65751.793999999994</c:v>
                      </c:pt>
                      <c:pt idx="105">
                        <c:v>58020.927000000003</c:v>
                      </c:pt>
                      <c:pt idx="106">
                        <c:v>59069.207999999999</c:v>
                      </c:pt>
                      <c:pt idx="107">
                        <c:v>70710.217999999993</c:v>
                      </c:pt>
                      <c:pt idx="108">
                        <c:v>72569.341</c:v>
                      </c:pt>
                      <c:pt idx="109">
                        <c:v>65245.37</c:v>
                      </c:pt>
                      <c:pt idx="110">
                        <c:v>64634.720999999998</c:v>
                      </c:pt>
                      <c:pt idx="111">
                        <c:v>57611.072999999997</c:v>
                      </c:pt>
                      <c:pt idx="112">
                        <c:v>66658.365000000005</c:v>
                      </c:pt>
                      <c:pt idx="113">
                        <c:v>68301.321559999997</c:v>
                      </c:pt>
                      <c:pt idx="114">
                        <c:v>71913.467999999993</c:v>
                      </c:pt>
                      <c:pt idx="115">
                        <c:v>71574.103000000003</c:v>
                      </c:pt>
                      <c:pt idx="116">
                        <c:v>69371.195000000007</c:v>
                      </c:pt>
                      <c:pt idx="117">
                        <c:v>62750.832999999999</c:v>
                      </c:pt>
                      <c:pt idx="118">
                        <c:v>62655.205999999998</c:v>
                      </c:pt>
                      <c:pt idx="119">
                        <c:v>73683.304000000004</c:v>
                      </c:pt>
                      <c:pt idx="120">
                        <c:v>72742.812999999995</c:v>
                      </c:pt>
                      <c:pt idx="121">
                        <c:v>64789.078000000001</c:v>
                      </c:pt>
                      <c:pt idx="122">
                        <c:v>65661.597999999998</c:v>
                      </c:pt>
                      <c:pt idx="123">
                        <c:v>54547.338000000003</c:v>
                      </c:pt>
                      <c:pt idx="124">
                        <c:v>57012.913999999997</c:v>
                      </c:pt>
                      <c:pt idx="125">
                        <c:v>65270.133999999998</c:v>
                      </c:pt>
                      <c:pt idx="126">
                        <c:v>72344.850000000006</c:v>
                      </c:pt>
                      <c:pt idx="127">
                        <c:v>71338.566000000006</c:v>
                      </c:pt>
                      <c:pt idx="128">
                        <c:v>66848.854000000007</c:v>
                      </c:pt>
                      <c:pt idx="129">
                        <c:v>63336.97</c:v>
                      </c:pt>
                      <c:pt idx="130">
                        <c:v>64473.88</c:v>
                      </c:pt>
                      <c:pt idx="131">
                        <c:v>71837.372000000003</c:v>
                      </c:pt>
                      <c:pt idx="132">
                        <c:v>72381.186000000002</c:v>
                      </c:pt>
                      <c:pt idx="133">
                        <c:v>63847.023000000001</c:v>
                      </c:pt>
                      <c:pt idx="134">
                        <c:v>61728.612999999998</c:v>
                      </c:pt>
                      <c:pt idx="135">
                        <c:v>55870.930999999997</c:v>
                      </c:pt>
                      <c:pt idx="136">
                        <c:v>62081.445</c:v>
                      </c:pt>
                      <c:pt idx="137">
                        <c:v>65140.084999999999</c:v>
                      </c:pt>
                      <c:pt idx="138">
                        <c:v>69129.328999999998</c:v>
                      </c:pt>
                      <c:pt idx="139">
                        <c:v>69602.111000000004</c:v>
                      </c:pt>
                      <c:pt idx="140">
                        <c:v>64510.881999999998</c:v>
                      </c:pt>
                      <c:pt idx="141">
                        <c:v>59743.218000000001</c:v>
                      </c:pt>
                      <c:pt idx="142">
                        <c:v>56712.756999999998</c:v>
                      </c:pt>
                      <c:pt idx="143">
                        <c:v>68583.668999999994</c:v>
                      </c:pt>
                      <c:pt idx="144">
                        <c:v>71405.816999999995</c:v>
                      </c:pt>
                      <c:pt idx="145">
                        <c:v>61483.385000000002</c:v>
                      </c:pt>
                      <c:pt idx="146">
                        <c:v>62947.389000000003</c:v>
                      </c:pt>
                      <c:pt idx="147">
                        <c:v>56766.881999999998</c:v>
                      </c:pt>
                      <c:pt idx="148">
                        <c:v>62848.154999999999</c:v>
                      </c:pt>
                      <c:pt idx="149">
                        <c:v>66429.69</c:v>
                      </c:pt>
                      <c:pt idx="150">
                        <c:v>70539.237999999998</c:v>
                      </c:pt>
                      <c:pt idx="151">
                        <c:v>71344.379000000001</c:v>
                      </c:pt>
                      <c:pt idx="152">
                        <c:v>65798.971000000005</c:v>
                      </c:pt>
                      <c:pt idx="153">
                        <c:v>63183.533000000003</c:v>
                      </c:pt>
                      <c:pt idx="154">
                        <c:v>64975.455999999998</c:v>
                      </c:pt>
                      <c:pt idx="155">
                        <c:v>71293.577999999994</c:v>
                      </c:pt>
                      <c:pt idx="156">
                        <c:v>73162.608999999997</c:v>
                      </c:pt>
                      <c:pt idx="157">
                        <c:v>62638.95</c:v>
                      </c:pt>
                      <c:pt idx="158">
                        <c:v>62397.08</c:v>
                      </c:pt>
                      <c:pt idx="159">
                        <c:v>56384.588000000003</c:v>
                      </c:pt>
                      <c:pt idx="160">
                        <c:v>62947.43</c:v>
                      </c:pt>
                      <c:pt idx="161">
                        <c:v>68138.232000000004</c:v>
                      </c:pt>
                      <c:pt idx="162">
                        <c:v>71940.126000000004</c:v>
                      </c:pt>
                      <c:pt idx="163">
                        <c:v>71128.745999999999</c:v>
                      </c:pt>
                      <c:pt idx="164">
                        <c:v>67534.5</c:v>
                      </c:pt>
                      <c:pt idx="165">
                        <c:v>62390.987999999998</c:v>
                      </c:pt>
                      <c:pt idx="166">
                        <c:v>65140.184999999998</c:v>
                      </c:pt>
                      <c:pt idx="167">
                        <c:v>73362.547999999995</c:v>
                      </c:pt>
                      <c:pt idx="168">
                        <c:v>74269.974000000002</c:v>
                      </c:pt>
                      <c:pt idx="169">
                        <c:v>63461.493000000002</c:v>
                      </c:pt>
                      <c:pt idx="170">
                        <c:v>64546.798999999999</c:v>
                      </c:pt>
                      <c:pt idx="171">
                        <c:v>59784.495000000003</c:v>
                      </c:pt>
                      <c:pt idx="172">
                        <c:v>65826.524999999994</c:v>
                      </c:pt>
                      <c:pt idx="173">
                        <c:v>68516.164999999994</c:v>
                      </c:pt>
                      <c:pt idx="174">
                        <c:v>71412.176000000007</c:v>
                      </c:pt>
                      <c:pt idx="175">
                        <c:v>72415.351999999999</c:v>
                      </c:pt>
                      <c:pt idx="176">
                        <c:v>66476.372000000003</c:v>
                      </c:pt>
                      <c:pt idx="177">
                        <c:v>60570.921000000002</c:v>
                      </c:pt>
                      <c:pt idx="178">
                        <c:v>60263.940999999999</c:v>
                      </c:pt>
                      <c:pt idx="179">
                        <c:v>69633.664000000004</c:v>
                      </c:pt>
                      <c:pt idx="180">
                        <c:v>72524.774999999994</c:v>
                      </c:pt>
                      <c:pt idx="181">
                        <c:v>65638.141000000003</c:v>
                      </c:pt>
                      <c:pt idx="182">
                        <c:v>66148.894</c:v>
                      </c:pt>
                      <c:pt idx="183">
                        <c:v>62731.845000000001</c:v>
                      </c:pt>
                      <c:pt idx="184">
                        <c:v>66576.493000000002</c:v>
                      </c:pt>
                      <c:pt idx="185">
                        <c:v>67175.323999999993</c:v>
                      </c:pt>
                      <c:pt idx="186">
                        <c:v>70349.346999999994</c:v>
                      </c:pt>
                      <c:pt idx="187">
                        <c:v>71526.404999999999</c:v>
                      </c:pt>
                      <c:pt idx="188">
                        <c:v>65448.175999999999</c:v>
                      </c:pt>
                      <c:pt idx="189">
                        <c:v>60733.343000000001</c:v>
                      </c:pt>
                      <c:pt idx="190">
                        <c:v>65178.775999999998</c:v>
                      </c:pt>
                      <c:pt idx="191">
                        <c:v>71662.429000000004</c:v>
                      </c:pt>
                      <c:pt idx="192">
                        <c:v>73120.611999999994</c:v>
                      </c:pt>
                      <c:pt idx="193">
                        <c:v>63560.370999999999</c:v>
                      </c:pt>
                      <c:pt idx="194">
                        <c:v>65093.2</c:v>
                      </c:pt>
                      <c:pt idx="195">
                        <c:v>56743.351999999999</c:v>
                      </c:pt>
                      <c:pt idx="196">
                        <c:v>61312.752999999997</c:v>
                      </c:pt>
                      <c:pt idx="197">
                        <c:v>67010.782000000007</c:v>
                      </c:pt>
                      <c:pt idx="198">
                        <c:v>71314.218999999997</c:v>
                      </c:pt>
                      <c:pt idx="199">
                        <c:v>72384.217999999993</c:v>
                      </c:pt>
                      <c:pt idx="200">
                        <c:v>68097.918000000005</c:v>
                      </c:pt>
                      <c:pt idx="201">
                        <c:v>65994.785000000003</c:v>
                      </c:pt>
                      <c:pt idx="202">
                        <c:v>66617.853000000003</c:v>
                      </c:pt>
                      <c:pt idx="203">
                        <c:v>73699.572</c:v>
                      </c:pt>
                      <c:pt idx="204">
                        <c:v>74649.039999999994</c:v>
                      </c:pt>
                      <c:pt idx="205">
                        <c:v>64790.03</c:v>
                      </c:pt>
                      <c:pt idx="206">
                        <c:v>67032.656000000003</c:v>
                      </c:pt>
                      <c:pt idx="207">
                        <c:v>59133.154999999999</c:v>
                      </c:pt>
                      <c:pt idx="208">
                        <c:v>67320.248000000007</c:v>
                      </c:pt>
                      <c:pt idx="209">
                        <c:v>69687.555999999997</c:v>
                      </c:pt>
                      <c:pt idx="210">
                        <c:v>72456.009000000005</c:v>
                      </c:pt>
                      <c:pt idx="211">
                        <c:v>72282.467000000004</c:v>
                      </c:pt>
                      <c:pt idx="212">
                        <c:v>64724.752999999997</c:v>
                      </c:pt>
                      <c:pt idx="213">
                        <c:v>59396.904999999999</c:v>
                      </c:pt>
                      <c:pt idx="214">
                        <c:v>63947.652000000002</c:v>
                      </c:pt>
                      <c:pt idx="215">
                        <c:v>71657.288</c:v>
                      </c:pt>
                      <c:pt idx="216">
                        <c:v>73700.843999999997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091-45EC-A485-7BBD8A3B491E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Organized for Plots'!$B$60</c15:sqref>
                        </c15:formulaRef>
                      </c:ext>
                    </c:extLst>
                    <c:strCache>
                      <c:ptCount val="1"/>
                      <c:pt idx="0">
                        <c:v>Hydro (net of Pumped Storage)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Organized for Plots'!$C$60:$HK$60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217"/>
                      <c:pt idx="0">
                        <c:v>18263.421999999999</c:v>
                      </c:pt>
                      <c:pt idx="1">
                        <c:v>16765.933000000001</c:v>
                      </c:pt>
                      <c:pt idx="2">
                        <c:v>19703.843999999997</c:v>
                      </c:pt>
                      <c:pt idx="3">
                        <c:v>17217.078999999998</c:v>
                      </c:pt>
                      <c:pt idx="4">
                        <c:v>18553.108999999997</c:v>
                      </c:pt>
                      <c:pt idx="5">
                        <c:v>19953.98</c:v>
                      </c:pt>
                      <c:pt idx="6">
                        <c:v>17208.332999999999</c:v>
                      </c:pt>
                      <c:pt idx="7">
                        <c:v>18199.154999999999</c:v>
                      </c:pt>
                      <c:pt idx="8">
                        <c:v>14327.621999999999</c:v>
                      </c:pt>
                      <c:pt idx="9">
                        <c:v>14619.256000000001</c:v>
                      </c:pt>
                      <c:pt idx="10">
                        <c:v>14602.127</c:v>
                      </c:pt>
                      <c:pt idx="11">
                        <c:v>18723.739999999998</c:v>
                      </c:pt>
                      <c:pt idx="12">
                        <c:v>21044.827000000001</c:v>
                      </c:pt>
                      <c:pt idx="13">
                        <c:v>19605.495000000003</c:v>
                      </c:pt>
                      <c:pt idx="14">
                        <c:v>20324.679999999997</c:v>
                      </c:pt>
                      <c:pt idx="15">
                        <c:v>23661.832999999999</c:v>
                      </c:pt>
                      <c:pt idx="16">
                        <c:v>26123.906999999999</c:v>
                      </c:pt>
                      <c:pt idx="17">
                        <c:v>27349.77</c:v>
                      </c:pt>
                      <c:pt idx="18">
                        <c:v>24472.792000000001</c:v>
                      </c:pt>
                      <c:pt idx="19">
                        <c:v>20149.293999999998</c:v>
                      </c:pt>
                      <c:pt idx="20">
                        <c:v>16310.263999999999</c:v>
                      </c:pt>
                      <c:pt idx="21">
                        <c:v>16490.335999999999</c:v>
                      </c:pt>
                      <c:pt idx="22">
                        <c:v>19063.684999999998</c:v>
                      </c:pt>
                      <c:pt idx="23">
                        <c:v>20989.02</c:v>
                      </c:pt>
                      <c:pt idx="24">
                        <c:v>19797.711000000003</c:v>
                      </c:pt>
                      <c:pt idx="25">
                        <c:v>19020.973000000002</c:v>
                      </c:pt>
                      <c:pt idx="26">
                        <c:v>23424.761000000002</c:v>
                      </c:pt>
                      <c:pt idx="27">
                        <c:v>24213.337</c:v>
                      </c:pt>
                      <c:pt idx="28">
                        <c:v>28798.408000000003</c:v>
                      </c:pt>
                      <c:pt idx="29">
                        <c:v>27823.962</c:v>
                      </c:pt>
                      <c:pt idx="30">
                        <c:v>24097.955000000002</c:v>
                      </c:pt>
                      <c:pt idx="31">
                        <c:v>22166.042999999998</c:v>
                      </c:pt>
                      <c:pt idx="32">
                        <c:v>17711.313000000002</c:v>
                      </c:pt>
                      <c:pt idx="33">
                        <c:v>17813.362999999998</c:v>
                      </c:pt>
                      <c:pt idx="34">
                        <c:v>19019.856</c:v>
                      </c:pt>
                      <c:pt idx="35">
                        <c:v>23383.581000000002</c:v>
                      </c:pt>
                      <c:pt idx="36">
                        <c:v>22215.064879999998</c:v>
                      </c:pt>
                      <c:pt idx="37">
                        <c:v>20222.055709999997</c:v>
                      </c:pt>
                      <c:pt idx="38">
                        <c:v>22260.963230000001</c:v>
                      </c:pt>
                      <c:pt idx="39">
                        <c:v>20219.08481</c:v>
                      </c:pt>
                      <c:pt idx="40">
                        <c:v>23330.807120000001</c:v>
                      </c:pt>
                      <c:pt idx="41">
                        <c:v>24533.941030000002</c:v>
                      </c:pt>
                      <c:pt idx="42">
                        <c:v>22624.830529999999</c:v>
                      </c:pt>
                      <c:pt idx="43">
                        <c:v>20773.968420000001</c:v>
                      </c:pt>
                      <c:pt idx="44">
                        <c:v>19755.624370000001</c:v>
                      </c:pt>
                      <c:pt idx="45">
                        <c:v>18159.609399999998</c:v>
                      </c:pt>
                      <c:pt idx="46">
                        <c:v>20272.198379999998</c:v>
                      </c:pt>
                      <c:pt idx="47">
                        <c:v>25560.950489999999</c:v>
                      </c:pt>
                      <c:pt idx="48">
                        <c:v>23546.77778</c:v>
                      </c:pt>
                      <c:pt idx="49">
                        <c:v>21261.166310000001</c:v>
                      </c:pt>
                      <c:pt idx="50">
                        <c:v>22439.178920000002</c:v>
                      </c:pt>
                      <c:pt idx="51">
                        <c:v>22720.820349999998</c:v>
                      </c:pt>
                      <c:pt idx="52">
                        <c:v>26812.256809999999</c:v>
                      </c:pt>
                      <c:pt idx="53">
                        <c:v>26368.375029999999</c:v>
                      </c:pt>
                      <c:pt idx="54">
                        <c:v>25332.179040000003</c:v>
                      </c:pt>
                      <c:pt idx="55">
                        <c:v>20942.581720000002</c:v>
                      </c:pt>
                      <c:pt idx="56">
                        <c:v>16683.540349999999</c:v>
                      </c:pt>
                      <c:pt idx="57">
                        <c:v>17395.150680000002</c:v>
                      </c:pt>
                      <c:pt idx="58">
                        <c:v>18798.458289999999</c:v>
                      </c:pt>
                      <c:pt idx="59">
                        <c:v>21462.981689999997</c:v>
                      </c:pt>
                      <c:pt idx="60">
                        <c:v>26903.826969999998</c:v>
                      </c:pt>
                      <c:pt idx="61">
                        <c:v>24315.16518</c:v>
                      </c:pt>
                      <c:pt idx="62">
                        <c:v>24189.435810000003</c:v>
                      </c:pt>
                      <c:pt idx="63">
                        <c:v>27968.351970000003</c:v>
                      </c:pt>
                      <c:pt idx="64">
                        <c:v>30374.06494</c:v>
                      </c:pt>
                      <c:pt idx="65">
                        <c:v>29334.121090000001</c:v>
                      </c:pt>
                      <c:pt idx="66">
                        <c:v>24801.625370000002</c:v>
                      </c:pt>
                      <c:pt idx="67">
                        <c:v>21033.472699999998</c:v>
                      </c:pt>
                      <c:pt idx="68">
                        <c:v>16572.520860000001</c:v>
                      </c:pt>
                      <c:pt idx="69">
                        <c:v>16548.181990000001</c:v>
                      </c:pt>
                      <c:pt idx="70">
                        <c:v>19719.17857</c:v>
                      </c:pt>
                      <c:pt idx="71">
                        <c:v>20928.628219999999</c:v>
                      </c:pt>
                      <c:pt idx="72">
                        <c:v>25473.147530000002</c:v>
                      </c:pt>
                      <c:pt idx="73">
                        <c:v>18119.669249999999</c:v>
                      </c:pt>
                      <c:pt idx="74">
                        <c:v>23705.285950000001</c:v>
                      </c:pt>
                      <c:pt idx="75">
                        <c:v>23516.738009999997</c:v>
                      </c:pt>
                      <c:pt idx="76">
                        <c:v>25500.021429999997</c:v>
                      </c:pt>
                      <c:pt idx="77">
                        <c:v>22293.901120000002</c:v>
                      </c:pt>
                      <c:pt idx="78">
                        <c:v>21883.06653</c:v>
                      </c:pt>
                      <c:pt idx="79">
                        <c:v>19289.873039999999</c:v>
                      </c:pt>
                      <c:pt idx="80">
                        <c:v>13999.10218</c:v>
                      </c:pt>
                      <c:pt idx="81">
                        <c:v>14036.19875</c:v>
                      </c:pt>
                      <c:pt idx="82">
                        <c:v>15020.325999999999</c:v>
                      </c:pt>
                      <c:pt idx="83">
                        <c:v>17776.292519999999</c:v>
                      </c:pt>
                      <c:pt idx="84">
                        <c:v>20033.61678</c:v>
                      </c:pt>
                      <c:pt idx="85">
                        <c:v>18337.757099999999</c:v>
                      </c:pt>
                      <c:pt idx="86">
                        <c:v>21115.964470000003</c:v>
                      </c:pt>
                      <c:pt idx="87">
                        <c:v>22102.232049999999</c:v>
                      </c:pt>
                      <c:pt idx="88">
                        <c:v>26634.290420000001</c:v>
                      </c:pt>
                      <c:pt idx="89">
                        <c:v>28805.809120000002</c:v>
                      </c:pt>
                      <c:pt idx="90">
                        <c:v>24756.006359999999</c:v>
                      </c:pt>
                      <c:pt idx="91">
                        <c:v>20581.413399999998</c:v>
                      </c:pt>
                      <c:pt idx="92">
                        <c:v>15660.938319999999</c:v>
                      </c:pt>
                      <c:pt idx="93">
                        <c:v>14972.999460000001</c:v>
                      </c:pt>
                      <c:pt idx="94">
                        <c:v>15178.75101</c:v>
                      </c:pt>
                      <c:pt idx="95">
                        <c:v>20363.544620000001</c:v>
                      </c:pt>
                      <c:pt idx="96">
                        <c:v>22988.815689999999</c:v>
                      </c:pt>
                      <c:pt idx="97">
                        <c:v>17398.607749999999</c:v>
                      </c:pt>
                      <c:pt idx="98">
                        <c:v>21512.468529999998</c:v>
                      </c:pt>
                      <c:pt idx="99">
                        <c:v>25497.609400000001</c:v>
                      </c:pt>
                      <c:pt idx="100">
                        <c:v>29210.832119999999</c:v>
                      </c:pt>
                      <c:pt idx="101">
                        <c:v>29006.984560000001</c:v>
                      </c:pt>
                      <c:pt idx="102">
                        <c:v>22893.438169999998</c:v>
                      </c:pt>
                      <c:pt idx="103">
                        <c:v>18967.884550000002</c:v>
                      </c:pt>
                      <c:pt idx="104">
                        <c:v>17010.674919999998</c:v>
                      </c:pt>
                      <c:pt idx="105">
                        <c:v>19305.94126</c:v>
                      </c:pt>
                      <c:pt idx="106">
                        <c:v>20678.170890000001</c:v>
                      </c:pt>
                      <c:pt idx="107">
                        <c:v>24346.321339999999</c:v>
                      </c:pt>
                      <c:pt idx="108">
                        <c:v>21818.12643</c:v>
                      </c:pt>
                      <c:pt idx="109">
                        <c:v>20239.186890000001</c:v>
                      </c:pt>
                      <c:pt idx="110">
                        <c:v>20561.074799999999</c:v>
                      </c:pt>
                      <c:pt idx="111">
                        <c:v>18761.385570000002</c:v>
                      </c:pt>
                      <c:pt idx="112">
                        <c:v>24638.471970000002</c:v>
                      </c:pt>
                      <c:pt idx="113">
                        <c:v>29382.088929999998</c:v>
                      </c:pt>
                      <c:pt idx="114">
                        <c:v>23959.66833</c:v>
                      </c:pt>
                      <c:pt idx="115">
                        <c:v>19518.954180000001</c:v>
                      </c:pt>
                      <c:pt idx="116">
                        <c:v>16843.922460000002</c:v>
                      </c:pt>
                      <c:pt idx="117">
                        <c:v>17245.27635</c:v>
                      </c:pt>
                      <c:pt idx="118">
                        <c:v>19094.55703</c:v>
                      </c:pt>
                      <c:pt idx="119">
                        <c:v>22639.224449999998</c:v>
                      </c:pt>
                      <c:pt idx="120">
                        <c:v>24871.90094</c:v>
                      </c:pt>
                      <c:pt idx="121">
                        <c:v>23718.577380000002</c:v>
                      </c:pt>
                      <c:pt idx="122">
                        <c:v>30785.778890000001</c:v>
                      </c:pt>
                      <c:pt idx="123">
                        <c:v>30728.717689999998</c:v>
                      </c:pt>
                      <c:pt idx="124">
                        <c:v>32170.01815</c:v>
                      </c:pt>
                      <c:pt idx="125">
                        <c:v>31584.126529999998</c:v>
                      </c:pt>
                      <c:pt idx="126">
                        <c:v>30576.97248</c:v>
                      </c:pt>
                      <c:pt idx="127">
                        <c:v>25071.249739999999</c:v>
                      </c:pt>
                      <c:pt idx="128">
                        <c:v>20794.199929999999</c:v>
                      </c:pt>
                      <c:pt idx="129">
                        <c:v>19186.847589999998</c:v>
                      </c:pt>
                      <c:pt idx="130">
                        <c:v>20222.773399999998</c:v>
                      </c:pt>
                      <c:pt idx="131">
                        <c:v>23223.224719999998</c:v>
                      </c:pt>
                      <c:pt idx="132">
                        <c:v>22758.679059999999</c:v>
                      </c:pt>
                      <c:pt idx="133">
                        <c:v>20047.30472</c:v>
                      </c:pt>
                      <c:pt idx="134">
                        <c:v>25625.933730000001</c:v>
                      </c:pt>
                      <c:pt idx="135">
                        <c:v>26030.125030000003</c:v>
                      </c:pt>
                      <c:pt idx="136">
                        <c:v>28270.534639999998</c:v>
                      </c:pt>
                      <c:pt idx="137">
                        <c:v>26150.921639999997</c:v>
                      </c:pt>
                      <c:pt idx="138">
                        <c:v>25872.07159</c:v>
                      </c:pt>
                      <c:pt idx="139">
                        <c:v>22504.813709999999</c:v>
                      </c:pt>
                      <c:pt idx="140">
                        <c:v>17173.420389999999</c:v>
                      </c:pt>
                      <c:pt idx="141">
                        <c:v>16123.48338</c:v>
                      </c:pt>
                      <c:pt idx="142">
                        <c:v>18324.351129999999</c:v>
                      </c:pt>
                      <c:pt idx="143">
                        <c:v>22408.084279999999</c:v>
                      </c:pt>
                      <c:pt idx="144">
                        <c:v>24363.579590000001</c:v>
                      </c:pt>
                      <c:pt idx="145">
                        <c:v>20098.885139999999</c:v>
                      </c:pt>
                      <c:pt idx="146">
                        <c:v>20072.14402</c:v>
                      </c:pt>
                      <c:pt idx="147">
                        <c:v>24804.91274</c:v>
                      </c:pt>
                      <c:pt idx="148">
                        <c:v>28116.059109999998</c:v>
                      </c:pt>
                      <c:pt idx="149">
                        <c:v>27025.843559999998</c:v>
                      </c:pt>
                      <c:pt idx="150">
                        <c:v>26914.103499999997</c:v>
                      </c:pt>
                      <c:pt idx="151">
                        <c:v>21168.805610000003</c:v>
                      </c:pt>
                      <c:pt idx="152">
                        <c:v>16522.602300000002</c:v>
                      </c:pt>
                      <c:pt idx="153">
                        <c:v>16825.996139999999</c:v>
                      </c:pt>
                      <c:pt idx="154">
                        <c:v>17263.791839999998</c:v>
                      </c:pt>
                      <c:pt idx="155">
                        <c:v>20707.626180000003</c:v>
                      </c:pt>
                      <c:pt idx="156">
                        <c:v>21344.109669999998</c:v>
                      </c:pt>
                      <c:pt idx="157">
                        <c:v>16950.976930000001</c:v>
                      </c:pt>
                      <c:pt idx="158">
                        <c:v>23835.726250000003</c:v>
                      </c:pt>
                      <c:pt idx="159">
                        <c:v>25061.797609999998</c:v>
                      </c:pt>
                      <c:pt idx="160">
                        <c:v>25943.133109999999</c:v>
                      </c:pt>
                      <c:pt idx="161">
                        <c:v>25090.831670000003</c:v>
                      </c:pt>
                      <c:pt idx="162">
                        <c:v>23812.74638</c:v>
                      </c:pt>
                      <c:pt idx="163">
                        <c:v>18966.88968</c:v>
                      </c:pt>
                      <c:pt idx="164">
                        <c:v>15532.45074</c:v>
                      </c:pt>
                      <c:pt idx="165">
                        <c:v>16711.60325</c:v>
                      </c:pt>
                      <c:pt idx="166">
                        <c:v>18093.880959999999</c:v>
                      </c:pt>
                      <c:pt idx="167">
                        <c:v>21848.927619999999</c:v>
                      </c:pt>
                      <c:pt idx="168">
                        <c:v>23587.333900000001</c:v>
                      </c:pt>
                      <c:pt idx="169">
                        <c:v>21830.016009999999</c:v>
                      </c:pt>
                      <c:pt idx="170">
                        <c:v>23871.599760000001</c:v>
                      </c:pt>
                      <c:pt idx="171">
                        <c:v>22256.56623</c:v>
                      </c:pt>
                      <c:pt idx="172">
                        <c:v>19755.206600000001</c:v>
                      </c:pt>
                      <c:pt idx="173">
                        <c:v>20016.272999999997</c:v>
                      </c:pt>
                      <c:pt idx="174">
                        <c:v>20500.80444</c:v>
                      </c:pt>
                      <c:pt idx="175">
                        <c:v>18496.22711</c:v>
                      </c:pt>
                      <c:pt idx="176">
                        <c:v>15550.080400000001</c:v>
                      </c:pt>
                      <c:pt idx="177">
                        <c:v>16187.074549999999</c:v>
                      </c:pt>
                      <c:pt idx="178">
                        <c:v>19052.55488</c:v>
                      </c:pt>
                      <c:pt idx="179">
                        <c:v>22884.859949999998</c:v>
                      </c:pt>
                      <c:pt idx="180">
                        <c:v>25302.784329999999</c:v>
                      </c:pt>
                      <c:pt idx="181">
                        <c:v>23740.457479999997</c:v>
                      </c:pt>
                      <c:pt idx="182">
                        <c:v>27005.8102</c:v>
                      </c:pt>
                      <c:pt idx="183">
                        <c:v>25426.15078</c:v>
                      </c:pt>
                      <c:pt idx="184">
                        <c:v>25165.664430000001</c:v>
                      </c:pt>
                      <c:pt idx="185">
                        <c:v>22739.56439</c:v>
                      </c:pt>
                      <c:pt idx="186">
                        <c:v>20671.426930000001</c:v>
                      </c:pt>
                      <c:pt idx="187">
                        <c:v>18667.48114</c:v>
                      </c:pt>
                      <c:pt idx="188">
                        <c:v>15652.33403</c:v>
                      </c:pt>
                      <c:pt idx="189">
                        <c:v>16778.08654</c:v>
                      </c:pt>
                      <c:pt idx="190">
                        <c:v>18201.370279999999</c:v>
                      </c:pt>
                      <c:pt idx="191">
                        <c:v>21774.895560000001</c:v>
                      </c:pt>
                      <c:pt idx="192">
                        <c:v>26352.485849999997</c:v>
                      </c:pt>
                      <c:pt idx="193">
                        <c:v>23135.33713</c:v>
                      </c:pt>
                      <c:pt idx="194">
                        <c:v>28750.54235</c:v>
                      </c:pt>
                      <c:pt idx="195">
                        <c:v>28951.235950000002</c:v>
                      </c:pt>
                      <c:pt idx="196">
                        <c:v>31961.012549999999</c:v>
                      </c:pt>
                      <c:pt idx="197">
                        <c:v>29654.358500000002</c:v>
                      </c:pt>
                      <c:pt idx="198">
                        <c:v>25731.780450000002</c:v>
                      </c:pt>
                      <c:pt idx="199">
                        <c:v>21212.600119999999</c:v>
                      </c:pt>
                      <c:pt idx="200">
                        <c:v>18460.854800000001</c:v>
                      </c:pt>
                      <c:pt idx="201">
                        <c:v>17820.896430000001</c:v>
                      </c:pt>
                      <c:pt idx="202">
                        <c:v>20086.522150000001</c:v>
                      </c:pt>
                      <c:pt idx="203">
                        <c:v>21720.981240000001</c:v>
                      </c:pt>
                      <c:pt idx="204">
                        <c:v>25048.551760000002</c:v>
                      </c:pt>
                      <c:pt idx="205">
                        <c:v>25218.276669999999</c:v>
                      </c:pt>
                      <c:pt idx="206">
                        <c:v>25461.532429999999</c:v>
                      </c:pt>
                      <c:pt idx="207">
                        <c:v>27113.165399999998</c:v>
                      </c:pt>
                      <c:pt idx="208">
                        <c:v>30044.37758</c:v>
                      </c:pt>
                      <c:pt idx="209">
                        <c:v>27521.28384</c:v>
                      </c:pt>
                      <c:pt idx="210">
                        <c:v>23370.030179999998</c:v>
                      </c:pt>
                      <c:pt idx="211">
                        <c:v>20652.848460000001</c:v>
                      </c:pt>
                      <c:pt idx="212">
                        <c:v>18061.427679999997</c:v>
                      </c:pt>
                      <c:pt idx="213">
                        <c:v>18288.744139999999</c:v>
                      </c:pt>
                      <c:pt idx="214">
                        <c:v>21833.39761</c:v>
                      </c:pt>
                      <c:pt idx="215">
                        <c:v>23205.640889999999</c:v>
                      </c:pt>
                      <c:pt idx="216">
                        <c:v>24220.507539999999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D091-45EC-A485-7BBD8A3B491E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Organized for Plots'!$B$68</c15:sqref>
                        </c15:formulaRef>
                      </c:ext>
                    </c:extLst>
                    <c:strCache>
                      <c:ptCount val="1"/>
                      <c:pt idx="0">
                        <c:v>Balance of Others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'Data Organized for Plots'!$C$68:$HK$68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217"/>
                      <c:pt idx="0">
                        <c:v>25451.137000000002</c:v>
                      </c:pt>
                      <c:pt idx="1">
                        <c:v>16755.636999999999</c:v>
                      </c:pt>
                      <c:pt idx="2">
                        <c:v>18664.945</c:v>
                      </c:pt>
                      <c:pt idx="3">
                        <c:v>17621.912</c:v>
                      </c:pt>
                      <c:pt idx="4">
                        <c:v>17182.865999999998</c:v>
                      </c:pt>
                      <c:pt idx="5">
                        <c:v>18737.165000000001</c:v>
                      </c:pt>
                      <c:pt idx="6">
                        <c:v>18421.789000000001</c:v>
                      </c:pt>
                      <c:pt idx="7">
                        <c:v>21755.794999999998</c:v>
                      </c:pt>
                      <c:pt idx="8">
                        <c:v>14328.304</c:v>
                      </c:pt>
                      <c:pt idx="9">
                        <c:v>13718.490999999998</c:v>
                      </c:pt>
                      <c:pt idx="10">
                        <c:v>12897.746999999999</c:v>
                      </c:pt>
                      <c:pt idx="11">
                        <c:v>13778.806</c:v>
                      </c:pt>
                      <c:pt idx="12">
                        <c:v>14377.213999999998</c:v>
                      </c:pt>
                      <c:pt idx="13">
                        <c:v>12467.193000000001</c:v>
                      </c:pt>
                      <c:pt idx="14">
                        <c:v>15587.07</c:v>
                      </c:pt>
                      <c:pt idx="15">
                        <c:v>15228.079</c:v>
                      </c:pt>
                      <c:pt idx="16">
                        <c:v>15701.550999999999</c:v>
                      </c:pt>
                      <c:pt idx="17">
                        <c:v>15780.906999999997</c:v>
                      </c:pt>
                      <c:pt idx="18">
                        <c:v>18560.525000000001</c:v>
                      </c:pt>
                      <c:pt idx="19">
                        <c:v>18174.907000000003</c:v>
                      </c:pt>
                      <c:pt idx="20">
                        <c:v>16172.503999999999</c:v>
                      </c:pt>
                      <c:pt idx="21">
                        <c:v>16010.646999999999</c:v>
                      </c:pt>
                      <c:pt idx="22">
                        <c:v>13806.9</c:v>
                      </c:pt>
                      <c:pt idx="23">
                        <c:v>15889.554</c:v>
                      </c:pt>
                      <c:pt idx="24">
                        <c:v>20845.650999999998</c:v>
                      </c:pt>
                      <c:pt idx="25">
                        <c:v>17993.675000000003</c:v>
                      </c:pt>
                      <c:pt idx="26">
                        <c:v>18172.310999999998</c:v>
                      </c:pt>
                      <c:pt idx="27">
                        <c:v>16458.331999999999</c:v>
                      </c:pt>
                      <c:pt idx="28">
                        <c:v>15834.233999999999</c:v>
                      </c:pt>
                      <c:pt idx="29">
                        <c:v>18813.601000000002</c:v>
                      </c:pt>
                      <c:pt idx="30">
                        <c:v>20838.940999999999</c:v>
                      </c:pt>
                      <c:pt idx="31">
                        <c:v>21167.458999999999</c:v>
                      </c:pt>
                      <c:pt idx="32">
                        <c:v>16889.72</c:v>
                      </c:pt>
                      <c:pt idx="33">
                        <c:v>16831.654999999999</c:v>
                      </c:pt>
                      <c:pt idx="34">
                        <c:v>14720.258</c:v>
                      </c:pt>
                      <c:pt idx="35">
                        <c:v>18249.648999999998</c:v>
                      </c:pt>
                      <c:pt idx="36">
                        <c:v>23601.554680000001</c:v>
                      </c:pt>
                      <c:pt idx="37">
                        <c:v>17100.50719</c:v>
                      </c:pt>
                      <c:pt idx="38">
                        <c:v>17832.256790000003</c:v>
                      </c:pt>
                      <c:pt idx="39">
                        <c:v>17075.871209999998</c:v>
                      </c:pt>
                      <c:pt idx="40">
                        <c:v>18310.43201</c:v>
                      </c:pt>
                      <c:pt idx="41">
                        <c:v>19004.407739999999</c:v>
                      </c:pt>
                      <c:pt idx="42">
                        <c:v>20703.511129999999</c:v>
                      </c:pt>
                      <c:pt idx="43">
                        <c:v>19470.989860000001</c:v>
                      </c:pt>
                      <c:pt idx="44">
                        <c:v>16677.352920000001</c:v>
                      </c:pt>
                      <c:pt idx="45">
                        <c:v>15863.9583</c:v>
                      </c:pt>
                      <c:pt idx="46">
                        <c:v>14811.622079999999</c:v>
                      </c:pt>
                      <c:pt idx="47">
                        <c:v>18525.852579999999</c:v>
                      </c:pt>
                      <c:pt idx="48">
                        <c:v>20254.666860000001</c:v>
                      </c:pt>
                      <c:pt idx="49">
                        <c:v>14582.021190000001</c:v>
                      </c:pt>
                      <c:pt idx="50">
                        <c:v>16372.111580000001</c:v>
                      </c:pt>
                      <c:pt idx="51">
                        <c:v>14502.277550000001</c:v>
                      </c:pt>
                      <c:pt idx="52">
                        <c:v>14667.84131</c:v>
                      </c:pt>
                      <c:pt idx="53">
                        <c:v>18771.095600000001</c:v>
                      </c:pt>
                      <c:pt idx="54">
                        <c:v>21468.218060000003</c:v>
                      </c:pt>
                      <c:pt idx="55">
                        <c:v>23042.263559999999</c:v>
                      </c:pt>
                      <c:pt idx="56">
                        <c:v>20254.12833</c:v>
                      </c:pt>
                      <c:pt idx="57">
                        <c:v>17905.647059999999</c:v>
                      </c:pt>
                      <c:pt idx="58">
                        <c:v>14543.86931</c:v>
                      </c:pt>
                      <c:pt idx="59">
                        <c:v>21114.633750000001</c:v>
                      </c:pt>
                      <c:pt idx="60">
                        <c:v>14403.80953</c:v>
                      </c:pt>
                      <c:pt idx="61">
                        <c:v>12435.941260000001</c:v>
                      </c:pt>
                      <c:pt idx="62">
                        <c:v>12180.622090000001</c:v>
                      </c:pt>
                      <c:pt idx="63">
                        <c:v>12281.595080000001</c:v>
                      </c:pt>
                      <c:pt idx="64">
                        <c:v>12341.025949999999</c:v>
                      </c:pt>
                      <c:pt idx="65">
                        <c:v>13659.048639999999</c:v>
                      </c:pt>
                      <c:pt idx="66">
                        <c:v>15501.567929999997</c:v>
                      </c:pt>
                      <c:pt idx="67">
                        <c:v>16928.193010000003</c:v>
                      </c:pt>
                      <c:pt idx="68">
                        <c:v>12643.636829999999</c:v>
                      </c:pt>
                      <c:pt idx="69">
                        <c:v>13005.491890000001</c:v>
                      </c:pt>
                      <c:pt idx="70">
                        <c:v>12611.941720000001</c:v>
                      </c:pt>
                      <c:pt idx="71">
                        <c:v>12753.396710000001</c:v>
                      </c:pt>
                      <c:pt idx="72">
                        <c:v>14372.637340000001</c:v>
                      </c:pt>
                      <c:pt idx="73">
                        <c:v>16122.010490000002</c:v>
                      </c:pt>
                      <c:pt idx="74">
                        <c:v>13350.3284</c:v>
                      </c:pt>
                      <c:pt idx="75">
                        <c:v>12682.345330000002</c:v>
                      </c:pt>
                      <c:pt idx="76">
                        <c:v>12658.667560000002</c:v>
                      </c:pt>
                      <c:pt idx="77">
                        <c:v>13808.692539999998</c:v>
                      </c:pt>
                      <c:pt idx="78">
                        <c:v>13824.20203</c:v>
                      </c:pt>
                      <c:pt idx="79">
                        <c:v>15508.105160000001</c:v>
                      </c:pt>
                      <c:pt idx="80">
                        <c:v>12958.410339999999</c:v>
                      </c:pt>
                      <c:pt idx="81">
                        <c:v>12871.52274</c:v>
                      </c:pt>
                      <c:pt idx="82">
                        <c:v>11044.346679999999</c:v>
                      </c:pt>
                      <c:pt idx="83">
                        <c:v>12397.985049999999</c:v>
                      </c:pt>
                      <c:pt idx="84">
                        <c:v>12465.3622</c:v>
                      </c:pt>
                      <c:pt idx="85">
                        <c:v>11041.498120000002</c:v>
                      </c:pt>
                      <c:pt idx="86">
                        <c:v>11026.9746</c:v>
                      </c:pt>
                      <c:pt idx="87">
                        <c:v>11081.538439999998</c:v>
                      </c:pt>
                      <c:pt idx="88">
                        <c:v>11159.233980000001</c:v>
                      </c:pt>
                      <c:pt idx="89">
                        <c:v>13052.056090000002</c:v>
                      </c:pt>
                      <c:pt idx="90">
                        <c:v>12652.4468</c:v>
                      </c:pt>
                      <c:pt idx="91">
                        <c:v>12168.564690000001</c:v>
                      </c:pt>
                      <c:pt idx="92">
                        <c:v>11644.89869</c:v>
                      </c:pt>
                      <c:pt idx="93">
                        <c:v>10813.29249</c:v>
                      </c:pt>
                      <c:pt idx="94">
                        <c:v>10701.45535</c:v>
                      </c:pt>
                      <c:pt idx="95">
                        <c:v>11819.419450000001</c:v>
                      </c:pt>
                      <c:pt idx="96">
                        <c:v>13628.053170000001</c:v>
                      </c:pt>
                      <c:pt idx="97">
                        <c:v>10324.32214</c:v>
                      </c:pt>
                      <c:pt idx="98">
                        <c:v>10939.687360000002</c:v>
                      </c:pt>
                      <c:pt idx="99">
                        <c:v>9980.4799000000003</c:v>
                      </c:pt>
                      <c:pt idx="100">
                        <c:v>10508.498159999999</c:v>
                      </c:pt>
                      <c:pt idx="101">
                        <c:v>10921.73358</c:v>
                      </c:pt>
                      <c:pt idx="102">
                        <c:v>11495.97716</c:v>
                      </c:pt>
                      <c:pt idx="103">
                        <c:v>11928.134110000001</c:v>
                      </c:pt>
                      <c:pt idx="104">
                        <c:v>10621.17512</c:v>
                      </c:pt>
                      <c:pt idx="105">
                        <c:v>10273.44253</c:v>
                      </c:pt>
                      <c:pt idx="106">
                        <c:v>9876.9984100000001</c:v>
                      </c:pt>
                      <c:pt idx="107">
                        <c:v>10499.846140000001</c:v>
                      </c:pt>
                      <c:pt idx="108">
                        <c:v>12212.59967</c:v>
                      </c:pt>
                      <c:pt idx="109">
                        <c:v>9543.2488699999994</c:v>
                      </c:pt>
                      <c:pt idx="110">
                        <c:v>10470.474990000001</c:v>
                      </c:pt>
                      <c:pt idx="111">
                        <c:v>9955.1222899999993</c:v>
                      </c:pt>
                      <c:pt idx="112">
                        <c:v>10851.025869999999</c:v>
                      </c:pt>
                      <c:pt idx="113">
                        <c:v>12091.074069999999</c:v>
                      </c:pt>
                      <c:pt idx="114">
                        <c:v>12742.330330000001</c:v>
                      </c:pt>
                      <c:pt idx="115">
                        <c:v>12052.261769999999</c:v>
                      </c:pt>
                      <c:pt idx="116">
                        <c:v>10837.122850000002</c:v>
                      </c:pt>
                      <c:pt idx="117">
                        <c:v>9897.1662000000015</c:v>
                      </c:pt>
                      <c:pt idx="118">
                        <c:v>10023.846379999999</c:v>
                      </c:pt>
                      <c:pt idx="119">
                        <c:v>11861.44794</c:v>
                      </c:pt>
                      <c:pt idx="120">
                        <c:v>11609.889520000001</c:v>
                      </c:pt>
                      <c:pt idx="121">
                        <c:v>9846.9511299999995</c:v>
                      </c:pt>
                      <c:pt idx="122">
                        <c:v>10803.26655</c:v>
                      </c:pt>
                      <c:pt idx="123">
                        <c:v>10021.749299999999</c:v>
                      </c:pt>
                      <c:pt idx="124">
                        <c:v>10138.11429</c:v>
                      </c:pt>
                      <c:pt idx="125">
                        <c:v>10918.588139999998</c:v>
                      </c:pt>
                      <c:pt idx="126">
                        <c:v>11881.790789999999</c:v>
                      </c:pt>
                      <c:pt idx="127">
                        <c:v>11262.415750000002</c:v>
                      </c:pt>
                      <c:pt idx="128">
                        <c:v>10553.29535</c:v>
                      </c:pt>
                      <c:pt idx="129">
                        <c:v>10044.21718</c:v>
                      </c:pt>
                      <c:pt idx="130">
                        <c:v>9955.5691200000001</c:v>
                      </c:pt>
                      <c:pt idx="131">
                        <c:v>10853.09575</c:v>
                      </c:pt>
                      <c:pt idx="132">
                        <c:v>10808.565329999999</c:v>
                      </c:pt>
                      <c:pt idx="133">
                        <c:v>9826.3210800000015</c:v>
                      </c:pt>
                      <c:pt idx="134">
                        <c:v>9700.2319399999997</c:v>
                      </c:pt>
                      <c:pt idx="135">
                        <c:v>9186.3559400000013</c:v>
                      </c:pt>
                      <c:pt idx="136">
                        <c:v>9826.7963799999998</c:v>
                      </c:pt>
                      <c:pt idx="137">
                        <c:v>10176.60785</c:v>
                      </c:pt>
                      <c:pt idx="138">
                        <c:v>10994.111099999998</c:v>
                      </c:pt>
                      <c:pt idx="139">
                        <c:v>10745.075000000001</c:v>
                      </c:pt>
                      <c:pt idx="140">
                        <c:v>10052.38342</c:v>
                      </c:pt>
                      <c:pt idx="141">
                        <c:v>9993.1919099999996</c:v>
                      </c:pt>
                      <c:pt idx="142">
                        <c:v>10046.443370000001</c:v>
                      </c:pt>
                      <c:pt idx="143">
                        <c:v>10702.70119</c:v>
                      </c:pt>
                      <c:pt idx="144">
                        <c:v>11485.782060000001</c:v>
                      </c:pt>
                      <c:pt idx="145">
                        <c:v>9807.6979700000011</c:v>
                      </c:pt>
                      <c:pt idx="146">
                        <c:v>10645.42909</c:v>
                      </c:pt>
                      <c:pt idx="147">
                        <c:v>9746.9461200000005</c:v>
                      </c:pt>
                      <c:pt idx="148">
                        <c:v>10871.92584</c:v>
                      </c:pt>
                      <c:pt idx="149">
                        <c:v>10850.04256</c:v>
                      </c:pt>
                      <c:pt idx="150">
                        <c:v>11831.984999999999</c:v>
                      </c:pt>
                      <c:pt idx="151">
                        <c:v>11612.135250000001</c:v>
                      </c:pt>
                      <c:pt idx="152">
                        <c:v>10822.797830000001</c:v>
                      </c:pt>
                      <c:pt idx="153">
                        <c:v>10709.587390000001</c:v>
                      </c:pt>
                      <c:pt idx="154">
                        <c:v>10446.26748</c:v>
                      </c:pt>
                      <c:pt idx="155">
                        <c:v>11407.006729999999</c:v>
                      </c:pt>
                      <c:pt idx="156">
                        <c:v>15927.356220000001</c:v>
                      </c:pt>
                      <c:pt idx="157">
                        <c:v>10678.05406</c:v>
                      </c:pt>
                      <c:pt idx="158">
                        <c:v>11943.7565</c:v>
                      </c:pt>
                      <c:pt idx="159">
                        <c:v>9999.0844899999993</c:v>
                      </c:pt>
                      <c:pt idx="160">
                        <c:v>10577.23841</c:v>
                      </c:pt>
                      <c:pt idx="161">
                        <c:v>10848.306890000002</c:v>
                      </c:pt>
                      <c:pt idx="162">
                        <c:v>11343.260750000001</c:v>
                      </c:pt>
                      <c:pt idx="163">
                        <c:v>11395.46358</c:v>
                      </c:pt>
                      <c:pt idx="164">
                        <c:v>10775.55551</c:v>
                      </c:pt>
                      <c:pt idx="165">
                        <c:v>10215.5798</c:v>
                      </c:pt>
                      <c:pt idx="166">
                        <c:v>10533.42181</c:v>
                      </c:pt>
                      <c:pt idx="167">
                        <c:v>11344.249890000001</c:v>
                      </c:pt>
                      <c:pt idx="168">
                        <c:v>12142.449149999999</c:v>
                      </c:pt>
                      <c:pt idx="169">
                        <c:v>14486.94153</c:v>
                      </c:pt>
                      <c:pt idx="170">
                        <c:v>10483.05027</c:v>
                      </c:pt>
                      <c:pt idx="171">
                        <c:v>10050.873170000001</c:v>
                      </c:pt>
                      <c:pt idx="172">
                        <c:v>10748.809219999999</c:v>
                      </c:pt>
                      <c:pt idx="173">
                        <c:v>10747.03656</c:v>
                      </c:pt>
                      <c:pt idx="174">
                        <c:v>11984.409509999999</c:v>
                      </c:pt>
                      <c:pt idx="175">
                        <c:v>11682.979800000001</c:v>
                      </c:pt>
                      <c:pt idx="176">
                        <c:v>10884.9506</c:v>
                      </c:pt>
                      <c:pt idx="177">
                        <c:v>10300.522840000001</c:v>
                      </c:pt>
                      <c:pt idx="178">
                        <c:v>10462.003850000001</c:v>
                      </c:pt>
                      <c:pt idx="179">
                        <c:v>10968.68014</c:v>
                      </c:pt>
                      <c:pt idx="180">
                        <c:v>11436.176890000001</c:v>
                      </c:pt>
                      <c:pt idx="181">
                        <c:v>10670.023850000001</c:v>
                      </c:pt>
                      <c:pt idx="182">
                        <c:v>10615.550700000002</c:v>
                      </c:pt>
                      <c:pt idx="183">
                        <c:v>10067.75988</c:v>
                      </c:pt>
                      <c:pt idx="184">
                        <c:v>10644.514509999999</c:v>
                      </c:pt>
                      <c:pt idx="185">
                        <c:v>10659.75481</c:v>
                      </c:pt>
                      <c:pt idx="186">
                        <c:v>11432.71227</c:v>
                      </c:pt>
                      <c:pt idx="187">
                        <c:v>11554.00654</c:v>
                      </c:pt>
                      <c:pt idx="188">
                        <c:v>10604.740449999999</c:v>
                      </c:pt>
                      <c:pt idx="189">
                        <c:v>9815.1905100000004</c:v>
                      </c:pt>
                      <c:pt idx="190">
                        <c:v>10626.54178</c:v>
                      </c:pt>
                      <c:pt idx="191">
                        <c:v>11225.765799999999</c:v>
                      </c:pt>
                      <c:pt idx="192">
                        <c:v>11039.864599999999</c:v>
                      </c:pt>
                      <c:pt idx="193">
                        <c:v>9687.5927900000006</c:v>
                      </c:pt>
                      <c:pt idx="194">
                        <c:v>10466.289970000002</c:v>
                      </c:pt>
                      <c:pt idx="195">
                        <c:v>9568.0284499999998</c:v>
                      </c:pt>
                      <c:pt idx="196">
                        <c:v>10286.95325</c:v>
                      </c:pt>
                      <c:pt idx="197">
                        <c:v>10441.73717</c:v>
                      </c:pt>
                      <c:pt idx="198">
                        <c:v>10935.60979</c:v>
                      </c:pt>
                      <c:pt idx="199">
                        <c:v>10993.677180000001</c:v>
                      </c:pt>
                      <c:pt idx="200">
                        <c:v>10017.367189999999</c:v>
                      </c:pt>
                      <c:pt idx="201">
                        <c:v>9805.5981300000003</c:v>
                      </c:pt>
                      <c:pt idx="202">
                        <c:v>10250.63845</c:v>
                      </c:pt>
                      <c:pt idx="203">
                        <c:v>12148.028369999998</c:v>
                      </c:pt>
                      <c:pt idx="204">
                        <c:v>15371.846570000002</c:v>
                      </c:pt>
                      <c:pt idx="205">
                        <c:v>9974.9868199999983</c:v>
                      </c:pt>
                      <c:pt idx="206">
                        <c:v>10455.859200000001</c:v>
                      </c:pt>
                      <c:pt idx="207">
                        <c:v>9632.4545099999996</c:v>
                      </c:pt>
                      <c:pt idx="208">
                        <c:v>10239.976789999999</c:v>
                      </c:pt>
                      <c:pt idx="209">
                        <c:v>10676.92182</c:v>
                      </c:pt>
                      <c:pt idx="210">
                        <c:v>11037.120969999998</c:v>
                      </c:pt>
                      <c:pt idx="211">
                        <c:v>10941.22683</c:v>
                      </c:pt>
                      <c:pt idx="212">
                        <c:v>9981.9617100000014</c:v>
                      </c:pt>
                      <c:pt idx="213">
                        <c:v>9884.8200199999992</c:v>
                      </c:pt>
                      <c:pt idx="214">
                        <c:v>10098.514800000001</c:v>
                      </c:pt>
                      <c:pt idx="215">
                        <c:v>10656.158940000001</c:v>
                      </c:pt>
                      <c:pt idx="216">
                        <c:v>10998.670929999998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D091-45EC-A485-7BBD8A3B491E}"/>
                  </c:ext>
                </c:extLst>
              </c15:ser>
            </c15:filteredLineSeries>
          </c:ext>
        </c:extLst>
      </c:lineChart>
      <c:dateAx>
        <c:axId val="64650325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498008"/>
        <c:crosses val="autoZero"/>
        <c:auto val="1"/>
        <c:lblOffset val="100"/>
        <c:baseTimeUnit val="months"/>
      </c:dateAx>
      <c:valAx>
        <c:axId val="646498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6503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dirty="0">
                <a:solidFill>
                  <a:schemeClr val="tx1"/>
                </a:solidFill>
              </a:rPr>
              <a:t>NGS Unit 3 5/14/2017 - 5/20/2017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'NGS Data'!$Q$25851:$Q$26045</c:f>
              <c:strCache>
                <c:ptCount val="169"/>
                <c:pt idx="0">
                  <c:v>Sunday 0:00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  <c:pt idx="7">
                  <c:v> </c:v>
                </c:pt>
                <c:pt idx="8">
                  <c:v> </c:v>
                </c:pt>
                <c:pt idx="9">
                  <c:v> </c:v>
                </c:pt>
                <c:pt idx="10">
                  <c:v> </c:v>
                </c:pt>
                <c:pt idx="11">
                  <c:v> </c:v>
                </c:pt>
                <c:pt idx="12">
                  <c:v> </c:v>
                </c:pt>
                <c:pt idx="13">
                  <c:v> </c:v>
                </c:pt>
                <c:pt idx="14">
                  <c:v> </c:v>
                </c:pt>
                <c:pt idx="15">
                  <c:v> </c:v>
                </c:pt>
                <c:pt idx="16">
                  <c:v> </c:v>
                </c:pt>
                <c:pt idx="17">
                  <c:v> </c:v>
                </c:pt>
                <c:pt idx="18">
                  <c:v> </c:v>
                </c:pt>
                <c:pt idx="19">
                  <c:v> </c:v>
                </c:pt>
                <c:pt idx="20">
                  <c:v> </c:v>
                </c:pt>
                <c:pt idx="21">
                  <c:v> </c:v>
                </c:pt>
                <c:pt idx="22">
                  <c:v> </c:v>
                </c:pt>
                <c:pt idx="23">
                  <c:v> </c:v>
                </c:pt>
                <c:pt idx="24">
                  <c:v>Monday 0:00</c:v>
                </c:pt>
                <c:pt idx="25">
                  <c:v> </c:v>
                </c:pt>
                <c:pt idx="26">
                  <c:v> </c:v>
                </c:pt>
                <c:pt idx="27">
                  <c:v> </c:v>
                </c:pt>
                <c:pt idx="28">
                  <c:v> </c:v>
                </c:pt>
                <c:pt idx="29">
                  <c:v> </c:v>
                </c:pt>
                <c:pt idx="30">
                  <c:v> </c:v>
                </c:pt>
                <c:pt idx="31">
                  <c:v> </c:v>
                </c:pt>
                <c:pt idx="32">
                  <c:v> </c:v>
                </c:pt>
                <c:pt idx="33">
                  <c:v> </c:v>
                </c:pt>
                <c:pt idx="34">
                  <c:v> </c:v>
                </c:pt>
                <c:pt idx="35">
                  <c:v> </c:v>
                </c:pt>
                <c:pt idx="36">
                  <c:v> </c:v>
                </c:pt>
                <c:pt idx="37">
                  <c:v> </c:v>
                </c:pt>
                <c:pt idx="38">
                  <c:v> </c:v>
                </c:pt>
                <c:pt idx="39">
                  <c:v> </c:v>
                </c:pt>
                <c:pt idx="40">
                  <c:v> </c:v>
                </c:pt>
                <c:pt idx="41">
                  <c:v> </c:v>
                </c:pt>
                <c:pt idx="42">
                  <c:v> </c:v>
                </c:pt>
                <c:pt idx="43">
                  <c:v> </c:v>
                </c:pt>
                <c:pt idx="44">
                  <c:v> </c:v>
                </c:pt>
                <c:pt idx="45">
                  <c:v> </c:v>
                </c:pt>
                <c:pt idx="46">
                  <c:v> </c:v>
                </c:pt>
                <c:pt idx="47">
                  <c:v> </c:v>
                </c:pt>
                <c:pt idx="48">
                  <c:v>Tuesday 0:00</c:v>
                </c:pt>
                <c:pt idx="49">
                  <c:v> </c:v>
                </c:pt>
                <c:pt idx="50">
                  <c:v> </c:v>
                </c:pt>
                <c:pt idx="51">
                  <c:v> </c:v>
                </c:pt>
                <c:pt idx="52">
                  <c:v> </c:v>
                </c:pt>
                <c:pt idx="53">
                  <c:v> </c:v>
                </c:pt>
                <c:pt idx="54">
                  <c:v> </c:v>
                </c:pt>
                <c:pt idx="55">
                  <c:v> </c:v>
                </c:pt>
                <c:pt idx="56">
                  <c:v> </c:v>
                </c:pt>
                <c:pt idx="57">
                  <c:v> </c:v>
                </c:pt>
                <c:pt idx="58">
                  <c:v> </c:v>
                </c:pt>
                <c:pt idx="59">
                  <c:v> </c:v>
                </c:pt>
                <c:pt idx="60">
                  <c:v> </c:v>
                </c:pt>
                <c:pt idx="61">
                  <c:v> </c:v>
                </c:pt>
                <c:pt idx="62">
                  <c:v> </c:v>
                </c:pt>
                <c:pt idx="63">
                  <c:v> </c:v>
                </c:pt>
                <c:pt idx="64">
                  <c:v> </c:v>
                </c:pt>
                <c:pt idx="65">
                  <c:v> </c:v>
                </c:pt>
                <c:pt idx="66">
                  <c:v> </c:v>
                </c:pt>
                <c:pt idx="67">
                  <c:v> </c:v>
                </c:pt>
                <c:pt idx="68">
                  <c:v> </c:v>
                </c:pt>
                <c:pt idx="69">
                  <c:v> </c:v>
                </c:pt>
                <c:pt idx="70">
                  <c:v> </c:v>
                </c:pt>
                <c:pt idx="71">
                  <c:v> </c:v>
                </c:pt>
                <c:pt idx="72">
                  <c:v>Wednesday 0:00</c:v>
                </c:pt>
                <c:pt idx="73">
                  <c:v> </c:v>
                </c:pt>
                <c:pt idx="74">
                  <c:v> </c:v>
                </c:pt>
                <c:pt idx="75">
                  <c:v> </c:v>
                </c:pt>
                <c:pt idx="76">
                  <c:v> </c:v>
                </c:pt>
                <c:pt idx="77">
                  <c:v> </c:v>
                </c:pt>
                <c:pt idx="78">
                  <c:v> </c:v>
                </c:pt>
                <c:pt idx="79">
                  <c:v> </c:v>
                </c:pt>
                <c:pt idx="80">
                  <c:v> </c:v>
                </c:pt>
                <c:pt idx="81">
                  <c:v> </c:v>
                </c:pt>
                <c:pt idx="82">
                  <c:v> </c:v>
                </c:pt>
                <c:pt idx="83">
                  <c:v> </c:v>
                </c:pt>
                <c:pt idx="84">
                  <c:v> </c:v>
                </c:pt>
                <c:pt idx="85">
                  <c:v> </c:v>
                </c:pt>
                <c:pt idx="86">
                  <c:v> </c:v>
                </c:pt>
                <c:pt idx="87">
                  <c:v> </c:v>
                </c:pt>
                <c:pt idx="88">
                  <c:v> </c:v>
                </c:pt>
                <c:pt idx="89">
                  <c:v> </c:v>
                </c:pt>
                <c:pt idx="90">
                  <c:v> </c:v>
                </c:pt>
                <c:pt idx="91">
                  <c:v> </c:v>
                </c:pt>
                <c:pt idx="92">
                  <c:v> </c:v>
                </c:pt>
                <c:pt idx="93">
                  <c:v> </c:v>
                </c:pt>
                <c:pt idx="94">
                  <c:v> </c:v>
                </c:pt>
                <c:pt idx="95">
                  <c:v> </c:v>
                </c:pt>
                <c:pt idx="96">
                  <c:v>Thursday 0:00</c:v>
                </c:pt>
                <c:pt idx="97">
                  <c:v> </c:v>
                </c:pt>
                <c:pt idx="98">
                  <c:v> </c:v>
                </c:pt>
                <c:pt idx="99">
                  <c:v> </c:v>
                </c:pt>
                <c:pt idx="100">
                  <c:v> </c:v>
                </c:pt>
                <c:pt idx="101">
                  <c:v> </c:v>
                </c:pt>
                <c:pt idx="102">
                  <c:v> </c:v>
                </c:pt>
                <c:pt idx="103">
                  <c:v> </c:v>
                </c:pt>
                <c:pt idx="104">
                  <c:v> </c:v>
                </c:pt>
                <c:pt idx="105">
                  <c:v> </c:v>
                </c:pt>
                <c:pt idx="106">
                  <c:v> </c:v>
                </c:pt>
                <c:pt idx="107">
                  <c:v> </c:v>
                </c:pt>
                <c:pt idx="108">
                  <c:v> </c:v>
                </c:pt>
                <c:pt idx="109">
                  <c:v> </c:v>
                </c:pt>
                <c:pt idx="110">
                  <c:v> </c:v>
                </c:pt>
                <c:pt idx="111">
                  <c:v> </c:v>
                </c:pt>
                <c:pt idx="112">
                  <c:v> </c:v>
                </c:pt>
                <c:pt idx="113">
                  <c:v> </c:v>
                </c:pt>
                <c:pt idx="114">
                  <c:v> </c:v>
                </c:pt>
                <c:pt idx="115">
                  <c:v> </c:v>
                </c:pt>
                <c:pt idx="116">
                  <c:v> </c:v>
                </c:pt>
                <c:pt idx="117">
                  <c:v> </c:v>
                </c:pt>
                <c:pt idx="118">
                  <c:v> </c:v>
                </c:pt>
                <c:pt idx="119">
                  <c:v> </c:v>
                </c:pt>
                <c:pt idx="120">
                  <c:v>Friday 0:00</c:v>
                </c:pt>
                <c:pt idx="121">
                  <c:v> </c:v>
                </c:pt>
                <c:pt idx="122">
                  <c:v> </c:v>
                </c:pt>
                <c:pt idx="123">
                  <c:v> </c:v>
                </c:pt>
                <c:pt idx="124">
                  <c:v> </c:v>
                </c:pt>
                <c:pt idx="125">
                  <c:v> </c:v>
                </c:pt>
                <c:pt idx="126">
                  <c:v> </c:v>
                </c:pt>
                <c:pt idx="127">
                  <c:v> </c:v>
                </c:pt>
                <c:pt idx="128">
                  <c:v> </c:v>
                </c:pt>
                <c:pt idx="129">
                  <c:v> </c:v>
                </c:pt>
                <c:pt idx="130">
                  <c:v> </c:v>
                </c:pt>
                <c:pt idx="131">
                  <c:v> </c:v>
                </c:pt>
                <c:pt idx="132">
                  <c:v> </c:v>
                </c:pt>
                <c:pt idx="133">
                  <c:v> </c:v>
                </c:pt>
                <c:pt idx="134">
                  <c:v> </c:v>
                </c:pt>
                <c:pt idx="135">
                  <c:v> </c:v>
                </c:pt>
                <c:pt idx="136">
                  <c:v> </c:v>
                </c:pt>
                <c:pt idx="137">
                  <c:v> </c:v>
                </c:pt>
                <c:pt idx="138">
                  <c:v> </c:v>
                </c:pt>
                <c:pt idx="139">
                  <c:v> </c:v>
                </c:pt>
                <c:pt idx="140">
                  <c:v> </c:v>
                </c:pt>
                <c:pt idx="141">
                  <c:v> </c:v>
                </c:pt>
                <c:pt idx="142">
                  <c:v> </c:v>
                </c:pt>
                <c:pt idx="143">
                  <c:v> </c:v>
                </c:pt>
                <c:pt idx="144">
                  <c:v>Saturday 0:00</c:v>
                </c:pt>
                <c:pt idx="145">
                  <c:v> </c:v>
                </c:pt>
                <c:pt idx="146">
                  <c:v> </c:v>
                </c:pt>
                <c:pt idx="147">
                  <c:v> </c:v>
                </c:pt>
                <c:pt idx="148">
                  <c:v> </c:v>
                </c:pt>
                <c:pt idx="149">
                  <c:v> </c:v>
                </c:pt>
                <c:pt idx="150">
                  <c:v> </c:v>
                </c:pt>
                <c:pt idx="151">
                  <c:v> </c:v>
                </c:pt>
                <c:pt idx="152">
                  <c:v> </c:v>
                </c:pt>
                <c:pt idx="153">
                  <c:v> </c:v>
                </c:pt>
                <c:pt idx="154">
                  <c:v> </c:v>
                </c:pt>
                <c:pt idx="155">
                  <c:v> </c:v>
                </c:pt>
                <c:pt idx="156">
                  <c:v> </c:v>
                </c:pt>
                <c:pt idx="157">
                  <c:v> </c:v>
                </c:pt>
                <c:pt idx="158">
                  <c:v> </c:v>
                </c:pt>
                <c:pt idx="159">
                  <c:v> </c:v>
                </c:pt>
                <c:pt idx="160">
                  <c:v> </c:v>
                </c:pt>
                <c:pt idx="161">
                  <c:v> </c:v>
                </c:pt>
                <c:pt idx="162">
                  <c:v> </c:v>
                </c:pt>
                <c:pt idx="168">
                  <c:v>Sunday 0:00</c:v>
                </c:pt>
              </c:strCache>
            </c:strRef>
          </c:cat>
          <c:val>
            <c:numRef>
              <c:f>'NGS Data'!$K$25851:$K$26020</c:f>
              <c:numCache>
                <c:formatCode>General</c:formatCode>
                <c:ptCount val="170"/>
                <c:pt idx="0">
                  <c:v>647</c:v>
                </c:pt>
                <c:pt idx="1">
                  <c:v>559</c:v>
                </c:pt>
                <c:pt idx="2">
                  <c:v>547</c:v>
                </c:pt>
                <c:pt idx="3">
                  <c:v>507</c:v>
                </c:pt>
                <c:pt idx="4">
                  <c:v>471</c:v>
                </c:pt>
                <c:pt idx="5">
                  <c:v>490</c:v>
                </c:pt>
                <c:pt idx="6">
                  <c:v>400</c:v>
                </c:pt>
                <c:pt idx="7">
                  <c:v>391</c:v>
                </c:pt>
                <c:pt idx="8">
                  <c:v>406</c:v>
                </c:pt>
                <c:pt idx="9">
                  <c:v>478</c:v>
                </c:pt>
                <c:pt idx="10">
                  <c:v>532</c:v>
                </c:pt>
                <c:pt idx="11">
                  <c:v>497</c:v>
                </c:pt>
                <c:pt idx="12">
                  <c:v>519</c:v>
                </c:pt>
                <c:pt idx="13">
                  <c:v>519</c:v>
                </c:pt>
                <c:pt idx="14">
                  <c:v>520</c:v>
                </c:pt>
                <c:pt idx="15">
                  <c:v>599</c:v>
                </c:pt>
                <c:pt idx="16">
                  <c:v>674</c:v>
                </c:pt>
                <c:pt idx="17">
                  <c:v>690</c:v>
                </c:pt>
                <c:pt idx="18">
                  <c:v>715</c:v>
                </c:pt>
                <c:pt idx="19">
                  <c:v>724</c:v>
                </c:pt>
                <c:pt idx="20">
                  <c:v>724</c:v>
                </c:pt>
                <c:pt idx="21">
                  <c:v>723</c:v>
                </c:pt>
                <c:pt idx="22">
                  <c:v>665</c:v>
                </c:pt>
                <c:pt idx="23">
                  <c:v>596</c:v>
                </c:pt>
                <c:pt idx="24">
                  <c:v>529</c:v>
                </c:pt>
                <c:pt idx="25">
                  <c:v>501</c:v>
                </c:pt>
                <c:pt idx="26">
                  <c:v>494</c:v>
                </c:pt>
                <c:pt idx="27">
                  <c:v>494</c:v>
                </c:pt>
                <c:pt idx="28">
                  <c:v>500</c:v>
                </c:pt>
                <c:pt idx="29">
                  <c:v>563</c:v>
                </c:pt>
                <c:pt idx="30">
                  <c:v>693</c:v>
                </c:pt>
                <c:pt idx="31">
                  <c:v>708</c:v>
                </c:pt>
                <c:pt idx="32">
                  <c:v>706</c:v>
                </c:pt>
                <c:pt idx="33">
                  <c:v>582</c:v>
                </c:pt>
                <c:pt idx="34">
                  <c:v>466</c:v>
                </c:pt>
                <c:pt idx="35">
                  <c:v>456</c:v>
                </c:pt>
                <c:pt idx="36">
                  <c:v>456</c:v>
                </c:pt>
                <c:pt idx="37">
                  <c:v>456</c:v>
                </c:pt>
                <c:pt idx="38">
                  <c:v>484</c:v>
                </c:pt>
                <c:pt idx="39">
                  <c:v>517</c:v>
                </c:pt>
                <c:pt idx="40">
                  <c:v>575</c:v>
                </c:pt>
                <c:pt idx="41">
                  <c:v>633</c:v>
                </c:pt>
                <c:pt idx="42">
                  <c:v>726</c:v>
                </c:pt>
                <c:pt idx="43">
                  <c:v>730</c:v>
                </c:pt>
                <c:pt idx="44">
                  <c:v>730</c:v>
                </c:pt>
                <c:pt idx="45">
                  <c:v>724</c:v>
                </c:pt>
                <c:pt idx="46">
                  <c:v>632</c:v>
                </c:pt>
                <c:pt idx="47">
                  <c:v>629</c:v>
                </c:pt>
                <c:pt idx="48">
                  <c:v>630</c:v>
                </c:pt>
                <c:pt idx="49">
                  <c:v>489</c:v>
                </c:pt>
                <c:pt idx="50">
                  <c:v>373</c:v>
                </c:pt>
                <c:pt idx="51">
                  <c:v>373</c:v>
                </c:pt>
                <c:pt idx="52">
                  <c:v>372</c:v>
                </c:pt>
                <c:pt idx="53">
                  <c:v>377</c:v>
                </c:pt>
                <c:pt idx="54">
                  <c:v>496</c:v>
                </c:pt>
                <c:pt idx="55">
                  <c:v>514</c:v>
                </c:pt>
                <c:pt idx="56">
                  <c:v>474</c:v>
                </c:pt>
                <c:pt idx="57">
                  <c:v>529</c:v>
                </c:pt>
                <c:pt idx="58">
                  <c:v>606</c:v>
                </c:pt>
                <c:pt idx="59">
                  <c:v>655</c:v>
                </c:pt>
                <c:pt idx="60">
                  <c:v>657</c:v>
                </c:pt>
                <c:pt idx="61">
                  <c:v>658</c:v>
                </c:pt>
                <c:pt idx="62">
                  <c:v>666</c:v>
                </c:pt>
                <c:pt idx="63">
                  <c:v>735</c:v>
                </c:pt>
                <c:pt idx="64">
                  <c:v>686</c:v>
                </c:pt>
                <c:pt idx="65">
                  <c:v>741</c:v>
                </c:pt>
                <c:pt idx="66">
                  <c:v>710</c:v>
                </c:pt>
                <c:pt idx="67">
                  <c:v>710</c:v>
                </c:pt>
                <c:pt idx="68">
                  <c:v>710</c:v>
                </c:pt>
                <c:pt idx="69">
                  <c:v>710</c:v>
                </c:pt>
                <c:pt idx="70">
                  <c:v>672</c:v>
                </c:pt>
                <c:pt idx="71">
                  <c:v>664</c:v>
                </c:pt>
                <c:pt idx="72">
                  <c:v>539</c:v>
                </c:pt>
                <c:pt idx="73">
                  <c:v>482</c:v>
                </c:pt>
                <c:pt idx="74">
                  <c:v>460</c:v>
                </c:pt>
                <c:pt idx="75">
                  <c:v>486</c:v>
                </c:pt>
                <c:pt idx="76">
                  <c:v>542</c:v>
                </c:pt>
                <c:pt idx="77">
                  <c:v>650</c:v>
                </c:pt>
                <c:pt idx="78">
                  <c:v>653</c:v>
                </c:pt>
                <c:pt idx="79">
                  <c:v>710</c:v>
                </c:pt>
                <c:pt idx="80">
                  <c:v>710</c:v>
                </c:pt>
                <c:pt idx="81">
                  <c:v>709</c:v>
                </c:pt>
                <c:pt idx="82">
                  <c:v>670</c:v>
                </c:pt>
                <c:pt idx="83">
                  <c:v>670</c:v>
                </c:pt>
                <c:pt idx="84">
                  <c:v>667</c:v>
                </c:pt>
                <c:pt idx="85">
                  <c:v>651</c:v>
                </c:pt>
                <c:pt idx="86">
                  <c:v>721</c:v>
                </c:pt>
                <c:pt idx="87">
                  <c:v>802</c:v>
                </c:pt>
                <c:pt idx="88">
                  <c:v>806</c:v>
                </c:pt>
                <c:pt idx="89">
                  <c:v>773</c:v>
                </c:pt>
                <c:pt idx="90">
                  <c:v>636</c:v>
                </c:pt>
                <c:pt idx="91">
                  <c:v>657</c:v>
                </c:pt>
                <c:pt idx="92">
                  <c:v>701</c:v>
                </c:pt>
                <c:pt idx="93">
                  <c:v>641</c:v>
                </c:pt>
                <c:pt idx="94">
                  <c:v>590</c:v>
                </c:pt>
                <c:pt idx="95">
                  <c:v>578</c:v>
                </c:pt>
                <c:pt idx="96">
                  <c:v>524</c:v>
                </c:pt>
                <c:pt idx="97">
                  <c:v>523</c:v>
                </c:pt>
                <c:pt idx="98">
                  <c:v>521</c:v>
                </c:pt>
                <c:pt idx="99">
                  <c:v>497</c:v>
                </c:pt>
                <c:pt idx="100">
                  <c:v>496</c:v>
                </c:pt>
                <c:pt idx="101">
                  <c:v>512</c:v>
                </c:pt>
                <c:pt idx="102">
                  <c:v>572</c:v>
                </c:pt>
                <c:pt idx="103">
                  <c:v>581</c:v>
                </c:pt>
                <c:pt idx="104">
                  <c:v>614</c:v>
                </c:pt>
                <c:pt idx="105">
                  <c:v>591</c:v>
                </c:pt>
                <c:pt idx="106">
                  <c:v>590</c:v>
                </c:pt>
                <c:pt idx="107">
                  <c:v>564</c:v>
                </c:pt>
                <c:pt idx="108">
                  <c:v>488</c:v>
                </c:pt>
                <c:pt idx="109">
                  <c:v>473</c:v>
                </c:pt>
                <c:pt idx="110">
                  <c:v>463</c:v>
                </c:pt>
                <c:pt idx="111">
                  <c:v>483</c:v>
                </c:pt>
                <c:pt idx="112">
                  <c:v>511</c:v>
                </c:pt>
                <c:pt idx="113">
                  <c:v>549</c:v>
                </c:pt>
                <c:pt idx="114">
                  <c:v>556</c:v>
                </c:pt>
                <c:pt idx="115">
                  <c:v>624</c:v>
                </c:pt>
                <c:pt idx="116">
                  <c:v>751</c:v>
                </c:pt>
                <c:pt idx="117">
                  <c:v>756</c:v>
                </c:pt>
                <c:pt idx="118">
                  <c:v>694</c:v>
                </c:pt>
                <c:pt idx="119">
                  <c:v>701</c:v>
                </c:pt>
                <c:pt idx="120">
                  <c:v>654</c:v>
                </c:pt>
                <c:pt idx="121">
                  <c:v>605</c:v>
                </c:pt>
                <c:pt idx="122">
                  <c:v>601</c:v>
                </c:pt>
                <c:pt idx="123">
                  <c:v>601</c:v>
                </c:pt>
                <c:pt idx="124">
                  <c:v>605</c:v>
                </c:pt>
                <c:pt idx="125">
                  <c:v>679</c:v>
                </c:pt>
                <c:pt idx="126">
                  <c:v>730</c:v>
                </c:pt>
                <c:pt idx="127">
                  <c:v>737</c:v>
                </c:pt>
                <c:pt idx="128">
                  <c:v>659</c:v>
                </c:pt>
                <c:pt idx="129">
                  <c:v>654</c:v>
                </c:pt>
                <c:pt idx="130">
                  <c:v>652</c:v>
                </c:pt>
                <c:pt idx="131">
                  <c:v>652</c:v>
                </c:pt>
                <c:pt idx="132">
                  <c:v>671</c:v>
                </c:pt>
                <c:pt idx="133">
                  <c:v>652</c:v>
                </c:pt>
                <c:pt idx="134">
                  <c:v>653</c:v>
                </c:pt>
                <c:pt idx="135">
                  <c:v>654</c:v>
                </c:pt>
                <c:pt idx="136">
                  <c:v>702</c:v>
                </c:pt>
                <c:pt idx="137">
                  <c:v>702</c:v>
                </c:pt>
                <c:pt idx="138">
                  <c:v>705</c:v>
                </c:pt>
                <c:pt idx="139">
                  <c:v>775</c:v>
                </c:pt>
                <c:pt idx="140">
                  <c:v>780</c:v>
                </c:pt>
                <c:pt idx="141">
                  <c:v>774</c:v>
                </c:pt>
                <c:pt idx="142">
                  <c:v>684</c:v>
                </c:pt>
                <c:pt idx="143">
                  <c:v>669</c:v>
                </c:pt>
                <c:pt idx="144">
                  <c:v>608</c:v>
                </c:pt>
                <c:pt idx="145">
                  <c:v>586</c:v>
                </c:pt>
                <c:pt idx="146">
                  <c:v>563</c:v>
                </c:pt>
                <c:pt idx="147">
                  <c:v>538</c:v>
                </c:pt>
                <c:pt idx="148">
                  <c:v>535</c:v>
                </c:pt>
                <c:pt idx="149">
                  <c:v>524</c:v>
                </c:pt>
                <c:pt idx="150">
                  <c:v>407</c:v>
                </c:pt>
                <c:pt idx="151">
                  <c:v>394</c:v>
                </c:pt>
                <c:pt idx="152">
                  <c:v>431</c:v>
                </c:pt>
                <c:pt idx="153">
                  <c:v>539</c:v>
                </c:pt>
                <c:pt idx="154">
                  <c:v>618</c:v>
                </c:pt>
                <c:pt idx="155">
                  <c:v>686</c:v>
                </c:pt>
                <c:pt idx="156">
                  <c:v>647</c:v>
                </c:pt>
                <c:pt idx="157">
                  <c:v>628</c:v>
                </c:pt>
                <c:pt idx="158">
                  <c:v>628</c:v>
                </c:pt>
                <c:pt idx="159">
                  <c:v>689</c:v>
                </c:pt>
                <c:pt idx="160">
                  <c:v>747</c:v>
                </c:pt>
                <c:pt idx="161">
                  <c:v>749</c:v>
                </c:pt>
                <c:pt idx="162">
                  <c:v>750</c:v>
                </c:pt>
                <c:pt idx="163">
                  <c:v>750</c:v>
                </c:pt>
                <c:pt idx="164">
                  <c:v>750</c:v>
                </c:pt>
                <c:pt idx="165">
                  <c:v>748</c:v>
                </c:pt>
                <c:pt idx="166">
                  <c:v>717</c:v>
                </c:pt>
                <c:pt idx="167">
                  <c:v>605</c:v>
                </c:pt>
                <c:pt idx="168">
                  <c:v>550</c:v>
                </c:pt>
                <c:pt idx="169">
                  <c:v>494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E0-4BC2-AB1B-C716BF447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0255136"/>
        <c:axId val="580256776"/>
      </c:lineChart>
      <c:dateAx>
        <c:axId val="580255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256776"/>
        <c:crosses val="autoZero"/>
        <c:auto val="0"/>
        <c:lblOffset val="100"/>
        <c:baseTimeUnit val="days"/>
        <c:majorUnit val="24"/>
        <c:minorUnit val="1"/>
      </c:dateAx>
      <c:valAx>
        <c:axId val="580256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dirty="0"/>
                  <a:t>Gross Load, MW</a:t>
                </a:r>
              </a:p>
            </c:rich>
          </c:tx>
          <c:layout>
            <c:manualLayout>
              <c:xMode val="edge"/>
              <c:yMode val="edge"/>
              <c:x val="8.701215470733702E-3"/>
              <c:y val="0.358076102871453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25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dirty="0">
                <a:solidFill>
                  <a:schemeClr val="tx1"/>
                </a:solidFill>
              </a:rPr>
              <a:t>NGS Unit 2 6/1/2016 - 5/31/2017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'NGS Data'!$I$8763:$I$17522</c:f>
              <c:strCache>
                <c:ptCount val="8760"/>
                <c:pt idx="0">
                  <c:v>06/01/16:0</c:v>
                </c:pt>
                <c:pt idx="1">
                  <c:v>06/01/16:1</c:v>
                </c:pt>
                <c:pt idx="2">
                  <c:v>06/01/16:2</c:v>
                </c:pt>
                <c:pt idx="3">
                  <c:v>06/01/16:3</c:v>
                </c:pt>
                <c:pt idx="4">
                  <c:v>06/01/16:4</c:v>
                </c:pt>
                <c:pt idx="5">
                  <c:v>06/01/16:5</c:v>
                </c:pt>
                <c:pt idx="6">
                  <c:v>06/01/16:6</c:v>
                </c:pt>
                <c:pt idx="7">
                  <c:v>06/01/16:7</c:v>
                </c:pt>
                <c:pt idx="8">
                  <c:v>06/01/16:8</c:v>
                </c:pt>
                <c:pt idx="9">
                  <c:v>06/01/16:9</c:v>
                </c:pt>
                <c:pt idx="10">
                  <c:v>06/01/16:10</c:v>
                </c:pt>
                <c:pt idx="11">
                  <c:v>06/01/16:11</c:v>
                </c:pt>
                <c:pt idx="12">
                  <c:v>06/01/16:12</c:v>
                </c:pt>
                <c:pt idx="13">
                  <c:v>06/01/16:13</c:v>
                </c:pt>
                <c:pt idx="14">
                  <c:v>06/01/16:14</c:v>
                </c:pt>
                <c:pt idx="15">
                  <c:v>06/01/16:15</c:v>
                </c:pt>
                <c:pt idx="16">
                  <c:v>06/01/16:16</c:v>
                </c:pt>
                <c:pt idx="17">
                  <c:v>06/01/16:17</c:v>
                </c:pt>
                <c:pt idx="18">
                  <c:v>06/01/16:18</c:v>
                </c:pt>
                <c:pt idx="19">
                  <c:v>06/01/16:19</c:v>
                </c:pt>
                <c:pt idx="20">
                  <c:v>06/01/16:20</c:v>
                </c:pt>
                <c:pt idx="21">
                  <c:v>06/01/16:21</c:v>
                </c:pt>
                <c:pt idx="22">
                  <c:v>06/01/16:22</c:v>
                </c:pt>
                <c:pt idx="23">
                  <c:v>06/01/16:23</c:v>
                </c:pt>
                <c:pt idx="24">
                  <c:v>06/02/16:0</c:v>
                </c:pt>
                <c:pt idx="25">
                  <c:v>06/02/16:1</c:v>
                </c:pt>
                <c:pt idx="26">
                  <c:v>06/02/16:2</c:v>
                </c:pt>
                <c:pt idx="27">
                  <c:v>06/02/16:3</c:v>
                </c:pt>
                <c:pt idx="28">
                  <c:v>06/02/16:4</c:v>
                </c:pt>
                <c:pt idx="29">
                  <c:v>06/02/16:5</c:v>
                </c:pt>
                <c:pt idx="30">
                  <c:v>06/02/16:6</c:v>
                </c:pt>
                <c:pt idx="31">
                  <c:v>06/02/16:7</c:v>
                </c:pt>
                <c:pt idx="32">
                  <c:v>06/02/16:8</c:v>
                </c:pt>
                <c:pt idx="33">
                  <c:v>06/02/16:9</c:v>
                </c:pt>
                <c:pt idx="34">
                  <c:v>06/02/16:10</c:v>
                </c:pt>
                <c:pt idx="35">
                  <c:v>06/02/16:11</c:v>
                </c:pt>
                <c:pt idx="36">
                  <c:v>06/02/16:12</c:v>
                </c:pt>
                <c:pt idx="37">
                  <c:v>06/02/16:13</c:v>
                </c:pt>
                <c:pt idx="38">
                  <c:v>06/02/16:14</c:v>
                </c:pt>
                <c:pt idx="39">
                  <c:v>06/02/16:15</c:v>
                </c:pt>
                <c:pt idx="40">
                  <c:v>06/02/16:16</c:v>
                </c:pt>
                <c:pt idx="41">
                  <c:v>06/02/16:17</c:v>
                </c:pt>
                <c:pt idx="42">
                  <c:v>06/02/16:18</c:v>
                </c:pt>
                <c:pt idx="43">
                  <c:v>06/02/16:19</c:v>
                </c:pt>
                <c:pt idx="44">
                  <c:v>06/02/16:20</c:v>
                </c:pt>
                <c:pt idx="45">
                  <c:v>06/02/16:21</c:v>
                </c:pt>
                <c:pt idx="46">
                  <c:v>06/02/16:22</c:v>
                </c:pt>
                <c:pt idx="47">
                  <c:v>06/02/16:23</c:v>
                </c:pt>
                <c:pt idx="48">
                  <c:v>06/03/16:0</c:v>
                </c:pt>
                <c:pt idx="49">
                  <c:v>06/03/16:1</c:v>
                </c:pt>
                <c:pt idx="50">
                  <c:v>06/03/16:2</c:v>
                </c:pt>
                <c:pt idx="51">
                  <c:v>06/03/16:3</c:v>
                </c:pt>
                <c:pt idx="52">
                  <c:v>06/03/16:4</c:v>
                </c:pt>
                <c:pt idx="53">
                  <c:v>06/03/16:5</c:v>
                </c:pt>
                <c:pt idx="54">
                  <c:v>06/03/16:6</c:v>
                </c:pt>
                <c:pt idx="55">
                  <c:v>06/03/16:7</c:v>
                </c:pt>
                <c:pt idx="56">
                  <c:v>06/03/16:8</c:v>
                </c:pt>
                <c:pt idx="57">
                  <c:v>06/03/16:9</c:v>
                </c:pt>
                <c:pt idx="58">
                  <c:v>06/03/16:10</c:v>
                </c:pt>
                <c:pt idx="59">
                  <c:v>06/03/16:11</c:v>
                </c:pt>
                <c:pt idx="60">
                  <c:v>06/03/16:12</c:v>
                </c:pt>
                <c:pt idx="61">
                  <c:v>06/03/16:13</c:v>
                </c:pt>
                <c:pt idx="62">
                  <c:v>06/03/16:14</c:v>
                </c:pt>
                <c:pt idx="63">
                  <c:v>06/03/16:15</c:v>
                </c:pt>
                <c:pt idx="64">
                  <c:v>06/03/16:16</c:v>
                </c:pt>
                <c:pt idx="65">
                  <c:v>06/03/16:17</c:v>
                </c:pt>
                <c:pt idx="66">
                  <c:v>06/03/16:18</c:v>
                </c:pt>
                <c:pt idx="67">
                  <c:v>06/03/16:19</c:v>
                </c:pt>
                <c:pt idx="68">
                  <c:v>06/03/16:20</c:v>
                </c:pt>
                <c:pt idx="69">
                  <c:v>06/03/16:21</c:v>
                </c:pt>
                <c:pt idx="70">
                  <c:v>06/03/16:22</c:v>
                </c:pt>
                <c:pt idx="71">
                  <c:v>06/03/16:23</c:v>
                </c:pt>
                <c:pt idx="72">
                  <c:v>06/04/16:0</c:v>
                </c:pt>
                <c:pt idx="73">
                  <c:v>06/04/16:1</c:v>
                </c:pt>
                <c:pt idx="74">
                  <c:v>06/04/16:2</c:v>
                </c:pt>
                <c:pt idx="75">
                  <c:v>06/04/16:3</c:v>
                </c:pt>
                <c:pt idx="76">
                  <c:v>06/04/16:4</c:v>
                </c:pt>
                <c:pt idx="77">
                  <c:v>06/04/16:5</c:v>
                </c:pt>
                <c:pt idx="78">
                  <c:v>06/04/16:6</c:v>
                </c:pt>
                <c:pt idx="79">
                  <c:v>06/04/16:7</c:v>
                </c:pt>
                <c:pt idx="80">
                  <c:v>06/04/16:8</c:v>
                </c:pt>
                <c:pt idx="81">
                  <c:v>06/04/16:9</c:v>
                </c:pt>
                <c:pt idx="82">
                  <c:v>06/04/16:10</c:v>
                </c:pt>
                <c:pt idx="83">
                  <c:v>06/04/16:11</c:v>
                </c:pt>
                <c:pt idx="84">
                  <c:v>06/04/16:12</c:v>
                </c:pt>
                <c:pt idx="85">
                  <c:v>06/04/16:13</c:v>
                </c:pt>
                <c:pt idx="86">
                  <c:v>06/04/16:14</c:v>
                </c:pt>
                <c:pt idx="87">
                  <c:v>06/04/16:15</c:v>
                </c:pt>
                <c:pt idx="88">
                  <c:v>06/04/16:16</c:v>
                </c:pt>
                <c:pt idx="89">
                  <c:v>06/04/16:17</c:v>
                </c:pt>
                <c:pt idx="90">
                  <c:v>06/04/16:18</c:v>
                </c:pt>
                <c:pt idx="91">
                  <c:v>06/04/16:19</c:v>
                </c:pt>
                <c:pt idx="92">
                  <c:v>06/04/16:20</c:v>
                </c:pt>
                <c:pt idx="93">
                  <c:v>06/04/16:21</c:v>
                </c:pt>
                <c:pt idx="94">
                  <c:v>06/04/16:22</c:v>
                </c:pt>
                <c:pt idx="95">
                  <c:v>06/04/16:23</c:v>
                </c:pt>
                <c:pt idx="96">
                  <c:v>06/05/16:0</c:v>
                </c:pt>
                <c:pt idx="97">
                  <c:v>06/05/16:1</c:v>
                </c:pt>
                <c:pt idx="98">
                  <c:v>06/05/16:2</c:v>
                </c:pt>
                <c:pt idx="99">
                  <c:v>06/05/16:3</c:v>
                </c:pt>
                <c:pt idx="100">
                  <c:v>06/05/16:4</c:v>
                </c:pt>
                <c:pt idx="101">
                  <c:v>06/05/16:5</c:v>
                </c:pt>
                <c:pt idx="102">
                  <c:v>06/05/16:6</c:v>
                </c:pt>
                <c:pt idx="103">
                  <c:v>06/05/16:7</c:v>
                </c:pt>
                <c:pt idx="104">
                  <c:v>06/05/16:8</c:v>
                </c:pt>
                <c:pt idx="105">
                  <c:v>06/05/16:9</c:v>
                </c:pt>
                <c:pt idx="106">
                  <c:v>06/05/16:10</c:v>
                </c:pt>
                <c:pt idx="107">
                  <c:v>06/05/16:11</c:v>
                </c:pt>
                <c:pt idx="108">
                  <c:v>06/05/16:12</c:v>
                </c:pt>
                <c:pt idx="109">
                  <c:v>06/05/16:13</c:v>
                </c:pt>
                <c:pt idx="110">
                  <c:v>06/05/16:14</c:v>
                </c:pt>
                <c:pt idx="111">
                  <c:v>06/05/16:15</c:v>
                </c:pt>
                <c:pt idx="112">
                  <c:v>06/05/16:16</c:v>
                </c:pt>
                <c:pt idx="113">
                  <c:v>06/05/16:17</c:v>
                </c:pt>
                <c:pt idx="114">
                  <c:v>06/05/16:18</c:v>
                </c:pt>
                <c:pt idx="115">
                  <c:v>06/05/16:19</c:v>
                </c:pt>
                <c:pt idx="116">
                  <c:v>06/05/16:20</c:v>
                </c:pt>
                <c:pt idx="117">
                  <c:v>06/05/16:21</c:v>
                </c:pt>
                <c:pt idx="118">
                  <c:v>06/05/16:22</c:v>
                </c:pt>
                <c:pt idx="119">
                  <c:v>06/05/16:23</c:v>
                </c:pt>
                <c:pt idx="120">
                  <c:v>06/06/16:0</c:v>
                </c:pt>
                <c:pt idx="121">
                  <c:v>06/06/16:1</c:v>
                </c:pt>
                <c:pt idx="122">
                  <c:v>06/06/16:2</c:v>
                </c:pt>
                <c:pt idx="123">
                  <c:v>06/06/16:3</c:v>
                </c:pt>
                <c:pt idx="124">
                  <c:v>06/06/16:4</c:v>
                </c:pt>
                <c:pt idx="125">
                  <c:v>06/06/16:5</c:v>
                </c:pt>
                <c:pt idx="126">
                  <c:v>06/06/16:6</c:v>
                </c:pt>
                <c:pt idx="127">
                  <c:v>06/06/16:7</c:v>
                </c:pt>
                <c:pt idx="128">
                  <c:v>06/06/16:8</c:v>
                </c:pt>
                <c:pt idx="129">
                  <c:v>06/06/16:9</c:v>
                </c:pt>
                <c:pt idx="130">
                  <c:v>06/06/16:10</c:v>
                </c:pt>
                <c:pt idx="131">
                  <c:v>06/06/16:11</c:v>
                </c:pt>
                <c:pt idx="132">
                  <c:v>06/06/16:12</c:v>
                </c:pt>
                <c:pt idx="133">
                  <c:v>06/06/16:13</c:v>
                </c:pt>
                <c:pt idx="134">
                  <c:v>06/06/16:14</c:v>
                </c:pt>
                <c:pt idx="135">
                  <c:v>06/06/16:15</c:v>
                </c:pt>
                <c:pt idx="136">
                  <c:v>06/06/16:16</c:v>
                </c:pt>
                <c:pt idx="137">
                  <c:v>06/06/16:17</c:v>
                </c:pt>
                <c:pt idx="138">
                  <c:v>06/06/16:18</c:v>
                </c:pt>
                <c:pt idx="139">
                  <c:v>06/06/16:19</c:v>
                </c:pt>
                <c:pt idx="140">
                  <c:v>06/06/16:20</c:v>
                </c:pt>
                <c:pt idx="141">
                  <c:v>06/06/16:21</c:v>
                </c:pt>
                <c:pt idx="142">
                  <c:v>06/06/16:22</c:v>
                </c:pt>
                <c:pt idx="143">
                  <c:v>06/06/16:23</c:v>
                </c:pt>
                <c:pt idx="144">
                  <c:v>06/07/16:0</c:v>
                </c:pt>
                <c:pt idx="145">
                  <c:v>06/07/16:1</c:v>
                </c:pt>
                <c:pt idx="146">
                  <c:v>06/07/16:2</c:v>
                </c:pt>
                <c:pt idx="147">
                  <c:v>06/07/16:3</c:v>
                </c:pt>
                <c:pt idx="148">
                  <c:v>06/07/16:4</c:v>
                </c:pt>
                <c:pt idx="149">
                  <c:v>06/07/16:5</c:v>
                </c:pt>
                <c:pt idx="150">
                  <c:v>06/07/16:6</c:v>
                </c:pt>
                <c:pt idx="151">
                  <c:v>06/07/16:7</c:v>
                </c:pt>
                <c:pt idx="152">
                  <c:v>06/07/16:8</c:v>
                </c:pt>
                <c:pt idx="153">
                  <c:v>06/07/16:9</c:v>
                </c:pt>
                <c:pt idx="154">
                  <c:v>06/07/16:10</c:v>
                </c:pt>
                <c:pt idx="155">
                  <c:v>06/07/16:11</c:v>
                </c:pt>
                <c:pt idx="156">
                  <c:v>06/07/16:12</c:v>
                </c:pt>
                <c:pt idx="157">
                  <c:v>06/07/16:13</c:v>
                </c:pt>
                <c:pt idx="158">
                  <c:v>06/07/16:14</c:v>
                </c:pt>
                <c:pt idx="159">
                  <c:v>06/07/16:15</c:v>
                </c:pt>
                <c:pt idx="160">
                  <c:v>06/07/16:16</c:v>
                </c:pt>
                <c:pt idx="161">
                  <c:v>06/07/16:17</c:v>
                </c:pt>
                <c:pt idx="162">
                  <c:v>06/07/16:18</c:v>
                </c:pt>
                <c:pt idx="163">
                  <c:v>06/07/16:19</c:v>
                </c:pt>
                <c:pt idx="164">
                  <c:v>06/07/16:20</c:v>
                </c:pt>
                <c:pt idx="165">
                  <c:v>06/07/16:21</c:v>
                </c:pt>
                <c:pt idx="166">
                  <c:v>06/07/16:22</c:v>
                </c:pt>
                <c:pt idx="167">
                  <c:v>06/07/16:23</c:v>
                </c:pt>
                <c:pt idx="168">
                  <c:v>06/08/16:0</c:v>
                </c:pt>
                <c:pt idx="169">
                  <c:v>06/08/16:1</c:v>
                </c:pt>
                <c:pt idx="170">
                  <c:v>06/08/16:2</c:v>
                </c:pt>
                <c:pt idx="171">
                  <c:v>06/08/16:3</c:v>
                </c:pt>
                <c:pt idx="172">
                  <c:v>06/08/16:4</c:v>
                </c:pt>
                <c:pt idx="173">
                  <c:v>06/08/16:5</c:v>
                </c:pt>
                <c:pt idx="174">
                  <c:v>06/08/16:6</c:v>
                </c:pt>
                <c:pt idx="175">
                  <c:v>06/08/16:7</c:v>
                </c:pt>
                <c:pt idx="176">
                  <c:v>06/08/16:8</c:v>
                </c:pt>
                <c:pt idx="177">
                  <c:v>06/08/16:9</c:v>
                </c:pt>
                <c:pt idx="178">
                  <c:v>06/08/16:10</c:v>
                </c:pt>
                <c:pt idx="179">
                  <c:v>06/08/16:11</c:v>
                </c:pt>
                <c:pt idx="180">
                  <c:v>06/08/16:12</c:v>
                </c:pt>
                <c:pt idx="181">
                  <c:v>06/08/16:13</c:v>
                </c:pt>
                <c:pt idx="182">
                  <c:v>06/08/16:14</c:v>
                </c:pt>
                <c:pt idx="183">
                  <c:v>06/08/16:15</c:v>
                </c:pt>
                <c:pt idx="184">
                  <c:v>06/08/16:16</c:v>
                </c:pt>
                <c:pt idx="185">
                  <c:v>06/08/16:17</c:v>
                </c:pt>
                <c:pt idx="186">
                  <c:v>06/08/16:18</c:v>
                </c:pt>
                <c:pt idx="187">
                  <c:v>06/08/16:19</c:v>
                </c:pt>
                <c:pt idx="188">
                  <c:v>06/08/16:20</c:v>
                </c:pt>
                <c:pt idx="189">
                  <c:v>06/08/16:21</c:v>
                </c:pt>
                <c:pt idx="190">
                  <c:v>06/08/16:22</c:v>
                </c:pt>
                <c:pt idx="191">
                  <c:v>06/08/16:23</c:v>
                </c:pt>
                <c:pt idx="192">
                  <c:v>06/09/16:0</c:v>
                </c:pt>
                <c:pt idx="193">
                  <c:v>06/09/16:1</c:v>
                </c:pt>
                <c:pt idx="194">
                  <c:v>06/09/16:2</c:v>
                </c:pt>
                <c:pt idx="195">
                  <c:v>06/09/16:3</c:v>
                </c:pt>
                <c:pt idx="196">
                  <c:v>06/09/16:4</c:v>
                </c:pt>
                <c:pt idx="197">
                  <c:v>06/09/16:5</c:v>
                </c:pt>
                <c:pt idx="198">
                  <c:v>06/09/16:6</c:v>
                </c:pt>
                <c:pt idx="199">
                  <c:v>06/09/16:7</c:v>
                </c:pt>
                <c:pt idx="200">
                  <c:v>06/09/16:8</c:v>
                </c:pt>
                <c:pt idx="201">
                  <c:v>06/09/16:9</c:v>
                </c:pt>
                <c:pt idx="202">
                  <c:v>06/09/16:10</c:v>
                </c:pt>
                <c:pt idx="203">
                  <c:v>06/09/16:11</c:v>
                </c:pt>
                <c:pt idx="204">
                  <c:v>06/09/16:12</c:v>
                </c:pt>
                <c:pt idx="205">
                  <c:v>06/09/16:13</c:v>
                </c:pt>
                <c:pt idx="206">
                  <c:v>06/09/16:14</c:v>
                </c:pt>
                <c:pt idx="207">
                  <c:v>06/09/16:15</c:v>
                </c:pt>
                <c:pt idx="208">
                  <c:v>06/09/16:16</c:v>
                </c:pt>
                <c:pt idx="209">
                  <c:v>06/09/16:17</c:v>
                </c:pt>
                <c:pt idx="210">
                  <c:v>06/09/16:18</c:v>
                </c:pt>
                <c:pt idx="211">
                  <c:v>06/09/16:19</c:v>
                </c:pt>
                <c:pt idx="212">
                  <c:v>06/09/16:20</c:v>
                </c:pt>
                <c:pt idx="213">
                  <c:v>06/09/16:21</c:v>
                </c:pt>
                <c:pt idx="214">
                  <c:v>06/09/16:22</c:v>
                </c:pt>
                <c:pt idx="215">
                  <c:v>06/09/16:23</c:v>
                </c:pt>
                <c:pt idx="216">
                  <c:v>06/10/16:0</c:v>
                </c:pt>
                <c:pt idx="217">
                  <c:v>06/10/16:1</c:v>
                </c:pt>
                <c:pt idx="218">
                  <c:v>06/10/16:2</c:v>
                </c:pt>
                <c:pt idx="219">
                  <c:v>06/10/16:3</c:v>
                </c:pt>
                <c:pt idx="220">
                  <c:v>06/10/16:4</c:v>
                </c:pt>
                <c:pt idx="221">
                  <c:v>06/10/16:5</c:v>
                </c:pt>
                <c:pt idx="222">
                  <c:v>06/10/16:6</c:v>
                </c:pt>
                <c:pt idx="223">
                  <c:v>06/10/16:7</c:v>
                </c:pt>
                <c:pt idx="224">
                  <c:v>06/10/16:8</c:v>
                </c:pt>
                <c:pt idx="225">
                  <c:v>06/10/16:9</c:v>
                </c:pt>
                <c:pt idx="226">
                  <c:v>06/10/16:10</c:v>
                </c:pt>
                <c:pt idx="227">
                  <c:v>06/10/16:11</c:v>
                </c:pt>
                <c:pt idx="228">
                  <c:v>06/10/16:12</c:v>
                </c:pt>
                <c:pt idx="229">
                  <c:v>06/10/16:13</c:v>
                </c:pt>
                <c:pt idx="230">
                  <c:v>06/10/16:14</c:v>
                </c:pt>
                <c:pt idx="231">
                  <c:v>06/10/16:15</c:v>
                </c:pt>
                <c:pt idx="232">
                  <c:v>06/10/16:16</c:v>
                </c:pt>
                <c:pt idx="233">
                  <c:v>06/10/16:17</c:v>
                </c:pt>
                <c:pt idx="234">
                  <c:v>06/10/16:18</c:v>
                </c:pt>
                <c:pt idx="235">
                  <c:v>06/10/16:19</c:v>
                </c:pt>
                <c:pt idx="236">
                  <c:v>06/10/16:20</c:v>
                </c:pt>
                <c:pt idx="237">
                  <c:v>06/10/16:21</c:v>
                </c:pt>
                <c:pt idx="238">
                  <c:v>06/10/16:22</c:v>
                </c:pt>
                <c:pt idx="239">
                  <c:v>06/10/16:23</c:v>
                </c:pt>
                <c:pt idx="240">
                  <c:v>06/11/16:0</c:v>
                </c:pt>
                <c:pt idx="241">
                  <c:v>06/11/16:1</c:v>
                </c:pt>
                <c:pt idx="242">
                  <c:v>06/11/16:2</c:v>
                </c:pt>
                <c:pt idx="243">
                  <c:v>06/11/16:3</c:v>
                </c:pt>
                <c:pt idx="244">
                  <c:v>06/11/16:4</c:v>
                </c:pt>
                <c:pt idx="245">
                  <c:v>06/11/16:5</c:v>
                </c:pt>
                <c:pt idx="246">
                  <c:v>06/11/16:6</c:v>
                </c:pt>
                <c:pt idx="247">
                  <c:v>06/11/16:7</c:v>
                </c:pt>
                <c:pt idx="248">
                  <c:v>06/11/16:8</c:v>
                </c:pt>
                <c:pt idx="249">
                  <c:v>06/11/16:9</c:v>
                </c:pt>
                <c:pt idx="250">
                  <c:v>06/11/16:10</c:v>
                </c:pt>
                <c:pt idx="251">
                  <c:v>06/11/16:11</c:v>
                </c:pt>
                <c:pt idx="252">
                  <c:v>06/11/16:12</c:v>
                </c:pt>
                <c:pt idx="253">
                  <c:v>06/11/16:13</c:v>
                </c:pt>
                <c:pt idx="254">
                  <c:v>06/11/16:14</c:v>
                </c:pt>
                <c:pt idx="255">
                  <c:v>06/11/16:15</c:v>
                </c:pt>
                <c:pt idx="256">
                  <c:v>06/11/16:16</c:v>
                </c:pt>
                <c:pt idx="257">
                  <c:v>06/11/16:17</c:v>
                </c:pt>
                <c:pt idx="258">
                  <c:v>06/11/16:18</c:v>
                </c:pt>
                <c:pt idx="259">
                  <c:v>06/11/16:19</c:v>
                </c:pt>
                <c:pt idx="260">
                  <c:v>06/11/16:20</c:v>
                </c:pt>
                <c:pt idx="261">
                  <c:v>06/11/16:21</c:v>
                </c:pt>
                <c:pt idx="262">
                  <c:v>06/11/16:22</c:v>
                </c:pt>
                <c:pt idx="263">
                  <c:v>06/11/16:23</c:v>
                </c:pt>
                <c:pt idx="264">
                  <c:v>06/12/16:0</c:v>
                </c:pt>
                <c:pt idx="265">
                  <c:v>06/12/16:1</c:v>
                </c:pt>
                <c:pt idx="266">
                  <c:v>06/12/16:2</c:v>
                </c:pt>
                <c:pt idx="267">
                  <c:v>06/12/16:3</c:v>
                </c:pt>
                <c:pt idx="268">
                  <c:v>06/12/16:4</c:v>
                </c:pt>
                <c:pt idx="269">
                  <c:v>06/12/16:5</c:v>
                </c:pt>
                <c:pt idx="270">
                  <c:v>06/12/16:6</c:v>
                </c:pt>
                <c:pt idx="271">
                  <c:v>06/12/16:7</c:v>
                </c:pt>
                <c:pt idx="272">
                  <c:v>06/12/16:8</c:v>
                </c:pt>
                <c:pt idx="273">
                  <c:v>06/12/16:9</c:v>
                </c:pt>
                <c:pt idx="274">
                  <c:v>06/12/16:10</c:v>
                </c:pt>
                <c:pt idx="275">
                  <c:v>06/12/16:11</c:v>
                </c:pt>
                <c:pt idx="276">
                  <c:v>06/12/16:12</c:v>
                </c:pt>
                <c:pt idx="277">
                  <c:v>06/12/16:13</c:v>
                </c:pt>
                <c:pt idx="278">
                  <c:v>06/12/16:14</c:v>
                </c:pt>
                <c:pt idx="279">
                  <c:v>06/12/16:15</c:v>
                </c:pt>
                <c:pt idx="280">
                  <c:v>06/12/16:16</c:v>
                </c:pt>
                <c:pt idx="281">
                  <c:v>06/12/16:17</c:v>
                </c:pt>
                <c:pt idx="282">
                  <c:v>06/12/16:18</c:v>
                </c:pt>
                <c:pt idx="283">
                  <c:v>06/12/16:19</c:v>
                </c:pt>
                <c:pt idx="284">
                  <c:v>06/12/16:20</c:v>
                </c:pt>
                <c:pt idx="285">
                  <c:v>06/12/16:21</c:v>
                </c:pt>
                <c:pt idx="286">
                  <c:v>06/12/16:22</c:v>
                </c:pt>
                <c:pt idx="287">
                  <c:v>06/12/16:23</c:v>
                </c:pt>
                <c:pt idx="288">
                  <c:v>06/13/16:0</c:v>
                </c:pt>
                <c:pt idx="289">
                  <c:v>06/13/16:1</c:v>
                </c:pt>
                <c:pt idx="290">
                  <c:v>06/13/16:2</c:v>
                </c:pt>
                <c:pt idx="291">
                  <c:v>06/13/16:3</c:v>
                </c:pt>
                <c:pt idx="292">
                  <c:v>06/13/16:4</c:v>
                </c:pt>
                <c:pt idx="293">
                  <c:v>06/13/16:5</c:v>
                </c:pt>
                <c:pt idx="294">
                  <c:v>06/13/16:6</c:v>
                </c:pt>
                <c:pt idx="295">
                  <c:v>06/13/16:7</c:v>
                </c:pt>
                <c:pt idx="296">
                  <c:v>06/13/16:8</c:v>
                </c:pt>
                <c:pt idx="297">
                  <c:v>06/13/16:9</c:v>
                </c:pt>
                <c:pt idx="298">
                  <c:v>06/13/16:10</c:v>
                </c:pt>
                <c:pt idx="299">
                  <c:v>06/13/16:11</c:v>
                </c:pt>
                <c:pt idx="300">
                  <c:v>06/13/16:12</c:v>
                </c:pt>
                <c:pt idx="301">
                  <c:v>06/13/16:13</c:v>
                </c:pt>
                <c:pt idx="302">
                  <c:v>06/13/16:14</c:v>
                </c:pt>
                <c:pt idx="303">
                  <c:v>06/13/16:15</c:v>
                </c:pt>
                <c:pt idx="304">
                  <c:v>06/13/16:16</c:v>
                </c:pt>
                <c:pt idx="305">
                  <c:v>06/13/16:17</c:v>
                </c:pt>
                <c:pt idx="306">
                  <c:v>06/13/16:18</c:v>
                </c:pt>
                <c:pt idx="307">
                  <c:v>06/13/16:19</c:v>
                </c:pt>
                <c:pt idx="308">
                  <c:v>06/13/16:20</c:v>
                </c:pt>
                <c:pt idx="309">
                  <c:v>06/13/16:21</c:v>
                </c:pt>
                <c:pt idx="310">
                  <c:v>06/13/16:22</c:v>
                </c:pt>
                <c:pt idx="311">
                  <c:v>06/13/16:23</c:v>
                </c:pt>
                <c:pt idx="312">
                  <c:v>06/14/16:0</c:v>
                </c:pt>
                <c:pt idx="313">
                  <c:v>06/14/16:1</c:v>
                </c:pt>
                <c:pt idx="314">
                  <c:v>06/14/16:2</c:v>
                </c:pt>
                <c:pt idx="315">
                  <c:v>06/14/16:3</c:v>
                </c:pt>
                <c:pt idx="316">
                  <c:v>06/14/16:4</c:v>
                </c:pt>
                <c:pt idx="317">
                  <c:v>06/14/16:5</c:v>
                </c:pt>
                <c:pt idx="318">
                  <c:v>06/14/16:6</c:v>
                </c:pt>
                <c:pt idx="319">
                  <c:v>06/14/16:7</c:v>
                </c:pt>
                <c:pt idx="320">
                  <c:v>06/14/16:8</c:v>
                </c:pt>
                <c:pt idx="321">
                  <c:v>06/14/16:9</c:v>
                </c:pt>
                <c:pt idx="322">
                  <c:v>06/14/16:10</c:v>
                </c:pt>
                <c:pt idx="323">
                  <c:v>06/14/16:11</c:v>
                </c:pt>
                <c:pt idx="324">
                  <c:v>06/14/16:12</c:v>
                </c:pt>
                <c:pt idx="325">
                  <c:v>06/14/16:13</c:v>
                </c:pt>
                <c:pt idx="326">
                  <c:v>06/14/16:14</c:v>
                </c:pt>
                <c:pt idx="327">
                  <c:v>06/14/16:15</c:v>
                </c:pt>
                <c:pt idx="328">
                  <c:v>06/14/16:16</c:v>
                </c:pt>
                <c:pt idx="329">
                  <c:v>06/14/16:17</c:v>
                </c:pt>
                <c:pt idx="330">
                  <c:v>06/14/16:18</c:v>
                </c:pt>
                <c:pt idx="331">
                  <c:v>06/14/16:19</c:v>
                </c:pt>
                <c:pt idx="332">
                  <c:v>06/14/16:20</c:v>
                </c:pt>
                <c:pt idx="333">
                  <c:v>06/14/16:21</c:v>
                </c:pt>
                <c:pt idx="334">
                  <c:v>06/14/16:22</c:v>
                </c:pt>
                <c:pt idx="335">
                  <c:v>06/14/16:23</c:v>
                </c:pt>
                <c:pt idx="336">
                  <c:v>06/15/16:0</c:v>
                </c:pt>
                <c:pt idx="337">
                  <c:v>06/15/16:1</c:v>
                </c:pt>
                <c:pt idx="338">
                  <c:v>06/15/16:2</c:v>
                </c:pt>
                <c:pt idx="339">
                  <c:v>06/15/16:3</c:v>
                </c:pt>
                <c:pt idx="340">
                  <c:v>06/15/16:4</c:v>
                </c:pt>
                <c:pt idx="341">
                  <c:v>06/15/16:5</c:v>
                </c:pt>
                <c:pt idx="342">
                  <c:v>06/15/16:6</c:v>
                </c:pt>
                <c:pt idx="343">
                  <c:v>06/15/16:7</c:v>
                </c:pt>
                <c:pt idx="344">
                  <c:v>06/15/16:8</c:v>
                </c:pt>
                <c:pt idx="345">
                  <c:v>06/15/16:9</c:v>
                </c:pt>
                <c:pt idx="346">
                  <c:v>06/15/16:10</c:v>
                </c:pt>
                <c:pt idx="347">
                  <c:v>06/15/16:11</c:v>
                </c:pt>
                <c:pt idx="348">
                  <c:v>06/15/16:12</c:v>
                </c:pt>
                <c:pt idx="349">
                  <c:v>06/15/16:13</c:v>
                </c:pt>
                <c:pt idx="350">
                  <c:v>06/15/16:14</c:v>
                </c:pt>
                <c:pt idx="351">
                  <c:v>06/15/16:15</c:v>
                </c:pt>
                <c:pt idx="352">
                  <c:v>06/15/16:16</c:v>
                </c:pt>
                <c:pt idx="353">
                  <c:v>06/15/16:17</c:v>
                </c:pt>
                <c:pt idx="354">
                  <c:v>06/15/16:18</c:v>
                </c:pt>
                <c:pt idx="355">
                  <c:v>06/15/16:19</c:v>
                </c:pt>
                <c:pt idx="356">
                  <c:v>06/15/16:20</c:v>
                </c:pt>
                <c:pt idx="357">
                  <c:v>06/15/16:21</c:v>
                </c:pt>
                <c:pt idx="358">
                  <c:v>06/15/16:22</c:v>
                </c:pt>
                <c:pt idx="359">
                  <c:v>06/15/16:23</c:v>
                </c:pt>
                <c:pt idx="360">
                  <c:v>06/16/16:0</c:v>
                </c:pt>
                <c:pt idx="361">
                  <c:v>06/16/16:1</c:v>
                </c:pt>
                <c:pt idx="362">
                  <c:v>06/16/16:2</c:v>
                </c:pt>
                <c:pt idx="363">
                  <c:v>06/16/16:3</c:v>
                </c:pt>
                <c:pt idx="364">
                  <c:v>06/16/16:4</c:v>
                </c:pt>
                <c:pt idx="365">
                  <c:v>06/16/16:5</c:v>
                </c:pt>
                <c:pt idx="366">
                  <c:v>06/16/16:6</c:v>
                </c:pt>
                <c:pt idx="367">
                  <c:v>06/16/16:7</c:v>
                </c:pt>
                <c:pt idx="368">
                  <c:v>06/16/16:8</c:v>
                </c:pt>
                <c:pt idx="369">
                  <c:v>06/16/16:9</c:v>
                </c:pt>
                <c:pt idx="370">
                  <c:v>06/16/16:10</c:v>
                </c:pt>
                <c:pt idx="371">
                  <c:v>06/16/16:11</c:v>
                </c:pt>
                <c:pt idx="372">
                  <c:v>06/16/16:12</c:v>
                </c:pt>
                <c:pt idx="373">
                  <c:v>06/16/16:13</c:v>
                </c:pt>
                <c:pt idx="374">
                  <c:v>06/16/16:14</c:v>
                </c:pt>
                <c:pt idx="375">
                  <c:v>06/16/16:15</c:v>
                </c:pt>
                <c:pt idx="376">
                  <c:v>06/16/16:16</c:v>
                </c:pt>
                <c:pt idx="377">
                  <c:v>06/16/16:17</c:v>
                </c:pt>
                <c:pt idx="378">
                  <c:v>06/16/16:18</c:v>
                </c:pt>
                <c:pt idx="379">
                  <c:v>06/16/16:19</c:v>
                </c:pt>
                <c:pt idx="380">
                  <c:v>06/16/16:20</c:v>
                </c:pt>
                <c:pt idx="381">
                  <c:v>06/16/16:21</c:v>
                </c:pt>
                <c:pt idx="382">
                  <c:v>06/16/16:22</c:v>
                </c:pt>
                <c:pt idx="383">
                  <c:v>06/16/16:23</c:v>
                </c:pt>
                <c:pt idx="384">
                  <c:v>06/17/16:0</c:v>
                </c:pt>
                <c:pt idx="385">
                  <c:v>06/17/16:1</c:v>
                </c:pt>
                <c:pt idx="386">
                  <c:v>06/17/16:2</c:v>
                </c:pt>
                <c:pt idx="387">
                  <c:v>06/17/16:3</c:v>
                </c:pt>
                <c:pt idx="388">
                  <c:v>06/17/16:4</c:v>
                </c:pt>
                <c:pt idx="389">
                  <c:v>06/17/16:5</c:v>
                </c:pt>
                <c:pt idx="390">
                  <c:v>06/17/16:6</c:v>
                </c:pt>
                <c:pt idx="391">
                  <c:v>06/17/16:7</c:v>
                </c:pt>
                <c:pt idx="392">
                  <c:v>06/17/16:8</c:v>
                </c:pt>
                <c:pt idx="393">
                  <c:v>06/17/16:9</c:v>
                </c:pt>
                <c:pt idx="394">
                  <c:v>06/17/16:10</c:v>
                </c:pt>
                <c:pt idx="395">
                  <c:v>06/17/16:11</c:v>
                </c:pt>
                <c:pt idx="396">
                  <c:v>06/17/16:12</c:v>
                </c:pt>
                <c:pt idx="397">
                  <c:v>06/17/16:13</c:v>
                </c:pt>
                <c:pt idx="398">
                  <c:v>06/17/16:14</c:v>
                </c:pt>
                <c:pt idx="399">
                  <c:v>06/17/16:15</c:v>
                </c:pt>
                <c:pt idx="400">
                  <c:v>06/17/16:16</c:v>
                </c:pt>
                <c:pt idx="401">
                  <c:v>06/17/16:17</c:v>
                </c:pt>
                <c:pt idx="402">
                  <c:v>06/17/16:18</c:v>
                </c:pt>
                <c:pt idx="403">
                  <c:v>06/17/16:19</c:v>
                </c:pt>
                <c:pt idx="404">
                  <c:v>06/17/16:20</c:v>
                </c:pt>
                <c:pt idx="405">
                  <c:v>06/17/16:21</c:v>
                </c:pt>
                <c:pt idx="406">
                  <c:v>06/17/16:22</c:v>
                </c:pt>
                <c:pt idx="407">
                  <c:v>06/17/16:23</c:v>
                </c:pt>
                <c:pt idx="408">
                  <c:v>06/18/16:0</c:v>
                </c:pt>
                <c:pt idx="409">
                  <c:v>06/18/16:1</c:v>
                </c:pt>
                <c:pt idx="410">
                  <c:v>06/18/16:2</c:v>
                </c:pt>
                <c:pt idx="411">
                  <c:v>06/18/16:3</c:v>
                </c:pt>
                <c:pt idx="412">
                  <c:v>06/18/16:4</c:v>
                </c:pt>
                <c:pt idx="413">
                  <c:v>06/18/16:5</c:v>
                </c:pt>
                <c:pt idx="414">
                  <c:v>06/18/16:6</c:v>
                </c:pt>
                <c:pt idx="415">
                  <c:v>06/18/16:7</c:v>
                </c:pt>
                <c:pt idx="416">
                  <c:v>06/18/16:8</c:v>
                </c:pt>
                <c:pt idx="417">
                  <c:v>06/18/16:9</c:v>
                </c:pt>
                <c:pt idx="418">
                  <c:v>06/18/16:10</c:v>
                </c:pt>
                <c:pt idx="419">
                  <c:v>06/18/16:11</c:v>
                </c:pt>
                <c:pt idx="420">
                  <c:v>06/18/16:12</c:v>
                </c:pt>
                <c:pt idx="421">
                  <c:v>06/18/16:13</c:v>
                </c:pt>
                <c:pt idx="422">
                  <c:v>06/18/16:14</c:v>
                </c:pt>
                <c:pt idx="423">
                  <c:v>06/18/16:15</c:v>
                </c:pt>
                <c:pt idx="424">
                  <c:v>06/18/16:16</c:v>
                </c:pt>
                <c:pt idx="425">
                  <c:v>06/18/16:17</c:v>
                </c:pt>
                <c:pt idx="426">
                  <c:v>06/18/16:18</c:v>
                </c:pt>
                <c:pt idx="427">
                  <c:v>06/18/16:19</c:v>
                </c:pt>
                <c:pt idx="428">
                  <c:v>06/18/16:20</c:v>
                </c:pt>
                <c:pt idx="429">
                  <c:v>06/18/16:21</c:v>
                </c:pt>
                <c:pt idx="430">
                  <c:v>06/18/16:22</c:v>
                </c:pt>
                <c:pt idx="431">
                  <c:v>06/18/16:23</c:v>
                </c:pt>
                <c:pt idx="432">
                  <c:v>06/19/16:0</c:v>
                </c:pt>
                <c:pt idx="433">
                  <c:v>06/19/16:1</c:v>
                </c:pt>
                <c:pt idx="434">
                  <c:v>06/19/16:2</c:v>
                </c:pt>
                <c:pt idx="435">
                  <c:v>06/19/16:3</c:v>
                </c:pt>
                <c:pt idx="436">
                  <c:v>06/19/16:4</c:v>
                </c:pt>
                <c:pt idx="437">
                  <c:v>06/19/16:5</c:v>
                </c:pt>
                <c:pt idx="438">
                  <c:v>06/19/16:6</c:v>
                </c:pt>
                <c:pt idx="439">
                  <c:v>06/19/16:7</c:v>
                </c:pt>
                <c:pt idx="440">
                  <c:v>06/19/16:8</c:v>
                </c:pt>
                <c:pt idx="441">
                  <c:v>06/19/16:9</c:v>
                </c:pt>
                <c:pt idx="442">
                  <c:v>06/19/16:10</c:v>
                </c:pt>
                <c:pt idx="443">
                  <c:v>06/19/16:11</c:v>
                </c:pt>
                <c:pt idx="444">
                  <c:v>06/19/16:12</c:v>
                </c:pt>
                <c:pt idx="445">
                  <c:v>06/19/16:13</c:v>
                </c:pt>
                <c:pt idx="446">
                  <c:v>06/19/16:14</c:v>
                </c:pt>
                <c:pt idx="447">
                  <c:v>06/19/16:15</c:v>
                </c:pt>
                <c:pt idx="448">
                  <c:v>06/19/16:16</c:v>
                </c:pt>
                <c:pt idx="449">
                  <c:v>06/19/16:17</c:v>
                </c:pt>
                <c:pt idx="450">
                  <c:v>06/19/16:18</c:v>
                </c:pt>
                <c:pt idx="451">
                  <c:v>06/19/16:19</c:v>
                </c:pt>
                <c:pt idx="452">
                  <c:v>06/19/16:20</c:v>
                </c:pt>
                <c:pt idx="453">
                  <c:v>06/19/16:21</c:v>
                </c:pt>
                <c:pt idx="454">
                  <c:v>06/19/16:22</c:v>
                </c:pt>
                <c:pt idx="455">
                  <c:v>06/19/16:23</c:v>
                </c:pt>
                <c:pt idx="456">
                  <c:v>06/20/16:0</c:v>
                </c:pt>
                <c:pt idx="457">
                  <c:v>06/20/16:1</c:v>
                </c:pt>
                <c:pt idx="458">
                  <c:v>06/20/16:2</c:v>
                </c:pt>
                <c:pt idx="459">
                  <c:v>06/20/16:3</c:v>
                </c:pt>
                <c:pt idx="460">
                  <c:v>06/20/16:4</c:v>
                </c:pt>
                <c:pt idx="461">
                  <c:v>06/20/16:5</c:v>
                </c:pt>
                <c:pt idx="462">
                  <c:v>06/20/16:6</c:v>
                </c:pt>
                <c:pt idx="463">
                  <c:v>06/20/16:7</c:v>
                </c:pt>
                <c:pt idx="464">
                  <c:v>06/20/16:8</c:v>
                </c:pt>
                <c:pt idx="465">
                  <c:v>06/20/16:9</c:v>
                </c:pt>
                <c:pt idx="466">
                  <c:v>06/20/16:10</c:v>
                </c:pt>
                <c:pt idx="467">
                  <c:v>06/20/16:11</c:v>
                </c:pt>
                <c:pt idx="468">
                  <c:v>06/20/16:12</c:v>
                </c:pt>
                <c:pt idx="469">
                  <c:v>06/20/16:13</c:v>
                </c:pt>
                <c:pt idx="470">
                  <c:v>06/20/16:14</c:v>
                </c:pt>
                <c:pt idx="471">
                  <c:v>06/20/16:15</c:v>
                </c:pt>
                <c:pt idx="472">
                  <c:v>06/20/16:16</c:v>
                </c:pt>
                <c:pt idx="473">
                  <c:v>06/20/16:17</c:v>
                </c:pt>
                <c:pt idx="474">
                  <c:v>06/20/16:18</c:v>
                </c:pt>
                <c:pt idx="475">
                  <c:v>06/20/16:19</c:v>
                </c:pt>
                <c:pt idx="476">
                  <c:v>06/20/16:20</c:v>
                </c:pt>
                <c:pt idx="477">
                  <c:v>06/20/16:21</c:v>
                </c:pt>
                <c:pt idx="478">
                  <c:v>06/20/16:22</c:v>
                </c:pt>
                <c:pt idx="479">
                  <c:v>06/20/16:23</c:v>
                </c:pt>
                <c:pt idx="480">
                  <c:v>06/21/16:0</c:v>
                </c:pt>
                <c:pt idx="481">
                  <c:v>06/21/16:1</c:v>
                </c:pt>
                <c:pt idx="482">
                  <c:v>06/21/16:2</c:v>
                </c:pt>
                <c:pt idx="483">
                  <c:v>06/21/16:3</c:v>
                </c:pt>
                <c:pt idx="484">
                  <c:v>06/21/16:4</c:v>
                </c:pt>
                <c:pt idx="485">
                  <c:v>06/21/16:5</c:v>
                </c:pt>
                <c:pt idx="486">
                  <c:v>06/21/16:6</c:v>
                </c:pt>
                <c:pt idx="487">
                  <c:v>06/21/16:7</c:v>
                </c:pt>
                <c:pt idx="488">
                  <c:v>06/21/16:8</c:v>
                </c:pt>
                <c:pt idx="489">
                  <c:v>06/21/16:9</c:v>
                </c:pt>
                <c:pt idx="490">
                  <c:v>06/21/16:10</c:v>
                </c:pt>
                <c:pt idx="491">
                  <c:v>06/21/16:11</c:v>
                </c:pt>
                <c:pt idx="492">
                  <c:v>06/21/16:12</c:v>
                </c:pt>
                <c:pt idx="493">
                  <c:v>06/21/16:13</c:v>
                </c:pt>
                <c:pt idx="494">
                  <c:v>06/21/16:14</c:v>
                </c:pt>
                <c:pt idx="495">
                  <c:v>06/21/16:15</c:v>
                </c:pt>
                <c:pt idx="496">
                  <c:v>06/21/16:16</c:v>
                </c:pt>
                <c:pt idx="497">
                  <c:v>06/21/16:17</c:v>
                </c:pt>
                <c:pt idx="498">
                  <c:v>06/21/16:18</c:v>
                </c:pt>
                <c:pt idx="499">
                  <c:v>06/21/16:19</c:v>
                </c:pt>
                <c:pt idx="500">
                  <c:v>06/21/16:20</c:v>
                </c:pt>
                <c:pt idx="501">
                  <c:v>06/21/16:21</c:v>
                </c:pt>
                <c:pt idx="502">
                  <c:v>06/21/16:22</c:v>
                </c:pt>
                <c:pt idx="503">
                  <c:v>06/21/16:23</c:v>
                </c:pt>
                <c:pt idx="504">
                  <c:v>06/22/16:0</c:v>
                </c:pt>
                <c:pt idx="505">
                  <c:v>06/22/16:1</c:v>
                </c:pt>
                <c:pt idx="506">
                  <c:v>06/22/16:2</c:v>
                </c:pt>
                <c:pt idx="507">
                  <c:v>06/22/16:3</c:v>
                </c:pt>
                <c:pt idx="508">
                  <c:v>06/22/16:4</c:v>
                </c:pt>
                <c:pt idx="509">
                  <c:v>06/22/16:5</c:v>
                </c:pt>
                <c:pt idx="510">
                  <c:v>06/22/16:6</c:v>
                </c:pt>
                <c:pt idx="511">
                  <c:v>06/22/16:7</c:v>
                </c:pt>
                <c:pt idx="512">
                  <c:v>06/22/16:8</c:v>
                </c:pt>
                <c:pt idx="513">
                  <c:v>06/22/16:9</c:v>
                </c:pt>
                <c:pt idx="514">
                  <c:v>06/22/16:10</c:v>
                </c:pt>
                <c:pt idx="515">
                  <c:v>06/22/16:11</c:v>
                </c:pt>
                <c:pt idx="516">
                  <c:v>06/22/16:12</c:v>
                </c:pt>
                <c:pt idx="517">
                  <c:v>06/22/16:13</c:v>
                </c:pt>
                <c:pt idx="518">
                  <c:v>06/22/16:14</c:v>
                </c:pt>
                <c:pt idx="519">
                  <c:v>06/22/16:15</c:v>
                </c:pt>
                <c:pt idx="520">
                  <c:v>06/22/16:16</c:v>
                </c:pt>
                <c:pt idx="521">
                  <c:v>06/22/16:17</c:v>
                </c:pt>
                <c:pt idx="522">
                  <c:v>06/22/16:18</c:v>
                </c:pt>
                <c:pt idx="523">
                  <c:v>06/22/16:19</c:v>
                </c:pt>
                <c:pt idx="524">
                  <c:v>06/22/16:20</c:v>
                </c:pt>
                <c:pt idx="525">
                  <c:v>06/22/16:21</c:v>
                </c:pt>
                <c:pt idx="526">
                  <c:v>06/22/16:22</c:v>
                </c:pt>
                <c:pt idx="527">
                  <c:v>06/22/16:23</c:v>
                </c:pt>
                <c:pt idx="528">
                  <c:v>06/23/16:0</c:v>
                </c:pt>
                <c:pt idx="529">
                  <c:v>06/23/16:1</c:v>
                </c:pt>
                <c:pt idx="530">
                  <c:v>06/23/16:2</c:v>
                </c:pt>
                <c:pt idx="531">
                  <c:v>06/23/16:3</c:v>
                </c:pt>
                <c:pt idx="532">
                  <c:v>06/23/16:4</c:v>
                </c:pt>
                <c:pt idx="533">
                  <c:v>06/23/16:5</c:v>
                </c:pt>
                <c:pt idx="534">
                  <c:v>06/23/16:6</c:v>
                </c:pt>
                <c:pt idx="535">
                  <c:v>06/23/16:7</c:v>
                </c:pt>
                <c:pt idx="536">
                  <c:v>06/23/16:8</c:v>
                </c:pt>
                <c:pt idx="537">
                  <c:v>06/23/16:9</c:v>
                </c:pt>
                <c:pt idx="538">
                  <c:v>06/23/16:10</c:v>
                </c:pt>
                <c:pt idx="539">
                  <c:v>06/23/16:11</c:v>
                </c:pt>
                <c:pt idx="540">
                  <c:v>06/23/16:12</c:v>
                </c:pt>
                <c:pt idx="541">
                  <c:v>06/23/16:13</c:v>
                </c:pt>
                <c:pt idx="542">
                  <c:v>06/23/16:14</c:v>
                </c:pt>
                <c:pt idx="543">
                  <c:v>06/23/16:15</c:v>
                </c:pt>
                <c:pt idx="544">
                  <c:v>06/23/16:16</c:v>
                </c:pt>
                <c:pt idx="545">
                  <c:v>06/23/16:17</c:v>
                </c:pt>
                <c:pt idx="546">
                  <c:v>06/23/16:18</c:v>
                </c:pt>
                <c:pt idx="547">
                  <c:v>06/23/16:19</c:v>
                </c:pt>
                <c:pt idx="548">
                  <c:v>06/23/16:20</c:v>
                </c:pt>
                <c:pt idx="549">
                  <c:v>06/23/16:21</c:v>
                </c:pt>
                <c:pt idx="550">
                  <c:v>06/23/16:22</c:v>
                </c:pt>
                <c:pt idx="551">
                  <c:v>06/23/16:23</c:v>
                </c:pt>
                <c:pt idx="552">
                  <c:v>06/24/16:0</c:v>
                </c:pt>
                <c:pt idx="553">
                  <c:v>06/24/16:1</c:v>
                </c:pt>
                <c:pt idx="554">
                  <c:v>06/24/16:2</c:v>
                </c:pt>
                <c:pt idx="555">
                  <c:v>06/24/16:3</c:v>
                </c:pt>
                <c:pt idx="556">
                  <c:v>06/24/16:4</c:v>
                </c:pt>
                <c:pt idx="557">
                  <c:v>06/24/16:5</c:v>
                </c:pt>
                <c:pt idx="558">
                  <c:v>06/24/16:6</c:v>
                </c:pt>
                <c:pt idx="559">
                  <c:v>06/24/16:7</c:v>
                </c:pt>
                <c:pt idx="560">
                  <c:v>06/24/16:8</c:v>
                </c:pt>
                <c:pt idx="561">
                  <c:v>06/24/16:9</c:v>
                </c:pt>
                <c:pt idx="562">
                  <c:v>06/24/16:10</c:v>
                </c:pt>
                <c:pt idx="563">
                  <c:v>06/24/16:11</c:v>
                </c:pt>
                <c:pt idx="564">
                  <c:v>06/24/16:12</c:v>
                </c:pt>
                <c:pt idx="565">
                  <c:v>06/24/16:13</c:v>
                </c:pt>
                <c:pt idx="566">
                  <c:v>06/24/16:14</c:v>
                </c:pt>
                <c:pt idx="567">
                  <c:v>06/24/16:15</c:v>
                </c:pt>
                <c:pt idx="568">
                  <c:v>06/24/16:16</c:v>
                </c:pt>
                <c:pt idx="569">
                  <c:v>06/24/16:17</c:v>
                </c:pt>
                <c:pt idx="570">
                  <c:v>06/24/16:18</c:v>
                </c:pt>
                <c:pt idx="571">
                  <c:v>06/24/16:19</c:v>
                </c:pt>
                <c:pt idx="572">
                  <c:v>06/24/16:20</c:v>
                </c:pt>
                <c:pt idx="573">
                  <c:v>06/24/16:21</c:v>
                </c:pt>
                <c:pt idx="574">
                  <c:v>06/24/16:22</c:v>
                </c:pt>
                <c:pt idx="575">
                  <c:v>06/24/16:23</c:v>
                </c:pt>
                <c:pt idx="576">
                  <c:v>06/25/16:0</c:v>
                </c:pt>
                <c:pt idx="577">
                  <c:v>06/25/16:1</c:v>
                </c:pt>
                <c:pt idx="578">
                  <c:v>06/25/16:2</c:v>
                </c:pt>
                <c:pt idx="579">
                  <c:v>06/25/16:3</c:v>
                </c:pt>
                <c:pt idx="580">
                  <c:v>06/25/16:4</c:v>
                </c:pt>
                <c:pt idx="581">
                  <c:v>06/25/16:5</c:v>
                </c:pt>
                <c:pt idx="582">
                  <c:v>06/25/16:6</c:v>
                </c:pt>
                <c:pt idx="583">
                  <c:v>06/25/16:7</c:v>
                </c:pt>
                <c:pt idx="584">
                  <c:v>06/25/16:8</c:v>
                </c:pt>
                <c:pt idx="585">
                  <c:v>06/25/16:9</c:v>
                </c:pt>
                <c:pt idx="586">
                  <c:v>06/25/16:10</c:v>
                </c:pt>
                <c:pt idx="587">
                  <c:v>06/25/16:11</c:v>
                </c:pt>
                <c:pt idx="588">
                  <c:v>06/25/16:12</c:v>
                </c:pt>
                <c:pt idx="589">
                  <c:v>06/25/16:13</c:v>
                </c:pt>
                <c:pt idx="590">
                  <c:v>06/25/16:14</c:v>
                </c:pt>
                <c:pt idx="591">
                  <c:v>06/25/16:15</c:v>
                </c:pt>
                <c:pt idx="592">
                  <c:v>06/25/16:16</c:v>
                </c:pt>
                <c:pt idx="593">
                  <c:v>06/25/16:17</c:v>
                </c:pt>
                <c:pt idx="594">
                  <c:v>06/25/16:18</c:v>
                </c:pt>
                <c:pt idx="595">
                  <c:v>06/25/16:19</c:v>
                </c:pt>
                <c:pt idx="596">
                  <c:v>06/25/16:20</c:v>
                </c:pt>
                <c:pt idx="597">
                  <c:v>06/25/16:21</c:v>
                </c:pt>
                <c:pt idx="598">
                  <c:v>06/25/16:22</c:v>
                </c:pt>
                <c:pt idx="599">
                  <c:v>06/25/16:23</c:v>
                </c:pt>
                <c:pt idx="600">
                  <c:v>06/26/16:0</c:v>
                </c:pt>
                <c:pt idx="601">
                  <c:v>06/26/16:1</c:v>
                </c:pt>
                <c:pt idx="602">
                  <c:v>06/26/16:2</c:v>
                </c:pt>
                <c:pt idx="603">
                  <c:v>06/26/16:3</c:v>
                </c:pt>
                <c:pt idx="604">
                  <c:v>06/26/16:4</c:v>
                </c:pt>
                <c:pt idx="605">
                  <c:v>06/26/16:5</c:v>
                </c:pt>
                <c:pt idx="606">
                  <c:v>06/26/16:6</c:v>
                </c:pt>
                <c:pt idx="607">
                  <c:v>06/26/16:7</c:v>
                </c:pt>
                <c:pt idx="608">
                  <c:v>06/26/16:8</c:v>
                </c:pt>
                <c:pt idx="609">
                  <c:v>06/26/16:9</c:v>
                </c:pt>
                <c:pt idx="610">
                  <c:v>06/26/16:10</c:v>
                </c:pt>
                <c:pt idx="611">
                  <c:v>06/26/16:11</c:v>
                </c:pt>
                <c:pt idx="612">
                  <c:v>06/26/16:12</c:v>
                </c:pt>
                <c:pt idx="613">
                  <c:v>06/26/16:13</c:v>
                </c:pt>
                <c:pt idx="614">
                  <c:v>06/26/16:14</c:v>
                </c:pt>
                <c:pt idx="615">
                  <c:v>06/26/16:15</c:v>
                </c:pt>
                <c:pt idx="616">
                  <c:v>06/26/16:16</c:v>
                </c:pt>
                <c:pt idx="617">
                  <c:v>06/26/16:17</c:v>
                </c:pt>
                <c:pt idx="618">
                  <c:v>06/26/16:18</c:v>
                </c:pt>
                <c:pt idx="619">
                  <c:v>06/26/16:19</c:v>
                </c:pt>
                <c:pt idx="620">
                  <c:v>06/26/16:20</c:v>
                </c:pt>
                <c:pt idx="621">
                  <c:v>06/26/16:21</c:v>
                </c:pt>
                <c:pt idx="622">
                  <c:v>06/26/16:22</c:v>
                </c:pt>
                <c:pt idx="623">
                  <c:v>06/26/16:23</c:v>
                </c:pt>
                <c:pt idx="624">
                  <c:v>06/27/16:0</c:v>
                </c:pt>
                <c:pt idx="625">
                  <c:v>06/27/16:1</c:v>
                </c:pt>
                <c:pt idx="626">
                  <c:v>06/27/16:2</c:v>
                </c:pt>
                <c:pt idx="627">
                  <c:v>06/27/16:3</c:v>
                </c:pt>
                <c:pt idx="628">
                  <c:v>06/27/16:4</c:v>
                </c:pt>
                <c:pt idx="629">
                  <c:v>06/27/16:5</c:v>
                </c:pt>
                <c:pt idx="630">
                  <c:v>06/27/16:6</c:v>
                </c:pt>
                <c:pt idx="631">
                  <c:v>06/27/16:7</c:v>
                </c:pt>
                <c:pt idx="632">
                  <c:v>06/27/16:8</c:v>
                </c:pt>
                <c:pt idx="633">
                  <c:v>06/27/16:9</c:v>
                </c:pt>
                <c:pt idx="634">
                  <c:v>06/27/16:10</c:v>
                </c:pt>
                <c:pt idx="635">
                  <c:v>06/27/16:11</c:v>
                </c:pt>
                <c:pt idx="636">
                  <c:v>06/27/16:12</c:v>
                </c:pt>
                <c:pt idx="637">
                  <c:v>06/27/16:13</c:v>
                </c:pt>
                <c:pt idx="638">
                  <c:v>06/27/16:14</c:v>
                </c:pt>
                <c:pt idx="639">
                  <c:v>06/27/16:15</c:v>
                </c:pt>
                <c:pt idx="640">
                  <c:v>06/27/16:16</c:v>
                </c:pt>
                <c:pt idx="641">
                  <c:v>06/27/16:17</c:v>
                </c:pt>
                <c:pt idx="642">
                  <c:v>06/27/16:18</c:v>
                </c:pt>
                <c:pt idx="643">
                  <c:v>06/27/16:19</c:v>
                </c:pt>
                <c:pt idx="644">
                  <c:v>06/27/16:20</c:v>
                </c:pt>
                <c:pt idx="645">
                  <c:v>06/27/16:21</c:v>
                </c:pt>
                <c:pt idx="646">
                  <c:v>06/27/16:22</c:v>
                </c:pt>
                <c:pt idx="647">
                  <c:v>06/27/16:23</c:v>
                </c:pt>
                <c:pt idx="648">
                  <c:v>06/28/16:0</c:v>
                </c:pt>
                <c:pt idx="649">
                  <c:v>06/28/16:1</c:v>
                </c:pt>
                <c:pt idx="650">
                  <c:v>06/28/16:2</c:v>
                </c:pt>
                <c:pt idx="651">
                  <c:v>06/28/16:3</c:v>
                </c:pt>
                <c:pt idx="652">
                  <c:v>06/28/16:4</c:v>
                </c:pt>
                <c:pt idx="653">
                  <c:v>06/28/16:5</c:v>
                </c:pt>
                <c:pt idx="654">
                  <c:v>06/28/16:6</c:v>
                </c:pt>
                <c:pt idx="655">
                  <c:v>06/28/16:7</c:v>
                </c:pt>
                <c:pt idx="656">
                  <c:v>06/28/16:8</c:v>
                </c:pt>
                <c:pt idx="657">
                  <c:v>06/28/16:9</c:v>
                </c:pt>
                <c:pt idx="658">
                  <c:v>06/28/16:10</c:v>
                </c:pt>
                <c:pt idx="659">
                  <c:v>06/28/16:11</c:v>
                </c:pt>
                <c:pt idx="660">
                  <c:v>06/28/16:12</c:v>
                </c:pt>
                <c:pt idx="661">
                  <c:v>06/28/16:13</c:v>
                </c:pt>
                <c:pt idx="662">
                  <c:v>06/28/16:14</c:v>
                </c:pt>
                <c:pt idx="663">
                  <c:v>06/28/16:15</c:v>
                </c:pt>
                <c:pt idx="664">
                  <c:v>06/28/16:16</c:v>
                </c:pt>
                <c:pt idx="665">
                  <c:v>06/28/16:17</c:v>
                </c:pt>
                <c:pt idx="666">
                  <c:v>06/28/16:18</c:v>
                </c:pt>
                <c:pt idx="667">
                  <c:v>06/28/16:19</c:v>
                </c:pt>
                <c:pt idx="668">
                  <c:v>06/28/16:20</c:v>
                </c:pt>
                <c:pt idx="669">
                  <c:v>06/28/16:21</c:v>
                </c:pt>
                <c:pt idx="670">
                  <c:v>06/28/16:22</c:v>
                </c:pt>
                <c:pt idx="671">
                  <c:v>06/28/16:23</c:v>
                </c:pt>
                <c:pt idx="672">
                  <c:v>06/29/16:0</c:v>
                </c:pt>
                <c:pt idx="673">
                  <c:v>06/29/16:1</c:v>
                </c:pt>
                <c:pt idx="674">
                  <c:v>06/29/16:2</c:v>
                </c:pt>
                <c:pt idx="675">
                  <c:v>06/29/16:3</c:v>
                </c:pt>
                <c:pt idx="676">
                  <c:v>06/29/16:4</c:v>
                </c:pt>
                <c:pt idx="677">
                  <c:v>06/29/16:5</c:v>
                </c:pt>
                <c:pt idx="678">
                  <c:v>06/29/16:6</c:v>
                </c:pt>
                <c:pt idx="679">
                  <c:v>06/29/16:7</c:v>
                </c:pt>
                <c:pt idx="680">
                  <c:v>06/29/16:8</c:v>
                </c:pt>
                <c:pt idx="681">
                  <c:v>06/29/16:9</c:v>
                </c:pt>
                <c:pt idx="682">
                  <c:v>06/29/16:10</c:v>
                </c:pt>
                <c:pt idx="683">
                  <c:v>06/29/16:11</c:v>
                </c:pt>
                <c:pt idx="684">
                  <c:v>06/29/16:12</c:v>
                </c:pt>
                <c:pt idx="685">
                  <c:v>06/29/16:13</c:v>
                </c:pt>
                <c:pt idx="686">
                  <c:v>06/29/16:14</c:v>
                </c:pt>
                <c:pt idx="687">
                  <c:v>06/29/16:15</c:v>
                </c:pt>
                <c:pt idx="688">
                  <c:v>06/29/16:16</c:v>
                </c:pt>
                <c:pt idx="689">
                  <c:v>06/29/16:17</c:v>
                </c:pt>
                <c:pt idx="690">
                  <c:v>06/29/16:18</c:v>
                </c:pt>
                <c:pt idx="691">
                  <c:v>06/29/16:19</c:v>
                </c:pt>
                <c:pt idx="692">
                  <c:v>06/29/16:20</c:v>
                </c:pt>
                <c:pt idx="693">
                  <c:v>06/29/16:21</c:v>
                </c:pt>
                <c:pt idx="694">
                  <c:v>06/29/16:22</c:v>
                </c:pt>
                <c:pt idx="695">
                  <c:v>06/29/16:23</c:v>
                </c:pt>
                <c:pt idx="696">
                  <c:v>06/30/16:0</c:v>
                </c:pt>
                <c:pt idx="697">
                  <c:v>06/30/16:1</c:v>
                </c:pt>
                <c:pt idx="698">
                  <c:v>06/30/16:2</c:v>
                </c:pt>
                <c:pt idx="699">
                  <c:v>06/30/16:3</c:v>
                </c:pt>
                <c:pt idx="700">
                  <c:v>06/30/16:4</c:v>
                </c:pt>
                <c:pt idx="701">
                  <c:v>06/30/16:5</c:v>
                </c:pt>
                <c:pt idx="702">
                  <c:v>06/30/16:6</c:v>
                </c:pt>
                <c:pt idx="703">
                  <c:v>06/30/16:7</c:v>
                </c:pt>
                <c:pt idx="704">
                  <c:v>06/30/16:8</c:v>
                </c:pt>
                <c:pt idx="705">
                  <c:v>06/30/16:9</c:v>
                </c:pt>
                <c:pt idx="706">
                  <c:v>06/30/16:10</c:v>
                </c:pt>
                <c:pt idx="707">
                  <c:v>06/30/16:11</c:v>
                </c:pt>
                <c:pt idx="708">
                  <c:v>06/30/16:12</c:v>
                </c:pt>
                <c:pt idx="709">
                  <c:v>06/30/16:13</c:v>
                </c:pt>
                <c:pt idx="710">
                  <c:v>06/30/16:14</c:v>
                </c:pt>
                <c:pt idx="711">
                  <c:v>06/30/16:15</c:v>
                </c:pt>
                <c:pt idx="712">
                  <c:v>06/30/16:16</c:v>
                </c:pt>
                <c:pt idx="713">
                  <c:v>06/30/16:17</c:v>
                </c:pt>
                <c:pt idx="714">
                  <c:v>06/30/16:18</c:v>
                </c:pt>
                <c:pt idx="715">
                  <c:v>06/30/16:19</c:v>
                </c:pt>
                <c:pt idx="716">
                  <c:v>06/30/16:20</c:v>
                </c:pt>
                <c:pt idx="717">
                  <c:v>06/30/16:21</c:v>
                </c:pt>
                <c:pt idx="718">
                  <c:v>06/30/16:22</c:v>
                </c:pt>
                <c:pt idx="719">
                  <c:v>06/30/16:23</c:v>
                </c:pt>
                <c:pt idx="720">
                  <c:v>07/01/16:0</c:v>
                </c:pt>
                <c:pt idx="721">
                  <c:v>07/01/16:1</c:v>
                </c:pt>
                <c:pt idx="722">
                  <c:v>07/01/16:2</c:v>
                </c:pt>
                <c:pt idx="723">
                  <c:v>07/01/16:3</c:v>
                </c:pt>
                <c:pt idx="724">
                  <c:v>07/01/16:4</c:v>
                </c:pt>
                <c:pt idx="725">
                  <c:v>07/01/16:5</c:v>
                </c:pt>
                <c:pt idx="726">
                  <c:v>07/01/16:6</c:v>
                </c:pt>
                <c:pt idx="727">
                  <c:v>07/01/16:7</c:v>
                </c:pt>
                <c:pt idx="728">
                  <c:v>07/01/16:8</c:v>
                </c:pt>
                <c:pt idx="729">
                  <c:v>07/01/16:9</c:v>
                </c:pt>
                <c:pt idx="730">
                  <c:v>07/01/16:10</c:v>
                </c:pt>
                <c:pt idx="731">
                  <c:v>07/01/16:11</c:v>
                </c:pt>
                <c:pt idx="732">
                  <c:v>07/01/16:12</c:v>
                </c:pt>
                <c:pt idx="733">
                  <c:v>07/01/16:13</c:v>
                </c:pt>
                <c:pt idx="734">
                  <c:v>07/01/16:14</c:v>
                </c:pt>
                <c:pt idx="735">
                  <c:v>07/01/16:15</c:v>
                </c:pt>
                <c:pt idx="736">
                  <c:v>07/01/16:16</c:v>
                </c:pt>
                <c:pt idx="737">
                  <c:v>07/01/16:17</c:v>
                </c:pt>
                <c:pt idx="738">
                  <c:v>07/01/16:18</c:v>
                </c:pt>
                <c:pt idx="739">
                  <c:v>07/01/16:19</c:v>
                </c:pt>
                <c:pt idx="740">
                  <c:v>07/01/16:20</c:v>
                </c:pt>
                <c:pt idx="741">
                  <c:v>07/01/16:21</c:v>
                </c:pt>
                <c:pt idx="742">
                  <c:v>07/01/16:22</c:v>
                </c:pt>
                <c:pt idx="743">
                  <c:v>07/01/16:23</c:v>
                </c:pt>
                <c:pt idx="744">
                  <c:v>07/02/16:0</c:v>
                </c:pt>
                <c:pt idx="745">
                  <c:v>07/02/16:1</c:v>
                </c:pt>
                <c:pt idx="746">
                  <c:v>07/02/16:2</c:v>
                </c:pt>
                <c:pt idx="747">
                  <c:v>07/02/16:3</c:v>
                </c:pt>
                <c:pt idx="748">
                  <c:v>07/02/16:4</c:v>
                </c:pt>
                <c:pt idx="749">
                  <c:v>07/02/16:5</c:v>
                </c:pt>
                <c:pt idx="750">
                  <c:v>07/02/16:6</c:v>
                </c:pt>
                <c:pt idx="751">
                  <c:v>07/02/16:7</c:v>
                </c:pt>
                <c:pt idx="752">
                  <c:v>07/02/16:8</c:v>
                </c:pt>
                <c:pt idx="753">
                  <c:v>07/02/16:9</c:v>
                </c:pt>
                <c:pt idx="754">
                  <c:v>07/02/16:10</c:v>
                </c:pt>
                <c:pt idx="755">
                  <c:v>07/02/16:11</c:v>
                </c:pt>
                <c:pt idx="756">
                  <c:v>07/02/16:12</c:v>
                </c:pt>
                <c:pt idx="757">
                  <c:v>07/02/16:13</c:v>
                </c:pt>
                <c:pt idx="758">
                  <c:v>07/02/16:14</c:v>
                </c:pt>
                <c:pt idx="759">
                  <c:v>07/02/16:15</c:v>
                </c:pt>
                <c:pt idx="760">
                  <c:v>07/02/16:16</c:v>
                </c:pt>
                <c:pt idx="761">
                  <c:v>07/02/16:17</c:v>
                </c:pt>
                <c:pt idx="762">
                  <c:v>07/02/16:18</c:v>
                </c:pt>
                <c:pt idx="763">
                  <c:v>07/02/16:19</c:v>
                </c:pt>
                <c:pt idx="764">
                  <c:v>07/02/16:20</c:v>
                </c:pt>
                <c:pt idx="765">
                  <c:v>07/02/16:21</c:v>
                </c:pt>
                <c:pt idx="766">
                  <c:v>07/02/16:22</c:v>
                </c:pt>
                <c:pt idx="767">
                  <c:v>07/02/16:23</c:v>
                </c:pt>
                <c:pt idx="768">
                  <c:v>07/03/16:0</c:v>
                </c:pt>
                <c:pt idx="769">
                  <c:v>07/03/16:1</c:v>
                </c:pt>
                <c:pt idx="770">
                  <c:v>07/03/16:2</c:v>
                </c:pt>
                <c:pt idx="771">
                  <c:v>07/03/16:3</c:v>
                </c:pt>
                <c:pt idx="772">
                  <c:v>07/03/16:4</c:v>
                </c:pt>
                <c:pt idx="773">
                  <c:v>07/03/16:5</c:v>
                </c:pt>
                <c:pt idx="774">
                  <c:v>07/03/16:6</c:v>
                </c:pt>
                <c:pt idx="775">
                  <c:v>07/03/16:7</c:v>
                </c:pt>
                <c:pt idx="776">
                  <c:v>07/03/16:8</c:v>
                </c:pt>
                <c:pt idx="777">
                  <c:v>07/03/16:9</c:v>
                </c:pt>
                <c:pt idx="778">
                  <c:v>07/03/16:10</c:v>
                </c:pt>
                <c:pt idx="779">
                  <c:v>07/03/16:11</c:v>
                </c:pt>
                <c:pt idx="780">
                  <c:v>07/03/16:12</c:v>
                </c:pt>
                <c:pt idx="781">
                  <c:v>07/03/16:13</c:v>
                </c:pt>
                <c:pt idx="782">
                  <c:v>07/03/16:14</c:v>
                </c:pt>
                <c:pt idx="783">
                  <c:v>07/03/16:15</c:v>
                </c:pt>
                <c:pt idx="784">
                  <c:v>07/03/16:16</c:v>
                </c:pt>
                <c:pt idx="785">
                  <c:v>07/03/16:17</c:v>
                </c:pt>
                <c:pt idx="786">
                  <c:v>07/03/16:18</c:v>
                </c:pt>
                <c:pt idx="787">
                  <c:v>07/03/16:19</c:v>
                </c:pt>
                <c:pt idx="788">
                  <c:v>07/03/16:20</c:v>
                </c:pt>
                <c:pt idx="789">
                  <c:v>07/03/16:21</c:v>
                </c:pt>
                <c:pt idx="790">
                  <c:v>07/03/16:22</c:v>
                </c:pt>
                <c:pt idx="791">
                  <c:v>07/03/16:23</c:v>
                </c:pt>
                <c:pt idx="792">
                  <c:v>07/04/16:0</c:v>
                </c:pt>
                <c:pt idx="793">
                  <c:v>07/04/16:1</c:v>
                </c:pt>
                <c:pt idx="794">
                  <c:v>07/04/16:2</c:v>
                </c:pt>
                <c:pt idx="795">
                  <c:v>07/04/16:3</c:v>
                </c:pt>
                <c:pt idx="796">
                  <c:v>07/04/16:4</c:v>
                </c:pt>
                <c:pt idx="797">
                  <c:v>07/04/16:5</c:v>
                </c:pt>
                <c:pt idx="798">
                  <c:v>07/04/16:6</c:v>
                </c:pt>
                <c:pt idx="799">
                  <c:v>07/04/16:7</c:v>
                </c:pt>
                <c:pt idx="800">
                  <c:v>07/04/16:8</c:v>
                </c:pt>
                <c:pt idx="801">
                  <c:v>07/04/16:9</c:v>
                </c:pt>
                <c:pt idx="802">
                  <c:v>07/04/16:10</c:v>
                </c:pt>
                <c:pt idx="803">
                  <c:v>07/04/16:11</c:v>
                </c:pt>
                <c:pt idx="804">
                  <c:v>07/04/16:12</c:v>
                </c:pt>
                <c:pt idx="805">
                  <c:v>07/04/16:13</c:v>
                </c:pt>
                <c:pt idx="806">
                  <c:v>07/04/16:14</c:v>
                </c:pt>
                <c:pt idx="807">
                  <c:v>07/04/16:15</c:v>
                </c:pt>
                <c:pt idx="808">
                  <c:v>07/04/16:16</c:v>
                </c:pt>
                <c:pt idx="809">
                  <c:v>07/04/16:17</c:v>
                </c:pt>
                <c:pt idx="810">
                  <c:v>07/04/16:18</c:v>
                </c:pt>
                <c:pt idx="811">
                  <c:v>07/04/16:19</c:v>
                </c:pt>
                <c:pt idx="812">
                  <c:v>07/04/16:20</c:v>
                </c:pt>
                <c:pt idx="813">
                  <c:v>07/04/16:21</c:v>
                </c:pt>
                <c:pt idx="814">
                  <c:v>07/04/16:22</c:v>
                </c:pt>
                <c:pt idx="815">
                  <c:v>07/04/16:23</c:v>
                </c:pt>
                <c:pt idx="816">
                  <c:v>07/05/16:0</c:v>
                </c:pt>
                <c:pt idx="817">
                  <c:v>07/05/16:1</c:v>
                </c:pt>
                <c:pt idx="818">
                  <c:v>07/05/16:2</c:v>
                </c:pt>
                <c:pt idx="819">
                  <c:v>07/05/16:3</c:v>
                </c:pt>
                <c:pt idx="820">
                  <c:v>07/05/16:4</c:v>
                </c:pt>
                <c:pt idx="821">
                  <c:v>07/05/16:5</c:v>
                </c:pt>
                <c:pt idx="822">
                  <c:v>07/05/16:6</c:v>
                </c:pt>
                <c:pt idx="823">
                  <c:v>07/05/16:7</c:v>
                </c:pt>
                <c:pt idx="824">
                  <c:v>07/05/16:8</c:v>
                </c:pt>
                <c:pt idx="825">
                  <c:v>07/05/16:9</c:v>
                </c:pt>
                <c:pt idx="826">
                  <c:v>07/05/16:10</c:v>
                </c:pt>
                <c:pt idx="827">
                  <c:v>07/05/16:11</c:v>
                </c:pt>
                <c:pt idx="828">
                  <c:v>07/05/16:12</c:v>
                </c:pt>
                <c:pt idx="829">
                  <c:v>07/05/16:13</c:v>
                </c:pt>
                <c:pt idx="830">
                  <c:v>07/05/16:14</c:v>
                </c:pt>
                <c:pt idx="831">
                  <c:v>07/05/16:15</c:v>
                </c:pt>
                <c:pt idx="832">
                  <c:v>07/05/16:16</c:v>
                </c:pt>
                <c:pt idx="833">
                  <c:v>07/05/16:17</c:v>
                </c:pt>
                <c:pt idx="834">
                  <c:v>07/05/16:18</c:v>
                </c:pt>
                <c:pt idx="835">
                  <c:v>07/05/16:19</c:v>
                </c:pt>
                <c:pt idx="836">
                  <c:v>07/05/16:20</c:v>
                </c:pt>
                <c:pt idx="837">
                  <c:v>07/05/16:21</c:v>
                </c:pt>
                <c:pt idx="838">
                  <c:v>07/05/16:22</c:v>
                </c:pt>
                <c:pt idx="839">
                  <c:v>07/05/16:23</c:v>
                </c:pt>
                <c:pt idx="840">
                  <c:v>07/06/16:0</c:v>
                </c:pt>
                <c:pt idx="841">
                  <c:v>07/06/16:1</c:v>
                </c:pt>
                <c:pt idx="842">
                  <c:v>07/06/16:2</c:v>
                </c:pt>
                <c:pt idx="843">
                  <c:v>07/06/16:3</c:v>
                </c:pt>
                <c:pt idx="844">
                  <c:v>07/06/16:4</c:v>
                </c:pt>
                <c:pt idx="845">
                  <c:v>07/06/16:5</c:v>
                </c:pt>
                <c:pt idx="846">
                  <c:v>07/06/16:6</c:v>
                </c:pt>
                <c:pt idx="847">
                  <c:v>07/06/16:7</c:v>
                </c:pt>
                <c:pt idx="848">
                  <c:v>07/06/16:8</c:v>
                </c:pt>
                <c:pt idx="849">
                  <c:v>07/06/16:9</c:v>
                </c:pt>
                <c:pt idx="850">
                  <c:v>07/06/16:10</c:v>
                </c:pt>
                <c:pt idx="851">
                  <c:v>07/06/16:11</c:v>
                </c:pt>
                <c:pt idx="852">
                  <c:v>07/06/16:12</c:v>
                </c:pt>
                <c:pt idx="853">
                  <c:v>07/06/16:13</c:v>
                </c:pt>
                <c:pt idx="854">
                  <c:v>07/06/16:14</c:v>
                </c:pt>
                <c:pt idx="855">
                  <c:v>07/06/16:15</c:v>
                </c:pt>
                <c:pt idx="856">
                  <c:v>07/06/16:16</c:v>
                </c:pt>
                <c:pt idx="857">
                  <c:v>07/06/16:17</c:v>
                </c:pt>
                <c:pt idx="858">
                  <c:v>07/06/16:18</c:v>
                </c:pt>
                <c:pt idx="859">
                  <c:v>07/06/16:19</c:v>
                </c:pt>
                <c:pt idx="860">
                  <c:v>07/06/16:20</c:v>
                </c:pt>
                <c:pt idx="861">
                  <c:v>07/06/16:21</c:v>
                </c:pt>
                <c:pt idx="862">
                  <c:v>07/06/16:22</c:v>
                </c:pt>
                <c:pt idx="863">
                  <c:v>07/06/16:23</c:v>
                </c:pt>
                <c:pt idx="864">
                  <c:v>07/07/16:0</c:v>
                </c:pt>
                <c:pt idx="865">
                  <c:v>07/07/16:1</c:v>
                </c:pt>
                <c:pt idx="866">
                  <c:v>07/07/16:2</c:v>
                </c:pt>
                <c:pt idx="867">
                  <c:v>07/07/16:3</c:v>
                </c:pt>
                <c:pt idx="868">
                  <c:v>07/07/16:4</c:v>
                </c:pt>
                <c:pt idx="869">
                  <c:v>07/07/16:5</c:v>
                </c:pt>
                <c:pt idx="870">
                  <c:v>07/07/16:6</c:v>
                </c:pt>
                <c:pt idx="871">
                  <c:v>07/07/16:7</c:v>
                </c:pt>
                <c:pt idx="872">
                  <c:v>07/07/16:8</c:v>
                </c:pt>
                <c:pt idx="873">
                  <c:v>07/07/16:9</c:v>
                </c:pt>
                <c:pt idx="874">
                  <c:v>07/07/16:10</c:v>
                </c:pt>
                <c:pt idx="875">
                  <c:v>07/07/16:11</c:v>
                </c:pt>
                <c:pt idx="876">
                  <c:v>07/07/16:12</c:v>
                </c:pt>
                <c:pt idx="877">
                  <c:v>07/07/16:13</c:v>
                </c:pt>
                <c:pt idx="878">
                  <c:v>07/07/16:14</c:v>
                </c:pt>
                <c:pt idx="879">
                  <c:v>07/07/16:15</c:v>
                </c:pt>
                <c:pt idx="880">
                  <c:v>07/07/16:16</c:v>
                </c:pt>
                <c:pt idx="881">
                  <c:v>07/07/16:17</c:v>
                </c:pt>
                <c:pt idx="882">
                  <c:v>07/07/16:18</c:v>
                </c:pt>
                <c:pt idx="883">
                  <c:v>07/07/16:19</c:v>
                </c:pt>
                <c:pt idx="884">
                  <c:v>07/07/16:20</c:v>
                </c:pt>
                <c:pt idx="885">
                  <c:v>07/07/16:21</c:v>
                </c:pt>
                <c:pt idx="886">
                  <c:v>07/07/16:22</c:v>
                </c:pt>
                <c:pt idx="887">
                  <c:v>07/07/16:23</c:v>
                </c:pt>
                <c:pt idx="888">
                  <c:v>07/08/16:0</c:v>
                </c:pt>
                <c:pt idx="889">
                  <c:v>07/08/16:1</c:v>
                </c:pt>
                <c:pt idx="890">
                  <c:v>07/08/16:2</c:v>
                </c:pt>
                <c:pt idx="891">
                  <c:v>07/08/16:3</c:v>
                </c:pt>
                <c:pt idx="892">
                  <c:v>07/08/16:4</c:v>
                </c:pt>
                <c:pt idx="893">
                  <c:v>07/08/16:5</c:v>
                </c:pt>
                <c:pt idx="894">
                  <c:v>07/08/16:6</c:v>
                </c:pt>
                <c:pt idx="895">
                  <c:v>07/08/16:7</c:v>
                </c:pt>
                <c:pt idx="896">
                  <c:v>07/08/16:8</c:v>
                </c:pt>
                <c:pt idx="897">
                  <c:v>07/08/16:9</c:v>
                </c:pt>
                <c:pt idx="898">
                  <c:v>07/08/16:10</c:v>
                </c:pt>
                <c:pt idx="899">
                  <c:v>07/08/16:11</c:v>
                </c:pt>
                <c:pt idx="900">
                  <c:v>07/08/16:12</c:v>
                </c:pt>
                <c:pt idx="901">
                  <c:v>07/08/16:13</c:v>
                </c:pt>
                <c:pt idx="902">
                  <c:v>07/08/16:14</c:v>
                </c:pt>
                <c:pt idx="903">
                  <c:v>07/08/16:15</c:v>
                </c:pt>
                <c:pt idx="904">
                  <c:v>07/08/16:16</c:v>
                </c:pt>
                <c:pt idx="905">
                  <c:v>07/08/16:17</c:v>
                </c:pt>
                <c:pt idx="906">
                  <c:v>07/08/16:18</c:v>
                </c:pt>
                <c:pt idx="907">
                  <c:v>07/08/16:19</c:v>
                </c:pt>
                <c:pt idx="908">
                  <c:v>07/08/16:20</c:v>
                </c:pt>
                <c:pt idx="909">
                  <c:v>07/08/16:21</c:v>
                </c:pt>
                <c:pt idx="910">
                  <c:v>07/08/16:22</c:v>
                </c:pt>
                <c:pt idx="911">
                  <c:v>07/08/16:23</c:v>
                </c:pt>
                <c:pt idx="912">
                  <c:v>07/09/16:0</c:v>
                </c:pt>
                <c:pt idx="913">
                  <c:v>07/09/16:1</c:v>
                </c:pt>
                <c:pt idx="914">
                  <c:v>07/09/16:2</c:v>
                </c:pt>
                <c:pt idx="915">
                  <c:v>07/09/16:3</c:v>
                </c:pt>
                <c:pt idx="916">
                  <c:v>07/09/16:4</c:v>
                </c:pt>
                <c:pt idx="917">
                  <c:v>07/09/16:5</c:v>
                </c:pt>
                <c:pt idx="918">
                  <c:v>07/09/16:6</c:v>
                </c:pt>
                <c:pt idx="919">
                  <c:v>07/09/16:7</c:v>
                </c:pt>
                <c:pt idx="920">
                  <c:v>07/09/16:8</c:v>
                </c:pt>
                <c:pt idx="921">
                  <c:v>07/09/16:9</c:v>
                </c:pt>
                <c:pt idx="922">
                  <c:v>07/09/16:10</c:v>
                </c:pt>
                <c:pt idx="923">
                  <c:v>07/09/16:11</c:v>
                </c:pt>
                <c:pt idx="924">
                  <c:v>07/09/16:12</c:v>
                </c:pt>
                <c:pt idx="925">
                  <c:v>07/09/16:13</c:v>
                </c:pt>
                <c:pt idx="926">
                  <c:v>07/09/16:14</c:v>
                </c:pt>
                <c:pt idx="927">
                  <c:v>07/09/16:15</c:v>
                </c:pt>
                <c:pt idx="928">
                  <c:v>07/09/16:16</c:v>
                </c:pt>
                <c:pt idx="929">
                  <c:v>07/09/16:17</c:v>
                </c:pt>
                <c:pt idx="930">
                  <c:v>07/09/16:18</c:v>
                </c:pt>
                <c:pt idx="931">
                  <c:v>07/09/16:19</c:v>
                </c:pt>
                <c:pt idx="932">
                  <c:v>07/09/16:20</c:v>
                </c:pt>
                <c:pt idx="933">
                  <c:v>07/09/16:21</c:v>
                </c:pt>
                <c:pt idx="934">
                  <c:v>07/09/16:22</c:v>
                </c:pt>
                <c:pt idx="935">
                  <c:v>07/09/16:23</c:v>
                </c:pt>
                <c:pt idx="936">
                  <c:v>07/10/16:0</c:v>
                </c:pt>
                <c:pt idx="937">
                  <c:v>07/10/16:1</c:v>
                </c:pt>
                <c:pt idx="938">
                  <c:v>07/10/16:2</c:v>
                </c:pt>
                <c:pt idx="939">
                  <c:v>07/10/16:3</c:v>
                </c:pt>
                <c:pt idx="940">
                  <c:v>07/10/16:4</c:v>
                </c:pt>
                <c:pt idx="941">
                  <c:v>07/10/16:5</c:v>
                </c:pt>
                <c:pt idx="942">
                  <c:v>07/10/16:6</c:v>
                </c:pt>
                <c:pt idx="943">
                  <c:v>07/10/16:7</c:v>
                </c:pt>
                <c:pt idx="944">
                  <c:v>07/10/16:8</c:v>
                </c:pt>
                <c:pt idx="945">
                  <c:v>07/10/16:9</c:v>
                </c:pt>
                <c:pt idx="946">
                  <c:v>07/10/16:10</c:v>
                </c:pt>
                <c:pt idx="947">
                  <c:v>07/10/16:11</c:v>
                </c:pt>
                <c:pt idx="948">
                  <c:v>07/10/16:12</c:v>
                </c:pt>
                <c:pt idx="949">
                  <c:v>07/10/16:13</c:v>
                </c:pt>
                <c:pt idx="950">
                  <c:v>07/10/16:14</c:v>
                </c:pt>
                <c:pt idx="951">
                  <c:v>07/10/16:15</c:v>
                </c:pt>
                <c:pt idx="952">
                  <c:v>07/10/16:16</c:v>
                </c:pt>
                <c:pt idx="953">
                  <c:v>07/10/16:17</c:v>
                </c:pt>
                <c:pt idx="954">
                  <c:v>07/10/16:18</c:v>
                </c:pt>
                <c:pt idx="955">
                  <c:v>07/10/16:19</c:v>
                </c:pt>
                <c:pt idx="956">
                  <c:v>07/10/16:20</c:v>
                </c:pt>
                <c:pt idx="957">
                  <c:v>07/10/16:21</c:v>
                </c:pt>
                <c:pt idx="958">
                  <c:v>07/10/16:22</c:v>
                </c:pt>
                <c:pt idx="959">
                  <c:v>07/10/16:23</c:v>
                </c:pt>
                <c:pt idx="960">
                  <c:v>07/11/16:0</c:v>
                </c:pt>
                <c:pt idx="961">
                  <c:v>07/11/16:1</c:v>
                </c:pt>
                <c:pt idx="962">
                  <c:v>07/11/16:2</c:v>
                </c:pt>
                <c:pt idx="963">
                  <c:v>07/11/16:3</c:v>
                </c:pt>
                <c:pt idx="964">
                  <c:v>07/11/16:4</c:v>
                </c:pt>
                <c:pt idx="965">
                  <c:v>07/11/16:5</c:v>
                </c:pt>
                <c:pt idx="966">
                  <c:v>07/11/16:6</c:v>
                </c:pt>
                <c:pt idx="967">
                  <c:v>07/11/16:7</c:v>
                </c:pt>
                <c:pt idx="968">
                  <c:v>07/11/16:8</c:v>
                </c:pt>
                <c:pt idx="969">
                  <c:v>07/11/16:9</c:v>
                </c:pt>
                <c:pt idx="970">
                  <c:v>07/11/16:10</c:v>
                </c:pt>
                <c:pt idx="971">
                  <c:v>07/11/16:11</c:v>
                </c:pt>
                <c:pt idx="972">
                  <c:v>07/11/16:12</c:v>
                </c:pt>
                <c:pt idx="973">
                  <c:v>07/11/16:13</c:v>
                </c:pt>
                <c:pt idx="974">
                  <c:v>07/11/16:14</c:v>
                </c:pt>
                <c:pt idx="975">
                  <c:v>07/11/16:15</c:v>
                </c:pt>
                <c:pt idx="976">
                  <c:v>07/11/16:16</c:v>
                </c:pt>
                <c:pt idx="977">
                  <c:v>07/11/16:17</c:v>
                </c:pt>
                <c:pt idx="978">
                  <c:v>07/11/16:18</c:v>
                </c:pt>
                <c:pt idx="979">
                  <c:v>07/11/16:19</c:v>
                </c:pt>
                <c:pt idx="980">
                  <c:v>07/11/16:20</c:v>
                </c:pt>
                <c:pt idx="981">
                  <c:v>07/11/16:21</c:v>
                </c:pt>
                <c:pt idx="982">
                  <c:v>07/11/16:22</c:v>
                </c:pt>
                <c:pt idx="983">
                  <c:v>07/11/16:23</c:v>
                </c:pt>
                <c:pt idx="984">
                  <c:v>07/12/16:0</c:v>
                </c:pt>
                <c:pt idx="985">
                  <c:v>07/12/16:1</c:v>
                </c:pt>
                <c:pt idx="986">
                  <c:v>07/12/16:2</c:v>
                </c:pt>
                <c:pt idx="987">
                  <c:v>07/12/16:3</c:v>
                </c:pt>
                <c:pt idx="988">
                  <c:v>07/12/16:4</c:v>
                </c:pt>
                <c:pt idx="989">
                  <c:v>07/12/16:5</c:v>
                </c:pt>
                <c:pt idx="990">
                  <c:v>07/12/16:6</c:v>
                </c:pt>
                <c:pt idx="991">
                  <c:v>07/12/16:7</c:v>
                </c:pt>
                <c:pt idx="992">
                  <c:v>07/12/16:8</c:v>
                </c:pt>
                <c:pt idx="993">
                  <c:v>07/12/16:9</c:v>
                </c:pt>
                <c:pt idx="994">
                  <c:v>07/12/16:10</c:v>
                </c:pt>
                <c:pt idx="995">
                  <c:v>07/12/16:11</c:v>
                </c:pt>
                <c:pt idx="996">
                  <c:v>07/12/16:12</c:v>
                </c:pt>
                <c:pt idx="997">
                  <c:v>07/12/16:13</c:v>
                </c:pt>
                <c:pt idx="998">
                  <c:v>07/12/16:14</c:v>
                </c:pt>
                <c:pt idx="999">
                  <c:v>07/12/16:15</c:v>
                </c:pt>
                <c:pt idx="1000">
                  <c:v>07/12/16:16</c:v>
                </c:pt>
                <c:pt idx="1001">
                  <c:v>07/12/16:17</c:v>
                </c:pt>
                <c:pt idx="1002">
                  <c:v>07/12/16:18</c:v>
                </c:pt>
                <c:pt idx="1003">
                  <c:v>07/12/16:19</c:v>
                </c:pt>
                <c:pt idx="1004">
                  <c:v>07/12/16:20</c:v>
                </c:pt>
                <c:pt idx="1005">
                  <c:v>07/12/16:21</c:v>
                </c:pt>
                <c:pt idx="1006">
                  <c:v>07/12/16:22</c:v>
                </c:pt>
                <c:pt idx="1007">
                  <c:v>07/12/16:23</c:v>
                </c:pt>
                <c:pt idx="1008">
                  <c:v>07/13/16:0</c:v>
                </c:pt>
                <c:pt idx="1009">
                  <c:v>07/13/16:1</c:v>
                </c:pt>
                <c:pt idx="1010">
                  <c:v>07/13/16:2</c:v>
                </c:pt>
                <c:pt idx="1011">
                  <c:v>07/13/16:3</c:v>
                </c:pt>
                <c:pt idx="1012">
                  <c:v>07/13/16:4</c:v>
                </c:pt>
                <c:pt idx="1013">
                  <c:v>07/13/16:5</c:v>
                </c:pt>
                <c:pt idx="1014">
                  <c:v>07/13/16:6</c:v>
                </c:pt>
                <c:pt idx="1015">
                  <c:v>07/13/16:7</c:v>
                </c:pt>
                <c:pt idx="1016">
                  <c:v>07/13/16:8</c:v>
                </c:pt>
                <c:pt idx="1017">
                  <c:v>07/13/16:9</c:v>
                </c:pt>
                <c:pt idx="1018">
                  <c:v>07/13/16:10</c:v>
                </c:pt>
                <c:pt idx="1019">
                  <c:v>07/13/16:11</c:v>
                </c:pt>
                <c:pt idx="1020">
                  <c:v>07/13/16:12</c:v>
                </c:pt>
                <c:pt idx="1021">
                  <c:v>07/13/16:13</c:v>
                </c:pt>
                <c:pt idx="1022">
                  <c:v>07/13/16:14</c:v>
                </c:pt>
                <c:pt idx="1023">
                  <c:v>07/13/16:15</c:v>
                </c:pt>
                <c:pt idx="1024">
                  <c:v>07/13/16:16</c:v>
                </c:pt>
                <c:pt idx="1025">
                  <c:v>07/13/16:17</c:v>
                </c:pt>
                <c:pt idx="1026">
                  <c:v>07/13/16:18</c:v>
                </c:pt>
                <c:pt idx="1027">
                  <c:v>07/13/16:19</c:v>
                </c:pt>
                <c:pt idx="1028">
                  <c:v>07/13/16:20</c:v>
                </c:pt>
                <c:pt idx="1029">
                  <c:v>07/13/16:21</c:v>
                </c:pt>
                <c:pt idx="1030">
                  <c:v>07/13/16:22</c:v>
                </c:pt>
                <c:pt idx="1031">
                  <c:v>07/13/16:23</c:v>
                </c:pt>
                <c:pt idx="1032">
                  <c:v>07/14/16:0</c:v>
                </c:pt>
                <c:pt idx="1033">
                  <c:v>07/14/16:1</c:v>
                </c:pt>
                <c:pt idx="1034">
                  <c:v>07/14/16:2</c:v>
                </c:pt>
                <c:pt idx="1035">
                  <c:v>07/14/16:3</c:v>
                </c:pt>
                <c:pt idx="1036">
                  <c:v>07/14/16:4</c:v>
                </c:pt>
                <c:pt idx="1037">
                  <c:v>07/14/16:5</c:v>
                </c:pt>
                <c:pt idx="1038">
                  <c:v>07/14/16:6</c:v>
                </c:pt>
                <c:pt idx="1039">
                  <c:v>07/14/16:7</c:v>
                </c:pt>
                <c:pt idx="1040">
                  <c:v>07/14/16:8</c:v>
                </c:pt>
                <c:pt idx="1041">
                  <c:v>07/14/16:9</c:v>
                </c:pt>
                <c:pt idx="1042">
                  <c:v>07/14/16:10</c:v>
                </c:pt>
                <c:pt idx="1043">
                  <c:v>07/14/16:11</c:v>
                </c:pt>
                <c:pt idx="1044">
                  <c:v>07/14/16:12</c:v>
                </c:pt>
                <c:pt idx="1045">
                  <c:v>07/14/16:13</c:v>
                </c:pt>
                <c:pt idx="1046">
                  <c:v>07/14/16:14</c:v>
                </c:pt>
                <c:pt idx="1047">
                  <c:v>07/14/16:15</c:v>
                </c:pt>
                <c:pt idx="1048">
                  <c:v>07/14/16:16</c:v>
                </c:pt>
                <c:pt idx="1049">
                  <c:v>07/14/16:17</c:v>
                </c:pt>
                <c:pt idx="1050">
                  <c:v>07/14/16:18</c:v>
                </c:pt>
                <c:pt idx="1051">
                  <c:v>07/14/16:19</c:v>
                </c:pt>
                <c:pt idx="1052">
                  <c:v>07/14/16:20</c:v>
                </c:pt>
                <c:pt idx="1053">
                  <c:v>07/14/16:21</c:v>
                </c:pt>
                <c:pt idx="1054">
                  <c:v>07/14/16:22</c:v>
                </c:pt>
                <c:pt idx="1055">
                  <c:v>07/14/16:23</c:v>
                </c:pt>
                <c:pt idx="1056">
                  <c:v>07/15/16:0</c:v>
                </c:pt>
                <c:pt idx="1057">
                  <c:v>07/15/16:1</c:v>
                </c:pt>
                <c:pt idx="1058">
                  <c:v>07/15/16:2</c:v>
                </c:pt>
                <c:pt idx="1059">
                  <c:v>07/15/16:3</c:v>
                </c:pt>
                <c:pt idx="1060">
                  <c:v>07/15/16:4</c:v>
                </c:pt>
                <c:pt idx="1061">
                  <c:v>07/15/16:5</c:v>
                </c:pt>
                <c:pt idx="1062">
                  <c:v>07/15/16:6</c:v>
                </c:pt>
                <c:pt idx="1063">
                  <c:v>07/15/16:7</c:v>
                </c:pt>
                <c:pt idx="1064">
                  <c:v>07/15/16:8</c:v>
                </c:pt>
                <c:pt idx="1065">
                  <c:v>07/15/16:9</c:v>
                </c:pt>
                <c:pt idx="1066">
                  <c:v>07/15/16:10</c:v>
                </c:pt>
                <c:pt idx="1067">
                  <c:v>07/15/16:11</c:v>
                </c:pt>
                <c:pt idx="1068">
                  <c:v>07/15/16:12</c:v>
                </c:pt>
                <c:pt idx="1069">
                  <c:v>07/15/16:13</c:v>
                </c:pt>
                <c:pt idx="1070">
                  <c:v>07/15/16:14</c:v>
                </c:pt>
                <c:pt idx="1071">
                  <c:v>07/15/16:15</c:v>
                </c:pt>
                <c:pt idx="1072">
                  <c:v>07/15/16:16</c:v>
                </c:pt>
                <c:pt idx="1073">
                  <c:v>07/15/16:17</c:v>
                </c:pt>
                <c:pt idx="1074">
                  <c:v>07/15/16:18</c:v>
                </c:pt>
                <c:pt idx="1075">
                  <c:v>07/15/16:19</c:v>
                </c:pt>
                <c:pt idx="1076">
                  <c:v>07/15/16:20</c:v>
                </c:pt>
                <c:pt idx="1077">
                  <c:v>07/15/16:21</c:v>
                </c:pt>
                <c:pt idx="1078">
                  <c:v>07/15/16:22</c:v>
                </c:pt>
                <c:pt idx="1079">
                  <c:v>07/15/16:23</c:v>
                </c:pt>
                <c:pt idx="1080">
                  <c:v>07/16/16:0</c:v>
                </c:pt>
                <c:pt idx="1081">
                  <c:v>07/16/16:1</c:v>
                </c:pt>
                <c:pt idx="1082">
                  <c:v>07/16/16:2</c:v>
                </c:pt>
                <c:pt idx="1083">
                  <c:v>07/16/16:3</c:v>
                </c:pt>
                <c:pt idx="1084">
                  <c:v>07/16/16:4</c:v>
                </c:pt>
                <c:pt idx="1085">
                  <c:v>07/16/16:5</c:v>
                </c:pt>
                <c:pt idx="1086">
                  <c:v>07/16/16:6</c:v>
                </c:pt>
                <c:pt idx="1087">
                  <c:v>07/16/16:7</c:v>
                </c:pt>
                <c:pt idx="1088">
                  <c:v>07/16/16:8</c:v>
                </c:pt>
                <c:pt idx="1089">
                  <c:v>07/16/16:9</c:v>
                </c:pt>
                <c:pt idx="1090">
                  <c:v>07/16/16:10</c:v>
                </c:pt>
                <c:pt idx="1091">
                  <c:v>07/16/16:11</c:v>
                </c:pt>
                <c:pt idx="1092">
                  <c:v>07/16/16:12</c:v>
                </c:pt>
                <c:pt idx="1093">
                  <c:v>07/16/16:13</c:v>
                </c:pt>
                <c:pt idx="1094">
                  <c:v>07/16/16:14</c:v>
                </c:pt>
                <c:pt idx="1095">
                  <c:v>07/16/16:15</c:v>
                </c:pt>
                <c:pt idx="1096">
                  <c:v>07/16/16:16</c:v>
                </c:pt>
                <c:pt idx="1097">
                  <c:v>07/16/16:17</c:v>
                </c:pt>
                <c:pt idx="1098">
                  <c:v>07/16/16:18</c:v>
                </c:pt>
                <c:pt idx="1099">
                  <c:v>07/16/16:19</c:v>
                </c:pt>
                <c:pt idx="1100">
                  <c:v>07/16/16:20</c:v>
                </c:pt>
                <c:pt idx="1101">
                  <c:v>07/16/16:21</c:v>
                </c:pt>
                <c:pt idx="1102">
                  <c:v>07/16/16:22</c:v>
                </c:pt>
                <c:pt idx="1103">
                  <c:v>07/16/16:23</c:v>
                </c:pt>
                <c:pt idx="1104">
                  <c:v>07/17/16:0</c:v>
                </c:pt>
                <c:pt idx="1105">
                  <c:v>07/17/16:1</c:v>
                </c:pt>
                <c:pt idx="1106">
                  <c:v>07/17/16:2</c:v>
                </c:pt>
                <c:pt idx="1107">
                  <c:v>07/17/16:3</c:v>
                </c:pt>
                <c:pt idx="1108">
                  <c:v>07/17/16:4</c:v>
                </c:pt>
                <c:pt idx="1109">
                  <c:v>07/17/16:5</c:v>
                </c:pt>
                <c:pt idx="1110">
                  <c:v>07/17/16:6</c:v>
                </c:pt>
                <c:pt idx="1111">
                  <c:v>07/17/16:7</c:v>
                </c:pt>
                <c:pt idx="1112">
                  <c:v>07/17/16:8</c:v>
                </c:pt>
                <c:pt idx="1113">
                  <c:v>07/17/16:9</c:v>
                </c:pt>
                <c:pt idx="1114">
                  <c:v>07/17/16:10</c:v>
                </c:pt>
                <c:pt idx="1115">
                  <c:v>07/17/16:11</c:v>
                </c:pt>
                <c:pt idx="1116">
                  <c:v>07/17/16:12</c:v>
                </c:pt>
                <c:pt idx="1117">
                  <c:v>07/17/16:13</c:v>
                </c:pt>
                <c:pt idx="1118">
                  <c:v>07/17/16:14</c:v>
                </c:pt>
                <c:pt idx="1119">
                  <c:v>07/17/16:15</c:v>
                </c:pt>
                <c:pt idx="1120">
                  <c:v>07/17/16:16</c:v>
                </c:pt>
                <c:pt idx="1121">
                  <c:v>07/17/16:17</c:v>
                </c:pt>
                <c:pt idx="1122">
                  <c:v>07/17/16:18</c:v>
                </c:pt>
                <c:pt idx="1123">
                  <c:v>07/17/16:19</c:v>
                </c:pt>
                <c:pt idx="1124">
                  <c:v>07/17/16:20</c:v>
                </c:pt>
                <c:pt idx="1125">
                  <c:v>07/17/16:21</c:v>
                </c:pt>
                <c:pt idx="1126">
                  <c:v>07/17/16:22</c:v>
                </c:pt>
                <c:pt idx="1127">
                  <c:v>07/17/16:23</c:v>
                </c:pt>
                <c:pt idx="1128">
                  <c:v>07/18/16:0</c:v>
                </c:pt>
                <c:pt idx="1129">
                  <c:v>07/18/16:1</c:v>
                </c:pt>
                <c:pt idx="1130">
                  <c:v>07/18/16:2</c:v>
                </c:pt>
                <c:pt idx="1131">
                  <c:v>07/18/16:3</c:v>
                </c:pt>
                <c:pt idx="1132">
                  <c:v>07/18/16:4</c:v>
                </c:pt>
                <c:pt idx="1133">
                  <c:v>07/18/16:5</c:v>
                </c:pt>
                <c:pt idx="1134">
                  <c:v>07/18/16:6</c:v>
                </c:pt>
                <c:pt idx="1135">
                  <c:v>07/18/16:7</c:v>
                </c:pt>
                <c:pt idx="1136">
                  <c:v>07/18/16:8</c:v>
                </c:pt>
                <c:pt idx="1137">
                  <c:v>07/18/16:9</c:v>
                </c:pt>
                <c:pt idx="1138">
                  <c:v>07/18/16:10</c:v>
                </c:pt>
                <c:pt idx="1139">
                  <c:v>07/18/16:11</c:v>
                </c:pt>
                <c:pt idx="1140">
                  <c:v>07/18/16:12</c:v>
                </c:pt>
                <c:pt idx="1141">
                  <c:v>07/18/16:13</c:v>
                </c:pt>
                <c:pt idx="1142">
                  <c:v>07/18/16:14</c:v>
                </c:pt>
                <c:pt idx="1143">
                  <c:v>07/18/16:15</c:v>
                </c:pt>
                <c:pt idx="1144">
                  <c:v>07/18/16:16</c:v>
                </c:pt>
                <c:pt idx="1145">
                  <c:v>07/18/16:17</c:v>
                </c:pt>
                <c:pt idx="1146">
                  <c:v>07/18/16:18</c:v>
                </c:pt>
                <c:pt idx="1147">
                  <c:v>07/18/16:19</c:v>
                </c:pt>
                <c:pt idx="1148">
                  <c:v>07/18/16:20</c:v>
                </c:pt>
                <c:pt idx="1149">
                  <c:v>07/18/16:21</c:v>
                </c:pt>
                <c:pt idx="1150">
                  <c:v>07/18/16:22</c:v>
                </c:pt>
                <c:pt idx="1151">
                  <c:v>07/18/16:23</c:v>
                </c:pt>
                <c:pt idx="1152">
                  <c:v>07/19/16:0</c:v>
                </c:pt>
                <c:pt idx="1153">
                  <c:v>07/19/16:1</c:v>
                </c:pt>
                <c:pt idx="1154">
                  <c:v>07/19/16:2</c:v>
                </c:pt>
                <c:pt idx="1155">
                  <c:v>07/19/16:3</c:v>
                </c:pt>
                <c:pt idx="1156">
                  <c:v>07/19/16:4</c:v>
                </c:pt>
                <c:pt idx="1157">
                  <c:v>07/19/16:5</c:v>
                </c:pt>
                <c:pt idx="1158">
                  <c:v>07/19/16:6</c:v>
                </c:pt>
                <c:pt idx="1159">
                  <c:v>07/19/16:7</c:v>
                </c:pt>
                <c:pt idx="1160">
                  <c:v>07/19/16:8</c:v>
                </c:pt>
                <c:pt idx="1161">
                  <c:v>07/19/16:9</c:v>
                </c:pt>
                <c:pt idx="1162">
                  <c:v>07/19/16:10</c:v>
                </c:pt>
                <c:pt idx="1163">
                  <c:v>07/19/16:11</c:v>
                </c:pt>
                <c:pt idx="1164">
                  <c:v>07/19/16:12</c:v>
                </c:pt>
                <c:pt idx="1165">
                  <c:v>07/19/16:13</c:v>
                </c:pt>
                <c:pt idx="1166">
                  <c:v>07/19/16:14</c:v>
                </c:pt>
                <c:pt idx="1167">
                  <c:v>07/19/16:15</c:v>
                </c:pt>
                <c:pt idx="1168">
                  <c:v>07/19/16:16</c:v>
                </c:pt>
                <c:pt idx="1169">
                  <c:v>07/19/16:17</c:v>
                </c:pt>
                <c:pt idx="1170">
                  <c:v>07/19/16:18</c:v>
                </c:pt>
                <c:pt idx="1171">
                  <c:v>07/19/16:19</c:v>
                </c:pt>
                <c:pt idx="1172">
                  <c:v>07/19/16:20</c:v>
                </c:pt>
                <c:pt idx="1173">
                  <c:v>07/19/16:21</c:v>
                </c:pt>
                <c:pt idx="1174">
                  <c:v>07/19/16:22</c:v>
                </c:pt>
                <c:pt idx="1175">
                  <c:v>07/19/16:23</c:v>
                </c:pt>
                <c:pt idx="1176">
                  <c:v>07/20/16:0</c:v>
                </c:pt>
                <c:pt idx="1177">
                  <c:v>07/20/16:1</c:v>
                </c:pt>
                <c:pt idx="1178">
                  <c:v>07/20/16:2</c:v>
                </c:pt>
                <c:pt idx="1179">
                  <c:v>07/20/16:3</c:v>
                </c:pt>
                <c:pt idx="1180">
                  <c:v>07/20/16:4</c:v>
                </c:pt>
                <c:pt idx="1181">
                  <c:v>07/20/16:5</c:v>
                </c:pt>
                <c:pt idx="1182">
                  <c:v>07/20/16:6</c:v>
                </c:pt>
                <c:pt idx="1183">
                  <c:v>07/20/16:7</c:v>
                </c:pt>
                <c:pt idx="1184">
                  <c:v>07/20/16:8</c:v>
                </c:pt>
                <c:pt idx="1185">
                  <c:v>07/20/16:9</c:v>
                </c:pt>
                <c:pt idx="1186">
                  <c:v>07/20/16:10</c:v>
                </c:pt>
                <c:pt idx="1187">
                  <c:v>07/20/16:11</c:v>
                </c:pt>
                <c:pt idx="1188">
                  <c:v>07/20/16:12</c:v>
                </c:pt>
                <c:pt idx="1189">
                  <c:v>07/20/16:13</c:v>
                </c:pt>
                <c:pt idx="1190">
                  <c:v>07/20/16:14</c:v>
                </c:pt>
                <c:pt idx="1191">
                  <c:v>07/20/16:15</c:v>
                </c:pt>
                <c:pt idx="1192">
                  <c:v>07/20/16:16</c:v>
                </c:pt>
                <c:pt idx="1193">
                  <c:v>07/20/16:17</c:v>
                </c:pt>
                <c:pt idx="1194">
                  <c:v>07/20/16:18</c:v>
                </c:pt>
                <c:pt idx="1195">
                  <c:v>07/20/16:19</c:v>
                </c:pt>
                <c:pt idx="1196">
                  <c:v>07/20/16:20</c:v>
                </c:pt>
                <c:pt idx="1197">
                  <c:v>07/20/16:21</c:v>
                </c:pt>
                <c:pt idx="1198">
                  <c:v>07/20/16:22</c:v>
                </c:pt>
                <c:pt idx="1199">
                  <c:v>07/20/16:23</c:v>
                </c:pt>
                <c:pt idx="1200">
                  <c:v>07/21/16:0</c:v>
                </c:pt>
                <c:pt idx="1201">
                  <c:v>07/21/16:1</c:v>
                </c:pt>
                <c:pt idx="1202">
                  <c:v>07/21/16:2</c:v>
                </c:pt>
                <c:pt idx="1203">
                  <c:v>07/21/16:3</c:v>
                </c:pt>
                <c:pt idx="1204">
                  <c:v>07/21/16:4</c:v>
                </c:pt>
                <c:pt idx="1205">
                  <c:v>07/21/16:5</c:v>
                </c:pt>
                <c:pt idx="1206">
                  <c:v>07/21/16:6</c:v>
                </c:pt>
                <c:pt idx="1207">
                  <c:v>07/21/16:7</c:v>
                </c:pt>
                <c:pt idx="1208">
                  <c:v>07/21/16:8</c:v>
                </c:pt>
                <c:pt idx="1209">
                  <c:v>07/21/16:9</c:v>
                </c:pt>
                <c:pt idx="1210">
                  <c:v>07/21/16:10</c:v>
                </c:pt>
                <c:pt idx="1211">
                  <c:v>07/21/16:11</c:v>
                </c:pt>
                <c:pt idx="1212">
                  <c:v>07/21/16:12</c:v>
                </c:pt>
                <c:pt idx="1213">
                  <c:v>07/21/16:13</c:v>
                </c:pt>
                <c:pt idx="1214">
                  <c:v>07/21/16:14</c:v>
                </c:pt>
                <c:pt idx="1215">
                  <c:v>07/21/16:15</c:v>
                </c:pt>
                <c:pt idx="1216">
                  <c:v>07/21/16:16</c:v>
                </c:pt>
                <c:pt idx="1217">
                  <c:v>07/21/16:17</c:v>
                </c:pt>
                <c:pt idx="1218">
                  <c:v>07/21/16:18</c:v>
                </c:pt>
                <c:pt idx="1219">
                  <c:v>07/21/16:19</c:v>
                </c:pt>
                <c:pt idx="1220">
                  <c:v>07/21/16:20</c:v>
                </c:pt>
                <c:pt idx="1221">
                  <c:v>07/21/16:21</c:v>
                </c:pt>
                <c:pt idx="1222">
                  <c:v>07/21/16:22</c:v>
                </c:pt>
                <c:pt idx="1223">
                  <c:v>07/21/16:23</c:v>
                </c:pt>
                <c:pt idx="1224">
                  <c:v>07/22/16:0</c:v>
                </c:pt>
                <c:pt idx="1225">
                  <c:v>07/22/16:1</c:v>
                </c:pt>
                <c:pt idx="1226">
                  <c:v>07/22/16:2</c:v>
                </c:pt>
                <c:pt idx="1227">
                  <c:v>07/22/16:3</c:v>
                </c:pt>
                <c:pt idx="1228">
                  <c:v>07/22/16:4</c:v>
                </c:pt>
                <c:pt idx="1229">
                  <c:v>07/22/16:5</c:v>
                </c:pt>
                <c:pt idx="1230">
                  <c:v>07/22/16:6</c:v>
                </c:pt>
                <c:pt idx="1231">
                  <c:v>07/22/16:7</c:v>
                </c:pt>
                <c:pt idx="1232">
                  <c:v>07/22/16:8</c:v>
                </c:pt>
                <c:pt idx="1233">
                  <c:v>07/22/16:9</c:v>
                </c:pt>
                <c:pt idx="1234">
                  <c:v>07/22/16:10</c:v>
                </c:pt>
                <c:pt idx="1235">
                  <c:v>07/22/16:11</c:v>
                </c:pt>
                <c:pt idx="1236">
                  <c:v>07/22/16:12</c:v>
                </c:pt>
                <c:pt idx="1237">
                  <c:v>07/22/16:13</c:v>
                </c:pt>
                <c:pt idx="1238">
                  <c:v>07/22/16:14</c:v>
                </c:pt>
                <c:pt idx="1239">
                  <c:v>07/22/16:15</c:v>
                </c:pt>
                <c:pt idx="1240">
                  <c:v>07/22/16:16</c:v>
                </c:pt>
                <c:pt idx="1241">
                  <c:v>07/22/16:17</c:v>
                </c:pt>
                <c:pt idx="1242">
                  <c:v>07/22/16:18</c:v>
                </c:pt>
                <c:pt idx="1243">
                  <c:v>07/22/16:19</c:v>
                </c:pt>
                <c:pt idx="1244">
                  <c:v>07/22/16:20</c:v>
                </c:pt>
                <c:pt idx="1245">
                  <c:v>07/22/16:21</c:v>
                </c:pt>
                <c:pt idx="1246">
                  <c:v>07/22/16:22</c:v>
                </c:pt>
                <c:pt idx="1247">
                  <c:v>07/22/16:23</c:v>
                </c:pt>
                <c:pt idx="1248">
                  <c:v>07/23/16:0</c:v>
                </c:pt>
                <c:pt idx="1249">
                  <c:v>07/23/16:1</c:v>
                </c:pt>
                <c:pt idx="1250">
                  <c:v>07/23/16:2</c:v>
                </c:pt>
                <c:pt idx="1251">
                  <c:v>07/23/16:3</c:v>
                </c:pt>
                <c:pt idx="1252">
                  <c:v>07/23/16:4</c:v>
                </c:pt>
                <c:pt idx="1253">
                  <c:v>07/23/16:5</c:v>
                </c:pt>
                <c:pt idx="1254">
                  <c:v>07/23/16:6</c:v>
                </c:pt>
                <c:pt idx="1255">
                  <c:v>07/23/16:7</c:v>
                </c:pt>
                <c:pt idx="1256">
                  <c:v>07/23/16:8</c:v>
                </c:pt>
                <c:pt idx="1257">
                  <c:v>07/23/16:9</c:v>
                </c:pt>
                <c:pt idx="1258">
                  <c:v>07/23/16:10</c:v>
                </c:pt>
                <c:pt idx="1259">
                  <c:v>07/23/16:11</c:v>
                </c:pt>
                <c:pt idx="1260">
                  <c:v>07/23/16:12</c:v>
                </c:pt>
                <c:pt idx="1261">
                  <c:v>07/23/16:13</c:v>
                </c:pt>
                <c:pt idx="1262">
                  <c:v>07/23/16:14</c:v>
                </c:pt>
                <c:pt idx="1263">
                  <c:v>07/23/16:15</c:v>
                </c:pt>
                <c:pt idx="1264">
                  <c:v>07/23/16:16</c:v>
                </c:pt>
                <c:pt idx="1265">
                  <c:v>07/23/16:17</c:v>
                </c:pt>
                <c:pt idx="1266">
                  <c:v>07/23/16:18</c:v>
                </c:pt>
                <c:pt idx="1267">
                  <c:v>07/23/16:19</c:v>
                </c:pt>
                <c:pt idx="1268">
                  <c:v>07/23/16:20</c:v>
                </c:pt>
                <c:pt idx="1269">
                  <c:v>07/23/16:21</c:v>
                </c:pt>
                <c:pt idx="1270">
                  <c:v>07/23/16:22</c:v>
                </c:pt>
                <c:pt idx="1271">
                  <c:v>07/23/16:23</c:v>
                </c:pt>
                <c:pt idx="1272">
                  <c:v>07/24/16:0</c:v>
                </c:pt>
                <c:pt idx="1273">
                  <c:v>07/24/16:1</c:v>
                </c:pt>
                <c:pt idx="1274">
                  <c:v>07/24/16:2</c:v>
                </c:pt>
                <c:pt idx="1275">
                  <c:v>07/24/16:3</c:v>
                </c:pt>
                <c:pt idx="1276">
                  <c:v>07/24/16:4</c:v>
                </c:pt>
                <c:pt idx="1277">
                  <c:v>07/24/16:5</c:v>
                </c:pt>
                <c:pt idx="1278">
                  <c:v>07/24/16:6</c:v>
                </c:pt>
                <c:pt idx="1279">
                  <c:v>07/24/16:7</c:v>
                </c:pt>
                <c:pt idx="1280">
                  <c:v>07/24/16:8</c:v>
                </c:pt>
                <c:pt idx="1281">
                  <c:v>07/24/16:9</c:v>
                </c:pt>
                <c:pt idx="1282">
                  <c:v>07/24/16:10</c:v>
                </c:pt>
                <c:pt idx="1283">
                  <c:v>07/24/16:11</c:v>
                </c:pt>
                <c:pt idx="1284">
                  <c:v>07/24/16:12</c:v>
                </c:pt>
                <c:pt idx="1285">
                  <c:v>07/24/16:13</c:v>
                </c:pt>
                <c:pt idx="1286">
                  <c:v>07/24/16:14</c:v>
                </c:pt>
                <c:pt idx="1287">
                  <c:v>07/24/16:15</c:v>
                </c:pt>
                <c:pt idx="1288">
                  <c:v>07/24/16:16</c:v>
                </c:pt>
                <c:pt idx="1289">
                  <c:v>07/24/16:17</c:v>
                </c:pt>
                <c:pt idx="1290">
                  <c:v>07/24/16:18</c:v>
                </c:pt>
                <c:pt idx="1291">
                  <c:v>07/24/16:19</c:v>
                </c:pt>
                <c:pt idx="1292">
                  <c:v>07/24/16:20</c:v>
                </c:pt>
                <c:pt idx="1293">
                  <c:v>07/24/16:21</c:v>
                </c:pt>
                <c:pt idx="1294">
                  <c:v>07/24/16:22</c:v>
                </c:pt>
                <c:pt idx="1295">
                  <c:v>07/24/16:23</c:v>
                </c:pt>
                <c:pt idx="1296">
                  <c:v>07/25/16:0</c:v>
                </c:pt>
                <c:pt idx="1297">
                  <c:v>07/25/16:1</c:v>
                </c:pt>
                <c:pt idx="1298">
                  <c:v>07/25/16:2</c:v>
                </c:pt>
                <c:pt idx="1299">
                  <c:v>07/25/16:3</c:v>
                </c:pt>
                <c:pt idx="1300">
                  <c:v>07/25/16:4</c:v>
                </c:pt>
                <c:pt idx="1301">
                  <c:v>07/25/16:5</c:v>
                </c:pt>
                <c:pt idx="1302">
                  <c:v>07/25/16:6</c:v>
                </c:pt>
                <c:pt idx="1303">
                  <c:v>07/25/16:7</c:v>
                </c:pt>
                <c:pt idx="1304">
                  <c:v>07/25/16:8</c:v>
                </c:pt>
                <c:pt idx="1305">
                  <c:v>07/25/16:9</c:v>
                </c:pt>
                <c:pt idx="1306">
                  <c:v>07/25/16:10</c:v>
                </c:pt>
                <c:pt idx="1307">
                  <c:v>07/25/16:11</c:v>
                </c:pt>
                <c:pt idx="1308">
                  <c:v>07/25/16:12</c:v>
                </c:pt>
                <c:pt idx="1309">
                  <c:v>07/25/16:13</c:v>
                </c:pt>
                <c:pt idx="1310">
                  <c:v>07/25/16:14</c:v>
                </c:pt>
                <c:pt idx="1311">
                  <c:v>07/25/16:15</c:v>
                </c:pt>
                <c:pt idx="1312">
                  <c:v>07/25/16:16</c:v>
                </c:pt>
                <c:pt idx="1313">
                  <c:v>07/25/16:17</c:v>
                </c:pt>
                <c:pt idx="1314">
                  <c:v>07/25/16:18</c:v>
                </c:pt>
                <c:pt idx="1315">
                  <c:v>07/25/16:19</c:v>
                </c:pt>
                <c:pt idx="1316">
                  <c:v>07/25/16:20</c:v>
                </c:pt>
                <c:pt idx="1317">
                  <c:v>07/25/16:21</c:v>
                </c:pt>
                <c:pt idx="1318">
                  <c:v>07/25/16:22</c:v>
                </c:pt>
                <c:pt idx="1319">
                  <c:v>07/25/16:23</c:v>
                </c:pt>
                <c:pt idx="1320">
                  <c:v>07/26/16:0</c:v>
                </c:pt>
                <c:pt idx="1321">
                  <c:v>07/26/16:1</c:v>
                </c:pt>
                <c:pt idx="1322">
                  <c:v>07/26/16:2</c:v>
                </c:pt>
                <c:pt idx="1323">
                  <c:v>07/26/16:3</c:v>
                </c:pt>
                <c:pt idx="1324">
                  <c:v>07/26/16:4</c:v>
                </c:pt>
                <c:pt idx="1325">
                  <c:v>07/26/16:5</c:v>
                </c:pt>
                <c:pt idx="1326">
                  <c:v>07/26/16:6</c:v>
                </c:pt>
                <c:pt idx="1327">
                  <c:v>07/26/16:7</c:v>
                </c:pt>
                <c:pt idx="1328">
                  <c:v>07/26/16:8</c:v>
                </c:pt>
                <c:pt idx="1329">
                  <c:v>07/26/16:9</c:v>
                </c:pt>
                <c:pt idx="1330">
                  <c:v>07/26/16:10</c:v>
                </c:pt>
                <c:pt idx="1331">
                  <c:v>07/26/16:11</c:v>
                </c:pt>
                <c:pt idx="1332">
                  <c:v>07/26/16:12</c:v>
                </c:pt>
                <c:pt idx="1333">
                  <c:v>07/26/16:13</c:v>
                </c:pt>
                <c:pt idx="1334">
                  <c:v>07/26/16:14</c:v>
                </c:pt>
                <c:pt idx="1335">
                  <c:v>07/26/16:15</c:v>
                </c:pt>
                <c:pt idx="1336">
                  <c:v>07/26/16:16</c:v>
                </c:pt>
                <c:pt idx="1337">
                  <c:v>07/26/16:17</c:v>
                </c:pt>
                <c:pt idx="1338">
                  <c:v>07/26/16:18</c:v>
                </c:pt>
                <c:pt idx="1339">
                  <c:v>07/26/16:19</c:v>
                </c:pt>
                <c:pt idx="1340">
                  <c:v>07/26/16:20</c:v>
                </c:pt>
                <c:pt idx="1341">
                  <c:v>07/26/16:21</c:v>
                </c:pt>
                <c:pt idx="1342">
                  <c:v>07/26/16:22</c:v>
                </c:pt>
                <c:pt idx="1343">
                  <c:v>07/26/16:23</c:v>
                </c:pt>
                <c:pt idx="1344">
                  <c:v>07/27/16:0</c:v>
                </c:pt>
                <c:pt idx="1345">
                  <c:v>07/27/16:1</c:v>
                </c:pt>
                <c:pt idx="1346">
                  <c:v>07/27/16:2</c:v>
                </c:pt>
                <c:pt idx="1347">
                  <c:v>07/27/16:3</c:v>
                </c:pt>
                <c:pt idx="1348">
                  <c:v>07/27/16:4</c:v>
                </c:pt>
                <c:pt idx="1349">
                  <c:v>07/27/16:5</c:v>
                </c:pt>
                <c:pt idx="1350">
                  <c:v>07/27/16:6</c:v>
                </c:pt>
                <c:pt idx="1351">
                  <c:v>07/27/16:7</c:v>
                </c:pt>
                <c:pt idx="1352">
                  <c:v>07/27/16:8</c:v>
                </c:pt>
                <c:pt idx="1353">
                  <c:v>07/27/16:9</c:v>
                </c:pt>
                <c:pt idx="1354">
                  <c:v>07/27/16:10</c:v>
                </c:pt>
                <c:pt idx="1355">
                  <c:v>07/27/16:11</c:v>
                </c:pt>
                <c:pt idx="1356">
                  <c:v>07/27/16:12</c:v>
                </c:pt>
                <c:pt idx="1357">
                  <c:v>07/27/16:13</c:v>
                </c:pt>
                <c:pt idx="1358">
                  <c:v>07/27/16:14</c:v>
                </c:pt>
                <c:pt idx="1359">
                  <c:v>07/27/16:15</c:v>
                </c:pt>
                <c:pt idx="1360">
                  <c:v>07/27/16:16</c:v>
                </c:pt>
                <c:pt idx="1361">
                  <c:v>07/27/16:17</c:v>
                </c:pt>
                <c:pt idx="1362">
                  <c:v>07/27/16:18</c:v>
                </c:pt>
                <c:pt idx="1363">
                  <c:v>07/27/16:19</c:v>
                </c:pt>
                <c:pt idx="1364">
                  <c:v>07/27/16:20</c:v>
                </c:pt>
                <c:pt idx="1365">
                  <c:v>07/27/16:21</c:v>
                </c:pt>
                <c:pt idx="1366">
                  <c:v>07/27/16:22</c:v>
                </c:pt>
                <c:pt idx="1367">
                  <c:v>07/27/16:23</c:v>
                </c:pt>
                <c:pt idx="1368">
                  <c:v>07/28/16:0</c:v>
                </c:pt>
                <c:pt idx="1369">
                  <c:v>07/28/16:1</c:v>
                </c:pt>
                <c:pt idx="1370">
                  <c:v>07/28/16:2</c:v>
                </c:pt>
                <c:pt idx="1371">
                  <c:v>07/28/16:3</c:v>
                </c:pt>
                <c:pt idx="1372">
                  <c:v>07/28/16:4</c:v>
                </c:pt>
                <c:pt idx="1373">
                  <c:v>07/28/16:5</c:v>
                </c:pt>
                <c:pt idx="1374">
                  <c:v>07/28/16:6</c:v>
                </c:pt>
                <c:pt idx="1375">
                  <c:v>07/28/16:7</c:v>
                </c:pt>
                <c:pt idx="1376">
                  <c:v>07/28/16:8</c:v>
                </c:pt>
                <c:pt idx="1377">
                  <c:v>07/28/16:9</c:v>
                </c:pt>
                <c:pt idx="1378">
                  <c:v>07/28/16:10</c:v>
                </c:pt>
                <c:pt idx="1379">
                  <c:v>07/28/16:11</c:v>
                </c:pt>
                <c:pt idx="1380">
                  <c:v>07/28/16:12</c:v>
                </c:pt>
                <c:pt idx="1381">
                  <c:v>07/28/16:13</c:v>
                </c:pt>
                <c:pt idx="1382">
                  <c:v>07/28/16:14</c:v>
                </c:pt>
                <c:pt idx="1383">
                  <c:v>07/28/16:15</c:v>
                </c:pt>
                <c:pt idx="1384">
                  <c:v>07/28/16:16</c:v>
                </c:pt>
                <c:pt idx="1385">
                  <c:v>07/28/16:17</c:v>
                </c:pt>
                <c:pt idx="1386">
                  <c:v>07/28/16:18</c:v>
                </c:pt>
                <c:pt idx="1387">
                  <c:v>07/28/16:19</c:v>
                </c:pt>
                <c:pt idx="1388">
                  <c:v>07/28/16:20</c:v>
                </c:pt>
                <c:pt idx="1389">
                  <c:v>07/28/16:21</c:v>
                </c:pt>
                <c:pt idx="1390">
                  <c:v>07/28/16:22</c:v>
                </c:pt>
                <c:pt idx="1391">
                  <c:v>07/28/16:23</c:v>
                </c:pt>
                <c:pt idx="1392">
                  <c:v>07/29/16:0</c:v>
                </c:pt>
                <c:pt idx="1393">
                  <c:v>07/29/16:1</c:v>
                </c:pt>
                <c:pt idx="1394">
                  <c:v>07/29/16:2</c:v>
                </c:pt>
                <c:pt idx="1395">
                  <c:v>07/29/16:3</c:v>
                </c:pt>
                <c:pt idx="1396">
                  <c:v>07/29/16:4</c:v>
                </c:pt>
                <c:pt idx="1397">
                  <c:v>07/29/16:5</c:v>
                </c:pt>
                <c:pt idx="1398">
                  <c:v>07/29/16:6</c:v>
                </c:pt>
                <c:pt idx="1399">
                  <c:v>07/29/16:7</c:v>
                </c:pt>
                <c:pt idx="1400">
                  <c:v>07/29/16:8</c:v>
                </c:pt>
                <c:pt idx="1401">
                  <c:v>07/29/16:9</c:v>
                </c:pt>
                <c:pt idx="1402">
                  <c:v>07/29/16:10</c:v>
                </c:pt>
                <c:pt idx="1403">
                  <c:v>07/29/16:11</c:v>
                </c:pt>
                <c:pt idx="1404">
                  <c:v>07/29/16:12</c:v>
                </c:pt>
                <c:pt idx="1405">
                  <c:v>07/29/16:13</c:v>
                </c:pt>
                <c:pt idx="1406">
                  <c:v>07/29/16:14</c:v>
                </c:pt>
                <c:pt idx="1407">
                  <c:v>07/29/16:15</c:v>
                </c:pt>
                <c:pt idx="1408">
                  <c:v>07/29/16:16</c:v>
                </c:pt>
                <c:pt idx="1409">
                  <c:v>07/29/16:17</c:v>
                </c:pt>
                <c:pt idx="1410">
                  <c:v>07/29/16:18</c:v>
                </c:pt>
                <c:pt idx="1411">
                  <c:v>07/29/16:19</c:v>
                </c:pt>
                <c:pt idx="1412">
                  <c:v>07/29/16:20</c:v>
                </c:pt>
                <c:pt idx="1413">
                  <c:v>07/29/16:21</c:v>
                </c:pt>
                <c:pt idx="1414">
                  <c:v>07/29/16:22</c:v>
                </c:pt>
                <c:pt idx="1415">
                  <c:v>07/29/16:23</c:v>
                </c:pt>
                <c:pt idx="1416">
                  <c:v>07/30/16:0</c:v>
                </c:pt>
                <c:pt idx="1417">
                  <c:v>07/30/16:1</c:v>
                </c:pt>
                <c:pt idx="1418">
                  <c:v>07/30/16:2</c:v>
                </c:pt>
                <c:pt idx="1419">
                  <c:v>07/30/16:3</c:v>
                </c:pt>
                <c:pt idx="1420">
                  <c:v>07/30/16:4</c:v>
                </c:pt>
                <c:pt idx="1421">
                  <c:v>07/30/16:5</c:v>
                </c:pt>
                <c:pt idx="1422">
                  <c:v>07/30/16:6</c:v>
                </c:pt>
                <c:pt idx="1423">
                  <c:v>07/30/16:7</c:v>
                </c:pt>
                <c:pt idx="1424">
                  <c:v>07/30/16:8</c:v>
                </c:pt>
                <c:pt idx="1425">
                  <c:v>07/30/16:9</c:v>
                </c:pt>
                <c:pt idx="1426">
                  <c:v>07/30/16:10</c:v>
                </c:pt>
                <c:pt idx="1427">
                  <c:v>07/30/16:11</c:v>
                </c:pt>
                <c:pt idx="1428">
                  <c:v>07/30/16:12</c:v>
                </c:pt>
                <c:pt idx="1429">
                  <c:v>07/30/16:13</c:v>
                </c:pt>
                <c:pt idx="1430">
                  <c:v>07/30/16:14</c:v>
                </c:pt>
                <c:pt idx="1431">
                  <c:v>07/30/16:15</c:v>
                </c:pt>
                <c:pt idx="1432">
                  <c:v>07/30/16:16</c:v>
                </c:pt>
                <c:pt idx="1433">
                  <c:v>07/30/16:17</c:v>
                </c:pt>
                <c:pt idx="1434">
                  <c:v>07/30/16:18</c:v>
                </c:pt>
                <c:pt idx="1435">
                  <c:v>07/30/16:19</c:v>
                </c:pt>
                <c:pt idx="1436">
                  <c:v>07/30/16:20</c:v>
                </c:pt>
                <c:pt idx="1437">
                  <c:v>07/30/16:21</c:v>
                </c:pt>
                <c:pt idx="1438">
                  <c:v>07/30/16:22</c:v>
                </c:pt>
                <c:pt idx="1439">
                  <c:v>07/30/16:23</c:v>
                </c:pt>
                <c:pt idx="1440">
                  <c:v>07/31/16:0</c:v>
                </c:pt>
                <c:pt idx="1441">
                  <c:v>07/31/16:1</c:v>
                </c:pt>
                <c:pt idx="1442">
                  <c:v>07/31/16:2</c:v>
                </c:pt>
                <c:pt idx="1443">
                  <c:v>07/31/16:3</c:v>
                </c:pt>
                <c:pt idx="1444">
                  <c:v>07/31/16:4</c:v>
                </c:pt>
                <c:pt idx="1445">
                  <c:v>07/31/16:5</c:v>
                </c:pt>
                <c:pt idx="1446">
                  <c:v>07/31/16:6</c:v>
                </c:pt>
                <c:pt idx="1447">
                  <c:v>07/31/16:7</c:v>
                </c:pt>
                <c:pt idx="1448">
                  <c:v>07/31/16:8</c:v>
                </c:pt>
                <c:pt idx="1449">
                  <c:v>07/31/16:9</c:v>
                </c:pt>
                <c:pt idx="1450">
                  <c:v>07/31/16:10</c:v>
                </c:pt>
                <c:pt idx="1451">
                  <c:v>07/31/16:11</c:v>
                </c:pt>
                <c:pt idx="1452">
                  <c:v>07/31/16:12</c:v>
                </c:pt>
                <c:pt idx="1453">
                  <c:v>07/31/16:13</c:v>
                </c:pt>
                <c:pt idx="1454">
                  <c:v>07/31/16:14</c:v>
                </c:pt>
                <c:pt idx="1455">
                  <c:v>07/31/16:15</c:v>
                </c:pt>
                <c:pt idx="1456">
                  <c:v>07/31/16:16</c:v>
                </c:pt>
                <c:pt idx="1457">
                  <c:v>07/31/16:17</c:v>
                </c:pt>
                <c:pt idx="1458">
                  <c:v>07/31/16:18</c:v>
                </c:pt>
                <c:pt idx="1459">
                  <c:v>07/31/16:19</c:v>
                </c:pt>
                <c:pt idx="1460">
                  <c:v>07/31/16:20</c:v>
                </c:pt>
                <c:pt idx="1461">
                  <c:v>07/31/16:21</c:v>
                </c:pt>
                <c:pt idx="1462">
                  <c:v>07/31/16:22</c:v>
                </c:pt>
                <c:pt idx="1463">
                  <c:v>07/31/16:23</c:v>
                </c:pt>
                <c:pt idx="1464">
                  <c:v>08/01/16:0</c:v>
                </c:pt>
                <c:pt idx="1465">
                  <c:v>08/01/16:1</c:v>
                </c:pt>
                <c:pt idx="1466">
                  <c:v>08/01/16:2</c:v>
                </c:pt>
                <c:pt idx="1467">
                  <c:v>08/01/16:3</c:v>
                </c:pt>
                <c:pt idx="1468">
                  <c:v>08/01/16:4</c:v>
                </c:pt>
                <c:pt idx="1469">
                  <c:v>08/01/16:5</c:v>
                </c:pt>
                <c:pt idx="1470">
                  <c:v>08/01/16:6</c:v>
                </c:pt>
                <c:pt idx="1471">
                  <c:v>08/01/16:7</c:v>
                </c:pt>
                <c:pt idx="1472">
                  <c:v>08/01/16:8</c:v>
                </c:pt>
                <c:pt idx="1473">
                  <c:v>08/01/16:9</c:v>
                </c:pt>
                <c:pt idx="1474">
                  <c:v>08/01/16:10</c:v>
                </c:pt>
                <c:pt idx="1475">
                  <c:v>08/01/16:11</c:v>
                </c:pt>
                <c:pt idx="1476">
                  <c:v>08/01/16:12</c:v>
                </c:pt>
                <c:pt idx="1477">
                  <c:v>08/01/16:13</c:v>
                </c:pt>
                <c:pt idx="1478">
                  <c:v>08/01/16:14</c:v>
                </c:pt>
                <c:pt idx="1479">
                  <c:v>08/01/16:15</c:v>
                </c:pt>
                <c:pt idx="1480">
                  <c:v>08/01/16:16</c:v>
                </c:pt>
                <c:pt idx="1481">
                  <c:v>08/01/16:17</c:v>
                </c:pt>
                <c:pt idx="1482">
                  <c:v>08/01/16:18</c:v>
                </c:pt>
                <c:pt idx="1483">
                  <c:v>08/01/16:19</c:v>
                </c:pt>
                <c:pt idx="1484">
                  <c:v>08/01/16:20</c:v>
                </c:pt>
                <c:pt idx="1485">
                  <c:v>08/01/16:21</c:v>
                </c:pt>
                <c:pt idx="1486">
                  <c:v>08/01/16:22</c:v>
                </c:pt>
                <c:pt idx="1487">
                  <c:v>08/01/16:23</c:v>
                </c:pt>
                <c:pt idx="1488">
                  <c:v>08/02/16:0</c:v>
                </c:pt>
                <c:pt idx="1489">
                  <c:v>08/02/16:1</c:v>
                </c:pt>
                <c:pt idx="1490">
                  <c:v>08/02/16:2</c:v>
                </c:pt>
                <c:pt idx="1491">
                  <c:v>08/02/16:3</c:v>
                </c:pt>
                <c:pt idx="1492">
                  <c:v>08/02/16:4</c:v>
                </c:pt>
                <c:pt idx="1493">
                  <c:v>08/02/16:5</c:v>
                </c:pt>
                <c:pt idx="1494">
                  <c:v>08/02/16:6</c:v>
                </c:pt>
                <c:pt idx="1495">
                  <c:v>08/02/16:7</c:v>
                </c:pt>
                <c:pt idx="1496">
                  <c:v>08/02/16:8</c:v>
                </c:pt>
                <c:pt idx="1497">
                  <c:v>08/02/16:9</c:v>
                </c:pt>
                <c:pt idx="1498">
                  <c:v>08/02/16:10</c:v>
                </c:pt>
                <c:pt idx="1499">
                  <c:v>08/02/16:11</c:v>
                </c:pt>
                <c:pt idx="1500">
                  <c:v>08/02/16:12</c:v>
                </c:pt>
                <c:pt idx="1501">
                  <c:v>08/02/16:13</c:v>
                </c:pt>
                <c:pt idx="1502">
                  <c:v>08/02/16:14</c:v>
                </c:pt>
                <c:pt idx="1503">
                  <c:v>08/02/16:15</c:v>
                </c:pt>
                <c:pt idx="1504">
                  <c:v>08/02/16:16</c:v>
                </c:pt>
                <c:pt idx="1505">
                  <c:v>08/02/16:17</c:v>
                </c:pt>
                <c:pt idx="1506">
                  <c:v>08/02/16:18</c:v>
                </c:pt>
                <c:pt idx="1507">
                  <c:v>08/02/16:19</c:v>
                </c:pt>
                <c:pt idx="1508">
                  <c:v>08/02/16:20</c:v>
                </c:pt>
                <c:pt idx="1509">
                  <c:v>08/02/16:21</c:v>
                </c:pt>
                <c:pt idx="1510">
                  <c:v>08/02/16:22</c:v>
                </c:pt>
                <c:pt idx="1511">
                  <c:v>08/02/16:23</c:v>
                </c:pt>
                <c:pt idx="1512">
                  <c:v>08/03/16:0</c:v>
                </c:pt>
                <c:pt idx="1513">
                  <c:v>08/03/16:1</c:v>
                </c:pt>
                <c:pt idx="1514">
                  <c:v>08/03/16:2</c:v>
                </c:pt>
                <c:pt idx="1515">
                  <c:v>08/03/16:3</c:v>
                </c:pt>
                <c:pt idx="1516">
                  <c:v>08/03/16:4</c:v>
                </c:pt>
                <c:pt idx="1517">
                  <c:v>08/03/16:5</c:v>
                </c:pt>
                <c:pt idx="1518">
                  <c:v>08/03/16:6</c:v>
                </c:pt>
                <c:pt idx="1519">
                  <c:v>08/03/16:7</c:v>
                </c:pt>
                <c:pt idx="1520">
                  <c:v>08/03/16:8</c:v>
                </c:pt>
                <c:pt idx="1521">
                  <c:v>08/03/16:9</c:v>
                </c:pt>
                <c:pt idx="1522">
                  <c:v>08/03/16:10</c:v>
                </c:pt>
                <c:pt idx="1523">
                  <c:v>08/03/16:11</c:v>
                </c:pt>
                <c:pt idx="1524">
                  <c:v>08/03/16:12</c:v>
                </c:pt>
                <c:pt idx="1525">
                  <c:v>08/03/16:13</c:v>
                </c:pt>
                <c:pt idx="1526">
                  <c:v>08/03/16:14</c:v>
                </c:pt>
                <c:pt idx="1527">
                  <c:v>08/03/16:15</c:v>
                </c:pt>
                <c:pt idx="1528">
                  <c:v>08/03/16:16</c:v>
                </c:pt>
                <c:pt idx="1529">
                  <c:v>08/03/16:17</c:v>
                </c:pt>
                <c:pt idx="1530">
                  <c:v>08/03/16:18</c:v>
                </c:pt>
                <c:pt idx="1531">
                  <c:v>08/03/16:19</c:v>
                </c:pt>
                <c:pt idx="1532">
                  <c:v>08/03/16:20</c:v>
                </c:pt>
                <c:pt idx="1533">
                  <c:v>08/03/16:21</c:v>
                </c:pt>
                <c:pt idx="1534">
                  <c:v>08/03/16:22</c:v>
                </c:pt>
                <c:pt idx="1535">
                  <c:v>08/03/16:23</c:v>
                </c:pt>
                <c:pt idx="1536">
                  <c:v>08/04/16:0</c:v>
                </c:pt>
                <c:pt idx="1537">
                  <c:v>08/04/16:1</c:v>
                </c:pt>
                <c:pt idx="1538">
                  <c:v>08/04/16:2</c:v>
                </c:pt>
                <c:pt idx="1539">
                  <c:v>08/04/16:3</c:v>
                </c:pt>
                <c:pt idx="1540">
                  <c:v>08/04/16:4</c:v>
                </c:pt>
                <c:pt idx="1541">
                  <c:v>08/04/16:5</c:v>
                </c:pt>
                <c:pt idx="1542">
                  <c:v>08/04/16:6</c:v>
                </c:pt>
                <c:pt idx="1543">
                  <c:v>08/04/16:7</c:v>
                </c:pt>
                <c:pt idx="1544">
                  <c:v>08/04/16:8</c:v>
                </c:pt>
                <c:pt idx="1545">
                  <c:v>08/04/16:9</c:v>
                </c:pt>
                <c:pt idx="1546">
                  <c:v>08/04/16:10</c:v>
                </c:pt>
                <c:pt idx="1547">
                  <c:v>08/04/16:11</c:v>
                </c:pt>
                <c:pt idx="1548">
                  <c:v>08/04/16:12</c:v>
                </c:pt>
                <c:pt idx="1549">
                  <c:v>08/04/16:13</c:v>
                </c:pt>
                <c:pt idx="1550">
                  <c:v>08/04/16:14</c:v>
                </c:pt>
                <c:pt idx="1551">
                  <c:v>08/04/16:15</c:v>
                </c:pt>
                <c:pt idx="1552">
                  <c:v>08/04/16:16</c:v>
                </c:pt>
                <c:pt idx="1553">
                  <c:v>08/04/16:17</c:v>
                </c:pt>
                <c:pt idx="1554">
                  <c:v>08/04/16:18</c:v>
                </c:pt>
                <c:pt idx="1555">
                  <c:v>08/04/16:19</c:v>
                </c:pt>
                <c:pt idx="1556">
                  <c:v>08/04/16:20</c:v>
                </c:pt>
                <c:pt idx="1557">
                  <c:v>08/04/16:21</c:v>
                </c:pt>
                <c:pt idx="1558">
                  <c:v>08/04/16:22</c:v>
                </c:pt>
                <c:pt idx="1559">
                  <c:v>08/04/16:23</c:v>
                </c:pt>
                <c:pt idx="1560">
                  <c:v>08/05/16:0</c:v>
                </c:pt>
                <c:pt idx="1561">
                  <c:v>08/05/16:1</c:v>
                </c:pt>
                <c:pt idx="1562">
                  <c:v>08/05/16:2</c:v>
                </c:pt>
                <c:pt idx="1563">
                  <c:v>08/05/16:3</c:v>
                </c:pt>
                <c:pt idx="1564">
                  <c:v>08/05/16:4</c:v>
                </c:pt>
                <c:pt idx="1565">
                  <c:v>08/05/16:5</c:v>
                </c:pt>
                <c:pt idx="1566">
                  <c:v>08/05/16:6</c:v>
                </c:pt>
                <c:pt idx="1567">
                  <c:v>08/05/16:7</c:v>
                </c:pt>
                <c:pt idx="1568">
                  <c:v>08/05/16:8</c:v>
                </c:pt>
                <c:pt idx="1569">
                  <c:v>08/05/16:9</c:v>
                </c:pt>
                <c:pt idx="1570">
                  <c:v>08/05/16:10</c:v>
                </c:pt>
                <c:pt idx="1571">
                  <c:v>08/05/16:11</c:v>
                </c:pt>
                <c:pt idx="1572">
                  <c:v>08/05/16:12</c:v>
                </c:pt>
                <c:pt idx="1573">
                  <c:v>08/05/16:13</c:v>
                </c:pt>
                <c:pt idx="1574">
                  <c:v>08/05/16:14</c:v>
                </c:pt>
                <c:pt idx="1575">
                  <c:v>08/05/16:15</c:v>
                </c:pt>
                <c:pt idx="1576">
                  <c:v>08/05/16:16</c:v>
                </c:pt>
                <c:pt idx="1577">
                  <c:v>08/05/16:17</c:v>
                </c:pt>
                <c:pt idx="1578">
                  <c:v>08/05/16:18</c:v>
                </c:pt>
                <c:pt idx="1579">
                  <c:v>08/05/16:19</c:v>
                </c:pt>
                <c:pt idx="1580">
                  <c:v>08/05/16:20</c:v>
                </c:pt>
                <c:pt idx="1581">
                  <c:v>08/05/16:21</c:v>
                </c:pt>
                <c:pt idx="1582">
                  <c:v>08/05/16:22</c:v>
                </c:pt>
                <c:pt idx="1583">
                  <c:v>08/05/16:23</c:v>
                </c:pt>
                <c:pt idx="1584">
                  <c:v>08/06/16:0</c:v>
                </c:pt>
                <c:pt idx="1585">
                  <c:v>08/06/16:1</c:v>
                </c:pt>
                <c:pt idx="1586">
                  <c:v>08/06/16:2</c:v>
                </c:pt>
                <c:pt idx="1587">
                  <c:v>08/06/16:3</c:v>
                </c:pt>
                <c:pt idx="1588">
                  <c:v>08/06/16:4</c:v>
                </c:pt>
                <c:pt idx="1589">
                  <c:v>08/06/16:5</c:v>
                </c:pt>
                <c:pt idx="1590">
                  <c:v>08/06/16:6</c:v>
                </c:pt>
                <c:pt idx="1591">
                  <c:v>08/06/16:7</c:v>
                </c:pt>
                <c:pt idx="1592">
                  <c:v>08/06/16:8</c:v>
                </c:pt>
                <c:pt idx="1593">
                  <c:v>08/06/16:9</c:v>
                </c:pt>
                <c:pt idx="1594">
                  <c:v>08/06/16:10</c:v>
                </c:pt>
                <c:pt idx="1595">
                  <c:v>08/06/16:11</c:v>
                </c:pt>
                <c:pt idx="1596">
                  <c:v>08/06/16:12</c:v>
                </c:pt>
                <c:pt idx="1597">
                  <c:v>08/06/16:13</c:v>
                </c:pt>
                <c:pt idx="1598">
                  <c:v>08/06/16:14</c:v>
                </c:pt>
                <c:pt idx="1599">
                  <c:v>08/06/16:15</c:v>
                </c:pt>
                <c:pt idx="1600">
                  <c:v>08/06/16:16</c:v>
                </c:pt>
                <c:pt idx="1601">
                  <c:v>08/06/16:17</c:v>
                </c:pt>
                <c:pt idx="1602">
                  <c:v>08/06/16:18</c:v>
                </c:pt>
                <c:pt idx="1603">
                  <c:v>08/06/16:19</c:v>
                </c:pt>
                <c:pt idx="1604">
                  <c:v>08/06/16:20</c:v>
                </c:pt>
                <c:pt idx="1605">
                  <c:v>08/06/16:21</c:v>
                </c:pt>
                <c:pt idx="1606">
                  <c:v>08/06/16:22</c:v>
                </c:pt>
                <c:pt idx="1607">
                  <c:v>08/06/16:23</c:v>
                </c:pt>
                <c:pt idx="1608">
                  <c:v>08/07/16:0</c:v>
                </c:pt>
                <c:pt idx="1609">
                  <c:v>08/07/16:1</c:v>
                </c:pt>
                <c:pt idx="1610">
                  <c:v>08/07/16:2</c:v>
                </c:pt>
                <c:pt idx="1611">
                  <c:v>08/07/16:3</c:v>
                </c:pt>
                <c:pt idx="1612">
                  <c:v>08/07/16:4</c:v>
                </c:pt>
                <c:pt idx="1613">
                  <c:v>08/07/16:5</c:v>
                </c:pt>
                <c:pt idx="1614">
                  <c:v>08/07/16:6</c:v>
                </c:pt>
                <c:pt idx="1615">
                  <c:v>08/07/16:7</c:v>
                </c:pt>
                <c:pt idx="1616">
                  <c:v>08/07/16:8</c:v>
                </c:pt>
                <c:pt idx="1617">
                  <c:v>08/07/16:9</c:v>
                </c:pt>
                <c:pt idx="1618">
                  <c:v>08/07/16:10</c:v>
                </c:pt>
                <c:pt idx="1619">
                  <c:v>08/07/16:11</c:v>
                </c:pt>
                <c:pt idx="1620">
                  <c:v>08/07/16:12</c:v>
                </c:pt>
                <c:pt idx="1621">
                  <c:v>08/07/16:13</c:v>
                </c:pt>
                <c:pt idx="1622">
                  <c:v>08/07/16:14</c:v>
                </c:pt>
                <c:pt idx="1623">
                  <c:v>08/07/16:15</c:v>
                </c:pt>
                <c:pt idx="1624">
                  <c:v>08/07/16:16</c:v>
                </c:pt>
                <c:pt idx="1625">
                  <c:v>08/07/16:17</c:v>
                </c:pt>
                <c:pt idx="1626">
                  <c:v>08/07/16:18</c:v>
                </c:pt>
                <c:pt idx="1627">
                  <c:v>08/07/16:19</c:v>
                </c:pt>
                <c:pt idx="1628">
                  <c:v>08/07/16:20</c:v>
                </c:pt>
                <c:pt idx="1629">
                  <c:v>08/07/16:21</c:v>
                </c:pt>
                <c:pt idx="1630">
                  <c:v>08/07/16:22</c:v>
                </c:pt>
                <c:pt idx="1631">
                  <c:v>08/07/16:23</c:v>
                </c:pt>
                <c:pt idx="1632">
                  <c:v>08/08/16:0</c:v>
                </c:pt>
                <c:pt idx="1633">
                  <c:v>08/08/16:1</c:v>
                </c:pt>
                <c:pt idx="1634">
                  <c:v>08/08/16:2</c:v>
                </c:pt>
                <c:pt idx="1635">
                  <c:v>08/08/16:3</c:v>
                </c:pt>
                <c:pt idx="1636">
                  <c:v>08/08/16:4</c:v>
                </c:pt>
                <c:pt idx="1637">
                  <c:v>08/08/16:5</c:v>
                </c:pt>
                <c:pt idx="1638">
                  <c:v>08/08/16:6</c:v>
                </c:pt>
                <c:pt idx="1639">
                  <c:v>08/08/16:7</c:v>
                </c:pt>
                <c:pt idx="1640">
                  <c:v>08/08/16:8</c:v>
                </c:pt>
                <c:pt idx="1641">
                  <c:v>08/08/16:9</c:v>
                </c:pt>
                <c:pt idx="1642">
                  <c:v>08/08/16:10</c:v>
                </c:pt>
                <c:pt idx="1643">
                  <c:v>08/08/16:11</c:v>
                </c:pt>
                <c:pt idx="1644">
                  <c:v>08/08/16:12</c:v>
                </c:pt>
                <c:pt idx="1645">
                  <c:v>08/08/16:13</c:v>
                </c:pt>
                <c:pt idx="1646">
                  <c:v>08/08/16:14</c:v>
                </c:pt>
                <c:pt idx="1647">
                  <c:v>08/08/16:15</c:v>
                </c:pt>
                <c:pt idx="1648">
                  <c:v>08/08/16:16</c:v>
                </c:pt>
                <c:pt idx="1649">
                  <c:v>08/08/16:17</c:v>
                </c:pt>
                <c:pt idx="1650">
                  <c:v>08/08/16:18</c:v>
                </c:pt>
                <c:pt idx="1651">
                  <c:v>08/08/16:19</c:v>
                </c:pt>
                <c:pt idx="1652">
                  <c:v>08/08/16:20</c:v>
                </c:pt>
                <c:pt idx="1653">
                  <c:v>08/08/16:21</c:v>
                </c:pt>
                <c:pt idx="1654">
                  <c:v>08/08/16:22</c:v>
                </c:pt>
                <c:pt idx="1655">
                  <c:v>08/08/16:23</c:v>
                </c:pt>
                <c:pt idx="1656">
                  <c:v>08/09/16:0</c:v>
                </c:pt>
                <c:pt idx="1657">
                  <c:v>08/09/16:1</c:v>
                </c:pt>
                <c:pt idx="1658">
                  <c:v>08/09/16:2</c:v>
                </c:pt>
                <c:pt idx="1659">
                  <c:v>08/09/16:3</c:v>
                </c:pt>
                <c:pt idx="1660">
                  <c:v>08/09/16:4</c:v>
                </c:pt>
                <c:pt idx="1661">
                  <c:v>08/09/16:5</c:v>
                </c:pt>
                <c:pt idx="1662">
                  <c:v>08/09/16:6</c:v>
                </c:pt>
                <c:pt idx="1663">
                  <c:v>08/09/16:7</c:v>
                </c:pt>
                <c:pt idx="1664">
                  <c:v>08/09/16:8</c:v>
                </c:pt>
                <c:pt idx="1665">
                  <c:v>08/09/16:9</c:v>
                </c:pt>
                <c:pt idx="1666">
                  <c:v>08/09/16:10</c:v>
                </c:pt>
                <c:pt idx="1667">
                  <c:v>08/09/16:11</c:v>
                </c:pt>
                <c:pt idx="1668">
                  <c:v>08/09/16:12</c:v>
                </c:pt>
                <c:pt idx="1669">
                  <c:v>08/09/16:13</c:v>
                </c:pt>
                <c:pt idx="1670">
                  <c:v>08/09/16:14</c:v>
                </c:pt>
                <c:pt idx="1671">
                  <c:v>08/09/16:15</c:v>
                </c:pt>
                <c:pt idx="1672">
                  <c:v>08/09/16:16</c:v>
                </c:pt>
                <c:pt idx="1673">
                  <c:v>08/09/16:17</c:v>
                </c:pt>
                <c:pt idx="1674">
                  <c:v>08/09/16:18</c:v>
                </c:pt>
                <c:pt idx="1675">
                  <c:v>08/09/16:19</c:v>
                </c:pt>
                <c:pt idx="1676">
                  <c:v>08/09/16:20</c:v>
                </c:pt>
                <c:pt idx="1677">
                  <c:v>08/09/16:21</c:v>
                </c:pt>
                <c:pt idx="1678">
                  <c:v>08/09/16:22</c:v>
                </c:pt>
                <c:pt idx="1679">
                  <c:v>08/09/16:23</c:v>
                </c:pt>
                <c:pt idx="1680">
                  <c:v>08/10/16:0</c:v>
                </c:pt>
                <c:pt idx="1681">
                  <c:v>08/10/16:1</c:v>
                </c:pt>
                <c:pt idx="1682">
                  <c:v>08/10/16:2</c:v>
                </c:pt>
                <c:pt idx="1683">
                  <c:v>08/10/16:3</c:v>
                </c:pt>
                <c:pt idx="1684">
                  <c:v>08/10/16:4</c:v>
                </c:pt>
                <c:pt idx="1685">
                  <c:v>08/10/16:5</c:v>
                </c:pt>
                <c:pt idx="1686">
                  <c:v>08/10/16:6</c:v>
                </c:pt>
                <c:pt idx="1687">
                  <c:v>08/10/16:7</c:v>
                </c:pt>
                <c:pt idx="1688">
                  <c:v>08/10/16:8</c:v>
                </c:pt>
                <c:pt idx="1689">
                  <c:v>08/10/16:9</c:v>
                </c:pt>
                <c:pt idx="1690">
                  <c:v>08/10/16:10</c:v>
                </c:pt>
                <c:pt idx="1691">
                  <c:v>08/10/16:11</c:v>
                </c:pt>
                <c:pt idx="1692">
                  <c:v>08/10/16:12</c:v>
                </c:pt>
                <c:pt idx="1693">
                  <c:v>08/10/16:13</c:v>
                </c:pt>
                <c:pt idx="1694">
                  <c:v>08/10/16:14</c:v>
                </c:pt>
                <c:pt idx="1695">
                  <c:v>08/10/16:15</c:v>
                </c:pt>
                <c:pt idx="1696">
                  <c:v>08/10/16:16</c:v>
                </c:pt>
                <c:pt idx="1697">
                  <c:v>08/10/16:17</c:v>
                </c:pt>
                <c:pt idx="1698">
                  <c:v>08/10/16:18</c:v>
                </c:pt>
                <c:pt idx="1699">
                  <c:v>08/10/16:19</c:v>
                </c:pt>
                <c:pt idx="1700">
                  <c:v>08/10/16:20</c:v>
                </c:pt>
                <c:pt idx="1701">
                  <c:v>08/10/16:21</c:v>
                </c:pt>
                <c:pt idx="1702">
                  <c:v>08/10/16:22</c:v>
                </c:pt>
                <c:pt idx="1703">
                  <c:v>08/10/16:23</c:v>
                </c:pt>
                <c:pt idx="1704">
                  <c:v>08/11/16:0</c:v>
                </c:pt>
                <c:pt idx="1705">
                  <c:v>08/11/16:1</c:v>
                </c:pt>
                <c:pt idx="1706">
                  <c:v>08/11/16:2</c:v>
                </c:pt>
                <c:pt idx="1707">
                  <c:v>08/11/16:3</c:v>
                </c:pt>
                <c:pt idx="1708">
                  <c:v>08/11/16:4</c:v>
                </c:pt>
                <c:pt idx="1709">
                  <c:v>08/11/16:5</c:v>
                </c:pt>
                <c:pt idx="1710">
                  <c:v>08/11/16:6</c:v>
                </c:pt>
                <c:pt idx="1711">
                  <c:v>08/11/16:7</c:v>
                </c:pt>
                <c:pt idx="1712">
                  <c:v>08/11/16:8</c:v>
                </c:pt>
                <c:pt idx="1713">
                  <c:v>08/11/16:9</c:v>
                </c:pt>
                <c:pt idx="1714">
                  <c:v>08/11/16:10</c:v>
                </c:pt>
                <c:pt idx="1715">
                  <c:v>08/11/16:11</c:v>
                </c:pt>
                <c:pt idx="1716">
                  <c:v>08/11/16:12</c:v>
                </c:pt>
                <c:pt idx="1717">
                  <c:v>08/11/16:13</c:v>
                </c:pt>
                <c:pt idx="1718">
                  <c:v>08/11/16:14</c:v>
                </c:pt>
                <c:pt idx="1719">
                  <c:v>08/11/16:15</c:v>
                </c:pt>
                <c:pt idx="1720">
                  <c:v>08/11/16:16</c:v>
                </c:pt>
                <c:pt idx="1721">
                  <c:v>08/11/16:17</c:v>
                </c:pt>
                <c:pt idx="1722">
                  <c:v>08/11/16:18</c:v>
                </c:pt>
                <c:pt idx="1723">
                  <c:v>08/11/16:19</c:v>
                </c:pt>
                <c:pt idx="1724">
                  <c:v>08/11/16:20</c:v>
                </c:pt>
                <c:pt idx="1725">
                  <c:v>08/11/16:21</c:v>
                </c:pt>
                <c:pt idx="1726">
                  <c:v>08/11/16:22</c:v>
                </c:pt>
                <c:pt idx="1727">
                  <c:v>08/11/16:23</c:v>
                </c:pt>
                <c:pt idx="1728">
                  <c:v>08/12/16:0</c:v>
                </c:pt>
                <c:pt idx="1729">
                  <c:v>08/12/16:1</c:v>
                </c:pt>
                <c:pt idx="1730">
                  <c:v>08/12/16:2</c:v>
                </c:pt>
                <c:pt idx="1731">
                  <c:v>08/12/16:3</c:v>
                </c:pt>
                <c:pt idx="1732">
                  <c:v>08/12/16:4</c:v>
                </c:pt>
                <c:pt idx="1733">
                  <c:v>08/12/16:5</c:v>
                </c:pt>
                <c:pt idx="1734">
                  <c:v>08/12/16:6</c:v>
                </c:pt>
                <c:pt idx="1735">
                  <c:v>08/12/16:7</c:v>
                </c:pt>
                <c:pt idx="1736">
                  <c:v>08/12/16:8</c:v>
                </c:pt>
                <c:pt idx="1737">
                  <c:v>08/12/16:9</c:v>
                </c:pt>
                <c:pt idx="1738">
                  <c:v>08/12/16:10</c:v>
                </c:pt>
                <c:pt idx="1739">
                  <c:v>08/12/16:11</c:v>
                </c:pt>
                <c:pt idx="1740">
                  <c:v>08/12/16:12</c:v>
                </c:pt>
                <c:pt idx="1741">
                  <c:v>08/12/16:13</c:v>
                </c:pt>
                <c:pt idx="1742">
                  <c:v>08/12/16:14</c:v>
                </c:pt>
                <c:pt idx="1743">
                  <c:v>08/12/16:15</c:v>
                </c:pt>
                <c:pt idx="1744">
                  <c:v>08/12/16:16</c:v>
                </c:pt>
                <c:pt idx="1745">
                  <c:v>08/12/16:17</c:v>
                </c:pt>
                <c:pt idx="1746">
                  <c:v>08/12/16:18</c:v>
                </c:pt>
                <c:pt idx="1747">
                  <c:v>08/12/16:19</c:v>
                </c:pt>
                <c:pt idx="1748">
                  <c:v>08/12/16:20</c:v>
                </c:pt>
                <c:pt idx="1749">
                  <c:v>08/12/16:21</c:v>
                </c:pt>
                <c:pt idx="1750">
                  <c:v>08/12/16:22</c:v>
                </c:pt>
                <c:pt idx="1751">
                  <c:v>08/12/16:23</c:v>
                </c:pt>
                <c:pt idx="1752">
                  <c:v>08/13/16:0</c:v>
                </c:pt>
                <c:pt idx="1753">
                  <c:v>08/13/16:1</c:v>
                </c:pt>
                <c:pt idx="1754">
                  <c:v>08/13/16:2</c:v>
                </c:pt>
                <c:pt idx="1755">
                  <c:v>08/13/16:3</c:v>
                </c:pt>
                <c:pt idx="1756">
                  <c:v>08/13/16:4</c:v>
                </c:pt>
                <c:pt idx="1757">
                  <c:v>08/13/16:5</c:v>
                </c:pt>
                <c:pt idx="1758">
                  <c:v>08/13/16:6</c:v>
                </c:pt>
                <c:pt idx="1759">
                  <c:v>08/13/16:7</c:v>
                </c:pt>
                <c:pt idx="1760">
                  <c:v>08/13/16:8</c:v>
                </c:pt>
                <c:pt idx="1761">
                  <c:v>08/13/16:9</c:v>
                </c:pt>
                <c:pt idx="1762">
                  <c:v>08/13/16:10</c:v>
                </c:pt>
                <c:pt idx="1763">
                  <c:v>08/13/16:11</c:v>
                </c:pt>
                <c:pt idx="1764">
                  <c:v>08/13/16:12</c:v>
                </c:pt>
                <c:pt idx="1765">
                  <c:v>08/13/16:13</c:v>
                </c:pt>
                <c:pt idx="1766">
                  <c:v>08/13/16:14</c:v>
                </c:pt>
                <c:pt idx="1767">
                  <c:v>08/13/16:15</c:v>
                </c:pt>
                <c:pt idx="1768">
                  <c:v>08/13/16:16</c:v>
                </c:pt>
                <c:pt idx="1769">
                  <c:v>08/13/16:17</c:v>
                </c:pt>
                <c:pt idx="1770">
                  <c:v>08/13/16:18</c:v>
                </c:pt>
                <c:pt idx="1771">
                  <c:v>08/13/16:19</c:v>
                </c:pt>
                <c:pt idx="1772">
                  <c:v>08/13/16:20</c:v>
                </c:pt>
                <c:pt idx="1773">
                  <c:v>08/13/16:21</c:v>
                </c:pt>
                <c:pt idx="1774">
                  <c:v>08/13/16:22</c:v>
                </c:pt>
                <c:pt idx="1775">
                  <c:v>08/13/16:23</c:v>
                </c:pt>
                <c:pt idx="1776">
                  <c:v>08/14/16:0</c:v>
                </c:pt>
                <c:pt idx="1777">
                  <c:v>08/14/16:1</c:v>
                </c:pt>
                <c:pt idx="1778">
                  <c:v>08/14/16:2</c:v>
                </c:pt>
                <c:pt idx="1779">
                  <c:v>08/14/16:3</c:v>
                </c:pt>
                <c:pt idx="1780">
                  <c:v>08/14/16:4</c:v>
                </c:pt>
                <c:pt idx="1781">
                  <c:v>08/14/16:5</c:v>
                </c:pt>
                <c:pt idx="1782">
                  <c:v>08/14/16:6</c:v>
                </c:pt>
                <c:pt idx="1783">
                  <c:v>08/14/16:7</c:v>
                </c:pt>
                <c:pt idx="1784">
                  <c:v>08/14/16:8</c:v>
                </c:pt>
                <c:pt idx="1785">
                  <c:v>08/14/16:9</c:v>
                </c:pt>
                <c:pt idx="1786">
                  <c:v>08/14/16:10</c:v>
                </c:pt>
                <c:pt idx="1787">
                  <c:v>08/14/16:11</c:v>
                </c:pt>
                <c:pt idx="1788">
                  <c:v>08/14/16:12</c:v>
                </c:pt>
                <c:pt idx="1789">
                  <c:v>08/14/16:13</c:v>
                </c:pt>
                <c:pt idx="1790">
                  <c:v>08/14/16:14</c:v>
                </c:pt>
                <c:pt idx="1791">
                  <c:v>08/14/16:15</c:v>
                </c:pt>
                <c:pt idx="1792">
                  <c:v>08/14/16:16</c:v>
                </c:pt>
                <c:pt idx="1793">
                  <c:v>08/14/16:17</c:v>
                </c:pt>
                <c:pt idx="1794">
                  <c:v>08/14/16:18</c:v>
                </c:pt>
                <c:pt idx="1795">
                  <c:v>08/14/16:19</c:v>
                </c:pt>
                <c:pt idx="1796">
                  <c:v>08/14/16:20</c:v>
                </c:pt>
                <c:pt idx="1797">
                  <c:v>08/14/16:21</c:v>
                </c:pt>
                <c:pt idx="1798">
                  <c:v>08/14/16:22</c:v>
                </c:pt>
                <c:pt idx="1799">
                  <c:v>08/14/16:23</c:v>
                </c:pt>
                <c:pt idx="1800">
                  <c:v>08/15/16:0</c:v>
                </c:pt>
                <c:pt idx="1801">
                  <c:v>08/15/16:1</c:v>
                </c:pt>
                <c:pt idx="1802">
                  <c:v>08/15/16:2</c:v>
                </c:pt>
                <c:pt idx="1803">
                  <c:v>08/15/16:3</c:v>
                </c:pt>
                <c:pt idx="1804">
                  <c:v>08/15/16:4</c:v>
                </c:pt>
                <c:pt idx="1805">
                  <c:v>08/15/16:5</c:v>
                </c:pt>
                <c:pt idx="1806">
                  <c:v>08/15/16:6</c:v>
                </c:pt>
                <c:pt idx="1807">
                  <c:v>08/15/16:7</c:v>
                </c:pt>
                <c:pt idx="1808">
                  <c:v>08/15/16:8</c:v>
                </c:pt>
                <c:pt idx="1809">
                  <c:v>08/15/16:9</c:v>
                </c:pt>
                <c:pt idx="1810">
                  <c:v>08/15/16:10</c:v>
                </c:pt>
                <c:pt idx="1811">
                  <c:v>08/15/16:11</c:v>
                </c:pt>
                <c:pt idx="1812">
                  <c:v>08/15/16:12</c:v>
                </c:pt>
                <c:pt idx="1813">
                  <c:v>08/15/16:13</c:v>
                </c:pt>
                <c:pt idx="1814">
                  <c:v>08/15/16:14</c:v>
                </c:pt>
                <c:pt idx="1815">
                  <c:v>08/15/16:15</c:v>
                </c:pt>
                <c:pt idx="1816">
                  <c:v>08/15/16:16</c:v>
                </c:pt>
                <c:pt idx="1817">
                  <c:v>08/15/16:17</c:v>
                </c:pt>
                <c:pt idx="1818">
                  <c:v>08/15/16:18</c:v>
                </c:pt>
                <c:pt idx="1819">
                  <c:v>08/15/16:19</c:v>
                </c:pt>
                <c:pt idx="1820">
                  <c:v>08/15/16:20</c:v>
                </c:pt>
                <c:pt idx="1821">
                  <c:v>08/15/16:21</c:v>
                </c:pt>
                <c:pt idx="1822">
                  <c:v>08/15/16:22</c:v>
                </c:pt>
                <c:pt idx="1823">
                  <c:v>08/15/16:23</c:v>
                </c:pt>
                <c:pt idx="1824">
                  <c:v>08/16/16:0</c:v>
                </c:pt>
                <c:pt idx="1825">
                  <c:v>08/16/16:1</c:v>
                </c:pt>
                <c:pt idx="1826">
                  <c:v>08/16/16:2</c:v>
                </c:pt>
                <c:pt idx="1827">
                  <c:v>08/16/16:3</c:v>
                </c:pt>
                <c:pt idx="1828">
                  <c:v>08/16/16:4</c:v>
                </c:pt>
                <c:pt idx="1829">
                  <c:v>08/16/16:5</c:v>
                </c:pt>
                <c:pt idx="1830">
                  <c:v>08/16/16:6</c:v>
                </c:pt>
                <c:pt idx="1831">
                  <c:v>08/16/16:7</c:v>
                </c:pt>
                <c:pt idx="1832">
                  <c:v>08/16/16:8</c:v>
                </c:pt>
                <c:pt idx="1833">
                  <c:v>08/16/16:9</c:v>
                </c:pt>
                <c:pt idx="1834">
                  <c:v>08/16/16:10</c:v>
                </c:pt>
                <c:pt idx="1835">
                  <c:v>08/16/16:11</c:v>
                </c:pt>
                <c:pt idx="1836">
                  <c:v>08/16/16:12</c:v>
                </c:pt>
                <c:pt idx="1837">
                  <c:v>08/16/16:13</c:v>
                </c:pt>
                <c:pt idx="1838">
                  <c:v>08/16/16:14</c:v>
                </c:pt>
                <c:pt idx="1839">
                  <c:v>08/16/16:15</c:v>
                </c:pt>
                <c:pt idx="1840">
                  <c:v>08/16/16:16</c:v>
                </c:pt>
                <c:pt idx="1841">
                  <c:v>08/16/16:17</c:v>
                </c:pt>
                <c:pt idx="1842">
                  <c:v>08/16/16:18</c:v>
                </c:pt>
                <c:pt idx="1843">
                  <c:v>08/16/16:19</c:v>
                </c:pt>
                <c:pt idx="1844">
                  <c:v>08/16/16:20</c:v>
                </c:pt>
                <c:pt idx="1845">
                  <c:v>08/16/16:21</c:v>
                </c:pt>
                <c:pt idx="1846">
                  <c:v>08/16/16:22</c:v>
                </c:pt>
                <c:pt idx="1847">
                  <c:v>08/16/16:23</c:v>
                </c:pt>
                <c:pt idx="1848">
                  <c:v>08/17/16:0</c:v>
                </c:pt>
                <c:pt idx="1849">
                  <c:v>08/17/16:1</c:v>
                </c:pt>
                <c:pt idx="1850">
                  <c:v>08/17/16:2</c:v>
                </c:pt>
                <c:pt idx="1851">
                  <c:v>08/17/16:3</c:v>
                </c:pt>
                <c:pt idx="1852">
                  <c:v>08/17/16:4</c:v>
                </c:pt>
                <c:pt idx="1853">
                  <c:v>08/17/16:5</c:v>
                </c:pt>
                <c:pt idx="1854">
                  <c:v>08/17/16:6</c:v>
                </c:pt>
                <c:pt idx="1855">
                  <c:v>08/17/16:7</c:v>
                </c:pt>
                <c:pt idx="1856">
                  <c:v>08/17/16:8</c:v>
                </c:pt>
                <c:pt idx="1857">
                  <c:v>08/17/16:9</c:v>
                </c:pt>
                <c:pt idx="1858">
                  <c:v>08/17/16:10</c:v>
                </c:pt>
                <c:pt idx="1859">
                  <c:v>08/17/16:11</c:v>
                </c:pt>
                <c:pt idx="1860">
                  <c:v>08/17/16:12</c:v>
                </c:pt>
                <c:pt idx="1861">
                  <c:v>08/17/16:13</c:v>
                </c:pt>
                <c:pt idx="1862">
                  <c:v>08/17/16:14</c:v>
                </c:pt>
                <c:pt idx="1863">
                  <c:v>08/17/16:15</c:v>
                </c:pt>
                <c:pt idx="1864">
                  <c:v>08/17/16:16</c:v>
                </c:pt>
                <c:pt idx="1865">
                  <c:v>08/17/16:17</c:v>
                </c:pt>
                <c:pt idx="1866">
                  <c:v>08/17/16:18</c:v>
                </c:pt>
                <c:pt idx="1867">
                  <c:v>08/17/16:19</c:v>
                </c:pt>
                <c:pt idx="1868">
                  <c:v>08/17/16:20</c:v>
                </c:pt>
                <c:pt idx="1869">
                  <c:v>08/17/16:21</c:v>
                </c:pt>
                <c:pt idx="1870">
                  <c:v>08/17/16:22</c:v>
                </c:pt>
                <c:pt idx="1871">
                  <c:v>08/17/16:23</c:v>
                </c:pt>
                <c:pt idx="1872">
                  <c:v>08/18/16:0</c:v>
                </c:pt>
                <c:pt idx="1873">
                  <c:v>08/18/16:1</c:v>
                </c:pt>
                <c:pt idx="1874">
                  <c:v>08/18/16:2</c:v>
                </c:pt>
                <c:pt idx="1875">
                  <c:v>08/18/16:3</c:v>
                </c:pt>
                <c:pt idx="1876">
                  <c:v>08/18/16:4</c:v>
                </c:pt>
                <c:pt idx="1877">
                  <c:v>08/18/16:5</c:v>
                </c:pt>
                <c:pt idx="1878">
                  <c:v>08/18/16:6</c:v>
                </c:pt>
                <c:pt idx="1879">
                  <c:v>08/18/16:7</c:v>
                </c:pt>
                <c:pt idx="1880">
                  <c:v>08/18/16:8</c:v>
                </c:pt>
                <c:pt idx="1881">
                  <c:v>08/18/16:9</c:v>
                </c:pt>
                <c:pt idx="1882">
                  <c:v>08/18/16:10</c:v>
                </c:pt>
                <c:pt idx="1883">
                  <c:v>08/18/16:11</c:v>
                </c:pt>
                <c:pt idx="1884">
                  <c:v>08/18/16:12</c:v>
                </c:pt>
                <c:pt idx="1885">
                  <c:v>08/18/16:13</c:v>
                </c:pt>
                <c:pt idx="1886">
                  <c:v>08/18/16:14</c:v>
                </c:pt>
                <c:pt idx="1887">
                  <c:v>08/18/16:15</c:v>
                </c:pt>
                <c:pt idx="1888">
                  <c:v>08/18/16:16</c:v>
                </c:pt>
                <c:pt idx="1889">
                  <c:v>08/18/16:17</c:v>
                </c:pt>
                <c:pt idx="1890">
                  <c:v>08/18/16:18</c:v>
                </c:pt>
                <c:pt idx="1891">
                  <c:v>08/18/16:19</c:v>
                </c:pt>
                <c:pt idx="1892">
                  <c:v>08/18/16:20</c:v>
                </c:pt>
                <c:pt idx="1893">
                  <c:v>08/18/16:21</c:v>
                </c:pt>
                <c:pt idx="1894">
                  <c:v>08/18/16:22</c:v>
                </c:pt>
                <c:pt idx="1895">
                  <c:v>08/18/16:23</c:v>
                </c:pt>
                <c:pt idx="1896">
                  <c:v>08/19/16:0</c:v>
                </c:pt>
                <c:pt idx="1897">
                  <c:v>08/19/16:1</c:v>
                </c:pt>
                <c:pt idx="1898">
                  <c:v>08/19/16:2</c:v>
                </c:pt>
                <c:pt idx="1899">
                  <c:v>08/19/16:3</c:v>
                </c:pt>
                <c:pt idx="1900">
                  <c:v>08/19/16:4</c:v>
                </c:pt>
                <c:pt idx="1901">
                  <c:v>08/19/16:5</c:v>
                </c:pt>
                <c:pt idx="1902">
                  <c:v>08/19/16:6</c:v>
                </c:pt>
                <c:pt idx="1903">
                  <c:v>08/19/16:7</c:v>
                </c:pt>
                <c:pt idx="1904">
                  <c:v>08/19/16:8</c:v>
                </c:pt>
                <c:pt idx="1905">
                  <c:v>08/19/16:9</c:v>
                </c:pt>
                <c:pt idx="1906">
                  <c:v>08/19/16:10</c:v>
                </c:pt>
                <c:pt idx="1907">
                  <c:v>08/19/16:11</c:v>
                </c:pt>
                <c:pt idx="1908">
                  <c:v>08/19/16:12</c:v>
                </c:pt>
                <c:pt idx="1909">
                  <c:v>08/19/16:13</c:v>
                </c:pt>
                <c:pt idx="1910">
                  <c:v>08/19/16:14</c:v>
                </c:pt>
                <c:pt idx="1911">
                  <c:v>08/19/16:15</c:v>
                </c:pt>
                <c:pt idx="1912">
                  <c:v>08/19/16:16</c:v>
                </c:pt>
                <c:pt idx="1913">
                  <c:v>08/19/16:17</c:v>
                </c:pt>
                <c:pt idx="1914">
                  <c:v>08/19/16:18</c:v>
                </c:pt>
                <c:pt idx="1915">
                  <c:v>08/19/16:19</c:v>
                </c:pt>
                <c:pt idx="1916">
                  <c:v>08/19/16:20</c:v>
                </c:pt>
                <c:pt idx="1917">
                  <c:v>08/19/16:21</c:v>
                </c:pt>
                <c:pt idx="1918">
                  <c:v>08/19/16:22</c:v>
                </c:pt>
                <c:pt idx="1919">
                  <c:v>08/19/16:23</c:v>
                </c:pt>
                <c:pt idx="1920">
                  <c:v>08/20/16:0</c:v>
                </c:pt>
                <c:pt idx="1921">
                  <c:v>08/20/16:1</c:v>
                </c:pt>
                <c:pt idx="1922">
                  <c:v>08/20/16:2</c:v>
                </c:pt>
                <c:pt idx="1923">
                  <c:v>08/20/16:3</c:v>
                </c:pt>
                <c:pt idx="1924">
                  <c:v>08/20/16:4</c:v>
                </c:pt>
                <c:pt idx="1925">
                  <c:v>08/20/16:5</c:v>
                </c:pt>
                <c:pt idx="1926">
                  <c:v>08/20/16:6</c:v>
                </c:pt>
                <c:pt idx="1927">
                  <c:v>08/20/16:7</c:v>
                </c:pt>
                <c:pt idx="1928">
                  <c:v>08/20/16:8</c:v>
                </c:pt>
                <c:pt idx="1929">
                  <c:v>08/20/16:9</c:v>
                </c:pt>
                <c:pt idx="1930">
                  <c:v>08/20/16:10</c:v>
                </c:pt>
                <c:pt idx="1931">
                  <c:v>08/20/16:11</c:v>
                </c:pt>
                <c:pt idx="1932">
                  <c:v>08/20/16:12</c:v>
                </c:pt>
                <c:pt idx="1933">
                  <c:v>08/20/16:13</c:v>
                </c:pt>
                <c:pt idx="1934">
                  <c:v>08/20/16:14</c:v>
                </c:pt>
                <c:pt idx="1935">
                  <c:v>08/20/16:15</c:v>
                </c:pt>
                <c:pt idx="1936">
                  <c:v>08/20/16:16</c:v>
                </c:pt>
                <c:pt idx="1937">
                  <c:v>08/20/16:17</c:v>
                </c:pt>
                <c:pt idx="1938">
                  <c:v>08/20/16:18</c:v>
                </c:pt>
                <c:pt idx="1939">
                  <c:v>08/20/16:19</c:v>
                </c:pt>
                <c:pt idx="1940">
                  <c:v>08/20/16:20</c:v>
                </c:pt>
                <c:pt idx="1941">
                  <c:v>08/20/16:21</c:v>
                </c:pt>
                <c:pt idx="1942">
                  <c:v>08/20/16:22</c:v>
                </c:pt>
                <c:pt idx="1943">
                  <c:v>08/20/16:23</c:v>
                </c:pt>
                <c:pt idx="1944">
                  <c:v>08/21/16:0</c:v>
                </c:pt>
                <c:pt idx="1945">
                  <c:v>08/21/16:1</c:v>
                </c:pt>
                <c:pt idx="1946">
                  <c:v>08/21/16:2</c:v>
                </c:pt>
                <c:pt idx="1947">
                  <c:v>08/21/16:3</c:v>
                </c:pt>
                <c:pt idx="1948">
                  <c:v>08/21/16:4</c:v>
                </c:pt>
                <c:pt idx="1949">
                  <c:v>08/21/16:5</c:v>
                </c:pt>
                <c:pt idx="1950">
                  <c:v>08/21/16:6</c:v>
                </c:pt>
                <c:pt idx="1951">
                  <c:v>08/21/16:7</c:v>
                </c:pt>
                <c:pt idx="1952">
                  <c:v>08/21/16:8</c:v>
                </c:pt>
                <c:pt idx="1953">
                  <c:v>08/21/16:9</c:v>
                </c:pt>
                <c:pt idx="1954">
                  <c:v>08/21/16:10</c:v>
                </c:pt>
                <c:pt idx="1955">
                  <c:v>08/21/16:11</c:v>
                </c:pt>
                <c:pt idx="1956">
                  <c:v>08/21/16:12</c:v>
                </c:pt>
                <c:pt idx="1957">
                  <c:v>08/21/16:13</c:v>
                </c:pt>
                <c:pt idx="1958">
                  <c:v>08/21/16:14</c:v>
                </c:pt>
                <c:pt idx="1959">
                  <c:v>08/21/16:15</c:v>
                </c:pt>
                <c:pt idx="1960">
                  <c:v>08/21/16:16</c:v>
                </c:pt>
                <c:pt idx="1961">
                  <c:v>08/21/16:17</c:v>
                </c:pt>
                <c:pt idx="1962">
                  <c:v>08/21/16:18</c:v>
                </c:pt>
                <c:pt idx="1963">
                  <c:v>08/21/16:19</c:v>
                </c:pt>
                <c:pt idx="1964">
                  <c:v>08/21/16:20</c:v>
                </c:pt>
                <c:pt idx="1965">
                  <c:v>08/21/16:21</c:v>
                </c:pt>
                <c:pt idx="1966">
                  <c:v>08/21/16:22</c:v>
                </c:pt>
                <c:pt idx="1967">
                  <c:v>08/21/16:23</c:v>
                </c:pt>
                <c:pt idx="1968">
                  <c:v>08/22/16:0</c:v>
                </c:pt>
                <c:pt idx="1969">
                  <c:v>08/22/16:1</c:v>
                </c:pt>
                <c:pt idx="1970">
                  <c:v>08/22/16:2</c:v>
                </c:pt>
                <c:pt idx="1971">
                  <c:v>08/22/16:3</c:v>
                </c:pt>
                <c:pt idx="1972">
                  <c:v>08/22/16:4</c:v>
                </c:pt>
                <c:pt idx="1973">
                  <c:v>08/22/16:5</c:v>
                </c:pt>
                <c:pt idx="1974">
                  <c:v>08/22/16:6</c:v>
                </c:pt>
                <c:pt idx="1975">
                  <c:v>08/22/16:7</c:v>
                </c:pt>
                <c:pt idx="1976">
                  <c:v>08/22/16:8</c:v>
                </c:pt>
                <c:pt idx="1977">
                  <c:v>08/22/16:9</c:v>
                </c:pt>
                <c:pt idx="1978">
                  <c:v>08/22/16:10</c:v>
                </c:pt>
                <c:pt idx="1979">
                  <c:v>08/22/16:11</c:v>
                </c:pt>
                <c:pt idx="1980">
                  <c:v>08/22/16:12</c:v>
                </c:pt>
                <c:pt idx="1981">
                  <c:v>08/22/16:13</c:v>
                </c:pt>
                <c:pt idx="1982">
                  <c:v>08/22/16:14</c:v>
                </c:pt>
                <c:pt idx="1983">
                  <c:v>08/22/16:15</c:v>
                </c:pt>
                <c:pt idx="1984">
                  <c:v>08/22/16:16</c:v>
                </c:pt>
                <c:pt idx="1985">
                  <c:v>08/22/16:17</c:v>
                </c:pt>
                <c:pt idx="1986">
                  <c:v>08/22/16:18</c:v>
                </c:pt>
                <c:pt idx="1987">
                  <c:v>08/22/16:19</c:v>
                </c:pt>
                <c:pt idx="1988">
                  <c:v>08/22/16:20</c:v>
                </c:pt>
                <c:pt idx="1989">
                  <c:v>08/22/16:21</c:v>
                </c:pt>
                <c:pt idx="1990">
                  <c:v>08/22/16:22</c:v>
                </c:pt>
                <c:pt idx="1991">
                  <c:v>08/22/16:23</c:v>
                </c:pt>
                <c:pt idx="1992">
                  <c:v>08/23/16:0</c:v>
                </c:pt>
                <c:pt idx="1993">
                  <c:v>08/23/16:1</c:v>
                </c:pt>
                <c:pt idx="1994">
                  <c:v>08/23/16:2</c:v>
                </c:pt>
                <c:pt idx="1995">
                  <c:v>08/23/16:3</c:v>
                </c:pt>
                <c:pt idx="1996">
                  <c:v>08/23/16:4</c:v>
                </c:pt>
                <c:pt idx="1997">
                  <c:v>08/23/16:5</c:v>
                </c:pt>
                <c:pt idx="1998">
                  <c:v>08/23/16:6</c:v>
                </c:pt>
                <c:pt idx="1999">
                  <c:v>08/23/16:7</c:v>
                </c:pt>
                <c:pt idx="2000">
                  <c:v>08/23/16:8</c:v>
                </c:pt>
                <c:pt idx="2001">
                  <c:v>08/23/16:9</c:v>
                </c:pt>
                <c:pt idx="2002">
                  <c:v>08/23/16:10</c:v>
                </c:pt>
                <c:pt idx="2003">
                  <c:v>08/23/16:11</c:v>
                </c:pt>
                <c:pt idx="2004">
                  <c:v>08/23/16:12</c:v>
                </c:pt>
                <c:pt idx="2005">
                  <c:v>08/23/16:13</c:v>
                </c:pt>
                <c:pt idx="2006">
                  <c:v>08/23/16:14</c:v>
                </c:pt>
                <c:pt idx="2007">
                  <c:v>08/23/16:15</c:v>
                </c:pt>
                <c:pt idx="2008">
                  <c:v>08/23/16:16</c:v>
                </c:pt>
                <c:pt idx="2009">
                  <c:v>08/23/16:17</c:v>
                </c:pt>
                <c:pt idx="2010">
                  <c:v>08/23/16:18</c:v>
                </c:pt>
                <c:pt idx="2011">
                  <c:v>08/23/16:19</c:v>
                </c:pt>
                <c:pt idx="2012">
                  <c:v>08/23/16:20</c:v>
                </c:pt>
                <c:pt idx="2013">
                  <c:v>08/23/16:21</c:v>
                </c:pt>
                <c:pt idx="2014">
                  <c:v>08/23/16:22</c:v>
                </c:pt>
                <c:pt idx="2015">
                  <c:v>08/23/16:23</c:v>
                </c:pt>
                <c:pt idx="2016">
                  <c:v>08/24/16:0</c:v>
                </c:pt>
                <c:pt idx="2017">
                  <c:v>08/24/16:1</c:v>
                </c:pt>
                <c:pt idx="2018">
                  <c:v>08/24/16:2</c:v>
                </c:pt>
                <c:pt idx="2019">
                  <c:v>08/24/16:3</c:v>
                </c:pt>
                <c:pt idx="2020">
                  <c:v>08/24/16:4</c:v>
                </c:pt>
                <c:pt idx="2021">
                  <c:v>08/24/16:5</c:v>
                </c:pt>
                <c:pt idx="2022">
                  <c:v>08/24/16:6</c:v>
                </c:pt>
                <c:pt idx="2023">
                  <c:v>08/24/16:7</c:v>
                </c:pt>
                <c:pt idx="2024">
                  <c:v>08/24/16:8</c:v>
                </c:pt>
                <c:pt idx="2025">
                  <c:v>08/24/16:9</c:v>
                </c:pt>
                <c:pt idx="2026">
                  <c:v>08/24/16:10</c:v>
                </c:pt>
                <c:pt idx="2027">
                  <c:v>08/24/16:11</c:v>
                </c:pt>
                <c:pt idx="2028">
                  <c:v>08/24/16:12</c:v>
                </c:pt>
                <c:pt idx="2029">
                  <c:v>08/24/16:13</c:v>
                </c:pt>
                <c:pt idx="2030">
                  <c:v>08/24/16:14</c:v>
                </c:pt>
                <c:pt idx="2031">
                  <c:v>08/24/16:15</c:v>
                </c:pt>
                <c:pt idx="2032">
                  <c:v>08/24/16:16</c:v>
                </c:pt>
                <c:pt idx="2033">
                  <c:v>08/24/16:17</c:v>
                </c:pt>
                <c:pt idx="2034">
                  <c:v>08/24/16:18</c:v>
                </c:pt>
                <c:pt idx="2035">
                  <c:v>08/24/16:19</c:v>
                </c:pt>
                <c:pt idx="2036">
                  <c:v>08/24/16:20</c:v>
                </c:pt>
                <c:pt idx="2037">
                  <c:v>08/24/16:21</c:v>
                </c:pt>
                <c:pt idx="2038">
                  <c:v>08/24/16:22</c:v>
                </c:pt>
                <c:pt idx="2039">
                  <c:v>08/24/16:23</c:v>
                </c:pt>
                <c:pt idx="2040">
                  <c:v>08/25/16:0</c:v>
                </c:pt>
                <c:pt idx="2041">
                  <c:v>08/25/16:1</c:v>
                </c:pt>
                <c:pt idx="2042">
                  <c:v>08/25/16:2</c:v>
                </c:pt>
                <c:pt idx="2043">
                  <c:v>08/25/16:3</c:v>
                </c:pt>
                <c:pt idx="2044">
                  <c:v>08/25/16:4</c:v>
                </c:pt>
                <c:pt idx="2045">
                  <c:v>08/25/16:5</c:v>
                </c:pt>
                <c:pt idx="2046">
                  <c:v>08/25/16:6</c:v>
                </c:pt>
                <c:pt idx="2047">
                  <c:v>08/25/16:7</c:v>
                </c:pt>
                <c:pt idx="2048">
                  <c:v>08/25/16:8</c:v>
                </c:pt>
                <c:pt idx="2049">
                  <c:v>08/25/16:9</c:v>
                </c:pt>
                <c:pt idx="2050">
                  <c:v>08/25/16:10</c:v>
                </c:pt>
                <c:pt idx="2051">
                  <c:v>08/25/16:11</c:v>
                </c:pt>
                <c:pt idx="2052">
                  <c:v>08/25/16:12</c:v>
                </c:pt>
                <c:pt idx="2053">
                  <c:v>08/25/16:13</c:v>
                </c:pt>
                <c:pt idx="2054">
                  <c:v>08/25/16:14</c:v>
                </c:pt>
                <c:pt idx="2055">
                  <c:v>08/25/16:15</c:v>
                </c:pt>
                <c:pt idx="2056">
                  <c:v>08/25/16:16</c:v>
                </c:pt>
                <c:pt idx="2057">
                  <c:v>08/25/16:17</c:v>
                </c:pt>
                <c:pt idx="2058">
                  <c:v>08/25/16:18</c:v>
                </c:pt>
                <c:pt idx="2059">
                  <c:v>08/25/16:19</c:v>
                </c:pt>
                <c:pt idx="2060">
                  <c:v>08/25/16:20</c:v>
                </c:pt>
                <c:pt idx="2061">
                  <c:v>08/25/16:21</c:v>
                </c:pt>
                <c:pt idx="2062">
                  <c:v>08/25/16:22</c:v>
                </c:pt>
                <c:pt idx="2063">
                  <c:v>08/25/16:23</c:v>
                </c:pt>
                <c:pt idx="2064">
                  <c:v>08/26/16:0</c:v>
                </c:pt>
                <c:pt idx="2065">
                  <c:v>08/26/16:1</c:v>
                </c:pt>
                <c:pt idx="2066">
                  <c:v>08/26/16:2</c:v>
                </c:pt>
                <c:pt idx="2067">
                  <c:v>08/26/16:3</c:v>
                </c:pt>
                <c:pt idx="2068">
                  <c:v>08/26/16:4</c:v>
                </c:pt>
                <c:pt idx="2069">
                  <c:v>08/26/16:5</c:v>
                </c:pt>
                <c:pt idx="2070">
                  <c:v>08/26/16:6</c:v>
                </c:pt>
                <c:pt idx="2071">
                  <c:v>08/26/16:7</c:v>
                </c:pt>
                <c:pt idx="2072">
                  <c:v>08/26/16:8</c:v>
                </c:pt>
                <c:pt idx="2073">
                  <c:v>08/26/16:9</c:v>
                </c:pt>
                <c:pt idx="2074">
                  <c:v>08/26/16:10</c:v>
                </c:pt>
                <c:pt idx="2075">
                  <c:v>08/26/16:11</c:v>
                </c:pt>
                <c:pt idx="2076">
                  <c:v>08/26/16:12</c:v>
                </c:pt>
                <c:pt idx="2077">
                  <c:v>08/26/16:13</c:v>
                </c:pt>
                <c:pt idx="2078">
                  <c:v>08/26/16:14</c:v>
                </c:pt>
                <c:pt idx="2079">
                  <c:v>08/26/16:15</c:v>
                </c:pt>
                <c:pt idx="2080">
                  <c:v>08/26/16:16</c:v>
                </c:pt>
                <c:pt idx="2081">
                  <c:v>08/26/16:17</c:v>
                </c:pt>
                <c:pt idx="2082">
                  <c:v>08/26/16:18</c:v>
                </c:pt>
                <c:pt idx="2083">
                  <c:v>08/26/16:19</c:v>
                </c:pt>
                <c:pt idx="2084">
                  <c:v>08/26/16:20</c:v>
                </c:pt>
                <c:pt idx="2085">
                  <c:v>08/26/16:21</c:v>
                </c:pt>
                <c:pt idx="2086">
                  <c:v>08/26/16:22</c:v>
                </c:pt>
                <c:pt idx="2087">
                  <c:v>08/26/16:23</c:v>
                </c:pt>
                <c:pt idx="2088">
                  <c:v>08/27/16:0</c:v>
                </c:pt>
                <c:pt idx="2089">
                  <c:v>08/27/16:1</c:v>
                </c:pt>
                <c:pt idx="2090">
                  <c:v>08/27/16:2</c:v>
                </c:pt>
                <c:pt idx="2091">
                  <c:v>08/27/16:3</c:v>
                </c:pt>
                <c:pt idx="2092">
                  <c:v>08/27/16:4</c:v>
                </c:pt>
                <c:pt idx="2093">
                  <c:v>08/27/16:5</c:v>
                </c:pt>
                <c:pt idx="2094">
                  <c:v>08/27/16:6</c:v>
                </c:pt>
                <c:pt idx="2095">
                  <c:v>08/27/16:7</c:v>
                </c:pt>
                <c:pt idx="2096">
                  <c:v>08/27/16:8</c:v>
                </c:pt>
                <c:pt idx="2097">
                  <c:v>08/27/16:9</c:v>
                </c:pt>
                <c:pt idx="2098">
                  <c:v>08/27/16:10</c:v>
                </c:pt>
                <c:pt idx="2099">
                  <c:v>08/27/16:11</c:v>
                </c:pt>
                <c:pt idx="2100">
                  <c:v>08/27/16:12</c:v>
                </c:pt>
                <c:pt idx="2101">
                  <c:v>08/27/16:13</c:v>
                </c:pt>
                <c:pt idx="2102">
                  <c:v>08/27/16:14</c:v>
                </c:pt>
                <c:pt idx="2103">
                  <c:v>08/27/16:15</c:v>
                </c:pt>
                <c:pt idx="2104">
                  <c:v>08/27/16:16</c:v>
                </c:pt>
                <c:pt idx="2105">
                  <c:v>08/27/16:17</c:v>
                </c:pt>
                <c:pt idx="2106">
                  <c:v>08/27/16:18</c:v>
                </c:pt>
                <c:pt idx="2107">
                  <c:v>08/27/16:19</c:v>
                </c:pt>
                <c:pt idx="2108">
                  <c:v>08/27/16:20</c:v>
                </c:pt>
                <c:pt idx="2109">
                  <c:v>08/27/16:21</c:v>
                </c:pt>
                <c:pt idx="2110">
                  <c:v>08/27/16:22</c:v>
                </c:pt>
                <c:pt idx="2111">
                  <c:v>08/27/16:23</c:v>
                </c:pt>
                <c:pt idx="2112">
                  <c:v>08/28/16:0</c:v>
                </c:pt>
                <c:pt idx="2113">
                  <c:v>08/28/16:1</c:v>
                </c:pt>
                <c:pt idx="2114">
                  <c:v>08/28/16:2</c:v>
                </c:pt>
                <c:pt idx="2115">
                  <c:v>08/28/16:3</c:v>
                </c:pt>
                <c:pt idx="2116">
                  <c:v>08/28/16:4</c:v>
                </c:pt>
                <c:pt idx="2117">
                  <c:v>08/28/16:5</c:v>
                </c:pt>
                <c:pt idx="2118">
                  <c:v>08/28/16:6</c:v>
                </c:pt>
                <c:pt idx="2119">
                  <c:v>08/28/16:7</c:v>
                </c:pt>
                <c:pt idx="2120">
                  <c:v>08/28/16:8</c:v>
                </c:pt>
                <c:pt idx="2121">
                  <c:v>08/28/16:9</c:v>
                </c:pt>
                <c:pt idx="2122">
                  <c:v>08/28/16:10</c:v>
                </c:pt>
                <c:pt idx="2123">
                  <c:v>08/28/16:11</c:v>
                </c:pt>
                <c:pt idx="2124">
                  <c:v>08/28/16:12</c:v>
                </c:pt>
                <c:pt idx="2125">
                  <c:v>08/28/16:13</c:v>
                </c:pt>
                <c:pt idx="2126">
                  <c:v>08/28/16:14</c:v>
                </c:pt>
                <c:pt idx="2127">
                  <c:v>08/28/16:15</c:v>
                </c:pt>
                <c:pt idx="2128">
                  <c:v>08/28/16:16</c:v>
                </c:pt>
                <c:pt idx="2129">
                  <c:v>08/28/16:17</c:v>
                </c:pt>
                <c:pt idx="2130">
                  <c:v>08/28/16:18</c:v>
                </c:pt>
                <c:pt idx="2131">
                  <c:v>08/28/16:19</c:v>
                </c:pt>
                <c:pt idx="2132">
                  <c:v>08/28/16:20</c:v>
                </c:pt>
                <c:pt idx="2133">
                  <c:v>08/28/16:21</c:v>
                </c:pt>
                <c:pt idx="2134">
                  <c:v>08/28/16:22</c:v>
                </c:pt>
                <c:pt idx="2135">
                  <c:v>08/28/16:23</c:v>
                </c:pt>
                <c:pt idx="2136">
                  <c:v>08/29/16:0</c:v>
                </c:pt>
                <c:pt idx="2137">
                  <c:v>08/29/16:1</c:v>
                </c:pt>
                <c:pt idx="2138">
                  <c:v>08/29/16:2</c:v>
                </c:pt>
                <c:pt idx="2139">
                  <c:v>08/29/16:3</c:v>
                </c:pt>
                <c:pt idx="2140">
                  <c:v>08/29/16:4</c:v>
                </c:pt>
                <c:pt idx="2141">
                  <c:v>08/29/16:5</c:v>
                </c:pt>
                <c:pt idx="2142">
                  <c:v>08/29/16:6</c:v>
                </c:pt>
                <c:pt idx="2143">
                  <c:v>08/29/16:7</c:v>
                </c:pt>
                <c:pt idx="2144">
                  <c:v>08/29/16:8</c:v>
                </c:pt>
                <c:pt idx="2145">
                  <c:v>08/29/16:9</c:v>
                </c:pt>
                <c:pt idx="2146">
                  <c:v>08/29/16:10</c:v>
                </c:pt>
                <c:pt idx="2147">
                  <c:v>08/29/16:11</c:v>
                </c:pt>
                <c:pt idx="2148">
                  <c:v>08/29/16:12</c:v>
                </c:pt>
                <c:pt idx="2149">
                  <c:v>08/29/16:13</c:v>
                </c:pt>
                <c:pt idx="2150">
                  <c:v>08/29/16:14</c:v>
                </c:pt>
                <c:pt idx="2151">
                  <c:v>08/29/16:15</c:v>
                </c:pt>
                <c:pt idx="2152">
                  <c:v>08/29/16:16</c:v>
                </c:pt>
                <c:pt idx="2153">
                  <c:v>08/29/16:17</c:v>
                </c:pt>
                <c:pt idx="2154">
                  <c:v>08/29/16:18</c:v>
                </c:pt>
                <c:pt idx="2155">
                  <c:v>08/29/16:19</c:v>
                </c:pt>
                <c:pt idx="2156">
                  <c:v>08/29/16:20</c:v>
                </c:pt>
                <c:pt idx="2157">
                  <c:v>08/29/16:21</c:v>
                </c:pt>
                <c:pt idx="2158">
                  <c:v>08/29/16:22</c:v>
                </c:pt>
                <c:pt idx="2159">
                  <c:v>08/29/16:23</c:v>
                </c:pt>
                <c:pt idx="2160">
                  <c:v>08/30/16:0</c:v>
                </c:pt>
                <c:pt idx="2161">
                  <c:v>08/30/16:1</c:v>
                </c:pt>
                <c:pt idx="2162">
                  <c:v>08/30/16:2</c:v>
                </c:pt>
                <c:pt idx="2163">
                  <c:v>08/30/16:3</c:v>
                </c:pt>
                <c:pt idx="2164">
                  <c:v>08/30/16:4</c:v>
                </c:pt>
                <c:pt idx="2165">
                  <c:v>08/30/16:5</c:v>
                </c:pt>
                <c:pt idx="2166">
                  <c:v>08/30/16:6</c:v>
                </c:pt>
                <c:pt idx="2167">
                  <c:v>08/30/16:7</c:v>
                </c:pt>
                <c:pt idx="2168">
                  <c:v>08/30/16:8</c:v>
                </c:pt>
                <c:pt idx="2169">
                  <c:v>08/30/16:9</c:v>
                </c:pt>
                <c:pt idx="2170">
                  <c:v>08/30/16:10</c:v>
                </c:pt>
                <c:pt idx="2171">
                  <c:v>08/30/16:11</c:v>
                </c:pt>
                <c:pt idx="2172">
                  <c:v>08/30/16:12</c:v>
                </c:pt>
                <c:pt idx="2173">
                  <c:v>08/30/16:13</c:v>
                </c:pt>
                <c:pt idx="2174">
                  <c:v>08/30/16:14</c:v>
                </c:pt>
                <c:pt idx="2175">
                  <c:v>08/30/16:15</c:v>
                </c:pt>
                <c:pt idx="2176">
                  <c:v>08/30/16:16</c:v>
                </c:pt>
                <c:pt idx="2177">
                  <c:v>08/30/16:17</c:v>
                </c:pt>
                <c:pt idx="2178">
                  <c:v>08/30/16:18</c:v>
                </c:pt>
                <c:pt idx="2179">
                  <c:v>08/30/16:19</c:v>
                </c:pt>
                <c:pt idx="2180">
                  <c:v>08/30/16:20</c:v>
                </c:pt>
                <c:pt idx="2181">
                  <c:v>08/30/16:21</c:v>
                </c:pt>
                <c:pt idx="2182">
                  <c:v>08/30/16:22</c:v>
                </c:pt>
                <c:pt idx="2183">
                  <c:v>08/30/16:23</c:v>
                </c:pt>
                <c:pt idx="2184">
                  <c:v>08/31/16:0</c:v>
                </c:pt>
                <c:pt idx="2185">
                  <c:v>08/31/16:1</c:v>
                </c:pt>
                <c:pt idx="2186">
                  <c:v>08/31/16:2</c:v>
                </c:pt>
                <c:pt idx="2187">
                  <c:v>08/31/16:3</c:v>
                </c:pt>
                <c:pt idx="2188">
                  <c:v>08/31/16:4</c:v>
                </c:pt>
                <c:pt idx="2189">
                  <c:v>08/31/16:5</c:v>
                </c:pt>
                <c:pt idx="2190">
                  <c:v>08/31/16:6</c:v>
                </c:pt>
                <c:pt idx="2191">
                  <c:v>08/31/16:7</c:v>
                </c:pt>
                <c:pt idx="2192">
                  <c:v>08/31/16:8</c:v>
                </c:pt>
                <c:pt idx="2193">
                  <c:v>08/31/16:9</c:v>
                </c:pt>
                <c:pt idx="2194">
                  <c:v>08/31/16:10</c:v>
                </c:pt>
                <c:pt idx="2195">
                  <c:v>08/31/16:11</c:v>
                </c:pt>
                <c:pt idx="2196">
                  <c:v>08/31/16:12</c:v>
                </c:pt>
                <c:pt idx="2197">
                  <c:v>08/31/16:13</c:v>
                </c:pt>
                <c:pt idx="2198">
                  <c:v>08/31/16:14</c:v>
                </c:pt>
                <c:pt idx="2199">
                  <c:v>08/31/16:15</c:v>
                </c:pt>
                <c:pt idx="2200">
                  <c:v>08/31/16:16</c:v>
                </c:pt>
                <c:pt idx="2201">
                  <c:v>08/31/16:17</c:v>
                </c:pt>
                <c:pt idx="2202">
                  <c:v>08/31/16:18</c:v>
                </c:pt>
                <c:pt idx="2203">
                  <c:v>08/31/16:19</c:v>
                </c:pt>
                <c:pt idx="2204">
                  <c:v>08/31/16:20</c:v>
                </c:pt>
                <c:pt idx="2205">
                  <c:v>08/31/16:21</c:v>
                </c:pt>
                <c:pt idx="2206">
                  <c:v>08/31/16:22</c:v>
                </c:pt>
                <c:pt idx="2207">
                  <c:v>08/31/16:23</c:v>
                </c:pt>
                <c:pt idx="2208">
                  <c:v>09/01/16:0</c:v>
                </c:pt>
                <c:pt idx="2209">
                  <c:v>09/01/16:1</c:v>
                </c:pt>
                <c:pt idx="2210">
                  <c:v>09/01/16:2</c:v>
                </c:pt>
                <c:pt idx="2211">
                  <c:v>09/01/16:3</c:v>
                </c:pt>
                <c:pt idx="2212">
                  <c:v>09/01/16:4</c:v>
                </c:pt>
                <c:pt idx="2213">
                  <c:v>09/01/16:5</c:v>
                </c:pt>
                <c:pt idx="2214">
                  <c:v>09/01/16:6</c:v>
                </c:pt>
                <c:pt idx="2215">
                  <c:v>09/01/16:7</c:v>
                </c:pt>
                <c:pt idx="2216">
                  <c:v>09/01/16:8</c:v>
                </c:pt>
                <c:pt idx="2217">
                  <c:v>09/01/16:9</c:v>
                </c:pt>
                <c:pt idx="2218">
                  <c:v>09/01/16:10</c:v>
                </c:pt>
                <c:pt idx="2219">
                  <c:v>09/01/16:11</c:v>
                </c:pt>
                <c:pt idx="2220">
                  <c:v>09/01/16:12</c:v>
                </c:pt>
                <c:pt idx="2221">
                  <c:v>09/01/16:13</c:v>
                </c:pt>
                <c:pt idx="2222">
                  <c:v>09/01/16:14</c:v>
                </c:pt>
                <c:pt idx="2223">
                  <c:v>09/01/16:15</c:v>
                </c:pt>
                <c:pt idx="2224">
                  <c:v>09/01/16:16</c:v>
                </c:pt>
                <c:pt idx="2225">
                  <c:v>09/01/16:17</c:v>
                </c:pt>
                <c:pt idx="2226">
                  <c:v>09/01/16:18</c:v>
                </c:pt>
                <c:pt idx="2227">
                  <c:v>09/01/16:19</c:v>
                </c:pt>
                <c:pt idx="2228">
                  <c:v>09/01/16:20</c:v>
                </c:pt>
                <c:pt idx="2229">
                  <c:v>09/01/16:21</c:v>
                </c:pt>
                <c:pt idx="2230">
                  <c:v>09/01/16:22</c:v>
                </c:pt>
                <c:pt idx="2231">
                  <c:v>09/01/16:23</c:v>
                </c:pt>
                <c:pt idx="2232">
                  <c:v>09/02/16:0</c:v>
                </c:pt>
                <c:pt idx="2233">
                  <c:v>09/02/16:1</c:v>
                </c:pt>
                <c:pt idx="2234">
                  <c:v>09/02/16:2</c:v>
                </c:pt>
                <c:pt idx="2235">
                  <c:v>09/02/16:3</c:v>
                </c:pt>
                <c:pt idx="2236">
                  <c:v>09/02/16:4</c:v>
                </c:pt>
                <c:pt idx="2237">
                  <c:v>09/02/16:5</c:v>
                </c:pt>
                <c:pt idx="2238">
                  <c:v>09/02/16:6</c:v>
                </c:pt>
                <c:pt idx="2239">
                  <c:v>09/02/16:7</c:v>
                </c:pt>
                <c:pt idx="2240">
                  <c:v>09/02/16:8</c:v>
                </c:pt>
                <c:pt idx="2241">
                  <c:v>09/02/16:9</c:v>
                </c:pt>
                <c:pt idx="2242">
                  <c:v>09/02/16:10</c:v>
                </c:pt>
                <c:pt idx="2243">
                  <c:v>09/02/16:11</c:v>
                </c:pt>
                <c:pt idx="2244">
                  <c:v>09/02/16:12</c:v>
                </c:pt>
                <c:pt idx="2245">
                  <c:v>09/02/16:13</c:v>
                </c:pt>
                <c:pt idx="2246">
                  <c:v>09/02/16:14</c:v>
                </c:pt>
                <c:pt idx="2247">
                  <c:v>09/02/16:15</c:v>
                </c:pt>
                <c:pt idx="2248">
                  <c:v>09/02/16:16</c:v>
                </c:pt>
                <c:pt idx="2249">
                  <c:v>09/02/16:17</c:v>
                </c:pt>
                <c:pt idx="2250">
                  <c:v>09/02/16:18</c:v>
                </c:pt>
                <c:pt idx="2251">
                  <c:v>09/02/16:19</c:v>
                </c:pt>
                <c:pt idx="2252">
                  <c:v>09/02/16:20</c:v>
                </c:pt>
                <c:pt idx="2253">
                  <c:v>09/02/16:21</c:v>
                </c:pt>
                <c:pt idx="2254">
                  <c:v>09/02/16:22</c:v>
                </c:pt>
                <c:pt idx="2255">
                  <c:v>09/02/16:23</c:v>
                </c:pt>
                <c:pt idx="2256">
                  <c:v>09/03/16:0</c:v>
                </c:pt>
                <c:pt idx="2257">
                  <c:v>09/03/16:1</c:v>
                </c:pt>
                <c:pt idx="2258">
                  <c:v>09/03/16:2</c:v>
                </c:pt>
                <c:pt idx="2259">
                  <c:v>09/03/16:3</c:v>
                </c:pt>
                <c:pt idx="2260">
                  <c:v>09/03/16:4</c:v>
                </c:pt>
                <c:pt idx="2261">
                  <c:v>09/03/16:5</c:v>
                </c:pt>
                <c:pt idx="2262">
                  <c:v>09/03/16:6</c:v>
                </c:pt>
                <c:pt idx="2263">
                  <c:v>09/03/16:7</c:v>
                </c:pt>
                <c:pt idx="2264">
                  <c:v>09/03/16:8</c:v>
                </c:pt>
                <c:pt idx="2265">
                  <c:v>09/03/16:9</c:v>
                </c:pt>
                <c:pt idx="2266">
                  <c:v>09/03/16:10</c:v>
                </c:pt>
                <c:pt idx="2267">
                  <c:v>09/03/16:11</c:v>
                </c:pt>
                <c:pt idx="2268">
                  <c:v>09/03/16:12</c:v>
                </c:pt>
                <c:pt idx="2269">
                  <c:v>09/03/16:13</c:v>
                </c:pt>
                <c:pt idx="2270">
                  <c:v>09/03/16:14</c:v>
                </c:pt>
                <c:pt idx="2271">
                  <c:v>09/03/16:15</c:v>
                </c:pt>
                <c:pt idx="2272">
                  <c:v>09/03/16:16</c:v>
                </c:pt>
                <c:pt idx="2273">
                  <c:v>09/03/16:17</c:v>
                </c:pt>
                <c:pt idx="2274">
                  <c:v>09/03/16:18</c:v>
                </c:pt>
                <c:pt idx="2275">
                  <c:v>09/03/16:19</c:v>
                </c:pt>
                <c:pt idx="2276">
                  <c:v>09/03/16:20</c:v>
                </c:pt>
                <c:pt idx="2277">
                  <c:v>09/03/16:21</c:v>
                </c:pt>
                <c:pt idx="2278">
                  <c:v>09/03/16:22</c:v>
                </c:pt>
                <c:pt idx="2279">
                  <c:v>09/03/16:23</c:v>
                </c:pt>
                <c:pt idx="2280">
                  <c:v>09/04/16:0</c:v>
                </c:pt>
                <c:pt idx="2281">
                  <c:v>09/04/16:1</c:v>
                </c:pt>
                <c:pt idx="2282">
                  <c:v>09/04/16:2</c:v>
                </c:pt>
                <c:pt idx="2283">
                  <c:v>09/04/16:3</c:v>
                </c:pt>
                <c:pt idx="2284">
                  <c:v>09/04/16:4</c:v>
                </c:pt>
                <c:pt idx="2285">
                  <c:v>09/04/16:5</c:v>
                </c:pt>
                <c:pt idx="2286">
                  <c:v>09/04/16:6</c:v>
                </c:pt>
                <c:pt idx="2287">
                  <c:v>09/04/16:7</c:v>
                </c:pt>
                <c:pt idx="2288">
                  <c:v>09/04/16:8</c:v>
                </c:pt>
                <c:pt idx="2289">
                  <c:v>09/04/16:9</c:v>
                </c:pt>
                <c:pt idx="2290">
                  <c:v>09/04/16:10</c:v>
                </c:pt>
                <c:pt idx="2291">
                  <c:v>09/04/16:11</c:v>
                </c:pt>
                <c:pt idx="2292">
                  <c:v>09/04/16:12</c:v>
                </c:pt>
                <c:pt idx="2293">
                  <c:v>09/04/16:13</c:v>
                </c:pt>
                <c:pt idx="2294">
                  <c:v>09/04/16:14</c:v>
                </c:pt>
                <c:pt idx="2295">
                  <c:v>09/04/16:15</c:v>
                </c:pt>
                <c:pt idx="2296">
                  <c:v>09/04/16:16</c:v>
                </c:pt>
                <c:pt idx="2297">
                  <c:v>09/04/16:17</c:v>
                </c:pt>
                <c:pt idx="2298">
                  <c:v>09/04/16:18</c:v>
                </c:pt>
                <c:pt idx="2299">
                  <c:v>09/04/16:19</c:v>
                </c:pt>
                <c:pt idx="2300">
                  <c:v>09/04/16:20</c:v>
                </c:pt>
                <c:pt idx="2301">
                  <c:v>09/04/16:21</c:v>
                </c:pt>
                <c:pt idx="2302">
                  <c:v>09/04/16:22</c:v>
                </c:pt>
                <c:pt idx="2303">
                  <c:v>09/04/16:23</c:v>
                </c:pt>
                <c:pt idx="2304">
                  <c:v>09/05/16:0</c:v>
                </c:pt>
                <c:pt idx="2305">
                  <c:v>09/05/16:1</c:v>
                </c:pt>
                <c:pt idx="2306">
                  <c:v>09/05/16:2</c:v>
                </c:pt>
                <c:pt idx="2307">
                  <c:v>09/05/16:3</c:v>
                </c:pt>
                <c:pt idx="2308">
                  <c:v>09/05/16:4</c:v>
                </c:pt>
                <c:pt idx="2309">
                  <c:v>09/05/16:5</c:v>
                </c:pt>
                <c:pt idx="2310">
                  <c:v>09/05/16:6</c:v>
                </c:pt>
                <c:pt idx="2311">
                  <c:v>09/05/16:7</c:v>
                </c:pt>
                <c:pt idx="2312">
                  <c:v>09/05/16:8</c:v>
                </c:pt>
                <c:pt idx="2313">
                  <c:v>09/05/16:9</c:v>
                </c:pt>
                <c:pt idx="2314">
                  <c:v>09/05/16:10</c:v>
                </c:pt>
                <c:pt idx="2315">
                  <c:v>09/05/16:11</c:v>
                </c:pt>
                <c:pt idx="2316">
                  <c:v>09/05/16:12</c:v>
                </c:pt>
                <c:pt idx="2317">
                  <c:v>09/05/16:13</c:v>
                </c:pt>
                <c:pt idx="2318">
                  <c:v>09/05/16:14</c:v>
                </c:pt>
                <c:pt idx="2319">
                  <c:v>09/05/16:15</c:v>
                </c:pt>
                <c:pt idx="2320">
                  <c:v>09/05/16:16</c:v>
                </c:pt>
                <c:pt idx="2321">
                  <c:v>09/05/16:17</c:v>
                </c:pt>
                <c:pt idx="2322">
                  <c:v>09/05/16:18</c:v>
                </c:pt>
                <c:pt idx="2323">
                  <c:v>09/05/16:19</c:v>
                </c:pt>
                <c:pt idx="2324">
                  <c:v>09/05/16:20</c:v>
                </c:pt>
                <c:pt idx="2325">
                  <c:v>09/05/16:21</c:v>
                </c:pt>
                <c:pt idx="2326">
                  <c:v>09/05/16:22</c:v>
                </c:pt>
                <c:pt idx="2327">
                  <c:v>09/05/16:23</c:v>
                </c:pt>
                <c:pt idx="2328">
                  <c:v>09/06/16:0</c:v>
                </c:pt>
                <c:pt idx="2329">
                  <c:v>09/06/16:1</c:v>
                </c:pt>
                <c:pt idx="2330">
                  <c:v>09/06/16:2</c:v>
                </c:pt>
                <c:pt idx="2331">
                  <c:v>09/06/16:3</c:v>
                </c:pt>
                <c:pt idx="2332">
                  <c:v>09/06/16:4</c:v>
                </c:pt>
                <c:pt idx="2333">
                  <c:v>09/06/16:5</c:v>
                </c:pt>
                <c:pt idx="2334">
                  <c:v>09/06/16:6</c:v>
                </c:pt>
                <c:pt idx="2335">
                  <c:v>09/06/16:7</c:v>
                </c:pt>
                <c:pt idx="2336">
                  <c:v>09/06/16:8</c:v>
                </c:pt>
                <c:pt idx="2337">
                  <c:v>09/06/16:9</c:v>
                </c:pt>
                <c:pt idx="2338">
                  <c:v>09/06/16:10</c:v>
                </c:pt>
                <c:pt idx="2339">
                  <c:v>09/06/16:11</c:v>
                </c:pt>
                <c:pt idx="2340">
                  <c:v>09/06/16:12</c:v>
                </c:pt>
                <c:pt idx="2341">
                  <c:v>09/06/16:13</c:v>
                </c:pt>
                <c:pt idx="2342">
                  <c:v>09/06/16:14</c:v>
                </c:pt>
                <c:pt idx="2343">
                  <c:v>09/06/16:15</c:v>
                </c:pt>
                <c:pt idx="2344">
                  <c:v>09/06/16:16</c:v>
                </c:pt>
                <c:pt idx="2345">
                  <c:v>09/06/16:17</c:v>
                </c:pt>
                <c:pt idx="2346">
                  <c:v>09/06/16:18</c:v>
                </c:pt>
                <c:pt idx="2347">
                  <c:v>09/06/16:19</c:v>
                </c:pt>
                <c:pt idx="2348">
                  <c:v>09/06/16:20</c:v>
                </c:pt>
                <c:pt idx="2349">
                  <c:v>09/06/16:21</c:v>
                </c:pt>
                <c:pt idx="2350">
                  <c:v>09/06/16:22</c:v>
                </c:pt>
                <c:pt idx="2351">
                  <c:v>09/06/16:23</c:v>
                </c:pt>
                <c:pt idx="2352">
                  <c:v>09/07/16:0</c:v>
                </c:pt>
                <c:pt idx="2353">
                  <c:v>09/07/16:1</c:v>
                </c:pt>
                <c:pt idx="2354">
                  <c:v>09/07/16:2</c:v>
                </c:pt>
                <c:pt idx="2355">
                  <c:v>09/07/16:3</c:v>
                </c:pt>
                <c:pt idx="2356">
                  <c:v>09/07/16:4</c:v>
                </c:pt>
                <c:pt idx="2357">
                  <c:v>09/07/16:5</c:v>
                </c:pt>
                <c:pt idx="2358">
                  <c:v>09/07/16:6</c:v>
                </c:pt>
                <c:pt idx="2359">
                  <c:v>09/07/16:7</c:v>
                </c:pt>
                <c:pt idx="2360">
                  <c:v>09/07/16:8</c:v>
                </c:pt>
                <c:pt idx="2361">
                  <c:v>09/07/16:9</c:v>
                </c:pt>
                <c:pt idx="2362">
                  <c:v>09/07/16:10</c:v>
                </c:pt>
                <c:pt idx="2363">
                  <c:v>09/07/16:11</c:v>
                </c:pt>
                <c:pt idx="2364">
                  <c:v>09/07/16:12</c:v>
                </c:pt>
                <c:pt idx="2365">
                  <c:v>09/07/16:13</c:v>
                </c:pt>
                <c:pt idx="2366">
                  <c:v>09/07/16:14</c:v>
                </c:pt>
                <c:pt idx="2367">
                  <c:v>09/07/16:15</c:v>
                </c:pt>
                <c:pt idx="2368">
                  <c:v>09/07/16:16</c:v>
                </c:pt>
                <c:pt idx="2369">
                  <c:v>09/07/16:17</c:v>
                </c:pt>
                <c:pt idx="2370">
                  <c:v>09/07/16:18</c:v>
                </c:pt>
                <c:pt idx="2371">
                  <c:v>09/07/16:19</c:v>
                </c:pt>
                <c:pt idx="2372">
                  <c:v>09/07/16:20</c:v>
                </c:pt>
                <c:pt idx="2373">
                  <c:v>09/07/16:21</c:v>
                </c:pt>
                <c:pt idx="2374">
                  <c:v>09/07/16:22</c:v>
                </c:pt>
                <c:pt idx="2375">
                  <c:v>09/07/16:23</c:v>
                </c:pt>
                <c:pt idx="2376">
                  <c:v>09/08/16:0</c:v>
                </c:pt>
                <c:pt idx="2377">
                  <c:v>09/08/16:1</c:v>
                </c:pt>
                <c:pt idx="2378">
                  <c:v>09/08/16:2</c:v>
                </c:pt>
                <c:pt idx="2379">
                  <c:v>09/08/16:3</c:v>
                </c:pt>
                <c:pt idx="2380">
                  <c:v>09/08/16:4</c:v>
                </c:pt>
                <c:pt idx="2381">
                  <c:v>09/08/16:5</c:v>
                </c:pt>
                <c:pt idx="2382">
                  <c:v>09/08/16:6</c:v>
                </c:pt>
                <c:pt idx="2383">
                  <c:v>09/08/16:7</c:v>
                </c:pt>
                <c:pt idx="2384">
                  <c:v>09/08/16:8</c:v>
                </c:pt>
                <c:pt idx="2385">
                  <c:v>09/08/16:9</c:v>
                </c:pt>
                <c:pt idx="2386">
                  <c:v>09/08/16:10</c:v>
                </c:pt>
                <c:pt idx="2387">
                  <c:v>09/08/16:11</c:v>
                </c:pt>
                <c:pt idx="2388">
                  <c:v>09/08/16:12</c:v>
                </c:pt>
                <c:pt idx="2389">
                  <c:v>09/08/16:13</c:v>
                </c:pt>
                <c:pt idx="2390">
                  <c:v>09/08/16:14</c:v>
                </c:pt>
                <c:pt idx="2391">
                  <c:v>09/08/16:15</c:v>
                </c:pt>
                <c:pt idx="2392">
                  <c:v>09/08/16:16</c:v>
                </c:pt>
                <c:pt idx="2393">
                  <c:v>09/08/16:17</c:v>
                </c:pt>
                <c:pt idx="2394">
                  <c:v>09/08/16:18</c:v>
                </c:pt>
                <c:pt idx="2395">
                  <c:v>09/08/16:19</c:v>
                </c:pt>
                <c:pt idx="2396">
                  <c:v>09/08/16:20</c:v>
                </c:pt>
                <c:pt idx="2397">
                  <c:v>09/08/16:21</c:v>
                </c:pt>
                <c:pt idx="2398">
                  <c:v>09/08/16:22</c:v>
                </c:pt>
                <c:pt idx="2399">
                  <c:v>09/08/16:23</c:v>
                </c:pt>
                <c:pt idx="2400">
                  <c:v>09/09/16:0</c:v>
                </c:pt>
                <c:pt idx="2401">
                  <c:v>09/09/16:1</c:v>
                </c:pt>
                <c:pt idx="2402">
                  <c:v>09/09/16:2</c:v>
                </c:pt>
                <c:pt idx="2403">
                  <c:v>09/09/16:3</c:v>
                </c:pt>
                <c:pt idx="2404">
                  <c:v>09/09/16:4</c:v>
                </c:pt>
                <c:pt idx="2405">
                  <c:v>09/09/16:5</c:v>
                </c:pt>
                <c:pt idx="2406">
                  <c:v>09/09/16:6</c:v>
                </c:pt>
                <c:pt idx="2407">
                  <c:v>09/09/16:7</c:v>
                </c:pt>
                <c:pt idx="2408">
                  <c:v>09/09/16:8</c:v>
                </c:pt>
                <c:pt idx="2409">
                  <c:v>09/09/16:9</c:v>
                </c:pt>
                <c:pt idx="2410">
                  <c:v>09/09/16:10</c:v>
                </c:pt>
                <c:pt idx="2411">
                  <c:v>09/09/16:11</c:v>
                </c:pt>
                <c:pt idx="2412">
                  <c:v>09/09/16:12</c:v>
                </c:pt>
                <c:pt idx="2413">
                  <c:v>09/09/16:13</c:v>
                </c:pt>
                <c:pt idx="2414">
                  <c:v>09/09/16:14</c:v>
                </c:pt>
                <c:pt idx="2415">
                  <c:v>09/09/16:15</c:v>
                </c:pt>
                <c:pt idx="2416">
                  <c:v>09/09/16:16</c:v>
                </c:pt>
                <c:pt idx="2417">
                  <c:v>09/09/16:17</c:v>
                </c:pt>
                <c:pt idx="2418">
                  <c:v>09/09/16:18</c:v>
                </c:pt>
                <c:pt idx="2419">
                  <c:v>09/09/16:19</c:v>
                </c:pt>
                <c:pt idx="2420">
                  <c:v>09/09/16:20</c:v>
                </c:pt>
                <c:pt idx="2421">
                  <c:v>09/09/16:21</c:v>
                </c:pt>
                <c:pt idx="2422">
                  <c:v>09/09/16:22</c:v>
                </c:pt>
                <c:pt idx="2423">
                  <c:v>09/09/16:23</c:v>
                </c:pt>
                <c:pt idx="2424">
                  <c:v>09/10/16:0</c:v>
                </c:pt>
                <c:pt idx="2425">
                  <c:v>09/10/16:1</c:v>
                </c:pt>
                <c:pt idx="2426">
                  <c:v>09/10/16:2</c:v>
                </c:pt>
                <c:pt idx="2427">
                  <c:v>09/10/16:3</c:v>
                </c:pt>
                <c:pt idx="2428">
                  <c:v>09/10/16:4</c:v>
                </c:pt>
                <c:pt idx="2429">
                  <c:v>09/10/16:5</c:v>
                </c:pt>
                <c:pt idx="2430">
                  <c:v>09/10/16:6</c:v>
                </c:pt>
                <c:pt idx="2431">
                  <c:v>09/10/16:7</c:v>
                </c:pt>
                <c:pt idx="2432">
                  <c:v>09/10/16:8</c:v>
                </c:pt>
                <c:pt idx="2433">
                  <c:v>09/10/16:9</c:v>
                </c:pt>
                <c:pt idx="2434">
                  <c:v>09/10/16:10</c:v>
                </c:pt>
                <c:pt idx="2435">
                  <c:v>09/10/16:11</c:v>
                </c:pt>
                <c:pt idx="2436">
                  <c:v>09/10/16:12</c:v>
                </c:pt>
                <c:pt idx="2437">
                  <c:v>09/10/16:13</c:v>
                </c:pt>
                <c:pt idx="2438">
                  <c:v>09/10/16:14</c:v>
                </c:pt>
                <c:pt idx="2439">
                  <c:v>09/10/16:15</c:v>
                </c:pt>
                <c:pt idx="2440">
                  <c:v>09/10/16:16</c:v>
                </c:pt>
                <c:pt idx="2441">
                  <c:v>09/10/16:17</c:v>
                </c:pt>
                <c:pt idx="2442">
                  <c:v>09/10/16:18</c:v>
                </c:pt>
                <c:pt idx="2443">
                  <c:v>09/10/16:19</c:v>
                </c:pt>
                <c:pt idx="2444">
                  <c:v>09/10/16:20</c:v>
                </c:pt>
                <c:pt idx="2445">
                  <c:v>09/10/16:21</c:v>
                </c:pt>
                <c:pt idx="2446">
                  <c:v>09/10/16:22</c:v>
                </c:pt>
                <c:pt idx="2447">
                  <c:v>09/10/16:23</c:v>
                </c:pt>
                <c:pt idx="2448">
                  <c:v>09/11/16:0</c:v>
                </c:pt>
                <c:pt idx="2449">
                  <c:v>09/11/16:1</c:v>
                </c:pt>
                <c:pt idx="2450">
                  <c:v>09/11/16:2</c:v>
                </c:pt>
                <c:pt idx="2451">
                  <c:v>09/11/16:3</c:v>
                </c:pt>
                <c:pt idx="2452">
                  <c:v>09/11/16:4</c:v>
                </c:pt>
                <c:pt idx="2453">
                  <c:v>09/11/16:5</c:v>
                </c:pt>
                <c:pt idx="2454">
                  <c:v>09/11/16:6</c:v>
                </c:pt>
                <c:pt idx="2455">
                  <c:v>09/11/16:7</c:v>
                </c:pt>
                <c:pt idx="2456">
                  <c:v>09/11/16:8</c:v>
                </c:pt>
                <c:pt idx="2457">
                  <c:v>09/11/16:9</c:v>
                </c:pt>
                <c:pt idx="2458">
                  <c:v>09/11/16:10</c:v>
                </c:pt>
                <c:pt idx="2459">
                  <c:v>09/11/16:11</c:v>
                </c:pt>
                <c:pt idx="2460">
                  <c:v>09/11/16:12</c:v>
                </c:pt>
                <c:pt idx="2461">
                  <c:v>09/11/16:13</c:v>
                </c:pt>
                <c:pt idx="2462">
                  <c:v>09/11/16:14</c:v>
                </c:pt>
                <c:pt idx="2463">
                  <c:v>09/11/16:15</c:v>
                </c:pt>
                <c:pt idx="2464">
                  <c:v>09/11/16:16</c:v>
                </c:pt>
                <c:pt idx="2465">
                  <c:v>09/11/16:17</c:v>
                </c:pt>
                <c:pt idx="2466">
                  <c:v>09/11/16:18</c:v>
                </c:pt>
                <c:pt idx="2467">
                  <c:v>09/11/16:19</c:v>
                </c:pt>
                <c:pt idx="2468">
                  <c:v>09/11/16:20</c:v>
                </c:pt>
                <c:pt idx="2469">
                  <c:v>09/11/16:21</c:v>
                </c:pt>
                <c:pt idx="2470">
                  <c:v>09/11/16:22</c:v>
                </c:pt>
                <c:pt idx="2471">
                  <c:v>09/11/16:23</c:v>
                </c:pt>
                <c:pt idx="2472">
                  <c:v>09/12/16:0</c:v>
                </c:pt>
                <c:pt idx="2473">
                  <c:v>09/12/16:1</c:v>
                </c:pt>
                <c:pt idx="2474">
                  <c:v>09/12/16:2</c:v>
                </c:pt>
                <c:pt idx="2475">
                  <c:v>09/12/16:3</c:v>
                </c:pt>
                <c:pt idx="2476">
                  <c:v>09/12/16:4</c:v>
                </c:pt>
                <c:pt idx="2477">
                  <c:v>09/12/16:5</c:v>
                </c:pt>
                <c:pt idx="2478">
                  <c:v>09/12/16:6</c:v>
                </c:pt>
                <c:pt idx="2479">
                  <c:v>09/12/16:7</c:v>
                </c:pt>
                <c:pt idx="2480">
                  <c:v>09/12/16:8</c:v>
                </c:pt>
                <c:pt idx="2481">
                  <c:v>09/12/16:9</c:v>
                </c:pt>
                <c:pt idx="2482">
                  <c:v>09/12/16:10</c:v>
                </c:pt>
                <c:pt idx="2483">
                  <c:v>09/12/16:11</c:v>
                </c:pt>
                <c:pt idx="2484">
                  <c:v>09/12/16:12</c:v>
                </c:pt>
                <c:pt idx="2485">
                  <c:v>09/12/16:13</c:v>
                </c:pt>
                <c:pt idx="2486">
                  <c:v>09/12/16:14</c:v>
                </c:pt>
                <c:pt idx="2487">
                  <c:v>09/12/16:15</c:v>
                </c:pt>
                <c:pt idx="2488">
                  <c:v>09/12/16:16</c:v>
                </c:pt>
                <c:pt idx="2489">
                  <c:v>09/12/16:17</c:v>
                </c:pt>
                <c:pt idx="2490">
                  <c:v>09/12/16:18</c:v>
                </c:pt>
                <c:pt idx="2491">
                  <c:v>09/12/16:19</c:v>
                </c:pt>
                <c:pt idx="2492">
                  <c:v>09/12/16:20</c:v>
                </c:pt>
                <c:pt idx="2493">
                  <c:v>09/12/16:21</c:v>
                </c:pt>
                <c:pt idx="2494">
                  <c:v>09/12/16:22</c:v>
                </c:pt>
                <c:pt idx="2495">
                  <c:v>09/12/16:23</c:v>
                </c:pt>
                <c:pt idx="2496">
                  <c:v>09/13/16:0</c:v>
                </c:pt>
                <c:pt idx="2497">
                  <c:v>09/13/16:1</c:v>
                </c:pt>
                <c:pt idx="2498">
                  <c:v>09/13/16:2</c:v>
                </c:pt>
                <c:pt idx="2499">
                  <c:v>09/13/16:3</c:v>
                </c:pt>
                <c:pt idx="2500">
                  <c:v>09/13/16:4</c:v>
                </c:pt>
                <c:pt idx="2501">
                  <c:v>09/13/16:5</c:v>
                </c:pt>
                <c:pt idx="2502">
                  <c:v>09/13/16:6</c:v>
                </c:pt>
                <c:pt idx="2503">
                  <c:v>09/13/16:7</c:v>
                </c:pt>
                <c:pt idx="2504">
                  <c:v>09/13/16:8</c:v>
                </c:pt>
                <c:pt idx="2505">
                  <c:v>09/13/16:9</c:v>
                </c:pt>
                <c:pt idx="2506">
                  <c:v>09/13/16:10</c:v>
                </c:pt>
                <c:pt idx="2507">
                  <c:v>09/13/16:11</c:v>
                </c:pt>
                <c:pt idx="2508">
                  <c:v>09/13/16:12</c:v>
                </c:pt>
                <c:pt idx="2509">
                  <c:v>09/13/16:13</c:v>
                </c:pt>
                <c:pt idx="2510">
                  <c:v>09/13/16:14</c:v>
                </c:pt>
                <c:pt idx="2511">
                  <c:v>09/13/16:15</c:v>
                </c:pt>
                <c:pt idx="2512">
                  <c:v>09/13/16:16</c:v>
                </c:pt>
                <c:pt idx="2513">
                  <c:v>09/13/16:17</c:v>
                </c:pt>
                <c:pt idx="2514">
                  <c:v>09/13/16:18</c:v>
                </c:pt>
                <c:pt idx="2515">
                  <c:v>09/13/16:19</c:v>
                </c:pt>
                <c:pt idx="2516">
                  <c:v>09/13/16:20</c:v>
                </c:pt>
                <c:pt idx="2517">
                  <c:v>09/13/16:21</c:v>
                </c:pt>
                <c:pt idx="2518">
                  <c:v>09/13/16:22</c:v>
                </c:pt>
                <c:pt idx="2519">
                  <c:v>09/13/16:23</c:v>
                </c:pt>
                <c:pt idx="2520">
                  <c:v>09/14/16:0</c:v>
                </c:pt>
                <c:pt idx="2521">
                  <c:v>09/14/16:1</c:v>
                </c:pt>
                <c:pt idx="2522">
                  <c:v>09/14/16:2</c:v>
                </c:pt>
                <c:pt idx="2523">
                  <c:v>09/14/16:3</c:v>
                </c:pt>
                <c:pt idx="2524">
                  <c:v>09/14/16:4</c:v>
                </c:pt>
                <c:pt idx="2525">
                  <c:v>09/14/16:5</c:v>
                </c:pt>
                <c:pt idx="2526">
                  <c:v>09/14/16:6</c:v>
                </c:pt>
                <c:pt idx="2527">
                  <c:v>09/14/16:7</c:v>
                </c:pt>
                <c:pt idx="2528">
                  <c:v>09/14/16:8</c:v>
                </c:pt>
                <c:pt idx="2529">
                  <c:v>09/14/16:9</c:v>
                </c:pt>
                <c:pt idx="2530">
                  <c:v>09/14/16:10</c:v>
                </c:pt>
                <c:pt idx="2531">
                  <c:v>09/14/16:11</c:v>
                </c:pt>
                <c:pt idx="2532">
                  <c:v>09/14/16:12</c:v>
                </c:pt>
                <c:pt idx="2533">
                  <c:v>09/14/16:13</c:v>
                </c:pt>
                <c:pt idx="2534">
                  <c:v>09/14/16:14</c:v>
                </c:pt>
                <c:pt idx="2535">
                  <c:v>09/14/16:15</c:v>
                </c:pt>
                <c:pt idx="2536">
                  <c:v>09/14/16:16</c:v>
                </c:pt>
                <c:pt idx="2537">
                  <c:v>09/14/16:17</c:v>
                </c:pt>
                <c:pt idx="2538">
                  <c:v>09/14/16:18</c:v>
                </c:pt>
                <c:pt idx="2539">
                  <c:v>09/14/16:19</c:v>
                </c:pt>
                <c:pt idx="2540">
                  <c:v>09/14/16:20</c:v>
                </c:pt>
                <c:pt idx="2541">
                  <c:v>09/14/16:21</c:v>
                </c:pt>
                <c:pt idx="2542">
                  <c:v>09/14/16:22</c:v>
                </c:pt>
                <c:pt idx="2543">
                  <c:v>09/14/16:23</c:v>
                </c:pt>
                <c:pt idx="2544">
                  <c:v>09/15/16:0</c:v>
                </c:pt>
                <c:pt idx="2545">
                  <c:v>09/15/16:1</c:v>
                </c:pt>
                <c:pt idx="2546">
                  <c:v>09/15/16:2</c:v>
                </c:pt>
                <c:pt idx="2547">
                  <c:v>09/15/16:3</c:v>
                </c:pt>
                <c:pt idx="2548">
                  <c:v>09/15/16:4</c:v>
                </c:pt>
                <c:pt idx="2549">
                  <c:v>09/15/16:5</c:v>
                </c:pt>
                <c:pt idx="2550">
                  <c:v>09/15/16:6</c:v>
                </c:pt>
                <c:pt idx="2551">
                  <c:v>09/15/16:7</c:v>
                </c:pt>
                <c:pt idx="2552">
                  <c:v>09/15/16:8</c:v>
                </c:pt>
                <c:pt idx="2553">
                  <c:v>09/15/16:9</c:v>
                </c:pt>
                <c:pt idx="2554">
                  <c:v>09/15/16:10</c:v>
                </c:pt>
                <c:pt idx="2555">
                  <c:v>09/15/16:11</c:v>
                </c:pt>
                <c:pt idx="2556">
                  <c:v>09/15/16:12</c:v>
                </c:pt>
                <c:pt idx="2557">
                  <c:v>09/15/16:13</c:v>
                </c:pt>
                <c:pt idx="2558">
                  <c:v>09/15/16:14</c:v>
                </c:pt>
                <c:pt idx="2559">
                  <c:v>09/15/16:15</c:v>
                </c:pt>
                <c:pt idx="2560">
                  <c:v>09/15/16:16</c:v>
                </c:pt>
                <c:pt idx="2561">
                  <c:v>09/15/16:17</c:v>
                </c:pt>
                <c:pt idx="2562">
                  <c:v>09/15/16:18</c:v>
                </c:pt>
                <c:pt idx="2563">
                  <c:v>09/15/16:19</c:v>
                </c:pt>
                <c:pt idx="2564">
                  <c:v>09/15/16:20</c:v>
                </c:pt>
                <c:pt idx="2565">
                  <c:v>09/15/16:21</c:v>
                </c:pt>
                <c:pt idx="2566">
                  <c:v>09/15/16:22</c:v>
                </c:pt>
                <c:pt idx="2567">
                  <c:v>09/15/16:23</c:v>
                </c:pt>
                <c:pt idx="2568">
                  <c:v>09/16/16:0</c:v>
                </c:pt>
                <c:pt idx="2569">
                  <c:v>09/16/16:1</c:v>
                </c:pt>
                <c:pt idx="2570">
                  <c:v>09/16/16:2</c:v>
                </c:pt>
                <c:pt idx="2571">
                  <c:v>09/16/16:3</c:v>
                </c:pt>
                <c:pt idx="2572">
                  <c:v>09/16/16:4</c:v>
                </c:pt>
                <c:pt idx="2573">
                  <c:v>09/16/16:5</c:v>
                </c:pt>
                <c:pt idx="2574">
                  <c:v>09/16/16:6</c:v>
                </c:pt>
                <c:pt idx="2575">
                  <c:v>09/16/16:7</c:v>
                </c:pt>
                <c:pt idx="2576">
                  <c:v>09/16/16:8</c:v>
                </c:pt>
                <c:pt idx="2577">
                  <c:v>09/16/16:9</c:v>
                </c:pt>
                <c:pt idx="2578">
                  <c:v>09/16/16:10</c:v>
                </c:pt>
                <c:pt idx="2579">
                  <c:v>09/16/16:11</c:v>
                </c:pt>
                <c:pt idx="2580">
                  <c:v>09/16/16:12</c:v>
                </c:pt>
                <c:pt idx="2581">
                  <c:v>09/16/16:13</c:v>
                </c:pt>
                <c:pt idx="2582">
                  <c:v>09/16/16:14</c:v>
                </c:pt>
                <c:pt idx="2583">
                  <c:v>09/16/16:15</c:v>
                </c:pt>
                <c:pt idx="2584">
                  <c:v>09/16/16:16</c:v>
                </c:pt>
                <c:pt idx="2585">
                  <c:v>09/16/16:17</c:v>
                </c:pt>
                <c:pt idx="2586">
                  <c:v>09/16/16:18</c:v>
                </c:pt>
                <c:pt idx="2587">
                  <c:v>09/16/16:19</c:v>
                </c:pt>
                <c:pt idx="2588">
                  <c:v>09/16/16:20</c:v>
                </c:pt>
                <c:pt idx="2589">
                  <c:v>09/16/16:21</c:v>
                </c:pt>
                <c:pt idx="2590">
                  <c:v>09/16/16:22</c:v>
                </c:pt>
                <c:pt idx="2591">
                  <c:v>09/16/16:23</c:v>
                </c:pt>
                <c:pt idx="2592">
                  <c:v>09/17/16:0</c:v>
                </c:pt>
                <c:pt idx="2593">
                  <c:v>09/17/16:1</c:v>
                </c:pt>
                <c:pt idx="2594">
                  <c:v>09/17/16:2</c:v>
                </c:pt>
                <c:pt idx="2595">
                  <c:v>09/17/16:3</c:v>
                </c:pt>
                <c:pt idx="2596">
                  <c:v>09/17/16:4</c:v>
                </c:pt>
                <c:pt idx="2597">
                  <c:v>09/17/16:5</c:v>
                </c:pt>
                <c:pt idx="2598">
                  <c:v>09/17/16:6</c:v>
                </c:pt>
                <c:pt idx="2599">
                  <c:v>09/17/16:7</c:v>
                </c:pt>
                <c:pt idx="2600">
                  <c:v>09/17/16:8</c:v>
                </c:pt>
                <c:pt idx="2601">
                  <c:v>09/17/16:9</c:v>
                </c:pt>
                <c:pt idx="2602">
                  <c:v>09/17/16:10</c:v>
                </c:pt>
                <c:pt idx="2603">
                  <c:v>09/17/16:11</c:v>
                </c:pt>
                <c:pt idx="2604">
                  <c:v>09/17/16:12</c:v>
                </c:pt>
                <c:pt idx="2605">
                  <c:v>09/17/16:13</c:v>
                </c:pt>
                <c:pt idx="2606">
                  <c:v>09/17/16:14</c:v>
                </c:pt>
                <c:pt idx="2607">
                  <c:v>09/17/16:15</c:v>
                </c:pt>
                <c:pt idx="2608">
                  <c:v>09/17/16:16</c:v>
                </c:pt>
                <c:pt idx="2609">
                  <c:v>09/17/16:17</c:v>
                </c:pt>
                <c:pt idx="2610">
                  <c:v>09/17/16:18</c:v>
                </c:pt>
                <c:pt idx="2611">
                  <c:v>09/17/16:19</c:v>
                </c:pt>
                <c:pt idx="2612">
                  <c:v>09/17/16:20</c:v>
                </c:pt>
                <c:pt idx="2613">
                  <c:v>09/17/16:21</c:v>
                </c:pt>
                <c:pt idx="2614">
                  <c:v>09/17/16:22</c:v>
                </c:pt>
                <c:pt idx="2615">
                  <c:v>09/17/16:23</c:v>
                </c:pt>
                <c:pt idx="2616">
                  <c:v>09/18/16:0</c:v>
                </c:pt>
                <c:pt idx="2617">
                  <c:v>09/18/16:1</c:v>
                </c:pt>
                <c:pt idx="2618">
                  <c:v>09/18/16:2</c:v>
                </c:pt>
                <c:pt idx="2619">
                  <c:v>09/18/16:3</c:v>
                </c:pt>
                <c:pt idx="2620">
                  <c:v>09/18/16:4</c:v>
                </c:pt>
                <c:pt idx="2621">
                  <c:v>09/18/16:5</c:v>
                </c:pt>
                <c:pt idx="2622">
                  <c:v>09/18/16:6</c:v>
                </c:pt>
                <c:pt idx="2623">
                  <c:v>09/18/16:7</c:v>
                </c:pt>
                <c:pt idx="2624">
                  <c:v>09/18/16:8</c:v>
                </c:pt>
                <c:pt idx="2625">
                  <c:v>09/18/16:9</c:v>
                </c:pt>
                <c:pt idx="2626">
                  <c:v>09/18/16:10</c:v>
                </c:pt>
                <c:pt idx="2627">
                  <c:v>09/18/16:11</c:v>
                </c:pt>
                <c:pt idx="2628">
                  <c:v>09/18/16:12</c:v>
                </c:pt>
                <c:pt idx="2629">
                  <c:v>09/18/16:13</c:v>
                </c:pt>
                <c:pt idx="2630">
                  <c:v>09/18/16:14</c:v>
                </c:pt>
                <c:pt idx="2631">
                  <c:v>09/18/16:15</c:v>
                </c:pt>
                <c:pt idx="2632">
                  <c:v>09/18/16:16</c:v>
                </c:pt>
                <c:pt idx="2633">
                  <c:v>09/18/16:17</c:v>
                </c:pt>
                <c:pt idx="2634">
                  <c:v>09/18/16:18</c:v>
                </c:pt>
                <c:pt idx="2635">
                  <c:v>09/18/16:19</c:v>
                </c:pt>
                <c:pt idx="2636">
                  <c:v>09/18/16:20</c:v>
                </c:pt>
                <c:pt idx="2637">
                  <c:v>09/18/16:21</c:v>
                </c:pt>
                <c:pt idx="2638">
                  <c:v>09/18/16:22</c:v>
                </c:pt>
                <c:pt idx="2639">
                  <c:v>09/18/16:23</c:v>
                </c:pt>
                <c:pt idx="2640">
                  <c:v>09/19/16:0</c:v>
                </c:pt>
                <c:pt idx="2641">
                  <c:v>09/19/16:1</c:v>
                </c:pt>
                <c:pt idx="2642">
                  <c:v>09/19/16:2</c:v>
                </c:pt>
                <c:pt idx="2643">
                  <c:v>09/19/16:3</c:v>
                </c:pt>
                <c:pt idx="2644">
                  <c:v>09/19/16:4</c:v>
                </c:pt>
                <c:pt idx="2645">
                  <c:v>09/19/16:5</c:v>
                </c:pt>
                <c:pt idx="2646">
                  <c:v>09/19/16:6</c:v>
                </c:pt>
                <c:pt idx="2647">
                  <c:v>09/19/16:7</c:v>
                </c:pt>
                <c:pt idx="2648">
                  <c:v>09/19/16:8</c:v>
                </c:pt>
                <c:pt idx="2649">
                  <c:v>09/19/16:9</c:v>
                </c:pt>
                <c:pt idx="2650">
                  <c:v>09/19/16:10</c:v>
                </c:pt>
                <c:pt idx="2651">
                  <c:v>09/19/16:11</c:v>
                </c:pt>
                <c:pt idx="2652">
                  <c:v>09/19/16:12</c:v>
                </c:pt>
                <c:pt idx="2653">
                  <c:v>09/19/16:13</c:v>
                </c:pt>
                <c:pt idx="2654">
                  <c:v>09/19/16:14</c:v>
                </c:pt>
                <c:pt idx="2655">
                  <c:v>09/19/16:15</c:v>
                </c:pt>
                <c:pt idx="2656">
                  <c:v>09/19/16:16</c:v>
                </c:pt>
                <c:pt idx="2657">
                  <c:v>09/19/16:17</c:v>
                </c:pt>
                <c:pt idx="2658">
                  <c:v>09/19/16:18</c:v>
                </c:pt>
                <c:pt idx="2659">
                  <c:v>09/19/16:19</c:v>
                </c:pt>
                <c:pt idx="2660">
                  <c:v>09/19/16:20</c:v>
                </c:pt>
                <c:pt idx="2661">
                  <c:v>09/19/16:21</c:v>
                </c:pt>
                <c:pt idx="2662">
                  <c:v>09/19/16:22</c:v>
                </c:pt>
                <c:pt idx="2663">
                  <c:v>09/19/16:23</c:v>
                </c:pt>
                <c:pt idx="2664">
                  <c:v>09/20/16:0</c:v>
                </c:pt>
                <c:pt idx="2665">
                  <c:v>09/20/16:1</c:v>
                </c:pt>
                <c:pt idx="2666">
                  <c:v>09/20/16:2</c:v>
                </c:pt>
                <c:pt idx="2667">
                  <c:v>09/20/16:3</c:v>
                </c:pt>
                <c:pt idx="2668">
                  <c:v>09/20/16:4</c:v>
                </c:pt>
                <c:pt idx="2669">
                  <c:v>09/20/16:5</c:v>
                </c:pt>
                <c:pt idx="2670">
                  <c:v>09/20/16:6</c:v>
                </c:pt>
                <c:pt idx="2671">
                  <c:v>09/20/16:7</c:v>
                </c:pt>
                <c:pt idx="2672">
                  <c:v>09/20/16:8</c:v>
                </c:pt>
                <c:pt idx="2673">
                  <c:v>09/20/16:9</c:v>
                </c:pt>
                <c:pt idx="2674">
                  <c:v>09/20/16:10</c:v>
                </c:pt>
                <c:pt idx="2675">
                  <c:v>09/20/16:11</c:v>
                </c:pt>
                <c:pt idx="2676">
                  <c:v>09/20/16:12</c:v>
                </c:pt>
                <c:pt idx="2677">
                  <c:v>09/20/16:13</c:v>
                </c:pt>
                <c:pt idx="2678">
                  <c:v>09/20/16:14</c:v>
                </c:pt>
                <c:pt idx="2679">
                  <c:v>09/20/16:15</c:v>
                </c:pt>
                <c:pt idx="2680">
                  <c:v>09/20/16:16</c:v>
                </c:pt>
                <c:pt idx="2681">
                  <c:v>09/20/16:17</c:v>
                </c:pt>
                <c:pt idx="2682">
                  <c:v>09/20/16:18</c:v>
                </c:pt>
                <c:pt idx="2683">
                  <c:v>09/20/16:19</c:v>
                </c:pt>
                <c:pt idx="2684">
                  <c:v>09/20/16:20</c:v>
                </c:pt>
                <c:pt idx="2685">
                  <c:v>09/20/16:21</c:v>
                </c:pt>
                <c:pt idx="2686">
                  <c:v>09/20/16:22</c:v>
                </c:pt>
                <c:pt idx="2687">
                  <c:v>09/20/16:23</c:v>
                </c:pt>
                <c:pt idx="2688">
                  <c:v>09/21/16:0</c:v>
                </c:pt>
                <c:pt idx="2689">
                  <c:v>09/21/16:1</c:v>
                </c:pt>
                <c:pt idx="2690">
                  <c:v>09/21/16:2</c:v>
                </c:pt>
                <c:pt idx="2691">
                  <c:v>09/21/16:3</c:v>
                </c:pt>
                <c:pt idx="2692">
                  <c:v>09/21/16:4</c:v>
                </c:pt>
                <c:pt idx="2693">
                  <c:v>09/21/16:5</c:v>
                </c:pt>
                <c:pt idx="2694">
                  <c:v>09/21/16:6</c:v>
                </c:pt>
                <c:pt idx="2695">
                  <c:v>09/21/16:7</c:v>
                </c:pt>
                <c:pt idx="2696">
                  <c:v>09/21/16:8</c:v>
                </c:pt>
                <c:pt idx="2697">
                  <c:v>09/21/16:9</c:v>
                </c:pt>
                <c:pt idx="2698">
                  <c:v>09/21/16:10</c:v>
                </c:pt>
                <c:pt idx="2699">
                  <c:v>09/21/16:11</c:v>
                </c:pt>
                <c:pt idx="2700">
                  <c:v>09/21/16:12</c:v>
                </c:pt>
                <c:pt idx="2701">
                  <c:v>09/21/16:13</c:v>
                </c:pt>
                <c:pt idx="2702">
                  <c:v>09/21/16:14</c:v>
                </c:pt>
                <c:pt idx="2703">
                  <c:v>09/21/16:15</c:v>
                </c:pt>
                <c:pt idx="2704">
                  <c:v>09/21/16:16</c:v>
                </c:pt>
                <c:pt idx="2705">
                  <c:v>09/21/16:17</c:v>
                </c:pt>
                <c:pt idx="2706">
                  <c:v>09/21/16:18</c:v>
                </c:pt>
                <c:pt idx="2707">
                  <c:v>09/21/16:19</c:v>
                </c:pt>
                <c:pt idx="2708">
                  <c:v>09/21/16:20</c:v>
                </c:pt>
                <c:pt idx="2709">
                  <c:v>09/21/16:21</c:v>
                </c:pt>
                <c:pt idx="2710">
                  <c:v>09/21/16:22</c:v>
                </c:pt>
                <c:pt idx="2711">
                  <c:v>09/21/16:23</c:v>
                </c:pt>
                <c:pt idx="2712">
                  <c:v>09/22/16:0</c:v>
                </c:pt>
                <c:pt idx="2713">
                  <c:v>09/22/16:1</c:v>
                </c:pt>
                <c:pt idx="2714">
                  <c:v>09/22/16:2</c:v>
                </c:pt>
                <c:pt idx="2715">
                  <c:v>09/22/16:3</c:v>
                </c:pt>
                <c:pt idx="2716">
                  <c:v>09/22/16:4</c:v>
                </c:pt>
                <c:pt idx="2717">
                  <c:v>09/22/16:5</c:v>
                </c:pt>
                <c:pt idx="2718">
                  <c:v>09/22/16:6</c:v>
                </c:pt>
                <c:pt idx="2719">
                  <c:v>09/22/16:7</c:v>
                </c:pt>
                <c:pt idx="2720">
                  <c:v>09/22/16:8</c:v>
                </c:pt>
                <c:pt idx="2721">
                  <c:v>09/22/16:9</c:v>
                </c:pt>
                <c:pt idx="2722">
                  <c:v>09/22/16:10</c:v>
                </c:pt>
                <c:pt idx="2723">
                  <c:v>09/22/16:11</c:v>
                </c:pt>
                <c:pt idx="2724">
                  <c:v>09/22/16:12</c:v>
                </c:pt>
                <c:pt idx="2725">
                  <c:v>09/22/16:13</c:v>
                </c:pt>
                <c:pt idx="2726">
                  <c:v>09/22/16:14</c:v>
                </c:pt>
                <c:pt idx="2727">
                  <c:v>09/22/16:15</c:v>
                </c:pt>
                <c:pt idx="2728">
                  <c:v>09/22/16:16</c:v>
                </c:pt>
                <c:pt idx="2729">
                  <c:v>09/22/16:17</c:v>
                </c:pt>
                <c:pt idx="2730">
                  <c:v>09/22/16:18</c:v>
                </c:pt>
                <c:pt idx="2731">
                  <c:v>09/22/16:19</c:v>
                </c:pt>
                <c:pt idx="2732">
                  <c:v>09/22/16:20</c:v>
                </c:pt>
                <c:pt idx="2733">
                  <c:v>09/22/16:21</c:v>
                </c:pt>
                <c:pt idx="2734">
                  <c:v>09/22/16:22</c:v>
                </c:pt>
                <c:pt idx="2735">
                  <c:v>09/22/16:23</c:v>
                </c:pt>
                <c:pt idx="2736">
                  <c:v>09/23/16:0</c:v>
                </c:pt>
                <c:pt idx="2737">
                  <c:v>09/23/16:1</c:v>
                </c:pt>
                <c:pt idx="2738">
                  <c:v>09/23/16:2</c:v>
                </c:pt>
                <c:pt idx="2739">
                  <c:v>09/23/16:3</c:v>
                </c:pt>
                <c:pt idx="2740">
                  <c:v>09/23/16:4</c:v>
                </c:pt>
                <c:pt idx="2741">
                  <c:v>09/23/16:5</c:v>
                </c:pt>
                <c:pt idx="2742">
                  <c:v>09/23/16:6</c:v>
                </c:pt>
                <c:pt idx="2743">
                  <c:v>09/23/16:7</c:v>
                </c:pt>
                <c:pt idx="2744">
                  <c:v>09/23/16:8</c:v>
                </c:pt>
                <c:pt idx="2745">
                  <c:v>09/23/16:9</c:v>
                </c:pt>
                <c:pt idx="2746">
                  <c:v>09/23/16:10</c:v>
                </c:pt>
                <c:pt idx="2747">
                  <c:v>09/23/16:11</c:v>
                </c:pt>
                <c:pt idx="2748">
                  <c:v>09/23/16:12</c:v>
                </c:pt>
                <c:pt idx="2749">
                  <c:v>09/23/16:13</c:v>
                </c:pt>
                <c:pt idx="2750">
                  <c:v>09/23/16:14</c:v>
                </c:pt>
                <c:pt idx="2751">
                  <c:v>09/23/16:15</c:v>
                </c:pt>
                <c:pt idx="2752">
                  <c:v>09/23/16:16</c:v>
                </c:pt>
                <c:pt idx="2753">
                  <c:v>09/23/16:17</c:v>
                </c:pt>
                <c:pt idx="2754">
                  <c:v>09/23/16:18</c:v>
                </c:pt>
                <c:pt idx="2755">
                  <c:v>09/23/16:19</c:v>
                </c:pt>
                <c:pt idx="2756">
                  <c:v>09/23/16:20</c:v>
                </c:pt>
                <c:pt idx="2757">
                  <c:v>09/23/16:21</c:v>
                </c:pt>
                <c:pt idx="2758">
                  <c:v>09/23/16:22</c:v>
                </c:pt>
                <c:pt idx="2759">
                  <c:v>09/23/16:23</c:v>
                </c:pt>
                <c:pt idx="2760">
                  <c:v>09/24/16:0</c:v>
                </c:pt>
                <c:pt idx="2761">
                  <c:v>09/24/16:1</c:v>
                </c:pt>
                <c:pt idx="2762">
                  <c:v>09/24/16:2</c:v>
                </c:pt>
                <c:pt idx="2763">
                  <c:v>09/24/16:3</c:v>
                </c:pt>
                <c:pt idx="2764">
                  <c:v>09/24/16:4</c:v>
                </c:pt>
                <c:pt idx="2765">
                  <c:v>09/24/16:5</c:v>
                </c:pt>
                <c:pt idx="2766">
                  <c:v>09/24/16:6</c:v>
                </c:pt>
                <c:pt idx="2767">
                  <c:v>09/24/16:7</c:v>
                </c:pt>
                <c:pt idx="2768">
                  <c:v>09/24/16:8</c:v>
                </c:pt>
                <c:pt idx="2769">
                  <c:v>09/24/16:9</c:v>
                </c:pt>
                <c:pt idx="2770">
                  <c:v>09/24/16:10</c:v>
                </c:pt>
                <c:pt idx="2771">
                  <c:v>09/24/16:11</c:v>
                </c:pt>
                <c:pt idx="2772">
                  <c:v>09/24/16:12</c:v>
                </c:pt>
                <c:pt idx="2773">
                  <c:v>09/24/16:13</c:v>
                </c:pt>
                <c:pt idx="2774">
                  <c:v>09/24/16:14</c:v>
                </c:pt>
                <c:pt idx="2775">
                  <c:v>09/24/16:15</c:v>
                </c:pt>
                <c:pt idx="2776">
                  <c:v>09/24/16:16</c:v>
                </c:pt>
                <c:pt idx="2777">
                  <c:v>09/24/16:17</c:v>
                </c:pt>
                <c:pt idx="2778">
                  <c:v>09/24/16:18</c:v>
                </c:pt>
                <c:pt idx="2779">
                  <c:v>09/24/16:19</c:v>
                </c:pt>
                <c:pt idx="2780">
                  <c:v>09/24/16:20</c:v>
                </c:pt>
                <c:pt idx="2781">
                  <c:v>09/24/16:21</c:v>
                </c:pt>
                <c:pt idx="2782">
                  <c:v>09/24/16:22</c:v>
                </c:pt>
                <c:pt idx="2783">
                  <c:v>09/24/16:23</c:v>
                </c:pt>
                <c:pt idx="2784">
                  <c:v>09/25/16:0</c:v>
                </c:pt>
                <c:pt idx="2785">
                  <c:v>09/25/16:1</c:v>
                </c:pt>
                <c:pt idx="2786">
                  <c:v>09/25/16:2</c:v>
                </c:pt>
                <c:pt idx="2787">
                  <c:v>09/25/16:3</c:v>
                </c:pt>
                <c:pt idx="2788">
                  <c:v>09/25/16:4</c:v>
                </c:pt>
                <c:pt idx="2789">
                  <c:v>09/25/16:5</c:v>
                </c:pt>
                <c:pt idx="2790">
                  <c:v>09/25/16:6</c:v>
                </c:pt>
                <c:pt idx="2791">
                  <c:v>09/25/16:7</c:v>
                </c:pt>
                <c:pt idx="2792">
                  <c:v>09/25/16:8</c:v>
                </c:pt>
                <c:pt idx="2793">
                  <c:v>09/25/16:9</c:v>
                </c:pt>
                <c:pt idx="2794">
                  <c:v>09/25/16:10</c:v>
                </c:pt>
                <c:pt idx="2795">
                  <c:v>09/25/16:11</c:v>
                </c:pt>
                <c:pt idx="2796">
                  <c:v>09/25/16:12</c:v>
                </c:pt>
                <c:pt idx="2797">
                  <c:v>09/25/16:13</c:v>
                </c:pt>
                <c:pt idx="2798">
                  <c:v>09/25/16:14</c:v>
                </c:pt>
                <c:pt idx="2799">
                  <c:v>09/25/16:15</c:v>
                </c:pt>
                <c:pt idx="2800">
                  <c:v>09/25/16:16</c:v>
                </c:pt>
                <c:pt idx="2801">
                  <c:v>09/25/16:17</c:v>
                </c:pt>
                <c:pt idx="2802">
                  <c:v>09/25/16:18</c:v>
                </c:pt>
                <c:pt idx="2803">
                  <c:v>09/25/16:19</c:v>
                </c:pt>
                <c:pt idx="2804">
                  <c:v>09/25/16:20</c:v>
                </c:pt>
                <c:pt idx="2805">
                  <c:v>09/25/16:21</c:v>
                </c:pt>
                <c:pt idx="2806">
                  <c:v>09/25/16:22</c:v>
                </c:pt>
                <c:pt idx="2807">
                  <c:v>09/25/16:23</c:v>
                </c:pt>
                <c:pt idx="2808">
                  <c:v>09/26/16:0</c:v>
                </c:pt>
                <c:pt idx="2809">
                  <c:v>09/26/16:1</c:v>
                </c:pt>
                <c:pt idx="2810">
                  <c:v>09/26/16:2</c:v>
                </c:pt>
                <c:pt idx="2811">
                  <c:v>09/26/16:3</c:v>
                </c:pt>
                <c:pt idx="2812">
                  <c:v>09/26/16:4</c:v>
                </c:pt>
                <c:pt idx="2813">
                  <c:v>09/26/16:5</c:v>
                </c:pt>
                <c:pt idx="2814">
                  <c:v>09/26/16:6</c:v>
                </c:pt>
                <c:pt idx="2815">
                  <c:v>09/26/16:7</c:v>
                </c:pt>
                <c:pt idx="2816">
                  <c:v>09/26/16:8</c:v>
                </c:pt>
                <c:pt idx="2817">
                  <c:v>09/26/16:9</c:v>
                </c:pt>
                <c:pt idx="2818">
                  <c:v>09/26/16:10</c:v>
                </c:pt>
                <c:pt idx="2819">
                  <c:v>09/26/16:11</c:v>
                </c:pt>
                <c:pt idx="2820">
                  <c:v>09/26/16:12</c:v>
                </c:pt>
                <c:pt idx="2821">
                  <c:v>09/26/16:13</c:v>
                </c:pt>
                <c:pt idx="2822">
                  <c:v>09/26/16:14</c:v>
                </c:pt>
                <c:pt idx="2823">
                  <c:v>09/26/16:15</c:v>
                </c:pt>
                <c:pt idx="2824">
                  <c:v>09/26/16:16</c:v>
                </c:pt>
                <c:pt idx="2825">
                  <c:v>09/26/16:17</c:v>
                </c:pt>
                <c:pt idx="2826">
                  <c:v>09/26/16:18</c:v>
                </c:pt>
                <c:pt idx="2827">
                  <c:v>09/26/16:19</c:v>
                </c:pt>
                <c:pt idx="2828">
                  <c:v>09/26/16:20</c:v>
                </c:pt>
                <c:pt idx="2829">
                  <c:v>09/26/16:21</c:v>
                </c:pt>
                <c:pt idx="2830">
                  <c:v>09/26/16:22</c:v>
                </c:pt>
                <c:pt idx="2831">
                  <c:v>09/26/16:23</c:v>
                </c:pt>
                <c:pt idx="2832">
                  <c:v>09/27/16:0</c:v>
                </c:pt>
                <c:pt idx="2833">
                  <c:v>09/27/16:1</c:v>
                </c:pt>
                <c:pt idx="2834">
                  <c:v>09/27/16:2</c:v>
                </c:pt>
                <c:pt idx="2835">
                  <c:v>09/27/16:3</c:v>
                </c:pt>
                <c:pt idx="2836">
                  <c:v>09/27/16:4</c:v>
                </c:pt>
                <c:pt idx="2837">
                  <c:v>09/27/16:5</c:v>
                </c:pt>
                <c:pt idx="2838">
                  <c:v>09/27/16:6</c:v>
                </c:pt>
                <c:pt idx="2839">
                  <c:v>09/27/16:7</c:v>
                </c:pt>
                <c:pt idx="2840">
                  <c:v>09/27/16:8</c:v>
                </c:pt>
                <c:pt idx="2841">
                  <c:v>09/27/16:9</c:v>
                </c:pt>
                <c:pt idx="2842">
                  <c:v>09/27/16:10</c:v>
                </c:pt>
                <c:pt idx="2843">
                  <c:v>09/27/16:11</c:v>
                </c:pt>
                <c:pt idx="2844">
                  <c:v>09/27/16:12</c:v>
                </c:pt>
                <c:pt idx="2845">
                  <c:v>09/27/16:13</c:v>
                </c:pt>
                <c:pt idx="2846">
                  <c:v>09/27/16:14</c:v>
                </c:pt>
                <c:pt idx="2847">
                  <c:v>09/27/16:15</c:v>
                </c:pt>
                <c:pt idx="2848">
                  <c:v>09/27/16:16</c:v>
                </c:pt>
                <c:pt idx="2849">
                  <c:v>09/27/16:17</c:v>
                </c:pt>
                <c:pt idx="2850">
                  <c:v>09/27/16:18</c:v>
                </c:pt>
                <c:pt idx="2851">
                  <c:v>09/27/16:19</c:v>
                </c:pt>
                <c:pt idx="2852">
                  <c:v>09/27/16:20</c:v>
                </c:pt>
                <c:pt idx="2853">
                  <c:v>09/27/16:21</c:v>
                </c:pt>
                <c:pt idx="2854">
                  <c:v>09/27/16:22</c:v>
                </c:pt>
                <c:pt idx="2855">
                  <c:v>09/27/16:23</c:v>
                </c:pt>
                <c:pt idx="2856">
                  <c:v>09/28/16:0</c:v>
                </c:pt>
                <c:pt idx="2857">
                  <c:v>09/28/16:1</c:v>
                </c:pt>
                <c:pt idx="2858">
                  <c:v>09/28/16:2</c:v>
                </c:pt>
                <c:pt idx="2859">
                  <c:v>09/28/16:3</c:v>
                </c:pt>
                <c:pt idx="2860">
                  <c:v>09/28/16:4</c:v>
                </c:pt>
                <c:pt idx="2861">
                  <c:v>09/28/16:5</c:v>
                </c:pt>
                <c:pt idx="2862">
                  <c:v>09/28/16:6</c:v>
                </c:pt>
                <c:pt idx="2863">
                  <c:v>09/28/16:7</c:v>
                </c:pt>
                <c:pt idx="2864">
                  <c:v>09/28/16:8</c:v>
                </c:pt>
                <c:pt idx="2865">
                  <c:v>09/28/16:9</c:v>
                </c:pt>
                <c:pt idx="2866">
                  <c:v>09/28/16:10</c:v>
                </c:pt>
                <c:pt idx="2867">
                  <c:v>09/28/16:11</c:v>
                </c:pt>
                <c:pt idx="2868">
                  <c:v>09/28/16:12</c:v>
                </c:pt>
                <c:pt idx="2869">
                  <c:v>09/28/16:13</c:v>
                </c:pt>
                <c:pt idx="2870">
                  <c:v>09/28/16:14</c:v>
                </c:pt>
                <c:pt idx="2871">
                  <c:v>09/28/16:15</c:v>
                </c:pt>
                <c:pt idx="2872">
                  <c:v>09/28/16:16</c:v>
                </c:pt>
                <c:pt idx="2873">
                  <c:v>09/28/16:17</c:v>
                </c:pt>
                <c:pt idx="2874">
                  <c:v>09/28/16:18</c:v>
                </c:pt>
                <c:pt idx="2875">
                  <c:v>09/28/16:19</c:v>
                </c:pt>
                <c:pt idx="2876">
                  <c:v>09/28/16:20</c:v>
                </c:pt>
                <c:pt idx="2877">
                  <c:v>09/28/16:21</c:v>
                </c:pt>
                <c:pt idx="2878">
                  <c:v>09/28/16:22</c:v>
                </c:pt>
                <c:pt idx="2879">
                  <c:v>09/28/16:23</c:v>
                </c:pt>
                <c:pt idx="2880">
                  <c:v>09/29/16:0</c:v>
                </c:pt>
                <c:pt idx="2881">
                  <c:v>09/29/16:1</c:v>
                </c:pt>
                <c:pt idx="2882">
                  <c:v>09/29/16:2</c:v>
                </c:pt>
                <c:pt idx="2883">
                  <c:v>09/29/16:3</c:v>
                </c:pt>
                <c:pt idx="2884">
                  <c:v>09/29/16:4</c:v>
                </c:pt>
                <c:pt idx="2885">
                  <c:v>09/29/16:5</c:v>
                </c:pt>
                <c:pt idx="2886">
                  <c:v>09/29/16:6</c:v>
                </c:pt>
                <c:pt idx="2887">
                  <c:v>09/29/16:7</c:v>
                </c:pt>
                <c:pt idx="2888">
                  <c:v>09/29/16:8</c:v>
                </c:pt>
                <c:pt idx="2889">
                  <c:v>09/29/16:9</c:v>
                </c:pt>
                <c:pt idx="2890">
                  <c:v>09/29/16:10</c:v>
                </c:pt>
                <c:pt idx="2891">
                  <c:v>09/29/16:11</c:v>
                </c:pt>
                <c:pt idx="2892">
                  <c:v>09/29/16:12</c:v>
                </c:pt>
                <c:pt idx="2893">
                  <c:v>09/29/16:13</c:v>
                </c:pt>
                <c:pt idx="2894">
                  <c:v>09/29/16:14</c:v>
                </c:pt>
                <c:pt idx="2895">
                  <c:v>09/29/16:15</c:v>
                </c:pt>
                <c:pt idx="2896">
                  <c:v>09/29/16:16</c:v>
                </c:pt>
                <c:pt idx="2897">
                  <c:v>09/29/16:17</c:v>
                </c:pt>
                <c:pt idx="2898">
                  <c:v>09/29/16:18</c:v>
                </c:pt>
                <c:pt idx="2899">
                  <c:v>09/29/16:19</c:v>
                </c:pt>
                <c:pt idx="2900">
                  <c:v>09/29/16:20</c:v>
                </c:pt>
                <c:pt idx="2901">
                  <c:v>09/29/16:21</c:v>
                </c:pt>
                <c:pt idx="2902">
                  <c:v>09/29/16:22</c:v>
                </c:pt>
                <c:pt idx="2903">
                  <c:v>09/29/16:23</c:v>
                </c:pt>
                <c:pt idx="2904">
                  <c:v>09/30/16:0</c:v>
                </c:pt>
                <c:pt idx="2905">
                  <c:v>09/30/16:1</c:v>
                </c:pt>
                <c:pt idx="2906">
                  <c:v>09/30/16:2</c:v>
                </c:pt>
                <c:pt idx="2907">
                  <c:v>09/30/16:3</c:v>
                </c:pt>
                <c:pt idx="2908">
                  <c:v>09/30/16:4</c:v>
                </c:pt>
                <c:pt idx="2909">
                  <c:v>09/30/16:5</c:v>
                </c:pt>
                <c:pt idx="2910">
                  <c:v>09/30/16:6</c:v>
                </c:pt>
                <c:pt idx="2911">
                  <c:v>09/30/16:7</c:v>
                </c:pt>
                <c:pt idx="2912">
                  <c:v>09/30/16:8</c:v>
                </c:pt>
                <c:pt idx="2913">
                  <c:v>09/30/16:9</c:v>
                </c:pt>
                <c:pt idx="2914">
                  <c:v>09/30/16:10</c:v>
                </c:pt>
                <c:pt idx="2915">
                  <c:v>09/30/16:11</c:v>
                </c:pt>
                <c:pt idx="2916">
                  <c:v>09/30/16:12</c:v>
                </c:pt>
                <c:pt idx="2917">
                  <c:v>09/30/16:13</c:v>
                </c:pt>
                <c:pt idx="2918">
                  <c:v>09/30/16:14</c:v>
                </c:pt>
                <c:pt idx="2919">
                  <c:v>09/30/16:15</c:v>
                </c:pt>
                <c:pt idx="2920">
                  <c:v>09/30/16:16</c:v>
                </c:pt>
                <c:pt idx="2921">
                  <c:v>09/30/16:17</c:v>
                </c:pt>
                <c:pt idx="2922">
                  <c:v>09/30/16:18</c:v>
                </c:pt>
                <c:pt idx="2923">
                  <c:v>09/30/16:19</c:v>
                </c:pt>
                <c:pt idx="2924">
                  <c:v>09/30/16:20</c:v>
                </c:pt>
                <c:pt idx="2925">
                  <c:v>09/30/16:21</c:v>
                </c:pt>
                <c:pt idx="2926">
                  <c:v>09/30/16:22</c:v>
                </c:pt>
                <c:pt idx="2927">
                  <c:v>09/30/16:23</c:v>
                </c:pt>
                <c:pt idx="2928">
                  <c:v>10/01/16:0</c:v>
                </c:pt>
                <c:pt idx="2929">
                  <c:v>10/01/16:1</c:v>
                </c:pt>
                <c:pt idx="2930">
                  <c:v>10/01/16:2</c:v>
                </c:pt>
                <c:pt idx="2931">
                  <c:v>10/01/16:3</c:v>
                </c:pt>
                <c:pt idx="2932">
                  <c:v>10/01/16:4</c:v>
                </c:pt>
                <c:pt idx="2933">
                  <c:v>10/01/16:5</c:v>
                </c:pt>
                <c:pt idx="2934">
                  <c:v>10/01/16:6</c:v>
                </c:pt>
                <c:pt idx="2935">
                  <c:v>10/01/16:7</c:v>
                </c:pt>
                <c:pt idx="2936">
                  <c:v>10/01/16:8</c:v>
                </c:pt>
                <c:pt idx="2937">
                  <c:v>10/01/16:9</c:v>
                </c:pt>
                <c:pt idx="2938">
                  <c:v>10/01/16:10</c:v>
                </c:pt>
                <c:pt idx="2939">
                  <c:v>10/01/16:11</c:v>
                </c:pt>
                <c:pt idx="2940">
                  <c:v>10/01/16:12</c:v>
                </c:pt>
                <c:pt idx="2941">
                  <c:v>10/01/16:13</c:v>
                </c:pt>
                <c:pt idx="2942">
                  <c:v>10/01/16:14</c:v>
                </c:pt>
                <c:pt idx="2943">
                  <c:v>10/01/16:15</c:v>
                </c:pt>
                <c:pt idx="2944">
                  <c:v>10/01/16:16</c:v>
                </c:pt>
                <c:pt idx="2945">
                  <c:v>10/01/16:17</c:v>
                </c:pt>
                <c:pt idx="2946">
                  <c:v>10/01/16:18</c:v>
                </c:pt>
                <c:pt idx="2947">
                  <c:v>10/01/16:19</c:v>
                </c:pt>
                <c:pt idx="2948">
                  <c:v>10/01/16:20</c:v>
                </c:pt>
                <c:pt idx="2949">
                  <c:v>10/01/16:21</c:v>
                </c:pt>
                <c:pt idx="2950">
                  <c:v>10/01/16:22</c:v>
                </c:pt>
                <c:pt idx="2951">
                  <c:v>10/01/16:23</c:v>
                </c:pt>
                <c:pt idx="2952">
                  <c:v>10/02/16:0</c:v>
                </c:pt>
                <c:pt idx="2953">
                  <c:v>10/02/16:1</c:v>
                </c:pt>
                <c:pt idx="2954">
                  <c:v>10/02/16:2</c:v>
                </c:pt>
                <c:pt idx="2955">
                  <c:v>10/02/16:3</c:v>
                </c:pt>
                <c:pt idx="2956">
                  <c:v>10/02/16:4</c:v>
                </c:pt>
                <c:pt idx="2957">
                  <c:v>10/02/16:5</c:v>
                </c:pt>
                <c:pt idx="2958">
                  <c:v>10/02/16:6</c:v>
                </c:pt>
                <c:pt idx="2959">
                  <c:v>10/02/16:7</c:v>
                </c:pt>
                <c:pt idx="2960">
                  <c:v>10/02/16:8</c:v>
                </c:pt>
                <c:pt idx="2961">
                  <c:v>10/02/16:9</c:v>
                </c:pt>
                <c:pt idx="2962">
                  <c:v>10/02/16:10</c:v>
                </c:pt>
                <c:pt idx="2963">
                  <c:v>10/02/16:11</c:v>
                </c:pt>
                <c:pt idx="2964">
                  <c:v>10/02/16:12</c:v>
                </c:pt>
                <c:pt idx="2965">
                  <c:v>10/02/16:13</c:v>
                </c:pt>
                <c:pt idx="2966">
                  <c:v>10/02/16:14</c:v>
                </c:pt>
                <c:pt idx="2967">
                  <c:v>10/02/16:15</c:v>
                </c:pt>
                <c:pt idx="2968">
                  <c:v>10/02/16:16</c:v>
                </c:pt>
                <c:pt idx="2969">
                  <c:v>10/02/16:17</c:v>
                </c:pt>
                <c:pt idx="2970">
                  <c:v>10/02/16:18</c:v>
                </c:pt>
                <c:pt idx="2971">
                  <c:v>10/02/16:19</c:v>
                </c:pt>
                <c:pt idx="2972">
                  <c:v>10/02/16:20</c:v>
                </c:pt>
                <c:pt idx="2973">
                  <c:v>10/02/16:21</c:v>
                </c:pt>
                <c:pt idx="2974">
                  <c:v>10/02/16:22</c:v>
                </c:pt>
                <c:pt idx="2975">
                  <c:v>10/02/16:23</c:v>
                </c:pt>
                <c:pt idx="2976">
                  <c:v>10/03/16:0</c:v>
                </c:pt>
                <c:pt idx="2977">
                  <c:v>10/03/16:1</c:v>
                </c:pt>
                <c:pt idx="2978">
                  <c:v>10/03/16:2</c:v>
                </c:pt>
                <c:pt idx="2979">
                  <c:v>10/03/16:3</c:v>
                </c:pt>
                <c:pt idx="2980">
                  <c:v>10/03/16:4</c:v>
                </c:pt>
                <c:pt idx="2981">
                  <c:v>10/03/16:5</c:v>
                </c:pt>
                <c:pt idx="2982">
                  <c:v>10/03/16:6</c:v>
                </c:pt>
                <c:pt idx="2983">
                  <c:v>10/03/16:7</c:v>
                </c:pt>
                <c:pt idx="2984">
                  <c:v>10/03/16:8</c:v>
                </c:pt>
                <c:pt idx="2985">
                  <c:v>10/03/16:9</c:v>
                </c:pt>
                <c:pt idx="2986">
                  <c:v>10/03/16:10</c:v>
                </c:pt>
                <c:pt idx="2987">
                  <c:v>10/03/16:11</c:v>
                </c:pt>
                <c:pt idx="2988">
                  <c:v>10/03/16:12</c:v>
                </c:pt>
                <c:pt idx="2989">
                  <c:v>10/03/16:13</c:v>
                </c:pt>
                <c:pt idx="2990">
                  <c:v>10/03/16:14</c:v>
                </c:pt>
                <c:pt idx="2991">
                  <c:v>10/03/16:15</c:v>
                </c:pt>
                <c:pt idx="2992">
                  <c:v>10/03/16:16</c:v>
                </c:pt>
                <c:pt idx="2993">
                  <c:v>10/03/16:17</c:v>
                </c:pt>
                <c:pt idx="2994">
                  <c:v>10/03/16:18</c:v>
                </c:pt>
                <c:pt idx="2995">
                  <c:v>10/03/16:19</c:v>
                </c:pt>
                <c:pt idx="2996">
                  <c:v>10/03/16:20</c:v>
                </c:pt>
                <c:pt idx="2997">
                  <c:v>10/03/16:21</c:v>
                </c:pt>
                <c:pt idx="2998">
                  <c:v>10/03/16:22</c:v>
                </c:pt>
                <c:pt idx="2999">
                  <c:v>10/03/16:23</c:v>
                </c:pt>
                <c:pt idx="3000">
                  <c:v>10/04/16:0</c:v>
                </c:pt>
                <c:pt idx="3001">
                  <c:v>10/04/16:1</c:v>
                </c:pt>
                <c:pt idx="3002">
                  <c:v>10/04/16:2</c:v>
                </c:pt>
                <c:pt idx="3003">
                  <c:v>10/04/16:3</c:v>
                </c:pt>
                <c:pt idx="3004">
                  <c:v>10/04/16:4</c:v>
                </c:pt>
                <c:pt idx="3005">
                  <c:v>10/04/16:5</c:v>
                </c:pt>
                <c:pt idx="3006">
                  <c:v>10/04/16:6</c:v>
                </c:pt>
                <c:pt idx="3007">
                  <c:v>10/04/16:7</c:v>
                </c:pt>
                <c:pt idx="3008">
                  <c:v>10/04/16:8</c:v>
                </c:pt>
                <c:pt idx="3009">
                  <c:v>10/04/16:9</c:v>
                </c:pt>
                <c:pt idx="3010">
                  <c:v>10/04/16:10</c:v>
                </c:pt>
                <c:pt idx="3011">
                  <c:v>10/04/16:11</c:v>
                </c:pt>
                <c:pt idx="3012">
                  <c:v>10/04/16:12</c:v>
                </c:pt>
                <c:pt idx="3013">
                  <c:v>10/04/16:13</c:v>
                </c:pt>
                <c:pt idx="3014">
                  <c:v>10/04/16:14</c:v>
                </c:pt>
                <c:pt idx="3015">
                  <c:v>10/04/16:15</c:v>
                </c:pt>
                <c:pt idx="3016">
                  <c:v>10/04/16:16</c:v>
                </c:pt>
                <c:pt idx="3017">
                  <c:v>10/04/16:17</c:v>
                </c:pt>
                <c:pt idx="3018">
                  <c:v>10/04/16:18</c:v>
                </c:pt>
                <c:pt idx="3019">
                  <c:v>10/04/16:19</c:v>
                </c:pt>
                <c:pt idx="3020">
                  <c:v>10/04/16:20</c:v>
                </c:pt>
                <c:pt idx="3021">
                  <c:v>10/04/16:21</c:v>
                </c:pt>
                <c:pt idx="3022">
                  <c:v>10/04/16:22</c:v>
                </c:pt>
                <c:pt idx="3023">
                  <c:v>10/04/16:23</c:v>
                </c:pt>
                <c:pt idx="3024">
                  <c:v>10/05/16:0</c:v>
                </c:pt>
                <c:pt idx="3025">
                  <c:v>10/05/16:1</c:v>
                </c:pt>
                <c:pt idx="3026">
                  <c:v>10/05/16:2</c:v>
                </c:pt>
                <c:pt idx="3027">
                  <c:v>10/05/16:3</c:v>
                </c:pt>
                <c:pt idx="3028">
                  <c:v>10/05/16:4</c:v>
                </c:pt>
                <c:pt idx="3029">
                  <c:v>10/05/16:5</c:v>
                </c:pt>
                <c:pt idx="3030">
                  <c:v>10/05/16:6</c:v>
                </c:pt>
                <c:pt idx="3031">
                  <c:v>10/05/16:7</c:v>
                </c:pt>
                <c:pt idx="3032">
                  <c:v>10/05/16:8</c:v>
                </c:pt>
                <c:pt idx="3033">
                  <c:v>10/05/16:9</c:v>
                </c:pt>
                <c:pt idx="3034">
                  <c:v>10/05/16:10</c:v>
                </c:pt>
                <c:pt idx="3035">
                  <c:v>10/05/16:11</c:v>
                </c:pt>
                <c:pt idx="3036">
                  <c:v>10/05/16:12</c:v>
                </c:pt>
                <c:pt idx="3037">
                  <c:v>10/05/16:13</c:v>
                </c:pt>
                <c:pt idx="3038">
                  <c:v>10/05/16:14</c:v>
                </c:pt>
                <c:pt idx="3039">
                  <c:v>10/05/16:15</c:v>
                </c:pt>
                <c:pt idx="3040">
                  <c:v>10/05/16:16</c:v>
                </c:pt>
                <c:pt idx="3041">
                  <c:v>10/05/16:17</c:v>
                </c:pt>
                <c:pt idx="3042">
                  <c:v>10/05/16:18</c:v>
                </c:pt>
                <c:pt idx="3043">
                  <c:v>10/05/16:19</c:v>
                </c:pt>
                <c:pt idx="3044">
                  <c:v>10/05/16:20</c:v>
                </c:pt>
                <c:pt idx="3045">
                  <c:v>10/05/16:21</c:v>
                </c:pt>
                <c:pt idx="3046">
                  <c:v>10/05/16:22</c:v>
                </c:pt>
                <c:pt idx="3047">
                  <c:v>10/05/16:23</c:v>
                </c:pt>
                <c:pt idx="3048">
                  <c:v>10/06/16:0</c:v>
                </c:pt>
                <c:pt idx="3049">
                  <c:v>10/06/16:1</c:v>
                </c:pt>
                <c:pt idx="3050">
                  <c:v>10/06/16:2</c:v>
                </c:pt>
                <c:pt idx="3051">
                  <c:v>10/06/16:3</c:v>
                </c:pt>
                <c:pt idx="3052">
                  <c:v>10/06/16:4</c:v>
                </c:pt>
                <c:pt idx="3053">
                  <c:v>10/06/16:5</c:v>
                </c:pt>
                <c:pt idx="3054">
                  <c:v>10/06/16:6</c:v>
                </c:pt>
                <c:pt idx="3055">
                  <c:v>10/06/16:7</c:v>
                </c:pt>
                <c:pt idx="3056">
                  <c:v>10/06/16:8</c:v>
                </c:pt>
                <c:pt idx="3057">
                  <c:v>10/06/16:9</c:v>
                </c:pt>
                <c:pt idx="3058">
                  <c:v>10/06/16:10</c:v>
                </c:pt>
                <c:pt idx="3059">
                  <c:v>10/06/16:11</c:v>
                </c:pt>
                <c:pt idx="3060">
                  <c:v>10/06/16:12</c:v>
                </c:pt>
                <c:pt idx="3061">
                  <c:v>10/06/16:13</c:v>
                </c:pt>
                <c:pt idx="3062">
                  <c:v>10/06/16:14</c:v>
                </c:pt>
                <c:pt idx="3063">
                  <c:v>10/06/16:15</c:v>
                </c:pt>
                <c:pt idx="3064">
                  <c:v>10/06/16:16</c:v>
                </c:pt>
                <c:pt idx="3065">
                  <c:v>10/06/16:17</c:v>
                </c:pt>
                <c:pt idx="3066">
                  <c:v>10/06/16:18</c:v>
                </c:pt>
                <c:pt idx="3067">
                  <c:v>10/06/16:19</c:v>
                </c:pt>
                <c:pt idx="3068">
                  <c:v>10/06/16:20</c:v>
                </c:pt>
                <c:pt idx="3069">
                  <c:v>10/06/16:21</c:v>
                </c:pt>
                <c:pt idx="3070">
                  <c:v>10/06/16:22</c:v>
                </c:pt>
                <c:pt idx="3071">
                  <c:v>10/06/16:23</c:v>
                </c:pt>
                <c:pt idx="3072">
                  <c:v>10/07/16:0</c:v>
                </c:pt>
                <c:pt idx="3073">
                  <c:v>10/07/16:1</c:v>
                </c:pt>
                <c:pt idx="3074">
                  <c:v>10/07/16:2</c:v>
                </c:pt>
                <c:pt idx="3075">
                  <c:v>10/07/16:3</c:v>
                </c:pt>
                <c:pt idx="3076">
                  <c:v>10/07/16:4</c:v>
                </c:pt>
                <c:pt idx="3077">
                  <c:v>10/07/16:5</c:v>
                </c:pt>
                <c:pt idx="3078">
                  <c:v>10/07/16:6</c:v>
                </c:pt>
                <c:pt idx="3079">
                  <c:v>10/07/16:7</c:v>
                </c:pt>
                <c:pt idx="3080">
                  <c:v>10/07/16:8</c:v>
                </c:pt>
                <c:pt idx="3081">
                  <c:v>10/07/16:9</c:v>
                </c:pt>
                <c:pt idx="3082">
                  <c:v>10/07/16:10</c:v>
                </c:pt>
                <c:pt idx="3083">
                  <c:v>10/07/16:11</c:v>
                </c:pt>
                <c:pt idx="3084">
                  <c:v>10/07/16:12</c:v>
                </c:pt>
                <c:pt idx="3085">
                  <c:v>10/07/16:13</c:v>
                </c:pt>
                <c:pt idx="3086">
                  <c:v>10/07/16:14</c:v>
                </c:pt>
                <c:pt idx="3087">
                  <c:v>10/07/16:15</c:v>
                </c:pt>
                <c:pt idx="3088">
                  <c:v>10/07/16:16</c:v>
                </c:pt>
                <c:pt idx="3089">
                  <c:v>10/07/16:17</c:v>
                </c:pt>
                <c:pt idx="3090">
                  <c:v>10/07/16:18</c:v>
                </c:pt>
                <c:pt idx="3091">
                  <c:v>10/07/16:19</c:v>
                </c:pt>
                <c:pt idx="3092">
                  <c:v>10/07/16:20</c:v>
                </c:pt>
                <c:pt idx="3093">
                  <c:v>10/07/16:21</c:v>
                </c:pt>
                <c:pt idx="3094">
                  <c:v>10/07/16:22</c:v>
                </c:pt>
                <c:pt idx="3095">
                  <c:v>10/07/16:23</c:v>
                </c:pt>
                <c:pt idx="3096">
                  <c:v>10/08/16:0</c:v>
                </c:pt>
                <c:pt idx="3097">
                  <c:v>10/08/16:1</c:v>
                </c:pt>
                <c:pt idx="3098">
                  <c:v>10/08/16:2</c:v>
                </c:pt>
                <c:pt idx="3099">
                  <c:v>10/08/16:3</c:v>
                </c:pt>
                <c:pt idx="3100">
                  <c:v>10/08/16:4</c:v>
                </c:pt>
                <c:pt idx="3101">
                  <c:v>10/08/16:5</c:v>
                </c:pt>
                <c:pt idx="3102">
                  <c:v>10/08/16:6</c:v>
                </c:pt>
                <c:pt idx="3103">
                  <c:v>10/08/16:7</c:v>
                </c:pt>
                <c:pt idx="3104">
                  <c:v>10/08/16:8</c:v>
                </c:pt>
                <c:pt idx="3105">
                  <c:v>10/08/16:9</c:v>
                </c:pt>
                <c:pt idx="3106">
                  <c:v>10/08/16:10</c:v>
                </c:pt>
                <c:pt idx="3107">
                  <c:v>10/08/16:11</c:v>
                </c:pt>
                <c:pt idx="3108">
                  <c:v>10/08/16:12</c:v>
                </c:pt>
                <c:pt idx="3109">
                  <c:v>10/08/16:13</c:v>
                </c:pt>
                <c:pt idx="3110">
                  <c:v>10/08/16:14</c:v>
                </c:pt>
                <c:pt idx="3111">
                  <c:v>10/08/16:15</c:v>
                </c:pt>
                <c:pt idx="3112">
                  <c:v>10/08/16:16</c:v>
                </c:pt>
                <c:pt idx="3113">
                  <c:v>10/08/16:17</c:v>
                </c:pt>
                <c:pt idx="3114">
                  <c:v>10/08/16:18</c:v>
                </c:pt>
                <c:pt idx="3115">
                  <c:v>10/08/16:19</c:v>
                </c:pt>
                <c:pt idx="3116">
                  <c:v>10/08/16:20</c:v>
                </c:pt>
                <c:pt idx="3117">
                  <c:v>10/08/16:21</c:v>
                </c:pt>
                <c:pt idx="3118">
                  <c:v>10/08/16:22</c:v>
                </c:pt>
                <c:pt idx="3119">
                  <c:v>10/08/16:23</c:v>
                </c:pt>
                <c:pt idx="3120">
                  <c:v>10/09/16:0</c:v>
                </c:pt>
                <c:pt idx="3121">
                  <c:v>10/09/16:1</c:v>
                </c:pt>
                <c:pt idx="3122">
                  <c:v>10/09/16:2</c:v>
                </c:pt>
                <c:pt idx="3123">
                  <c:v>10/09/16:3</c:v>
                </c:pt>
                <c:pt idx="3124">
                  <c:v>10/09/16:4</c:v>
                </c:pt>
                <c:pt idx="3125">
                  <c:v>10/09/16:5</c:v>
                </c:pt>
                <c:pt idx="3126">
                  <c:v>10/09/16:6</c:v>
                </c:pt>
                <c:pt idx="3127">
                  <c:v>10/09/16:7</c:v>
                </c:pt>
                <c:pt idx="3128">
                  <c:v>10/09/16:8</c:v>
                </c:pt>
                <c:pt idx="3129">
                  <c:v>10/09/16:9</c:v>
                </c:pt>
                <c:pt idx="3130">
                  <c:v>10/09/16:10</c:v>
                </c:pt>
                <c:pt idx="3131">
                  <c:v>10/09/16:11</c:v>
                </c:pt>
                <c:pt idx="3132">
                  <c:v>10/09/16:12</c:v>
                </c:pt>
                <c:pt idx="3133">
                  <c:v>10/09/16:13</c:v>
                </c:pt>
                <c:pt idx="3134">
                  <c:v>10/09/16:14</c:v>
                </c:pt>
                <c:pt idx="3135">
                  <c:v>10/09/16:15</c:v>
                </c:pt>
                <c:pt idx="3136">
                  <c:v>10/09/16:16</c:v>
                </c:pt>
                <c:pt idx="3137">
                  <c:v>10/09/16:17</c:v>
                </c:pt>
                <c:pt idx="3138">
                  <c:v>10/09/16:18</c:v>
                </c:pt>
                <c:pt idx="3139">
                  <c:v>10/09/16:19</c:v>
                </c:pt>
                <c:pt idx="3140">
                  <c:v>10/09/16:20</c:v>
                </c:pt>
                <c:pt idx="3141">
                  <c:v>10/09/16:21</c:v>
                </c:pt>
                <c:pt idx="3142">
                  <c:v>10/09/16:22</c:v>
                </c:pt>
                <c:pt idx="3143">
                  <c:v>10/09/16:23</c:v>
                </c:pt>
                <c:pt idx="3144">
                  <c:v>10/10/16:0</c:v>
                </c:pt>
                <c:pt idx="3145">
                  <c:v>10/10/16:1</c:v>
                </c:pt>
                <c:pt idx="3146">
                  <c:v>10/10/16:2</c:v>
                </c:pt>
                <c:pt idx="3147">
                  <c:v>10/10/16:3</c:v>
                </c:pt>
                <c:pt idx="3148">
                  <c:v>10/10/16:4</c:v>
                </c:pt>
                <c:pt idx="3149">
                  <c:v>10/10/16:5</c:v>
                </c:pt>
                <c:pt idx="3150">
                  <c:v>10/10/16:6</c:v>
                </c:pt>
                <c:pt idx="3151">
                  <c:v>10/10/16:7</c:v>
                </c:pt>
                <c:pt idx="3152">
                  <c:v>10/10/16:8</c:v>
                </c:pt>
                <c:pt idx="3153">
                  <c:v>10/10/16:9</c:v>
                </c:pt>
                <c:pt idx="3154">
                  <c:v>10/10/16:10</c:v>
                </c:pt>
                <c:pt idx="3155">
                  <c:v>10/10/16:11</c:v>
                </c:pt>
                <c:pt idx="3156">
                  <c:v>10/10/16:12</c:v>
                </c:pt>
                <c:pt idx="3157">
                  <c:v>10/10/16:13</c:v>
                </c:pt>
                <c:pt idx="3158">
                  <c:v>10/10/16:14</c:v>
                </c:pt>
                <c:pt idx="3159">
                  <c:v>10/10/16:15</c:v>
                </c:pt>
                <c:pt idx="3160">
                  <c:v>10/10/16:16</c:v>
                </c:pt>
                <c:pt idx="3161">
                  <c:v>10/10/16:17</c:v>
                </c:pt>
                <c:pt idx="3162">
                  <c:v>10/10/16:18</c:v>
                </c:pt>
                <c:pt idx="3163">
                  <c:v>10/10/16:19</c:v>
                </c:pt>
                <c:pt idx="3164">
                  <c:v>10/10/16:20</c:v>
                </c:pt>
                <c:pt idx="3165">
                  <c:v>10/10/16:21</c:v>
                </c:pt>
                <c:pt idx="3166">
                  <c:v>10/10/16:22</c:v>
                </c:pt>
                <c:pt idx="3167">
                  <c:v>10/10/16:23</c:v>
                </c:pt>
                <c:pt idx="3168">
                  <c:v>10/11/16:0</c:v>
                </c:pt>
                <c:pt idx="3169">
                  <c:v>10/11/16:1</c:v>
                </c:pt>
                <c:pt idx="3170">
                  <c:v>10/11/16:2</c:v>
                </c:pt>
                <c:pt idx="3171">
                  <c:v>10/11/16:3</c:v>
                </c:pt>
                <c:pt idx="3172">
                  <c:v>10/11/16:4</c:v>
                </c:pt>
                <c:pt idx="3173">
                  <c:v>10/11/16:5</c:v>
                </c:pt>
                <c:pt idx="3174">
                  <c:v>10/11/16:6</c:v>
                </c:pt>
                <c:pt idx="3175">
                  <c:v>10/11/16:7</c:v>
                </c:pt>
                <c:pt idx="3176">
                  <c:v>10/11/16:8</c:v>
                </c:pt>
                <c:pt idx="3177">
                  <c:v>10/11/16:9</c:v>
                </c:pt>
                <c:pt idx="3178">
                  <c:v>10/11/16:10</c:v>
                </c:pt>
                <c:pt idx="3179">
                  <c:v>10/11/16:11</c:v>
                </c:pt>
                <c:pt idx="3180">
                  <c:v>10/11/16:12</c:v>
                </c:pt>
                <c:pt idx="3181">
                  <c:v>10/11/16:13</c:v>
                </c:pt>
                <c:pt idx="3182">
                  <c:v>10/11/16:14</c:v>
                </c:pt>
                <c:pt idx="3183">
                  <c:v>10/11/16:15</c:v>
                </c:pt>
                <c:pt idx="3184">
                  <c:v>10/11/16:16</c:v>
                </c:pt>
                <c:pt idx="3185">
                  <c:v>10/11/16:17</c:v>
                </c:pt>
                <c:pt idx="3186">
                  <c:v>10/11/16:18</c:v>
                </c:pt>
                <c:pt idx="3187">
                  <c:v>10/11/16:19</c:v>
                </c:pt>
                <c:pt idx="3188">
                  <c:v>10/11/16:20</c:v>
                </c:pt>
                <c:pt idx="3189">
                  <c:v>10/11/16:21</c:v>
                </c:pt>
                <c:pt idx="3190">
                  <c:v>10/11/16:22</c:v>
                </c:pt>
                <c:pt idx="3191">
                  <c:v>10/11/16:23</c:v>
                </c:pt>
                <c:pt idx="3192">
                  <c:v>10/12/16:0</c:v>
                </c:pt>
                <c:pt idx="3193">
                  <c:v>10/12/16:1</c:v>
                </c:pt>
                <c:pt idx="3194">
                  <c:v>10/12/16:2</c:v>
                </c:pt>
                <c:pt idx="3195">
                  <c:v>10/12/16:3</c:v>
                </c:pt>
                <c:pt idx="3196">
                  <c:v>10/12/16:4</c:v>
                </c:pt>
                <c:pt idx="3197">
                  <c:v>10/12/16:5</c:v>
                </c:pt>
                <c:pt idx="3198">
                  <c:v>10/12/16:6</c:v>
                </c:pt>
                <c:pt idx="3199">
                  <c:v>10/12/16:7</c:v>
                </c:pt>
                <c:pt idx="3200">
                  <c:v>10/12/16:8</c:v>
                </c:pt>
                <c:pt idx="3201">
                  <c:v>10/12/16:9</c:v>
                </c:pt>
                <c:pt idx="3202">
                  <c:v>10/12/16:10</c:v>
                </c:pt>
                <c:pt idx="3203">
                  <c:v>10/12/16:11</c:v>
                </c:pt>
                <c:pt idx="3204">
                  <c:v>10/12/16:12</c:v>
                </c:pt>
                <c:pt idx="3205">
                  <c:v>10/12/16:13</c:v>
                </c:pt>
                <c:pt idx="3206">
                  <c:v>10/12/16:14</c:v>
                </c:pt>
                <c:pt idx="3207">
                  <c:v>10/12/16:15</c:v>
                </c:pt>
                <c:pt idx="3208">
                  <c:v>10/12/16:16</c:v>
                </c:pt>
                <c:pt idx="3209">
                  <c:v>10/12/16:17</c:v>
                </c:pt>
                <c:pt idx="3210">
                  <c:v>10/12/16:18</c:v>
                </c:pt>
                <c:pt idx="3211">
                  <c:v>10/12/16:19</c:v>
                </c:pt>
                <c:pt idx="3212">
                  <c:v>10/12/16:20</c:v>
                </c:pt>
                <c:pt idx="3213">
                  <c:v>10/12/16:21</c:v>
                </c:pt>
                <c:pt idx="3214">
                  <c:v>10/12/16:22</c:v>
                </c:pt>
                <c:pt idx="3215">
                  <c:v>10/12/16:23</c:v>
                </c:pt>
                <c:pt idx="3216">
                  <c:v>10/13/16:0</c:v>
                </c:pt>
                <c:pt idx="3217">
                  <c:v>10/13/16:1</c:v>
                </c:pt>
                <c:pt idx="3218">
                  <c:v>10/13/16:2</c:v>
                </c:pt>
                <c:pt idx="3219">
                  <c:v>10/13/16:3</c:v>
                </c:pt>
                <c:pt idx="3220">
                  <c:v>10/13/16:4</c:v>
                </c:pt>
                <c:pt idx="3221">
                  <c:v>10/13/16:5</c:v>
                </c:pt>
                <c:pt idx="3222">
                  <c:v>10/13/16:6</c:v>
                </c:pt>
                <c:pt idx="3223">
                  <c:v>10/13/16:7</c:v>
                </c:pt>
                <c:pt idx="3224">
                  <c:v>10/13/16:8</c:v>
                </c:pt>
                <c:pt idx="3225">
                  <c:v>10/13/16:9</c:v>
                </c:pt>
                <c:pt idx="3226">
                  <c:v>10/13/16:10</c:v>
                </c:pt>
                <c:pt idx="3227">
                  <c:v>10/13/16:11</c:v>
                </c:pt>
                <c:pt idx="3228">
                  <c:v>10/13/16:12</c:v>
                </c:pt>
                <c:pt idx="3229">
                  <c:v>10/13/16:13</c:v>
                </c:pt>
                <c:pt idx="3230">
                  <c:v>10/13/16:14</c:v>
                </c:pt>
                <c:pt idx="3231">
                  <c:v>10/13/16:15</c:v>
                </c:pt>
                <c:pt idx="3232">
                  <c:v>10/13/16:16</c:v>
                </c:pt>
                <c:pt idx="3233">
                  <c:v>10/13/16:17</c:v>
                </c:pt>
                <c:pt idx="3234">
                  <c:v>10/13/16:18</c:v>
                </c:pt>
                <c:pt idx="3235">
                  <c:v>10/13/16:19</c:v>
                </c:pt>
                <c:pt idx="3236">
                  <c:v>10/13/16:20</c:v>
                </c:pt>
                <c:pt idx="3237">
                  <c:v>10/13/16:21</c:v>
                </c:pt>
                <c:pt idx="3238">
                  <c:v>10/13/16:22</c:v>
                </c:pt>
                <c:pt idx="3239">
                  <c:v>10/13/16:23</c:v>
                </c:pt>
                <c:pt idx="3240">
                  <c:v>10/14/16:0</c:v>
                </c:pt>
                <c:pt idx="3241">
                  <c:v>10/14/16:1</c:v>
                </c:pt>
                <c:pt idx="3242">
                  <c:v>10/14/16:2</c:v>
                </c:pt>
                <c:pt idx="3243">
                  <c:v>10/14/16:3</c:v>
                </c:pt>
                <c:pt idx="3244">
                  <c:v>10/14/16:4</c:v>
                </c:pt>
                <c:pt idx="3245">
                  <c:v>10/14/16:5</c:v>
                </c:pt>
                <c:pt idx="3246">
                  <c:v>10/14/16:6</c:v>
                </c:pt>
                <c:pt idx="3247">
                  <c:v>10/14/16:7</c:v>
                </c:pt>
                <c:pt idx="3248">
                  <c:v>10/14/16:8</c:v>
                </c:pt>
                <c:pt idx="3249">
                  <c:v>10/14/16:9</c:v>
                </c:pt>
                <c:pt idx="3250">
                  <c:v>10/14/16:10</c:v>
                </c:pt>
                <c:pt idx="3251">
                  <c:v>10/14/16:11</c:v>
                </c:pt>
                <c:pt idx="3252">
                  <c:v>10/14/16:12</c:v>
                </c:pt>
                <c:pt idx="3253">
                  <c:v>10/14/16:13</c:v>
                </c:pt>
                <c:pt idx="3254">
                  <c:v>10/14/16:14</c:v>
                </c:pt>
                <c:pt idx="3255">
                  <c:v>10/14/16:15</c:v>
                </c:pt>
                <c:pt idx="3256">
                  <c:v>10/14/16:16</c:v>
                </c:pt>
                <c:pt idx="3257">
                  <c:v>10/14/16:17</c:v>
                </c:pt>
                <c:pt idx="3258">
                  <c:v>10/14/16:18</c:v>
                </c:pt>
                <c:pt idx="3259">
                  <c:v>10/14/16:19</c:v>
                </c:pt>
                <c:pt idx="3260">
                  <c:v>10/14/16:20</c:v>
                </c:pt>
                <c:pt idx="3261">
                  <c:v>10/14/16:21</c:v>
                </c:pt>
                <c:pt idx="3262">
                  <c:v>10/14/16:22</c:v>
                </c:pt>
                <c:pt idx="3263">
                  <c:v>10/14/16:23</c:v>
                </c:pt>
                <c:pt idx="3264">
                  <c:v>10/15/16:0</c:v>
                </c:pt>
                <c:pt idx="3265">
                  <c:v>10/15/16:1</c:v>
                </c:pt>
                <c:pt idx="3266">
                  <c:v>10/15/16:2</c:v>
                </c:pt>
                <c:pt idx="3267">
                  <c:v>10/15/16:3</c:v>
                </c:pt>
                <c:pt idx="3268">
                  <c:v>10/15/16:4</c:v>
                </c:pt>
                <c:pt idx="3269">
                  <c:v>10/15/16:5</c:v>
                </c:pt>
                <c:pt idx="3270">
                  <c:v>10/15/16:6</c:v>
                </c:pt>
                <c:pt idx="3271">
                  <c:v>10/15/16:7</c:v>
                </c:pt>
                <c:pt idx="3272">
                  <c:v>10/15/16:8</c:v>
                </c:pt>
                <c:pt idx="3273">
                  <c:v>10/15/16:9</c:v>
                </c:pt>
                <c:pt idx="3274">
                  <c:v>10/15/16:10</c:v>
                </c:pt>
                <c:pt idx="3275">
                  <c:v>10/15/16:11</c:v>
                </c:pt>
                <c:pt idx="3276">
                  <c:v>10/15/16:12</c:v>
                </c:pt>
                <c:pt idx="3277">
                  <c:v>10/15/16:13</c:v>
                </c:pt>
                <c:pt idx="3278">
                  <c:v>10/15/16:14</c:v>
                </c:pt>
                <c:pt idx="3279">
                  <c:v>10/15/16:15</c:v>
                </c:pt>
                <c:pt idx="3280">
                  <c:v>10/15/16:16</c:v>
                </c:pt>
                <c:pt idx="3281">
                  <c:v>10/15/16:17</c:v>
                </c:pt>
                <c:pt idx="3282">
                  <c:v>10/15/16:18</c:v>
                </c:pt>
                <c:pt idx="3283">
                  <c:v>10/15/16:19</c:v>
                </c:pt>
                <c:pt idx="3284">
                  <c:v>10/15/16:20</c:v>
                </c:pt>
                <c:pt idx="3285">
                  <c:v>10/15/16:21</c:v>
                </c:pt>
                <c:pt idx="3286">
                  <c:v>10/15/16:22</c:v>
                </c:pt>
                <c:pt idx="3287">
                  <c:v>10/15/16:23</c:v>
                </c:pt>
                <c:pt idx="3288">
                  <c:v>10/16/16:0</c:v>
                </c:pt>
                <c:pt idx="3289">
                  <c:v>10/16/16:1</c:v>
                </c:pt>
                <c:pt idx="3290">
                  <c:v>10/16/16:2</c:v>
                </c:pt>
                <c:pt idx="3291">
                  <c:v>10/16/16:3</c:v>
                </c:pt>
                <c:pt idx="3292">
                  <c:v>10/16/16:4</c:v>
                </c:pt>
                <c:pt idx="3293">
                  <c:v>10/16/16:5</c:v>
                </c:pt>
                <c:pt idx="3294">
                  <c:v>10/16/16:6</c:v>
                </c:pt>
                <c:pt idx="3295">
                  <c:v>10/16/16:7</c:v>
                </c:pt>
                <c:pt idx="3296">
                  <c:v>10/16/16:8</c:v>
                </c:pt>
                <c:pt idx="3297">
                  <c:v>10/16/16:9</c:v>
                </c:pt>
                <c:pt idx="3298">
                  <c:v>10/16/16:10</c:v>
                </c:pt>
                <c:pt idx="3299">
                  <c:v>10/16/16:11</c:v>
                </c:pt>
                <c:pt idx="3300">
                  <c:v>10/16/16:12</c:v>
                </c:pt>
                <c:pt idx="3301">
                  <c:v>10/16/16:13</c:v>
                </c:pt>
                <c:pt idx="3302">
                  <c:v>10/16/16:14</c:v>
                </c:pt>
                <c:pt idx="3303">
                  <c:v>10/16/16:15</c:v>
                </c:pt>
                <c:pt idx="3304">
                  <c:v>10/16/16:16</c:v>
                </c:pt>
                <c:pt idx="3305">
                  <c:v>10/16/16:17</c:v>
                </c:pt>
                <c:pt idx="3306">
                  <c:v>10/16/16:18</c:v>
                </c:pt>
                <c:pt idx="3307">
                  <c:v>10/16/16:19</c:v>
                </c:pt>
                <c:pt idx="3308">
                  <c:v>10/16/16:20</c:v>
                </c:pt>
                <c:pt idx="3309">
                  <c:v>10/16/16:21</c:v>
                </c:pt>
                <c:pt idx="3310">
                  <c:v>10/16/16:22</c:v>
                </c:pt>
                <c:pt idx="3311">
                  <c:v>10/16/16:23</c:v>
                </c:pt>
                <c:pt idx="3312">
                  <c:v>10/17/16:0</c:v>
                </c:pt>
                <c:pt idx="3313">
                  <c:v>10/17/16:1</c:v>
                </c:pt>
                <c:pt idx="3314">
                  <c:v>10/17/16:2</c:v>
                </c:pt>
                <c:pt idx="3315">
                  <c:v>10/17/16:3</c:v>
                </c:pt>
                <c:pt idx="3316">
                  <c:v>10/17/16:4</c:v>
                </c:pt>
                <c:pt idx="3317">
                  <c:v>10/17/16:5</c:v>
                </c:pt>
                <c:pt idx="3318">
                  <c:v>10/17/16:6</c:v>
                </c:pt>
                <c:pt idx="3319">
                  <c:v>10/17/16:7</c:v>
                </c:pt>
                <c:pt idx="3320">
                  <c:v>10/17/16:8</c:v>
                </c:pt>
                <c:pt idx="3321">
                  <c:v>10/17/16:9</c:v>
                </c:pt>
                <c:pt idx="3322">
                  <c:v>10/17/16:10</c:v>
                </c:pt>
                <c:pt idx="3323">
                  <c:v>10/17/16:11</c:v>
                </c:pt>
                <c:pt idx="3324">
                  <c:v>10/17/16:12</c:v>
                </c:pt>
                <c:pt idx="3325">
                  <c:v>10/17/16:13</c:v>
                </c:pt>
                <c:pt idx="3326">
                  <c:v>10/17/16:14</c:v>
                </c:pt>
                <c:pt idx="3327">
                  <c:v>10/17/16:15</c:v>
                </c:pt>
                <c:pt idx="3328">
                  <c:v>10/17/16:16</c:v>
                </c:pt>
                <c:pt idx="3329">
                  <c:v>10/17/16:17</c:v>
                </c:pt>
                <c:pt idx="3330">
                  <c:v>10/17/16:18</c:v>
                </c:pt>
                <c:pt idx="3331">
                  <c:v>10/17/16:19</c:v>
                </c:pt>
                <c:pt idx="3332">
                  <c:v>10/17/16:20</c:v>
                </c:pt>
                <c:pt idx="3333">
                  <c:v>10/17/16:21</c:v>
                </c:pt>
                <c:pt idx="3334">
                  <c:v>10/17/16:22</c:v>
                </c:pt>
                <c:pt idx="3335">
                  <c:v>10/17/16:23</c:v>
                </c:pt>
                <c:pt idx="3336">
                  <c:v>10/18/16:0</c:v>
                </c:pt>
                <c:pt idx="3337">
                  <c:v>10/18/16:1</c:v>
                </c:pt>
                <c:pt idx="3338">
                  <c:v>10/18/16:2</c:v>
                </c:pt>
                <c:pt idx="3339">
                  <c:v>10/18/16:3</c:v>
                </c:pt>
                <c:pt idx="3340">
                  <c:v>10/18/16:4</c:v>
                </c:pt>
                <c:pt idx="3341">
                  <c:v>10/18/16:5</c:v>
                </c:pt>
                <c:pt idx="3342">
                  <c:v>10/18/16:6</c:v>
                </c:pt>
                <c:pt idx="3343">
                  <c:v>10/18/16:7</c:v>
                </c:pt>
                <c:pt idx="3344">
                  <c:v>10/18/16:8</c:v>
                </c:pt>
                <c:pt idx="3345">
                  <c:v>10/18/16:9</c:v>
                </c:pt>
                <c:pt idx="3346">
                  <c:v>10/18/16:10</c:v>
                </c:pt>
                <c:pt idx="3347">
                  <c:v>10/18/16:11</c:v>
                </c:pt>
                <c:pt idx="3348">
                  <c:v>10/18/16:12</c:v>
                </c:pt>
                <c:pt idx="3349">
                  <c:v>10/18/16:13</c:v>
                </c:pt>
                <c:pt idx="3350">
                  <c:v>10/18/16:14</c:v>
                </c:pt>
                <c:pt idx="3351">
                  <c:v>10/18/16:15</c:v>
                </c:pt>
                <c:pt idx="3352">
                  <c:v>10/18/16:16</c:v>
                </c:pt>
                <c:pt idx="3353">
                  <c:v>10/18/16:17</c:v>
                </c:pt>
                <c:pt idx="3354">
                  <c:v>10/18/16:18</c:v>
                </c:pt>
                <c:pt idx="3355">
                  <c:v>10/18/16:19</c:v>
                </c:pt>
                <c:pt idx="3356">
                  <c:v>10/18/16:20</c:v>
                </c:pt>
                <c:pt idx="3357">
                  <c:v>10/18/16:21</c:v>
                </c:pt>
                <c:pt idx="3358">
                  <c:v>10/18/16:22</c:v>
                </c:pt>
                <c:pt idx="3359">
                  <c:v>10/18/16:23</c:v>
                </c:pt>
                <c:pt idx="3360">
                  <c:v>10/19/16:0</c:v>
                </c:pt>
                <c:pt idx="3361">
                  <c:v>10/19/16:1</c:v>
                </c:pt>
                <c:pt idx="3362">
                  <c:v>10/19/16:2</c:v>
                </c:pt>
                <c:pt idx="3363">
                  <c:v>10/19/16:3</c:v>
                </c:pt>
                <c:pt idx="3364">
                  <c:v>10/19/16:4</c:v>
                </c:pt>
                <c:pt idx="3365">
                  <c:v>10/19/16:5</c:v>
                </c:pt>
                <c:pt idx="3366">
                  <c:v>10/19/16:6</c:v>
                </c:pt>
                <c:pt idx="3367">
                  <c:v>10/19/16:7</c:v>
                </c:pt>
                <c:pt idx="3368">
                  <c:v>10/19/16:8</c:v>
                </c:pt>
                <c:pt idx="3369">
                  <c:v>10/19/16:9</c:v>
                </c:pt>
                <c:pt idx="3370">
                  <c:v>10/19/16:10</c:v>
                </c:pt>
                <c:pt idx="3371">
                  <c:v>10/19/16:11</c:v>
                </c:pt>
                <c:pt idx="3372">
                  <c:v>10/19/16:12</c:v>
                </c:pt>
                <c:pt idx="3373">
                  <c:v>10/19/16:13</c:v>
                </c:pt>
                <c:pt idx="3374">
                  <c:v>10/19/16:14</c:v>
                </c:pt>
                <c:pt idx="3375">
                  <c:v>10/19/16:15</c:v>
                </c:pt>
                <c:pt idx="3376">
                  <c:v>10/19/16:16</c:v>
                </c:pt>
                <c:pt idx="3377">
                  <c:v>10/19/16:17</c:v>
                </c:pt>
                <c:pt idx="3378">
                  <c:v>10/19/16:18</c:v>
                </c:pt>
                <c:pt idx="3379">
                  <c:v>10/19/16:19</c:v>
                </c:pt>
                <c:pt idx="3380">
                  <c:v>10/19/16:20</c:v>
                </c:pt>
                <c:pt idx="3381">
                  <c:v>10/19/16:21</c:v>
                </c:pt>
                <c:pt idx="3382">
                  <c:v>10/19/16:22</c:v>
                </c:pt>
                <c:pt idx="3383">
                  <c:v>10/19/16:23</c:v>
                </c:pt>
                <c:pt idx="3384">
                  <c:v>10/20/16:0</c:v>
                </c:pt>
                <c:pt idx="3385">
                  <c:v>10/20/16:1</c:v>
                </c:pt>
                <c:pt idx="3386">
                  <c:v>10/20/16:2</c:v>
                </c:pt>
                <c:pt idx="3387">
                  <c:v>10/20/16:3</c:v>
                </c:pt>
                <c:pt idx="3388">
                  <c:v>10/20/16:4</c:v>
                </c:pt>
                <c:pt idx="3389">
                  <c:v>10/20/16:5</c:v>
                </c:pt>
                <c:pt idx="3390">
                  <c:v>10/20/16:6</c:v>
                </c:pt>
                <c:pt idx="3391">
                  <c:v>10/20/16:7</c:v>
                </c:pt>
                <c:pt idx="3392">
                  <c:v>10/20/16:8</c:v>
                </c:pt>
                <c:pt idx="3393">
                  <c:v>10/20/16:9</c:v>
                </c:pt>
                <c:pt idx="3394">
                  <c:v>10/20/16:10</c:v>
                </c:pt>
                <c:pt idx="3395">
                  <c:v>10/20/16:11</c:v>
                </c:pt>
                <c:pt idx="3396">
                  <c:v>10/20/16:12</c:v>
                </c:pt>
                <c:pt idx="3397">
                  <c:v>10/20/16:13</c:v>
                </c:pt>
                <c:pt idx="3398">
                  <c:v>10/20/16:14</c:v>
                </c:pt>
                <c:pt idx="3399">
                  <c:v>10/20/16:15</c:v>
                </c:pt>
                <c:pt idx="3400">
                  <c:v>10/20/16:16</c:v>
                </c:pt>
                <c:pt idx="3401">
                  <c:v>10/20/16:17</c:v>
                </c:pt>
                <c:pt idx="3402">
                  <c:v>10/20/16:18</c:v>
                </c:pt>
                <c:pt idx="3403">
                  <c:v>10/20/16:19</c:v>
                </c:pt>
                <c:pt idx="3404">
                  <c:v>10/20/16:20</c:v>
                </c:pt>
                <c:pt idx="3405">
                  <c:v>10/20/16:21</c:v>
                </c:pt>
                <c:pt idx="3406">
                  <c:v>10/20/16:22</c:v>
                </c:pt>
                <c:pt idx="3407">
                  <c:v>10/20/16:23</c:v>
                </c:pt>
                <c:pt idx="3408">
                  <c:v>10/21/16:0</c:v>
                </c:pt>
                <c:pt idx="3409">
                  <c:v>10/21/16:1</c:v>
                </c:pt>
                <c:pt idx="3410">
                  <c:v>10/21/16:2</c:v>
                </c:pt>
                <c:pt idx="3411">
                  <c:v>10/21/16:3</c:v>
                </c:pt>
                <c:pt idx="3412">
                  <c:v>10/21/16:4</c:v>
                </c:pt>
                <c:pt idx="3413">
                  <c:v>10/21/16:5</c:v>
                </c:pt>
                <c:pt idx="3414">
                  <c:v>10/21/16:6</c:v>
                </c:pt>
                <c:pt idx="3415">
                  <c:v>10/21/16:7</c:v>
                </c:pt>
                <c:pt idx="3416">
                  <c:v>10/21/16:8</c:v>
                </c:pt>
                <c:pt idx="3417">
                  <c:v>10/21/16:9</c:v>
                </c:pt>
                <c:pt idx="3418">
                  <c:v>10/21/16:10</c:v>
                </c:pt>
                <c:pt idx="3419">
                  <c:v>10/21/16:11</c:v>
                </c:pt>
                <c:pt idx="3420">
                  <c:v>10/21/16:12</c:v>
                </c:pt>
                <c:pt idx="3421">
                  <c:v>10/21/16:13</c:v>
                </c:pt>
                <c:pt idx="3422">
                  <c:v>10/21/16:14</c:v>
                </c:pt>
                <c:pt idx="3423">
                  <c:v>10/21/16:15</c:v>
                </c:pt>
                <c:pt idx="3424">
                  <c:v>10/21/16:16</c:v>
                </c:pt>
                <c:pt idx="3425">
                  <c:v>10/21/16:17</c:v>
                </c:pt>
                <c:pt idx="3426">
                  <c:v>10/21/16:18</c:v>
                </c:pt>
                <c:pt idx="3427">
                  <c:v>10/21/16:19</c:v>
                </c:pt>
                <c:pt idx="3428">
                  <c:v>10/21/16:20</c:v>
                </c:pt>
                <c:pt idx="3429">
                  <c:v>10/21/16:21</c:v>
                </c:pt>
                <c:pt idx="3430">
                  <c:v>10/21/16:22</c:v>
                </c:pt>
                <c:pt idx="3431">
                  <c:v>10/21/16:23</c:v>
                </c:pt>
                <c:pt idx="3432">
                  <c:v>10/22/16:0</c:v>
                </c:pt>
                <c:pt idx="3433">
                  <c:v>10/22/16:1</c:v>
                </c:pt>
                <c:pt idx="3434">
                  <c:v>10/22/16:2</c:v>
                </c:pt>
                <c:pt idx="3435">
                  <c:v>10/22/16:3</c:v>
                </c:pt>
                <c:pt idx="3436">
                  <c:v>10/22/16:4</c:v>
                </c:pt>
                <c:pt idx="3437">
                  <c:v>10/22/16:5</c:v>
                </c:pt>
                <c:pt idx="3438">
                  <c:v>10/22/16:6</c:v>
                </c:pt>
                <c:pt idx="3439">
                  <c:v>10/22/16:7</c:v>
                </c:pt>
                <c:pt idx="3440">
                  <c:v>10/22/16:8</c:v>
                </c:pt>
                <c:pt idx="3441">
                  <c:v>10/22/16:9</c:v>
                </c:pt>
                <c:pt idx="3442">
                  <c:v>10/22/16:10</c:v>
                </c:pt>
                <c:pt idx="3443">
                  <c:v>10/22/16:11</c:v>
                </c:pt>
                <c:pt idx="3444">
                  <c:v>10/22/16:12</c:v>
                </c:pt>
                <c:pt idx="3445">
                  <c:v>10/22/16:13</c:v>
                </c:pt>
                <c:pt idx="3446">
                  <c:v>10/22/16:14</c:v>
                </c:pt>
                <c:pt idx="3447">
                  <c:v>10/22/16:15</c:v>
                </c:pt>
                <c:pt idx="3448">
                  <c:v>10/22/16:16</c:v>
                </c:pt>
                <c:pt idx="3449">
                  <c:v>10/22/16:17</c:v>
                </c:pt>
                <c:pt idx="3450">
                  <c:v>10/22/16:18</c:v>
                </c:pt>
                <c:pt idx="3451">
                  <c:v>10/22/16:19</c:v>
                </c:pt>
                <c:pt idx="3452">
                  <c:v>10/22/16:20</c:v>
                </c:pt>
                <c:pt idx="3453">
                  <c:v>10/22/16:21</c:v>
                </c:pt>
                <c:pt idx="3454">
                  <c:v>10/22/16:22</c:v>
                </c:pt>
                <c:pt idx="3455">
                  <c:v>10/22/16:23</c:v>
                </c:pt>
                <c:pt idx="3456">
                  <c:v>10/23/16:0</c:v>
                </c:pt>
                <c:pt idx="3457">
                  <c:v>10/23/16:1</c:v>
                </c:pt>
                <c:pt idx="3458">
                  <c:v>10/23/16:2</c:v>
                </c:pt>
                <c:pt idx="3459">
                  <c:v>10/23/16:3</c:v>
                </c:pt>
                <c:pt idx="3460">
                  <c:v>10/23/16:4</c:v>
                </c:pt>
                <c:pt idx="3461">
                  <c:v>10/23/16:5</c:v>
                </c:pt>
                <c:pt idx="3462">
                  <c:v>10/23/16:6</c:v>
                </c:pt>
                <c:pt idx="3463">
                  <c:v>10/23/16:7</c:v>
                </c:pt>
                <c:pt idx="3464">
                  <c:v>10/23/16:8</c:v>
                </c:pt>
                <c:pt idx="3465">
                  <c:v>10/23/16:9</c:v>
                </c:pt>
                <c:pt idx="3466">
                  <c:v>10/23/16:10</c:v>
                </c:pt>
                <c:pt idx="3467">
                  <c:v>10/23/16:11</c:v>
                </c:pt>
                <c:pt idx="3468">
                  <c:v>10/23/16:12</c:v>
                </c:pt>
                <c:pt idx="3469">
                  <c:v>10/23/16:13</c:v>
                </c:pt>
                <c:pt idx="3470">
                  <c:v>10/23/16:14</c:v>
                </c:pt>
                <c:pt idx="3471">
                  <c:v>10/23/16:15</c:v>
                </c:pt>
                <c:pt idx="3472">
                  <c:v>10/23/16:16</c:v>
                </c:pt>
                <c:pt idx="3473">
                  <c:v>10/23/16:17</c:v>
                </c:pt>
                <c:pt idx="3474">
                  <c:v>10/23/16:18</c:v>
                </c:pt>
                <c:pt idx="3475">
                  <c:v>10/23/16:19</c:v>
                </c:pt>
                <c:pt idx="3476">
                  <c:v>10/23/16:20</c:v>
                </c:pt>
                <c:pt idx="3477">
                  <c:v>10/23/16:21</c:v>
                </c:pt>
                <c:pt idx="3478">
                  <c:v>10/23/16:22</c:v>
                </c:pt>
                <c:pt idx="3479">
                  <c:v>10/23/16:23</c:v>
                </c:pt>
                <c:pt idx="3480">
                  <c:v>10/24/16:0</c:v>
                </c:pt>
                <c:pt idx="3481">
                  <c:v>10/24/16:1</c:v>
                </c:pt>
                <c:pt idx="3482">
                  <c:v>10/24/16:2</c:v>
                </c:pt>
                <c:pt idx="3483">
                  <c:v>10/24/16:3</c:v>
                </c:pt>
                <c:pt idx="3484">
                  <c:v>10/24/16:4</c:v>
                </c:pt>
                <c:pt idx="3485">
                  <c:v>10/24/16:5</c:v>
                </c:pt>
                <c:pt idx="3486">
                  <c:v>10/24/16:6</c:v>
                </c:pt>
                <c:pt idx="3487">
                  <c:v>10/24/16:7</c:v>
                </c:pt>
                <c:pt idx="3488">
                  <c:v>10/24/16:8</c:v>
                </c:pt>
                <c:pt idx="3489">
                  <c:v>10/24/16:9</c:v>
                </c:pt>
                <c:pt idx="3490">
                  <c:v>10/24/16:10</c:v>
                </c:pt>
                <c:pt idx="3491">
                  <c:v>10/24/16:11</c:v>
                </c:pt>
                <c:pt idx="3492">
                  <c:v>10/24/16:12</c:v>
                </c:pt>
                <c:pt idx="3493">
                  <c:v>10/24/16:13</c:v>
                </c:pt>
                <c:pt idx="3494">
                  <c:v>10/24/16:14</c:v>
                </c:pt>
                <c:pt idx="3495">
                  <c:v>10/24/16:15</c:v>
                </c:pt>
                <c:pt idx="3496">
                  <c:v>10/24/16:16</c:v>
                </c:pt>
                <c:pt idx="3497">
                  <c:v>10/24/16:17</c:v>
                </c:pt>
                <c:pt idx="3498">
                  <c:v>10/24/16:18</c:v>
                </c:pt>
                <c:pt idx="3499">
                  <c:v>10/24/16:19</c:v>
                </c:pt>
                <c:pt idx="3500">
                  <c:v>10/24/16:20</c:v>
                </c:pt>
                <c:pt idx="3501">
                  <c:v>10/24/16:21</c:v>
                </c:pt>
                <c:pt idx="3502">
                  <c:v>10/24/16:22</c:v>
                </c:pt>
                <c:pt idx="3503">
                  <c:v>10/24/16:23</c:v>
                </c:pt>
                <c:pt idx="3504">
                  <c:v>10/25/16:0</c:v>
                </c:pt>
                <c:pt idx="3505">
                  <c:v>10/25/16:1</c:v>
                </c:pt>
                <c:pt idx="3506">
                  <c:v>10/25/16:2</c:v>
                </c:pt>
                <c:pt idx="3507">
                  <c:v>10/25/16:3</c:v>
                </c:pt>
                <c:pt idx="3508">
                  <c:v>10/25/16:4</c:v>
                </c:pt>
                <c:pt idx="3509">
                  <c:v>10/25/16:5</c:v>
                </c:pt>
                <c:pt idx="3510">
                  <c:v>10/25/16:6</c:v>
                </c:pt>
                <c:pt idx="3511">
                  <c:v>10/25/16:7</c:v>
                </c:pt>
                <c:pt idx="3512">
                  <c:v>10/25/16:8</c:v>
                </c:pt>
                <c:pt idx="3513">
                  <c:v>10/25/16:9</c:v>
                </c:pt>
                <c:pt idx="3514">
                  <c:v>10/25/16:10</c:v>
                </c:pt>
                <c:pt idx="3515">
                  <c:v>10/25/16:11</c:v>
                </c:pt>
                <c:pt idx="3516">
                  <c:v>10/25/16:12</c:v>
                </c:pt>
                <c:pt idx="3517">
                  <c:v>10/25/16:13</c:v>
                </c:pt>
                <c:pt idx="3518">
                  <c:v>10/25/16:14</c:v>
                </c:pt>
                <c:pt idx="3519">
                  <c:v>10/25/16:15</c:v>
                </c:pt>
                <c:pt idx="3520">
                  <c:v>10/25/16:16</c:v>
                </c:pt>
                <c:pt idx="3521">
                  <c:v>10/25/16:17</c:v>
                </c:pt>
                <c:pt idx="3522">
                  <c:v>10/25/16:18</c:v>
                </c:pt>
                <c:pt idx="3523">
                  <c:v>10/25/16:19</c:v>
                </c:pt>
                <c:pt idx="3524">
                  <c:v>10/25/16:20</c:v>
                </c:pt>
                <c:pt idx="3525">
                  <c:v>10/25/16:21</c:v>
                </c:pt>
                <c:pt idx="3526">
                  <c:v>10/25/16:22</c:v>
                </c:pt>
                <c:pt idx="3527">
                  <c:v>10/25/16:23</c:v>
                </c:pt>
                <c:pt idx="3528">
                  <c:v>10/26/16:0</c:v>
                </c:pt>
                <c:pt idx="3529">
                  <c:v>10/26/16:1</c:v>
                </c:pt>
                <c:pt idx="3530">
                  <c:v>10/26/16:2</c:v>
                </c:pt>
                <c:pt idx="3531">
                  <c:v>10/26/16:3</c:v>
                </c:pt>
                <c:pt idx="3532">
                  <c:v>10/26/16:4</c:v>
                </c:pt>
                <c:pt idx="3533">
                  <c:v>10/26/16:5</c:v>
                </c:pt>
                <c:pt idx="3534">
                  <c:v>10/26/16:6</c:v>
                </c:pt>
                <c:pt idx="3535">
                  <c:v>10/26/16:7</c:v>
                </c:pt>
                <c:pt idx="3536">
                  <c:v>10/26/16:8</c:v>
                </c:pt>
                <c:pt idx="3537">
                  <c:v>10/26/16:9</c:v>
                </c:pt>
                <c:pt idx="3538">
                  <c:v>10/26/16:10</c:v>
                </c:pt>
                <c:pt idx="3539">
                  <c:v>10/26/16:11</c:v>
                </c:pt>
                <c:pt idx="3540">
                  <c:v>10/26/16:12</c:v>
                </c:pt>
                <c:pt idx="3541">
                  <c:v>10/26/16:13</c:v>
                </c:pt>
                <c:pt idx="3542">
                  <c:v>10/26/16:14</c:v>
                </c:pt>
                <c:pt idx="3543">
                  <c:v>10/26/16:15</c:v>
                </c:pt>
                <c:pt idx="3544">
                  <c:v>10/26/16:16</c:v>
                </c:pt>
                <c:pt idx="3545">
                  <c:v>10/26/16:17</c:v>
                </c:pt>
                <c:pt idx="3546">
                  <c:v>10/26/16:18</c:v>
                </c:pt>
                <c:pt idx="3547">
                  <c:v>10/26/16:19</c:v>
                </c:pt>
                <c:pt idx="3548">
                  <c:v>10/26/16:20</c:v>
                </c:pt>
                <c:pt idx="3549">
                  <c:v>10/26/16:21</c:v>
                </c:pt>
                <c:pt idx="3550">
                  <c:v>10/26/16:22</c:v>
                </c:pt>
                <c:pt idx="3551">
                  <c:v>10/26/16:23</c:v>
                </c:pt>
                <c:pt idx="3552">
                  <c:v>10/27/16:0</c:v>
                </c:pt>
                <c:pt idx="3553">
                  <c:v>10/27/16:1</c:v>
                </c:pt>
                <c:pt idx="3554">
                  <c:v>10/27/16:2</c:v>
                </c:pt>
                <c:pt idx="3555">
                  <c:v>10/27/16:3</c:v>
                </c:pt>
                <c:pt idx="3556">
                  <c:v>10/27/16:4</c:v>
                </c:pt>
                <c:pt idx="3557">
                  <c:v>10/27/16:5</c:v>
                </c:pt>
                <c:pt idx="3558">
                  <c:v>10/27/16:6</c:v>
                </c:pt>
                <c:pt idx="3559">
                  <c:v>10/27/16:7</c:v>
                </c:pt>
                <c:pt idx="3560">
                  <c:v>10/27/16:8</c:v>
                </c:pt>
                <c:pt idx="3561">
                  <c:v>10/27/16:9</c:v>
                </c:pt>
                <c:pt idx="3562">
                  <c:v>10/27/16:10</c:v>
                </c:pt>
                <c:pt idx="3563">
                  <c:v>10/27/16:11</c:v>
                </c:pt>
                <c:pt idx="3564">
                  <c:v>10/27/16:12</c:v>
                </c:pt>
                <c:pt idx="3565">
                  <c:v>10/27/16:13</c:v>
                </c:pt>
                <c:pt idx="3566">
                  <c:v>10/27/16:14</c:v>
                </c:pt>
                <c:pt idx="3567">
                  <c:v>10/27/16:15</c:v>
                </c:pt>
                <c:pt idx="3568">
                  <c:v>10/27/16:16</c:v>
                </c:pt>
                <c:pt idx="3569">
                  <c:v>10/27/16:17</c:v>
                </c:pt>
                <c:pt idx="3570">
                  <c:v>10/27/16:18</c:v>
                </c:pt>
                <c:pt idx="3571">
                  <c:v>10/27/16:19</c:v>
                </c:pt>
                <c:pt idx="3572">
                  <c:v>10/27/16:20</c:v>
                </c:pt>
                <c:pt idx="3573">
                  <c:v>10/27/16:21</c:v>
                </c:pt>
                <c:pt idx="3574">
                  <c:v>10/27/16:22</c:v>
                </c:pt>
                <c:pt idx="3575">
                  <c:v>10/27/16:23</c:v>
                </c:pt>
                <c:pt idx="3576">
                  <c:v>10/28/16:0</c:v>
                </c:pt>
                <c:pt idx="3577">
                  <c:v>10/28/16:1</c:v>
                </c:pt>
                <c:pt idx="3578">
                  <c:v>10/28/16:2</c:v>
                </c:pt>
                <c:pt idx="3579">
                  <c:v>10/28/16:3</c:v>
                </c:pt>
                <c:pt idx="3580">
                  <c:v>10/28/16:4</c:v>
                </c:pt>
                <c:pt idx="3581">
                  <c:v>10/28/16:5</c:v>
                </c:pt>
                <c:pt idx="3582">
                  <c:v>10/28/16:6</c:v>
                </c:pt>
                <c:pt idx="3583">
                  <c:v>10/28/16:7</c:v>
                </c:pt>
                <c:pt idx="3584">
                  <c:v>10/28/16:8</c:v>
                </c:pt>
                <c:pt idx="3585">
                  <c:v>10/28/16:9</c:v>
                </c:pt>
                <c:pt idx="3586">
                  <c:v>10/28/16:10</c:v>
                </c:pt>
                <c:pt idx="3587">
                  <c:v>10/28/16:11</c:v>
                </c:pt>
                <c:pt idx="3588">
                  <c:v>10/28/16:12</c:v>
                </c:pt>
                <c:pt idx="3589">
                  <c:v>10/28/16:13</c:v>
                </c:pt>
                <c:pt idx="3590">
                  <c:v>10/28/16:14</c:v>
                </c:pt>
                <c:pt idx="3591">
                  <c:v>10/28/16:15</c:v>
                </c:pt>
                <c:pt idx="3592">
                  <c:v>10/28/16:16</c:v>
                </c:pt>
                <c:pt idx="3593">
                  <c:v>10/28/16:17</c:v>
                </c:pt>
                <c:pt idx="3594">
                  <c:v>10/28/16:18</c:v>
                </c:pt>
                <c:pt idx="3595">
                  <c:v>10/28/16:19</c:v>
                </c:pt>
                <c:pt idx="3596">
                  <c:v>10/28/16:20</c:v>
                </c:pt>
                <c:pt idx="3597">
                  <c:v>10/28/16:21</c:v>
                </c:pt>
                <c:pt idx="3598">
                  <c:v>10/28/16:22</c:v>
                </c:pt>
                <c:pt idx="3599">
                  <c:v>10/28/16:23</c:v>
                </c:pt>
                <c:pt idx="3600">
                  <c:v>10/29/16:0</c:v>
                </c:pt>
                <c:pt idx="3601">
                  <c:v>10/29/16:1</c:v>
                </c:pt>
                <c:pt idx="3602">
                  <c:v>10/29/16:2</c:v>
                </c:pt>
                <c:pt idx="3603">
                  <c:v>10/29/16:3</c:v>
                </c:pt>
                <c:pt idx="3604">
                  <c:v>10/29/16:4</c:v>
                </c:pt>
                <c:pt idx="3605">
                  <c:v>10/29/16:5</c:v>
                </c:pt>
                <c:pt idx="3606">
                  <c:v>10/29/16:6</c:v>
                </c:pt>
                <c:pt idx="3607">
                  <c:v>10/29/16:7</c:v>
                </c:pt>
                <c:pt idx="3608">
                  <c:v>10/29/16:8</c:v>
                </c:pt>
                <c:pt idx="3609">
                  <c:v>10/29/16:9</c:v>
                </c:pt>
                <c:pt idx="3610">
                  <c:v>10/29/16:10</c:v>
                </c:pt>
                <c:pt idx="3611">
                  <c:v>10/29/16:11</c:v>
                </c:pt>
                <c:pt idx="3612">
                  <c:v>10/29/16:12</c:v>
                </c:pt>
                <c:pt idx="3613">
                  <c:v>10/29/16:13</c:v>
                </c:pt>
                <c:pt idx="3614">
                  <c:v>10/29/16:14</c:v>
                </c:pt>
                <c:pt idx="3615">
                  <c:v>10/29/16:15</c:v>
                </c:pt>
                <c:pt idx="3616">
                  <c:v>10/29/16:16</c:v>
                </c:pt>
                <c:pt idx="3617">
                  <c:v>10/29/16:17</c:v>
                </c:pt>
                <c:pt idx="3618">
                  <c:v>10/29/16:18</c:v>
                </c:pt>
                <c:pt idx="3619">
                  <c:v>10/29/16:19</c:v>
                </c:pt>
                <c:pt idx="3620">
                  <c:v>10/29/16:20</c:v>
                </c:pt>
                <c:pt idx="3621">
                  <c:v>10/29/16:21</c:v>
                </c:pt>
                <c:pt idx="3622">
                  <c:v>10/29/16:22</c:v>
                </c:pt>
                <c:pt idx="3623">
                  <c:v>10/29/16:23</c:v>
                </c:pt>
                <c:pt idx="3624">
                  <c:v>10/30/16:0</c:v>
                </c:pt>
                <c:pt idx="3625">
                  <c:v>10/30/16:1</c:v>
                </c:pt>
                <c:pt idx="3626">
                  <c:v>10/30/16:2</c:v>
                </c:pt>
                <c:pt idx="3627">
                  <c:v>10/30/16:3</c:v>
                </c:pt>
                <c:pt idx="3628">
                  <c:v>10/30/16:4</c:v>
                </c:pt>
                <c:pt idx="3629">
                  <c:v>10/30/16:5</c:v>
                </c:pt>
                <c:pt idx="3630">
                  <c:v>10/30/16:6</c:v>
                </c:pt>
                <c:pt idx="3631">
                  <c:v>10/30/16:7</c:v>
                </c:pt>
                <c:pt idx="3632">
                  <c:v>10/30/16:8</c:v>
                </c:pt>
                <c:pt idx="3633">
                  <c:v>10/30/16:9</c:v>
                </c:pt>
                <c:pt idx="3634">
                  <c:v>10/30/16:10</c:v>
                </c:pt>
                <c:pt idx="3635">
                  <c:v>10/30/16:11</c:v>
                </c:pt>
                <c:pt idx="3636">
                  <c:v>10/30/16:12</c:v>
                </c:pt>
                <c:pt idx="3637">
                  <c:v>10/30/16:13</c:v>
                </c:pt>
                <c:pt idx="3638">
                  <c:v>10/30/16:14</c:v>
                </c:pt>
                <c:pt idx="3639">
                  <c:v>10/30/16:15</c:v>
                </c:pt>
                <c:pt idx="3640">
                  <c:v>10/30/16:16</c:v>
                </c:pt>
                <c:pt idx="3641">
                  <c:v>10/30/16:17</c:v>
                </c:pt>
                <c:pt idx="3642">
                  <c:v>10/30/16:18</c:v>
                </c:pt>
                <c:pt idx="3643">
                  <c:v>10/30/16:19</c:v>
                </c:pt>
                <c:pt idx="3644">
                  <c:v>10/30/16:20</c:v>
                </c:pt>
                <c:pt idx="3645">
                  <c:v>10/30/16:21</c:v>
                </c:pt>
                <c:pt idx="3646">
                  <c:v>10/30/16:22</c:v>
                </c:pt>
                <c:pt idx="3647">
                  <c:v>10/30/16:23</c:v>
                </c:pt>
                <c:pt idx="3648">
                  <c:v>10/31/16:0</c:v>
                </c:pt>
                <c:pt idx="3649">
                  <c:v>10/31/16:1</c:v>
                </c:pt>
                <c:pt idx="3650">
                  <c:v>10/31/16:2</c:v>
                </c:pt>
                <c:pt idx="3651">
                  <c:v>10/31/16:3</c:v>
                </c:pt>
                <c:pt idx="3652">
                  <c:v>10/31/16:4</c:v>
                </c:pt>
                <c:pt idx="3653">
                  <c:v>10/31/16:5</c:v>
                </c:pt>
                <c:pt idx="3654">
                  <c:v>10/31/16:6</c:v>
                </c:pt>
                <c:pt idx="3655">
                  <c:v>10/31/16:7</c:v>
                </c:pt>
                <c:pt idx="3656">
                  <c:v>10/31/16:8</c:v>
                </c:pt>
                <c:pt idx="3657">
                  <c:v>10/31/16:9</c:v>
                </c:pt>
                <c:pt idx="3658">
                  <c:v>10/31/16:10</c:v>
                </c:pt>
                <c:pt idx="3659">
                  <c:v>10/31/16:11</c:v>
                </c:pt>
                <c:pt idx="3660">
                  <c:v>10/31/16:12</c:v>
                </c:pt>
                <c:pt idx="3661">
                  <c:v>10/31/16:13</c:v>
                </c:pt>
                <c:pt idx="3662">
                  <c:v>10/31/16:14</c:v>
                </c:pt>
                <c:pt idx="3663">
                  <c:v>10/31/16:15</c:v>
                </c:pt>
                <c:pt idx="3664">
                  <c:v>10/31/16:16</c:v>
                </c:pt>
                <c:pt idx="3665">
                  <c:v>10/31/16:17</c:v>
                </c:pt>
                <c:pt idx="3666">
                  <c:v>10/31/16:18</c:v>
                </c:pt>
                <c:pt idx="3667">
                  <c:v>10/31/16:19</c:v>
                </c:pt>
                <c:pt idx="3668">
                  <c:v>10/31/16:20</c:v>
                </c:pt>
                <c:pt idx="3669">
                  <c:v>10/31/16:21</c:v>
                </c:pt>
                <c:pt idx="3670">
                  <c:v>10/31/16:22</c:v>
                </c:pt>
                <c:pt idx="3671">
                  <c:v>10/31/16:23</c:v>
                </c:pt>
                <c:pt idx="3672">
                  <c:v>11/01/16:0</c:v>
                </c:pt>
                <c:pt idx="3673">
                  <c:v>11/01/16:1</c:v>
                </c:pt>
                <c:pt idx="3674">
                  <c:v>11/01/16:2</c:v>
                </c:pt>
                <c:pt idx="3675">
                  <c:v>11/01/16:3</c:v>
                </c:pt>
                <c:pt idx="3676">
                  <c:v>11/01/16:4</c:v>
                </c:pt>
                <c:pt idx="3677">
                  <c:v>11/01/16:5</c:v>
                </c:pt>
                <c:pt idx="3678">
                  <c:v>11/01/16:6</c:v>
                </c:pt>
                <c:pt idx="3679">
                  <c:v>11/01/16:7</c:v>
                </c:pt>
                <c:pt idx="3680">
                  <c:v>11/01/16:8</c:v>
                </c:pt>
                <c:pt idx="3681">
                  <c:v>11/01/16:9</c:v>
                </c:pt>
                <c:pt idx="3682">
                  <c:v>11/01/16:10</c:v>
                </c:pt>
                <c:pt idx="3683">
                  <c:v>11/01/16:11</c:v>
                </c:pt>
                <c:pt idx="3684">
                  <c:v>11/01/16:12</c:v>
                </c:pt>
                <c:pt idx="3685">
                  <c:v>11/01/16:13</c:v>
                </c:pt>
                <c:pt idx="3686">
                  <c:v>11/01/16:14</c:v>
                </c:pt>
                <c:pt idx="3687">
                  <c:v>11/01/16:15</c:v>
                </c:pt>
                <c:pt idx="3688">
                  <c:v>11/01/16:16</c:v>
                </c:pt>
                <c:pt idx="3689">
                  <c:v>11/01/16:17</c:v>
                </c:pt>
                <c:pt idx="3690">
                  <c:v>11/01/16:18</c:v>
                </c:pt>
                <c:pt idx="3691">
                  <c:v>11/01/16:19</c:v>
                </c:pt>
                <c:pt idx="3692">
                  <c:v>11/01/16:20</c:v>
                </c:pt>
                <c:pt idx="3693">
                  <c:v>11/01/16:21</c:v>
                </c:pt>
                <c:pt idx="3694">
                  <c:v>11/01/16:22</c:v>
                </c:pt>
                <c:pt idx="3695">
                  <c:v>11/01/16:23</c:v>
                </c:pt>
                <c:pt idx="3696">
                  <c:v>11/02/16:0</c:v>
                </c:pt>
                <c:pt idx="3697">
                  <c:v>11/02/16:1</c:v>
                </c:pt>
                <c:pt idx="3698">
                  <c:v>11/02/16:2</c:v>
                </c:pt>
                <c:pt idx="3699">
                  <c:v>11/02/16:3</c:v>
                </c:pt>
                <c:pt idx="3700">
                  <c:v>11/02/16:4</c:v>
                </c:pt>
                <c:pt idx="3701">
                  <c:v>11/02/16:5</c:v>
                </c:pt>
                <c:pt idx="3702">
                  <c:v>11/02/16:6</c:v>
                </c:pt>
                <c:pt idx="3703">
                  <c:v>11/02/16:7</c:v>
                </c:pt>
                <c:pt idx="3704">
                  <c:v>11/02/16:8</c:v>
                </c:pt>
                <c:pt idx="3705">
                  <c:v>11/02/16:9</c:v>
                </c:pt>
                <c:pt idx="3706">
                  <c:v>11/02/16:10</c:v>
                </c:pt>
                <c:pt idx="3707">
                  <c:v>11/02/16:11</c:v>
                </c:pt>
                <c:pt idx="3708">
                  <c:v>11/02/16:12</c:v>
                </c:pt>
                <c:pt idx="3709">
                  <c:v>11/02/16:13</c:v>
                </c:pt>
                <c:pt idx="3710">
                  <c:v>11/02/16:14</c:v>
                </c:pt>
                <c:pt idx="3711">
                  <c:v>11/02/16:15</c:v>
                </c:pt>
                <c:pt idx="3712">
                  <c:v>11/02/16:16</c:v>
                </c:pt>
                <c:pt idx="3713">
                  <c:v>11/02/16:17</c:v>
                </c:pt>
                <c:pt idx="3714">
                  <c:v>11/02/16:18</c:v>
                </c:pt>
                <c:pt idx="3715">
                  <c:v>11/02/16:19</c:v>
                </c:pt>
                <c:pt idx="3716">
                  <c:v>11/02/16:20</c:v>
                </c:pt>
                <c:pt idx="3717">
                  <c:v>11/02/16:21</c:v>
                </c:pt>
                <c:pt idx="3718">
                  <c:v>11/02/16:22</c:v>
                </c:pt>
                <c:pt idx="3719">
                  <c:v>11/02/16:23</c:v>
                </c:pt>
                <c:pt idx="3720">
                  <c:v>11/03/16:0</c:v>
                </c:pt>
                <c:pt idx="3721">
                  <c:v>11/03/16:1</c:v>
                </c:pt>
                <c:pt idx="3722">
                  <c:v>11/03/16:2</c:v>
                </c:pt>
                <c:pt idx="3723">
                  <c:v>11/03/16:3</c:v>
                </c:pt>
                <c:pt idx="3724">
                  <c:v>11/03/16:4</c:v>
                </c:pt>
                <c:pt idx="3725">
                  <c:v>11/03/16:5</c:v>
                </c:pt>
                <c:pt idx="3726">
                  <c:v>11/03/16:6</c:v>
                </c:pt>
                <c:pt idx="3727">
                  <c:v>11/03/16:7</c:v>
                </c:pt>
                <c:pt idx="3728">
                  <c:v>11/03/16:8</c:v>
                </c:pt>
                <c:pt idx="3729">
                  <c:v>11/03/16:9</c:v>
                </c:pt>
                <c:pt idx="3730">
                  <c:v>11/03/16:10</c:v>
                </c:pt>
                <c:pt idx="3731">
                  <c:v>11/03/16:11</c:v>
                </c:pt>
                <c:pt idx="3732">
                  <c:v>11/03/16:12</c:v>
                </c:pt>
                <c:pt idx="3733">
                  <c:v>11/03/16:13</c:v>
                </c:pt>
                <c:pt idx="3734">
                  <c:v>11/03/16:14</c:v>
                </c:pt>
                <c:pt idx="3735">
                  <c:v>11/03/16:15</c:v>
                </c:pt>
                <c:pt idx="3736">
                  <c:v>11/03/16:16</c:v>
                </c:pt>
                <c:pt idx="3737">
                  <c:v>11/03/16:17</c:v>
                </c:pt>
                <c:pt idx="3738">
                  <c:v>11/03/16:18</c:v>
                </c:pt>
                <c:pt idx="3739">
                  <c:v>11/03/16:19</c:v>
                </c:pt>
                <c:pt idx="3740">
                  <c:v>11/03/16:20</c:v>
                </c:pt>
                <c:pt idx="3741">
                  <c:v>11/03/16:21</c:v>
                </c:pt>
                <c:pt idx="3742">
                  <c:v>11/03/16:22</c:v>
                </c:pt>
                <c:pt idx="3743">
                  <c:v>11/03/16:23</c:v>
                </c:pt>
                <c:pt idx="3744">
                  <c:v>11/04/16:0</c:v>
                </c:pt>
                <c:pt idx="3745">
                  <c:v>11/04/16:1</c:v>
                </c:pt>
                <c:pt idx="3746">
                  <c:v>11/04/16:2</c:v>
                </c:pt>
                <c:pt idx="3747">
                  <c:v>11/04/16:3</c:v>
                </c:pt>
                <c:pt idx="3748">
                  <c:v>11/04/16:4</c:v>
                </c:pt>
                <c:pt idx="3749">
                  <c:v>11/04/16:5</c:v>
                </c:pt>
                <c:pt idx="3750">
                  <c:v>11/04/16:6</c:v>
                </c:pt>
                <c:pt idx="3751">
                  <c:v>11/04/16:7</c:v>
                </c:pt>
                <c:pt idx="3752">
                  <c:v>11/04/16:8</c:v>
                </c:pt>
                <c:pt idx="3753">
                  <c:v>11/04/16:9</c:v>
                </c:pt>
                <c:pt idx="3754">
                  <c:v>11/04/16:10</c:v>
                </c:pt>
                <c:pt idx="3755">
                  <c:v>11/04/16:11</c:v>
                </c:pt>
                <c:pt idx="3756">
                  <c:v>11/04/16:12</c:v>
                </c:pt>
                <c:pt idx="3757">
                  <c:v>11/04/16:13</c:v>
                </c:pt>
                <c:pt idx="3758">
                  <c:v>11/04/16:14</c:v>
                </c:pt>
                <c:pt idx="3759">
                  <c:v>11/04/16:15</c:v>
                </c:pt>
                <c:pt idx="3760">
                  <c:v>11/04/16:16</c:v>
                </c:pt>
                <c:pt idx="3761">
                  <c:v>11/04/16:17</c:v>
                </c:pt>
                <c:pt idx="3762">
                  <c:v>11/04/16:18</c:v>
                </c:pt>
                <c:pt idx="3763">
                  <c:v>11/04/16:19</c:v>
                </c:pt>
                <c:pt idx="3764">
                  <c:v>11/04/16:20</c:v>
                </c:pt>
                <c:pt idx="3765">
                  <c:v>11/04/16:21</c:v>
                </c:pt>
                <c:pt idx="3766">
                  <c:v>11/04/16:22</c:v>
                </c:pt>
                <c:pt idx="3767">
                  <c:v>11/04/16:23</c:v>
                </c:pt>
                <c:pt idx="3768">
                  <c:v>11/05/16:0</c:v>
                </c:pt>
                <c:pt idx="3769">
                  <c:v>11/05/16:1</c:v>
                </c:pt>
                <c:pt idx="3770">
                  <c:v>11/05/16:2</c:v>
                </c:pt>
                <c:pt idx="3771">
                  <c:v>11/05/16:3</c:v>
                </c:pt>
                <c:pt idx="3772">
                  <c:v>11/05/16:4</c:v>
                </c:pt>
                <c:pt idx="3773">
                  <c:v>11/05/16:5</c:v>
                </c:pt>
                <c:pt idx="3774">
                  <c:v>11/05/16:6</c:v>
                </c:pt>
                <c:pt idx="3775">
                  <c:v>11/05/16:7</c:v>
                </c:pt>
                <c:pt idx="3776">
                  <c:v>11/05/16:8</c:v>
                </c:pt>
                <c:pt idx="3777">
                  <c:v>11/05/16:9</c:v>
                </c:pt>
                <c:pt idx="3778">
                  <c:v>11/05/16:10</c:v>
                </c:pt>
                <c:pt idx="3779">
                  <c:v>11/05/16:11</c:v>
                </c:pt>
                <c:pt idx="3780">
                  <c:v>11/05/16:12</c:v>
                </c:pt>
                <c:pt idx="3781">
                  <c:v>11/05/16:13</c:v>
                </c:pt>
                <c:pt idx="3782">
                  <c:v>11/05/16:14</c:v>
                </c:pt>
                <c:pt idx="3783">
                  <c:v>11/05/16:15</c:v>
                </c:pt>
                <c:pt idx="3784">
                  <c:v>11/05/16:16</c:v>
                </c:pt>
                <c:pt idx="3785">
                  <c:v>11/05/16:17</c:v>
                </c:pt>
                <c:pt idx="3786">
                  <c:v>11/05/16:18</c:v>
                </c:pt>
                <c:pt idx="3787">
                  <c:v>11/05/16:19</c:v>
                </c:pt>
                <c:pt idx="3788">
                  <c:v>11/05/16:20</c:v>
                </c:pt>
                <c:pt idx="3789">
                  <c:v>11/05/16:21</c:v>
                </c:pt>
                <c:pt idx="3790">
                  <c:v>11/05/16:22</c:v>
                </c:pt>
                <c:pt idx="3791">
                  <c:v>11/05/16:23</c:v>
                </c:pt>
                <c:pt idx="3792">
                  <c:v>11/06/16:0</c:v>
                </c:pt>
                <c:pt idx="3793">
                  <c:v>11/06/16:1</c:v>
                </c:pt>
                <c:pt idx="3794">
                  <c:v>11/06/16:2</c:v>
                </c:pt>
                <c:pt idx="3795">
                  <c:v>11/06/16:3</c:v>
                </c:pt>
                <c:pt idx="3796">
                  <c:v>11/06/16:4</c:v>
                </c:pt>
                <c:pt idx="3797">
                  <c:v>11/06/16:5</c:v>
                </c:pt>
                <c:pt idx="3798">
                  <c:v>11/06/16:6</c:v>
                </c:pt>
                <c:pt idx="3799">
                  <c:v>11/06/16:7</c:v>
                </c:pt>
                <c:pt idx="3800">
                  <c:v>11/06/16:8</c:v>
                </c:pt>
                <c:pt idx="3801">
                  <c:v>11/06/16:9</c:v>
                </c:pt>
                <c:pt idx="3802">
                  <c:v>11/06/16:10</c:v>
                </c:pt>
                <c:pt idx="3803">
                  <c:v>11/06/16:11</c:v>
                </c:pt>
                <c:pt idx="3804">
                  <c:v>11/06/16:12</c:v>
                </c:pt>
                <c:pt idx="3805">
                  <c:v>11/06/16:13</c:v>
                </c:pt>
                <c:pt idx="3806">
                  <c:v>11/06/16:14</c:v>
                </c:pt>
                <c:pt idx="3807">
                  <c:v>11/06/16:15</c:v>
                </c:pt>
                <c:pt idx="3808">
                  <c:v>11/06/16:16</c:v>
                </c:pt>
                <c:pt idx="3809">
                  <c:v>11/06/16:17</c:v>
                </c:pt>
                <c:pt idx="3810">
                  <c:v>11/06/16:18</c:v>
                </c:pt>
                <c:pt idx="3811">
                  <c:v>11/06/16:19</c:v>
                </c:pt>
                <c:pt idx="3812">
                  <c:v>11/06/16:20</c:v>
                </c:pt>
                <c:pt idx="3813">
                  <c:v>11/06/16:21</c:v>
                </c:pt>
                <c:pt idx="3814">
                  <c:v>11/06/16:22</c:v>
                </c:pt>
                <c:pt idx="3815">
                  <c:v>11/06/16:23</c:v>
                </c:pt>
                <c:pt idx="3816">
                  <c:v>11/07/16:0</c:v>
                </c:pt>
                <c:pt idx="3817">
                  <c:v>11/07/16:1</c:v>
                </c:pt>
                <c:pt idx="3818">
                  <c:v>11/07/16:2</c:v>
                </c:pt>
                <c:pt idx="3819">
                  <c:v>11/07/16:3</c:v>
                </c:pt>
                <c:pt idx="3820">
                  <c:v>11/07/16:4</c:v>
                </c:pt>
                <c:pt idx="3821">
                  <c:v>11/07/16:5</c:v>
                </c:pt>
                <c:pt idx="3822">
                  <c:v>11/07/16:6</c:v>
                </c:pt>
                <c:pt idx="3823">
                  <c:v>11/07/16:7</c:v>
                </c:pt>
                <c:pt idx="3824">
                  <c:v>11/07/16:8</c:v>
                </c:pt>
                <c:pt idx="3825">
                  <c:v>11/07/16:9</c:v>
                </c:pt>
                <c:pt idx="3826">
                  <c:v>11/07/16:10</c:v>
                </c:pt>
                <c:pt idx="3827">
                  <c:v>11/07/16:11</c:v>
                </c:pt>
                <c:pt idx="3828">
                  <c:v>11/07/16:12</c:v>
                </c:pt>
                <c:pt idx="3829">
                  <c:v>11/07/16:13</c:v>
                </c:pt>
                <c:pt idx="3830">
                  <c:v>11/07/16:14</c:v>
                </c:pt>
                <c:pt idx="3831">
                  <c:v>11/07/16:15</c:v>
                </c:pt>
                <c:pt idx="3832">
                  <c:v>11/07/16:16</c:v>
                </c:pt>
                <c:pt idx="3833">
                  <c:v>11/07/16:17</c:v>
                </c:pt>
                <c:pt idx="3834">
                  <c:v>11/07/16:18</c:v>
                </c:pt>
                <c:pt idx="3835">
                  <c:v>11/07/16:19</c:v>
                </c:pt>
                <c:pt idx="3836">
                  <c:v>11/07/16:20</c:v>
                </c:pt>
                <c:pt idx="3837">
                  <c:v>11/07/16:21</c:v>
                </c:pt>
                <c:pt idx="3838">
                  <c:v>11/07/16:22</c:v>
                </c:pt>
                <c:pt idx="3839">
                  <c:v>11/07/16:23</c:v>
                </c:pt>
                <c:pt idx="3840">
                  <c:v>11/08/16:0</c:v>
                </c:pt>
                <c:pt idx="3841">
                  <c:v>11/08/16:1</c:v>
                </c:pt>
                <c:pt idx="3842">
                  <c:v>11/08/16:2</c:v>
                </c:pt>
                <c:pt idx="3843">
                  <c:v>11/08/16:3</c:v>
                </c:pt>
                <c:pt idx="3844">
                  <c:v>11/08/16:4</c:v>
                </c:pt>
                <c:pt idx="3845">
                  <c:v>11/08/16:5</c:v>
                </c:pt>
                <c:pt idx="3846">
                  <c:v>11/08/16:6</c:v>
                </c:pt>
                <c:pt idx="3847">
                  <c:v>11/08/16:7</c:v>
                </c:pt>
                <c:pt idx="3848">
                  <c:v>11/08/16:8</c:v>
                </c:pt>
                <c:pt idx="3849">
                  <c:v>11/08/16:9</c:v>
                </c:pt>
                <c:pt idx="3850">
                  <c:v>11/08/16:10</c:v>
                </c:pt>
                <c:pt idx="3851">
                  <c:v>11/08/16:11</c:v>
                </c:pt>
                <c:pt idx="3852">
                  <c:v>11/08/16:12</c:v>
                </c:pt>
                <c:pt idx="3853">
                  <c:v>11/08/16:13</c:v>
                </c:pt>
                <c:pt idx="3854">
                  <c:v>11/08/16:14</c:v>
                </c:pt>
                <c:pt idx="3855">
                  <c:v>11/08/16:15</c:v>
                </c:pt>
                <c:pt idx="3856">
                  <c:v>11/08/16:16</c:v>
                </c:pt>
                <c:pt idx="3857">
                  <c:v>11/08/16:17</c:v>
                </c:pt>
                <c:pt idx="3858">
                  <c:v>11/08/16:18</c:v>
                </c:pt>
                <c:pt idx="3859">
                  <c:v>11/08/16:19</c:v>
                </c:pt>
                <c:pt idx="3860">
                  <c:v>11/08/16:20</c:v>
                </c:pt>
                <c:pt idx="3861">
                  <c:v>11/08/16:21</c:v>
                </c:pt>
                <c:pt idx="3862">
                  <c:v>11/08/16:22</c:v>
                </c:pt>
                <c:pt idx="3863">
                  <c:v>11/08/16:23</c:v>
                </c:pt>
                <c:pt idx="3864">
                  <c:v>11/09/16:0</c:v>
                </c:pt>
                <c:pt idx="3865">
                  <c:v>11/09/16:1</c:v>
                </c:pt>
                <c:pt idx="3866">
                  <c:v>11/09/16:2</c:v>
                </c:pt>
                <c:pt idx="3867">
                  <c:v>11/09/16:3</c:v>
                </c:pt>
                <c:pt idx="3868">
                  <c:v>11/09/16:4</c:v>
                </c:pt>
                <c:pt idx="3869">
                  <c:v>11/09/16:5</c:v>
                </c:pt>
                <c:pt idx="3870">
                  <c:v>11/09/16:6</c:v>
                </c:pt>
                <c:pt idx="3871">
                  <c:v>11/09/16:7</c:v>
                </c:pt>
                <c:pt idx="3872">
                  <c:v>11/09/16:8</c:v>
                </c:pt>
                <c:pt idx="3873">
                  <c:v>11/09/16:9</c:v>
                </c:pt>
                <c:pt idx="3874">
                  <c:v>11/09/16:10</c:v>
                </c:pt>
                <c:pt idx="3875">
                  <c:v>11/09/16:11</c:v>
                </c:pt>
                <c:pt idx="3876">
                  <c:v>11/09/16:12</c:v>
                </c:pt>
                <c:pt idx="3877">
                  <c:v>11/09/16:13</c:v>
                </c:pt>
                <c:pt idx="3878">
                  <c:v>11/09/16:14</c:v>
                </c:pt>
                <c:pt idx="3879">
                  <c:v>11/09/16:15</c:v>
                </c:pt>
                <c:pt idx="3880">
                  <c:v>11/09/16:16</c:v>
                </c:pt>
                <c:pt idx="3881">
                  <c:v>11/09/16:17</c:v>
                </c:pt>
                <c:pt idx="3882">
                  <c:v>11/09/16:18</c:v>
                </c:pt>
                <c:pt idx="3883">
                  <c:v>11/09/16:19</c:v>
                </c:pt>
                <c:pt idx="3884">
                  <c:v>11/09/16:20</c:v>
                </c:pt>
                <c:pt idx="3885">
                  <c:v>11/09/16:21</c:v>
                </c:pt>
                <c:pt idx="3886">
                  <c:v>11/09/16:22</c:v>
                </c:pt>
                <c:pt idx="3887">
                  <c:v>11/09/16:23</c:v>
                </c:pt>
                <c:pt idx="3888">
                  <c:v>11/10/16:0</c:v>
                </c:pt>
                <c:pt idx="3889">
                  <c:v>11/10/16:1</c:v>
                </c:pt>
                <c:pt idx="3890">
                  <c:v>11/10/16:2</c:v>
                </c:pt>
                <c:pt idx="3891">
                  <c:v>11/10/16:3</c:v>
                </c:pt>
                <c:pt idx="3892">
                  <c:v>11/10/16:4</c:v>
                </c:pt>
                <c:pt idx="3893">
                  <c:v>11/10/16:5</c:v>
                </c:pt>
                <c:pt idx="3894">
                  <c:v>11/10/16:6</c:v>
                </c:pt>
                <c:pt idx="3895">
                  <c:v>11/10/16:7</c:v>
                </c:pt>
                <c:pt idx="3896">
                  <c:v>11/10/16:8</c:v>
                </c:pt>
                <c:pt idx="3897">
                  <c:v>11/10/16:9</c:v>
                </c:pt>
                <c:pt idx="3898">
                  <c:v>11/10/16:10</c:v>
                </c:pt>
                <c:pt idx="3899">
                  <c:v>11/10/16:11</c:v>
                </c:pt>
                <c:pt idx="3900">
                  <c:v>11/10/16:12</c:v>
                </c:pt>
                <c:pt idx="3901">
                  <c:v>11/10/16:13</c:v>
                </c:pt>
                <c:pt idx="3902">
                  <c:v>11/10/16:14</c:v>
                </c:pt>
                <c:pt idx="3903">
                  <c:v>11/10/16:15</c:v>
                </c:pt>
                <c:pt idx="3904">
                  <c:v>11/10/16:16</c:v>
                </c:pt>
                <c:pt idx="3905">
                  <c:v>11/10/16:17</c:v>
                </c:pt>
                <c:pt idx="3906">
                  <c:v>11/10/16:18</c:v>
                </c:pt>
                <c:pt idx="3907">
                  <c:v>11/10/16:19</c:v>
                </c:pt>
                <c:pt idx="3908">
                  <c:v>11/10/16:20</c:v>
                </c:pt>
                <c:pt idx="3909">
                  <c:v>11/10/16:21</c:v>
                </c:pt>
                <c:pt idx="3910">
                  <c:v>11/10/16:22</c:v>
                </c:pt>
                <c:pt idx="3911">
                  <c:v>11/10/16:23</c:v>
                </c:pt>
                <c:pt idx="3912">
                  <c:v>11/11/16:0</c:v>
                </c:pt>
                <c:pt idx="3913">
                  <c:v>11/11/16:1</c:v>
                </c:pt>
                <c:pt idx="3914">
                  <c:v>11/11/16:2</c:v>
                </c:pt>
                <c:pt idx="3915">
                  <c:v>11/11/16:3</c:v>
                </c:pt>
                <c:pt idx="3916">
                  <c:v>11/11/16:4</c:v>
                </c:pt>
                <c:pt idx="3917">
                  <c:v>11/11/16:5</c:v>
                </c:pt>
                <c:pt idx="3918">
                  <c:v>11/11/16:6</c:v>
                </c:pt>
                <c:pt idx="3919">
                  <c:v>11/11/16:7</c:v>
                </c:pt>
                <c:pt idx="3920">
                  <c:v>11/11/16:8</c:v>
                </c:pt>
                <c:pt idx="3921">
                  <c:v>11/11/16:9</c:v>
                </c:pt>
                <c:pt idx="3922">
                  <c:v>11/11/16:10</c:v>
                </c:pt>
                <c:pt idx="3923">
                  <c:v>11/11/16:11</c:v>
                </c:pt>
                <c:pt idx="3924">
                  <c:v>11/11/16:12</c:v>
                </c:pt>
                <c:pt idx="3925">
                  <c:v>11/11/16:13</c:v>
                </c:pt>
                <c:pt idx="3926">
                  <c:v>11/11/16:14</c:v>
                </c:pt>
                <c:pt idx="3927">
                  <c:v>11/11/16:15</c:v>
                </c:pt>
                <c:pt idx="3928">
                  <c:v>11/11/16:16</c:v>
                </c:pt>
                <c:pt idx="3929">
                  <c:v>11/11/16:17</c:v>
                </c:pt>
                <c:pt idx="3930">
                  <c:v>11/11/16:18</c:v>
                </c:pt>
                <c:pt idx="3931">
                  <c:v>11/11/16:19</c:v>
                </c:pt>
                <c:pt idx="3932">
                  <c:v>11/11/16:20</c:v>
                </c:pt>
                <c:pt idx="3933">
                  <c:v>11/11/16:21</c:v>
                </c:pt>
                <c:pt idx="3934">
                  <c:v>11/11/16:22</c:v>
                </c:pt>
                <c:pt idx="3935">
                  <c:v>11/11/16:23</c:v>
                </c:pt>
                <c:pt idx="3936">
                  <c:v>11/12/16:0</c:v>
                </c:pt>
                <c:pt idx="3937">
                  <c:v>11/12/16:1</c:v>
                </c:pt>
                <c:pt idx="3938">
                  <c:v>11/12/16:2</c:v>
                </c:pt>
                <c:pt idx="3939">
                  <c:v>11/12/16:3</c:v>
                </c:pt>
                <c:pt idx="3940">
                  <c:v>11/12/16:4</c:v>
                </c:pt>
                <c:pt idx="3941">
                  <c:v>11/12/16:5</c:v>
                </c:pt>
                <c:pt idx="3942">
                  <c:v>11/12/16:6</c:v>
                </c:pt>
                <c:pt idx="3943">
                  <c:v>11/12/16:7</c:v>
                </c:pt>
                <c:pt idx="3944">
                  <c:v>11/12/16:8</c:v>
                </c:pt>
                <c:pt idx="3945">
                  <c:v>11/12/16:9</c:v>
                </c:pt>
                <c:pt idx="3946">
                  <c:v>11/12/16:10</c:v>
                </c:pt>
                <c:pt idx="3947">
                  <c:v>11/12/16:11</c:v>
                </c:pt>
                <c:pt idx="3948">
                  <c:v>11/12/16:12</c:v>
                </c:pt>
                <c:pt idx="3949">
                  <c:v>11/12/16:13</c:v>
                </c:pt>
                <c:pt idx="3950">
                  <c:v>11/12/16:14</c:v>
                </c:pt>
                <c:pt idx="3951">
                  <c:v>11/12/16:15</c:v>
                </c:pt>
                <c:pt idx="3952">
                  <c:v>11/12/16:16</c:v>
                </c:pt>
                <c:pt idx="3953">
                  <c:v>11/12/16:17</c:v>
                </c:pt>
                <c:pt idx="3954">
                  <c:v>11/12/16:18</c:v>
                </c:pt>
                <c:pt idx="3955">
                  <c:v>11/12/16:19</c:v>
                </c:pt>
                <c:pt idx="3956">
                  <c:v>11/12/16:20</c:v>
                </c:pt>
                <c:pt idx="3957">
                  <c:v>11/12/16:21</c:v>
                </c:pt>
                <c:pt idx="3958">
                  <c:v>11/12/16:22</c:v>
                </c:pt>
                <c:pt idx="3959">
                  <c:v>11/12/16:23</c:v>
                </c:pt>
                <c:pt idx="3960">
                  <c:v>11/13/16:0</c:v>
                </c:pt>
                <c:pt idx="3961">
                  <c:v>11/13/16:1</c:v>
                </c:pt>
                <c:pt idx="3962">
                  <c:v>11/13/16:2</c:v>
                </c:pt>
                <c:pt idx="3963">
                  <c:v>11/13/16:3</c:v>
                </c:pt>
                <c:pt idx="3964">
                  <c:v>11/13/16:4</c:v>
                </c:pt>
                <c:pt idx="3965">
                  <c:v>11/13/16:5</c:v>
                </c:pt>
                <c:pt idx="3966">
                  <c:v>11/13/16:6</c:v>
                </c:pt>
                <c:pt idx="3967">
                  <c:v>11/13/16:7</c:v>
                </c:pt>
                <c:pt idx="3968">
                  <c:v>11/13/16:8</c:v>
                </c:pt>
                <c:pt idx="3969">
                  <c:v>11/13/16:9</c:v>
                </c:pt>
                <c:pt idx="3970">
                  <c:v>11/13/16:10</c:v>
                </c:pt>
                <c:pt idx="3971">
                  <c:v>11/13/16:11</c:v>
                </c:pt>
                <c:pt idx="3972">
                  <c:v>11/13/16:12</c:v>
                </c:pt>
                <c:pt idx="3973">
                  <c:v>11/13/16:13</c:v>
                </c:pt>
                <c:pt idx="3974">
                  <c:v>11/13/16:14</c:v>
                </c:pt>
                <c:pt idx="3975">
                  <c:v>11/13/16:15</c:v>
                </c:pt>
                <c:pt idx="3976">
                  <c:v>11/13/16:16</c:v>
                </c:pt>
                <c:pt idx="3977">
                  <c:v>11/13/16:17</c:v>
                </c:pt>
                <c:pt idx="3978">
                  <c:v>11/13/16:18</c:v>
                </c:pt>
                <c:pt idx="3979">
                  <c:v>11/13/16:19</c:v>
                </c:pt>
                <c:pt idx="3980">
                  <c:v>11/13/16:20</c:v>
                </c:pt>
                <c:pt idx="3981">
                  <c:v>11/13/16:21</c:v>
                </c:pt>
                <c:pt idx="3982">
                  <c:v>11/13/16:22</c:v>
                </c:pt>
                <c:pt idx="3983">
                  <c:v>11/13/16:23</c:v>
                </c:pt>
                <c:pt idx="3984">
                  <c:v>11/14/16:0</c:v>
                </c:pt>
                <c:pt idx="3985">
                  <c:v>11/14/16:1</c:v>
                </c:pt>
                <c:pt idx="3986">
                  <c:v>11/14/16:2</c:v>
                </c:pt>
                <c:pt idx="3987">
                  <c:v>11/14/16:3</c:v>
                </c:pt>
                <c:pt idx="3988">
                  <c:v>11/14/16:4</c:v>
                </c:pt>
                <c:pt idx="3989">
                  <c:v>11/14/16:5</c:v>
                </c:pt>
                <c:pt idx="3990">
                  <c:v>11/14/16:6</c:v>
                </c:pt>
                <c:pt idx="3991">
                  <c:v>11/14/16:7</c:v>
                </c:pt>
                <c:pt idx="3992">
                  <c:v>11/14/16:8</c:v>
                </c:pt>
                <c:pt idx="3993">
                  <c:v>11/14/16:9</c:v>
                </c:pt>
                <c:pt idx="3994">
                  <c:v>11/14/16:10</c:v>
                </c:pt>
                <c:pt idx="3995">
                  <c:v>11/14/16:11</c:v>
                </c:pt>
                <c:pt idx="3996">
                  <c:v>11/14/16:12</c:v>
                </c:pt>
                <c:pt idx="3997">
                  <c:v>11/14/16:13</c:v>
                </c:pt>
                <c:pt idx="3998">
                  <c:v>11/14/16:14</c:v>
                </c:pt>
                <c:pt idx="3999">
                  <c:v>11/14/16:15</c:v>
                </c:pt>
                <c:pt idx="4000">
                  <c:v>11/14/16:16</c:v>
                </c:pt>
                <c:pt idx="4001">
                  <c:v>11/14/16:17</c:v>
                </c:pt>
                <c:pt idx="4002">
                  <c:v>11/14/16:18</c:v>
                </c:pt>
                <c:pt idx="4003">
                  <c:v>11/14/16:19</c:v>
                </c:pt>
                <c:pt idx="4004">
                  <c:v>11/14/16:20</c:v>
                </c:pt>
                <c:pt idx="4005">
                  <c:v>11/14/16:21</c:v>
                </c:pt>
                <c:pt idx="4006">
                  <c:v>11/14/16:22</c:v>
                </c:pt>
                <c:pt idx="4007">
                  <c:v>11/14/16:23</c:v>
                </c:pt>
                <c:pt idx="4008">
                  <c:v>11/15/16:0</c:v>
                </c:pt>
                <c:pt idx="4009">
                  <c:v>11/15/16:1</c:v>
                </c:pt>
                <c:pt idx="4010">
                  <c:v>11/15/16:2</c:v>
                </c:pt>
                <c:pt idx="4011">
                  <c:v>11/15/16:3</c:v>
                </c:pt>
                <c:pt idx="4012">
                  <c:v>11/15/16:4</c:v>
                </c:pt>
                <c:pt idx="4013">
                  <c:v>11/15/16:5</c:v>
                </c:pt>
                <c:pt idx="4014">
                  <c:v>11/15/16:6</c:v>
                </c:pt>
                <c:pt idx="4015">
                  <c:v>11/15/16:7</c:v>
                </c:pt>
                <c:pt idx="4016">
                  <c:v>11/15/16:8</c:v>
                </c:pt>
                <c:pt idx="4017">
                  <c:v>11/15/16:9</c:v>
                </c:pt>
                <c:pt idx="4018">
                  <c:v>11/15/16:10</c:v>
                </c:pt>
                <c:pt idx="4019">
                  <c:v>11/15/16:11</c:v>
                </c:pt>
                <c:pt idx="4020">
                  <c:v>11/15/16:12</c:v>
                </c:pt>
                <c:pt idx="4021">
                  <c:v>11/15/16:13</c:v>
                </c:pt>
                <c:pt idx="4022">
                  <c:v>11/15/16:14</c:v>
                </c:pt>
                <c:pt idx="4023">
                  <c:v>11/15/16:15</c:v>
                </c:pt>
                <c:pt idx="4024">
                  <c:v>11/15/16:16</c:v>
                </c:pt>
                <c:pt idx="4025">
                  <c:v>11/15/16:17</c:v>
                </c:pt>
                <c:pt idx="4026">
                  <c:v>11/15/16:18</c:v>
                </c:pt>
                <c:pt idx="4027">
                  <c:v>11/15/16:19</c:v>
                </c:pt>
                <c:pt idx="4028">
                  <c:v>11/15/16:20</c:v>
                </c:pt>
                <c:pt idx="4029">
                  <c:v>11/15/16:21</c:v>
                </c:pt>
                <c:pt idx="4030">
                  <c:v>11/15/16:22</c:v>
                </c:pt>
                <c:pt idx="4031">
                  <c:v>11/15/16:23</c:v>
                </c:pt>
                <c:pt idx="4032">
                  <c:v>11/16/16:0</c:v>
                </c:pt>
                <c:pt idx="4033">
                  <c:v>11/16/16:1</c:v>
                </c:pt>
                <c:pt idx="4034">
                  <c:v>11/16/16:2</c:v>
                </c:pt>
                <c:pt idx="4035">
                  <c:v>11/16/16:3</c:v>
                </c:pt>
                <c:pt idx="4036">
                  <c:v>11/16/16:4</c:v>
                </c:pt>
                <c:pt idx="4037">
                  <c:v>11/16/16:5</c:v>
                </c:pt>
                <c:pt idx="4038">
                  <c:v>11/16/16:6</c:v>
                </c:pt>
                <c:pt idx="4039">
                  <c:v>11/16/16:7</c:v>
                </c:pt>
                <c:pt idx="4040">
                  <c:v>11/16/16:8</c:v>
                </c:pt>
                <c:pt idx="4041">
                  <c:v>11/16/16:9</c:v>
                </c:pt>
                <c:pt idx="4042">
                  <c:v>11/16/16:10</c:v>
                </c:pt>
                <c:pt idx="4043">
                  <c:v>11/16/16:11</c:v>
                </c:pt>
                <c:pt idx="4044">
                  <c:v>11/16/16:12</c:v>
                </c:pt>
                <c:pt idx="4045">
                  <c:v>11/16/16:13</c:v>
                </c:pt>
                <c:pt idx="4046">
                  <c:v>11/16/16:14</c:v>
                </c:pt>
                <c:pt idx="4047">
                  <c:v>11/16/16:15</c:v>
                </c:pt>
                <c:pt idx="4048">
                  <c:v>11/16/16:16</c:v>
                </c:pt>
                <c:pt idx="4049">
                  <c:v>11/16/16:17</c:v>
                </c:pt>
                <c:pt idx="4050">
                  <c:v>11/16/16:18</c:v>
                </c:pt>
                <c:pt idx="4051">
                  <c:v>11/16/16:19</c:v>
                </c:pt>
                <c:pt idx="4052">
                  <c:v>11/16/16:20</c:v>
                </c:pt>
                <c:pt idx="4053">
                  <c:v>11/16/16:21</c:v>
                </c:pt>
                <c:pt idx="4054">
                  <c:v>11/16/16:22</c:v>
                </c:pt>
                <c:pt idx="4055">
                  <c:v>11/16/16:23</c:v>
                </c:pt>
                <c:pt idx="4056">
                  <c:v>11/17/16:0</c:v>
                </c:pt>
                <c:pt idx="4057">
                  <c:v>11/17/16:1</c:v>
                </c:pt>
                <c:pt idx="4058">
                  <c:v>11/17/16:2</c:v>
                </c:pt>
                <c:pt idx="4059">
                  <c:v>11/17/16:3</c:v>
                </c:pt>
                <c:pt idx="4060">
                  <c:v>11/17/16:4</c:v>
                </c:pt>
                <c:pt idx="4061">
                  <c:v>11/17/16:5</c:v>
                </c:pt>
                <c:pt idx="4062">
                  <c:v>11/17/16:6</c:v>
                </c:pt>
                <c:pt idx="4063">
                  <c:v>11/17/16:7</c:v>
                </c:pt>
                <c:pt idx="4064">
                  <c:v>11/17/16:8</c:v>
                </c:pt>
                <c:pt idx="4065">
                  <c:v>11/17/16:9</c:v>
                </c:pt>
                <c:pt idx="4066">
                  <c:v>11/17/16:10</c:v>
                </c:pt>
                <c:pt idx="4067">
                  <c:v>11/17/16:11</c:v>
                </c:pt>
                <c:pt idx="4068">
                  <c:v>11/17/16:12</c:v>
                </c:pt>
                <c:pt idx="4069">
                  <c:v>11/17/16:13</c:v>
                </c:pt>
                <c:pt idx="4070">
                  <c:v>11/17/16:14</c:v>
                </c:pt>
                <c:pt idx="4071">
                  <c:v>11/17/16:15</c:v>
                </c:pt>
                <c:pt idx="4072">
                  <c:v>11/17/16:16</c:v>
                </c:pt>
                <c:pt idx="4073">
                  <c:v>11/17/16:17</c:v>
                </c:pt>
                <c:pt idx="4074">
                  <c:v>11/17/16:18</c:v>
                </c:pt>
                <c:pt idx="4075">
                  <c:v>11/17/16:19</c:v>
                </c:pt>
                <c:pt idx="4076">
                  <c:v>11/17/16:20</c:v>
                </c:pt>
                <c:pt idx="4077">
                  <c:v>11/17/16:21</c:v>
                </c:pt>
                <c:pt idx="4078">
                  <c:v>11/17/16:22</c:v>
                </c:pt>
                <c:pt idx="4079">
                  <c:v>11/17/16:23</c:v>
                </c:pt>
                <c:pt idx="4080">
                  <c:v>11/18/16:0</c:v>
                </c:pt>
                <c:pt idx="4081">
                  <c:v>11/18/16:1</c:v>
                </c:pt>
                <c:pt idx="4082">
                  <c:v>11/18/16:2</c:v>
                </c:pt>
                <c:pt idx="4083">
                  <c:v>11/18/16:3</c:v>
                </c:pt>
                <c:pt idx="4084">
                  <c:v>11/18/16:4</c:v>
                </c:pt>
                <c:pt idx="4085">
                  <c:v>11/18/16:5</c:v>
                </c:pt>
                <c:pt idx="4086">
                  <c:v>11/18/16:6</c:v>
                </c:pt>
                <c:pt idx="4087">
                  <c:v>11/18/16:7</c:v>
                </c:pt>
                <c:pt idx="4088">
                  <c:v>11/18/16:8</c:v>
                </c:pt>
                <c:pt idx="4089">
                  <c:v>11/18/16:9</c:v>
                </c:pt>
                <c:pt idx="4090">
                  <c:v>11/18/16:10</c:v>
                </c:pt>
                <c:pt idx="4091">
                  <c:v>11/18/16:11</c:v>
                </c:pt>
                <c:pt idx="4092">
                  <c:v>11/18/16:12</c:v>
                </c:pt>
                <c:pt idx="4093">
                  <c:v>11/18/16:13</c:v>
                </c:pt>
                <c:pt idx="4094">
                  <c:v>11/18/16:14</c:v>
                </c:pt>
                <c:pt idx="4095">
                  <c:v>11/18/16:15</c:v>
                </c:pt>
                <c:pt idx="4096">
                  <c:v>11/18/16:16</c:v>
                </c:pt>
                <c:pt idx="4097">
                  <c:v>11/18/16:17</c:v>
                </c:pt>
                <c:pt idx="4098">
                  <c:v>11/18/16:18</c:v>
                </c:pt>
                <c:pt idx="4099">
                  <c:v>11/18/16:19</c:v>
                </c:pt>
                <c:pt idx="4100">
                  <c:v>11/18/16:20</c:v>
                </c:pt>
                <c:pt idx="4101">
                  <c:v>11/18/16:21</c:v>
                </c:pt>
                <c:pt idx="4102">
                  <c:v>11/18/16:22</c:v>
                </c:pt>
                <c:pt idx="4103">
                  <c:v>11/18/16:23</c:v>
                </c:pt>
                <c:pt idx="4104">
                  <c:v>11/19/16:0</c:v>
                </c:pt>
                <c:pt idx="4105">
                  <c:v>11/19/16:1</c:v>
                </c:pt>
                <c:pt idx="4106">
                  <c:v>11/19/16:2</c:v>
                </c:pt>
                <c:pt idx="4107">
                  <c:v>11/19/16:3</c:v>
                </c:pt>
                <c:pt idx="4108">
                  <c:v>11/19/16:4</c:v>
                </c:pt>
                <c:pt idx="4109">
                  <c:v>11/19/16:5</c:v>
                </c:pt>
                <c:pt idx="4110">
                  <c:v>11/19/16:6</c:v>
                </c:pt>
                <c:pt idx="4111">
                  <c:v>11/19/16:7</c:v>
                </c:pt>
                <c:pt idx="4112">
                  <c:v>11/19/16:8</c:v>
                </c:pt>
                <c:pt idx="4113">
                  <c:v>11/19/16:9</c:v>
                </c:pt>
                <c:pt idx="4114">
                  <c:v>11/19/16:10</c:v>
                </c:pt>
                <c:pt idx="4115">
                  <c:v>11/19/16:11</c:v>
                </c:pt>
                <c:pt idx="4116">
                  <c:v>11/19/16:12</c:v>
                </c:pt>
                <c:pt idx="4117">
                  <c:v>11/19/16:13</c:v>
                </c:pt>
                <c:pt idx="4118">
                  <c:v>11/19/16:14</c:v>
                </c:pt>
                <c:pt idx="4119">
                  <c:v>11/19/16:15</c:v>
                </c:pt>
                <c:pt idx="4120">
                  <c:v>11/19/16:16</c:v>
                </c:pt>
                <c:pt idx="4121">
                  <c:v>11/19/16:17</c:v>
                </c:pt>
                <c:pt idx="4122">
                  <c:v>11/19/16:18</c:v>
                </c:pt>
                <c:pt idx="4123">
                  <c:v>11/19/16:19</c:v>
                </c:pt>
                <c:pt idx="4124">
                  <c:v>11/19/16:20</c:v>
                </c:pt>
                <c:pt idx="4125">
                  <c:v>11/19/16:21</c:v>
                </c:pt>
                <c:pt idx="4126">
                  <c:v>11/19/16:22</c:v>
                </c:pt>
                <c:pt idx="4127">
                  <c:v>11/19/16:23</c:v>
                </c:pt>
                <c:pt idx="4128">
                  <c:v>11/20/16:0</c:v>
                </c:pt>
                <c:pt idx="4129">
                  <c:v>11/20/16:1</c:v>
                </c:pt>
                <c:pt idx="4130">
                  <c:v>11/20/16:2</c:v>
                </c:pt>
                <c:pt idx="4131">
                  <c:v>11/20/16:3</c:v>
                </c:pt>
                <c:pt idx="4132">
                  <c:v>11/20/16:4</c:v>
                </c:pt>
                <c:pt idx="4133">
                  <c:v>11/20/16:5</c:v>
                </c:pt>
                <c:pt idx="4134">
                  <c:v>11/20/16:6</c:v>
                </c:pt>
                <c:pt idx="4135">
                  <c:v>11/20/16:7</c:v>
                </c:pt>
                <c:pt idx="4136">
                  <c:v>11/20/16:8</c:v>
                </c:pt>
                <c:pt idx="4137">
                  <c:v>11/20/16:9</c:v>
                </c:pt>
                <c:pt idx="4138">
                  <c:v>11/20/16:10</c:v>
                </c:pt>
                <c:pt idx="4139">
                  <c:v>11/20/16:11</c:v>
                </c:pt>
                <c:pt idx="4140">
                  <c:v>11/20/16:12</c:v>
                </c:pt>
                <c:pt idx="4141">
                  <c:v>11/20/16:13</c:v>
                </c:pt>
                <c:pt idx="4142">
                  <c:v>11/20/16:14</c:v>
                </c:pt>
                <c:pt idx="4143">
                  <c:v>11/20/16:15</c:v>
                </c:pt>
                <c:pt idx="4144">
                  <c:v>11/20/16:16</c:v>
                </c:pt>
                <c:pt idx="4145">
                  <c:v>11/20/16:17</c:v>
                </c:pt>
                <c:pt idx="4146">
                  <c:v>11/20/16:18</c:v>
                </c:pt>
                <c:pt idx="4147">
                  <c:v>11/20/16:19</c:v>
                </c:pt>
                <c:pt idx="4148">
                  <c:v>11/20/16:20</c:v>
                </c:pt>
                <c:pt idx="4149">
                  <c:v>11/20/16:21</c:v>
                </c:pt>
                <c:pt idx="4150">
                  <c:v>11/20/16:22</c:v>
                </c:pt>
                <c:pt idx="4151">
                  <c:v>11/20/16:23</c:v>
                </c:pt>
                <c:pt idx="4152">
                  <c:v>11/21/16:0</c:v>
                </c:pt>
                <c:pt idx="4153">
                  <c:v>11/21/16:1</c:v>
                </c:pt>
                <c:pt idx="4154">
                  <c:v>11/21/16:2</c:v>
                </c:pt>
                <c:pt idx="4155">
                  <c:v>11/21/16:3</c:v>
                </c:pt>
                <c:pt idx="4156">
                  <c:v>11/21/16:4</c:v>
                </c:pt>
                <c:pt idx="4157">
                  <c:v>11/21/16:5</c:v>
                </c:pt>
                <c:pt idx="4158">
                  <c:v>11/21/16:6</c:v>
                </c:pt>
                <c:pt idx="4159">
                  <c:v>11/21/16:7</c:v>
                </c:pt>
                <c:pt idx="4160">
                  <c:v>11/21/16:8</c:v>
                </c:pt>
                <c:pt idx="4161">
                  <c:v>11/21/16:9</c:v>
                </c:pt>
                <c:pt idx="4162">
                  <c:v>11/21/16:10</c:v>
                </c:pt>
                <c:pt idx="4163">
                  <c:v>11/21/16:11</c:v>
                </c:pt>
                <c:pt idx="4164">
                  <c:v>11/21/16:12</c:v>
                </c:pt>
                <c:pt idx="4165">
                  <c:v>11/21/16:13</c:v>
                </c:pt>
                <c:pt idx="4166">
                  <c:v>11/21/16:14</c:v>
                </c:pt>
                <c:pt idx="4167">
                  <c:v>11/21/16:15</c:v>
                </c:pt>
                <c:pt idx="4168">
                  <c:v>11/21/16:16</c:v>
                </c:pt>
                <c:pt idx="4169">
                  <c:v>11/21/16:17</c:v>
                </c:pt>
                <c:pt idx="4170">
                  <c:v>11/21/16:18</c:v>
                </c:pt>
                <c:pt idx="4171">
                  <c:v>11/21/16:19</c:v>
                </c:pt>
                <c:pt idx="4172">
                  <c:v>11/21/16:20</c:v>
                </c:pt>
                <c:pt idx="4173">
                  <c:v>11/21/16:21</c:v>
                </c:pt>
                <c:pt idx="4174">
                  <c:v>11/21/16:22</c:v>
                </c:pt>
                <c:pt idx="4175">
                  <c:v>11/21/16:23</c:v>
                </c:pt>
                <c:pt idx="4176">
                  <c:v>11/22/16:0</c:v>
                </c:pt>
                <c:pt idx="4177">
                  <c:v>11/22/16:1</c:v>
                </c:pt>
                <c:pt idx="4178">
                  <c:v>11/22/16:2</c:v>
                </c:pt>
                <c:pt idx="4179">
                  <c:v>11/22/16:3</c:v>
                </c:pt>
                <c:pt idx="4180">
                  <c:v>11/22/16:4</c:v>
                </c:pt>
                <c:pt idx="4181">
                  <c:v>11/22/16:5</c:v>
                </c:pt>
                <c:pt idx="4182">
                  <c:v>11/22/16:6</c:v>
                </c:pt>
                <c:pt idx="4183">
                  <c:v>11/22/16:7</c:v>
                </c:pt>
                <c:pt idx="4184">
                  <c:v>11/22/16:8</c:v>
                </c:pt>
                <c:pt idx="4185">
                  <c:v>11/22/16:9</c:v>
                </c:pt>
                <c:pt idx="4186">
                  <c:v>11/22/16:10</c:v>
                </c:pt>
                <c:pt idx="4187">
                  <c:v>11/22/16:11</c:v>
                </c:pt>
                <c:pt idx="4188">
                  <c:v>11/22/16:12</c:v>
                </c:pt>
                <c:pt idx="4189">
                  <c:v>11/22/16:13</c:v>
                </c:pt>
                <c:pt idx="4190">
                  <c:v>11/22/16:14</c:v>
                </c:pt>
                <c:pt idx="4191">
                  <c:v>11/22/16:15</c:v>
                </c:pt>
                <c:pt idx="4192">
                  <c:v>11/22/16:16</c:v>
                </c:pt>
                <c:pt idx="4193">
                  <c:v>11/22/16:17</c:v>
                </c:pt>
                <c:pt idx="4194">
                  <c:v>11/22/16:18</c:v>
                </c:pt>
                <c:pt idx="4195">
                  <c:v>11/22/16:19</c:v>
                </c:pt>
                <c:pt idx="4196">
                  <c:v>11/22/16:20</c:v>
                </c:pt>
                <c:pt idx="4197">
                  <c:v>11/22/16:21</c:v>
                </c:pt>
                <c:pt idx="4198">
                  <c:v>11/22/16:22</c:v>
                </c:pt>
                <c:pt idx="4199">
                  <c:v>11/22/16:23</c:v>
                </c:pt>
                <c:pt idx="4200">
                  <c:v>11/23/16:0</c:v>
                </c:pt>
                <c:pt idx="4201">
                  <c:v>11/23/16:1</c:v>
                </c:pt>
                <c:pt idx="4202">
                  <c:v>11/23/16:2</c:v>
                </c:pt>
                <c:pt idx="4203">
                  <c:v>11/23/16:3</c:v>
                </c:pt>
                <c:pt idx="4204">
                  <c:v>11/23/16:4</c:v>
                </c:pt>
                <c:pt idx="4205">
                  <c:v>11/23/16:5</c:v>
                </c:pt>
                <c:pt idx="4206">
                  <c:v>11/23/16:6</c:v>
                </c:pt>
                <c:pt idx="4207">
                  <c:v>11/23/16:7</c:v>
                </c:pt>
                <c:pt idx="4208">
                  <c:v>11/23/16:8</c:v>
                </c:pt>
                <c:pt idx="4209">
                  <c:v>11/23/16:9</c:v>
                </c:pt>
                <c:pt idx="4210">
                  <c:v>11/23/16:10</c:v>
                </c:pt>
                <c:pt idx="4211">
                  <c:v>11/23/16:11</c:v>
                </c:pt>
                <c:pt idx="4212">
                  <c:v>11/23/16:12</c:v>
                </c:pt>
                <c:pt idx="4213">
                  <c:v>11/23/16:13</c:v>
                </c:pt>
                <c:pt idx="4214">
                  <c:v>11/23/16:14</c:v>
                </c:pt>
                <c:pt idx="4215">
                  <c:v>11/23/16:15</c:v>
                </c:pt>
                <c:pt idx="4216">
                  <c:v>11/23/16:16</c:v>
                </c:pt>
                <c:pt idx="4217">
                  <c:v>11/23/16:17</c:v>
                </c:pt>
                <c:pt idx="4218">
                  <c:v>11/23/16:18</c:v>
                </c:pt>
                <c:pt idx="4219">
                  <c:v>11/23/16:19</c:v>
                </c:pt>
                <c:pt idx="4220">
                  <c:v>11/23/16:20</c:v>
                </c:pt>
                <c:pt idx="4221">
                  <c:v>11/23/16:21</c:v>
                </c:pt>
                <c:pt idx="4222">
                  <c:v>11/23/16:22</c:v>
                </c:pt>
                <c:pt idx="4223">
                  <c:v>11/23/16:23</c:v>
                </c:pt>
                <c:pt idx="4224">
                  <c:v>11/24/16:0</c:v>
                </c:pt>
                <c:pt idx="4225">
                  <c:v>11/24/16:1</c:v>
                </c:pt>
                <c:pt idx="4226">
                  <c:v>11/24/16:2</c:v>
                </c:pt>
                <c:pt idx="4227">
                  <c:v>11/24/16:3</c:v>
                </c:pt>
                <c:pt idx="4228">
                  <c:v>11/24/16:4</c:v>
                </c:pt>
                <c:pt idx="4229">
                  <c:v>11/24/16:5</c:v>
                </c:pt>
                <c:pt idx="4230">
                  <c:v>11/24/16:6</c:v>
                </c:pt>
                <c:pt idx="4231">
                  <c:v>11/24/16:7</c:v>
                </c:pt>
                <c:pt idx="4232">
                  <c:v>11/24/16:8</c:v>
                </c:pt>
                <c:pt idx="4233">
                  <c:v>11/24/16:9</c:v>
                </c:pt>
                <c:pt idx="4234">
                  <c:v>11/24/16:10</c:v>
                </c:pt>
                <c:pt idx="4235">
                  <c:v>11/24/16:11</c:v>
                </c:pt>
                <c:pt idx="4236">
                  <c:v>11/24/16:12</c:v>
                </c:pt>
                <c:pt idx="4237">
                  <c:v>11/24/16:13</c:v>
                </c:pt>
                <c:pt idx="4238">
                  <c:v>11/24/16:14</c:v>
                </c:pt>
                <c:pt idx="4239">
                  <c:v>11/24/16:15</c:v>
                </c:pt>
                <c:pt idx="4240">
                  <c:v>11/24/16:16</c:v>
                </c:pt>
                <c:pt idx="4241">
                  <c:v>11/24/16:17</c:v>
                </c:pt>
                <c:pt idx="4242">
                  <c:v>11/24/16:18</c:v>
                </c:pt>
                <c:pt idx="4243">
                  <c:v>11/24/16:19</c:v>
                </c:pt>
                <c:pt idx="4244">
                  <c:v>11/24/16:20</c:v>
                </c:pt>
                <c:pt idx="4245">
                  <c:v>11/24/16:21</c:v>
                </c:pt>
                <c:pt idx="4246">
                  <c:v>11/24/16:22</c:v>
                </c:pt>
                <c:pt idx="4247">
                  <c:v>11/24/16:23</c:v>
                </c:pt>
                <c:pt idx="4248">
                  <c:v>11/25/16:0</c:v>
                </c:pt>
                <c:pt idx="4249">
                  <c:v>11/25/16:1</c:v>
                </c:pt>
                <c:pt idx="4250">
                  <c:v>11/25/16:2</c:v>
                </c:pt>
                <c:pt idx="4251">
                  <c:v>11/25/16:3</c:v>
                </c:pt>
                <c:pt idx="4252">
                  <c:v>11/25/16:4</c:v>
                </c:pt>
                <c:pt idx="4253">
                  <c:v>11/25/16:5</c:v>
                </c:pt>
                <c:pt idx="4254">
                  <c:v>11/25/16:6</c:v>
                </c:pt>
                <c:pt idx="4255">
                  <c:v>11/25/16:7</c:v>
                </c:pt>
                <c:pt idx="4256">
                  <c:v>11/25/16:8</c:v>
                </c:pt>
                <c:pt idx="4257">
                  <c:v>11/25/16:9</c:v>
                </c:pt>
                <c:pt idx="4258">
                  <c:v>11/25/16:10</c:v>
                </c:pt>
                <c:pt idx="4259">
                  <c:v>11/25/16:11</c:v>
                </c:pt>
                <c:pt idx="4260">
                  <c:v>11/25/16:12</c:v>
                </c:pt>
                <c:pt idx="4261">
                  <c:v>11/25/16:13</c:v>
                </c:pt>
                <c:pt idx="4262">
                  <c:v>11/25/16:14</c:v>
                </c:pt>
                <c:pt idx="4263">
                  <c:v>11/25/16:15</c:v>
                </c:pt>
                <c:pt idx="4264">
                  <c:v>11/25/16:16</c:v>
                </c:pt>
                <c:pt idx="4265">
                  <c:v>11/25/16:17</c:v>
                </c:pt>
                <c:pt idx="4266">
                  <c:v>11/25/16:18</c:v>
                </c:pt>
                <c:pt idx="4267">
                  <c:v>11/25/16:19</c:v>
                </c:pt>
                <c:pt idx="4268">
                  <c:v>11/25/16:20</c:v>
                </c:pt>
                <c:pt idx="4269">
                  <c:v>11/25/16:21</c:v>
                </c:pt>
                <c:pt idx="4270">
                  <c:v>11/25/16:22</c:v>
                </c:pt>
                <c:pt idx="4271">
                  <c:v>11/25/16:23</c:v>
                </c:pt>
                <c:pt idx="4272">
                  <c:v>11/26/16:0</c:v>
                </c:pt>
                <c:pt idx="4273">
                  <c:v>11/26/16:1</c:v>
                </c:pt>
                <c:pt idx="4274">
                  <c:v>11/26/16:2</c:v>
                </c:pt>
                <c:pt idx="4275">
                  <c:v>11/26/16:3</c:v>
                </c:pt>
                <c:pt idx="4276">
                  <c:v>11/26/16:4</c:v>
                </c:pt>
                <c:pt idx="4277">
                  <c:v>11/26/16:5</c:v>
                </c:pt>
                <c:pt idx="4278">
                  <c:v>11/26/16:6</c:v>
                </c:pt>
                <c:pt idx="4279">
                  <c:v>11/26/16:7</c:v>
                </c:pt>
                <c:pt idx="4280">
                  <c:v>11/26/16:8</c:v>
                </c:pt>
                <c:pt idx="4281">
                  <c:v>11/26/16:9</c:v>
                </c:pt>
                <c:pt idx="4282">
                  <c:v>11/26/16:10</c:v>
                </c:pt>
                <c:pt idx="4283">
                  <c:v>11/26/16:11</c:v>
                </c:pt>
                <c:pt idx="4284">
                  <c:v>11/26/16:12</c:v>
                </c:pt>
                <c:pt idx="4285">
                  <c:v>11/26/16:13</c:v>
                </c:pt>
                <c:pt idx="4286">
                  <c:v>11/26/16:14</c:v>
                </c:pt>
                <c:pt idx="4287">
                  <c:v>11/26/16:15</c:v>
                </c:pt>
                <c:pt idx="4288">
                  <c:v>11/26/16:16</c:v>
                </c:pt>
                <c:pt idx="4289">
                  <c:v>11/26/16:17</c:v>
                </c:pt>
                <c:pt idx="4290">
                  <c:v>11/26/16:18</c:v>
                </c:pt>
                <c:pt idx="4291">
                  <c:v>11/26/16:19</c:v>
                </c:pt>
                <c:pt idx="4292">
                  <c:v>11/26/16:20</c:v>
                </c:pt>
                <c:pt idx="4293">
                  <c:v>11/26/16:21</c:v>
                </c:pt>
                <c:pt idx="4294">
                  <c:v>11/26/16:22</c:v>
                </c:pt>
                <c:pt idx="4295">
                  <c:v>11/26/16:23</c:v>
                </c:pt>
                <c:pt idx="4296">
                  <c:v>11/27/16:0</c:v>
                </c:pt>
                <c:pt idx="4297">
                  <c:v>11/27/16:1</c:v>
                </c:pt>
                <c:pt idx="4298">
                  <c:v>11/27/16:2</c:v>
                </c:pt>
                <c:pt idx="4299">
                  <c:v>11/27/16:3</c:v>
                </c:pt>
                <c:pt idx="4300">
                  <c:v>11/27/16:4</c:v>
                </c:pt>
                <c:pt idx="4301">
                  <c:v>11/27/16:5</c:v>
                </c:pt>
                <c:pt idx="4302">
                  <c:v>11/27/16:6</c:v>
                </c:pt>
                <c:pt idx="4303">
                  <c:v>11/27/16:7</c:v>
                </c:pt>
                <c:pt idx="4304">
                  <c:v>11/27/16:8</c:v>
                </c:pt>
                <c:pt idx="4305">
                  <c:v>11/27/16:9</c:v>
                </c:pt>
                <c:pt idx="4306">
                  <c:v>11/27/16:10</c:v>
                </c:pt>
                <c:pt idx="4307">
                  <c:v>11/27/16:11</c:v>
                </c:pt>
                <c:pt idx="4308">
                  <c:v>11/27/16:12</c:v>
                </c:pt>
                <c:pt idx="4309">
                  <c:v>11/27/16:13</c:v>
                </c:pt>
                <c:pt idx="4310">
                  <c:v>11/27/16:14</c:v>
                </c:pt>
                <c:pt idx="4311">
                  <c:v>11/27/16:15</c:v>
                </c:pt>
                <c:pt idx="4312">
                  <c:v>11/27/16:16</c:v>
                </c:pt>
                <c:pt idx="4313">
                  <c:v>11/27/16:17</c:v>
                </c:pt>
                <c:pt idx="4314">
                  <c:v>11/27/16:18</c:v>
                </c:pt>
                <c:pt idx="4315">
                  <c:v>11/27/16:19</c:v>
                </c:pt>
                <c:pt idx="4316">
                  <c:v>11/27/16:20</c:v>
                </c:pt>
                <c:pt idx="4317">
                  <c:v>11/27/16:21</c:v>
                </c:pt>
                <c:pt idx="4318">
                  <c:v>11/27/16:22</c:v>
                </c:pt>
                <c:pt idx="4319">
                  <c:v>11/27/16:23</c:v>
                </c:pt>
                <c:pt idx="4320">
                  <c:v>11/28/16:0</c:v>
                </c:pt>
                <c:pt idx="4321">
                  <c:v>11/28/16:1</c:v>
                </c:pt>
                <c:pt idx="4322">
                  <c:v>11/28/16:2</c:v>
                </c:pt>
                <c:pt idx="4323">
                  <c:v>11/28/16:3</c:v>
                </c:pt>
                <c:pt idx="4324">
                  <c:v>11/28/16:4</c:v>
                </c:pt>
                <c:pt idx="4325">
                  <c:v>11/28/16:5</c:v>
                </c:pt>
                <c:pt idx="4326">
                  <c:v>11/28/16:6</c:v>
                </c:pt>
                <c:pt idx="4327">
                  <c:v>11/28/16:7</c:v>
                </c:pt>
                <c:pt idx="4328">
                  <c:v>11/28/16:8</c:v>
                </c:pt>
                <c:pt idx="4329">
                  <c:v>11/28/16:9</c:v>
                </c:pt>
                <c:pt idx="4330">
                  <c:v>11/28/16:10</c:v>
                </c:pt>
                <c:pt idx="4331">
                  <c:v>11/28/16:11</c:v>
                </c:pt>
                <c:pt idx="4332">
                  <c:v>11/28/16:12</c:v>
                </c:pt>
                <c:pt idx="4333">
                  <c:v>11/28/16:13</c:v>
                </c:pt>
                <c:pt idx="4334">
                  <c:v>11/28/16:14</c:v>
                </c:pt>
                <c:pt idx="4335">
                  <c:v>11/28/16:15</c:v>
                </c:pt>
                <c:pt idx="4336">
                  <c:v>11/28/16:16</c:v>
                </c:pt>
                <c:pt idx="4337">
                  <c:v>11/28/16:17</c:v>
                </c:pt>
                <c:pt idx="4338">
                  <c:v>11/28/16:18</c:v>
                </c:pt>
                <c:pt idx="4339">
                  <c:v>11/28/16:19</c:v>
                </c:pt>
                <c:pt idx="4340">
                  <c:v>11/28/16:20</c:v>
                </c:pt>
                <c:pt idx="4341">
                  <c:v>11/28/16:21</c:v>
                </c:pt>
                <c:pt idx="4342">
                  <c:v>11/28/16:22</c:v>
                </c:pt>
                <c:pt idx="4343">
                  <c:v>11/28/16:23</c:v>
                </c:pt>
                <c:pt idx="4344">
                  <c:v>11/29/16:0</c:v>
                </c:pt>
                <c:pt idx="4345">
                  <c:v>11/29/16:1</c:v>
                </c:pt>
                <c:pt idx="4346">
                  <c:v>11/29/16:2</c:v>
                </c:pt>
                <c:pt idx="4347">
                  <c:v>11/29/16:3</c:v>
                </c:pt>
                <c:pt idx="4348">
                  <c:v>11/29/16:4</c:v>
                </c:pt>
                <c:pt idx="4349">
                  <c:v>11/29/16:5</c:v>
                </c:pt>
                <c:pt idx="4350">
                  <c:v>11/29/16:6</c:v>
                </c:pt>
                <c:pt idx="4351">
                  <c:v>11/29/16:7</c:v>
                </c:pt>
                <c:pt idx="4352">
                  <c:v>11/29/16:8</c:v>
                </c:pt>
                <c:pt idx="4353">
                  <c:v>11/29/16:9</c:v>
                </c:pt>
                <c:pt idx="4354">
                  <c:v>11/29/16:10</c:v>
                </c:pt>
                <c:pt idx="4355">
                  <c:v>11/29/16:11</c:v>
                </c:pt>
                <c:pt idx="4356">
                  <c:v>11/29/16:12</c:v>
                </c:pt>
                <c:pt idx="4357">
                  <c:v>11/29/16:13</c:v>
                </c:pt>
                <c:pt idx="4358">
                  <c:v>11/29/16:14</c:v>
                </c:pt>
                <c:pt idx="4359">
                  <c:v>11/29/16:15</c:v>
                </c:pt>
                <c:pt idx="4360">
                  <c:v>11/29/16:16</c:v>
                </c:pt>
                <c:pt idx="4361">
                  <c:v>11/29/16:17</c:v>
                </c:pt>
                <c:pt idx="4362">
                  <c:v>11/29/16:18</c:v>
                </c:pt>
                <c:pt idx="4363">
                  <c:v>11/29/16:19</c:v>
                </c:pt>
                <c:pt idx="4364">
                  <c:v>11/29/16:20</c:v>
                </c:pt>
                <c:pt idx="4365">
                  <c:v>11/29/16:21</c:v>
                </c:pt>
                <c:pt idx="4366">
                  <c:v>11/29/16:22</c:v>
                </c:pt>
                <c:pt idx="4367">
                  <c:v>11/29/16:23</c:v>
                </c:pt>
                <c:pt idx="4368">
                  <c:v>11/30/16:0</c:v>
                </c:pt>
                <c:pt idx="4369">
                  <c:v>11/30/16:1</c:v>
                </c:pt>
                <c:pt idx="4370">
                  <c:v>11/30/16:2</c:v>
                </c:pt>
                <c:pt idx="4371">
                  <c:v>11/30/16:3</c:v>
                </c:pt>
                <c:pt idx="4372">
                  <c:v>11/30/16:4</c:v>
                </c:pt>
                <c:pt idx="4373">
                  <c:v>11/30/16:5</c:v>
                </c:pt>
                <c:pt idx="4374">
                  <c:v>11/30/16:6</c:v>
                </c:pt>
                <c:pt idx="4375">
                  <c:v>11/30/16:7</c:v>
                </c:pt>
                <c:pt idx="4376">
                  <c:v>11/30/16:8</c:v>
                </c:pt>
                <c:pt idx="4377">
                  <c:v>11/30/16:9</c:v>
                </c:pt>
                <c:pt idx="4378">
                  <c:v>11/30/16:10</c:v>
                </c:pt>
                <c:pt idx="4379">
                  <c:v>11/30/16:11</c:v>
                </c:pt>
                <c:pt idx="4380">
                  <c:v>11/30/16:12</c:v>
                </c:pt>
                <c:pt idx="4381">
                  <c:v>11/30/16:13</c:v>
                </c:pt>
                <c:pt idx="4382">
                  <c:v>11/30/16:14</c:v>
                </c:pt>
                <c:pt idx="4383">
                  <c:v>11/30/16:15</c:v>
                </c:pt>
                <c:pt idx="4384">
                  <c:v>11/30/16:16</c:v>
                </c:pt>
                <c:pt idx="4385">
                  <c:v>11/30/16:17</c:v>
                </c:pt>
                <c:pt idx="4386">
                  <c:v>11/30/16:18</c:v>
                </c:pt>
                <c:pt idx="4387">
                  <c:v>11/30/16:19</c:v>
                </c:pt>
                <c:pt idx="4388">
                  <c:v>11/30/16:20</c:v>
                </c:pt>
                <c:pt idx="4389">
                  <c:v>11/30/16:21</c:v>
                </c:pt>
                <c:pt idx="4390">
                  <c:v>11/30/16:22</c:v>
                </c:pt>
                <c:pt idx="4391">
                  <c:v>11/30/16:23</c:v>
                </c:pt>
                <c:pt idx="4392">
                  <c:v>12/01/16:0</c:v>
                </c:pt>
                <c:pt idx="4393">
                  <c:v>12/01/16:1</c:v>
                </c:pt>
                <c:pt idx="4394">
                  <c:v>12/01/16:2</c:v>
                </c:pt>
                <c:pt idx="4395">
                  <c:v>12/01/16:3</c:v>
                </c:pt>
                <c:pt idx="4396">
                  <c:v>12/01/16:4</c:v>
                </c:pt>
                <c:pt idx="4397">
                  <c:v>12/01/16:5</c:v>
                </c:pt>
                <c:pt idx="4398">
                  <c:v>12/01/16:6</c:v>
                </c:pt>
                <c:pt idx="4399">
                  <c:v>12/01/16:7</c:v>
                </c:pt>
                <c:pt idx="4400">
                  <c:v>12/01/16:8</c:v>
                </c:pt>
                <c:pt idx="4401">
                  <c:v>12/01/16:9</c:v>
                </c:pt>
                <c:pt idx="4402">
                  <c:v>12/01/16:10</c:v>
                </c:pt>
                <c:pt idx="4403">
                  <c:v>12/01/16:11</c:v>
                </c:pt>
                <c:pt idx="4404">
                  <c:v>12/01/16:12</c:v>
                </c:pt>
                <c:pt idx="4405">
                  <c:v>12/01/16:13</c:v>
                </c:pt>
                <c:pt idx="4406">
                  <c:v>12/01/16:14</c:v>
                </c:pt>
                <c:pt idx="4407">
                  <c:v>12/01/16:15</c:v>
                </c:pt>
                <c:pt idx="4408">
                  <c:v>12/01/16:16</c:v>
                </c:pt>
                <c:pt idx="4409">
                  <c:v>12/01/16:17</c:v>
                </c:pt>
                <c:pt idx="4410">
                  <c:v>12/01/16:18</c:v>
                </c:pt>
                <c:pt idx="4411">
                  <c:v>12/01/16:19</c:v>
                </c:pt>
                <c:pt idx="4412">
                  <c:v>12/01/16:20</c:v>
                </c:pt>
                <c:pt idx="4413">
                  <c:v>12/01/16:21</c:v>
                </c:pt>
                <c:pt idx="4414">
                  <c:v>12/01/16:22</c:v>
                </c:pt>
                <c:pt idx="4415">
                  <c:v>12/01/16:23</c:v>
                </c:pt>
                <c:pt idx="4416">
                  <c:v>12/02/16:0</c:v>
                </c:pt>
                <c:pt idx="4417">
                  <c:v>12/02/16:1</c:v>
                </c:pt>
                <c:pt idx="4418">
                  <c:v>12/02/16:2</c:v>
                </c:pt>
                <c:pt idx="4419">
                  <c:v>12/02/16:3</c:v>
                </c:pt>
                <c:pt idx="4420">
                  <c:v>12/02/16:4</c:v>
                </c:pt>
                <c:pt idx="4421">
                  <c:v>12/02/16:5</c:v>
                </c:pt>
                <c:pt idx="4422">
                  <c:v>12/02/16:6</c:v>
                </c:pt>
                <c:pt idx="4423">
                  <c:v>12/02/16:7</c:v>
                </c:pt>
                <c:pt idx="4424">
                  <c:v>12/02/16:8</c:v>
                </c:pt>
                <c:pt idx="4425">
                  <c:v>12/02/16:9</c:v>
                </c:pt>
                <c:pt idx="4426">
                  <c:v>12/02/16:10</c:v>
                </c:pt>
                <c:pt idx="4427">
                  <c:v>12/02/16:11</c:v>
                </c:pt>
                <c:pt idx="4428">
                  <c:v>12/02/16:12</c:v>
                </c:pt>
                <c:pt idx="4429">
                  <c:v>12/02/16:13</c:v>
                </c:pt>
                <c:pt idx="4430">
                  <c:v>12/02/16:14</c:v>
                </c:pt>
                <c:pt idx="4431">
                  <c:v>12/02/16:15</c:v>
                </c:pt>
                <c:pt idx="4432">
                  <c:v>12/02/16:16</c:v>
                </c:pt>
                <c:pt idx="4433">
                  <c:v>12/02/16:17</c:v>
                </c:pt>
                <c:pt idx="4434">
                  <c:v>12/02/16:18</c:v>
                </c:pt>
                <c:pt idx="4435">
                  <c:v>12/02/16:19</c:v>
                </c:pt>
                <c:pt idx="4436">
                  <c:v>12/02/16:20</c:v>
                </c:pt>
                <c:pt idx="4437">
                  <c:v>12/02/16:21</c:v>
                </c:pt>
                <c:pt idx="4438">
                  <c:v>12/02/16:22</c:v>
                </c:pt>
                <c:pt idx="4439">
                  <c:v>12/02/16:23</c:v>
                </c:pt>
                <c:pt idx="4440">
                  <c:v>12/03/16:0</c:v>
                </c:pt>
                <c:pt idx="4441">
                  <c:v>12/03/16:1</c:v>
                </c:pt>
                <c:pt idx="4442">
                  <c:v>12/03/16:2</c:v>
                </c:pt>
                <c:pt idx="4443">
                  <c:v>12/03/16:3</c:v>
                </c:pt>
                <c:pt idx="4444">
                  <c:v>12/03/16:4</c:v>
                </c:pt>
                <c:pt idx="4445">
                  <c:v>12/03/16:5</c:v>
                </c:pt>
                <c:pt idx="4446">
                  <c:v>12/03/16:6</c:v>
                </c:pt>
                <c:pt idx="4447">
                  <c:v>12/03/16:7</c:v>
                </c:pt>
                <c:pt idx="4448">
                  <c:v>12/03/16:8</c:v>
                </c:pt>
                <c:pt idx="4449">
                  <c:v>12/03/16:9</c:v>
                </c:pt>
                <c:pt idx="4450">
                  <c:v>12/03/16:10</c:v>
                </c:pt>
                <c:pt idx="4451">
                  <c:v>12/03/16:11</c:v>
                </c:pt>
                <c:pt idx="4452">
                  <c:v>12/03/16:12</c:v>
                </c:pt>
                <c:pt idx="4453">
                  <c:v>12/03/16:13</c:v>
                </c:pt>
                <c:pt idx="4454">
                  <c:v>12/03/16:14</c:v>
                </c:pt>
                <c:pt idx="4455">
                  <c:v>12/03/16:15</c:v>
                </c:pt>
                <c:pt idx="4456">
                  <c:v>12/03/16:16</c:v>
                </c:pt>
                <c:pt idx="4457">
                  <c:v>12/03/16:17</c:v>
                </c:pt>
                <c:pt idx="4458">
                  <c:v>12/03/16:18</c:v>
                </c:pt>
                <c:pt idx="4459">
                  <c:v>12/03/16:19</c:v>
                </c:pt>
                <c:pt idx="4460">
                  <c:v>12/03/16:20</c:v>
                </c:pt>
                <c:pt idx="4461">
                  <c:v>12/03/16:21</c:v>
                </c:pt>
                <c:pt idx="4462">
                  <c:v>12/03/16:22</c:v>
                </c:pt>
                <c:pt idx="4463">
                  <c:v>12/03/16:23</c:v>
                </c:pt>
                <c:pt idx="4464">
                  <c:v>12/04/16:0</c:v>
                </c:pt>
                <c:pt idx="4465">
                  <c:v>12/04/16:1</c:v>
                </c:pt>
                <c:pt idx="4466">
                  <c:v>12/04/16:2</c:v>
                </c:pt>
                <c:pt idx="4467">
                  <c:v>12/04/16:3</c:v>
                </c:pt>
                <c:pt idx="4468">
                  <c:v>12/04/16:4</c:v>
                </c:pt>
                <c:pt idx="4469">
                  <c:v>12/04/16:5</c:v>
                </c:pt>
                <c:pt idx="4470">
                  <c:v>12/04/16:6</c:v>
                </c:pt>
                <c:pt idx="4471">
                  <c:v>12/04/16:7</c:v>
                </c:pt>
                <c:pt idx="4472">
                  <c:v>12/04/16:8</c:v>
                </c:pt>
                <c:pt idx="4473">
                  <c:v>12/04/16:9</c:v>
                </c:pt>
                <c:pt idx="4474">
                  <c:v>12/04/16:10</c:v>
                </c:pt>
                <c:pt idx="4475">
                  <c:v>12/04/16:11</c:v>
                </c:pt>
                <c:pt idx="4476">
                  <c:v>12/04/16:12</c:v>
                </c:pt>
                <c:pt idx="4477">
                  <c:v>12/04/16:13</c:v>
                </c:pt>
                <c:pt idx="4478">
                  <c:v>12/04/16:14</c:v>
                </c:pt>
                <c:pt idx="4479">
                  <c:v>12/04/16:15</c:v>
                </c:pt>
                <c:pt idx="4480">
                  <c:v>12/04/16:16</c:v>
                </c:pt>
                <c:pt idx="4481">
                  <c:v>12/04/16:17</c:v>
                </c:pt>
                <c:pt idx="4482">
                  <c:v>12/04/16:18</c:v>
                </c:pt>
                <c:pt idx="4483">
                  <c:v>12/04/16:19</c:v>
                </c:pt>
                <c:pt idx="4484">
                  <c:v>12/04/16:20</c:v>
                </c:pt>
                <c:pt idx="4485">
                  <c:v>12/04/16:21</c:v>
                </c:pt>
                <c:pt idx="4486">
                  <c:v>12/04/16:22</c:v>
                </c:pt>
                <c:pt idx="4487">
                  <c:v>12/04/16:23</c:v>
                </c:pt>
                <c:pt idx="4488">
                  <c:v>12/05/16:0</c:v>
                </c:pt>
                <c:pt idx="4489">
                  <c:v>12/05/16:1</c:v>
                </c:pt>
                <c:pt idx="4490">
                  <c:v>12/05/16:2</c:v>
                </c:pt>
                <c:pt idx="4491">
                  <c:v>12/05/16:3</c:v>
                </c:pt>
                <c:pt idx="4492">
                  <c:v>12/05/16:4</c:v>
                </c:pt>
                <c:pt idx="4493">
                  <c:v>12/05/16:5</c:v>
                </c:pt>
                <c:pt idx="4494">
                  <c:v>12/05/16:6</c:v>
                </c:pt>
                <c:pt idx="4495">
                  <c:v>12/05/16:7</c:v>
                </c:pt>
                <c:pt idx="4496">
                  <c:v>12/05/16:8</c:v>
                </c:pt>
                <c:pt idx="4497">
                  <c:v>12/05/16:9</c:v>
                </c:pt>
                <c:pt idx="4498">
                  <c:v>12/05/16:10</c:v>
                </c:pt>
                <c:pt idx="4499">
                  <c:v>12/05/16:11</c:v>
                </c:pt>
                <c:pt idx="4500">
                  <c:v>12/05/16:12</c:v>
                </c:pt>
                <c:pt idx="4501">
                  <c:v>12/05/16:13</c:v>
                </c:pt>
                <c:pt idx="4502">
                  <c:v>12/05/16:14</c:v>
                </c:pt>
                <c:pt idx="4503">
                  <c:v>12/05/16:15</c:v>
                </c:pt>
                <c:pt idx="4504">
                  <c:v>12/05/16:16</c:v>
                </c:pt>
                <c:pt idx="4505">
                  <c:v>12/05/16:17</c:v>
                </c:pt>
                <c:pt idx="4506">
                  <c:v>12/05/16:18</c:v>
                </c:pt>
                <c:pt idx="4507">
                  <c:v>12/05/16:19</c:v>
                </c:pt>
                <c:pt idx="4508">
                  <c:v>12/05/16:20</c:v>
                </c:pt>
                <c:pt idx="4509">
                  <c:v>12/05/16:21</c:v>
                </c:pt>
                <c:pt idx="4510">
                  <c:v>12/05/16:22</c:v>
                </c:pt>
                <c:pt idx="4511">
                  <c:v>12/05/16:23</c:v>
                </c:pt>
                <c:pt idx="4512">
                  <c:v>12/06/16:0</c:v>
                </c:pt>
                <c:pt idx="4513">
                  <c:v>12/06/16:1</c:v>
                </c:pt>
                <c:pt idx="4514">
                  <c:v>12/06/16:2</c:v>
                </c:pt>
                <c:pt idx="4515">
                  <c:v>12/06/16:3</c:v>
                </c:pt>
                <c:pt idx="4516">
                  <c:v>12/06/16:4</c:v>
                </c:pt>
                <c:pt idx="4517">
                  <c:v>12/06/16:5</c:v>
                </c:pt>
                <c:pt idx="4518">
                  <c:v>12/06/16:6</c:v>
                </c:pt>
                <c:pt idx="4519">
                  <c:v>12/06/16:7</c:v>
                </c:pt>
                <c:pt idx="4520">
                  <c:v>12/06/16:8</c:v>
                </c:pt>
                <c:pt idx="4521">
                  <c:v>12/06/16:9</c:v>
                </c:pt>
                <c:pt idx="4522">
                  <c:v>12/06/16:10</c:v>
                </c:pt>
                <c:pt idx="4523">
                  <c:v>12/06/16:11</c:v>
                </c:pt>
                <c:pt idx="4524">
                  <c:v>12/06/16:12</c:v>
                </c:pt>
                <c:pt idx="4525">
                  <c:v>12/06/16:13</c:v>
                </c:pt>
                <c:pt idx="4526">
                  <c:v>12/06/16:14</c:v>
                </c:pt>
                <c:pt idx="4527">
                  <c:v>12/06/16:15</c:v>
                </c:pt>
                <c:pt idx="4528">
                  <c:v>12/06/16:16</c:v>
                </c:pt>
                <c:pt idx="4529">
                  <c:v>12/06/16:17</c:v>
                </c:pt>
                <c:pt idx="4530">
                  <c:v>12/06/16:18</c:v>
                </c:pt>
                <c:pt idx="4531">
                  <c:v>12/06/16:19</c:v>
                </c:pt>
                <c:pt idx="4532">
                  <c:v>12/06/16:20</c:v>
                </c:pt>
                <c:pt idx="4533">
                  <c:v>12/06/16:21</c:v>
                </c:pt>
                <c:pt idx="4534">
                  <c:v>12/06/16:22</c:v>
                </c:pt>
                <c:pt idx="4535">
                  <c:v>12/06/16:23</c:v>
                </c:pt>
                <c:pt idx="4536">
                  <c:v>12/07/16:0</c:v>
                </c:pt>
                <c:pt idx="4537">
                  <c:v>12/07/16:1</c:v>
                </c:pt>
                <c:pt idx="4538">
                  <c:v>12/07/16:2</c:v>
                </c:pt>
                <c:pt idx="4539">
                  <c:v>12/07/16:3</c:v>
                </c:pt>
                <c:pt idx="4540">
                  <c:v>12/07/16:4</c:v>
                </c:pt>
                <c:pt idx="4541">
                  <c:v>12/07/16:5</c:v>
                </c:pt>
                <c:pt idx="4542">
                  <c:v>12/07/16:6</c:v>
                </c:pt>
                <c:pt idx="4543">
                  <c:v>12/07/16:7</c:v>
                </c:pt>
                <c:pt idx="4544">
                  <c:v>12/07/16:8</c:v>
                </c:pt>
                <c:pt idx="4545">
                  <c:v>12/07/16:9</c:v>
                </c:pt>
                <c:pt idx="4546">
                  <c:v>12/07/16:10</c:v>
                </c:pt>
                <c:pt idx="4547">
                  <c:v>12/07/16:11</c:v>
                </c:pt>
                <c:pt idx="4548">
                  <c:v>12/07/16:12</c:v>
                </c:pt>
                <c:pt idx="4549">
                  <c:v>12/07/16:13</c:v>
                </c:pt>
                <c:pt idx="4550">
                  <c:v>12/07/16:14</c:v>
                </c:pt>
                <c:pt idx="4551">
                  <c:v>12/07/16:15</c:v>
                </c:pt>
                <c:pt idx="4552">
                  <c:v>12/07/16:16</c:v>
                </c:pt>
                <c:pt idx="4553">
                  <c:v>12/07/16:17</c:v>
                </c:pt>
                <c:pt idx="4554">
                  <c:v>12/07/16:18</c:v>
                </c:pt>
                <c:pt idx="4555">
                  <c:v>12/07/16:19</c:v>
                </c:pt>
                <c:pt idx="4556">
                  <c:v>12/07/16:20</c:v>
                </c:pt>
                <c:pt idx="4557">
                  <c:v>12/07/16:21</c:v>
                </c:pt>
                <c:pt idx="4558">
                  <c:v>12/07/16:22</c:v>
                </c:pt>
                <c:pt idx="4559">
                  <c:v>12/07/16:23</c:v>
                </c:pt>
                <c:pt idx="4560">
                  <c:v>12/08/16:0</c:v>
                </c:pt>
                <c:pt idx="4561">
                  <c:v>12/08/16:1</c:v>
                </c:pt>
                <c:pt idx="4562">
                  <c:v>12/08/16:2</c:v>
                </c:pt>
                <c:pt idx="4563">
                  <c:v>12/08/16:3</c:v>
                </c:pt>
                <c:pt idx="4564">
                  <c:v>12/08/16:4</c:v>
                </c:pt>
                <c:pt idx="4565">
                  <c:v>12/08/16:5</c:v>
                </c:pt>
                <c:pt idx="4566">
                  <c:v>12/08/16:6</c:v>
                </c:pt>
                <c:pt idx="4567">
                  <c:v>12/08/16:7</c:v>
                </c:pt>
                <c:pt idx="4568">
                  <c:v>12/08/16:8</c:v>
                </c:pt>
                <c:pt idx="4569">
                  <c:v>12/08/16:9</c:v>
                </c:pt>
                <c:pt idx="4570">
                  <c:v>12/08/16:10</c:v>
                </c:pt>
                <c:pt idx="4571">
                  <c:v>12/08/16:11</c:v>
                </c:pt>
                <c:pt idx="4572">
                  <c:v>12/08/16:12</c:v>
                </c:pt>
                <c:pt idx="4573">
                  <c:v>12/08/16:13</c:v>
                </c:pt>
                <c:pt idx="4574">
                  <c:v>12/08/16:14</c:v>
                </c:pt>
                <c:pt idx="4575">
                  <c:v>12/08/16:15</c:v>
                </c:pt>
                <c:pt idx="4576">
                  <c:v>12/08/16:16</c:v>
                </c:pt>
                <c:pt idx="4577">
                  <c:v>12/08/16:17</c:v>
                </c:pt>
                <c:pt idx="4578">
                  <c:v>12/08/16:18</c:v>
                </c:pt>
                <c:pt idx="4579">
                  <c:v>12/08/16:19</c:v>
                </c:pt>
                <c:pt idx="4580">
                  <c:v>12/08/16:20</c:v>
                </c:pt>
                <c:pt idx="4581">
                  <c:v>12/08/16:21</c:v>
                </c:pt>
                <c:pt idx="4582">
                  <c:v>12/08/16:22</c:v>
                </c:pt>
                <c:pt idx="4583">
                  <c:v>12/08/16:23</c:v>
                </c:pt>
                <c:pt idx="4584">
                  <c:v>12/09/16:0</c:v>
                </c:pt>
                <c:pt idx="4585">
                  <c:v>12/09/16:1</c:v>
                </c:pt>
                <c:pt idx="4586">
                  <c:v>12/09/16:2</c:v>
                </c:pt>
                <c:pt idx="4587">
                  <c:v>12/09/16:3</c:v>
                </c:pt>
                <c:pt idx="4588">
                  <c:v>12/09/16:4</c:v>
                </c:pt>
                <c:pt idx="4589">
                  <c:v>12/09/16:5</c:v>
                </c:pt>
                <c:pt idx="4590">
                  <c:v>12/09/16:6</c:v>
                </c:pt>
                <c:pt idx="4591">
                  <c:v>12/09/16:7</c:v>
                </c:pt>
                <c:pt idx="4592">
                  <c:v>12/09/16:8</c:v>
                </c:pt>
                <c:pt idx="4593">
                  <c:v>12/09/16:9</c:v>
                </c:pt>
                <c:pt idx="4594">
                  <c:v>12/09/16:10</c:v>
                </c:pt>
                <c:pt idx="4595">
                  <c:v>12/09/16:11</c:v>
                </c:pt>
                <c:pt idx="4596">
                  <c:v>12/09/16:12</c:v>
                </c:pt>
                <c:pt idx="4597">
                  <c:v>12/09/16:13</c:v>
                </c:pt>
                <c:pt idx="4598">
                  <c:v>12/09/16:14</c:v>
                </c:pt>
                <c:pt idx="4599">
                  <c:v>12/09/16:15</c:v>
                </c:pt>
                <c:pt idx="4600">
                  <c:v>12/09/16:16</c:v>
                </c:pt>
                <c:pt idx="4601">
                  <c:v>12/09/16:17</c:v>
                </c:pt>
                <c:pt idx="4602">
                  <c:v>12/09/16:18</c:v>
                </c:pt>
                <c:pt idx="4603">
                  <c:v>12/09/16:19</c:v>
                </c:pt>
                <c:pt idx="4604">
                  <c:v>12/09/16:20</c:v>
                </c:pt>
                <c:pt idx="4605">
                  <c:v>12/09/16:21</c:v>
                </c:pt>
                <c:pt idx="4606">
                  <c:v>12/09/16:22</c:v>
                </c:pt>
                <c:pt idx="4607">
                  <c:v>12/09/16:23</c:v>
                </c:pt>
                <c:pt idx="4608">
                  <c:v>12/10/16:0</c:v>
                </c:pt>
                <c:pt idx="4609">
                  <c:v>12/10/16:1</c:v>
                </c:pt>
                <c:pt idx="4610">
                  <c:v>12/10/16:2</c:v>
                </c:pt>
                <c:pt idx="4611">
                  <c:v>12/10/16:3</c:v>
                </c:pt>
                <c:pt idx="4612">
                  <c:v>12/10/16:4</c:v>
                </c:pt>
                <c:pt idx="4613">
                  <c:v>12/10/16:5</c:v>
                </c:pt>
                <c:pt idx="4614">
                  <c:v>12/10/16:6</c:v>
                </c:pt>
                <c:pt idx="4615">
                  <c:v>12/10/16:7</c:v>
                </c:pt>
                <c:pt idx="4616">
                  <c:v>12/10/16:8</c:v>
                </c:pt>
                <c:pt idx="4617">
                  <c:v>12/10/16:9</c:v>
                </c:pt>
                <c:pt idx="4618">
                  <c:v>12/10/16:10</c:v>
                </c:pt>
                <c:pt idx="4619">
                  <c:v>12/10/16:11</c:v>
                </c:pt>
                <c:pt idx="4620">
                  <c:v>12/10/16:12</c:v>
                </c:pt>
                <c:pt idx="4621">
                  <c:v>12/10/16:13</c:v>
                </c:pt>
                <c:pt idx="4622">
                  <c:v>12/10/16:14</c:v>
                </c:pt>
                <c:pt idx="4623">
                  <c:v>12/10/16:15</c:v>
                </c:pt>
                <c:pt idx="4624">
                  <c:v>12/10/16:16</c:v>
                </c:pt>
                <c:pt idx="4625">
                  <c:v>12/10/16:17</c:v>
                </c:pt>
                <c:pt idx="4626">
                  <c:v>12/10/16:18</c:v>
                </c:pt>
                <c:pt idx="4627">
                  <c:v>12/10/16:19</c:v>
                </c:pt>
                <c:pt idx="4628">
                  <c:v>12/10/16:20</c:v>
                </c:pt>
                <c:pt idx="4629">
                  <c:v>12/10/16:21</c:v>
                </c:pt>
                <c:pt idx="4630">
                  <c:v>12/10/16:22</c:v>
                </c:pt>
                <c:pt idx="4631">
                  <c:v>12/10/16:23</c:v>
                </c:pt>
                <c:pt idx="4632">
                  <c:v>12/11/16:0</c:v>
                </c:pt>
                <c:pt idx="4633">
                  <c:v>12/11/16:1</c:v>
                </c:pt>
                <c:pt idx="4634">
                  <c:v>12/11/16:2</c:v>
                </c:pt>
                <c:pt idx="4635">
                  <c:v>12/11/16:3</c:v>
                </c:pt>
                <c:pt idx="4636">
                  <c:v>12/11/16:4</c:v>
                </c:pt>
                <c:pt idx="4637">
                  <c:v>12/11/16:5</c:v>
                </c:pt>
                <c:pt idx="4638">
                  <c:v>12/11/16:6</c:v>
                </c:pt>
                <c:pt idx="4639">
                  <c:v>12/11/16:7</c:v>
                </c:pt>
                <c:pt idx="4640">
                  <c:v>12/11/16:8</c:v>
                </c:pt>
                <c:pt idx="4641">
                  <c:v>12/11/16:9</c:v>
                </c:pt>
                <c:pt idx="4642">
                  <c:v>12/11/16:10</c:v>
                </c:pt>
                <c:pt idx="4643">
                  <c:v>12/11/16:11</c:v>
                </c:pt>
                <c:pt idx="4644">
                  <c:v>12/11/16:12</c:v>
                </c:pt>
                <c:pt idx="4645">
                  <c:v>12/11/16:13</c:v>
                </c:pt>
                <c:pt idx="4646">
                  <c:v>12/11/16:14</c:v>
                </c:pt>
                <c:pt idx="4647">
                  <c:v>12/11/16:15</c:v>
                </c:pt>
                <c:pt idx="4648">
                  <c:v>12/11/16:16</c:v>
                </c:pt>
                <c:pt idx="4649">
                  <c:v>12/11/16:17</c:v>
                </c:pt>
                <c:pt idx="4650">
                  <c:v>12/11/16:18</c:v>
                </c:pt>
                <c:pt idx="4651">
                  <c:v>12/11/16:19</c:v>
                </c:pt>
                <c:pt idx="4652">
                  <c:v>12/11/16:20</c:v>
                </c:pt>
                <c:pt idx="4653">
                  <c:v>12/11/16:21</c:v>
                </c:pt>
                <c:pt idx="4654">
                  <c:v>12/11/16:22</c:v>
                </c:pt>
                <c:pt idx="4655">
                  <c:v>12/11/16:23</c:v>
                </c:pt>
                <c:pt idx="4656">
                  <c:v>12/12/16:0</c:v>
                </c:pt>
                <c:pt idx="4657">
                  <c:v>12/12/16:1</c:v>
                </c:pt>
                <c:pt idx="4658">
                  <c:v>12/12/16:2</c:v>
                </c:pt>
                <c:pt idx="4659">
                  <c:v>12/12/16:3</c:v>
                </c:pt>
                <c:pt idx="4660">
                  <c:v>12/12/16:4</c:v>
                </c:pt>
                <c:pt idx="4661">
                  <c:v>12/12/16:5</c:v>
                </c:pt>
                <c:pt idx="4662">
                  <c:v>12/12/16:6</c:v>
                </c:pt>
                <c:pt idx="4663">
                  <c:v>12/12/16:7</c:v>
                </c:pt>
                <c:pt idx="4664">
                  <c:v>12/12/16:8</c:v>
                </c:pt>
                <c:pt idx="4665">
                  <c:v>12/12/16:9</c:v>
                </c:pt>
                <c:pt idx="4666">
                  <c:v>12/12/16:10</c:v>
                </c:pt>
                <c:pt idx="4667">
                  <c:v>12/12/16:11</c:v>
                </c:pt>
                <c:pt idx="4668">
                  <c:v>12/12/16:12</c:v>
                </c:pt>
                <c:pt idx="4669">
                  <c:v>12/12/16:13</c:v>
                </c:pt>
                <c:pt idx="4670">
                  <c:v>12/12/16:14</c:v>
                </c:pt>
                <c:pt idx="4671">
                  <c:v>12/12/16:15</c:v>
                </c:pt>
                <c:pt idx="4672">
                  <c:v>12/12/16:16</c:v>
                </c:pt>
                <c:pt idx="4673">
                  <c:v>12/12/16:17</c:v>
                </c:pt>
                <c:pt idx="4674">
                  <c:v>12/12/16:18</c:v>
                </c:pt>
                <c:pt idx="4675">
                  <c:v>12/12/16:19</c:v>
                </c:pt>
                <c:pt idx="4676">
                  <c:v>12/12/16:20</c:v>
                </c:pt>
                <c:pt idx="4677">
                  <c:v>12/12/16:21</c:v>
                </c:pt>
                <c:pt idx="4678">
                  <c:v>12/12/16:22</c:v>
                </c:pt>
                <c:pt idx="4679">
                  <c:v>12/12/16:23</c:v>
                </c:pt>
                <c:pt idx="4680">
                  <c:v>12/13/16:0</c:v>
                </c:pt>
                <c:pt idx="4681">
                  <c:v>12/13/16:1</c:v>
                </c:pt>
                <c:pt idx="4682">
                  <c:v>12/13/16:2</c:v>
                </c:pt>
                <c:pt idx="4683">
                  <c:v>12/13/16:3</c:v>
                </c:pt>
                <c:pt idx="4684">
                  <c:v>12/13/16:4</c:v>
                </c:pt>
                <c:pt idx="4685">
                  <c:v>12/13/16:5</c:v>
                </c:pt>
                <c:pt idx="4686">
                  <c:v>12/13/16:6</c:v>
                </c:pt>
                <c:pt idx="4687">
                  <c:v>12/13/16:7</c:v>
                </c:pt>
                <c:pt idx="4688">
                  <c:v>12/13/16:8</c:v>
                </c:pt>
                <c:pt idx="4689">
                  <c:v>12/13/16:9</c:v>
                </c:pt>
                <c:pt idx="4690">
                  <c:v>12/13/16:10</c:v>
                </c:pt>
                <c:pt idx="4691">
                  <c:v>12/13/16:11</c:v>
                </c:pt>
                <c:pt idx="4692">
                  <c:v>12/13/16:12</c:v>
                </c:pt>
                <c:pt idx="4693">
                  <c:v>12/13/16:13</c:v>
                </c:pt>
                <c:pt idx="4694">
                  <c:v>12/13/16:14</c:v>
                </c:pt>
                <c:pt idx="4695">
                  <c:v>12/13/16:15</c:v>
                </c:pt>
                <c:pt idx="4696">
                  <c:v>12/13/16:16</c:v>
                </c:pt>
                <c:pt idx="4697">
                  <c:v>12/13/16:17</c:v>
                </c:pt>
                <c:pt idx="4698">
                  <c:v>12/13/16:18</c:v>
                </c:pt>
                <c:pt idx="4699">
                  <c:v>12/13/16:19</c:v>
                </c:pt>
                <c:pt idx="4700">
                  <c:v>12/13/16:20</c:v>
                </c:pt>
                <c:pt idx="4701">
                  <c:v>12/13/16:21</c:v>
                </c:pt>
                <c:pt idx="4702">
                  <c:v>12/13/16:22</c:v>
                </c:pt>
                <c:pt idx="4703">
                  <c:v>12/13/16:23</c:v>
                </c:pt>
                <c:pt idx="4704">
                  <c:v>12/14/16:0</c:v>
                </c:pt>
                <c:pt idx="4705">
                  <c:v>12/14/16:1</c:v>
                </c:pt>
                <c:pt idx="4706">
                  <c:v>12/14/16:2</c:v>
                </c:pt>
                <c:pt idx="4707">
                  <c:v>12/14/16:3</c:v>
                </c:pt>
                <c:pt idx="4708">
                  <c:v>12/14/16:4</c:v>
                </c:pt>
                <c:pt idx="4709">
                  <c:v>12/14/16:5</c:v>
                </c:pt>
                <c:pt idx="4710">
                  <c:v>12/14/16:6</c:v>
                </c:pt>
                <c:pt idx="4711">
                  <c:v>12/14/16:7</c:v>
                </c:pt>
                <c:pt idx="4712">
                  <c:v>12/14/16:8</c:v>
                </c:pt>
                <c:pt idx="4713">
                  <c:v>12/14/16:9</c:v>
                </c:pt>
                <c:pt idx="4714">
                  <c:v>12/14/16:10</c:v>
                </c:pt>
                <c:pt idx="4715">
                  <c:v>12/14/16:11</c:v>
                </c:pt>
                <c:pt idx="4716">
                  <c:v>12/14/16:12</c:v>
                </c:pt>
                <c:pt idx="4717">
                  <c:v>12/14/16:13</c:v>
                </c:pt>
                <c:pt idx="4718">
                  <c:v>12/14/16:14</c:v>
                </c:pt>
                <c:pt idx="4719">
                  <c:v>12/14/16:15</c:v>
                </c:pt>
                <c:pt idx="4720">
                  <c:v>12/14/16:16</c:v>
                </c:pt>
                <c:pt idx="4721">
                  <c:v>12/14/16:17</c:v>
                </c:pt>
                <c:pt idx="4722">
                  <c:v>12/14/16:18</c:v>
                </c:pt>
                <c:pt idx="4723">
                  <c:v>12/14/16:19</c:v>
                </c:pt>
                <c:pt idx="4724">
                  <c:v>12/14/16:20</c:v>
                </c:pt>
                <c:pt idx="4725">
                  <c:v>12/14/16:21</c:v>
                </c:pt>
                <c:pt idx="4726">
                  <c:v>12/14/16:22</c:v>
                </c:pt>
                <c:pt idx="4727">
                  <c:v>12/14/16:23</c:v>
                </c:pt>
                <c:pt idx="4728">
                  <c:v>12/15/16:0</c:v>
                </c:pt>
                <c:pt idx="4729">
                  <c:v>12/15/16:1</c:v>
                </c:pt>
                <c:pt idx="4730">
                  <c:v>12/15/16:2</c:v>
                </c:pt>
                <c:pt idx="4731">
                  <c:v>12/15/16:3</c:v>
                </c:pt>
                <c:pt idx="4732">
                  <c:v>12/15/16:4</c:v>
                </c:pt>
                <c:pt idx="4733">
                  <c:v>12/15/16:5</c:v>
                </c:pt>
                <c:pt idx="4734">
                  <c:v>12/15/16:6</c:v>
                </c:pt>
                <c:pt idx="4735">
                  <c:v>12/15/16:7</c:v>
                </c:pt>
                <c:pt idx="4736">
                  <c:v>12/15/16:8</c:v>
                </c:pt>
                <c:pt idx="4737">
                  <c:v>12/15/16:9</c:v>
                </c:pt>
                <c:pt idx="4738">
                  <c:v>12/15/16:10</c:v>
                </c:pt>
                <c:pt idx="4739">
                  <c:v>12/15/16:11</c:v>
                </c:pt>
                <c:pt idx="4740">
                  <c:v>12/15/16:12</c:v>
                </c:pt>
                <c:pt idx="4741">
                  <c:v>12/15/16:13</c:v>
                </c:pt>
                <c:pt idx="4742">
                  <c:v>12/15/16:14</c:v>
                </c:pt>
                <c:pt idx="4743">
                  <c:v>12/15/16:15</c:v>
                </c:pt>
                <c:pt idx="4744">
                  <c:v>12/15/16:16</c:v>
                </c:pt>
                <c:pt idx="4745">
                  <c:v>12/15/16:17</c:v>
                </c:pt>
                <c:pt idx="4746">
                  <c:v>12/15/16:18</c:v>
                </c:pt>
                <c:pt idx="4747">
                  <c:v>12/15/16:19</c:v>
                </c:pt>
                <c:pt idx="4748">
                  <c:v>12/15/16:20</c:v>
                </c:pt>
                <c:pt idx="4749">
                  <c:v>12/15/16:21</c:v>
                </c:pt>
                <c:pt idx="4750">
                  <c:v>12/15/16:22</c:v>
                </c:pt>
                <c:pt idx="4751">
                  <c:v>12/15/16:23</c:v>
                </c:pt>
                <c:pt idx="4752">
                  <c:v>12/16/16:0</c:v>
                </c:pt>
                <c:pt idx="4753">
                  <c:v>12/16/16:1</c:v>
                </c:pt>
                <c:pt idx="4754">
                  <c:v>12/16/16:2</c:v>
                </c:pt>
                <c:pt idx="4755">
                  <c:v>12/16/16:3</c:v>
                </c:pt>
                <c:pt idx="4756">
                  <c:v>12/16/16:4</c:v>
                </c:pt>
                <c:pt idx="4757">
                  <c:v>12/16/16:5</c:v>
                </c:pt>
                <c:pt idx="4758">
                  <c:v>12/16/16:6</c:v>
                </c:pt>
                <c:pt idx="4759">
                  <c:v>12/16/16:7</c:v>
                </c:pt>
                <c:pt idx="4760">
                  <c:v>12/16/16:8</c:v>
                </c:pt>
                <c:pt idx="4761">
                  <c:v>12/16/16:9</c:v>
                </c:pt>
                <c:pt idx="4762">
                  <c:v>12/16/16:10</c:v>
                </c:pt>
                <c:pt idx="4763">
                  <c:v>12/16/16:11</c:v>
                </c:pt>
                <c:pt idx="4764">
                  <c:v>12/16/16:12</c:v>
                </c:pt>
                <c:pt idx="4765">
                  <c:v>12/16/16:13</c:v>
                </c:pt>
                <c:pt idx="4766">
                  <c:v>12/16/16:14</c:v>
                </c:pt>
                <c:pt idx="4767">
                  <c:v>12/16/16:15</c:v>
                </c:pt>
                <c:pt idx="4768">
                  <c:v>12/16/16:16</c:v>
                </c:pt>
                <c:pt idx="4769">
                  <c:v>12/16/16:17</c:v>
                </c:pt>
                <c:pt idx="4770">
                  <c:v>12/16/16:18</c:v>
                </c:pt>
                <c:pt idx="4771">
                  <c:v>12/16/16:19</c:v>
                </c:pt>
                <c:pt idx="4772">
                  <c:v>12/16/16:20</c:v>
                </c:pt>
                <c:pt idx="4773">
                  <c:v>12/16/16:21</c:v>
                </c:pt>
                <c:pt idx="4774">
                  <c:v>12/16/16:22</c:v>
                </c:pt>
                <c:pt idx="4775">
                  <c:v>12/16/16:23</c:v>
                </c:pt>
                <c:pt idx="4776">
                  <c:v>12/17/16:0</c:v>
                </c:pt>
                <c:pt idx="4777">
                  <c:v>12/17/16:1</c:v>
                </c:pt>
                <c:pt idx="4778">
                  <c:v>12/17/16:2</c:v>
                </c:pt>
                <c:pt idx="4779">
                  <c:v>12/17/16:3</c:v>
                </c:pt>
                <c:pt idx="4780">
                  <c:v>12/17/16:4</c:v>
                </c:pt>
                <c:pt idx="4781">
                  <c:v>12/17/16:5</c:v>
                </c:pt>
                <c:pt idx="4782">
                  <c:v>12/17/16:6</c:v>
                </c:pt>
                <c:pt idx="4783">
                  <c:v>12/17/16:7</c:v>
                </c:pt>
                <c:pt idx="4784">
                  <c:v>12/17/16:8</c:v>
                </c:pt>
                <c:pt idx="4785">
                  <c:v>12/17/16:9</c:v>
                </c:pt>
                <c:pt idx="4786">
                  <c:v>12/17/16:10</c:v>
                </c:pt>
                <c:pt idx="4787">
                  <c:v>12/17/16:11</c:v>
                </c:pt>
                <c:pt idx="4788">
                  <c:v>12/17/16:12</c:v>
                </c:pt>
                <c:pt idx="4789">
                  <c:v>12/17/16:13</c:v>
                </c:pt>
                <c:pt idx="4790">
                  <c:v>12/17/16:14</c:v>
                </c:pt>
                <c:pt idx="4791">
                  <c:v>12/17/16:15</c:v>
                </c:pt>
                <c:pt idx="4792">
                  <c:v>12/17/16:16</c:v>
                </c:pt>
                <c:pt idx="4793">
                  <c:v>12/17/16:17</c:v>
                </c:pt>
                <c:pt idx="4794">
                  <c:v>12/17/16:18</c:v>
                </c:pt>
                <c:pt idx="4795">
                  <c:v>12/17/16:19</c:v>
                </c:pt>
                <c:pt idx="4796">
                  <c:v>12/17/16:20</c:v>
                </c:pt>
                <c:pt idx="4797">
                  <c:v>12/17/16:21</c:v>
                </c:pt>
                <c:pt idx="4798">
                  <c:v>12/17/16:22</c:v>
                </c:pt>
                <c:pt idx="4799">
                  <c:v>12/17/16:23</c:v>
                </c:pt>
                <c:pt idx="4800">
                  <c:v>12/18/16:0</c:v>
                </c:pt>
                <c:pt idx="4801">
                  <c:v>12/18/16:1</c:v>
                </c:pt>
                <c:pt idx="4802">
                  <c:v>12/18/16:2</c:v>
                </c:pt>
                <c:pt idx="4803">
                  <c:v>12/18/16:3</c:v>
                </c:pt>
                <c:pt idx="4804">
                  <c:v>12/18/16:4</c:v>
                </c:pt>
                <c:pt idx="4805">
                  <c:v>12/18/16:5</c:v>
                </c:pt>
                <c:pt idx="4806">
                  <c:v>12/18/16:6</c:v>
                </c:pt>
                <c:pt idx="4807">
                  <c:v>12/18/16:7</c:v>
                </c:pt>
                <c:pt idx="4808">
                  <c:v>12/18/16:8</c:v>
                </c:pt>
                <c:pt idx="4809">
                  <c:v>12/18/16:9</c:v>
                </c:pt>
                <c:pt idx="4810">
                  <c:v>12/18/16:10</c:v>
                </c:pt>
                <c:pt idx="4811">
                  <c:v>12/18/16:11</c:v>
                </c:pt>
                <c:pt idx="4812">
                  <c:v>12/18/16:12</c:v>
                </c:pt>
                <c:pt idx="4813">
                  <c:v>12/18/16:13</c:v>
                </c:pt>
                <c:pt idx="4814">
                  <c:v>12/18/16:14</c:v>
                </c:pt>
                <c:pt idx="4815">
                  <c:v>12/18/16:15</c:v>
                </c:pt>
                <c:pt idx="4816">
                  <c:v>12/18/16:16</c:v>
                </c:pt>
                <c:pt idx="4817">
                  <c:v>12/18/16:17</c:v>
                </c:pt>
                <c:pt idx="4818">
                  <c:v>12/18/16:18</c:v>
                </c:pt>
                <c:pt idx="4819">
                  <c:v>12/18/16:19</c:v>
                </c:pt>
                <c:pt idx="4820">
                  <c:v>12/18/16:20</c:v>
                </c:pt>
                <c:pt idx="4821">
                  <c:v>12/18/16:21</c:v>
                </c:pt>
                <c:pt idx="4822">
                  <c:v>12/18/16:22</c:v>
                </c:pt>
                <c:pt idx="4823">
                  <c:v>12/18/16:23</c:v>
                </c:pt>
                <c:pt idx="4824">
                  <c:v>12/19/16:0</c:v>
                </c:pt>
                <c:pt idx="4825">
                  <c:v>12/19/16:1</c:v>
                </c:pt>
                <c:pt idx="4826">
                  <c:v>12/19/16:2</c:v>
                </c:pt>
                <c:pt idx="4827">
                  <c:v>12/19/16:3</c:v>
                </c:pt>
                <c:pt idx="4828">
                  <c:v>12/19/16:4</c:v>
                </c:pt>
                <c:pt idx="4829">
                  <c:v>12/19/16:5</c:v>
                </c:pt>
                <c:pt idx="4830">
                  <c:v>12/19/16:6</c:v>
                </c:pt>
                <c:pt idx="4831">
                  <c:v>12/19/16:7</c:v>
                </c:pt>
                <c:pt idx="4832">
                  <c:v>12/19/16:8</c:v>
                </c:pt>
                <c:pt idx="4833">
                  <c:v>12/19/16:9</c:v>
                </c:pt>
                <c:pt idx="4834">
                  <c:v>12/19/16:10</c:v>
                </c:pt>
                <c:pt idx="4835">
                  <c:v>12/19/16:11</c:v>
                </c:pt>
                <c:pt idx="4836">
                  <c:v>12/19/16:12</c:v>
                </c:pt>
                <c:pt idx="4837">
                  <c:v>12/19/16:13</c:v>
                </c:pt>
                <c:pt idx="4838">
                  <c:v>12/19/16:14</c:v>
                </c:pt>
                <c:pt idx="4839">
                  <c:v>12/19/16:15</c:v>
                </c:pt>
                <c:pt idx="4840">
                  <c:v>12/19/16:16</c:v>
                </c:pt>
                <c:pt idx="4841">
                  <c:v>12/19/16:17</c:v>
                </c:pt>
                <c:pt idx="4842">
                  <c:v>12/19/16:18</c:v>
                </c:pt>
                <c:pt idx="4843">
                  <c:v>12/19/16:19</c:v>
                </c:pt>
                <c:pt idx="4844">
                  <c:v>12/19/16:20</c:v>
                </c:pt>
                <c:pt idx="4845">
                  <c:v>12/19/16:21</c:v>
                </c:pt>
                <c:pt idx="4846">
                  <c:v>12/19/16:22</c:v>
                </c:pt>
                <c:pt idx="4847">
                  <c:v>12/19/16:23</c:v>
                </c:pt>
                <c:pt idx="4848">
                  <c:v>12/20/16:0</c:v>
                </c:pt>
                <c:pt idx="4849">
                  <c:v>12/20/16:1</c:v>
                </c:pt>
                <c:pt idx="4850">
                  <c:v>12/20/16:2</c:v>
                </c:pt>
                <c:pt idx="4851">
                  <c:v>12/20/16:3</c:v>
                </c:pt>
                <c:pt idx="4852">
                  <c:v>12/20/16:4</c:v>
                </c:pt>
                <c:pt idx="4853">
                  <c:v>12/20/16:5</c:v>
                </c:pt>
                <c:pt idx="4854">
                  <c:v>12/20/16:6</c:v>
                </c:pt>
                <c:pt idx="4855">
                  <c:v>12/20/16:7</c:v>
                </c:pt>
                <c:pt idx="4856">
                  <c:v>12/20/16:8</c:v>
                </c:pt>
                <c:pt idx="4857">
                  <c:v>12/20/16:9</c:v>
                </c:pt>
                <c:pt idx="4858">
                  <c:v>12/20/16:10</c:v>
                </c:pt>
                <c:pt idx="4859">
                  <c:v>12/20/16:11</c:v>
                </c:pt>
                <c:pt idx="4860">
                  <c:v>12/20/16:12</c:v>
                </c:pt>
                <c:pt idx="4861">
                  <c:v>12/20/16:13</c:v>
                </c:pt>
                <c:pt idx="4862">
                  <c:v>12/20/16:14</c:v>
                </c:pt>
                <c:pt idx="4863">
                  <c:v>12/20/16:15</c:v>
                </c:pt>
                <c:pt idx="4864">
                  <c:v>12/20/16:16</c:v>
                </c:pt>
                <c:pt idx="4865">
                  <c:v>12/20/16:17</c:v>
                </c:pt>
                <c:pt idx="4866">
                  <c:v>12/20/16:18</c:v>
                </c:pt>
                <c:pt idx="4867">
                  <c:v>12/20/16:19</c:v>
                </c:pt>
                <c:pt idx="4868">
                  <c:v>12/20/16:20</c:v>
                </c:pt>
                <c:pt idx="4869">
                  <c:v>12/20/16:21</c:v>
                </c:pt>
                <c:pt idx="4870">
                  <c:v>12/20/16:22</c:v>
                </c:pt>
                <c:pt idx="4871">
                  <c:v>12/20/16:23</c:v>
                </c:pt>
                <c:pt idx="4872">
                  <c:v>12/21/16:0</c:v>
                </c:pt>
                <c:pt idx="4873">
                  <c:v>12/21/16:1</c:v>
                </c:pt>
                <c:pt idx="4874">
                  <c:v>12/21/16:2</c:v>
                </c:pt>
                <c:pt idx="4875">
                  <c:v>12/21/16:3</c:v>
                </c:pt>
                <c:pt idx="4876">
                  <c:v>12/21/16:4</c:v>
                </c:pt>
                <c:pt idx="4877">
                  <c:v>12/21/16:5</c:v>
                </c:pt>
                <c:pt idx="4878">
                  <c:v>12/21/16:6</c:v>
                </c:pt>
                <c:pt idx="4879">
                  <c:v>12/21/16:7</c:v>
                </c:pt>
                <c:pt idx="4880">
                  <c:v>12/21/16:8</c:v>
                </c:pt>
                <c:pt idx="4881">
                  <c:v>12/21/16:9</c:v>
                </c:pt>
                <c:pt idx="4882">
                  <c:v>12/21/16:10</c:v>
                </c:pt>
                <c:pt idx="4883">
                  <c:v>12/21/16:11</c:v>
                </c:pt>
                <c:pt idx="4884">
                  <c:v>12/21/16:12</c:v>
                </c:pt>
                <c:pt idx="4885">
                  <c:v>12/21/16:13</c:v>
                </c:pt>
                <c:pt idx="4886">
                  <c:v>12/21/16:14</c:v>
                </c:pt>
                <c:pt idx="4887">
                  <c:v>12/21/16:15</c:v>
                </c:pt>
                <c:pt idx="4888">
                  <c:v>12/21/16:16</c:v>
                </c:pt>
                <c:pt idx="4889">
                  <c:v>12/21/16:17</c:v>
                </c:pt>
                <c:pt idx="4890">
                  <c:v>12/21/16:18</c:v>
                </c:pt>
                <c:pt idx="4891">
                  <c:v>12/21/16:19</c:v>
                </c:pt>
                <c:pt idx="4892">
                  <c:v>12/21/16:20</c:v>
                </c:pt>
                <c:pt idx="4893">
                  <c:v>12/21/16:21</c:v>
                </c:pt>
                <c:pt idx="4894">
                  <c:v>12/21/16:22</c:v>
                </c:pt>
                <c:pt idx="4895">
                  <c:v>12/21/16:23</c:v>
                </c:pt>
                <c:pt idx="4896">
                  <c:v>12/22/16:0</c:v>
                </c:pt>
                <c:pt idx="4897">
                  <c:v>12/22/16:1</c:v>
                </c:pt>
                <c:pt idx="4898">
                  <c:v>12/22/16:2</c:v>
                </c:pt>
                <c:pt idx="4899">
                  <c:v>12/22/16:3</c:v>
                </c:pt>
                <c:pt idx="4900">
                  <c:v>12/22/16:4</c:v>
                </c:pt>
                <c:pt idx="4901">
                  <c:v>12/22/16:5</c:v>
                </c:pt>
                <c:pt idx="4902">
                  <c:v>12/22/16:6</c:v>
                </c:pt>
                <c:pt idx="4903">
                  <c:v>12/22/16:7</c:v>
                </c:pt>
                <c:pt idx="4904">
                  <c:v>12/22/16:8</c:v>
                </c:pt>
                <c:pt idx="4905">
                  <c:v>12/22/16:9</c:v>
                </c:pt>
                <c:pt idx="4906">
                  <c:v>12/22/16:10</c:v>
                </c:pt>
                <c:pt idx="4907">
                  <c:v>12/22/16:11</c:v>
                </c:pt>
                <c:pt idx="4908">
                  <c:v>12/22/16:12</c:v>
                </c:pt>
                <c:pt idx="4909">
                  <c:v>12/22/16:13</c:v>
                </c:pt>
                <c:pt idx="4910">
                  <c:v>12/22/16:14</c:v>
                </c:pt>
                <c:pt idx="4911">
                  <c:v>12/22/16:15</c:v>
                </c:pt>
                <c:pt idx="4912">
                  <c:v>12/22/16:16</c:v>
                </c:pt>
                <c:pt idx="4913">
                  <c:v>12/22/16:17</c:v>
                </c:pt>
                <c:pt idx="4914">
                  <c:v>12/22/16:18</c:v>
                </c:pt>
                <c:pt idx="4915">
                  <c:v>12/22/16:19</c:v>
                </c:pt>
                <c:pt idx="4916">
                  <c:v>12/22/16:20</c:v>
                </c:pt>
                <c:pt idx="4917">
                  <c:v>12/22/16:21</c:v>
                </c:pt>
                <c:pt idx="4918">
                  <c:v>12/22/16:22</c:v>
                </c:pt>
                <c:pt idx="4919">
                  <c:v>12/22/16:23</c:v>
                </c:pt>
                <c:pt idx="4920">
                  <c:v>12/23/16:0</c:v>
                </c:pt>
                <c:pt idx="4921">
                  <c:v>12/23/16:1</c:v>
                </c:pt>
                <c:pt idx="4922">
                  <c:v>12/23/16:2</c:v>
                </c:pt>
                <c:pt idx="4923">
                  <c:v>12/23/16:3</c:v>
                </c:pt>
                <c:pt idx="4924">
                  <c:v>12/23/16:4</c:v>
                </c:pt>
                <c:pt idx="4925">
                  <c:v>12/23/16:5</c:v>
                </c:pt>
                <c:pt idx="4926">
                  <c:v>12/23/16:6</c:v>
                </c:pt>
                <c:pt idx="4927">
                  <c:v>12/23/16:7</c:v>
                </c:pt>
                <c:pt idx="4928">
                  <c:v>12/23/16:8</c:v>
                </c:pt>
                <c:pt idx="4929">
                  <c:v>12/23/16:9</c:v>
                </c:pt>
                <c:pt idx="4930">
                  <c:v>12/23/16:10</c:v>
                </c:pt>
                <c:pt idx="4931">
                  <c:v>12/23/16:11</c:v>
                </c:pt>
                <c:pt idx="4932">
                  <c:v>12/23/16:12</c:v>
                </c:pt>
                <c:pt idx="4933">
                  <c:v>12/23/16:13</c:v>
                </c:pt>
                <c:pt idx="4934">
                  <c:v>12/23/16:14</c:v>
                </c:pt>
                <c:pt idx="4935">
                  <c:v>12/23/16:15</c:v>
                </c:pt>
                <c:pt idx="4936">
                  <c:v>12/23/16:16</c:v>
                </c:pt>
                <c:pt idx="4937">
                  <c:v>12/23/16:17</c:v>
                </c:pt>
                <c:pt idx="4938">
                  <c:v>12/23/16:18</c:v>
                </c:pt>
                <c:pt idx="4939">
                  <c:v>12/23/16:19</c:v>
                </c:pt>
                <c:pt idx="4940">
                  <c:v>12/23/16:20</c:v>
                </c:pt>
                <c:pt idx="4941">
                  <c:v>12/23/16:21</c:v>
                </c:pt>
                <c:pt idx="4942">
                  <c:v>12/23/16:22</c:v>
                </c:pt>
                <c:pt idx="4943">
                  <c:v>12/23/16:23</c:v>
                </c:pt>
                <c:pt idx="4944">
                  <c:v>12/24/16:0</c:v>
                </c:pt>
                <c:pt idx="4945">
                  <c:v>12/24/16:1</c:v>
                </c:pt>
                <c:pt idx="4946">
                  <c:v>12/24/16:2</c:v>
                </c:pt>
                <c:pt idx="4947">
                  <c:v>12/24/16:3</c:v>
                </c:pt>
                <c:pt idx="4948">
                  <c:v>12/24/16:4</c:v>
                </c:pt>
                <c:pt idx="4949">
                  <c:v>12/24/16:5</c:v>
                </c:pt>
                <c:pt idx="4950">
                  <c:v>12/24/16:6</c:v>
                </c:pt>
                <c:pt idx="4951">
                  <c:v>12/24/16:7</c:v>
                </c:pt>
                <c:pt idx="4952">
                  <c:v>12/24/16:8</c:v>
                </c:pt>
                <c:pt idx="4953">
                  <c:v>12/24/16:9</c:v>
                </c:pt>
                <c:pt idx="4954">
                  <c:v>12/24/16:10</c:v>
                </c:pt>
                <c:pt idx="4955">
                  <c:v>12/24/16:11</c:v>
                </c:pt>
                <c:pt idx="4956">
                  <c:v>12/24/16:12</c:v>
                </c:pt>
                <c:pt idx="4957">
                  <c:v>12/24/16:13</c:v>
                </c:pt>
                <c:pt idx="4958">
                  <c:v>12/24/16:14</c:v>
                </c:pt>
                <c:pt idx="4959">
                  <c:v>12/24/16:15</c:v>
                </c:pt>
                <c:pt idx="4960">
                  <c:v>12/24/16:16</c:v>
                </c:pt>
                <c:pt idx="4961">
                  <c:v>12/24/16:17</c:v>
                </c:pt>
                <c:pt idx="4962">
                  <c:v>12/24/16:18</c:v>
                </c:pt>
                <c:pt idx="4963">
                  <c:v>12/24/16:19</c:v>
                </c:pt>
                <c:pt idx="4964">
                  <c:v>12/24/16:20</c:v>
                </c:pt>
                <c:pt idx="4965">
                  <c:v>12/24/16:21</c:v>
                </c:pt>
                <c:pt idx="4966">
                  <c:v>12/24/16:22</c:v>
                </c:pt>
                <c:pt idx="4967">
                  <c:v>12/24/16:23</c:v>
                </c:pt>
                <c:pt idx="4968">
                  <c:v>12/25/16:0</c:v>
                </c:pt>
                <c:pt idx="4969">
                  <c:v>12/25/16:1</c:v>
                </c:pt>
                <c:pt idx="4970">
                  <c:v>12/25/16:2</c:v>
                </c:pt>
                <c:pt idx="4971">
                  <c:v>12/25/16:3</c:v>
                </c:pt>
                <c:pt idx="4972">
                  <c:v>12/25/16:4</c:v>
                </c:pt>
                <c:pt idx="4973">
                  <c:v>12/25/16:5</c:v>
                </c:pt>
                <c:pt idx="4974">
                  <c:v>12/25/16:6</c:v>
                </c:pt>
                <c:pt idx="4975">
                  <c:v>12/25/16:7</c:v>
                </c:pt>
                <c:pt idx="4976">
                  <c:v>12/25/16:8</c:v>
                </c:pt>
                <c:pt idx="4977">
                  <c:v>12/25/16:9</c:v>
                </c:pt>
                <c:pt idx="4978">
                  <c:v>12/25/16:10</c:v>
                </c:pt>
                <c:pt idx="4979">
                  <c:v>12/25/16:11</c:v>
                </c:pt>
                <c:pt idx="4980">
                  <c:v>12/25/16:12</c:v>
                </c:pt>
                <c:pt idx="4981">
                  <c:v>12/25/16:13</c:v>
                </c:pt>
                <c:pt idx="4982">
                  <c:v>12/25/16:14</c:v>
                </c:pt>
                <c:pt idx="4983">
                  <c:v>12/25/16:15</c:v>
                </c:pt>
                <c:pt idx="4984">
                  <c:v>12/25/16:16</c:v>
                </c:pt>
                <c:pt idx="4985">
                  <c:v>12/25/16:17</c:v>
                </c:pt>
                <c:pt idx="4986">
                  <c:v>12/25/16:18</c:v>
                </c:pt>
                <c:pt idx="4987">
                  <c:v>12/25/16:19</c:v>
                </c:pt>
                <c:pt idx="4988">
                  <c:v>12/25/16:20</c:v>
                </c:pt>
                <c:pt idx="4989">
                  <c:v>12/25/16:21</c:v>
                </c:pt>
                <c:pt idx="4990">
                  <c:v>12/25/16:22</c:v>
                </c:pt>
                <c:pt idx="4991">
                  <c:v>12/25/16:23</c:v>
                </c:pt>
                <c:pt idx="4992">
                  <c:v>12/26/16:0</c:v>
                </c:pt>
                <c:pt idx="4993">
                  <c:v>12/26/16:1</c:v>
                </c:pt>
                <c:pt idx="4994">
                  <c:v>12/26/16:2</c:v>
                </c:pt>
                <c:pt idx="4995">
                  <c:v>12/26/16:3</c:v>
                </c:pt>
                <c:pt idx="4996">
                  <c:v>12/26/16:4</c:v>
                </c:pt>
                <c:pt idx="4997">
                  <c:v>12/26/16:5</c:v>
                </c:pt>
                <c:pt idx="4998">
                  <c:v>12/26/16:6</c:v>
                </c:pt>
                <c:pt idx="4999">
                  <c:v>12/26/16:7</c:v>
                </c:pt>
                <c:pt idx="5000">
                  <c:v>12/26/16:8</c:v>
                </c:pt>
                <c:pt idx="5001">
                  <c:v>12/26/16:9</c:v>
                </c:pt>
                <c:pt idx="5002">
                  <c:v>12/26/16:10</c:v>
                </c:pt>
                <c:pt idx="5003">
                  <c:v>12/26/16:11</c:v>
                </c:pt>
                <c:pt idx="5004">
                  <c:v>12/26/16:12</c:v>
                </c:pt>
                <c:pt idx="5005">
                  <c:v>12/26/16:13</c:v>
                </c:pt>
                <c:pt idx="5006">
                  <c:v>12/26/16:14</c:v>
                </c:pt>
                <c:pt idx="5007">
                  <c:v>12/26/16:15</c:v>
                </c:pt>
                <c:pt idx="5008">
                  <c:v>12/26/16:16</c:v>
                </c:pt>
                <c:pt idx="5009">
                  <c:v>12/26/16:17</c:v>
                </c:pt>
                <c:pt idx="5010">
                  <c:v>12/26/16:18</c:v>
                </c:pt>
                <c:pt idx="5011">
                  <c:v>12/26/16:19</c:v>
                </c:pt>
                <c:pt idx="5012">
                  <c:v>12/26/16:20</c:v>
                </c:pt>
                <c:pt idx="5013">
                  <c:v>12/26/16:21</c:v>
                </c:pt>
                <c:pt idx="5014">
                  <c:v>12/26/16:22</c:v>
                </c:pt>
                <c:pt idx="5015">
                  <c:v>12/26/16:23</c:v>
                </c:pt>
                <c:pt idx="5016">
                  <c:v>12/27/16:0</c:v>
                </c:pt>
                <c:pt idx="5017">
                  <c:v>12/27/16:1</c:v>
                </c:pt>
                <c:pt idx="5018">
                  <c:v>12/27/16:2</c:v>
                </c:pt>
                <c:pt idx="5019">
                  <c:v>12/27/16:3</c:v>
                </c:pt>
                <c:pt idx="5020">
                  <c:v>12/27/16:4</c:v>
                </c:pt>
                <c:pt idx="5021">
                  <c:v>12/27/16:5</c:v>
                </c:pt>
                <c:pt idx="5022">
                  <c:v>12/27/16:6</c:v>
                </c:pt>
                <c:pt idx="5023">
                  <c:v>12/27/16:7</c:v>
                </c:pt>
                <c:pt idx="5024">
                  <c:v>12/27/16:8</c:v>
                </c:pt>
                <c:pt idx="5025">
                  <c:v>12/27/16:9</c:v>
                </c:pt>
                <c:pt idx="5026">
                  <c:v>12/27/16:10</c:v>
                </c:pt>
                <c:pt idx="5027">
                  <c:v>12/27/16:11</c:v>
                </c:pt>
                <c:pt idx="5028">
                  <c:v>12/27/16:12</c:v>
                </c:pt>
                <c:pt idx="5029">
                  <c:v>12/27/16:13</c:v>
                </c:pt>
                <c:pt idx="5030">
                  <c:v>12/27/16:14</c:v>
                </c:pt>
                <c:pt idx="5031">
                  <c:v>12/27/16:15</c:v>
                </c:pt>
                <c:pt idx="5032">
                  <c:v>12/27/16:16</c:v>
                </c:pt>
                <c:pt idx="5033">
                  <c:v>12/27/16:17</c:v>
                </c:pt>
                <c:pt idx="5034">
                  <c:v>12/27/16:18</c:v>
                </c:pt>
                <c:pt idx="5035">
                  <c:v>12/27/16:19</c:v>
                </c:pt>
                <c:pt idx="5036">
                  <c:v>12/27/16:20</c:v>
                </c:pt>
                <c:pt idx="5037">
                  <c:v>12/27/16:21</c:v>
                </c:pt>
                <c:pt idx="5038">
                  <c:v>12/27/16:22</c:v>
                </c:pt>
                <c:pt idx="5039">
                  <c:v>12/27/16:23</c:v>
                </c:pt>
                <c:pt idx="5040">
                  <c:v>12/28/16:0</c:v>
                </c:pt>
                <c:pt idx="5041">
                  <c:v>12/28/16:1</c:v>
                </c:pt>
                <c:pt idx="5042">
                  <c:v>12/28/16:2</c:v>
                </c:pt>
                <c:pt idx="5043">
                  <c:v>12/28/16:3</c:v>
                </c:pt>
                <c:pt idx="5044">
                  <c:v>12/28/16:4</c:v>
                </c:pt>
                <c:pt idx="5045">
                  <c:v>12/28/16:5</c:v>
                </c:pt>
                <c:pt idx="5046">
                  <c:v>12/28/16:6</c:v>
                </c:pt>
                <c:pt idx="5047">
                  <c:v>12/28/16:7</c:v>
                </c:pt>
                <c:pt idx="5048">
                  <c:v>12/28/16:8</c:v>
                </c:pt>
                <c:pt idx="5049">
                  <c:v>12/28/16:9</c:v>
                </c:pt>
                <c:pt idx="5050">
                  <c:v>12/28/16:10</c:v>
                </c:pt>
                <c:pt idx="5051">
                  <c:v>12/28/16:11</c:v>
                </c:pt>
                <c:pt idx="5052">
                  <c:v>12/28/16:12</c:v>
                </c:pt>
                <c:pt idx="5053">
                  <c:v>12/28/16:13</c:v>
                </c:pt>
                <c:pt idx="5054">
                  <c:v>12/28/16:14</c:v>
                </c:pt>
                <c:pt idx="5055">
                  <c:v>12/28/16:15</c:v>
                </c:pt>
                <c:pt idx="5056">
                  <c:v>12/28/16:16</c:v>
                </c:pt>
                <c:pt idx="5057">
                  <c:v>12/28/16:17</c:v>
                </c:pt>
                <c:pt idx="5058">
                  <c:v>12/28/16:18</c:v>
                </c:pt>
                <c:pt idx="5059">
                  <c:v>12/28/16:19</c:v>
                </c:pt>
                <c:pt idx="5060">
                  <c:v>12/28/16:20</c:v>
                </c:pt>
                <c:pt idx="5061">
                  <c:v>12/28/16:21</c:v>
                </c:pt>
                <c:pt idx="5062">
                  <c:v>12/28/16:22</c:v>
                </c:pt>
                <c:pt idx="5063">
                  <c:v>12/28/16:23</c:v>
                </c:pt>
                <c:pt idx="5064">
                  <c:v>12/29/16:0</c:v>
                </c:pt>
                <c:pt idx="5065">
                  <c:v>12/29/16:1</c:v>
                </c:pt>
                <c:pt idx="5066">
                  <c:v>12/29/16:2</c:v>
                </c:pt>
                <c:pt idx="5067">
                  <c:v>12/29/16:3</c:v>
                </c:pt>
                <c:pt idx="5068">
                  <c:v>12/29/16:4</c:v>
                </c:pt>
                <c:pt idx="5069">
                  <c:v>12/29/16:5</c:v>
                </c:pt>
                <c:pt idx="5070">
                  <c:v>12/29/16:6</c:v>
                </c:pt>
                <c:pt idx="5071">
                  <c:v>12/29/16:7</c:v>
                </c:pt>
                <c:pt idx="5072">
                  <c:v>12/29/16:8</c:v>
                </c:pt>
                <c:pt idx="5073">
                  <c:v>12/29/16:9</c:v>
                </c:pt>
                <c:pt idx="5074">
                  <c:v>12/29/16:10</c:v>
                </c:pt>
                <c:pt idx="5075">
                  <c:v>12/29/16:11</c:v>
                </c:pt>
                <c:pt idx="5076">
                  <c:v>12/29/16:12</c:v>
                </c:pt>
                <c:pt idx="5077">
                  <c:v>12/29/16:13</c:v>
                </c:pt>
                <c:pt idx="5078">
                  <c:v>12/29/16:14</c:v>
                </c:pt>
                <c:pt idx="5079">
                  <c:v>12/29/16:15</c:v>
                </c:pt>
                <c:pt idx="5080">
                  <c:v>12/29/16:16</c:v>
                </c:pt>
                <c:pt idx="5081">
                  <c:v>12/29/16:17</c:v>
                </c:pt>
                <c:pt idx="5082">
                  <c:v>12/29/16:18</c:v>
                </c:pt>
                <c:pt idx="5083">
                  <c:v>12/29/16:19</c:v>
                </c:pt>
                <c:pt idx="5084">
                  <c:v>12/29/16:20</c:v>
                </c:pt>
                <c:pt idx="5085">
                  <c:v>12/29/16:21</c:v>
                </c:pt>
                <c:pt idx="5086">
                  <c:v>12/29/16:22</c:v>
                </c:pt>
                <c:pt idx="5087">
                  <c:v>12/29/16:23</c:v>
                </c:pt>
                <c:pt idx="5088">
                  <c:v>12/30/16:0</c:v>
                </c:pt>
                <c:pt idx="5089">
                  <c:v>12/30/16:1</c:v>
                </c:pt>
                <c:pt idx="5090">
                  <c:v>12/30/16:2</c:v>
                </c:pt>
                <c:pt idx="5091">
                  <c:v>12/30/16:3</c:v>
                </c:pt>
                <c:pt idx="5092">
                  <c:v>12/30/16:4</c:v>
                </c:pt>
                <c:pt idx="5093">
                  <c:v>12/30/16:5</c:v>
                </c:pt>
                <c:pt idx="5094">
                  <c:v>12/30/16:6</c:v>
                </c:pt>
                <c:pt idx="5095">
                  <c:v>12/30/16:7</c:v>
                </c:pt>
                <c:pt idx="5096">
                  <c:v>12/30/16:8</c:v>
                </c:pt>
                <c:pt idx="5097">
                  <c:v>12/30/16:9</c:v>
                </c:pt>
                <c:pt idx="5098">
                  <c:v>12/30/16:10</c:v>
                </c:pt>
                <c:pt idx="5099">
                  <c:v>12/30/16:11</c:v>
                </c:pt>
                <c:pt idx="5100">
                  <c:v>12/30/16:12</c:v>
                </c:pt>
                <c:pt idx="5101">
                  <c:v>12/30/16:13</c:v>
                </c:pt>
                <c:pt idx="5102">
                  <c:v>12/30/16:14</c:v>
                </c:pt>
                <c:pt idx="5103">
                  <c:v>12/30/16:15</c:v>
                </c:pt>
                <c:pt idx="5104">
                  <c:v>12/30/16:16</c:v>
                </c:pt>
                <c:pt idx="5105">
                  <c:v>12/30/16:17</c:v>
                </c:pt>
                <c:pt idx="5106">
                  <c:v>12/30/16:18</c:v>
                </c:pt>
                <c:pt idx="5107">
                  <c:v>12/30/16:19</c:v>
                </c:pt>
                <c:pt idx="5108">
                  <c:v>12/30/16:20</c:v>
                </c:pt>
                <c:pt idx="5109">
                  <c:v>12/30/16:21</c:v>
                </c:pt>
                <c:pt idx="5110">
                  <c:v>12/30/16:22</c:v>
                </c:pt>
                <c:pt idx="5111">
                  <c:v>12/30/16:23</c:v>
                </c:pt>
                <c:pt idx="5112">
                  <c:v>12/31/16:0</c:v>
                </c:pt>
                <c:pt idx="5113">
                  <c:v>12/31/16:1</c:v>
                </c:pt>
                <c:pt idx="5114">
                  <c:v>12/31/16:2</c:v>
                </c:pt>
                <c:pt idx="5115">
                  <c:v>12/31/16:3</c:v>
                </c:pt>
                <c:pt idx="5116">
                  <c:v>12/31/16:4</c:v>
                </c:pt>
                <c:pt idx="5117">
                  <c:v>12/31/16:5</c:v>
                </c:pt>
                <c:pt idx="5118">
                  <c:v>12/31/16:6</c:v>
                </c:pt>
                <c:pt idx="5119">
                  <c:v>12/31/16:7</c:v>
                </c:pt>
                <c:pt idx="5120">
                  <c:v>12/31/16:8</c:v>
                </c:pt>
                <c:pt idx="5121">
                  <c:v>12/31/16:9</c:v>
                </c:pt>
                <c:pt idx="5122">
                  <c:v>12/31/16:10</c:v>
                </c:pt>
                <c:pt idx="5123">
                  <c:v>12/31/16:11</c:v>
                </c:pt>
                <c:pt idx="5124">
                  <c:v>12/31/16:12</c:v>
                </c:pt>
                <c:pt idx="5125">
                  <c:v>12/31/16:13</c:v>
                </c:pt>
                <c:pt idx="5126">
                  <c:v>12/31/16:14</c:v>
                </c:pt>
                <c:pt idx="5127">
                  <c:v>12/31/16:15</c:v>
                </c:pt>
                <c:pt idx="5128">
                  <c:v>12/31/16:16</c:v>
                </c:pt>
                <c:pt idx="5129">
                  <c:v>12/31/16:17</c:v>
                </c:pt>
                <c:pt idx="5130">
                  <c:v>12/31/16:18</c:v>
                </c:pt>
                <c:pt idx="5131">
                  <c:v>12/31/16:19</c:v>
                </c:pt>
                <c:pt idx="5132">
                  <c:v>12/31/16:20</c:v>
                </c:pt>
                <c:pt idx="5133">
                  <c:v>12/31/16:21</c:v>
                </c:pt>
                <c:pt idx="5134">
                  <c:v>12/31/16:22</c:v>
                </c:pt>
                <c:pt idx="5135">
                  <c:v>12/31/16:23</c:v>
                </c:pt>
                <c:pt idx="5136">
                  <c:v>01/01/17:0</c:v>
                </c:pt>
                <c:pt idx="5137">
                  <c:v>01/01/17:1</c:v>
                </c:pt>
                <c:pt idx="5138">
                  <c:v>01/01/17:2</c:v>
                </c:pt>
                <c:pt idx="5139">
                  <c:v>01/01/17:3</c:v>
                </c:pt>
                <c:pt idx="5140">
                  <c:v>01/01/17:4</c:v>
                </c:pt>
                <c:pt idx="5141">
                  <c:v>01/01/17:5</c:v>
                </c:pt>
                <c:pt idx="5142">
                  <c:v>01/01/17:6</c:v>
                </c:pt>
                <c:pt idx="5143">
                  <c:v>01/01/17:7</c:v>
                </c:pt>
                <c:pt idx="5144">
                  <c:v>01/01/17:8</c:v>
                </c:pt>
                <c:pt idx="5145">
                  <c:v>01/01/17:9</c:v>
                </c:pt>
                <c:pt idx="5146">
                  <c:v>01/01/17:10</c:v>
                </c:pt>
                <c:pt idx="5147">
                  <c:v>01/01/17:11</c:v>
                </c:pt>
                <c:pt idx="5148">
                  <c:v>01/01/17:12</c:v>
                </c:pt>
                <c:pt idx="5149">
                  <c:v>01/01/17:13</c:v>
                </c:pt>
                <c:pt idx="5150">
                  <c:v>01/01/17:14</c:v>
                </c:pt>
                <c:pt idx="5151">
                  <c:v>01/01/17:15</c:v>
                </c:pt>
                <c:pt idx="5152">
                  <c:v>01/01/17:16</c:v>
                </c:pt>
                <c:pt idx="5153">
                  <c:v>01/01/17:17</c:v>
                </c:pt>
                <c:pt idx="5154">
                  <c:v>01/01/17:18</c:v>
                </c:pt>
                <c:pt idx="5155">
                  <c:v>01/01/17:19</c:v>
                </c:pt>
                <c:pt idx="5156">
                  <c:v>01/01/17:20</c:v>
                </c:pt>
                <c:pt idx="5157">
                  <c:v>01/01/17:21</c:v>
                </c:pt>
                <c:pt idx="5158">
                  <c:v>01/01/17:22</c:v>
                </c:pt>
                <c:pt idx="5159">
                  <c:v>01/01/17:23</c:v>
                </c:pt>
                <c:pt idx="5160">
                  <c:v>01/02/17:0</c:v>
                </c:pt>
                <c:pt idx="5161">
                  <c:v>01/02/17:1</c:v>
                </c:pt>
                <c:pt idx="5162">
                  <c:v>01/02/17:2</c:v>
                </c:pt>
                <c:pt idx="5163">
                  <c:v>01/02/17:3</c:v>
                </c:pt>
                <c:pt idx="5164">
                  <c:v>01/02/17:4</c:v>
                </c:pt>
                <c:pt idx="5165">
                  <c:v>01/02/17:5</c:v>
                </c:pt>
                <c:pt idx="5166">
                  <c:v>01/02/17:6</c:v>
                </c:pt>
                <c:pt idx="5167">
                  <c:v>01/02/17:7</c:v>
                </c:pt>
                <c:pt idx="5168">
                  <c:v>01/02/17:8</c:v>
                </c:pt>
                <c:pt idx="5169">
                  <c:v>01/02/17:9</c:v>
                </c:pt>
                <c:pt idx="5170">
                  <c:v>01/02/17:10</c:v>
                </c:pt>
                <c:pt idx="5171">
                  <c:v>01/02/17:11</c:v>
                </c:pt>
                <c:pt idx="5172">
                  <c:v>01/02/17:12</c:v>
                </c:pt>
                <c:pt idx="5173">
                  <c:v>01/02/17:13</c:v>
                </c:pt>
                <c:pt idx="5174">
                  <c:v>01/02/17:14</c:v>
                </c:pt>
                <c:pt idx="5175">
                  <c:v>01/02/17:15</c:v>
                </c:pt>
                <c:pt idx="5176">
                  <c:v>01/02/17:16</c:v>
                </c:pt>
                <c:pt idx="5177">
                  <c:v>01/02/17:17</c:v>
                </c:pt>
                <c:pt idx="5178">
                  <c:v>01/02/17:18</c:v>
                </c:pt>
                <c:pt idx="5179">
                  <c:v>01/02/17:19</c:v>
                </c:pt>
                <c:pt idx="5180">
                  <c:v>01/02/17:20</c:v>
                </c:pt>
                <c:pt idx="5181">
                  <c:v>01/02/17:21</c:v>
                </c:pt>
                <c:pt idx="5182">
                  <c:v>01/02/17:22</c:v>
                </c:pt>
                <c:pt idx="5183">
                  <c:v>01/02/17:23</c:v>
                </c:pt>
                <c:pt idx="5184">
                  <c:v>01/03/17:0</c:v>
                </c:pt>
                <c:pt idx="5185">
                  <c:v>01/03/17:1</c:v>
                </c:pt>
                <c:pt idx="5186">
                  <c:v>01/03/17:2</c:v>
                </c:pt>
                <c:pt idx="5187">
                  <c:v>01/03/17:3</c:v>
                </c:pt>
                <c:pt idx="5188">
                  <c:v>01/03/17:4</c:v>
                </c:pt>
                <c:pt idx="5189">
                  <c:v>01/03/17:5</c:v>
                </c:pt>
                <c:pt idx="5190">
                  <c:v>01/03/17:6</c:v>
                </c:pt>
                <c:pt idx="5191">
                  <c:v>01/03/17:7</c:v>
                </c:pt>
                <c:pt idx="5192">
                  <c:v>01/03/17:8</c:v>
                </c:pt>
                <c:pt idx="5193">
                  <c:v>01/03/17:9</c:v>
                </c:pt>
                <c:pt idx="5194">
                  <c:v>01/03/17:10</c:v>
                </c:pt>
                <c:pt idx="5195">
                  <c:v>01/03/17:11</c:v>
                </c:pt>
                <c:pt idx="5196">
                  <c:v>01/03/17:12</c:v>
                </c:pt>
                <c:pt idx="5197">
                  <c:v>01/03/17:13</c:v>
                </c:pt>
                <c:pt idx="5198">
                  <c:v>01/03/17:14</c:v>
                </c:pt>
                <c:pt idx="5199">
                  <c:v>01/03/17:15</c:v>
                </c:pt>
                <c:pt idx="5200">
                  <c:v>01/03/17:16</c:v>
                </c:pt>
                <c:pt idx="5201">
                  <c:v>01/03/17:17</c:v>
                </c:pt>
                <c:pt idx="5202">
                  <c:v>01/03/17:18</c:v>
                </c:pt>
                <c:pt idx="5203">
                  <c:v>01/03/17:19</c:v>
                </c:pt>
                <c:pt idx="5204">
                  <c:v>01/03/17:20</c:v>
                </c:pt>
                <c:pt idx="5205">
                  <c:v>01/03/17:21</c:v>
                </c:pt>
                <c:pt idx="5206">
                  <c:v>01/03/17:22</c:v>
                </c:pt>
                <c:pt idx="5207">
                  <c:v>01/03/17:23</c:v>
                </c:pt>
                <c:pt idx="5208">
                  <c:v>01/04/17:0</c:v>
                </c:pt>
                <c:pt idx="5209">
                  <c:v>01/04/17:1</c:v>
                </c:pt>
                <c:pt idx="5210">
                  <c:v>01/04/17:2</c:v>
                </c:pt>
                <c:pt idx="5211">
                  <c:v>01/04/17:3</c:v>
                </c:pt>
                <c:pt idx="5212">
                  <c:v>01/04/17:4</c:v>
                </c:pt>
                <c:pt idx="5213">
                  <c:v>01/04/17:5</c:v>
                </c:pt>
                <c:pt idx="5214">
                  <c:v>01/04/17:6</c:v>
                </c:pt>
                <c:pt idx="5215">
                  <c:v>01/04/17:7</c:v>
                </c:pt>
                <c:pt idx="5216">
                  <c:v>01/04/17:8</c:v>
                </c:pt>
                <c:pt idx="5217">
                  <c:v>01/04/17:9</c:v>
                </c:pt>
                <c:pt idx="5218">
                  <c:v>01/04/17:10</c:v>
                </c:pt>
                <c:pt idx="5219">
                  <c:v>01/04/17:11</c:v>
                </c:pt>
                <c:pt idx="5220">
                  <c:v>01/04/17:12</c:v>
                </c:pt>
                <c:pt idx="5221">
                  <c:v>01/04/17:13</c:v>
                </c:pt>
                <c:pt idx="5222">
                  <c:v>01/04/17:14</c:v>
                </c:pt>
                <c:pt idx="5223">
                  <c:v>01/04/17:15</c:v>
                </c:pt>
                <c:pt idx="5224">
                  <c:v>01/04/17:16</c:v>
                </c:pt>
                <c:pt idx="5225">
                  <c:v>01/04/17:17</c:v>
                </c:pt>
                <c:pt idx="5226">
                  <c:v>01/04/17:18</c:v>
                </c:pt>
                <c:pt idx="5227">
                  <c:v>01/04/17:19</c:v>
                </c:pt>
                <c:pt idx="5228">
                  <c:v>01/04/17:20</c:v>
                </c:pt>
                <c:pt idx="5229">
                  <c:v>01/04/17:21</c:v>
                </c:pt>
                <c:pt idx="5230">
                  <c:v>01/04/17:22</c:v>
                </c:pt>
                <c:pt idx="5231">
                  <c:v>01/04/17:23</c:v>
                </c:pt>
                <c:pt idx="5232">
                  <c:v>01/05/17:0</c:v>
                </c:pt>
                <c:pt idx="5233">
                  <c:v>01/05/17:1</c:v>
                </c:pt>
                <c:pt idx="5234">
                  <c:v>01/05/17:2</c:v>
                </c:pt>
                <c:pt idx="5235">
                  <c:v>01/05/17:3</c:v>
                </c:pt>
                <c:pt idx="5236">
                  <c:v>01/05/17:4</c:v>
                </c:pt>
                <c:pt idx="5237">
                  <c:v>01/05/17:5</c:v>
                </c:pt>
                <c:pt idx="5238">
                  <c:v>01/05/17:6</c:v>
                </c:pt>
                <c:pt idx="5239">
                  <c:v>01/05/17:7</c:v>
                </c:pt>
                <c:pt idx="5240">
                  <c:v>01/05/17:8</c:v>
                </c:pt>
                <c:pt idx="5241">
                  <c:v>01/05/17:9</c:v>
                </c:pt>
                <c:pt idx="5242">
                  <c:v>01/05/17:10</c:v>
                </c:pt>
                <c:pt idx="5243">
                  <c:v>01/05/17:11</c:v>
                </c:pt>
                <c:pt idx="5244">
                  <c:v>01/05/17:12</c:v>
                </c:pt>
                <c:pt idx="5245">
                  <c:v>01/05/17:13</c:v>
                </c:pt>
                <c:pt idx="5246">
                  <c:v>01/05/17:14</c:v>
                </c:pt>
                <c:pt idx="5247">
                  <c:v>01/05/17:15</c:v>
                </c:pt>
                <c:pt idx="5248">
                  <c:v>01/05/17:16</c:v>
                </c:pt>
                <c:pt idx="5249">
                  <c:v>01/05/17:17</c:v>
                </c:pt>
                <c:pt idx="5250">
                  <c:v>01/05/17:18</c:v>
                </c:pt>
                <c:pt idx="5251">
                  <c:v>01/05/17:19</c:v>
                </c:pt>
                <c:pt idx="5252">
                  <c:v>01/05/17:20</c:v>
                </c:pt>
                <c:pt idx="5253">
                  <c:v>01/05/17:21</c:v>
                </c:pt>
                <c:pt idx="5254">
                  <c:v>01/05/17:22</c:v>
                </c:pt>
                <c:pt idx="5255">
                  <c:v>01/05/17:23</c:v>
                </c:pt>
                <c:pt idx="5256">
                  <c:v>01/06/17:0</c:v>
                </c:pt>
                <c:pt idx="5257">
                  <c:v>01/06/17:1</c:v>
                </c:pt>
                <c:pt idx="5258">
                  <c:v>01/06/17:2</c:v>
                </c:pt>
                <c:pt idx="5259">
                  <c:v>01/06/17:3</c:v>
                </c:pt>
                <c:pt idx="5260">
                  <c:v>01/06/17:4</c:v>
                </c:pt>
                <c:pt idx="5261">
                  <c:v>01/06/17:5</c:v>
                </c:pt>
                <c:pt idx="5262">
                  <c:v>01/06/17:6</c:v>
                </c:pt>
                <c:pt idx="5263">
                  <c:v>01/06/17:7</c:v>
                </c:pt>
                <c:pt idx="5264">
                  <c:v>01/06/17:8</c:v>
                </c:pt>
                <c:pt idx="5265">
                  <c:v>01/06/17:9</c:v>
                </c:pt>
                <c:pt idx="5266">
                  <c:v>01/06/17:10</c:v>
                </c:pt>
                <c:pt idx="5267">
                  <c:v>01/06/17:11</c:v>
                </c:pt>
                <c:pt idx="5268">
                  <c:v>01/06/17:12</c:v>
                </c:pt>
                <c:pt idx="5269">
                  <c:v>01/06/17:13</c:v>
                </c:pt>
                <c:pt idx="5270">
                  <c:v>01/06/17:14</c:v>
                </c:pt>
                <c:pt idx="5271">
                  <c:v>01/06/17:15</c:v>
                </c:pt>
                <c:pt idx="5272">
                  <c:v>01/06/17:16</c:v>
                </c:pt>
                <c:pt idx="5273">
                  <c:v>01/06/17:17</c:v>
                </c:pt>
                <c:pt idx="5274">
                  <c:v>01/06/17:18</c:v>
                </c:pt>
                <c:pt idx="5275">
                  <c:v>01/06/17:19</c:v>
                </c:pt>
                <c:pt idx="5276">
                  <c:v>01/06/17:20</c:v>
                </c:pt>
                <c:pt idx="5277">
                  <c:v>01/06/17:21</c:v>
                </c:pt>
                <c:pt idx="5278">
                  <c:v>01/06/17:22</c:v>
                </c:pt>
                <c:pt idx="5279">
                  <c:v>01/06/17:23</c:v>
                </c:pt>
                <c:pt idx="5280">
                  <c:v>01/07/17:0</c:v>
                </c:pt>
                <c:pt idx="5281">
                  <c:v>01/07/17:1</c:v>
                </c:pt>
                <c:pt idx="5282">
                  <c:v>01/07/17:2</c:v>
                </c:pt>
                <c:pt idx="5283">
                  <c:v>01/07/17:3</c:v>
                </c:pt>
                <c:pt idx="5284">
                  <c:v>01/07/17:4</c:v>
                </c:pt>
                <c:pt idx="5285">
                  <c:v>01/07/17:5</c:v>
                </c:pt>
                <c:pt idx="5286">
                  <c:v>01/07/17:6</c:v>
                </c:pt>
                <c:pt idx="5287">
                  <c:v>01/07/17:7</c:v>
                </c:pt>
                <c:pt idx="5288">
                  <c:v>01/07/17:8</c:v>
                </c:pt>
                <c:pt idx="5289">
                  <c:v>01/07/17:9</c:v>
                </c:pt>
                <c:pt idx="5290">
                  <c:v>01/07/17:10</c:v>
                </c:pt>
                <c:pt idx="5291">
                  <c:v>01/07/17:11</c:v>
                </c:pt>
                <c:pt idx="5292">
                  <c:v>01/07/17:12</c:v>
                </c:pt>
                <c:pt idx="5293">
                  <c:v>01/07/17:13</c:v>
                </c:pt>
                <c:pt idx="5294">
                  <c:v>01/07/17:14</c:v>
                </c:pt>
                <c:pt idx="5295">
                  <c:v>01/07/17:15</c:v>
                </c:pt>
                <c:pt idx="5296">
                  <c:v>01/07/17:16</c:v>
                </c:pt>
                <c:pt idx="5297">
                  <c:v>01/07/17:17</c:v>
                </c:pt>
                <c:pt idx="5298">
                  <c:v>01/07/17:18</c:v>
                </c:pt>
                <c:pt idx="5299">
                  <c:v>01/07/17:19</c:v>
                </c:pt>
                <c:pt idx="5300">
                  <c:v>01/07/17:20</c:v>
                </c:pt>
                <c:pt idx="5301">
                  <c:v>01/07/17:21</c:v>
                </c:pt>
                <c:pt idx="5302">
                  <c:v>01/07/17:22</c:v>
                </c:pt>
                <c:pt idx="5303">
                  <c:v>01/07/17:23</c:v>
                </c:pt>
                <c:pt idx="5304">
                  <c:v>01/08/17:0</c:v>
                </c:pt>
                <c:pt idx="5305">
                  <c:v>01/08/17:1</c:v>
                </c:pt>
                <c:pt idx="5306">
                  <c:v>01/08/17:2</c:v>
                </c:pt>
                <c:pt idx="5307">
                  <c:v>01/08/17:3</c:v>
                </c:pt>
                <c:pt idx="5308">
                  <c:v>01/08/17:4</c:v>
                </c:pt>
                <c:pt idx="5309">
                  <c:v>01/08/17:5</c:v>
                </c:pt>
                <c:pt idx="5310">
                  <c:v>01/08/17:6</c:v>
                </c:pt>
                <c:pt idx="5311">
                  <c:v>01/08/17:7</c:v>
                </c:pt>
                <c:pt idx="5312">
                  <c:v>01/08/17:8</c:v>
                </c:pt>
                <c:pt idx="5313">
                  <c:v>01/08/17:9</c:v>
                </c:pt>
                <c:pt idx="5314">
                  <c:v>01/08/17:10</c:v>
                </c:pt>
                <c:pt idx="5315">
                  <c:v>01/08/17:11</c:v>
                </c:pt>
                <c:pt idx="5316">
                  <c:v>01/08/17:12</c:v>
                </c:pt>
                <c:pt idx="5317">
                  <c:v>01/08/17:13</c:v>
                </c:pt>
                <c:pt idx="5318">
                  <c:v>01/08/17:14</c:v>
                </c:pt>
                <c:pt idx="5319">
                  <c:v>01/08/17:15</c:v>
                </c:pt>
                <c:pt idx="5320">
                  <c:v>01/08/17:16</c:v>
                </c:pt>
                <c:pt idx="5321">
                  <c:v>01/08/17:17</c:v>
                </c:pt>
                <c:pt idx="5322">
                  <c:v>01/08/17:18</c:v>
                </c:pt>
                <c:pt idx="5323">
                  <c:v>01/08/17:19</c:v>
                </c:pt>
                <c:pt idx="5324">
                  <c:v>01/08/17:20</c:v>
                </c:pt>
                <c:pt idx="5325">
                  <c:v>01/08/17:21</c:v>
                </c:pt>
                <c:pt idx="5326">
                  <c:v>01/08/17:22</c:v>
                </c:pt>
                <c:pt idx="5327">
                  <c:v>01/08/17:23</c:v>
                </c:pt>
                <c:pt idx="5328">
                  <c:v>01/09/17:0</c:v>
                </c:pt>
                <c:pt idx="5329">
                  <c:v>01/09/17:1</c:v>
                </c:pt>
                <c:pt idx="5330">
                  <c:v>01/09/17:2</c:v>
                </c:pt>
                <c:pt idx="5331">
                  <c:v>01/09/17:3</c:v>
                </c:pt>
                <c:pt idx="5332">
                  <c:v>01/09/17:4</c:v>
                </c:pt>
                <c:pt idx="5333">
                  <c:v>01/09/17:5</c:v>
                </c:pt>
                <c:pt idx="5334">
                  <c:v>01/09/17:6</c:v>
                </c:pt>
                <c:pt idx="5335">
                  <c:v>01/09/17:7</c:v>
                </c:pt>
                <c:pt idx="5336">
                  <c:v>01/09/17:8</c:v>
                </c:pt>
                <c:pt idx="5337">
                  <c:v>01/09/17:9</c:v>
                </c:pt>
                <c:pt idx="5338">
                  <c:v>01/09/17:10</c:v>
                </c:pt>
                <c:pt idx="5339">
                  <c:v>01/09/17:11</c:v>
                </c:pt>
                <c:pt idx="5340">
                  <c:v>01/09/17:12</c:v>
                </c:pt>
                <c:pt idx="5341">
                  <c:v>01/09/17:13</c:v>
                </c:pt>
                <c:pt idx="5342">
                  <c:v>01/09/17:14</c:v>
                </c:pt>
                <c:pt idx="5343">
                  <c:v>01/09/17:15</c:v>
                </c:pt>
                <c:pt idx="5344">
                  <c:v>01/09/17:16</c:v>
                </c:pt>
                <c:pt idx="5345">
                  <c:v>01/09/17:17</c:v>
                </c:pt>
                <c:pt idx="5346">
                  <c:v>01/09/17:18</c:v>
                </c:pt>
                <c:pt idx="5347">
                  <c:v>01/09/17:19</c:v>
                </c:pt>
                <c:pt idx="5348">
                  <c:v>01/09/17:20</c:v>
                </c:pt>
                <c:pt idx="5349">
                  <c:v>01/09/17:21</c:v>
                </c:pt>
                <c:pt idx="5350">
                  <c:v>01/09/17:22</c:v>
                </c:pt>
                <c:pt idx="5351">
                  <c:v>01/09/17:23</c:v>
                </c:pt>
                <c:pt idx="5352">
                  <c:v>01/10/17:0</c:v>
                </c:pt>
                <c:pt idx="5353">
                  <c:v>01/10/17:1</c:v>
                </c:pt>
                <c:pt idx="5354">
                  <c:v>01/10/17:2</c:v>
                </c:pt>
                <c:pt idx="5355">
                  <c:v>01/10/17:3</c:v>
                </c:pt>
                <c:pt idx="5356">
                  <c:v>01/10/17:4</c:v>
                </c:pt>
                <c:pt idx="5357">
                  <c:v>01/10/17:5</c:v>
                </c:pt>
                <c:pt idx="5358">
                  <c:v>01/10/17:6</c:v>
                </c:pt>
                <c:pt idx="5359">
                  <c:v>01/10/17:7</c:v>
                </c:pt>
                <c:pt idx="5360">
                  <c:v>01/10/17:8</c:v>
                </c:pt>
                <c:pt idx="5361">
                  <c:v>01/10/17:9</c:v>
                </c:pt>
                <c:pt idx="5362">
                  <c:v>01/10/17:10</c:v>
                </c:pt>
                <c:pt idx="5363">
                  <c:v>01/10/17:11</c:v>
                </c:pt>
                <c:pt idx="5364">
                  <c:v>01/10/17:12</c:v>
                </c:pt>
                <c:pt idx="5365">
                  <c:v>01/10/17:13</c:v>
                </c:pt>
                <c:pt idx="5366">
                  <c:v>01/10/17:14</c:v>
                </c:pt>
                <c:pt idx="5367">
                  <c:v>01/10/17:15</c:v>
                </c:pt>
                <c:pt idx="5368">
                  <c:v>01/10/17:16</c:v>
                </c:pt>
                <c:pt idx="5369">
                  <c:v>01/10/17:17</c:v>
                </c:pt>
                <c:pt idx="5370">
                  <c:v>01/10/17:18</c:v>
                </c:pt>
                <c:pt idx="5371">
                  <c:v>01/10/17:19</c:v>
                </c:pt>
                <c:pt idx="5372">
                  <c:v>01/10/17:20</c:v>
                </c:pt>
                <c:pt idx="5373">
                  <c:v>01/10/17:21</c:v>
                </c:pt>
                <c:pt idx="5374">
                  <c:v>01/10/17:22</c:v>
                </c:pt>
                <c:pt idx="5375">
                  <c:v>01/10/17:23</c:v>
                </c:pt>
                <c:pt idx="5376">
                  <c:v>01/11/17:0</c:v>
                </c:pt>
                <c:pt idx="5377">
                  <c:v>01/11/17:1</c:v>
                </c:pt>
                <c:pt idx="5378">
                  <c:v>01/11/17:2</c:v>
                </c:pt>
                <c:pt idx="5379">
                  <c:v>01/11/17:3</c:v>
                </c:pt>
                <c:pt idx="5380">
                  <c:v>01/11/17:4</c:v>
                </c:pt>
                <c:pt idx="5381">
                  <c:v>01/11/17:5</c:v>
                </c:pt>
                <c:pt idx="5382">
                  <c:v>01/11/17:6</c:v>
                </c:pt>
                <c:pt idx="5383">
                  <c:v>01/11/17:7</c:v>
                </c:pt>
                <c:pt idx="5384">
                  <c:v>01/11/17:8</c:v>
                </c:pt>
                <c:pt idx="5385">
                  <c:v>01/11/17:9</c:v>
                </c:pt>
                <c:pt idx="5386">
                  <c:v>01/11/17:10</c:v>
                </c:pt>
                <c:pt idx="5387">
                  <c:v>01/11/17:11</c:v>
                </c:pt>
                <c:pt idx="5388">
                  <c:v>01/11/17:12</c:v>
                </c:pt>
                <c:pt idx="5389">
                  <c:v>01/11/17:13</c:v>
                </c:pt>
                <c:pt idx="5390">
                  <c:v>01/11/17:14</c:v>
                </c:pt>
                <c:pt idx="5391">
                  <c:v>01/11/17:15</c:v>
                </c:pt>
                <c:pt idx="5392">
                  <c:v>01/11/17:16</c:v>
                </c:pt>
                <c:pt idx="5393">
                  <c:v>01/11/17:17</c:v>
                </c:pt>
                <c:pt idx="5394">
                  <c:v>01/11/17:18</c:v>
                </c:pt>
                <c:pt idx="5395">
                  <c:v>01/11/17:19</c:v>
                </c:pt>
                <c:pt idx="5396">
                  <c:v>01/11/17:20</c:v>
                </c:pt>
                <c:pt idx="5397">
                  <c:v>01/11/17:21</c:v>
                </c:pt>
                <c:pt idx="5398">
                  <c:v>01/11/17:22</c:v>
                </c:pt>
                <c:pt idx="5399">
                  <c:v>01/11/17:23</c:v>
                </c:pt>
                <c:pt idx="5400">
                  <c:v>01/12/17:0</c:v>
                </c:pt>
                <c:pt idx="5401">
                  <c:v>01/12/17:1</c:v>
                </c:pt>
                <c:pt idx="5402">
                  <c:v>01/12/17:2</c:v>
                </c:pt>
                <c:pt idx="5403">
                  <c:v>01/12/17:3</c:v>
                </c:pt>
                <c:pt idx="5404">
                  <c:v>01/12/17:4</c:v>
                </c:pt>
                <c:pt idx="5405">
                  <c:v>01/12/17:5</c:v>
                </c:pt>
                <c:pt idx="5406">
                  <c:v>01/12/17:6</c:v>
                </c:pt>
                <c:pt idx="5407">
                  <c:v>01/12/17:7</c:v>
                </c:pt>
                <c:pt idx="5408">
                  <c:v>01/12/17:8</c:v>
                </c:pt>
                <c:pt idx="5409">
                  <c:v>01/12/17:9</c:v>
                </c:pt>
                <c:pt idx="5410">
                  <c:v>01/12/17:10</c:v>
                </c:pt>
                <c:pt idx="5411">
                  <c:v>01/12/17:11</c:v>
                </c:pt>
                <c:pt idx="5412">
                  <c:v>01/12/17:12</c:v>
                </c:pt>
                <c:pt idx="5413">
                  <c:v>01/12/17:13</c:v>
                </c:pt>
                <c:pt idx="5414">
                  <c:v>01/12/17:14</c:v>
                </c:pt>
                <c:pt idx="5415">
                  <c:v>01/12/17:15</c:v>
                </c:pt>
                <c:pt idx="5416">
                  <c:v>01/12/17:16</c:v>
                </c:pt>
                <c:pt idx="5417">
                  <c:v>01/12/17:17</c:v>
                </c:pt>
                <c:pt idx="5418">
                  <c:v>01/12/17:18</c:v>
                </c:pt>
                <c:pt idx="5419">
                  <c:v>01/12/17:19</c:v>
                </c:pt>
                <c:pt idx="5420">
                  <c:v>01/12/17:20</c:v>
                </c:pt>
                <c:pt idx="5421">
                  <c:v>01/12/17:21</c:v>
                </c:pt>
                <c:pt idx="5422">
                  <c:v>01/12/17:22</c:v>
                </c:pt>
                <c:pt idx="5423">
                  <c:v>01/12/17:23</c:v>
                </c:pt>
                <c:pt idx="5424">
                  <c:v>01/13/17:0</c:v>
                </c:pt>
                <c:pt idx="5425">
                  <c:v>01/13/17:1</c:v>
                </c:pt>
                <c:pt idx="5426">
                  <c:v>01/13/17:2</c:v>
                </c:pt>
                <c:pt idx="5427">
                  <c:v>01/13/17:3</c:v>
                </c:pt>
                <c:pt idx="5428">
                  <c:v>01/13/17:4</c:v>
                </c:pt>
                <c:pt idx="5429">
                  <c:v>01/13/17:5</c:v>
                </c:pt>
                <c:pt idx="5430">
                  <c:v>01/13/17:6</c:v>
                </c:pt>
                <c:pt idx="5431">
                  <c:v>01/13/17:7</c:v>
                </c:pt>
                <c:pt idx="5432">
                  <c:v>01/13/17:8</c:v>
                </c:pt>
                <c:pt idx="5433">
                  <c:v>01/13/17:9</c:v>
                </c:pt>
                <c:pt idx="5434">
                  <c:v>01/13/17:10</c:v>
                </c:pt>
                <c:pt idx="5435">
                  <c:v>01/13/17:11</c:v>
                </c:pt>
                <c:pt idx="5436">
                  <c:v>01/13/17:12</c:v>
                </c:pt>
                <c:pt idx="5437">
                  <c:v>01/13/17:13</c:v>
                </c:pt>
                <c:pt idx="5438">
                  <c:v>01/13/17:14</c:v>
                </c:pt>
                <c:pt idx="5439">
                  <c:v>01/13/17:15</c:v>
                </c:pt>
                <c:pt idx="5440">
                  <c:v>01/13/17:16</c:v>
                </c:pt>
                <c:pt idx="5441">
                  <c:v>01/13/17:17</c:v>
                </c:pt>
                <c:pt idx="5442">
                  <c:v>01/13/17:18</c:v>
                </c:pt>
                <c:pt idx="5443">
                  <c:v>01/13/17:19</c:v>
                </c:pt>
                <c:pt idx="5444">
                  <c:v>01/13/17:20</c:v>
                </c:pt>
                <c:pt idx="5445">
                  <c:v>01/13/17:21</c:v>
                </c:pt>
                <c:pt idx="5446">
                  <c:v>01/13/17:22</c:v>
                </c:pt>
                <c:pt idx="5447">
                  <c:v>01/13/17:23</c:v>
                </c:pt>
                <c:pt idx="5448">
                  <c:v>01/14/17:0</c:v>
                </c:pt>
                <c:pt idx="5449">
                  <c:v>01/14/17:1</c:v>
                </c:pt>
                <c:pt idx="5450">
                  <c:v>01/14/17:2</c:v>
                </c:pt>
                <c:pt idx="5451">
                  <c:v>01/14/17:3</c:v>
                </c:pt>
                <c:pt idx="5452">
                  <c:v>01/14/17:4</c:v>
                </c:pt>
                <c:pt idx="5453">
                  <c:v>01/14/17:5</c:v>
                </c:pt>
                <c:pt idx="5454">
                  <c:v>01/14/17:6</c:v>
                </c:pt>
                <c:pt idx="5455">
                  <c:v>01/14/17:7</c:v>
                </c:pt>
                <c:pt idx="5456">
                  <c:v>01/14/17:8</c:v>
                </c:pt>
                <c:pt idx="5457">
                  <c:v>01/14/17:9</c:v>
                </c:pt>
                <c:pt idx="5458">
                  <c:v>01/14/17:10</c:v>
                </c:pt>
                <c:pt idx="5459">
                  <c:v>01/14/17:11</c:v>
                </c:pt>
                <c:pt idx="5460">
                  <c:v>01/14/17:12</c:v>
                </c:pt>
                <c:pt idx="5461">
                  <c:v>01/14/17:13</c:v>
                </c:pt>
                <c:pt idx="5462">
                  <c:v>01/14/17:14</c:v>
                </c:pt>
                <c:pt idx="5463">
                  <c:v>01/14/17:15</c:v>
                </c:pt>
                <c:pt idx="5464">
                  <c:v>01/14/17:16</c:v>
                </c:pt>
                <c:pt idx="5465">
                  <c:v>01/14/17:17</c:v>
                </c:pt>
                <c:pt idx="5466">
                  <c:v>01/14/17:18</c:v>
                </c:pt>
                <c:pt idx="5467">
                  <c:v>01/14/17:19</c:v>
                </c:pt>
                <c:pt idx="5468">
                  <c:v>01/14/17:20</c:v>
                </c:pt>
                <c:pt idx="5469">
                  <c:v>01/14/17:21</c:v>
                </c:pt>
                <c:pt idx="5470">
                  <c:v>01/14/17:22</c:v>
                </c:pt>
                <c:pt idx="5471">
                  <c:v>01/14/17:23</c:v>
                </c:pt>
                <c:pt idx="5472">
                  <c:v>01/15/17:0</c:v>
                </c:pt>
                <c:pt idx="5473">
                  <c:v>01/15/17:1</c:v>
                </c:pt>
                <c:pt idx="5474">
                  <c:v>01/15/17:2</c:v>
                </c:pt>
                <c:pt idx="5475">
                  <c:v>01/15/17:3</c:v>
                </c:pt>
                <c:pt idx="5476">
                  <c:v>01/15/17:4</c:v>
                </c:pt>
                <c:pt idx="5477">
                  <c:v>01/15/17:5</c:v>
                </c:pt>
                <c:pt idx="5478">
                  <c:v>01/15/17:6</c:v>
                </c:pt>
                <c:pt idx="5479">
                  <c:v>01/15/17:7</c:v>
                </c:pt>
                <c:pt idx="5480">
                  <c:v>01/15/17:8</c:v>
                </c:pt>
                <c:pt idx="5481">
                  <c:v>01/15/17:9</c:v>
                </c:pt>
                <c:pt idx="5482">
                  <c:v>01/15/17:10</c:v>
                </c:pt>
                <c:pt idx="5483">
                  <c:v>01/15/17:11</c:v>
                </c:pt>
                <c:pt idx="5484">
                  <c:v>01/15/17:12</c:v>
                </c:pt>
                <c:pt idx="5485">
                  <c:v>01/15/17:13</c:v>
                </c:pt>
                <c:pt idx="5486">
                  <c:v>01/15/17:14</c:v>
                </c:pt>
                <c:pt idx="5487">
                  <c:v>01/15/17:15</c:v>
                </c:pt>
                <c:pt idx="5488">
                  <c:v>01/15/17:16</c:v>
                </c:pt>
                <c:pt idx="5489">
                  <c:v>01/15/17:17</c:v>
                </c:pt>
                <c:pt idx="5490">
                  <c:v>01/15/17:18</c:v>
                </c:pt>
                <c:pt idx="5491">
                  <c:v>01/15/17:19</c:v>
                </c:pt>
                <c:pt idx="5492">
                  <c:v>01/15/17:20</c:v>
                </c:pt>
                <c:pt idx="5493">
                  <c:v>01/15/17:21</c:v>
                </c:pt>
                <c:pt idx="5494">
                  <c:v>01/15/17:22</c:v>
                </c:pt>
                <c:pt idx="5495">
                  <c:v>01/15/17:23</c:v>
                </c:pt>
                <c:pt idx="5496">
                  <c:v>01/16/17:0</c:v>
                </c:pt>
                <c:pt idx="5497">
                  <c:v>01/16/17:1</c:v>
                </c:pt>
                <c:pt idx="5498">
                  <c:v>01/16/17:2</c:v>
                </c:pt>
                <c:pt idx="5499">
                  <c:v>01/16/17:3</c:v>
                </c:pt>
                <c:pt idx="5500">
                  <c:v>01/16/17:4</c:v>
                </c:pt>
                <c:pt idx="5501">
                  <c:v>01/16/17:5</c:v>
                </c:pt>
                <c:pt idx="5502">
                  <c:v>01/16/17:6</c:v>
                </c:pt>
                <c:pt idx="5503">
                  <c:v>01/16/17:7</c:v>
                </c:pt>
                <c:pt idx="5504">
                  <c:v>01/16/17:8</c:v>
                </c:pt>
                <c:pt idx="5505">
                  <c:v>01/16/17:9</c:v>
                </c:pt>
                <c:pt idx="5506">
                  <c:v>01/16/17:10</c:v>
                </c:pt>
                <c:pt idx="5507">
                  <c:v>01/16/17:11</c:v>
                </c:pt>
                <c:pt idx="5508">
                  <c:v>01/16/17:12</c:v>
                </c:pt>
                <c:pt idx="5509">
                  <c:v>01/16/17:13</c:v>
                </c:pt>
                <c:pt idx="5510">
                  <c:v>01/16/17:14</c:v>
                </c:pt>
                <c:pt idx="5511">
                  <c:v>01/16/17:15</c:v>
                </c:pt>
                <c:pt idx="5512">
                  <c:v>01/16/17:16</c:v>
                </c:pt>
                <c:pt idx="5513">
                  <c:v>01/16/17:17</c:v>
                </c:pt>
                <c:pt idx="5514">
                  <c:v>01/16/17:18</c:v>
                </c:pt>
                <c:pt idx="5515">
                  <c:v>01/16/17:19</c:v>
                </c:pt>
                <c:pt idx="5516">
                  <c:v>01/16/17:20</c:v>
                </c:pt>
                <c:pt idx="5517">
                  <c:v>01/16/17:21</c:v>
                </c:pt>
                <c:pt idx="5518">
                  <c:v>01/16/17:22</c:v>
                </c:pt>
                <c:pt idx="5519">
                  <c:v>01/16/17:23</c:v>
                </c:pt>
                <c:pt idx="5520">
                  <c:v>01/17/17:0</c:v>
                </c:pt>
                <c:pt idx="5521">
                  <c:v>01/17/17:1</c:v>
                </c:pt>
                <c:pt idx="5522">
                  <c:v>01/17/17:2</c:v>
                </c:pt>
                <c:pt idx="5523">
                  <c:v>01/17/17:3</c:v>
                </c:pt>
                <c:pt idx="5524">
                  <c:v>01/17/17:4</c:v>
                </c:pt>
                <c:pt idx="5525">
                  <c:v>01/17/17:5</c:v>
                </c:pt>
                <c:pt idx="5526">
                  <c:v>01/17/17:6</c:v>
                </c:pt>
                <c:pt idx="5527">
                  <c:v>01/17/17:7</c:v>
                </c:pt>
                <c:pt idx="5528">
                  <c:v>01/17/17:8</c:v>
                </c:pt>
                <c:pt idx="5529">
                  <c:v>01/17/17:9</c:v>
                </c:pt>
                <c:pt idx="5530">
                  <c:v>01/17/17:10</c:v>
                </c:pt>
                <c:pt idx="5531">
                  <c:v>01/17/17:11</c:v>
                </c:pt>
                <c:pt idx="5532">
                  <c:v>01/17/17:12</c:v>
                </c:pt>
                <c:pt idx="5533">
                  <c:v>01/17/17:13</c:v>
                </c:pt>
                <c:pt idx="5534">
                  <c:v>01/17/17:14</c:v>
                </c:pt>
                <c:pt idx="5535">
                  <c:v>01/17/17:15</c:v>
                </c:pt>
                <c:pt idx="5536">
                  <c:v>01/17/17:16</c:v>
                </c:pt>
                <c:pt idx="5537">
                  <c:v>01/17/17:17</c:v>
                </c:pt>
                <c:pt idx="5538">
                  <c:v>01/17/17:18</c:v>
                </c:pt>
                <c:pt idx="5539">
                  <c:v>01/17/17:19</c:v>
                </c:pt>
                <c:pt idx="5540">
                  <c:v>01/17/17:20</c:v>
                </c:pt>
                <c:pt idx="5541">
                  <c:v>01/17/17:21</c:v>
                </c:pt>
                <c:pt idx="5542">
                  <c:v>01/17/17:22</c:v>
                </c:pt>
                <c:pt idx="5543">
                  <c:v>01/17/17:23</c:v>
                </c:pt>
                <c:pt idx="5544">
                  <c:v>01/18/17:0</c:v>
                </c:pt>
                <c:pt idx="5545">
                  <c:v>01/18/17:1</c:v>
                </c:pt>
                <c:pt idx="5546">
                  <c:v>01/18/17:2</c:v>
                </c:pt>
                <c:pt idx="5547">
                  <c:v>01/18/17:3</c:v>
                </c:pt>
                <c:pt idx="5548">
                  <c:v>01/18/17:4</c:v>
                </c:pt>
                <c:pt idx="5549">
                  <c:v>01/18/17:5</c:v>
                </c:pt>
                <c:pt idx="5550">
                  <c:v>01/18/17:6</c:v>
                </c:pt>
                <c:pt idx="5551">
                  <c:v>01/18/17:7</c:v>
                </c:pt>
                <c:pt idx="5552">
                  <c:v>01/18/17:8</c:v>
                </c:pt>
                <c:pt idx="5553">
                  <c:v>01/18/17:9</c:v>
                </c:pt>
                <c:pt idx="5554">
                  <c:v>01/18/17:10</c:v>
                </c:pt>
                <c:pt idx="5555">
                  <c:v>01/18/17:11</c:v>
                </c:pt>
                <c:pt idx="5556">
                  <c:v>01/18/17:12</c:v>
                </c:pt>
                <c:pt idx="5557">
                  <c:v>01/18/17:13</c:v>
                </c:pt>
                <c:pt idx="5558">
                  <c:v>01/18/17:14</c:v>
                </c:pt>
                <c:pt idx="5559">
                  <c:v>01/18/17:15</c:v>
                </c:pt>
                <c:pt idx="5560">
                  <c:v>01/18/17:16</c:v>
                </c:pt>
                <c:pt idx="5561">
                  <c:v>01/18/17:17</c:v>
                </c:pt>
                <c:pt idx="5562">
                  <c:v>01/18/17:18</c:v>
                </c:pt>
                <c:pt idx="5563">
                  <c:v>01/18/17:19</c:v>
                </c:pt>
                <c:pt idx="5564">
                  <c:v>01/18/17:20</c:v>
                </c:pt>
                <c:pt idx="5565">
                  <c:v>01/18/17:21</c:v>
                </c:pt>
                <c:pt idx="5566">
                  <c:v>01/18/17:22</c:v>
                </c:pt>
                <c:pt idx="5567">
                  <c:v>01/18/17:23</c:v>
                </c:pt>
                <c:pt idx="5568">
                  <c:v>01/19/17:0</c:v>
                </c:pt>
                <c:pt idx="5569">
                  <c:v>01/19/17:1</c:v>
                </c:pt>
                <c:pt idx="5570">
                  <c:v>01/19/17:2</c:v>
                </c:pt>
                <c:pt idx="5571">
                  <c:v>01/19/17:3</c:v>
                </c:pt>
                <c:pt idx="5572">
                  <c:v>01/19/17:4</c:v>
                </c:pt>
                <c:pt idx="5573">
                  <c:v>01/19/17:5</c:v>
                </c:pt>
                <c:pt idx="5574">
                  <c:v>01/19/17:6</c:v>
                </c:pt>
                <c:pt idx="5575">
                  <c:v>01/19/17:7</c:v>
                </c:pt>
                <c:pt idx="5576">
                  <c:v>01/19/17:8</c:v>
                </c:pt>
                <c:pt idx="5577">
                  <c:v>01/19/17:9</c:v>
                </c:pt>
                <c:pt idx="5578">
                  <c:v>01/19/17:10</c:v>
                </c:pt>
                <c:pt idx="5579">
                  <c:v>01/19/17:11</c:v>
                </c:pt>
                <c:pt idx="5580">
                  <c:v>01/19/17:12</c:v>
                </c:pt>
                <c:pt idx="5581">
                  <c:v>01/19/17:13</c:v>
                </c:pt>
                <c:pt idx="5582">
                  <c:v>01/19/17:14</c:v>
                </c:pt>
                <c:pt idx="5583">
                  <c:v>01/19/17:15</c:v>
                </c:pt>
                <c:pt idx="5584">
                  <c:v>01/19/17:16</c:v>
                </c:pt>
                <c:pt idx="5585">
                  <c:v>01/19/17:17</c:v>
                </c:pt>
                <c:pt idx="5586">
                  <c:v>01/19/17:18</c:v>
                </c:pt>
                <c:pt idx="5587">
                  <c:v>01/19/17:19</c:v>
                </c:pt>
                <c:pt idx="5588">
                  <c:v>01/19/17:20</c:v>
                </c:pt>
                <c:pt idx="5589">
                  <c:v>01/19/17:21</c:v>
                </c:pt>
                <c:pt idx="5590">
                  <c:v>01/19/17:22</c:v>
                </c:pt>
                <c:pt idx="5591">
                  <c:v>01/19/17:23</c:v>
                </c:pt>
                <c:pt idx="5592">
                  <c:v>01/20/17:0</c:v>
                </c:pt>
                <c:pt idx="5593">
                  <c:v>01/20/17:1</c:v>
                </c:pt>
                <c:pt idx="5594">
                  <c:v>01/20/17:2</c:v>
                </c:pt>
                <c:pt idx="5595">
                  <c:v>01/20/17:3</c:v>
                </c:pt>
                <c:pt idx="5596">
                  <c:v>01/20/17:4</c:v>
                </c:pt>
                <c:pt idx="5597">
                  <c:v>01/20/17:5</c:v>
                </c:pt>
                <c:pt idx="5598">
                  <c:v>01/20/17:6</c:v>
                </c:pt>
                <c:pt idx="5599">
                  <c:v>01/20/17:7</c:v>
                </c:pt>
                <c:pt idx="5600">
                  <c:v>01/20/17:8</c:v>
                </c:pt>
                <c:pt idx="5601">
                  <c:v>01/20/17:9</c:v>
                </c:pt>
                <c:pt idx="5602">
                  <c:v>01/20/17:10</c:v>
                </c:pt>
                <c:pt idx="5603">
                  <c:v>01/20/17:11</c:v>
                </c:pt>
                <c:pt idx="5604">
                  <c:v>01/20/17:12</c:v>
                </c:pt>
                <c:pt idx="5605">
                  <c:v>01/20/17:13</c:v>
                </c:pt>
                <c:pt idx="5606">
                  <c:v>01/20/17:14</c:v>
                </c:pt>
                <c:pt idx="5607">
                  <c:v>01/20/17:15</c:v>
                </c:pt>
                <c:pt idx="5608">
                  <c:v>01/20/17:16</c:v>
                </c:pt>
                <c:pt idx="5609">
                  <c:v>01/20/17:17</c:v>
                </c:pt>
                <c:pt idx="5610">
                  <c:v>01/20/17:18</c:v>
                </c:pt>
                <c:pt idx="5611">
                  <c:v>01/20/17:19</c:v>
                </c:pt>
                <c:pt idx="5612">
                  <c:v>01/20/17:20</c:v>
                </c:pt>
                <c:pt idx="5613">
                  <c:v>01/20/17:21</c:v>
                </c:pt>
                <c:pt idx="5614">
                  <c:v>01/20/17:22</c:v>
                </c:pt>
                <c:pt idx="5615">
                  <c:v>01/20/17:23</c:v>
                </c:pt>
                <c:pt idx="5616">
                  <c:v>01/21/17:0</c:v>
                </c:pt>
                <c:pt idx="5617">
                  <c:v>01/21/17:1</c:v>
                </c:pt>
                <c:pt idx="5618">
                  <c:v>01/21/17:2</c:v>
                </c:pt>
                <c:pt idx="5619">
                  <c:v>01/21/17:3</c:v>
                </c:pt>
                <c:pt idx="5620">
                  <c:v>01/21/17:4</c:v>
                </c:pt>
                <c:pt idx="5621">
                  <c:v>01/21/17:5</c:v>
                </c:pt>
                <c:pt idx="5622">
                  <c:v>01/21/17:6</c:v>
                </c:pt>
                <c:pt idx="5623">
                  <c:v>01/21/17:7</c:v>
                </c:pt>
                <c:pt idx="5624">
                  <c:v>01/21/17:8</c:v>
                </c:pt>
                <c:pt idx="5625">
                  <c:v>01/21/17:9</c:v>
                </c:pt>
                <c:pt idx="5626">
                  <c:v>01/21/17:10</c:v>
                </c:pt>
                <c:pt idx="5627">
                  <c:v>01/21/17:11</c:v>
                </c:pt>
                <c:pt idx="5628">
                  <c:v>01/21/17:12</c:v>
                </c:pt>
                <c:pt idx="5629">
                  <c:v>01/21/17:13</c:v>
                </c:pt>
                <c:pt idx="5630">
                  <c:v>01/21/17:14</c:v>
                </c:pt>
                <c:pt idx="5631">
                  <c:v>01/21/17:15</c:v>
                </c:pt>
                <c:pt idx="5632">
                  <c:v>01/21/17:16</c:v>
                </c:pt>
                <c:pt idx="5633">
                  <c:v>01/21/17:17</c:v>
                </c:pt>
                <c:pt idx="5634">
                  <c:v>01/21/17:18</c:v>
                </c:pt>
                <c:pt idx="5635">
                  <c:v>01/21/17:19</c:v>
                </c:pt>
                <c:pt idx="5636">
                  <c:v>01/21/17:20</c:v>
                </c:pt>
                <c:pt idx="5637">
                  <c:v>01/21/17:21</c:v>
                </c:pt>
                <c:pt idx="5638">
                  <c:v>01/21/17:22</c:v>
                </c:pt>
                <c:pt idx="5639">
                  <c:v>01/21/17:23</c:v>
                </c:pt>
                <c:pt idx="5640">
                  <c:v>01/22/17:0</c:v>
                </c:pt>
                <c:pt idx="5641">
                  <c:v>01/22/17:1</c:v>
                </c:pt>
                <c:pt idx="5642">
                  <c:v>01/22/17:2</c:v>
                </c:pt>
                <c:pt idx="5643">
                  <c:v>01/22/17:3</c:v>
                </c:pt>
                <c:pt idx="5644">
                  <c:v>01/22/17:4</c:v>
                </c:pt>
                <c:pt idx="5645">
                  <c:v>01/22/17:5</c:v>
                </c:pt>
                <c:pt idx="5646">
                  <c:v>01/22/17:6</c:v>
                </c:pt>
                <c:pt idx="5647">
                  <c:v>01/22/17:7</c:v>
                </c:pt>
                <c:pt idx="5648">
                  <c:v>01/22/17:8</c:v>
                </c:pt>
                <c:pt idx="5649">
                  <c:v>01/22/17:9</c:v>
                </c:pt>
                <c:pt idx="5650">
                  <c:v>01/22/17:10</c:v>
                </c:pt>
                <c:pt idx="5651">
                  <c:v>01/22/17:11</c:v>
                </c:pt>
                <c:pt idx="5652">
                  <c:v>01/22/17:12</c:v>
                </c:pt>
                <c:pt idx="5653">
                  <c:v>01/22/17:13</c:v>
                </c:pt>
                <c:pt idx="5654">
                  <c:v>01/22/17:14</c:v>
                </c:pt>
                <c:pt idx="5655">
                  <c:v>01/22/17:15</c:v>
                </c:pt>
                <c:pt idx="5656">
                  <c:v>01/22/17:16</c:v>
                </c:pt>
                <c:pt idx="5657">
                  <c:v>01/22/17:17</c:v>
                </c:pt>
                <c:pt idx="5658">
                  <c:v>01/22/17:18</c:v>
                </c:pt>
                <c:pt idx="5659">
                  <c:v>01/22/17:19</c:v>
                </c:pt>
                <c:pt idx="5660">
                  <c:v>01/22/17:20</c:v>
                </c:pt>
                <c:pt idx="5661">
                  <c:v>01/22/17:21</c:v>
                </c:pt>
                <c:pt idx="5662">
                  <c:v>01/22/17:22</c:v>
                </c:pt>
                <c:pt idx="5663">
                  <c:v>01/22/17:23</c:v>
                </c:pt>
                <c:pt idx="5664">
                  <c:v>01/23/17:0</c:v>
                </c:pt>
                <c:pt idx="5665">
                  <c:v>01/23/17:1</c:v>
                </c:pt>
                <c:pt idx="5666">
                  <c:v>01/23/17:2</c:v>
                </c:pt>
                <c:pt idx="5667">
                  <c:v>01/23/17:3</c:v>
                </c:pt>
                <c:pt idx="5668">
                  <c:v>01/23/17:4</c:v>
                </c:pt>
                <c:pt idx="5669">
                  <c:v>01/23/17:5</c:v>
                </c:pt>
                <c:pt idx="5670">
                  <c:v>01/23/17:6</c:v>
                </c:pt>
                <c:pt idx="5671">
                  <c:v>01/23/17:7</c:v>
                </c:pt>
                <c:pt idx="5672">
                  <c:v>01/23/17:8</c:v>
                </c:pt>
                <c:pt idx="5673">
                  <c:v>01/23/17:9</c:v>
                </c:pt>
                <c:pt idx="5674">
                  <c:v>01/23/17:10</c:v>
                </c:pt>
                <c:pt idx="5675">
                  <c:v>01/23/17:11</c:v>
                </c:pt>
                <c:pt idx="5676">
                  <c:v>01/23/17:12</c:v>
                </c:pt>
                <c:pt idx="5677">
                  <c:v>01/23/17:13</c:v>
                </c:pt>
                <c:pt idx="5678">
                  <c:v>01/23/17:14</c:v>
                </c:pt>
                <c:pt idx="5679">
                  <c:v>01/23/17:15</c:v>
                </c:pt>
                <c:pt idx="5680">
                  <c:v>01/23/17:16</c:v>
                </c:pt>
                <c:pt idx="5681">
                  <c:v>01/23/17:17</c:v>
                </c:pt>
                <c:pt idx="5682">
                  <c:v>01/23/17:18</c:v>
                </c:pt>
                <c:pt idx="5683">
                  <c:v>01/23/17:19</c:v>
                </c:pt>
                <c:pt idx="5684">
                  <c:v>01/23/17:20</c:v>
                </c:pt>
                <c:pt idx="5685">
                  <c:v>01/23/17:21</c:v>
                </c:pt>
                <c:pt idx="5686">
                  <c:v>01/23/17:22</c:v>
                </c:pt>
                <c:pt idx="5687">
                  <c:v>01/23/17:23</c:v>
                </c:pt>
                <c:pt idx="5688">
                  <c:v>01/24/17:0</c:v>
                </c:pt>
                <c:pt idx="5689">
                  <c:v>01/24/17:1</c:v>
                </c:pt>
                <c:pt idx="5690">
                  <c:v>01/24/17:2</c:v>
                </c:pt>
                <c:pt idx="5691">
                  <c:v>01/24/17:3</c:v>
                </c:pt>
                <c:pt idx="5692">
                  <c:v>01/24/17:4</c:v>
                </c:pt>
                <c:pt idx="5693">
                  <c:v>01/24/17:5</c:v>
                </c:pt>
                <c:pt idx="5694">
                  <c:v>01/24/17:6</c:v>
                </c:pt>
                <c:pt idx="5695">
                  <c:v>01/24/17:7</c:v>
                </c:pt>
                <c:pt idx="5696">
                  <c:v>01/24/17:8</c:v>
                </c:pt>
                <c:pt idx="5697">
                  <c:v>01/24/17:9</c:v>
                </c:pt>
                <c:pt idx="5698">
                  <c:v>01/24/17:10</c:v>
                </c:pt>
                <c:pt idx="5699">
                  <c:v>01/24/17:11</c:v>
                </c:pt>
                <c:pt idx="5700">
                  <c:v>01/24/17:12</c:v>
                </c:pt>
                <c:pt idx="5701">
                  <c:v>01/24/17:13</c:v>
                </c:pt>
                <c:pt idx="5702">
                  <c:v>01/24/17:14</c:v>
                </c:pt>
                <c:pt idx="5703">
                  <c:v>01/24/17:15</c:v>
                </c:pt>
                <c:pt idx="5704">
                  <c:v>01/24/17:16</c:v>
                </c:pt>
                <c:pt idx="5705">
                  <c:v>01/24/17:17</c:v>
                </c:pt>
                <c:pt idx="5706">
                  <c:v>01/24/17:18</c:v>
                </c:pt>
                <c:pt idx="5707">
                  <c:v>01/24/17:19</c:v>
                </c:pt>
                <c:pt idx="5708">
                  <c:v>01/24/17:20</c:v>
                </c:pt>
                <c:pt idx="5709">
                  <c:v>01/24/17:21</c:v>
                </c:pt>
                <c:pt idx="5710">
                  <c:v>01/24/17:22</c:v>
                </c:pt>
                <c:pt idx="5711">
                  <c:v>01/24/17:23</c:v>
                </c:pt>
                <c:pt idx="5712">
                  <c:v>01/25/17:0</c:v>
                </c:pt>
                <c:pt idx="5713">
                  <c:v>01/25/17:1</c:v>
                </c:pt>
                <c:pt idx="5714">
                  <c:v>01/25/17:2</c:v>
                </c:pt>
                <c:pt idx="5715">
                  <c:v>01/25/17:3</c:v>
                </c:pt>
                <c:pt idx="5716">
                  <c:v>01/25/17:4</c:v>
                </c:pt>
                <c:pt idx="5717">
                  <c:v>01/25/17:5</c:v>
                </c:pt>
                <c:pt idx="5718">
                  <c:v>01/25/17:6</c:v>
                </c:pt>
                <c:pt idx="5719">
                  <c:v>01/25/17:7</c:v>
                </c:pt>
                <c:pt idx="5720">
                  <c:v>01/25/17:8</c:v>
                </c:pt>
                <c:pt idx="5721">
                  <c:v>01/25/17:9</c:v>
                </c:pt>
                <c:pt idx="5722">
                  <c:v>01/25/17:10</c:v>
                </c:pt>
                <c:pt idx="5723">
                  <c:v>01/25/17:11</c:v>
                </c:pt>
                <c:pt idx="5724">
                  <c:v>01/25/17:12</c:v>
                </c:pt>
                <c:pt idx="5725">
                  <c:v>01/25/17:13</c:v>
                </c:pt>
                <c:pt idx="5726">
                  <c:v>01/25/17:14</c:v>
                </c:pt>
                <c:pt idx="5727">
                  <c:v>01/25/17:15</c:v>
                </c:pt>
                <c:pt idx="5728">
                  <c:v>01/25/17:16</c:v>
                </c:pt>
                <c:pt idx="5729">
                  <c:v>01/25/17:17</c:v>
                </c:pt>
                <c:pt idx="5730">
                  <c:v>01/25/17:18</c:v>
                </c:pt>
                <c:pt idx="5731">
                  <c:v>01/25/17:19</c:v>
                </c:pt>
                <c:pt idx="5732">
                  <c:v>01/25/17:20</c:v>
                </c:pt>
                <c:pt idx="5733">
                  <c:v>01/25/17:21</c:v>
                </c:pt>
                <c:pt idx="5734">
                  <c:v>01/25/17:22</c:v>
                </c:pt>
                <c:pt idx="5735">
                  <c:v>01/25/17:23</c:v>
                </c:pt>
                <c:pt idx="5736">
                  <c:v>01/26/17:0</c:v>
                </c:pt>
                <c:pt idx="5737">
                  <c:v>01/26/17:1</c:v>
                </c:pt>
                <c:pt idx="5738">
                  <c:v>01/26/17:2</c:v>
                </c:pt>
                <c:pt idx="5739">
                  <c:v>01/26/17:3</c:v>
                </c:pt>
                <c:pt idx="5740">
                  <c:v>01/26/17:4</c:v>
                </c:pt>
                <c:pt idx="5741">
                  <c:v>01/26/17:5</c:v>
                </c:pt>
                <c:pt idx="5742">
                  <c:v>01/26/17:6</c:v>
                </c:pt>
                <c:pt idx="5743">
                  <c:v>01/26/17:7</c:v>
                </c:pt>
                <c:pt idx="5744">
                  <c:v>01/26/17:8</c:v>
                </c:pt>
                <c:pt idx="5745">
                  <c:v>01/26/17:9</c:v>
                </c:pt>
                <c:pt idx="5746">
                  <c:v>01/26/17:10</c:v>
                </c:pt>
                <c:pt idx="5747">
                  <c:v>01/26/17:11</c:v>
                </c:pt>
                <c:pt idx="5748">
                  <c:v>01/26/17:12</c:v>
                </c:pt>
                <c:pt idx="5749">
                  <c:v>01/26/17:13</c:v>
                </c:pt>
                <c:pt idx="5750">
                  <c:v>01/26/17:14</c:v>
                </c:pt>
                <c:pt idx="5751">
                  <c:v>01/26/17:15</c:v>
                </c:pt>
                <c:pt idx="5752">
                  <c:v>01/26/17:16</c:v>
                </c:pt>
                <c:pt idx="5753">
                  <c:v>01/26/17:17</c:v>
                </c:pt>
                <c:pt idx="5754">
                  <c:v>01/26/17:18</c:v>
                </c:pt>
                <c:pt idx="5755">
                  <c:v>01/26/17:19</c:v>
                </c:pt>
                <c:pt idx="5756">
                  <c:v>01/26/17:20</c:v>
                </c:pt>
                <c:pt idx="5757">
                  <c:v>01/26/17:21</c:v>
                </c:pt>
                <c:pt idx="5758">
                  <c:v>01/26/17:22</c:v>
                </c:pt>
                <c:pt idx="5759">
                  <c:v>01/26/17:23</c:v>
                </c:pt>
                <c:pt idx="5760">
                  <c:v>01/27/17:0</c:v>
                </c:pt>
                <c:pt idx="5761">
                  <c:v>01/27/17:1</c:v>
                </c:pt>
                <c:pt idx="5762">
                  <c:v>01/27/17:2</c:v>
                </c:pt>
                <c:pt idx="5763">
                  <c:v>01/27/17:3</c:v>
                </c:pt>
                <c:pt idx="5764">
                  <c:v>01/27/17:4</c:v>
                </c:pt>
                <c:pt idx="5765">
                  <c:v>01/27/17:5</c:v>
                </c:pt>
                <c:pt idx="5766">
                  <c:v>01/27/17:6</c:v>
                </c:pt>
                <c:pt idx="5767">
                  <c:v>01/27/17:7</c:v>
                </c:pt>
                <c:pt idx="5768">
                  <c:v>01/27/17:8</c:v>
                </c:pt>
                <c:pt idx="5769">
                  <c:v>01/27/17:9</c:v>
                </c:pt>
                <c:pt idx="5770">
                  <c:v>01/27/17:10</c:v>
                </c:pt>
                <c:pt idx="5771">
                  <c:v>01/27/17:11</c:v>
                </c:pt>
                <c:pt idx="5772">
                  <c:v>01/27/17:12</c:v>
                </c:pt>
                <c:pt idx="5773">
                  <c:v>01/27/17:13</c:v>
                </c:pt>
                <c:pt idx="5774">
                  <c:v>01/27/17:14</c:v>
                </c:pt>
                <c:pt idx="5775">
                  <c:v>01/27/17:15</c:v>
                </c:pt>
                <c:pt idx="5776">
                  <c:v>01/27/17:16</c:v>
                </c:pt>
                <c:pt idx="5777">
                  <c:v>01/27/17:17</c:v>
                </c:pt>
                <c:pt idx="5778">
                  <c:v>01/27/17:18</c:v>
                </c:pt>
                <c:pt idx="5779">
                  <c:v>01/27/17:19</c:v>
                </c:pt>
                <c:pt idx="5780">
                  <c:v>01/27/17:20</c:v>
                </c:pt>
                <c:pt idx="5781">
                  <c:v>01/27/17:21</c:v>
                </c:pt>
                <c:pt idx="5782">
                  <c:v>01/27/17:22</c:v>
                </c:pt>
                <c:pt idx="5783">
                  <c:v>01/27/17:23</c:v>
                </c:pt>
                <c:pt idx="5784">
                  <c:v>01/28/17:0</c:v>
                </c:pt>
                <c:pt idx="5785">
                  <c:v>01/28/17:1</c:v>
                </c:pt>
                <c:pt idx="5786">
                  <c:v>01/28/17:2</c:v>
                </c:pt>
                <c:pt idx="5787">
                  <c:v>01/28/17:3</c:v>
                </c:pt>
                <c:pt idx="5788">
                  <c:v>01/28/17:4</c:v>
                </c:pt>
                <c:pt idx="5789">
                  <c:v>01/28/17:5</c:v>
                </c:pt>
                <c:pt idx="5790">
                  <c:v>01/28/17:6</c:v>
                </c:pt>
                <c:pt idx="5791">
                  <c:v>01/28/17:7</c:v>
                </c:pt>
                <c:pt idx="5792">
                  <c:v>01/28/17:8</c:v>
                </c:pt>
                <c:pt idx="5793">
                  <c:v>01/28/17:9</c:v>
                </c:pt>
                <c:pt idx="5794">
                  <c:v>01/28/17:10</c:v>
                </c:pt>
                <c:pt idx="5795">
                  <c:v>01/28/17:11</c:v>
                </c:pt>
                <c:pt idx="5796">
                  <c:v>01/28/17:12</c:v>
                </c:pt>
                <c:pt idx="5797">
                  <c:v>01/28/17:13</c:v>
                </c:pt>
                <c:pt idx="5798">
                  <c:v>01/28/17:14</c:v>
                </c:pt>
                <c:pt idx="5799">
                  <c:v>01/28/17:15</c:v>
                </c:pt>
                <c:pt idx="5800">
                  <c:v>01/28/17:16</c:v>
                </c:pt>
                <c:pt idx="5801">
                  <c:v>01/28/17:17</c:v>
                </c:pt>
                <c:pt idx="5802">
                  <c:v>01/28/17:18</c:v>
                </c:pt>
                <c:pt idx="5803">
                  <c:v>01/28/17:19</c:v>
                </c:pt>
                <c:pt idx="5804">
                  <c:v>01/28/17:20</c:v>
                </c:pt>
                <c:pt idx="5805">
                  <c:v>01/28/17:21</c:v>
                </c:pt>
                <c:pt idx="5806">
                  <c:v>01/28/17:22</c:v>
                </c:pt>
                <c:pt idx="5807">
                  <c:v>01/28/17:23</c:v>
                </c:pt>
                <c:pt idx="5808">
                  <c:v>01/29/17:0</c:v>
                </c:pt>
                <c:pt idx="5809">
                  <c:v>01/29/17:1</c:v>
                </c:pt>
                <c:pt idx="5810">
                  <c:v>01/29/17:2</c:v>
                </c:pt>
                <c:pt idx="5811">
                  <c:v>01/29/17:3</c:v>
                </c:pt>
                <c:pt idx="5812">
                  <c:v>01/29/17:4</c:v>
                </c:pt>
                <c:pt idx="5813">
                  <c:v>01/29/17:5</c:v>
                </c:pt>
                <c:pt idx="5814">
                  <c:v>01/29/17:6</c:v>
                </c:pt>
                <c:pt idx="5815">
                  <c:v>01/29/17:7</c:v>
                </c:pt>
                <c:pt idx="5816">
                  <c:v>01/29/17:8</c:v>
                </c:pt>
                <c:pt idx="5817">
                  <c:v>01/29/17:9</c:v>
                </c:pt>
                <c:pt idx="5818">
                  <c:v>01/29/17:10</c:v>
                </c:pt>
                <c:pt idx="5819">
                  <c:v>01/29/17:11</c:v>
                </c:pt>
                <c:pt idx="5820">
                  <c:v>01/29/17:12</c:v>
                </c:pt>
                <c:pt idx="5821">
                  <c:v>01/29/17:13</c:v>
                </c:pt>
                <c:pt idx="5822">
                  <c:v>01/29/17:14</c:v>
                </c:pt>
                <c:pt idx="5823">
                  <c:v>01/29/17:15</c:v>
                </c:pt>
                <c:pt idx="5824">
                  <c:v>01/29/17:16</c:v>
                </c:pt>
                <c:pt idx="5825">
                  <c:v>01/29/17:17</c:v>
                </c:pt>
                <c:pt idx="5826">
                  <c:v>01/29/17:18</c:v>
                </c:pt>
                <c:pt idx="5827">
                  <c:v>01/29/17:19</c:v>
                </c:pt>
                <c:pt idx="5828">
                  <c:v>01/29/17:20</c:v>
                </c:pt>
                <c:pt idx="5829">
                  <c:v>01/29/17:21</c:v>
                </c:pt>
                <c:pt idx="5830">
                  <c:v>01/29/17:22</c:v>
                </c:pt>
                <c:pt idx="5831">
                  <c:v>01/29/17:23</c:v>
                </c:pt>
                <c:pt idx="5832">
                  <c:v>01/30/17:0</c:v>
                </c:pt>
                <c:pt idx="5833">
                  <c:v>01/30/17:1</c:v>
                </c:pt>
                <c:pt idx="5834">
                  <c:v>01/30/17:2</c:v>
                </c:pt>
                <c:pt idx="5835">
                  <c:v>01/30/17:3</c:v>
                </c:pt>
                <c:pt idx="5836">
                  <c:v>01/30/17:4</c:v>
                </c:pt>
                <c:pt idx="5837">
                  <c:v>01/30/17:5</c:v>
                </c:pt>
                <c:pt idx="5838">
                  <c:v>01/30/17:6</c:v>
                </c:pt>
                <c:pt idx="5839">
                  <c:v>01/30/17:7</c:v>
                </c:pt>
                <c:pt idx="5840">
                  <c:v>01/30/17:8</c:v>
                </c:pt>
                <c:pt idx="5841">
                  <c:v>01/30/17:9</c:v>
                </c:pt>
                <c:pt idx="5842">
                  <c:v>01/30/17:10</c:v>
                </c:pt>
                <c:pt idx="5843">
                  <c:v>01/30/17:11</c:v>
                </c:pt>
                <c:pt idx="5844">
                  <c:v>01/30/17:12</c:v>
                </c:pt>
                <c:pt idx="5845">
                  <c:v>01/30/17:13</c:v>
                </c:pt>
                <c:pt idx="5846">
                  <c:v>01/30/17:14</c:v>
                </c:pt>
                <c:pt idx="5847">
                  <c:v>01/30/17:15</c:v>
                </c:pt>
                <c:pt idx="5848">
                  <c:v>01/30/17:16</c:v>
                </c:pt>
                <c:pt idx="5849">
                  <c:v>01/30/17:17</c:v>
                </c:pt>
                <c:pt idx="5850">
                  <c:v>01/30/17:18</c:v>
                </c:pt>
                <c:pt idx="5851">
                  <c:v>01/30/17:19</c:v>
                </c:pt>
                <c:pt idx="5852">
                  <c:v>01/30/17:20</c:v>
                </c:pt>
                <c:pt idx="5853">
                  <c:v>01/30/17:21</c:v>
                </c:pt>
                <c:pt idx="5854">
                  <c:v>01/30/17:22</c:v>
                </c:pt>
                <c:pt idx="5855">
                  <c:v>01/30/17:23</c:v>
                </c:pt>
                <c:pt idx="5856">
                  <c:v>01/31/17:0</c:v>
                </c:pt>
                <c:pt idx="5857">
                  <c:v>01/31/17:1</c:v>
                </c:pt>
                <c:pt idx="5858">
                  <c:v>01/31/17:2</c:v>
                </c:pt>
                <c:pt idx="5859">
                  <c:v>01/31/17:3</c:v>
                </c:pt>
                <c:pt idx="5860">
                  <c:v>01/31/17:4</c:v>
                </c:pt>
                <c:pt idx="5861">
                  <c:v>01/31/17:5</c:v>
                </c:pt>
                <c:pt idx="5862">
                  <c:v>01/31/17:6</c:v>
                </c:pt>
                <c:pt idx="5863">
                  <c:v>01/31/17:7</c:v>
                </c:pt>
                <c:pt idx="5864">
                  <c:v>01/31/17:8</c:v>
                </c:pt>
                <c:pt idx="5865">
                  <c:v>01/31/17:9</c:v>
                </c:pt>
                <c:pt idx="5866">
                  <c:v>01/31/17:10</c:v>
                </c:pt>
                <c:pt idx="5867">
                  <c:v>01/31/17:11</c:v>
                </c:pt>
                <c:pt idx="5868">
                  <c:v>01/31/17:12</c:v>
                </c:pt>
                <c:pt idx="5869">
                  <c:v>01/31/17:13</c:v>
                </c:pt>
                <c:pt idx="5870">
                  <c:v>01/31/17:14</c:v>
                </c:pt>
                <c:pt idx="5871">
                  <c:v>01/31/17:15</c:v>
                </c:pt>
                <c:pt idx="5872">
                  <c:v>01/31/17:16</c:v>
                </c:pt>
                <c:pt idx="5873">
                  <c:v>01/31/17:17</c:v>
                </c:pt>
                <c:pt idx="5874">
                  <c:v>01/31/17:18</c:v>
                </c:pt>
                <c:pt idx="5875">
                  <c:v>01/31/17:19</c:v>
                </c:pt>
                <c:pt idx="5876">
                  <c:v>01/31/17:20</c:v>
                </c:pt>
                <c:pt idx="5877">
                  <c:v>01/31/17:21</c:v>
                </c:pt>
                <c:pt idx="5878">
                  <c:v>01/31/17:22</c:v>
                </c:pt>
                <c:pt idx="5879">
                  <c:v>01/31/17:23</c:v>
                </c:pt>
                <c:pt idx="5880">
                  <c:v>02/01/17:0</c:v>
                </c:pt>
                <c:pt idx="5881">
                  <c:v>02/01/17:1</c:v>
                </c:pt>
                <c:pt idx="5882">
                  <c:v>02/01/17:2</c:v>
                </c:pt>
                <c:pt idx="5883">
                  <c:v>02/01/17:3</c:v>
                </c:pt>
                <c:pt idx="5884">
                  <c:v>02/01/17:4</c:v>
                </c:pt>
                <c:pt idx="5885">
                  <c:v>02/01/17:5</c:v>
                </c:pt>
                <c:pt idx="5886">
                  <c:v>02/01/17:6</c:v>
                </c:pt>
                <c:pt idx="5887">
                  <c:v>02/01/17:7</c:v>
                </c:pt>
                <c:pt idx="5888">
                  <c:v>02/01/17:8</c:v>
                </c:pt>
                <c:pt idx="5889">
                  <c:v>02/01/17:9</c:v>
                </c:pt>
                <c:pt idx="5890">
                  <c:v>02/01/17:10</c:v>
                </c:pt>
                <c:pt idx="5891">
                  <c:v>02/01/17:11</c:v>
                </c:pt>
                <c:pt idx="5892">
                  <c:v>02/01/17:12</c:v>
                </c:pt>
                <c:pt idx="5893">
                  <c:v>02/01/17:13</c:v>
                </c:pt>
                <c:pt idx="5894">
                  <c:v>02/01/17:14</c:v>
                </c:pt>
                <c:pt idx="5895">
                  <c:v>02/01/17:15</c:v>
                </c:pt>
                <c:pt idx="5896">
                  <c:v>02/01/17:16</c:v>
                </c:pt>
                <c:pt idx="5897">
                  <c:v>02/01/17:17</c:v>
                </c:pt>
                <c:pt idx="5898">
                  <c:v>02/01/17:18</c:v>
                </c:pt>
                <c:pt idx="5899">
                  <c:v>02/01/17:19</c:v>
                </c:pt>
                <c:pt idx="5900">
                  <c:v>02/01/17:20</c:v>
                </c:pt>
                <c:pt idx="5901">
                  <c:v>02/01/17:21</c:v>
                </c:pt>
                <c:pt idx="5902">
                  <c:v>02/01/17:22</c:v>
                </c:pt>
                <c:pt idx="5903">
                  <c:v>02/01/17:23</c:v>
                </c:pt>
                <c:pt idx="5904">
                  <c:v>02/02/17:0</c:v>
                </c:pt>
                <c:pt idx="5905">
                  <c:v>02/02/17:1</c:v>
                </c:pt>
                <c:pt idx="5906">
                  <c:v>02/02/17:2</c:v>
                </c:pt>
                <c:pt idx="5907">
                  <c:v>02/02/17:3</c:v>
                </c:pt>
                <c:pt idx="5908">
                  <c:v>02/02/17:4</c:v>
                </c:pt>
                <c:pt idx="5909">
                  <c:v>02/02/17:5</c:v>
                </c:pt>
                <c:pt idx="5910">
                  <c:v>02/02/17:6</c:v>
                </c:pt>
                <c:pt idx="5911">
                  <c:v>02/02/17:7</c:v>
                </c:pt>
                <c:pt idx="5912">
                  <c:v>02/02/17:8</c:v>
                </c:pt>
                <c:pt idx="5913">
                  <c:v>02/02/17:9</c:v>
                </c:pt>
                <c:pt idx="5914">
                  <c:v>02/02/17:10</c:v>
                </c:pt>
                <c:pt idx="5915">
                  <c:v>02/02/17:11</c:v>
                </c:pt>
                <c:pt idx="5916">
                  <c:v>02/02/17:12</c:v>
                </c:pt>
                <c:pt idx="5917">
                  <c:v>02/02/17:13</c:v>
                </c:pt>
                <c:pt idx="5918">
                  <c:v>02/02/17:14</c:v>
                </c:pt>
                <c:pt idx="5919">
                  <c:v>02/02/17:15</c:v>
                </c:pt>
                <c:pt idx="5920">
                  <c:v>02/02/17:16</c:v>
                </c:pt>
                <c:pt idx="5921">
                  <c:v>02/02/17:17</c:v>
                </c:pt>
                <c:pt idx="5922">
                  <c:v>02/02/17:18</c:v>
                </c:pt>
                <c:pt idx="5923">
                  <c:v>02/02/17:19</c:v>
                </c:pt>
                <c:pt idx="5924">
                  <c:v>02/02/17:20</c:v>
                </c:pt>
                <c:pt idx="5925">
                  <c:v>02/02/17:21</c:v>
                </c:pt>
                <c:pt idx="5926">
                  <c:v>02/02/17:22</c:v>
                </c:pt>
                <c:pt idx="5927">
                  <c:v>02/02/17:23</c:v>
                </c:pt>
                <c:pt idx="5928">
                  <c:v>02/03/17:0</c:v>
                </c:pt>
                <c:pt idx="5929">
                  <c:v>02/03/17:1</c:v>
                </c:pt>
                <c:pt idx="5930">
                  <c:v>02/03/17:2</c:v>
                </c:pt>
                <c:pt idx="5931">
                  <c:v>02/03/17:3</c:v>
                </c:pt>
                <c:pt idx="5932">
                  <c:v>02/03/17:4</c:v>
                </c:pt>
                <c:pt idx="5933">
                  <c:v>02/03/17:5</c:v>
                </c:pt>
                <c:pt idx="5934">
                  <c:v>02/03/17:6</c:v>
                </c:pt>
                <c:pt idx="5935">
                  <c:v>02/03/17:7</c:v>
                </c:pt>
                <c:pt idx="5936">
                  <c:v>02/03/17:8</c:v>
                </c:pt>
                <c:pt idx="5937">
                  <c:v>02/03/17:9</c:v>
                </c:pt>
                <c:pt idx="5938">
                  <c:v>02/03/17:10</c:v>
                </c:pt>
                <c:pt idx="5939">
                  <c:v>02/03/17:11</c:v>
                </c:pt>
                <c:pt idx="5940">
                  <c:v>02/03/17:12</c:v>
                </c:pt>
                <c:pt idx="5941">
                  <c:v>02/03/17:13</c:v>
                </c:pt>
                <c:pt idx="5942">
                  <c:v>02/03/17:14</c:v>
                </c:pt>
                <c:pt idx="5943">
                  <c:v>02/03/17:15</c:v>
                </c:pt>
                <c:pt idx="5944">
                  <c:v>02/03/17:16</c:v>
                </c:pt>
                <c:pt idx="5945">
                  <c:v>02/03/17:17</c:v>
                </c:pt>
                <c:pt idx="5946">
                  <c:v>02/03/17:18</c:v>
                </c:pt>
                <c:pt idx="5947">
                  <c:v>02/03/17:19</c:v>
                </c:pt>
                <c:pt idx="5948">
                  <c:v>02/03/17:20</c:v>
                </c:pt>
                <c:pt idx="5949">
                  <c:v>02/03/17:21</c:v>
                </c:pt>
                <c:pt idx="5950">
                  <c:v>02/03/17:22</c:v>
                </c:pt>
                <c:pt idx="5951">
                  <c:v>02/03/17:23</c:v>
                </c:pt>
                <c:pt idx="5952">
                  <c:v>02/04/17:0</c:v>
                </c:pt>
                <c:pt idx="5953">
                  <c:v>02/04/17:1</c:v>
                </c:pt>
                <c:pt idx="5954">
                  <c:v>02/04/17:2</c:v>
                </c:pt>
                <c:pt idx="5955">
                  <c:v>02/04/17:3</c:v>
                </c:pt>
                <c:pt idx="5956">
                  <c:v>02/04/17:4</c:v>
                </c:pt>
                <c:pt idx="5957">
                  <c:v>02/04/17:5</c:v>
                </c:pt>
                <c:pt idx="5958">
                  <c:v>02/04/17:6</c:v>
                </c:pt>
                <c:pt idx="5959">
                  <c:v>02/04/17:7</c:v>
                </c:pt>
                <c:pt idx="5960">
                  <c:v>02/04/17:8</c:v>
                </c:pt>
                <c:pt idx="5961">
                  <c:v>02/04/17:9</c:v>
                </c:pt>
                <c:pt idx="5962">
                  <c:v>02/04/17:10</c:v>
                </c:pt>
                <c:pt idx="5963">
                  <c:v>02/04/17:11</c:v>
                </c:pt>
                <c:pt idx="5964">
                  <c:v>02/04/17:12</c:v>
                </c:pt>
                <c:pt idx="5965">
                  <c:v>02/04/17:13</c:v>
                </c:pt>
                <c:pt idx="5966">
                  <c:v>02/04/17:14</c:v>
                </c:pt>
                <c:pt idx="5967">
                  <c:v>02/04/17:15</c:v>
                </c:pt>
                <c:pt idx="5968">
                  <c:v>02/04/17:16</c:v>
                </c:pt>
                <c:pt idx="5969">
                  <c:v>02/04/17:17</c:v>
                </c:pt>
                <c:pt idx="5970">
                  <c:v>02/04/17:18</c:v>
                </c:pt>
                <c:pt idx="5971">
                  <c:v>02/04/17:19</c:v>
                </c:pt>
                <c:pt idx="5972">
                  <c:v>02/04/17:20</c:v>
                </c:pt>
                <c:pt idx="5973">
                  <c:v>02/04/17:21</c:v>
                </c:pt>
                <c:pt idx="5974">
                  <c:v>02/04/17:22</c:v>
                </c:pt>
                <c:pt idx="5975">
                  <c:v>02/04/17:23</c:v>
                </c:pt>
                <c:pt idx="5976">
                  <c:v>02/05/17:0</c:v>
                </c:pt>
                <c:pt idx="5977">
                  <c:v>02/05/17:1</c:v>
                </c:pt>
                <c:pt idx="5978">
                  <c:v>02/05/17:2</c:v>
                </c:pt>
                <c:pt idx="5979">
                  <c:v>02/05/17:3</c:v>
                </c:pt>
                <c:pt idx="5980">
                  <c:v>02/05/17:4</c:v>
                </c:pt>
                <c:pt idx="5981">
                  <c:v>02/05/17:5</c:v>
                </c:pt>
                <c:pt idx="5982">
                  <c:v>02/05/17:6</c:v>
                </c:pt>
                <c:pt idx="5983">
                  <c:v>02/05/17:7</c:v>
                </c:pt>
                <c:pt idx="5984">
                  <c:v>02/05/17:8</c:v>
                </c:pt>
                <c:pt idx="5985">
                  <c:v>02/05/17:9</c:v>
                </c:pt>
                <c:pt idx="5986">
                  <c:v>02/05/17:10</c:v>
                </c:pt>
                <c:pt idx="5987">
                  <c:v>02/05/17:11</c:v>
                </c:pt>
                <c:pt idx="5988">
                  <c:v>02/05/17:12</c:v>
                </c:pt>
                <c:pt idx="5989">
                  <c:v>02/05/17:13</c:v>
                </c:pt>
                <c:pt idx="5990">
                  <c:v>02/05/17:14</c:v>
                </c:pt>
                <c:pt idx="5991">
                  <c:v>02/05/17:15</c:v>
                </c:pt>
                <c:pt idx="5992">
                  <c:v>02/05/17:16</c:v>
                </c:pt>
                <c:pt idx="5993">
                  <c:v>02/05/17:17</c:v>
                </c:pt>
                <c:pt idx="5994">
                  <c:v>02/05/17:18</c:v>
                </c:pt>
                <c:pt idx="5995">
                  <c:v>02/05/17:19</c:v>
                </c:pt>
                <c:pt idx="5996">
                  <c:v>02/05/17:20</c:v>
                </c:pt>
                <c:pt idx="5997">
                  <c:v>02/05/17:21</c:v>
                </c:pt>
                <c:pt idx="5998">
                  <c:v>02/05/17:22</c:v>
                </c:pt>
                <c:pt idx="5999">
                  <c:v>02/05/17:23</c:v>
                </c:pt>
                <c:pt idx="6000">
                  <c:v>02/06/17:0</c:v>
                </c:pt>
                <c:pt idx="6001">
                  <c:v>02/06/17:1</c:v>
                </c:pt>
                <c:pt idx="6002">
                  <c:v>02/06/17:2</c:v>
                </c:pt>
                <c:pt idx="6003">
                  <c:v>02/06/17:3</c:v>
                </c:pt>
                <c:pt idx="6004">
                  <c:v>02/06/17:4</c:v>
                </c:pt>
                <c:pt idx="6005">
                  <c:v>02/06/17:5</c:v>
                </c:pt>
                <c:pt idx="6006">
                  <c:v>02/06/17:6</c:v>
                </c:pt>
                <c:pt idx="6007">
                  <c:v>02/06/17:7</c:v>
                </c:pt>
                <c:pt idx="6008">
                  <c:v>02/06/17:8</c:v>
                </c:pt>
                <c:pt idx="6009">
                  <c:v>02/06/17:9</c:v>
                </c:pt>
                <c:pt idx="6010">
                  <c:v>02/06/17:10</c:v>
                </c:pt>
                <c:pt idx="6011">
                  <c:v>02/06/17:11</c:v>
                </c:pt>
                <c:pt idx="6012">
                  <c:v>02/06/17:12</c:v>
                </c:pt>
                <c:pt idx="6013">
                  <c:v>02/06/17:13</c:v>
                </c:pt>
                <c:pt idx="6014">
                  <c:v>02/06/17:14</c:v>
                </c:pt>
                <c:pt idx="6015">
                  <c:v>02/06/17:15</c:v>
                </c:pt>
                <c:pt idx="6016">
                  <c:v>02/06/17:16</c:v>
                </c:pt>
                <c:pt idx="6017">
                  <c:v>02/06/17:17</c:v>
                </c:pt>
                <c:pt idx="6018">
                  <c:v>02/06/17:18</c:v>
                </c:pt>
                <c:pt idx="6019">
                  <c:v>02/06/17:19</c:v>
                </c:pt>
                <c:pt idx="6020">
                  <c:v>02/06/17:20</c:v>
                </c:pt>
                <c:pt idx="6021">
                  <c:v>02/06/17:21</c:v>
                </c:pt>
                <c:pt idx="6022">
                  <c:v>02/06/17:22</c:v>
                </c:pt>
                <c:pt idx="6023">
                  <c:v>02/06/17:23</c:v>
                </c:pt>
                <c:pt idx="6024">
                  <c:v>02/07/17:0</c:v>
                </c:pt>
                <c:pt idx="6025">
                  <c:v>02/07/17:1</c:v>
                </c:pt>
                <c:pt idx="6026">
                  <c:v>02/07/17:2</c:v>
                </c:pt>
                <c:pt idx="6027">
                  <c:v>02/07/17:3</c:v>
                </c:pt>
                <c:pt idx="6028">
                  <c:v>02/07/17:4</c:v>
                </c:pt>
                <c:pt idx="6029">
                  <c:v>02/07/17:5</c:v>
                </c:pt>
                <c:pt idx="6030">
                  <c:v>02/07/17:6</c:v>
                </c:pt>
                <c:pt idx="6031">
                  <c:v>02/07/17:7</c:v>
                </c:pt>
                <c:pt idx="6032">
                  <c:v>02/07/17:8</c:v>
                </c:pt>
                <c:pt idx="6033">
                  <c:v>02/07/17:9</c:v>
                </c:pt>
                <c:pt idx="6034">
                  <c:v>02/07/17:10</c:v>
                </c:pt>
                <c:pt idx="6035">
                  <c:v>02/07/17:11</c:v>
                </c:pt>
                <c:pt idx="6036">
                  <c:v>02/07/17:12</c:v>
                </c:pt>
                <c:pt idx="6037">
                  <c:v>02/07/17:13</c:v>
                </c:pt>
                <c:pt idx="6038">
                  <c:v>02/07/17:14</c:v>
                </c:pt>
                <c:pt idx="6039">
                  <c:v>02/07/17:15</c:v>
                </c:pt>
                <c:pt idx="6040">
                  <c:v>02/07/17:16</c:v>
                </c:pt>
                <c:pt idx="6041">
                  <c:v>02/07/17:17</c:v>
                </c:pt>
                <c:pt idx="6042">
                  <c:v>02/07/17:18</c:v>
                </c:pt>
                <c:pt idx="6043">
                  <c:v>02/07/17:19</c:v>
                </c:pt>
                <c:pt idx="6044">
                  <c:v>02/07/17:20</c:v>
                </c:pt>
                <c:pt idx="6045">
                  <c:v>02/07/17:21</c:v>
                </c:pt>
                <c:pt idx="6046">
                  <c:v>02/07/17:22</c:v>
                </c:pt>
                <c:pt idx="6047">
                  <c:v>02/07/17:23</c:v>
                </c:pt>
                <c:pt idx="6048">
                  <c:v>02/08/17:0</c:v>
                </c:pt>
                <c:pt idx="6049">
                  <c:v>02/08/17:1</c:v>
                </c:pt>
                <c:pt idx="6050">
                  <c:v>02/08/17:2</c:v>
                </c:pt>
                <c:pt idx="6051">
                  <c:v>02/08/17:3</c:v>
                </c:pt>
                <c:pt idx="6052">
                  <c:v>02/08/17:4</c:v>
                </c:pt>
                <c:pt idx="6053">
                  <c:v>02/08/17:5</c:v>
                </c:pt>
                <c:pt idx="6054">
                  <c:v>02/08/17:6</c:v>
                </c:pt>
                <c:pt idx="6055">
                  <c:v>02/08/17:7</c:v>
                </c:pt>
                <c:pt idx="6056">
                  <c:v>02/08/17:8</c:v>
                </c:pt>
                <c:pt idx="6057">
                  <c:v>02/08/17:9</c:v>
                </c:pt>
                <c:pt idx="6058">
                  <c:v>02/08/17:10</c:v>
                </c:pt>
                <c:pt idx="6059">
                  <c:v>02/08/17:11</c:v>
                </c:pt>
                <c:pt idx="6060">
                  <c:v>02/08/17:12</c:v>
                </c:pt>
                <c:pt idx="6061">
                  <c:v>02/08/17:13</c:v>
                </c:pt>
                <c:pt idx="6062">
                  <c:v>02/08/17:14</c:v>
                </c:pt>
                <c:pt idx="6063">
                  <c:v>02/08/17:15</c:v>
                </c:pt>
                <c:pt idx="6064">
                  <c:v>02/08/17:16</c:v>
                </c:pt>
                <c:pt idx="6065">
                  <c:v>02/08/17:17</c:v>
                </c:pt>
                <c:pt idx="6066">
                  <c:v>02/08/17:18</c:v>
                </c:pt>
                <c:pt idx="6067">
                  <c:v>02/08/17:19</c:v>
                </c:pt>
                <c:pt idx="6068">
                  <c:v>02/08/17:20</c:v>
                </c:pt>
                <c:pt idx="6069">
                  <c:v>02/08/17:21</c:v>
                </c:pt>
                <c:pt idx="6070">
                  <c:v>02/08/17:22</c:v>
                </c:pt>
                <c:pt idx="6071">
                  <c:v>02/08/17:23</c:v>
                </c:pt>
                <c:pt idx="6072">
                  <c:v>02/09/17:0</c:v>
                </c:pt>
                <c:pt idx="6073">
                  <c:v>02/09/17:1</c:v>
                </c:pt>
                <c:pt idx="6074">
                  <c:v>02/09/17:2</c:v>
                </c:pt>
                <c:pt idx="6075">
                  <c:v>02/09/17:3</c:v>
                </c:pt>
                <c:pt idx="6076">
                  <c:v>02/09/17:4</c:v>
                </c:pt>
                <c:pt idx="6077">
                  <c:v>02/09/17:5</c:v>
                </c:pt>
                <c:pt idx="6078">
                  <c:v>02/09/17:6</c:v>
                </c:pt>
                <c:pt idx="6079">
                  <c:v>02/09/17:7</c:v>
                </c:pt>
                <c:pt idx="6080">
                  <c:v>02/09/17:8</c:v>
                </c:pt>
                <c:pt idx="6081">
                  <c:v>02/09/17:9</c:v>
                </c:pt>
                <c:pt idx="6082">
                  <c:v>02/09/17:10</c:v>
                </c:pt>
                <c:pt idx="6083">
                  <c:v>02/09/17:11</c:v>
                </c:pt>
                <c:pt idx="6084">
                  <c:v>02/09/17:12</c:v>
                </c:pt>
                <c:pt idx="6085">
                  <c:v>02/09/17:13</c:v>
                </c:pt>
                <c:pt idx="6086">
                  <c:v>02/09/17:14</c:v>
                </c:pt>
                <c:pt idx="6087">
                  <c:v>02/09/17:15</c:v>
                </c:pt>
                <c:pt idx="6088">
                  <c:v>02/09/17:16</c:v>
                </c:pt>
                <c:pt idx="6089">
                  <c:v>02/09/17:17</c:v>
                </c:pt>
                <c:pt idx="6090">
                  <c:v>02/09/17:18</c:v>
                </c:pt>
                <c:pt idx="6091">
                  <c:v>02/09/17:19</c:v>
                </c:pt>
                <c:pt idx="6092">
                  <c:v>02/09/17:20</c:v>
                </c:pt>
                <c:pt idx="6093">
                  <c:v>02/09/17:21</c:v>
                </c:pt>
                <c:pt idx="6094">
                  <c:v>02/09/17:22</c:v>
                </c:pt>
                <c:pt idx="6095">
                  <c:v>02/09/17:23</c:v>
                </c:pt>
                <c:pt idx="6096">
                  <c:v>02/10/17:0</c:v>
                </c:pt>
                <c:pt idx="6097">
                  <c:v>02/10/17:1</c:v>
                </c:pt>
                <c:pt idx="6098">
                  <c:v>02/10/17:2</c:v>
                </c:pt>
                <c:pt idx="6099">
                  <c:v>02/10/17:3</c:v>
                </c:pt>
                <c:pt idx="6100">
                  <c:v>02/10/17:4</c:v>
                </c:pt>
                <c:pt idx="6101">
                  <c:v>02/10/17:5</c:v>
                </c:pt>
                <c:pt idx="6102">
                  <c:v>02/10/17:6</c:v>
                </c:pt>
                <c:pt idx="6103">
                  <c:v>02/10/17:7</c:v>
                </c:pt>
                <c:pt idx="6104">
                  <c:v>02/10/17:8</c:v>
                </c:pt>
                <c:pt idx="6105">
                  <c:v>02/10/17:9</c:v>
                </c:pt>
                <c:pt idx="6106">
                  <c:v>02/10/17:10</c:v>
                </c:pt>
                <c:pt idx="6107">
                  <c:v>02/10/17:11</c:v>
                </c:pt>
                <c:pt idx="6108">
                  <c:v>02/10/17:12</c:v>
                </c:pt>
                <c:pt idx="6109">
                  <c:v>02/10/17:13</c:v>
                </c:pt>
                <c:pt idx="6110">
                  <c:v>02/10/17:14</c:v>
                </c:pt>
                <c:pt idx="6111">
                  <c:v>02/10/17:15</c:v>
                </c:pt>
                <c:pt idx="6112">
                  <c:v>02/10/17:16</c:v>
                </c:pt>
                <c:pt idx="6113">
                  <c:v>02/10/17:17</c:v>
                </c:pt>
                <c:pt idx="6114">
                  <c:v>02/10/17:18</c:v>
                </c:pt>
                <c:pt idx="6115">
                  <c:v>02/10/17:19</c:v>
                </c:pt>
                <c:pt idx="6116">
                  <c:v>02/10/17:20</c:v>
                </c:pt>
                <c:pt idx="6117">
                  <c:v>02/10/17:21</c:v>
                </c:pt>
                <c:pt idx="6118">
                  <c:v>02/10/17:22</c:v>
                </c:pt>
                <c:pt idx="6119">
                  <c:v>02/10/17:23</c:v>
                </c:pt>
                <c:pt idx="6120">
                  <c:v>02/11/17:0</c:v>
                </c:pt>
                <c:pt idx="6121">
                  <c:v>02/11/17:1</c:v>
                </c:pt>
                <c:pt idx="6122">
                  <c:v>02/11/17:2</c:v>
                </c:pt>
                <c:pt idx="6123">
                  <c:v>02/11/17:3</c:v>
                </c:pt>
                <c:pt idx="6124">
                  <c:v>02/11/17:4</c:v>
                </c:pt>
                <c:pt idx="6125">
                  <c:v>02/11/17:5</c:v>
                </c:pt>
                <c:pt idx="6126">
                  <c:v>02/11/17:6</c:v>
                </c:pt>
                <c:pt idx="6127">
                  <c:v>02/11/17:7</c:v>
                </c:pt>
                <c:pt idx="6128">
                  <c:v>02/11/17:8</c:v>
                </c:pt>
                <c:pt idx="6129">
                  <c:v>02/11/17:9</c:v>
                </c:pt>
                <c:pt idx="6130">
                  <c:v>02/11/17:10</c:v>
                </c:pt>
                <c:pt idx="6131">
                  <c:v>02/11/17:11</c:v>
                </c:pt>
                <c:pt idx="6132">
                  <c:v>02/11/17:12</c:v>
                </c:pt>
                <c:pt idx="6133">
                  <c:v>02/11/17:13</c:v>
                </c:pt>
                <c:pt idx="6134">
                  <c:v>02/11/17:14</c:v>
                </c:pt>
                <c:pt idx="6135">
                  <c:v>02/11/17:15</c:v>
                </c:pt>
                <c:pt idx="6136">
                  <c:v>02/11/17:16</c:v>
                </c:pt>
                <c:pt idx="6137">
                  <c:v>02/11/17:17</c:v>
                </c:pt>
                <c:pt idx="6138">
                  <c:v>02/11/17:18</c:v>
                </c:pt>
                <c:pt idx="6139">
                  <c:v>02/11/17:19</c:v>
                </c:pt>
                <c:pt idx="6140">
                  <c:v>02/11/17:20</c:v>
                </c:pt>
                <c:pt idx="6141">
                  <c:v>02/11/17:21</c:v>
                </c:pt>
                <c:pt idx="6142">
                  <c:v>02/11/17:22</c:v>
                </c:pt>
                <c:pt idx="6143">
                  <c:v>02/11/17:23</c:v>
                </c:pt>
                <c:pt idx="6144">
                  <c:v>02/12/17:0</c:v>
                </c:pt>
                <c:pt idx="6145">
                  <c:v>02/12/17:1</c:v>
                </c:pt>
                <c:pt idx="6146">
                  <c:v>02/12/17:2</c:v>
                </c:pt>
                <c:pt idx="6147">
                  <c:v>02/12/17:3</c:v>
                </c:pt>
                <c:pt idx="6148">
                  <c:v>02/12/17:4</c:v>
                </c:pt>
                <c:pt idx="6149">
                  <c:v>02/12/17:5</c:v>
                </c:pt>
                <c:pt idx="6150">
                  <c:v>02/12/17:6</c:v>
                </c:pt>
                <c:pt idx="6151">
                  <c:v>02/12/17:7</c:v>
                </c:pt>
                <c:pt idx="6152">
                  <c:v>02/12/17:8</c:v>
                </c:pt>
                <c:pt idx="6153">
                  <c:v>02/12/17:9</c:v>
                </c:pt>
                <c:pt idx="6154">
                  <c:v>02/12/17:10</c:v>
                </c:pt>
                <c:pt idx="6155">
                  <c:v>02/12/17:11</c:v>
                </c:pt>
                <c:pt idx="6156">
                  <c:v>02/12/17:12</c:v>
                </c:pt>
                <c:pt idx="6157">
                  <c:v>02/12/17:13</c:v>
                </c:pt>
                <c:pt idx="6158">
                  <c:v>02/12/17:14</c:v>
                </c:pt>
                <c:pt idx="6159">
                  <c:v>02/12/17:15</c:v>
                </c:pt>
                <c:pt idx="6160">
                  <c:v>02/12/17:16</c:v>
                </c:pt>
                <c:pt idx="6161">
                  <c:v>02/12/17:17</c:v>
                </c:pt>
                <c:pt idx="6162">
                  <c:v>02/12/17:18</c:v>
                </c:pt>
                <c:pt idx="6163">
                  <c:v>02/12/17:19</c:v>
                </c:pt>
                <c:pt idx="6164">
                  <c:v>02/12/17:20</c:v>
                </c:pt>
                <c:pt idx="6165">
                  <c:v>02/12/17:21</c:v>
                </c:pt>
                <c:pt idx="6166">
                  <c:v>02/12/17:22</c:v>
                </c:pt>
                <c:pt idx="6167">
                  <c:v>02/12/17:23</c:v>
                </c:pt>
                <c:pt idx="6168">
                  <c:v>02/13/17:0</c:v>
                </c:pt>
                <c:pt idx="6169">
                  <c:v>02/13/17:1</c:v>
                </c:pt>
                <c:pt idx="6170">
                  <c:v>02/13/17:2</c:v>
                </c:pt>
                <c:pt idx="6171">
                  <c:v>02/13/17:3</c:v>
                </c:pt>
                <c:pt idx="6172">
                  <c:v>02/13/17:4</c:v>
                </c:pt>
                <c:pt idx="6173">
                  <c:v>02/13/17:5</c:v>
                </c:pt>
                <c:pt idx="6174">
                  <c:v>02/13/17:6</c:v>
                </c:pt>
                <c:pt idx="6175">
                  <c:v>02/13/17:7</c:v>
                </c:pt>
                <c:pt idx="6176">
                  <c:v>02/13/17:8</c:v>
                </c:pt>
                <c:pt idx="6177">
                  <c:v>02/13/17:9</c:v>
                </c:pt>
                <c:pt idx="6178">
                  <c:v>02/13/17:10</c:v>
                </c:pt>
                <c:pt idx="6179">
                  <c:v>02/13/17:11</c:v>
                </c:pt>
                <c:pt idx="6180">
                  <c:v>02/13/17:12</c:v>
                </c:pt>
                <c:pt idx="6181">
                  <c:v>02/13/17:13</c:v>
                </c:pt>
                <c:pt idx="6182">
                  <c:v>02/13/17:14</c:v>
                </c:pt>
                <c:pt idx="6183">
                  <c:v>02/13/17:15</c:v>
                </c:pt>
                <c:pt idx="6184">
                  <c:v>02/13/17:16</c:v>
                </c:pt>
                <c:pt idx="6185">
                  <c:v>02/13/17:17</c:v>
                </c:pt>
                <c:pt idx="6186">
                  <c:v>02/13/17:18</c:v>
                </c:pt>
                <c:pt idx="6187">
                  <c:v>02/13/17:19</c:v>
                </c:pt>
                <c:pt idx="6188">
                  <c:v>02/13/17:20</c:v>
                </c:pt>
                <c:pt idx="6189">
                  <c:v>02/13/17:21</c:v>
                </c:pt>
                <c:pt idx="6190">
                  <c:v>02/13/17:22</c:v>
                </c:pt>
                <c:pt idx="6191">
                  <c:v>02/13/17:23</c:v>
                </c:pt>
                <c:pt idx="6192">
                  <c:v>02/14/17:0</c:v>
                </c:pt>
                <c:pt idx="6193">
                  <c:v>02/14/17:1</c:v>
                </c:pt>
                <c:pt idx="6194">
                  <c:v>02/14/17:2</c:v>
                </c:pt>
                <c:pt idx="6195">
                  <c:v>02/14/17:3</c:v>
                </c:pt>
                <c:pt idx="6196">
                  <c:v>02/14/17:4</c:v>
                </c:pt>
                <c:pt idx="6197">
                  <c:v>02/14/17:5</c:v>
                </c:pt>
                <c:pt idx="6198">
                  <c:v>02/14/17:6</c:v>
                </c:pt>
                <c:pt idx="6199">
                  <c:v>02/14/17:7</c:v>
                </c:pt>
                <c:pt idx="6200">
                  <c:v>02/14/17:8</c:v>
                </c:pt>
                <c:pt idx="6201">
                  <c:v>02/14/17:9</c:v>
                </c:pt>
                <c:pt idx="6202">
                  <c:v>02/14/17:10</c:v>
                </c:pt>
                <c:pt idx="6203">
                  <c:v>02/14/17:11</c:v>
                </c:pt>
                <c:pt idx="6204">
                  <c:v>02/14/17:12</c:v>
                </c:pt>
                <c:pt idx="6205">
                  <c:v>02/14/17:13</c:v>
                </c:pt>
                <c:pt idx="6206">
                  <c:v>02/14/17:14</c:v>
                </c:pt>
                <c:pt idx="6207">
                  <c:v>02/14/17:15</c:v>
                </c:pt>
                <c:pt idx="6208">
                  <c:v>02/14/17:16</c:v>
                </c:pt>
                <c:pt idx="6209">
                  <c:v>02/14/17:17</c:v>
                </c:pt>
                <c:pt idx="6210">
                  <c:v>02/14/17:18</c:v>
                </c:pt>
                <c:pt idx="6211">
                  <c:v>02/14/17:19</c:v>
                </c:pt>
                <c:pt idx="6212">
                  <c:v>02/14/17:20</c:v>
                </c:pt>
                <c:pt idx="6213">
                  <c:v>02/14/17:21</c:v>
                </c:pt>
                <c:pt idx="6214">
                  <c:v>02/14/17:22</c:v>
                </c:pt>
                <c:pt idx="6215">
                  <c:v>02/14/17:23</c:v>
                </c:pt>
                <c:pt idx="6216">
                  <c:v>02/15/17:0</c:v>
                </c:pt>
                <c:pt idx="6217">
                  <c:v>02/15/17:1</c:v>
                </c:pt>
                <c:pt idx="6218">
                  <c:v>02/15/17:2</c:v>
                </c:pt>
                <c:pt idx="6219">
                  <c:v>02/15/17:3</c:v>
                </c:pt>
                <c:pt idx="6220">
                  <c:v>02/15/17:4</c:v>
                </c:pt>
                <c:pt idx="6221">
                  <c:v>02/15/17:5</c:v>
                </c:pt>
                <c:pt idx="6222">
                  <c:v>02/15/17:6</c:v>
                </c:pt>
                <c:pt idx="6223">
                  <c:v>02/15/17:7</c:v>
                </c:pt>
                <c:pt idx="6224">
                  <c:v>02/15/17:8</c:v>
                </c:pt>
                <c:pt idx="6225">
                  <c:v>02/15/17:9</c:v>
                </c:pt>
                <c:pt idx="6226">
                  <c:v>02/15/17:10</c:v>
                </c:pt>
                <c:pt idx="6227">
                  <c:v>02/15/17:11</c:v>
                </c:pt>
                <c:pt idx="6228">
                  <c:v>02/15/17:12</c:v>
                </c:pt>
                <c:pt idx="6229">
                  <c:v>02/15/17:13</c:v>
                </c:pt>
                <c:pt idx="6230">
                  <c:v>02/15/17:14</c:v>
                </c:pt>
                <c:pt idx="6231">
                  <c:v>02/15/17:15</c:v>
                </c:pt>
                <c:pt idx="6232">
                  <c:v>02/15/17:16</c:v>
                </c:pt>
                <c:pt idx="6233">
                  <c:v>02/15/17:17</c:v>
                </c:pt>
                <c:pt idx="6234">
                  <c:v>02/15/17:18</c:v>
                </c:pt>
                <c:pt idx="6235">
                  <c:v>02/15/17:19</c:v>
                </c:pt>
                <c:pt idx="6236">
                  <c:v>02/15/17:20</c:v>
                </c:pt>
                <c:pt idx="6237">
                  <c:v>02/15/17:21</c:v>
                </c:pt>
                <c:pt idx="6238">
                  <c:v>02/15/17:22</c:v>
                </c:pt>
                <c:pt idx="6239">
                  <c:v>02/15/17:23</c:v>
                </c:pt>
                <c:pt idx="6240">
                  <c:v>02/16/17:0</c:v>
                </c:pt>
                <c:pt idx="6241">
                  <c:v>02/16/17:1</c:v>
                </c:pt>
                <c:pt idx="6242">
                  <c:v>02/16/17:2</c:v>
                </c:pt>
                <c:pt idx="6243">
                  <c:v>02/16/17:3</c:v>
                </c:pt>
                <c:pt idx="6244">
                  <c:v>02/16/17:4</c:v>
                </c:pt>
                <c:pt idx="6245">
                  <c:v>02/16/17:5</c:v>
                </c:pt>
                <c:pt idx="6246">
                  <c:v>02/16/17:6</c:v>
                </c:pt>
                <c:pt idx="6247">
                  <c:v>02/16/17:7</c:v>
                </c:pt>
                <c:pt idx="6248">
                  <c:v>02/16/17:8</c:v>
                </c:pt>
                <c:pt idx="6249">
                  <c:v>02/16/17:9</c:v>
                </c:pt>
                <c:pt idx="6250">
                  <c:v>02/16/17:10</c:v>
                </c:pt>
                <c:pt idx="6251">
                  <c:v>02/16/17:11</c:v>
                </c:pt>
                <c:pt idx="6252">
                  <c:v>02/16/17:12</c:v>
                </c:pt>
                <c:pt idx="6253">
                  <c:v>02/16/17:13</c:v>
                </c:pt>
                <c:pt idx="6254">
                  <c:v>02/16/17:14</c:v>
                </c:pt>
                <c:pt idx="6255">
                  <c:v>02/16/17:15</c:v>
                </c:pt>
                <c:pt idx="6256">
                  <c:v>02/16/17:16</c:v>
                </c:pt>
                <c:pt idx="6257">
                  <c:v>02/16/17:17</c:v>
                </c:pt>
                <c:pt idx="6258">
                  <c:v>02/16/17:18</c:v>
                </c:pt>
                <c:pt idx="6259">
                  <c:v>02/16/17:19</c:v>
                </c:pt>
                <c:pt idx="6260">
                  <c:v>02/16/17:20</c:v>
                </c:pt>
                <c:pt idx="6261">
                  <c:v>02/16/17:21</c:v>
                </c:pt>
                <c:pt idx="6262">
                  <c:v>02/16/17:22</c:v>
                </c:pt>
                <c:pt idx="6263">
                  <c:v>02/16/17:23</c:v>
                </c:pt>
                <c:pt idx="6264">
                  <c:v>02/17/17:0</c:v>
                </c:pt>
                <c:pt idx="6265">
                  <c:v>02/17/17:1</c:v>
                </c:pt>
                <c:pt idx="6266">
                  <c:v>02/17/17:2</c:v>
                </c:pt>
                <c:pt idx="6267">
                  <c:v>02/17/17:3</c:v>
                </c:pt>
                <c:pt idx="6268">
                  <c:v>02/17/17:4</c:v>
                </c:pt>
                <c:pt idx="6269">
                  <c:v>02/17/17:5</c:v>
                </c:pt>
                <c:pt idx="6270">
                  <c:v>02/17/17:6</c:v>
                </c:pt>
                <c:pt idx="6271">
                  <c:v>02/17/17:7</c:v>
                </c:pt>
                <c:pt idx="6272">
                  <c:v>02/17/17:8</c:v>
                </c:pt>
                <c:pt idx="6273">
                  <c:v>02/17/17:9</c:v>
                </c:pt>
                <c:pt idx="6274">
                  <c:v>02/17/17:10</c:v>
                </c:pt>
                <c:pt idx="6275">
                  <c:v>02/17/17:11</c:v>
                </c:pt>
                <c:pt idx="6276">
                  <c:v>02/17/17:12</c:v>
                </c:pt>
                <c:pt idx="6277">
                  <c:v>02/17/17:13</c:v>
                </c:pt>
                <c:pt idx="6278">
                  <c:v>02/17/17:14</c:v>
                </c:pt>
                <c:pt idx="6279">
                  <c:v>02/17/17:15</c:v>
                </c:pt>
                <c:pt idx="6280">
                  <c:v>02/17/17:16</c:v>
                </c:pt>
                <c:pt idx="6281">
                  <c:v>02/17/17:17</c:v>
                </c:pt>
                <c:pt idx="6282">
                  <c:v>02/17/17:18</c:v>
                </c:pt>
                <c:pt idx="6283">
                  <c:v>02/17/17:19</c:v>
                </c:pt>
                <c:pt idx="6284">
                  <c:v>02/17/17:20</c:v>
                </c:pt>
                <c:pt idx="6285">
                  <c:v>02/17/17:21</c:v>
                </c:pt>
                <c:pt idx="6286">
                  <c:v>02/17/17:22</c:v>
                </c:pt>
                <c:pt idx="6287">
                  <c:v>02/17/17:23</c:v>
                </c:pt>
                <c:pt idx="6288">
                  <c:v>02/18/17:0</c:v>
                </c:pt>
                <c:pt idx="6289">
                  <c:v>02/18/17:1</c:v>
                </c:pt>
                <c:pt idx="6290">
                  <c:v>02/18/17:2</c:v>
                </c:pt>
                <c:pt idx="6291">
                  <c:v>02/18/17:3</c:v>
                </c:pt>
                <c:pt idx="6292">
                  <c:v>02/18/17:4</c:v>
                </c:pt>
                <c:pt idx="6293">
                  <c:v>02/18/17:5</c:v>
                </c:pt>
                <c:pt idx="6294">
                  <c:v>02/18/17:6</c:v>
                </c:pt>
                <c:pt idx="6295">
                  <c:v>02/18/17:7</c:v>
                </c:pt>
                <c:pt idx="6296">
                  <c:v>02/18/17:8</c:v>
                </c:pt>
                <c:pt idx="6297">
                  <c:v>02/18/17:9</c:v>
                </c:pt>
                <c:pt idx="6298">
                  <c:v>02/18/17:10</c:v>
                </c:pt>
                <c:pt idx="6299">
                  <c:v>02/18/17:11</c:v>
                </c:pt>
                <c:pt idx="6300">
                  <c:v>02/18/17:12</c:v>
                </c:pt>
                <c:pt idx="6301">
                  <c:v>02/18/17:13</c:v>
                </c:pt>
                <c:pt idx="6302">
                  <c:v>02/18/17:14</c:v>
                </c:pt>
                <c:pt idx="6303">
                  <c:v>02/18/17:15</c:v>
                </c:pt>
                <c:pt idx="6304">
                  <c:v>02/18/17:16</c:v>
                </c:pt>
                <c:pt idx="6305">
                  <c:v>02/18/17:17</c:v>
                </c:pt>
                <c:pt idx="6306">
                  <c:v>02/18/17:18</c:v>
                </c:pt>
                <c:pt idx="6307">
                  <c:v>02/18/17:19</c:v>
                </c:pt>
                <c:pt idx="6308">
                  <c:v>02/18/17:20</c:v>
                </c:pt>
                <c:pt idx="6309">
                  <c:v>02/18/17:21</c:v>
                </c:pt>
                <c:pt idx="6310">
                  <c:v>02/18/17:22</c:v>
                </c:pt>
                <c:pt idx="6311">
                  <c:v>02/18/17:23</c:v>
                </c:pt>
                <c:pt idx="6312">
                  <c:v>02/19/17:0</c:v>
                </c:pt>
                <c:pt idx="6313">
                  <c:v>02/19/17:1</c:v>
                </c:pt>
                <c:pt idx="6314">
                  <c:v>02/19/17:2</c:v>
                </c:pt>
                <c:pt idx="6315">
                  <c:v>02/19/17:3</c:v>
                </c:pt>
                <c:pt idx="6316">
                  <c:v>02/19/17:4</c:v>
                </c:pt>
                <c:pt idx="6317">
                  <c:v>02/19/17:5</c:v>
                </c:pt>
                <c:pt idx="6318">
                  <c:v>02/19/17:6</c:v>
                </c:pt>
                <c:pt idx="6319">
                  <c:v>02/19/17:7</c:v>
                </c:pt>
                <c:pt idx="6320">
                  <c:v>02/19/17:8</c:v>
                </c:pt>
                <c:pt idx="6321">
                  <c:v>02/19/17:9</c:v>
                </c:pt>
                <c:pt idx="6322">
                  <c:v>02/19/17:10</c:v>
                </c:pt>
                <c:pt idx="6323">
                  <c:v>02/19/17:11</c:v>
                </c:pt>
                <c:pt idx="6324">
                  <c:v>02/19/17:12</c:v>
                </c:pt>
                <c:pt idx="6325">
                  <c:v>02/19/17:13</c:v>
                </c:pt>
                <c:pt idx="6326">
                  <c:v>02/19/17:14</c:v>
                </c:pt>
                <c:pt idx="6327">
                  <c:v>02/19/17:15</c:v>
                </c:pt>
                <c:pt idx="6328">
                  <c:v>02/19/17:16</c:v>
                </c:pt>
                <c:pt idx="6329">
                  <c:v>02/19/17:17</c:v>
                </c:pt>
                <c:pt idx="6330">
                  <c:v>02/19/17:18</c:v>
                </c:pt>
                <c:pt idx="6331">
                  <c:v>02/19/17:19</c:v>
                </c:pt>
                <c:pt idx="6332">
                  <c:v>02/19/17:20</c:v>
                </c:pt>
                <c:pt idx="6333">
                  <c:v>02/19/17:21</c:v>
                </c:pt>
                <c:pt idx="6334">
                  <c:v>02/19/17:22</c:v>
                </c:pt>
                <c:pt idx="6335">
                  <c:v>02/19/17:23</c:v>
                </c:pt>
                <c:pt idx="6336">
                  <c:v>02/20/17:0</c:v>
                </c:pt>
                <c:pt idx="6337">
                  <c:v>02/20/17:1</c:v>
                </c:pt>
                <c:pt idx="6338">
                  <c:v>02/20/17:2</c:v>
                </c:pt>
                <c:pt idx="6339">
                  <c:v>02/20/17:3</c:v>
                </c:pt>
                <c:pt idx="6340">
                  <c:v>02/20/17:4</c:v>
                </c:pt>
                <c:pt idx="6341">
                  <c:v>02/20/17:5</c:v>
                </c:pt>
                <c:pt idx="6342">
                  <c:v>02/20/17:6</c:v>
                </c:pt>
                <c:pt idx="6343">
                  <c:v>02/20/17:7</c:v>
                </c:pt>
                <c:pt idx="6344">
                  <c:v>02/20/17:8</c:v>
                </c:pt>
                <c:pt idx="6345">
                  <c:v>02/20/17:9</c:v>
                </c:pt>
                <c:pt idx="6346">
                  <c:v>02/20/17:10</c:v>
                </c:pt>
                <c:pt idx="6347">
                  <c:v>02/20/17:11</c:v>
                </c:pt>
                <c:pt idx="6348">
                  <c:v>02/20/17:12</c:v>
                </c:pt>
                <c:pt idx="6349">
                  <c:v>02/20/17:13</c:v>
                </c:pt>
                <c:pt idx="6350">
                  <c:v>02/20/17:14</c:v>
                </c:pt>
                <c:pt idx="6351">
                  <c:v>02/20/17:15</c:v>
                </c:pt>
                <c:pt idx="6352">
                  <c:v>02/20/17:16</c:v>
                </c:pt>
                <c:pt idx="6353">
                  <c:v>02/20/17:17</c:v>
                </c:pt>
                <c:pt idx="6354">
                  <c:v>02/20/17:18</c:v>
                </c:pt>
                <c:pt idx="6355">
                  <c:v>02/20/17:19</c:v>
                </c:pt>
                <c:pt idx="6356">
                  <c:v>02/20/17:20</c:v>
                </c:pt>
                <c:pt idx="6357">
                  <c:v>02/20/17:21</c:v>
                </c:pt>
                <c:pt idx="6358">
                  <c:v>02/20/17:22</c:v>
                </c:pt>
                <c:pt idx="6359">
                  <c:v>02/20/17:23</c:v>
                </c:pt>
                <c:pt idx="6360">
                  <c:v>02/21/17:0</c:v>
                </c:pt>
                <c:pt idx="6361">
                  <c:v>02/21/17:1</c:v>
                </c:pt>
                <c:pt idx="6362">
                  <c:v>02/21/17:2</c:v>
                </c:pt>
                <c:pt idx="6363">
                  <c:v>02/21/17:3</c:v>
                </c:pt>
                <c:pt idx="6364">
                  <c:v>02/21/17:4</c:v>
                </c:pt>
                <c:pt idx="6365">
                  <c:v>02/21/17:5</c:v>
                </c:pt>
                <c:pt idx="6366">
                  <c:v>02/21/17:6</c:v>
                </c:pt>
                <c:pt idx="6367">
                  <c:v>02/21/17:7</c:v>
                </c:pt>
                <c:pt idx="6368">
                  <c:v>02/21/17:8</c:v>
                </c:pt>
                <c:pt idx="6369">
                  <c:v>02/21/17:9</c:v>
                </c:pt>
                <c:pt idx="6370">
                  <c:v>02/21/17:10</c:v>
                </c:pt>
                <c:pt idx="6371">
                  <c:v>02/21/17:11</c:v>
                </c:pt>
                <c:pt idx="6372">
                  <c:v>02/21/17:12</c:v>
                </c:pt>
                <c:pt idx="6373">
                  <c:v>02/21/17:13</c:v>
                </c:pt>
                <c:pt idx="6374">
                  <c:v>02/21/17:14</c:v>
                </c:pt>
                <c:pt idx="6375">
                  <c:v>02/21/17:15</c:v>
                </c:pt>
                <c:pt idx="6376">
                  <c:v>02/21/17:16</c:v>
                </c:pt>
                <c:pt idx="6377">
                  <c:v>02/21/17:17</c:v>
                </c:pt>
                <c:pt idx="6378">
                  <c:v>02/21/17:18</c:v>
                </c:pt>
                <c:pt idx="6379">
                  <c:v>02/21/17:19</c:v>
                </c:pt>
                <c:pt idx="6380">
                  <c:v>02/21/17:20</c:v>
                </c:pt>
                <c:pt idx="6381">
                  <c:v>02/21/17:21</c:v>
                </c:pt>
                <c:pt idx="6382">
                  <c:v>02/21/17:22</c:v>
                </c:pt>
                <c:pt idx="6383">
                  <c:v>02/21/17:23</c:v>
                </c:pt>
                <c:pt idx="6384">
                  <c:v>02/22/17:0</c:v>
                </c:pt>
                <c:pt idx="6385">
                  <c:v>02/22/17:1</c:v>
                </c:pt>
                <c:pt idx="6386">
                  <c:v>02/22/17:2</c:v>
                </c:pt>
                <c:pt idx="6387">
                  <c:v>02/22/17:3</c:v>
                </c:pt>
                <c:pt idx="6388">
                  <c:v>02/22/17:4</c:v>
                </c:pt>
                <c:pt idx="6389">
                  <c:v>02/22/17:5</c:v>
                </c:pt>
                <c:pt idx="6390">
                  <c:v>02/22/17:6</c:v>
                </c:pt>
                <c:pt idx="6391">
                  <c:v>02/22/17:7</c:v>
                </c:pt>
                <c:pt idx="6392">
                  <c:v>02/22/17:8</c:v>
                </c:pt>
                <c:pt idx="6393">
                  <c:v>02/22/17:9</c:v>
                </c:pt>
                <c:pt idx="6394">
                  <c:v>02/22/17:10</c:v>
                </c:pt>
                <c:pt idx="6395">
                  <c:v>02/22/17:11</c:v>
                </c:pt>
                <c:pt idx="6396">
                  <c:v>02/22/17:12</c:v>
                </c:pt>
                <c:pt idx="6397">
                  <c:v>02/22/17:13</c:v>
                </c:pt>
                <c:pt idx="6398">
                  <c:v>02/22/17:14</c:v>
                </c:pt>
                <c:pt idx="6399">
                  <c:v>02/22/17:15</c:v>
                </c:pt>
                <c:pt idx="6400">
                  <c:v>02/22/17:16</c:v>
                </c:pt>
                <c:pt idx="6401">
                  <c:v>02/22/17:17</c:v>
                </c:pt>
                <c:pt idx="6402">
                  <c:v>02/22/17:18</c:v>
                </c:pt>
                <c:pt idx="6403">
                  <c:v>02/22/17:19</c:v>
                </c:pt>
                <c:pt idx="6404">
                  <c:v>02/22/17:20</c:v>
                </c:pt>
                <c:pt idx="6405">
                  <c:v>02/22/17:21</c:v>
                </c:pt>
                <c:pt idx="6406">
                  <c:v>02/22/17:22</c:v>
                </c:pt>
                <c:pt idx="6407">
                  <c:v>02/22/17:23</c:v>
                </c:pt>
                <c:pt idx="6408">
                  <c:v>02/23/17:0</c:v>
                </c:pt>
                <c:pt idx="6409">
                  <c:v>02/23/17:1</c:v>
                </c:pt>
                <c:pt idx="6410">
                  <c:v>02/23/17:2</c:v>
                </c:pt>
                <c:pt idx="6411">
                  <c:v>02/23/17:3</c:v>
                </c:pt>
                <c:pt idx="6412">
                  <c:v>02/23/17:4</c:v>
                </c:pt>
                <c:pt idx="6413">
                  <c:v>02/23/17:5</c:v>
                </c:pt>
                <c:pt idx="6414">
                  <c:v>02/23/17:6</c:v>
                </c:pt>
                <c:pt idx="6415">
                  <c:v>02/23/17:7</c:v>
                </c:pt>
                <c:pt idx="6416">
                  <c:v>02/23/17:8</c:v>
                </c:pt>
                <c:pt idx="6417">
                  <c:v>02/23/17:9</c:v>
                </c:pt>
                <c:pt idx="6418">
                  <c:v>02/23/17:10</c:v>
                </c:pt>
                <c:pt idx="6419">
                  <c:v>02/23/17:11</c:v>
                </c:pt>
                <c:pt idx="6420">
                  <c:v>02/23/17:12</c:v>
                </c:pt>
                <c:pt idx="6421">
                  <c:v>02/23/17:13</c:v>
                </c:pt>
                <c:pt idx="6422">
                  <c:v>02/23/17:14</c:v>
                </c:pt>
                <c:pt idx="6423">
                  <c:v>02/23/17:15</c:v>
                </c:pt>
                <c:pt idx="6424">
                  <c:v>02/23/17:16</c:v>
                </c:pt>
                <c:pt idx="6425">
                  <c:v>02/23/17:17</c:v>
                </c:pt>
                <c:pt idx="6426">
                  <c:v>02/23/17:18</c:v>
                </c:pt>
                <c:pt idx="6427">
                  <c:v>02/23/17:19</c:v>
                </c:pt>
                <c:pt idx="6428">
                  <c:v>02/23/17:20</c:v>
                </c:pt>
                <c:pt idx="6429">
                  <c:v>02/23/17:21</c:v>
                </c:pt>
                <c:pt idx="6430">
                  <c:v>02/23/17:22</c:v>
                </c:pt>
                <c:pt idx="6431">
                  <c:v>02/23/17:23</c:v>
                </c:pt>
                <c:pt idx="6432">
                  <c:v>02/24/17:0</c:v>
                </c:pt>
                <c:pt idx="6433">
                  <c:v>02/24/17:1</c:v>
                </c:pt>
                <c:pt idx="6434">
                  <c:v>02/24/17:2</c:v>
                </c:pt>
                <c:pt idx="6435">
                  <c:v>02/24/17:3</c:v>
                </c:pt>
                <c:pt idx="6436">
                  <c:v>02/24/17:4</c:v>
                </c:pt>
                <c:pt idx="6437">
                  <c:v>02/24/17:5</c:v>
                </c:pt>
                <c:pt idx="6438">
                  <c:v>02/24/17:6</c:v>
                </c:pt>
                <c:pt idx="6439">
                  <c:v>02/24/17:7</c:v>
                </c:pt>
                <c:pt idx="6440">
                  <c:v>02/24/17:8</c:v>
                </c:pt>
                <c:pt idx="6441">
                  <c:v>02/24/17:9</c:v>
                </c:pt>
                <c:pt idx="6442">
                  <c:v>02/24/17:10</c:v>
                </c:pt>
                <c:pt idx="6443">
                  <c:v>02/24/17:11</c:v>
                </c:pt>
                <c:pt idx="6444">
                  <c:v>02/24/17:12</c:v>
                </c:pt>
                <c:pt idx="6445">
                  <c:v>02/24/17:13</c:v>
                </c:pt>
                <c:pt idx="6446">
                  <c:v>02/24/17:14</c:v>
                </c:pt>
                <c:pt idx="6447">
                  <c:v>02/24/17:15</c:v>
                </c:pt>
                <c:pt idx="6448">
                  <c:v>02/24/17:16</c:v>
                </c:pt>
                <c:pt idx="6449">
                  <c:v>02/24/17:17</c:v>
                </c:pt>
                <c:pt idx="6450">
                  <c:v>02/24/17:18</c:v>
                </c:pt>
                <c:pt idx="6451">
                  <c:v>02/24/17:19</c:v>
                </c:pt>
                <c:pt idx="6452">
                  <c:v>02/24/17:20</c:v>
                </c:pt>
                <c:pt idx="6453">
                  <c:v>02/24/17:21</c:v>
                </c:pt>
                <c:pt idx="6454">
                  <c:v>02/24/17:22</c:v>
                </c:pt>
                <c:pt idx="6455">
                  <c:v>02/24/17:23</c:v>
                </c:pt>
                <c:pt idx="6456">
                  <c:v>02/25/17:0</c:v>
                </c:pt>
                <c:pt idx="6457">
                  <c:v>02/25/17:1</c:v>
                </c:pt>
                <c:pt idx="6458">
                  <c:v>02/25/17:2</c:v>
                </c:pt>
                <c:pt idx="6459">
                  <c:v>02/25/17:3</c:v>
                </c:pt>
                <c:pt idx="6460">
                  <c:v>02/25/17:4</c:v>
                </c:pt>
                <c:pt idx="6461">
                  <c:v>02/25/17:5</c:v>
                </c:pt>
                <c:pt idx="6462">
                  <c:v>02/25/17:6</c:v>
                </c:pt>
                <c:pt idx="6463">
                  <c:v>02/25/17:7</c:v>
                </c:pt>
                <c:pt idx="6464">
                  <c:v>02/25/17:8</c:v>
                </c:pt>
                <c:pt idx="6465">
                  <c:v>02/25/17:9</c:v>
                </c:pt>
                <c:pt idx="6466">
                  <c:v>02/25/17:10</c:v>
                </c:pt>
                <c:pt idx="6467">
                  <c:v>02/25/17:11</c:v>
                </c:pt>
                <c:pt idx="6468">
                  <c:v>02/25/17:12</c:v>
                </c:pt>
                <c:pt idx="6469">
                  <c:v>02/25/17:13</c:v>
                </c:pt>
                <c:pt idx="6470">
                  <c:v>02/25/17:14</c:v>
                </c:pt>
                <c:pt idx="6471">
                  <c:v>02/25/17:15</c:v>
                </c:pt>
                <c:pt idx="6472">
                  <c:v>02/25/17:16</c:v>
                </c:pt>
                <c:pt idx="6473">
                  <c:v>02/25/17:17</c:v>
                </c:pt>
                <c:pt idx="6474">
                  <c:v>02/25/17:18</c:v>
                </c:pt>
                <c:pt idx="6475">
                  <c:v>02/25/17:19</c:v>
                </c:pt>
                <c:pt idx="6476">
                  <c:v>02/25/17:20</c:v>
                </c:pt>
                <c:pt idx="6477">
                  <c:v>02/25/17:21</c:v>
                </c:pt>
                <c:pt idx="6478">
                  <c:v>02/25/17:22</c:v>
                </c:pt>
                <c:pt idx="6479">
                  <c:v>02/25/17:23</c:v>
                </c:pt>
                <c:pt idx="6480">
                  <c:v>02/26/17:0</c:v>
                </c:pt>
                <c:pt idx="6481">
                  <c:v>02/26/17:1</c:v>
                </c:pt>
                <c:pt idx="6482">
                  <c:v>02/26/17:2</c:v>
                </c:pt>
                <c:pt idx="6483">
                  <c:v>02/26/17:3</c:v>
                </c:pt>
                <c:pt idx="6484">
                  <c:v>02/26/17:4</c:v>
                </c:pt>
                <c:pt idx="6485">
                  <c:v>02/26/17:5</c:v>
                </c:pt>
                <c:pt idx="6486">
                  <c:v>02/26/17:6</c:v>
                </c:pt>
                <c:pt idx="6487">
                  <c:v>02/26/17:7</c:v>
                </c:pt>
                <c:pt idx="6488">
                  <c:v>02/26/17:8</c:v>
                </c:pt>
                <c:pt idx="6489">
                  <c:v>02/26/17:9</c:v>
                </c:pt>
                <c:pt idx="6490">
                  <c:v>02/26/17:10</c:v>
                </c:pt>
                <c:pt idx="6491">
                  <c:v>02/26/17:11</c:v>
                </c:pt>
                <c:pt idx="6492">
                  <c:v>02/26/17:12</c:v>
                </c:pt>
                <c:pt idx="6493">
                  <c:v>02/26/17:13</c:v>
                </c:pt>
                <c:pt idx="6494">
                  <c:v>02/26/17:14</c:v>
                </c:pt>
                <c:pt idx="6495">
                  <c:v>02/26/17:15</c:v>
                </c:pt>
                <c:pt idx="6496">
                  <c:v>02/26/17:16</c:v>
                </c:pt>
                <c:pt idx="6497">
                  <c:v>02/26/17:17</c:v>
                </c:pt>
                <c:pt idx="6498">
                  <c:v>02/26/17:18</c:v>
                </c:pt>
                <c:pt idx="6499">
                  <c:v>02/26/17:19</c:v>
                </c:pt>
                <c:pt idx="6500">
                  <c:v>02/26/17:20</c:v>
                </c:pt>
                <c:pt idx="6501">
                  <c:v>02/26/17:21</c:v>
                </c:pt>
                <c:pt idx="6502">
                  <c:v>02/26/17:22</c:v>
                </c:pt>
                <c:pt idx="6503">
                  <c:v>02/26/17:23</c:v>
                </c:pt>
                <c:pt idx="6504">
                  <c:v>02/27/17:0</c:v>
                </c:pt>
                <c:pt idx="6505">
                  <c:v>02/27/17:1</c:v>
                </c:pt>
                <c:pt idx="6506">
                  <c:v>02/27/17:2</c:v>
                </c:pt>
                <c:pt idx="6507">
                  <c:v>02/27/17:3</c:v>
                </c:pt>
                <c:pt idx="6508">
                  <c:v>02/27/17:4</c:v>
                </c:pt>
                <c:pt idx="6509">
                  <c:v>02/27/17:5</c:v>
                </c:pt>
                <c:pt idx="6510">
                  <c:v>02/27/17:6</c:v>
                </c:pt>
                <c:pt idx="6511">
                  <c:v>02/27/17:7</c:v>
                </c:pt>
                <c:pt idx="6512">
                  <c:v>02/27/17:8</c:v>
                </c:pt>
                <c:pt idx="6513">
                  <c:v>02/27/17:9</c:v>
                </c:pt>
                <c:pt idx="6514">
                  <c:v>02/27/17:10</c:v>
                </c:pt>
                <c:pt idx="6515">
                  <c:v>02/27/17:11</c:v>
                </c:pt>
                <c:pt idx="6516">
                  <c:v>02/27/17:12</c:v>
                </c:pt>
                <c:pt idx="6517">
                  <c:v>02/27/17:13</c:v>
                </c:pt>
                <c:pt idx="6518">
                  <c:v>02/27/17:14</c:v>
                </c:pt>
                <c:pt idx="6519">
                  <c:v>02/27/17:15</c:v>
                </c:pt>
                <c:pt idx="6520">
                  <c:v>02/27/17:16</c:v>
                </c:pt>
                <c:pt idx="6521">
                  <c:v>02/27/17:17</c:v>
                </c:pt>
                <c:pt idx="6522">
                  <c:v>02/27/17:18</c:v>
                </c:pt>
                <c:pt idx="6523">
                  <c:v>02/27/17:19</c:v>
                </c:pt>
                <c:pt idx="6524">
                  <c:v>02/27/17:20</c:v>
                </c:pt>
                <c:pt idx="6525">
                  <c:v>02/27/17:21</c:v>
                </c:pt>
                <c:pt idx="6526">
                  <c:v>02/27/17:22</c:v>
                </c:pt>
                <c:pt idx="6527">
                  <c:v>02/27/17:23</c:v>
                </c:pt>
                <c:pt idx="6528">
                  <c:v>02/28/17:0</c:v>
                </c:pt>
                <c:pt idx="6529">
                  <c:v>02/28/17:1</c:v>
                </c:pt>
                <c:pt idx="6530">
                  <c:v>02/28/17:2</c:v>
                </c:pt>
                <c:pt idx="6531">
                  <c:v>02/28/17:3</c:v>
                </c:pt>
                <c:pt idx="6532">
                  <c:v>02/28/17:4</c:v>
                </c:pt>
                <c:pt idx="6533">
                  <c:v>02/28/17:5</c:v>
                </c:pt>
                <c:pt idx="6534">
                  <c:v>02/28/17:6</c:v>
                </c:pt>
                <c:pt idx="6535">
                  <c:v>02/28/17:7</c:v>
                </c:pt>
                <c:pt idx="6536">
                  <c:v>02/28/17:8</c:v>
                </c:pt>
                <c:pt idx="6537">
                  <c:v>02/28/17:9</c:v>
                </c:pt>
                <c:pt idx="6538">
                  <c:v>02/28/17:10</c:v>
                </c:pt>
                <c:pt idx="6539">
                  <c:v>02/28/17:11</c:v>
                </c:pt>
                <c:pt idx="6540">
                  <c:v>02/28/17:12</c:v>
                </c:pt>
                <c:pt idx="6541">
                  <c:v>02/28/17:13</c:v>
                </c:pt>
                <c:pt idx="6542">
                  <c:v>02/28/17:14</c:v>
                </c:pt>
                <c:pt idx="6543">
                  <c:v>02/28/17:15</c:v>
                </c:pt>
                <c:pt idx="6544">
                  <c:v>02/28/17:16</c:v>
                </c:pt>
                <c:pt idx="6545">
                  <c:v>02/28/17:17</c:v>
                </c:pt>
                <c:pt idx="6546">
                  <c:v>02/28/17:18</c:v>
                </c:pt>
                <c:pt idx="6547">
                  <c:v>02/28/17:19</c:v>
                </c:pt>
                <c:pt idx="6548">
                  <c:v>02/28/17:20</c:v>
                </c:pt>
                <c:pt idx="6549">
                  <c:v>02/28/17:21</c:v>
                </c:pt>
                <c:pt idx="6550">
                  <c:v>02/28/17:22</c:v>
                </c:pt>
                <c:pt idx="6551">
                  <c:v>02/28/17:23</c:v>
                </c:pt>
                <c:pt idx="6552">
                  <c:v>03/01/17:0</c:v>
                </c:pt>
                <c:pt idx="6553">
                  <c:v>03/01/17:1</c:v>
                </c:pt>
                <c:pt idx="6554">
                  <c:v>03/01/17:2</c:v>
                </c:pt>
                <c:pt idx="6555">
                  <c:v>03/01/17:3</c:v>
                </c:pt>
                <c:pt idx="6556">
                  <c:v>03/01/17:4</c:v>
                </c:pt>
                <c:pt idx="6557">
                  <c:v>03/01/17:5</c:v>
                </c:pt>
                <c:pt idx="6558">
                  <c:v>03/01/17:6</c:v>
                </c:pt>
                <c:pt idx="6559">
                  <c:v>03/01/17:7</c:v>
                </c:pt>
                <c:pt idx="6560">
                  <c:v>03/01/17:8</c:v>
                </c:pt>
                <c:pt idx="6561">
                  <c:v>03/01/17:9</c:v>
                </c:pt>
                <c:pt idx="6562">
                  <c:v>03/01/17:10</c:v>
                </c:pt>
                <c:pt idx="6563">
                  <c:v>03/01/17:11</c:v>
                </c:pt>
                <c:pt idx="6564">
                  <c:v>03/01/17:12</c:v>
                </c:pt>
                <c:pt idx="6565">
                  <c:v>03/01/17:13</c:v>
                </c:pt>
                <c:pt idx="6566">
                  <c:v>03/01/17:14</c:v>
                </c:pt>
                <c:pt idx="6567">
                  <c:v>03/01/17:15</c:v>
                </c:pt>
                <c:pt idx="6568">
                  <c:v>03/01/17:16</c:v>
                </c:pt>
                <c:pt idx="6569">
                  <c:v>03/01/17:17</c:v>
                </c:pt>
                <c:pt idx="6570">
                  <c:v>03/01/17:18</c:v>
                </c:pt>
                <c:pt idx="6571">
                  <c:v>03/01/17:19</c:v>
                </c:pt>
                <c:pt idx="6572">
                  <c:v>03/01/17:20</c:v>
                </c:pt>
                <c:pt idx="6573">
                  <c:v>03/01/17:21</c:v>
                </c:pt>
                <c:pt idx="6574">
                  <c:v>03/01/17:22</c:v>
                </c:pt>
                <c:pt idx="6575">
                  <c:v>03/01/17:23</c:v>
                </c:pt>
                <c:pt idx="6576">
                  <c:v>03/02/17:0</c:v>
                </c:pt>
                <c:pt idx="6577">
                  <c:v>03/02/17:1</c:v>
                </c:pt>
                <c:pt idx="6578">
                  <c:v>03/02/17:2</c:v>
                </c:pt>
                <c:pt idx="6579">
                  <c:v>03/02/17:3</c:v>
                </c:pt>
                <c:pt idx="6580">
                  <c:v>03/02/17:4</c:v>
                </c:pt>
                <c:pt idx="6581">
                  <c:v>03/02/17:5</c:v>
                </c:pt>
                <c:pt idx="6582">
                  <c:v>03/02/17:6</c:v>
                </c:pt>
                <c:pt idx="6583">
                  <c:v>03/02/17:7</c:v>
                </c:pt>
                <c:pt idx="6584">
                  <c:v>03/02/17:8</c:v>
                </c:pt>
                <c:pt idx="6585">
                  <c:v>03/02/17:9</c:v>
                </c:pt>
                <c:pt idx="6586">
                  <c:v>03/02/17:10</c:v>
                </c:pt>
                <c:pt idx="6587">
                  <c:v>03/02/17:11</c:v>
                </c:pt>
                <c:pt idx="6588">
                  <c:v>03/02/17:12</c:v>
                </c:pt>
                <c:pt idx="6589">
                  <c:v>03/02/17:13</c:v>
                </c:pt>
                <c:pt idx="6590">
                  <c:v>03/02/17:14</c:v>
                </c:pt>
                <c:pt idx="6591">
                  <c:v>03/02/17:15</c:v>
                </c:pt>
                <c:pt idx="6592">
                  <c:v>03/02/17:16</c:v>
                </c:pt>
                <c:pt idx="6593">
                  <c:v>03/02/17:17</c:v>
                </c:pt>
                <c:pt idx="6594">
                  <c:v>03/02/17:18</c:v>
                </c:pt>
                <c:pt idx="6595">
                  <c:v>03/02/17:19</c:v>
                </c:pt>
                <c:pt idx="6596">
                  <c:v>03/02/17:20</c:v>
                </c:pt>
                <c:pt idx="6597">
                  <c:v>03/02/17:21</c:v>
                </c:pt>
                <c:pt idx="6598">
                  <c:v>03/02/17:22</c:v>
                </c:pt>
                <c:pt idx="6599">
                  <c:v>03/02/17:23</c:v>
                </c:pt>
                <c:pt idx="6600">
                  <c:v>03/03/17:0</c:v>
                </c:pt>
                <c:pt idx="6601">
                  <c:v>03/03/17:1</c:v>
                </c:pt>
                <c:pt idx="6602">
                  <c:v>03/03/17:2</c:v>
                </c:pt>
                <c:pt idx="6603">
                  <c:v>03/03/17:3</c:v>
                </c:pt>
                <c:pt idx="6604">
                  <c:v>03/03/17:4</c:v>
                </c:pt>
                <c:pt idx="6605">
                  <c:v>03/03/17:5</c:v>
                </c:pt>
                <c:pt idx="6606">
                  <c:v>03/03/17:6</c:v>
                </c:pt>
                <c:pt idx="6607">
                  <c:v>03/03/17:7</c:v>
                </c:pt>
                <c:pt idx="6608">
                  <c:v>03/03/17:8</c:v>
                </c:pt>
                <c:pt idx="6609">
                  <c:v>03/03/17:9</c:v>
                </c:pt>
                <c:pt idx="6610">
                  <c:v>03/03/17:10</c:v>
                </c:pt>
                <c:pt idx="6611">
                  <c:v>03/03/17:11</c:v>
                </c:pt>
                <c:pt idx="6612">
                  <c:v>03/03/17:12</c:v>
                </c:pt>
                <c:pt idx="6613">
                  <c:v>03/03/17:13</c:v>
                </c:pt>
                <c:pt idx="6614">
                  <c:v>03/03/17:14</c:v>
                </c:pt>
                <c:pt idx="6615">
                  <c:v>03/03/17:15</c:v>
                </c:pt>
                <c:pt idx="6616">
                  <c:v>03/03/17:16</c:v>
                </c:pt>
                <c:pt idx="6617">
                  <c:v>03/03/17:17</c:v>
                </c:pt>
                <c:pt idx="6618">
                  <c:v>03/03/17:18</c:v>
                </c:pt>
                <c:pt idx="6619">
                  <c:v>03/03/17:19</c:v>
                </c:pt>
                <c:pt idx="6620">
                  <c:v>03/03/17:20</c:v>
                </c:pt>
                <c:pt idx="6621">
                  <c:v>03/03/17:21</c:v>
                </c:pt>
                <c:pt idx="6622">
                  <c:v>03/03/17:22</c:v>
                </c:pt>
                <c:pt idx="6623">
                  <c:v>03/03/17:23</c:v>
                </c:pt>
                <c:pt idx="6624">
                  <c:v>03/04/17:0</c:v>
                </c:pt>
                <c:pt idx="6625">
                  <c:v>03/04/17:1</c:v>
                </c:pt>
                <c:pt idx="6626">
                  <c:v>03/04/17:2</c:v>
                </c:pt>
                <c:pt idx="6627">
                  <c:v>03/04/17:3</c:v>
                </c:pt>
                <c:pt idx="6628">
                  <c:v>03/04/17:4</c:v>
                </c:pt>
                <c:pt idx="6629">
                  <c:v>03/04/17:5</c:v>
                </c:pt>
                <c:pt idx="6630">
                  <c:v>03/04/17:6</c:v>
                </c:pt>
                <c:pt idx="6631">
                  <c:v>03/04/17:7</c:v>
                </c:pt>
                <c:pt idx="6632">
                  <c:v>03/04/17:8</c:v>
                </c:pt>
                <c:pt idx="6633">
                  <c:v>03/04/17:9</c:v>
                </c:pt>
                <c:pt idx="6634">
                  <c:v>03/04/17:10</c:v>
                </c:pt>
                <c:pt idx="6635">
                  <c:v>03/04/17:11</c:v>
                </c:pt>
                <c:pt idx="6636">
                  <c:v>03/04/17:12</c:v>
                </c:pt>
                <c:pt idx="6637">
                  <c:v>03/04/17:13</c:v>
                </c:pt>
                <c:pt idx="6638">
                  <c:v>03/04/17:14</c:v>
                </c:pt>
                <c:pt idx="6639">
                  <c:v>03/04/17:15</c:v>
                </c:pt>
                <c:pt idx="6640">
                  <c:v>03/04/17:16</c:v>
                </c:pt>
                <c:pt idx="6641">
                  <c:v>03/04/17:17</c:v>
                </c:pt>
                <c:pt idx="6642">
                  <c:v>03/04/17:18</c:v>
                </c:pt>
                <c:pt idx="6643">
                  <c:v>03/04/17:19</c:v>
                </c:pt>
                <c:pt idx="6644">
                  <c:v>03/04/17:20</c:v>
                </c:pt>
                <c:pt idx="6645">
                  <c:v>03/04/17:21</c:v>
                </c:pt>
                <c:pt idx="6646">
                  <c:v>03/04/17:22</c:v>
                </c:pt>
                <c:pt idx="6647">
                  <c:v>03/04/17:23</c:v>
                </c:pt>
                <c:pt idx="6648">
                  <c:v>03/05/17:0</c:v>
                </c:pt>
                <c:pt idx="6649">
                  <c:v>03/05/17:1</c:v>
                </c:pt>
                <c:pt idx="6650">
                  <c:v>03/05/17:2</c:v>
                </c:pt>
                <c:pt idx="6651">
                  <c:v>03/05/17:3</c:v>
                </c:pt>
                <c:pt idx="6652">
                  <c:v>03/05/17:4</c:v>
                </c:pt>
                <c:pt idx="6653">
                  <c:v>03/05/17:5</c:v>
                </c:pt>
                <c:pt idx="6654">
                  <c:v>03/05/17:6</c:v>
                </c:pt>
                <c:pt idx="6655">
                  <c:v>03/05/17:7</c:v>
                </c:pt>
                <c:pt idx="6656">
                  <c:v>03/05/17:8</c:v>
                </c:pt>
                <c:pt idx="6657">
                  <c:v>03/05/17:9</c:v>
                </c:pt>
                <c:pt idx="6658">
                  <c:v>03/05/17:10</c:v>
                </c:pt>
                <c:pt idx="6659">
                  <c:v>03/05/17:11</c:v>
                </c:pt>
                <c:pt idx="6660">
                  <c:v>03/05/17:12</c:v>
                </c:pt>
                <c:pt idx="6661">
                  <c:v>03/05/17:13</c:v>
                </c:pt>
                <c:pt idx="6662">
                  <c:v>03/05/17:14</c:v>
                </c:pt>
                <c:pt idx="6663">
                  <c:v>03/05/17:15</c:v>
                </c:pt>
                <c:pt idx="6664">
                  <c:v>03/05/17:16</c:v>
                </c:pt>
                <c:pt idx="6665">
                  <c:v>03/05/17:17</c:v>
                </c:pt>
                <c:pt idx="6666">
                  <c:v>03/05/17:18</c:v>
                </c:pt>
                <c:pt idx="6667">
                  <c:v>03/05/17:19</c:v>
                </c:pt>
                <c:pt idx="6668">
                  <c:v>03/05/17:20</c:v>
                </c:pt>
                <c:pt idx="6669">
                  <c:v>03/05/17:21</c:v>
                </c:pt>
                <c:pt idx="6670">
                  <c:v>03/05/17:22</c:v>
                </c:pt>
                <c:pt idx="6671">
                  <c:v>03/05/17:23</c:v>
                </c:pt>
                <c:pt idx="6672">
                  <c:v>03/06/17:0</c:v>
                </c:pt>
                <c:pt idx="6673">
                  <c:v>03/06/17:1</c:v>
                </c:pt>
                <c:pt idx="6674">
                  <c:v>03/06/17:2</c:v>
                </c:pt>
                <c:pt idx="6675">
                  <c:v>03/06/17:3</c:v>
                </c:pt>
                <c:pt idx="6676">
                  <c:v>03/06/17:4</c:v>
                </c:pt>
                <c:pt idx="6677">
                  <c:v>03/06/17:5</c:v>
                </c:pt>
                <c:pt idx="6678">
                  <c:v>03/06/17:6</c:v>
                </c:pt>
                <c:pt idx="6679">
                  <c:v>03/06/17:7</c:v>
                </c:pt>
                <c:pt idx="6680">
                  <c:v>03/06/17:8</c:v>
                </c:pt>
                <c:pt idx="6681">
                  <c:v>03/06/17:9</c:v>
                </c:pt>
                <c:pt idx="6682">
                  <c:v>03/06/17:10</c:v>
                </c:pt>
                <c:pt idx="6683">
                  <c:v>03/06/17:11</c:v>
                </c:pt>
                <c:pt idx="6684">
                  <c:v>03/06/17:12</c:v>
                </c:pt>
                <c:pt idx="6685">
                  <c:v>03/06/17:13</c:v>
                </c:pt>
                <c:pt idx="6686">
                  <c:v>03/06/17:14</c:v>
                </c:pt>
                <c:pt idx="6687">
                  <c:v>03/06/17:15</c:v>
                </c:pt>
                <c:pt idx="6688">
                  <c:v>03/06/17:16</c:v>
                </c:pt>
                <c:pt idx="6689">
                  <c:v>03/06/17:17</c:v>
                </c:pt>
                <c:pt idx="6690">
                  <c:v>03/06/17:18</c:v>
                </c:pt>
                <c:pt idx="6691">
                  <c:v>03/06/17:19</c:v>
                </c:pt>
                <c:pt idx="6692">
                  <c:v>03/06/17:20</c:v>
                </c:pt>
                <c:pt idx="6693">
                  <c:v>03/06/17:21</c:v>
                </c:pt>
                <c:pt idx="6694">
                  <c:v>03/06/17:22</c:v>
                </c:pt>
                <c:pt idx="6695">
                  <c:v>03/06/17:23</c:v>
                </c:pt>
                <c:pt idx="6696">
                  <c:v>03/07/17:0</c:v>
                </c:pt>
                <c:pt idx="6697">
                  <c:v>03/07/17:1</c:v>
                </c:pt>
                <c:pt idx="6698">
                  <c:v>03/07/17:2</c:v>
                </c:pt>
                <c:pt idx="6699">
                  <c:v>03/07/17:3</c:v>
                </c:pt>
                <c:pt idx="6700">
                  <c:v>03/07/17:4</c:v>
                </c:pt>
                <c:pt idx="6701">
                  <c:v>03/07/17:5</c:v>
                </c:pt>
                <c:pt idx="6702">
                  <c:v>03/07/17:6</c:v>
                </c:pt>
                <c:pt idx="6703">
                  <c:v>03/07/17:7</c:v>
                </c:pt>
                <c:pt idx="6704">
                  <c:v>03/07/17:8</c:v>
                </c:pt>
                <c:pt idx="6705">
                  <c:v>03/07/17:9</c:v>
                </c:pt>
                <c:pt idx="6706">
                  <c:v>03/07/17:10</c:v>
                </c:pt>
                <c:pt idx="6707">
                  <c:v>03/07/17:11</c:v>
                </c:pt>
                <c:pt idx="6708">
                  <c:v>03/07/17:12</c:v>
                </c:pt>
                <c:pt idx="6709">
                  <c:v>03/07/17:13</c:v>
                </c:pt>
                <c:pt idx="6710">
                  <c:v>03/07/17:14</c:v>
                </c:pt>
                <c:pt idx="6711">
                  <c:v>03/07/17:15</c:v>
                </c:pt>
                <c:pt idx="6712">
                  <c:v>03/07/17:16</c:v>
                </c:pt>
                <c:pt idx="6713">
                  <c:v>03/07/17:17</c:v>
                </c:pt>
                <c:pt idx="6714">
                  <c:v>03/07/17:18</c:v>
                </c:pt>
                <c:pt idx="6715">
                  <c:v>03/07/17:19</c:v>
                </c:pt>
                <c:pt idx="6716">
                  <c:v>03/07/17:20</c:v>
                </c:pt>
                <c:pt idx="6717">
                  <c:v>03/07/17:21</c:v>
                </c:pt>
                <c:pt idx="6718">
                  <c:v>03/07/17:22</c:v>
                </c:pt>
                <c:pt idx="6719">
                  <c:v>03/07/17:23</c:v>
                </c:pt>
                <c:pt idx="6720">
                  <c:v>03/08/17:0</c:v>
                </c:pt>
                <c:pt idx="6721">
                  <c:v>03/08/17:1</c:v>
                </c:pt>
                <c:pt idx="6722">
                  <c:v>03/08/17:2</c:v>
                </c:pt>
                <c:pt idx="6723">
                  <c:v>03/08/17:3</c:v>
                </c:pt>
                <c:pt idx="6724">
                  <c:v>03/08/17:4</c:v>
                </c:pt>
                <c:pt idx="6725">
                  <c:v>03/08/17:5</c:v>
                </c:pt>
                <c:pt idx="6726">
                  <c:v>03/08/17:6</c:v>
                </c:pt>
                <c:pt idx="6727">
                  <c:v>03/08/17:7</c:v>
                </c:pt>
                <c:pt idx="6728">
                  <c:v>03/08/17:8</c:v>
                </c:pt>
                <c:pt idx="6729">
                  <c:v>03/08/17:9</c:v>
                </c:pt>
                <c:pt idx="6730">
                  <c:v>03/08/17:10</c:v>
                </c:pt>
                <c:pt idx="6731">
                  <c:v>03/08/17:11</c:v>
                </c:pt>
                <c:pt idx="6732">
                  <c:v>03/08/17:12</c:v>
                </c:pt>
                <c:pt idx="6733">
                  <c:v>03/08/17:13</c:v>
                </c:pt>
                <c:pt idx="6734">
                  <c:v>03/08/17:14</c:v>
                </c:pt>
                <c:pt idx="6735">
                  <c:v>03/08/17:15</c:v>
                </c:pt>
                <c:pt idx="6736">
                  <c:v>03/08/17:16</c:v>
                </c:pt>
                <c:pt idx="6737">
                  <c:v>03/08/17:17</c:v>
                </c:pt>
                <c:pt idx="6738">
                  <c:v>03/08/17:18</c:v>
                </c:pt>
                <c:pt idx="6739">
                  <c:v>03/08/17:19</c:v>
                </c:pt>
                <c:pt idx="6740">
                  <c:v>03/08/17:20</c:v>
                </c:pt>
                <c:pt idx="6741">
                  <c:v>03/08/17:21</c:v>
                </c:pt>
                <c:pt idx="6742">
                  <c:v>03/08/17:22</c:v>
                </c:pt>
                <c:pt idx="6743">
                  <c:v>03/08/17:23</c:v>
                </c:pt>
                <c:pt idx="6744">
                  <c:v>03/09/17:0</c:v>
                </c:pt>
                <c:pt idx="6745">
                  <c:v>03/09/17:1</c:v>
                </c:pt>
                <c:pt idx="6746">
                  <c:v>03/09/17:2</c:v>
                </c:pt>
                <c:pt idx="6747">
                  <c:v>03/09/17:3</c:v>
                </c:pt>
                <c:pt idx="6748">
                  <c:v>03/09/17:4</c:v>
                </c:pt>
                <c:pt idx="6749">
                  <c:v>03/09/17:5</c:v>
                </c:pt>
                <c:pt idx="6750">
                  <c:v>03/09/17:6</c:v>
                </c:pt>
                <c:pt idx="6751">
                  <c:v>03/09/17:7</c:v>
                </c:pt>
                <c:pt idx="6752">
                  <c:v>03/09/17:8</c:v>
                </c:pt>
                <c:pt idx="6753">
                  <c:v>03/09/17:9</c:v>
                </c:pt>
                <c:pt idx="6754">
                  <c:v>03/09/17:10</c:v>
                </c:pt>
                <c:pt idx="6755">
                  <c:v>03/09/17:11</c:v>
                </c:pt>
                <c:pt idx="6756">
                  <c:v>03/09/17:12</c:v>
                </c:pt>
                <c:pt idx="6757">
                  <c:v>03/09/17:13</c:v>
                </c:pt>
                <c:pt idx="6758">
                  <c:v>03/09/17:14</c:v>
                </c:pt>
                <c:pt idx="6759">
                  <c:v>03/09/17:15</c:v>
                </c:pt>
                <c:pt idx="6760">
                  <c:v>03/09/17:16</c:v>
                </c:pt>
                <c:pt idx="6761">
                  <c:v>03/09/17:17</c:v>
                </c:pt>
                <c:pt idx="6762">
                  <c:v>03/09/17:18</c:v>
                </c:pt>
                <c:pt idx="6763">
                  <c:v>03/09/17:19</c:v>
                </c:pt>
                <c:pt idx="6764">
                  <c:v>03/09/17:20</c:v>
                </c:pt>
                <c:pt idx="6765">
                  <c:v>03/09/17:21</c:v>
                </c:pt>
                <c:pt idx="6766">
                  <c:v>03/09/17:22</c:v>
                </c:pt>
                <c:pt idx="6767">
                  <c:v>03/09/17:23</c:v>
                </c:pt>
                <c:pt idx="6768">
                  <c:v>03/10/17:0</c:v>
                </c:pt>
                <c:pt idx="6769">
                  <c:v>03/10/17:1</c:v>
                </c:pt>
                <c:pt idx="6770">
                  <c:v>03/10/17:2</c:v>
                </c:pt>
                <c:pt idx="6771">
                  <c:v>03/10/17:3</c:v>
                </c:pt>
                <c:pt idx="6772">
                  <c:v>03/10/17:4</c:v>
                </c:pt>
                <c:pt idx="6773">
                  <c:v>03/10/17:5</c:v>
                </c:pt>
                <c:pt idx="6774">
                  <c:v>03/10/17:6</c:v>
                </c:pt>
                <c:pt idx="6775">
                  <c:v>03/10/17:7</c:v>
                </c:pt>
                <c:pt idx="6776">
                  <c:v>03/10/17:8</c:v>
                </c:pt>
                <c:pt idx="6777">
                  <c:v>03/10/17:9</c:v>
                </c:pt>
                <c:pt idx="6778">
                  <c:v>03/10/17:10</c:v>
                </c:pt>
                <c:pt idx="6779">
                  <c:v>03/10/17:11</c:v>
                </c:pt>
                <c:pt idx="6780">
                  <c:v>03/10/17:12</c:v>
                </c:pt>
                <c:pt idx="6781">
                  <c:v>03/10/17:13</c:v>
                </c:pt>
                <c:pt idx="6782">
                  <c:v>03/10/17:14</c:v>
                </c:pt>
                <c:pt idx="6783">
                  <c:v>03/10/17:15</c:v>
                </c:pt>
                <c:pt idx="6784">
                  <c:v>03/10/17:16</c:v>
                </c:pt>
                <c:pt idx="6785">
                  <c:v>03/10/17:17</c:v>
                </c:pt>
                <c:pt idx="6786">
                  <c:v>03/10/17:18</c:v>
                </c:pt>
                <c:pt idx="6787">
                  <c:v>03/10/17:19</c:v>
                </c:pt>
                <c:pt idx="6788">
                  <c:v>03/10/17:20</c:v>
                </c:pt>
                <c:pt idx="6789">
                  <c:v>03/10/17:21</c:v>
                </c:pt>
                <c:pt idx="6790">
                  <c:v>03/10/17:22</c:v>
                </c:pt>
                <c:pt idx="6791">
                  <c:v>03/10/17:23</c:v>
                </c:pt>
                <c:pt idx="6792">
                  <c:v>03/11/17:0</c:v>
                </c:pt>
                <c:pt idx="6793">
                  <c:v>03/11/17:1</c:v>
                </c:pt>
                <c:pt idx="6794">
                  <c:v>03/11/17:2</c:v>
                </c:pt>
                <c:pt idx="6795">
                  <c:v>03/11/17:3</c:v>
                </c:pt>
                <c:pt idx="6796">
                  <c:v>03/11/17:4</c:v>
                </c:pt>
                <c:pt idx="6797">
                  <c:v>03/11/17:5</c:v>
                </c:pt>
                <c:pt idx="6798">
                  <c:v>03/11/17:6</c:v>
                </c:pt>
                <c:pt idx="6799">
                  <c:v>03/11/17:7</c:v>
                </c:pt>
                <c:pt idx="6800">
                  <c:v>03/11/17:8</c:v>
                </c:pt>
                <c:pt idx="6801">
                  <c:v>03/11/17:9</c:v>
                </c:pt>
                <c:pt idx="6802">
                  <c:v>03/11/17:10</c:v>
                </c:pt>
                <c:pt idx="6803">
                  <c:v>03/11/17:11</c:v>
                </c:pt>
                <c:pt idx="6804">
                  <c:v>03/11/17:12</c:v>
                </c:pt>
                <c:pt idx="6805">
                  <c:v>03/11/17:13</c:v>
                </c:pt>
                <c:pt idx="6806">
                  <c:v>03/11/17:14</c:v>
                </c:pt>
                <c:pt idx="6807">
                  <c:v>03/11/17:15</c:v>
                </c:pt>
                <c:pt idx="6808">
                  <c:v>03/11/17:16</c:v>
                </c:pt>
                <c:pt idx="6809">
                  <c:v>03/11/17:17</c:v>
                </c:pt>
                <c:pt idx="6810">
                  <c:v>03/11/17:18</c:v>
                </c:pt>
                <c:pt idx="6811">
                  <c:v>03/11/17:19</c:v>
                </c:pt>
                <c:pt idx="6812">
                  <c:v>03/11/17:20</c:v>
                </c:pt>
                <c:pt idx="6813">
                  <c:v>03/11/17:21</c:v>
                </c:pt>
                <c:pt idx="6814">
                  <c:v>03/11/17:22</c:v>
                </c:pt>
                <c:pt idx="6815">
                  <c:v>03/11/17:23</c:v>
                </c:pt>
                <c:pt idx="6816">
                  <c:v>03/12/17:0</c:v>
                </c:pt>
                <c:pt idx="6817">
                  <c:v>03/12/17:1</c:v>
                </c:pt>
                <c:pt idx="6818">
                  <c:v>03/12/17:2</c:v>
                </c:pt>
                <c:pt idx="6819">
                  <c:v>03/12/17:3</c:v>
                </c:pt>
                <c:pt idx="6820">
                  <c:v>03/12/17:4</c:v>
                </c:pt>
                <c:pt idx="6821">
                  <c:v>03/12/17:5</c:v>
                </c:pt>
                <c:pt idx="6822">
                  <c:v>03/12/17:6</c:v>
                </c:pt>
                <c:pt idx="6823">
                  <c:v>03/12/17:7</c:v>
                </c:pt>
                <c:pt idx="6824">
                  <c:v>03/12/17:8</c:v>
                </c:pt>
                <c:pt idx="6825">
                  <c:v>03/12/17:9</c:v>
                </c:pt>
                <c:pt idx="6826">
                  <c:v>03/12/17:10</c:v>
                </c:pt>
                <c:pt idx="6827">
                  <c:v>03/12/17:11</c:v>
                </c:pt>
                <c:pt idx="6828">
                  <c:v>03/12/17:12</c:v>
                </c:pt>
                <c:pt idx="6829">
                  <c:v>03/12/17:13</c:v>
                </c:pt>
                <c:pt idx="6830">
                  <c:v>03/12/17:14</c:v>
                </c:pt>
                <c:pt idx="6831">
                  <c:v>03/12/17:15</c:v>
                </c:pt>
                <c:pt idx="6832">
                  <c:v>03/12/17:16</c:v>
                </c:pt>
                <c:pt idx="6833">
                  <c:v>03/12/17:17</c:v>
                </c:pt>
                <c:pt idx="6834">
                  <c:v>03/12/17:18</c:v>
                </c:pt>
                <c:pt idx="6835">
                  <c:v>03/12/17:19</c:v>
                </c:pt>
                <c:pt idx="6836">
                  <c:v>03/12/17:20</c:v>
                </c:pt>
                <c:pt idx="6837">
                  <c:v>03/12/17:21</c:v>
                </c:pt>
                <c:pt idx="6838">
                  <c:v>03/12/17:22</c:v>
                </c:pt>
                <c:pt idx="6839">
                  <c:v>03/12/17:23</c:v>
                </c:pt>
                <c:pt idx="6840">
                  <c:v>03/13/17:0</c:v>
                </c:pt>
                <c:pt idx="6841">
                  <c:v>03/13/17:1</c:v>
                </c:pt>
                <c:pt idx="6842">
                  <c:v>03/13/17:2</c:v>
                </c:pt>
                <c:pt idx="6843">
                  <c:v>03/13/17:3</c:v>
                </c:pt>
                <c:pt idx="6844">
                  <c:v>03/13/17:4</c:v>
                </c:pt>
                <c:pt idx="6845">
                  <c:v>03/13/17:5</c:v>
                </c:pt>
                <c:pt idx="6846">
                  <c:v>03/13/17:6</c:v>
                </c:pt>
                <c:pt idx="6847">
                  <c:v>03/13/17:7</c:v>
                </c:pt>
                <c:pt idx="6848">
                  <c:v>03/13/17:8</c:v>
                </c:pt>
                <c:pt idx="6849">
                  <c:v>03/13/17:9</c:v>
                </c:pt>
                <c:pt idx="6850">
                  <c:v>03/13/17:10</c:v>
                </c:pt>
                <c:pt idx="6851">
                  <c:v>03/13/17:11</c:v>
                </c:pt>
                <c:pt idx="6852">
                  <c:v>03/13/17:12</c:v>
                </c:pt>
                <c:pt idx="6853">
                  <c:v>03/13/17:13</c:v>
                </c:pt>
                <c:pt idx="6854">
                  <c:v>03/13/17:14</c:v>
                </c:pt>
                <c:pt idx="6855">
                  <c:v>03/13/17:15</c:v>
                </c:pt>
                <c:pt idx="6856">
                  <c:v>03/13/17:16</c:v>
                </c:pt>
                <c:pt idx="6857">
                  <c:v>03/13/17:17</c:v>
                </c:pt>
                <c:pt idx="6858">
                  <c:v>03/13/17:18</c:v>
                </c:pt>
                <c:pt idx="6859">
                  <c:v>03/13/17:19</c:v>
                </c:pt>
                <c:pt idx="6860">
                  <c:v>03/13/17:20</c:v>
                </c:pt>
                <c:pt idx="6861">
                  <c:v>03/13/17:21</c:v>
                </c:pt>
                <c:pt idx="6862">
                  <c:v>03/13/17:22</c:v>
                </c:pt>
                <c:pt idx="6863">
                  <c:v>03/13/17:23</c:v>
                </c:pt>
                <c:pt idx="6864">
                  <c:v>03/14/17:0</c:v>
                </c:pt>
                <c:pt idx="6865">
                  <c:v>03/14/17:1</c:v>
                </c:pt>
                <c:pt idx="6866">
                  <c:v>03/14/17:2</c:v>
                </c:pt>
                <c:pt idx="6867">
                  <c:v>03/14/17:3</c:v>
                </c:pt>
                <c:pt idx="6868">
                  <c:v>03/14/17:4</c:v>
                </c:pt>
                <c:pt idx="6869">
                  <c:v>03/14/17:5</c:v>
                </c:pt>
                <c:pt idx="6870">
                  <c:v>03/14/17:6</c:v>
                </c:pt>
                <c:pt idx="6871">
                  <c:v>03/14/17:7</c:v>
                </c:pt>
                <c:pt idx="6872">
                  <c:v>03/14/17:8</c:v>
                </c:pt>
                <c:pt idx="6873">
                  <c:v>03/14/17:9</c:v>
                </c:pt>
                <c:pt idx="6874">
                  <c:v>03/14/17:10</c:v>
                </c:pt>
                <c:pt idx="6875">
                  <c:v>03/14/17:11</c:v>
                </c:pt>
                <c:pt idx="6876">
                  <c:v>03/14/17:12</c:v>
                </c:pt>
                <c:pt idx="6877">
                  <c:v>03/14/17:13</c:v>
                </c:pt>
                <c:pt idx="6878">
                  <c:v>03/14/17:14</c:v>
                </c:pt>
                <c:pt idx="6879">
                  <c:v>03/14/17:15</c:v>
                </c:pt>
                <c:pt idx="6880">
                  <c:v>03/14/17:16</c:v>
                </c:pt>
                <c:pt idx="6881">
                  <c:v>03/14/17:17</c:v>
                </c:pt>
                <c:pt idx="6882">
                  <c:v>03/14/17:18</c:v>
                </c:pt>
                <c:pt idx="6883">
                  <c:v>03/14/17:19</c:v>
                </c:pt>
                <c:pt idx="6884">
                  <c:v>03/14/17:20</c:v>
                </c:pt>
                <c:pt idx="6885">
                  <c:v>03/14/17:21</c:v>
                </c:pt>
                <c:pt idx="6886">
                  <c:v>03/14/17:22</c:v>
                </c:pt>
                <c:pt idx="6887">
                  <c:v>03/14/17:23</c:v>
                </c:pt>
                <c:pt idx="6888">
                  <c:v>03/15/17:0</c:v>
                </c:pt>
                <c:pt idx="6889">
                  <c:v>03/15/17:1</c:v>
                </c:pt>
                <c:pt idx="6890">
                  <c:v>03/15/17:2</c:v>
                </c:pt>
                <c:pt idx="6891">
                  <c:v>03/15/17:3</c:v>
                </c:pt>
                <c:pt idx="6892">
                  <c:v>03/15/17:4</c:v>
                </c:pt>
                <c:pt idx="6893">
                  <c:v>03/15/17:5</c:v>
                </c:pt>
                <c:pt idx="6894">
                  <c:v>03/15/17:6</c:v>
                </c:pt>
                <c:pt idx="6895">
                  <c:v>03/15/17:7</c:v>
                </c:pt>
                <c:pt idx="6896">
                  <c:v>03/15/17:8</c:v>
                </c:pt>
                <c:pt idx="6897">
                  <c:v>03/15/17:9</c:v>
                </c:pt>
                <c:pt idx="6898">
                  <c:v>03/15/17:10</c:v>
                </c:pt>
                <c:pt idx="6899">
                  <c:v>03/15/17:11</c:v>
                </c:pt>
                <c:pt idx="6900">
                  <c:v>03/15/17:12</c:v>
                </c:pt>
                <c:pt idx="6901">
                  <c:v>03/15/17:13</c:v>
                </c:pt>
                <c:pt idx="6902">
                  <c:v>03/15/17:14</c:v>
                </c:pt>
                <c:pt idx="6903">
                  <c:v>03/15/17:15</c:v>
                </c:pt>
                <c:pt idx="6904">
                  <c:v>03/15/17:16</c:v>
                </c:pt>
                <c:pt idx="6905">
                  <c:v>03/15/17:17</c:v>
                </c:pt>
                <c:pt idx="6906">
                  <c:v>03/15/17:18</c:v>
                </c:pt>
                <c:pt idx="6907">
                  <c:v>03/15/17:19</c:v>
                </c:pt>
                <c:pt idx="6908">
                  <c:v>03/15/17:20</c:v>
                </c:pt>
                <c:pt idx="6909">
                  <c:v>03/15/17:21</c:v>
                </c:pt>
                <c:pt idx="6910">
                  <c:v>03/15/17:22</c:v>
                </c:pt>
                <c:pt idx="6911">
                  <c:v>03/15/17:23</c:v>
                </c:pt>
                <c:pt idx="6912">
                  <c:v>03/16/17:0</c:v>
                </c:pt>
                <c:pt idx="6913">
                  <c:v>03/16/17:1</c:v>
                </c:pt>
                <c:pt idx="6914">
                  <c:v>03/16/17:2</c:v>
                </c:pt>
                <c:pt idx="6915">
                  <c:v>03/16/17:3</c:v>
                </c:pt>
                <c:pt idx="6916">
                  <c:v>03/16/17:4</c:v>
                </c:pt>
                <c:pt idx="6917">
                  <c:v>03/16/17:5</c:v>
                </c:pt>
                <c:pt idx="6918">
                  <c:v>03/16/17:6</c:v>
                </c:pt>
                <c:pt idx="6919">
                  <c:v>03/16/17:7</c:v>
                </c:pt>
                <c:pt idx="6920">
                  <c:v>03/16/17:8</c:v>
                </c:pt>
                <c:pt idx="6921">
                  <c:v>03/16/17:9</c:v>
                </c:pt>
                <c:pt idx="6922">
                  <c:v>03/16/17:10</c:v>
                </c:pt>
                <c:pt idx="6923">
                  <c:v>03/16/17:11</c:v>
                </c:pt>
                <c:pt idx="6924">
                  <c:v>03/16/17:12</c:v>
                </c:pt>
                <c:pt idx="6925">
                  <c:v>03/16/17:13</c:v>
                </c:pt>
                <c:pt idx="6926">
                  <c:v>03/16/17:14</c:v>
                </c:pt>
                <c:pt idx="6927">
                  <c:v>03/16/17:15</c:v>
                </c:pt>
                <c:pt idx="6928">
                  <c:v>03/16/17:16</c:v>
                </c:pt>
                <c:pt idx="6929">
                  <c:v>03/16/17:17</c:v>
                </c:pt>
                <c:pt idx="6930">
                  <c:v>03/16/17:18</c:v>
                </c:pt>
                <c:pt idx="6931">
                  <c:v>03/16/17:19</c:v>
                </c:pt>
                <c:pt idx="6932">
                  <c:v>03/16/17:20</c:v>
                </c:pt>
                <c:pt idx="6933">
                  <c:v>03/16/17:21</c:v>
                </c:pt>
                <c:pt idx="6934">
                  <c:v>03/16/17:22</c:v>
                </c:pt>
                <c:pt idx="6935">
                  <c:v>03/16/17:23</c:v>
                </c:pt>
                <c:pt idx="6936">
                  <c:v>03/17/17:0</c:v>
                </c:pt>
                <c:pt idx="6937">
                  <c:v>03/17/17:1</c:v>
                </c:pt>
                <c:pt idx="6938">
                  <c:v>03/17/17:2</c:v>
                </c:pt>
                <c:pt idx="6939">
                  <c:v>03/17/17:3</c:v>
                </c:pt>
                <c:pt idx="6940">
                  <c:v>03/17/17:4</c:v>
                </c:pt>
                <c:pt idx="6941">
                  <c:v>03/17/17:5</c:v>
                </c:pt>
                <c:pt idx="6942">
                  <c:v>03/17/17:6</c:v>
                </c:pt>
                <c:pt idx="6943">
                  <c:v>03/17/17:7</c:v>
                </c:pt>
                <c:pt idx="6944">
                  <c:v>03/17/17:8</c:v>
                </c:pt>
                <c:pt idx="6945">
                  <c:v>03/17/17:9</c:v>
                </c:pt>
                <c:pt idx="6946">
                  <c:v>03/17/17:10</c:v>
                </c:pt>
                <c:pt idx="6947">
                  <c:v>03/17/17:11</c:v>
                </c:pt>
                <c:pt idx="6948">
                  <c:v>03/17/17:12</c:v>
                </c:pt>
                <c:pt idx="6949">
                  <c:v>03/17/17:13</c:v>
                </c:pt>
                <c:pt idx="6950">
                  <c:v>03/17/17:14</c:v>
                </c:pt>
                <c:pt idx="6951">
                  <c:v>03/17/17:15</c:v>
                </c:pt>
                <c:pt idx="6952">
                  <c:v>03/17/17:16</c:v>
                </c:pt>
                <c:pt idx="6953">
                  <c:v>03/17/17:17</c:v>
                </c:pt>
                <c:pt idx="6954">
                  <c:v>03/17/17:18</c:v>
                </c:pt>
                <c:pt idx="6955">
                  <c:v>03/17/17:19</c:v>
                </c:pt>
                <c:pt idx="6956">
                  <c:v>03/17/17:20</c:v>
                </c:pt>
                <c:pt idx="6957">
                  <c:v>03/17/17:21</c:v>
                </c:pt>
                <c:pt idx="6958">
                  <c:v>03/17/17:22</c:v>
                </c:pt>
                <c:pt idx="6959">
                  <c:v>03/17/17:23</c:v>
                </c:pt>
                <c:pt idx="6960">
                  <c:v>03/18/17:0</c:v>
                </c:pt>
                <c:pt idx="6961">
                  <c:v>03/18/17:1</c:v>
                </c:pt>
                <c:pt idx="6962">
                  <c:v>03/18/17:2</c:v>
                </c:pt>
                <c:pt idx="6963">
                  <c:v>03/18/17:3</c:v>
                </c:pt>
                <c:pt idx="6964">
                  <c:v>03/18/17:4</c:v>
                </c:pt>
                <c:pt idx="6965">
                  <c:v>03/18/17:5</c:v>
                </c:pt>
                <c:pt idx="6966">
                  <c:v>03/18/17:6</c:v>
                </c:pt>
                <c:pt idx="6967">
                  <c:v>03/18/17:7</c:v>
                </c:pt>
                <c:pt idx="6968">
                  <c:v>03/18/17:8</c:v>
                </c:pt>
                <c:pt idx="6969">
                  <c:v>03/18/17:9</c:v>
                </c:pt>
                <c:pt idx="6970">
                  <c:v>03/18/17:10</c:v>
                </c:pt>
                <c:pt idx="6971">
                  <c:v>03/18/17:11</c:v>
                </c:pt>
                <c:pt idx="6972">
                  <c:v>03/18/17:12</c:v>
                </c:pt>
                <c:pt idx="6973">
                  <c:v>03/18/17:13</c:v>
                </c:pt>
                <c:pt idx="6974">
                  <c:v>03/18/17:14</c:v>
                </c:pt>
                <c:pt idx="6975">
                  <c:v>03/18/17:15</c:v>
                </c:pt>
                <c:pt idx="6976">
                  <c:v>03/18/17:16</c:v>
                </c:pt>
                <c:pt idx="6977">
                  <c:v>03/18/17:17</c:v>
                </c:pt>
                <c:pt idx="6978">
                  <c:v>03/18/17:18</c:v>
                </c:pt>
                <c:pt idx="6979">
                  <c:v>03/18/17:19</c:v>
                </c:pt>
                <c:pt idx="6980">
                  <c:v>03/18/17:20</c:v>
                </c:pt>
                <c:pt idx="6981">
                  <c:v>03/18/17:21</c:v>
                </c:pt>
                <c:pt idx="6982">
                  <c:v>03/18/17:22</c:v>
                </c:pt>
                <c:pt idx="6983">
                  <c:v>03/18/17:23</c:v>
                </c:pt>
                <c:pt idx="6984">
                  <c:v>03/19/17:0</c:v>
                </c:pt>
                <c:pt idx="6985">
                  <c:v>03/19/17:1</c:v>
                </c:pt>
                <c:pt idx="6986">
                  <c:v>03/19/17:2</c:v>
                </c:pt>
                <c:pt idx="6987">
                  <c:v>03/19/17:3</c:v>
                </c:pt>
                <c:pt idx="6988">
                  <c:v>03/19/17:4</c:v>
                </c:pt>
                <c:pt idx="6989">
                  <c:v>03/19/17:5</c:v>
                </c:pt>
                <c:pt idx="6990">
                  <c:v>03/19/17:6</c:v>
                </c:pt>
                <c:pt idx="6991">
                  <c:v>03/19/17:7</c:v>
                </c:pt>
                <c:pt idx="6992">
                  <c:v>03/19/17:8</c:v>
                </c:pt>
                <c:pt idx="6993">
                  <c:v>03/19/17:9</c:v>
                </c:pt>
                <c:pt idx="6994">
                  <c:v>03/19/17:10</c:v>
                </c:pt>
                <c:pt idx="6995">
                  <c:v>03/19/17:11</c:v>
                </c:pt>
                <c:pt idx="6996">
                  <c:v>03/19/17:12</c:v>
                </c:pt>
                <c:pt idx="6997">
                  <c:v>03/19/17:13</c:v>
                </c:pt>
                <c:pt idx="6998">
                  <c:v>03/19/17:14</c:v>
                </c:pt>
                <c:pt idx="6999">
                  <c:v>03/19/17:15</c:v>
                </c:pt>
                <c:pt idx="7000">
                  <c:v>03/19/17:16</c:v>
                </c:pt>
                <c:pt idx="7001">
                  <c:v>03/19/17:17</c:v>
                </c:pt>
                <c:pt idx="7002">
                  <c:v>03/19/17:18</c:v>
                </c:pt>
                <c:pt idx="7003">
                  <c:v>03/19/17:19</c:v>
                </c:pt>
                <c:pt idx="7004">
                  <c:v>03/19/17:20</c:v>
                </c:pt>
                <c:pt idx="7005">
                  <c:v>03/19/17:21</c:v>
                </c:pt>
                <c:pt idx="7006">
                  <c:v>03/19/17:22</c:v>
                </c:pt>
                <c:pt idx="7007">
                  <c:v>03/19/17:23</c:v>
                </c:pt>
                <c:pt idx="7008">
                  <c:v>03/20/17:0</c:v>
                </c:pt>
                <c:pt idx="7009">
                  <c:v>03/20/17:1</c:v>
                </c:pt>
                <c:pt idx="7010">
                  <c:v>03/20/17:2</c:v>
                </c:pt>
                <c:pt idx="7011">
                  <c:v>03/20/17:3</c:v>
                </c:pt>
                <c:pt idx="7012">
                  <c:v>03/20/17:4</c:v>
                </c:pt>
                <c:pt idx="7013">
                  <c:v>03/20/17:5</c:v>
                </c:pt>
                <c:pt idx="7014">
                  <c:v>03/20/17:6</c:v>
                </c:pt>
                <c:pt idx="7015">
                  <c:v>03/20/17:7</c:v>
                </c:pt>
                <c:pt idx="7016">
                  <c:v>03/20/17:8</c:v>
                </c:pt>
                <c:pt idx="7017">
                  <c:v>03/20/17:9</c:v>
                </c:pt>
                <c:pt idx="7018">
                  <c:v>03/20/17:10</c:v>
                </c:pt>
                <c:pt idx="7019">
                  <c:v>03/20/17:11</c:v>
                </c:pt>
                <c:pt idx="7020">
                  <c:v>03/20/17:12</c:v>
                </c:pt>
                <c:pt idx="7021">
                  <c:v>03/20/17:13</c:v>
                </c:pt>
                <c:pt idx="7022">
                  <c:v>03/20/17:14</c:v>
                </c:pt>
                <c:pt idx="7023">
                  <c:v>03/20/17:15</c:v>
                </c:pt>
                <c:pt idx="7024">
                  <c:v>03/20/17:16</c:v>
                </c:pt>
                <c:pt idx="7025">
                  <c:v>03/20/17:17</c:v>
                </c:pt>
                <c:pt idx="7026">
                  <c:v>03/20/17:18</c:v>
                </c:pt>
                <c:pt idx="7027">
                  <c:v>03/20/17:19</c:v>
                </c:pt>
                <c:pt idx="7028">
                  <c:v>03/20/17:20</c:v>
                </c:pt>
                <c:pt idx="7029">
                  <c:v>03/20/17:21</c:v>
                </c:pt>
                <c:pt idx="7030">
                  <c:v>03/20/17:22</c:v>
                </c:pt>
                <c:pt idx="7031">
                  <c:v>03/20/17:23</c:v>
                </c:pt>
                <c:pt idx="7032">
                  <c:v>03/21/17:0</c:v>
                </c:pt>
                <c:pt idx="7033">
                  <c:v>03/21/17:1</c:v>
                </c:pt>
                <c:pt idx="7034">
                  <c:v>03/21/17:2</c:v>
                </c:pt>
                <c:pt idx="7035">
                  <c:v>03/21/17:3</c:v>
                </c:pt>
                <c:pt idx="7036">
                  <c:v>03/21/17:4</c:v>
                </c:pt>
                <c:pt idx="7037">
                  <c:v>03/21/17:5</c:v>
                </c:pt>
                <c:pt idx="7038">
                  <c:v>03/21/17:6</c:v>
                </c:pt>
                <c:pt idx="7039">
                  <c:v>03/21/17:7</c:v>
                </c:pt>
                <c:pt idx="7040">
                  <c:v>03/21/17:8</c:v>
                </c:pt>
                <c:pt idx="7041">
                  <c:v>03/21/17:9</c:v>
                </c:pt>
                <c:pt idx="7042">
                  <c:v>03/21/17:10</c:v>
                </c:pt>
                <c:pt idx="7043">
                  <c:v>03/21/17:11</c:v>
                </c:pt>
                <c:pt idx="7044">
                  <c:v>03/21/17:12</c:v>
                </c:pt>
                <c:pt idx="7045">
                  <c:v>03/21/17:13</c:v>
                </c:pt>
                <c:pt idx="7046">
                  <c:v>03/21/17:14</c:v>
                </c:pt>
                <c:pt idx="7047">
                  <c:v>03/21/17:15</c:v>
                </c:pt>
                <c:pt idx="7048">
                  <c:v>03/21/17:16</c:v>
                </c:pt>
                <c:pt idx="7049">
                  <c:v>03/21/17:17</c:v>
                </c:pt>
                <c:pt idx="7050">
                  <c:v>03/21/17:18</c:v>
                </c:pt>
                <c:pt idx="7051">
                  <c:v>03/21/17:19</c:v>
                </c:pt>
                <c:pt idx="7052">
                  <c:v>03/21/17:20</c:v>
                </c:pt>
                <c:pt idx="7053">
                  <c:v>03/21/17:21</c:v>
                </c:pt>
                <c:pt idx="7054">
                  <c:v>03/21/17:22</c:v>
                </c:pt>
                <c:pt idx="7055">
                  <c:v>03/21/17:23</c:v>
                </c:pt>
                <c:pt idx="7056">
                  <c:v>03/22/17:0</c:v>
                </c:pt>
                <c:pt idx="7057">
                  <c:v>03/22/17:1</c:v>
                </c:pt>
                <c:pt idx="7058">
                  <c:v>03/22/17:2</c:v>
                </c:pt>
                <c:pt idx="7059">
                  <c:v>03/22/17:3</c:v>
                </c:pt>
                <c:pt idx="7060">
                  <c:v>03/22/17:4</c:v>
                </c:pt>
                <c:pt idx="7061">
                  <c:v>03/22/17:5</c:v>
                </c:pt>
                <c:pt idx="7062">
                  <c:v>03/22/17:6</c:v>
                </c:pt>
                <c:pt idx="7063">
                  <c:v>03/22/17:7</c:v>
                </c:pt>
                <c:pt idx="7064">
                  <c:v>03/22/17:8</c:v>
                </c:pt>
                <c:pt idx="7065">
                  <c:v>03/22/17:9</c:v>
                </c:pt>
                <c:pt idx="7066">
                  <c:v>03/22/17:10</c:v>
                </c:pt>
                <c:pt idx="7067">
                  <c:v>03/22/17:11</c:v>
                </c:pt>
                <c:pt idx="7068">
                  <c:v>03/22/17:12</c:v>
                </c:pt>
                <c:pt idx="7069">
                  <c:v>03/22/17:13</c:v>
                </c:pt>
                <c:pt idx="7070">
                  <c:v>03/22/17:14</c:v>
                </c:pt>
                <c:pt idx="7071">
                  <c:v>03/22/17:15</c:v>
                </c:pt>
                <c:pt idx="7072">
                  <c:v>03/22/17:16</c:v>
                </c:pt>
                <c:pt idx="7073">
                  <c:v>03/22/17:17</c:v>
                </c:pt>
                <c:pt idx="7074">
                  <c:v>03/22/17:18</c:v>
                </c:pt>
                <c:pt idx="7075">
                  <c:v>03/22/17:19</c:v>
                </c:pt>
                <c:pt idx="7076">
                  <c:v>03/22/17:20</c:v>
                </c:pt>
                <c:pt idx="7077">
                  <c:v>03/22/17:21</c:v>
                </c:pt>
                <c:pt idx="7078">
                  <c:v>03/22/17:22</c:v>
                </c:pt>
                <c:pt idx="7079">
                  <c:v>03/22/17:23</c:v>
                </c:pt>
                <c:pt idx="7080">
                  <c:v>03/23/17:0</c:v>
                </c:pt>
                <c:pt idx="7081">
                  <c:v>03/23/17:1</c:v>
                </c:pt>
                <c:pt idx="7082">
                  <c:v>03/23/17:2</c:v>
                </c:pt>
                <c:pt idx="7083">
                  <c:v>03/23/17:3</c:v>
                </c:pt>
                <c:pt idx="7084">
                  <c:v>03/23/17:4</c:v>
                </c:pt>
                <c:pt idx="7085">
                  <c:v>03/23/17:5</c:v>
                </c:pt>
                <c:pt idx="7086">
                  <c:v>03/23/17:6</c:v>
                </c:pt>
                <c:pt idx="7087">
                  <c:v>03/23/17:7</c:v>
                </c:pt>
                <c:pt idx="7088">
                  <c:v>03/23/17:8</c:v>
                </c:pt>
                <c:pt idx="7089">
                  <c:v>03/23/17:9</c:v>
                </c:pt>
                <c:pt idx="7090">
                  <c:v>03/23/17:10</c:v>
                </c:pt>
                <c:pt idx="7091">
                  <c:v>03/23/17:11</c:v>
                </c:pt>
                <c:pt idx="7092">
                  <c:v>03/23/17:12</c:v>
                </c:pt>
                <c:pt idx="7093">
                  <c:v>03/23/17:13</c:v>
                </c:pt>
                <c:pt idx="7094">
                  <c:v>03/23/17:14</c:v>
                </c:pt>
                <c:pt idx="7095">
                  <c:v>03/23/17:15</c:v>
                </c:pt>
                <c:pt idx="7096">
                  <c:v>03/23/17:16</c:v>
                </c:pt>
                <c:pt idx="7097">
                  <c:v>03/23/17:17</c:v>
                </c:pt>
                <c:pt idx="7098">
                  <c:v>03/23/17:18</c:v>
                </c:pt>
                <c:pt idx="7099">
                  <c:v>03/23/17:19</c:v>
                </c:pt>
                <c:pt idx="7100">
                  <c:v>03/23/17:20</c:v>
                </c:pt>
                <c:pt idx="7101">
                  <c:v>03/23/17:21</c:v>
                </c:pt>
                <c:pt idx="7102">
                  <c:v>03/23/17:22</c:v>
                </c:pt>
                <c:pt idx="7103">
                  <c:v>03/23/17:23</c:v>
                </c:pt>
                <c:pt idx="7104">
                  <c:v>03/24/17:0</c:v>
                </c:pt>
                <c:pt idx="7105">
                  <c:v>03/24/17:1</c:v>
                </c:pt>
                <c:pt idx="7106">
                  <c:v>03/24/17:2</c:v>
                </c:pt>
                <c:pt idx="7107">
                  <c:v>03/24/17:3</c:v>
                </c:pt>
                <c:pt idx="7108">
                  <c:v>03/24/17:4</c:v>
                </c:pt>
                <c:pt idx="7109">
                  <c:v>03/24/17:5</c:v>
                </c:pt>
                <c:pt idx="7110">
                  <c:v>03/24/17:6</c:v>
                </c:pt>
                <c:pt idx="7111">
                  <c:v>03/24/17:7</c:v>
                </c:pt>
                <c:pt idx="7112">
                  <c:v>03/24/17:8</c:v>
                </c:pt>
                <c:pt idx="7113">
                  <c:v>03/24/17:9</c:v>
                </c:pt>
                <c:pt idx="7114">
                  <c:v>03/24/17:10</c:v>
                </c:pt>
                <c:pt idx="7115">
                  <c:v>03/24/17:11</c:v>
                </c:pt>
                <c:pt idx="7116">
                  <c:v>03/24/17:12</c:v>
                </c:pt>
                <c:pt idx="7117">
                  <c:v>03/24/17:13</c:v>
                </c:pt>
                <c:pt idx="7118">
                  <c:v>03/24/17:14</c:v>
                </c:pt>
                <c:pt idx="7119">
                  <c:v>03/24/17:15</c:v>
                </c:pt>
                <c:pt idx="7120">
                  <c:v>03/24/17:16</c:v>
                </c:pt>
                <c:pt idx="7121">
                  <c:v>03/24/17:17</c:v>
                </c:pt>
                <c:pt idx="7122">
                  <c:v>03/24/17:18</c:v>
                </c:pt>
                <c:pt idx="7123">
                  <c:v>03/24/17:19</c:v>
                </c:pt>
                <c:pt idx="7124">
                  <c:v>03/24/17:20</c:v>
                </c:pt>
                <c:pt idx="7125">
                  <c:v>03/24/17:21</c:v>
                </c:pt>
                <c:pt idx="7126">
                  <c:v>03/24/17:22</c:v>
                </c:pt>
                <c:pt idx="7127">
                  <c:v>03/24/17:23</c:v>
                </c:pt>
                <c:pt idx="7128">
                  <c:v>03/25/17:0</c:v>
                </c:pt>
                <c:pt idx="7129">
                  <c:v>03/25/17:1</c:v>
                </c:pt>
                <c:pt idx="7130">
                  <c:v>03/25/17:2</c:v>
                </c:pt>
                <c:pt idx="7131">
                  <c:v>03/25/17:3</c:v>
                </c:pt>
                <c:pt idx="7132">
                  <c:v>03/25/17:4</c:v>
                </c:pt>
                <c:pt idx="7133">
                  <c:v>03/25/17:5</c:v>
                </c:pt>
                <c:pt idx="7134">
                  <c:v>03/25/17:6</c:v>
                </c:pt>
                <c:pt idx="7135">
                  <c:v>03/25/17:7</c:v>
                </c:pt>
                <c:pt idx="7136">
                  <c:v>03/25/17:8</c:v>
                </c:pt>
                <c:pt idx="7137">
                  <c:v>03/25/17:9</c:v>
                </c:pt>
                <c:pt idx="7138">
                  <c:v>03/25/17:10</c:v>
                </c:pt>
                <c:pt idx="7139">
                  <c:v>03/25/17:11</c:v>
                </c:pt>
                <c:pt idx="7140">
                  <c:v>03/25/17:12</c:v>
                </c:pt>
                <c:pt idx="7141">
                  <c:v>03/25/17:13</c:v>
                </c:pt>
                <c:pt idx="7142">
                  <c:v>03/25/17:14</c:v>
                </c:pt>
                <c:pt idx="7143">
                  <c:v>03/25/17:15</c:v>
                </c:pt>
                <c:pt idx="7144">
                  <c:v>03/25/17:16</c:v>
                </c:pt>
                <c:pt idx="7145">
                  <c:v>03/25/17:17</c:v>
                </c:pt>
                <c:pt idx="7146">
                  <c:v>03/25/17:18</c:v>
                </c:pt>
                <c:pt idx="7147">
                  <c:v>03/25/17:19</c:v>
                </c:pt>
                <c:pt idx="7148">
                  <c:v>03/25/17:20</c:v>
                </c:pt>
                <c:pt idx="7149">
                  <c:v>03/25/17:21</c:v>
                </c:pt>
                <c:pt idx="7150">
                  <c:v>03/25/17:22</c:v>
                </c:pt>
                <c:pt idx="7151">
                  <c:v>03/25/17:23</c:v>
                </c:pt>
                <c:pt idx="7152">
                  <c:v>03/26/17:0</c:v>
                </c:pt>
                <c:pt idx="7153">
                  <c:v>03/26/17:1</c:v>
                </c:pt>
                <c:pt idx="7154">
                  <c:v>03/26/17:2</c:v>
                </c:pt>
                <c:pt idx="7155">
                  <c:v>03/26/17:3</c:v>
                </c:pt>
                <c:pt idx="7156">
                  <c:v>03/26/17:4</c:v>
                </c:pt>
                <c:pt idx="7157">
                  <c:v>03/26/17:5</c:v>
                </c:pt>
                <c:pt idx="7158">
                  <c:v>03/26/17:6</c:v>
                </c:pt>
                <c:pt idx="7159">
                  <c:v>03/26/17:7</c:v>
                </c:pt>
                <c:pt idx="7160">
                  <c:v>03/26/17:8</c:v>
                </c:pt>
                <c:pt idx="7161">
                  <c:v>03/26/17:9</c:v>
                </c:pt>
                <c:pt idx="7162">
                  <c:v>03/26/17:10</c:v>
                </c:pt>
                <c:pt idx="7163">
                  <c:v>03/26/17:11</c:v>
                </c:pt>
                <c:pt idx="7164">
                  <c:v>03/26/17:12</c:v>
                </c:pt>
                <c:pt idx="7165">
                  <c:v>03/26/17:13</c:v>
                </c:pt>
                <c:pt idx="7166">
                  <c:v>03/26/17:14</c:v>
                </c:pt>
                <c:pt idx="7167">
                  <c:v>03/26/17:15</c:v>
                </c:pt>
                <c:pt idx="7168">
                  <c:v>03/26/17:16</c:v>
                </c:pt>
                <c:pt idx="7169">
                  <c:v>03/26/17:17</c:v>
                </c:pt>
                <c:pt idx="7170">
                  <c:v>03/26/17:18</c:v>
                </c:pt>
                <c:pt idx="7171">
                  <c:v>03/26/17:19</c:v>
                </c:pt>
                <c:pt idx="7172">
                  <c:v>03/26/17:20</c:v>
                </c:pt>
                <c:pt idx="7173">
                  <c:v>03/26/17:21</c:v>
                </c:pt>
                <c:pt idx="7174">
                  <c:v>03/26/17:22</c:v>
                </c:pt>
                <c:pt idx="7175">
                  <c:v>03/26/17:23</c:v>
                </c:pt>
                <c:pt idx="7176">
                  <c:v>03/27/17:0</c:v>
                </c:pt>
                <c:pt idx="7177">
                  <c:v>03/27/17:1</c:v>
                </c:pt>
                <c:pt idx="7178">
                  <c:v>03/27/17:2</c:v>
                </c:pt>
                <c:pt idx="7179">
                  <c:v>03/27/17:3</c:v>
                </c:pt>
                <c:pt idx="7180">
                  <c:v>03/27/17:4</c:v>
                </c:pt>
                <c:pt idx="7181">
                  <c:v>03/27/17:5</c:v>
                </c:pt>
                <c:pt idx="7182">
                  <c:v>03/27/17:6</c:v>
                </c:pt>
                <c:pt idx="7183">
                  <c:v>03/27/17:7</c:v>
                </c:pt>
                <c:pt idx="7184">
                  <c:v>03/27/17:8</c:v>
                </c:pt>
                <c:pt idx="7185">
                  <c:v>03/27/17:9</c:v>
                </c:pt>
                <c:pt idx="7186">
                  <c:v>03/27/17:10</c:v>
                </c:pt>
                <c:pt idx="7187">
                  <c:v>03/27/17:11</c:v>
                </c:pt>
                <c:pt idx="7188">
                  <c:v>03/27/17:12</c:v>
                </c:pt>
                <c:pt idx="7189">
                  <c:v>03/27/17:13</c:v>
                </c:pt>
                <c:pt idx="7190">
                  <c:v>03/27/17:14</c:v>
                </c:pt>
                <c:pt idx="7191">
                  <c:v>03/27/17:15</c:v>
                </c:pt>
                <c:pt idx="7192">
                  <c:v>03/27/17:16</c:v>
                </c:pt>
                <c:pt idx="7193">
                  <c:v>03/27/17:17</c:v>
                </c:pt>
                <c:pt idx="7194">
                  <c:v>03/27/17:18</c:v>
                </c:pt>
                <c:pt idx="7195">
                  <c:v>03/27/17:19</c:v>
                </c:pt>
                <c:pt idx="7196">
                  <c:v>03/27/17:20</c:v>
                </c:pt>
                <c:pt idx="7197">
                  <c:v>03/27/17:21</c:v>
                </c:pt>
                <c:pt idx="7198">
                  <c:v>03/27/17:22</c:v>
                </c:pt>
                <c:pt idx="7199">
                  <c:v>03/27/17:23</c:v>
                </c:pt>
                <c:pt idx="7200">
                  <c:v>03/28/17:0</c:v>
                </c:pt>
                <c:pt idx="7201">
                  <c:v>03/28/17:1</c:v>
                </c:pt>
                <c:pt idx="7202">
                  <c:v>03/28/17:2</c:v>
                </c:pt>
                <c:pt idx="7203">
                  <c:v>03/28/17:3</c:v>
                </c:pt>
                <c:pt idx="7204">
                  <c:v>03/28/17:4</c:v>
                </c:pt>
                <c:pt idx="7205">
                  <c:v>03/28/17:5</c:v>
                </c:pt>
                <c:pt idx="7206">
                  <c:v>03/28/17:6</c:v>
                </c:pt>
                <c:pt idx="7207">
                  <c:v>03/28/17:7</c:v>
                </c:pt>
                <c:pt idx="7208">
                  <c:v>03/28/17:8</c:v>
                </c:pt>
                <c:pt idx="7209">
                  <c:v>03/28/17:9</c:v>
                </c:pt>
                <c:pt idx="7210">
                  <c:v>03/28/17:10</c:v>
                </c:pt>
                <c:pt idx="7211">
                  <c:v>03/28/17:11</c:v>
                </c:pt>
                <c:pt idx="7212">
                  <c:v>03/28/17:12</c:v>
                </c:pt>
                <c:pt idx="7213">
                  <c:v>03/28/17:13</c:v>
                </c:pt>
                <c:pt idx="7214">
                  <c:v>03/28/17:14</c:v>
                </c:pt>
                <c:pt idx="7215">
                  <c:v>03/28/17:15</c:v>
                </c:pt>
                <c:pt idx="7216">
                  <c:v>03/28/17:16</c:v>
                </c:pt>
                <c:pt idx="7217">
                  <c:v>03/28/17:17</c:v>
                </c:pt>
                <c:pt idx="7218">
                  <c:v>03/28/17:18</c:v>
                </c:pt>
                <c:pt idx="7219">
                  <c:v>03/28/17:19</c:v>
                </c:pt>
                <c:pt idx="7220">
                  <c:v>03/28/17:20</c:v>
                </c:pt>
                <c:pt idx="7221">
                  <c:v>03/28/17:21</c:v>
                </c:pt>
                <c:pt idx="7222">
                  <c:v>03/28/17:22</c:v>
                </c:pt>
                <c:pt idx="7223">
                  <c:v>03/28/17:23</c:v>
                </c:pt>
                <c:pt idx="7224">
                  <c:v>03/29/17:0</c:v>
                </c:pt>
                <c:pt idx="7225">
                  <c:v>03/29/17:1</c:v>
                </c:pt>
                <c:pt idx="7226">
                  <c:v>03/29/17:2</c:v>
                </c:pt>
                <c:pt idx="7227">
                  <c:v>03/29/17:3</c:v>
                </c:pt>
                <c:pt idx="7228">
                  <c:v>03/29/17:4</c:v>
                </c:pt>
                <c:pt idx="7229">
                  <c:v>03/29/17:5</c:v>
                </c:pt>
                <c:pt idx="7230">
                  <c:v>03/29/17:6</c:v>
                </c:pt>
                <c:pt idx="7231">
                  <c:v>03/29/17:7</c:v>
                </c:pt>
                <c:pt idx="7232">
                  <c:v>03/29/17:8</c:v>
                </c:pt>
                <c:pt idx="7233">
                  <c:v>03/29/17:9</c:v>
                </c:pt>
                <c:pt idx="7234">
                  <c:v>03/29/17:10</c:v>
                </c:pt>
                <c:pt idx="7235">
                  <c:v>03/29/17:11</c:v>
                </c:pt>
                <c:pt idx="7236">
                  <c:v>03/29/17:12</c:v>
                </c:pt>
                <c:pt idx="7237">
                  <c:v>03/29/17:13</c:v>
                </c:pt>
                <c:pt idx="7238">
                  <c:v>03/29/17:14</c:v>
                </c:pt>
                <c:pt idx="7239">
                  <c:v>03/29/17:15</c:v>
                </c:pt>
                <c:pt idx="7240">
                  <c:v>03/29/17:16</c:v>
                </c:pt>
                <c:pt idx="7241">
                  <c:v>03/29/17:17</c:v>
                </c:pt>
                <c:pt idx="7242">
                  <c:v>03/29/17:18</c:v>
                </c:pt>
                <c:pt idx="7243">
                  <c:v>03/29/17:19</c:v>
                </c:pt>
                <c:pt idx="7244">
                  <c:v>03/29/17:20</c:v>
                </c:pt>
                <c:pt idx="7245">
                  <c:v>03/29/17:21</c:v>
                </c:pt>
                <c:pt idx="7246">
                  <c:v>03/29/17:22</c:v>
                </c:pt>
                <c:pt idx="7247">
                  <c:v>03/29/17:23</c:v>
                </c:pt>
                <c:pt idx="7248">
                  <c:v>03/30/17:0</c:v>
                </c:pt>
                <c:pt idx="7249">
                  <c:v>03/30/17:1</c:v>
                </c:pt>
                <c:pt idx="7250">
                  <c:v>03/30/17:2</c:v>
                </c:pt>
                <c:pt idx="7251">
                  <c:v>03/30/17:3</c:v>
                </c:pt>
                <c:pt idx="7252">
                  <c:v>03/30/17:4</c:v>
                </c:pt>
                <c:pt idx="7253">
                  <c:v>03/30/17:5</c:v>
                </c:pt>
                <c:pt idx="7254">
                  <c:v>03/30/17:6</c:v>
                </c:pt>
                <c:pt idx="7255">
                  <c:v>03/30/17:7</c:v>
                </c:pt>
                <c:pt idx="7256">
                  <c:v>03/30/17:8</c:v>
                </c:pt>
                <c:pt idx="7257">
                  <c:v>03/30/17:9</c:v>
                </c:pt>
                <c:pt idx="7258">
                  <c:v>03/30/17:10</c:v>
                </c:pt>
                <c:pt idx="7259">
                  <c:v>03/30/17:11</c:v>
                </c:pt>
                <c:pt idx="7260">
                  <c:v>03/30/17:12</c:v>
                </c:pt>
                <c:pt idx="7261">
                  <c:v>03/30/17:13</c:v>
                </c:pt>
                <c:pt idx="7262">
                  <c:v>03/30/17:14</c:v>
                </c:pt>
                <c:pt idx="7263">
                  <c:v>03/30/17:15</c:v>
                </c:pt>
                <c:pt idx="7264">
                  <c:v>03/30/17:16</c:v>
                </c:pt>
                <c:pt idx="7265">
                  <c:v>03/30/17:17</c:v>
                </c:pt>
                <c:pt idx="7266">
                  <c:v>03/30/17:18</c:v>
                </c:pt>
                <c:pt idx="7267">
                  <c:v>03/30/17:19</c:v>
                </c:pt>
                <c:pt idx="7268">
                  <c:v>03/30/17:20</c:v>
                </c:pt>
                <c:pt idx="7269">
                  <c:v>03/30/17:21</c:v>
                </c:pt>
                <c:pt idx="7270">
                  <c:v>03/30/17:22</c:v>
                </c:pt>
                <c:pt idx="7271">
                  <c:v>03/30/17:23</c:v>
                </c:pt>
                <c:pt idx="7272">
                  <c:v>03/31/17:0</c:v>
                </c:pt>
                <c:pt idx="7273">
                  <c:v>03/31/17:1</c:v>
                </c:pt>
                <c:pt idx="7274">
                  <c:v>03/31/17:2</c:v>
                </c:pt>
                <c:pt idx="7275">
                  <c:v>03/31/17:3</c:v>
                </c:pt>
                <c:pt idx="7276">
                  <c:v>03/31/17:4</c:v>
                </c:pt>
                <c:pt idx="7277">
                  <c:v>03/31/17:5</c:v>
                </c:pt>
                <c:pt idx="7278">
                  <c:v>03/31/17:6</c:v>
                </c:pt>
                <c:pt idx="7279">
                  <c:v>03/31/17:7</c:v>
                </c:pt>
                <c:pt idx="7280">
                  <c:v>03/31/17:8</c:v>
                </c:pt>
                <c:pt idx="7281">
                  <c:v>03/31/17:9</c:v>
                </c:pt>
                <c:pt idx="7282">
                  <c:v>03/31/17:10</c:v>
                </c:pt>
                <c:pt idx="7283">
                  <c:v>03/31/17:11</c:v>
                </c:pt>
                <c:pt idx="7284">
                  <c:v>03/31/17:12</c:v>
                </c:pt>
                <c:pt idx="7285">
                  <c:v>03/31/17:13</c:v>
                </c:pt>
                <c:pt idx="7286">
                  <c:v>03/31/17:14</c:v>
                </c:pt>
                <c:pt idx="7287">
                  <c:v>03/31/17:15</c:v>
                </c:pt>
                <c:pt idx="7288">
                  <c:v>03/31/17:16</c:v>
                </c:pt>
                <c:pt idx="7289">
                  <c:v>03/31/17:17</c:v>
                </c:pt>
                <c:pt idx="7290">
                  <c:v>03/31/17:18</c:v>
                </c:pt>
                <c:pt idx="7291">
                  <c:v>03/31/17:19</c:v>
                </c:pt>
                <c:pt idx="7292">
                  <c:v>03/31/17:20</c:v>
                </c:pt>
                <c:pt idx="7293">
                  <c:v>03/31/17:21</c:v>
                </c:pt>
                <c:pt idx="7294">
                  <c:v>03/31/17:22</c:v>
                </c:pt>
                <c:pt idx="7295">
                  <c:v>03/31/17:23</c:v>
                </c:pt>
                <c:pt idx="7296">
                  <c:v>04/01/17:0</c:v>
                </c:pt>
                <c:pt idx="7297">
                  <c:v>04/01/17:1</c:v>
                </c:pt>
                <c:pt idx="7298">
                  <c:v>04/01/17:2</c:v>
                </c:pt>
                <c:pt idx="7299">
                  <c:v>04/01/17:3</c:v>
                </c:pt>
                <c:pt idx="7300">
                  <c:v>04/01/17:4</c:v>
                </c:pt>
                <c:pt idx="7301">
                  <c:v>04/01/17:5</c:v>
                </c:pt>
                <c:pt idx="7302">
                  <c:v>04/01/17:6</c:v>
                </c:pt>
                <c:pt idx="7303">
                  <c:v>04/01/17:7</c:v>
                </c:pt>
                <c:pt idx="7304">
                  <c:v>04/01/17:8</c:v>
                </c:pt>
                <c:pt idx="7305">
                  <c:v>04/01/17:9</c:v>
                </c:pt>
                <c:pt idx="7306">
                  <c:v>04/01/17:10</c:v>
                </c:pt>
                <c:pt idx="7307">
                  <c:v>04/01/17:11</c:v>
                </c:pt>
                <c:pt idx="7308">
                  <c:v>04/01/17:12</c:v>
                </c:pt>
                <c:pt idx="7309">
                  <c:v>04/01/17:13</c:v>
                </c:pt>
                <c:pt idx="7310">
                  <c:v>04/01/17:14</c:v>
                </c:pt>
                <c:pt idx="7311">
                  <c:v>04/01/17:15</c:v>
                </c:pt>
                <c:pt idx="7312">
                  <c:v>04/01/17:16</c:v>
                </c:pt>
                <c:pt idx="7313">
                  <c:v>04/01/17:17</c:v>
                </c:pt>
                <c:pt idx="7314">
                  <c:v>04/01/17:18</c:v>
                </c:pt>
                <c:pt idx="7315">
                  <c:v>04/01/17:19</c:v>
                </c:pt>
                <c:pt idx="7316">
                  <c:v>04/01/17:20</c:v>
                </c:pt>
                <c:pt idx="7317">
                  <c:v>04/01/17:21</c:v>
                </c:pt>
                <c:pt idx="7318">
                  <c:v>04/01/17:22</c:v>
                </c:pt>
                <c:pt idx="7319">
                  <c:v>04/01/17:23</c:v>
                </c:pt>
                <c:pt idx="7320">
                  <c:v>04/02/17:0</c:v>
                </c:pt>
                <c:pt idx="7321">
                  <c:v>04/02/17:1</c:v>
                </c:pt>
                <c:pt idx="7322">
                  <c:v>04/02/17:2</c:v>
                </c:pt>
                <c:pt idx="7323">
                  <c:v>04/02/17:3</c:v>
                </c:pt>
                <c:pt idx="7324">
                  <c:v>04/02/17:4</c:v>
                </c:pt>
                <c:pt idx="7325">
                  <c:v>04/02/17:5</c:v>
                </c:pt>
                <c:pt idx="7326">
                  <c:v>04/02/17:6</c:v>
                </c:pt>
                <c:pt idx="7327">
                  <c:v>04/02/17:7</c:v>
                </c:pt>
                <c:pt idx="7328">
                  <c:v>04/02/17:8</c:v>
                </c:pt>
                <c:pt idx="7329">
                  <c:v>04/02/17:9</c:v>
                </c:pt>
                <c:pt idx="7330">
                  <c:v>04/02/17:10</c:v>
                </c:pt>
                <c:pt idx="7331">
                  <c:v>04/02/17:11</c:v>
                </c:pt>
                <c:pt idx="7332">
                  <c:v>04/02/17:12</c:v>
                </c:pt>
                <c:pt idx="7333">
                  <c:v>04/02/17:13</c:v>
                </c:pt>
                <c:pt idx="7334">
                  <c:v>04/02/17:14</c:v>
                </c:pt>
                <c:pt idx="7335">
                  <c:v>04/02/17:15</c:v>
                </c:pt>
                <c:pt idx="7336">
                  <c:v>04/02/17:16</c:v>
                </c:pt>
                <c:pt idx="7337">
                  <c:v>04/02/17:17</c:v>
                </c:pt>
                <c:pt idx="7338">
                  <c:v>04/02/17:18</c:v>
                </c:pt>
                <c:pt idx="7339">
                  <c:v>04/02/17:19</c:v>
                </c:pt>
                <c:pt idx="7340">
                  <c:v>04/02/17:20</c:v>
                </c:pt>
                <c:pt idx="7341">
                  <c:v>04/02/17:21</c:v>
                </c:pt>
                <c:pt idx="7342">
                  <c:v>04/02/17:22</c:v>
                </c:pt>
                <c:pt idx="7343">
                  <c:v>04/02/17:23</c:v>
                </c:pt>
                <c:pt idx="7344">
                  <c:v>04/03/17:0</c:v>
                </c:pt>
                <c:pt idx="7345">
                  <c:v>04/03/17:1</c:v>
                </c:pt>
                <c:pt idx="7346">
                  <c:v>04/03/17:2</c:v>
                </c:pt>
                <c:pt idx="7347">
                  <c:v>04/03/17:3</c:v>
                </c:pt>
                <c:pt idx="7348">
                  <c:v>04/03/17:4</c:v>
                </c:pt>
                <c:pt idx="7349">
                  <c:v>04/03/17:5</c:v>
                </c:pt>
                <c:pt idx="7350">
                  <c:v>04/03/17:6</c:v>
                </c:pt>
                <c:pt idx="7351">
                  <c:v>04/03/17:7</c:v>
                </c:pt>
                <c:pt idx="7352">
                  <c:v>04/03/17:8</c:v>
                </c:pt>
                <c:pt idx="7353">
                  <c:v>04/03/17:9</c:v>
                </c:pt>
                <c:pt idx="7354">
                  <c:v>04/03/17:10</c:v>
                </c:pt>
                <c:pt idx="7355">
                  <c:v>04/03/17:11</c:v>
                </c:pt>
                <c:pt idx="7356">
                  <c:v>04/03/17:12</c:v>
                </c:pt>
                <c:pt idx="7357">
                  <c:v>04/03/17:13</c:v>
                </c:pt>
                <c:pt idx="7358">
                  <c:v>04/03/17:14</c:v>
                </c:pt>
                <c:pt idx="7359">
                  <c:v>04/03/17:15</c:v>
                </c:pt>
                <c:pt idx="7360">
                  <c:v>04/03/17:16</c:v>
                </c:pt>
                <c:pt idx="7361">
                  <c:v>04/03/17:17</c:v>
                </c:pt>
                <c:pt idx="7362">
                  <c:v>04/03/17:18</c:v>
                </c:pt>
                <c:pt idx="7363">
                  <c:v>04/03/17:19</c:v>
                </c:pt>
                <c:pt idx="7364">
                  <c:v>04/03/17:20</c:v>
                </c:pt>
                <c:pt idx="7365">
                  <c:v>04/03/17:21</c:v>
                </c:pt>
                <c:pt idx="7366">
                  <c:v>04/03/17:22</c:v>
                </c:pt>
                <c:pt idx="7367">
                  <c:v>04/03/17:23</c:v>
                </c:pt>
                <c:pt idx="7368">
                  <c:v>04/04/17:0</c:v>
                </c:pt>
                <c:pt idx="7369">
                  <c:v>04/04/17:1</c:v>
                </c:pt>
                <c:pt idx="7370">
                  <c:v>04/04/17:2</c:v>
                </c:pt>
                <c:pt idx="7371">
                  <c:v>04/04/17:3</c:v>
                </c:pt>
                <c:pt idx="7372">
                  <c:v>04/04/17:4</c:v>
                </c:pt>
                <c:pt idx="7373">
                  <c:v>04/04/17:5</c:v>
                </c:pt>
                <c:pt idx="7374">
                  <c:v>04/04/17:6</c:v>
                </c:pt>
                <c:pt idx="7375">
                  <c:v>04/04/17:7</c:v>
                </c:pt>
                <c:pt idx="7376">
                  <c:v>04/04/17:8</c:v>
                </c:pt>
                <c:pt idx="7377">
                  <c:v>04/04/17:9</c:v>
                </c:pt>
                <c:pt idx="7378">
                  <c:v>04/04/17:10</c:v>
                </c:pt>
                <c:pt idx="7379">
                  <c:v>04/04/17:11</c:v>
                </c:pt>
                <c:pt idx="7380">
                  <c:v>04/04/17:12</c:v>
                </c:pt>
                <c:pt idx="7381">
                  <c:v>04/04/17:13</c:v>
                </c:pt>
                <c:pt idx="7382">
                  <c:v>04/04/17:14</c:v>
                </c:pt>
                <c:pt idx="7383">
                  <c:v>04/04/17:15</c:v>
                </c:pt>
                <c:pt idx="7384">
                  <c:v>04/04/17:16</c:v>
                </c:pt>
                <c:pt idx="7385">
                  <c:v>04/04/17:17</c:v>
                </c:pt>
                <c:pt idx="7386">
                  <c:v>04/04/17:18</c:v>
                </c:pt>
                <c:pt idx="7387">
                  <c:v>04/04/17:19</c:v>
                </c:pt>
                <c:pt idx="7388">
                  <c:v>04/04/17:20</c:v>
                </c:pt>
                <c:pt idx="7389">
                  <c:v>04/04/17:21</c:v>
                </c:pt>
                <c:pt idx="7390">
                  <c:v>04/04/17:22</c:v>
                </c:pt>
                <c:pt idx="7391">
                  <c:v>04/04/17:23</c:v>
                </c:pt>
                <c:pt idx="7392">
                  <c:v>04/05/17:0</c:v>
                </c:pt>
                <c:pt idx="7393">
                  <c:v>04/05/17:1</c:v>
                </c:pt>
                <c:pt idx="7394">
                  <c:v>04/05/17:2</c:v>
                </c:pt>
                <c:pt idx="7395">
                  <c:v>04/05/17:3</c:v>
                </c:pt>
                <c:pt idx="7396">
                  <c:v>04/05/17:4</c:v>
                </c:pt>
                <c:pt idx="7397">
                  <c:v>04/05/17:5</c:v>
                </c:pt>
                <c:pt idx="7398">
                  <c:v>04/05/17:6</c:v>
                </c:pt>
                <c:pt idx="7399">
                  <c:v>04/05/17:7</c:v>
                </c:pt>
                <c:pt idx="7400">
                  <c:v>04/05/17:8</c:v>
                </c:pt>
                <c:pt idx="7401">
                  <c:v>04/05/17:9</c:v>
                </c:pt>
                <c:pt idx="7402">
                  <c:v>04/05/17:10</c:v>
                </c:pt>
                <c:pt idx="7403">
                  <c:v>04/05/17:11</c:v>
                </c:pt>
                <c:pt idx="7404">
                  <c:v>04/05/17:12</c:v>
                </c:pt>
                <c:pt idx="7405">
                  <c:v>04/05/17:13</c:v>
                </c:pt>
                <c:pt idx="7406">
                  <c:v>04/05/17:14</c:v>
                </c:pt>
                <c:pt idx="7407">
                  <c:v>04/05/17:15</c:v>
                </c:pt>
                <c:pt idx="7408">
                  <c:v>04/05/17:16</c:v>
                </c:pt>
                <c:pt idx="7409">
                  <c:v>04/05/17:17</c:v>
                </c:pt>
                <c:pt idx="7410">
                  <c:v>04/05/17:18</c:v>
                </c:pt>
                <c:pt idx="7411">
                  <c:v>04/05/17:19</c:v>
                </c:pt>
                <c:pt idx="7412">
                  <c:v>04/05/17:20</c:v>
                </c:pt>
                <c:pt idx="7413">
                  <c:v>04/05/17:21</c:v>
                </c:pt>
                <c:pt idx="7414">
                  <c:v>04/05/17:22</c:v>
                </c:pt>
                <c:pt idx="7415">
                  <c:v>04/05/17:23</c:v>
                </c:pt>
                <c:pt idx="7416">
                  <c:v>04/06/17:0</c:v>
                </c:pt>
                <c:pt idx="7417">
                  <c:v>04/06/17:1</c:v>
                </c:pt>
                <c:pt idx="7418">
                  <c:v>04/06/17:2</c:v>
                </c:pt>
                <c:pt idx="7419">
                  <c:v>04/06/17:3</c:v>
                </c:pt>
                <c:pt idx="7420">
                  <c:v>04/06/17:4</c:v>
                </c:pt>
                <c:pt idx="7421">
                  <c:v>04/06/17:5</c:v>
                </c:pt>
                <c:pt idx="7422">
                  <c:v>04/06/17:6</c:v>
                </c:pt>
                <c:pt idx="7423">
                  <c:v>04/06/17:7</c:v>
                </c:pt>
                <c:pt idx="7424">
                  <c:v>04/06/17:8</c:v>
                </c:pt>
                <c:pt idx="7425">
                  <c:v>04/06/17:9</c:v>
                </c:pt>
                <c:pt idx="7426">
                  <c:v>04/06/17:10</c:v>
                </c:pt>
                <c:pt idx="7427">
                  <c:v>04/06/17:11</c:v>
                </c:pt>
                <c:pt idx="7428">
                  <c:v>04/06/17:12</c:v>
                </c:pt>
                <c:pt idx="7429">
                  <c:v>04/06/17:13</c:v>
                </c:pt>
                <c:pt idx="7430">
                  <c:v>04/06/17:14</c:v>
                </c:pt>
                <c:pt idx="7431">
                  <c:v>04/06/17:15</c:v>
                </c:pt>
                <c:pt idx="7432">
                  <c:v>04/06/17:16</c:v>
                </c:pt>
                <c:pt idx="7433">
                  <c:v>04/06/17:17</c:v>
                </c:pt>
                <c:pt idx="7434">
                  <c:v>04/06/17:18</c:v>
                </c:pt>
                <c:pt idx="7435">
                  <c:v>04/06/17:19</c:v>
                </c:pt>
                <c:pt idx="7436">
                  <c:v>04/06/17:20</c:v>
                </c:pt>
                <c:pt idx="7437">
                  <c:v>04/06/17:21</c:v>
                </c:pt>
                <c:pt idx="7438">
                  <c:v>04/06/17:22</c:v>
                </c:pt>
                <c:pt idx="7439">
                  <c:v>04/06/17:23</c:v>
                </c:pt>
                <c:pt idx="7440">
                  <c:v>04/07/17:0</c:v>
                </c:pt>
                <c:pt idx="7441">
                  <c:v>04/07/17:1</c:v>
                </c:pt>
                <c:pt idx="7442">
                  <c:v>04/07/17:2</c:v>
                </c:pt>
                <c:pt idx="7443">
                  <c:v>04/07/17:3</c:v>
                </c:pt>
                <c:pt idx="7444">
                  <c:v>04/07/17:4</c:v>
                </c:pt>
                <c:pt idx="7445">
                  <c:v>04/07/17:5</c:v>
                </c:pt>
                <c:pt idx="7446">
                  <c:v>04/07/17:6</c:v>
                </c:pt>
                <c:pt idx="7447">
                  <c:v>04/07/17:7</c:v>
                </c:pt>
                <c:pt idx="7448">
                  <c:v>04/07/17:8</c:v>
                </c:pt>
                <c:pt idx="7449">
                  <c:v>04/07/17:9</c:v>
                </c:pt>
                <c:pt idx="7450">
                  <c:v>04/07/17:10</c:v>
                </c:pt>
                <c:pt idx="7451">
                  <c:v>04/07/17:11</c:v>
                </c:pt>
                <c:pt idx="7452">
                  <c:v>04/07/17:12</c:v>
                </c:pt>
                <c:pt idx="7453">
                  <c:v>04/07/17:13</c:v>
                </c:pt>
                <c:pt idx="7454">
                  <c:v>04/07/17:14</c:v>
                </c:pt>
                <c:pt idx="7455">
                  <c:v>04/07/17:15</c:v>
                </c:pt>
                <c:pt idx="7456">
                  <c:v>04/07/17:16</c:v>
                </c:pt>
                <c:pt idx="7457">
                  <c:v>04/07/17:17</c:v>
                </c:pt>
                <c:pt idx="7458">
                  <c:v>04/07/17:18</c:v>
                </c:pt>
                <c:pt idx="7459">
                  <c:v>04/07/17:19</c:v>
                </c:pt>
                <c:pt idx="7460">
                  <c:v>04/07/17:20</c:v>
                </c:pt>
                <c:pt idx="7461">
                  <c:v>04/07/17:21</c:v>
                </c:pt>
                <c:pt idx="7462">
                  <c:v>04/07/17:22</c:v>
                </c:pt>
                <c:pt idx="7463">
                  <c:v>04/07/17:23</c:v>
                </c:pt>
                <c:pt idx="7464">
                  <c:v>04/08/17:0</c:v>
                </c:pt>
                <c:pt idx="7465">
                  <c:v>04/08/17:1</c:v>
                </c:pt>
                <c:pt idx="7466">
                  <c:v>04/08/17:2</c:v>
                </c:pt>
                <c:pt idx="7467">
                  <c:v>04/08/17:3</c:v>
                </c:pt>
                <c:pt idx="7468">
                  <c:v>04/08/17:4</c:v>
                </c:pt>
                <c:pt idx="7469">
                  <c:v>04/08/17:5</c:v>
                </c:pt>
                <c:pt idx="7470">
                  <c:v>04/08/17:6</c:v>
                </c:pt>
                <c:pt idx="7471">
                  <c:v>04/08/17:7</c:v>
                </c:pt>
                <c:pt idx="7472">
                  <c:v>04/08/17:8</c:v>
                </c:pt>
                <c:pt idx="7473">
                  <c:v>04/08/17:9</c:v>
                </c:pt>
                <c:pt idx="7474">
                  <c:v>04/08/17:10</c:v>
                </c:pt>
                <c:pt idx="7475">
                  <c:v>04/08/17:11</c:v>
                </c:pt>
                <c:pt idx="7476">
                  <c:v>04/08/17:12</c:v>
                </c:pt>
                <c:pt idx="7477">
                  <c:v>04/08/17:13</c:v>
                </c:pt>
                <c:pt idx="7478">
                  <c:v>04/08/17:14</c:v>
                </c:pt>
                <c:pt idx="7479">
                  <c:v>04/08/17:15</c:v>
                </c:pt>
                <c:pt idx="7480">
                  <c:v>04/08/17:16</c:v>
                </c:pt>
                <c:pt idx="7481">
                  <c:v>04/08/17:17</c:v>
                </c:pt>
                <c:pt idx="7482">
                  <c:v>04/08/17:18</c:v>
                </c:pt>
                <c:pt idx="7483">
                  <c:v>04/08/17:19</c:v>
                </c:pt>
                <c:pt idx="7484">
                  <c:v>04/08/17:20</c:v>
                </c:pt>
                <c:pt idx="7485">
                  <c:v>04/08/17:21</c:v>
                </c:pt>
                <c:pt idx="7486">
                  <c:v>04/08/17:22</c:v>
                </c:pt>
                <c:pt idx="7487">
                  <c:v>04/08/17:23</c:v>
                </c:pt>
                <c:pt idx="7488">
                  <c:v>04/09/17:0</c:v>
                </c:pt>
                <c:pt idx="7489">
                  <c:v>04/09/17:1</c:v>
                </c:pt>
                <c:pt idx="7490">
                  <c:v>04/09/17:2</c:v>
                </c:pt>
                <c:pt idx="7491">
                  <c:v>04/09/17:3</c:v>
                </c:pt>
                <c:pt idx="7492">
                  <c:v>04/09/17:4</c:v>
                </c:pt>
                <c:pt idx="7493">
                  <c:v>04/09/17:5</c:v>
                </c:pt>
                <c:pt idx="7494">
                  <c:v>04/09/17:6</c:v>
                </c:pt>
                <c:pt idx="7495">
                  <c:v>04/09/17:7</c:v>
                </c:pt>
                <c:pt idx="7496">
                  <c:v>04/09/17:8</c:v>
                </c:pt>
                <c:pt idx="7497">
                  <c:v>04/09/17:9</c:v>
                </c:pt>
                <c:pt idx="7498">
                  <c:v>04/09/17:10</c:v>
                </c:pt>
                <c:pt idx="7499">
                  <c:v>04/09/17:11</c:v>
                </c:pt>
                <c:pt idx="7500">
                  <c:v>04/09/17:12</c:v>
                </c:pt>
                <c:pt idx="7501">
                  <c:v>04/09/17:13</c:v>
                </c:pt>
                <c:pt idx="7502">
                  <c:v>04/09/17:14</c:v>
                </c:pt>
                <c:pt idx="7503">
                  <c:v>04/09/17:15</c:v>
                </c:pt>
                <c:pt idx="7504">
                  <c:v>04/09/17:16</c:v>
                </c:pt>
                <c:pt idx="7505">
                  <c:v>04/09/17:17</c:v>
                </c:pt>
                <c:pt idx="7506">
                  <c:v>04/09/17:18</c:v>
                </c:pt>
                <c:pt idx="7507">
                  <c:v>04/09/17:19</c:v>
                </c:pt>
                <c:pt idx="7508">
                  <c:v>04/09/17:20</c:v>
                </c:pt>
                <c:pt idx="7509">
                  <c:v>04/09/17:21</c:v>
                </c:pt>
                <c:pt idx="7510">
                  <c:v>04/09/17:22</c:v>
                </c:pt>
                <c:pt idx="7511">
                  <c:v>04/09/17:23</c:v>
                </c:pt>
                <c:pt idx="7512">
                  <c:v>04/10/17:0</c:v>
                </c:pt>
                <c:pt idx="7513">
                  <c:v>04/10/17:1</c:v>
                </c:pt>
                <c:pt idx="7514">
                  <c:v>04/10/17:2</c:v>
                </c:pt>
                <c:pt idx="7515">
                  <c:v>04/10/17:3</c:v>
                </c:pt>
                <c:pt idx="7516">
                  <c:v>04/10/17:4</c:v>
                </c:pt>
                <c:pt idx="7517">
                  <c:v>04/10/17:5</c:v>
                </c:pt>
                <c:pt idx="7518">
                  <c:v>04/10/17:6</c:v>
                </c:pt>
                <c:pt idx="7519">
                  <c:v>04/10/17:7</c:v>
                </c:pt>
                <c:pt idx="7520">
                  <c:v>04/10/17:8</c:v>
                </c:pt>
                <c:pt idx="7521">
                  <c:v>04/10/17:9</c:v>
                </c:pt>
                <c:pt idx="7522">
                  <c:v>04/10/17:10</c:v>
                </c:pt>
                <c:pt idx="7523">
                  <c:v>04/10/17:11</c:v>
                </c:pt>
                <c:pt idx="7524">
                  <c:v>04/10/17:12</c:v>
                </c:pt>
                <c:pt idx="7525">
                  <c:v>04/10/17:13</c:v>
                </c:pt>
                <c:pt idx="7526">
                  <c:v>04/10/17:14</c:v>
                </c:pt>
                <c:pt idx="7527">
                  <c:v>04/10/17:15</c:v>
                </c:pt>
                <c:pt idx="7528">
                  <c:v>04/10/17:16</c:v>
                </c:pt>
                <c:pt idx="7529">
                  <c:v>04/10/17:17</c:v>
                </c:pt>
                <c:pt idx="7530">
                  <c:v>04/10/17:18</c:v>
                </c:pt>
                <c:pt idx="7531">
                  <c:v>04/10/17:19</c:v>
                </c:pt>
                <c:pt idx="7532">
                  <c:v>04/10/17:20</c:v>
                </c:pt>
                <c:pt idx="7533">
                  <c:v>04/10/17:21</c:v>
                </c:pt>
                <c:pt idx="7534">
                  <c:v>04/10/17:22</c:v>
                </c:pt>
                <c:pt idx="7535">
                  <c:v>04/10/17:23</c:v>
                </c:pt>
                <c:pt idx="7536">
                  <c:v>04/11/17:0</c:v>
                </c:pt>
                <c:pt idx="7537">
                  <c:v>04/11/17:1</c:v>
                </c:pt>
                <c:pt idx="7538">
                  <c:v>04/11/17:2</c:v>
                </c:pt>
                <c:pt idx="7539">
                  <c:v>04/11/17:3</c:v>
                </c:pt>
                <c:pt idx="7540">
                  <c:v>04/11/17:4</c:v>
                </c:pt>
                <c:pt idx="7541">
                  <c:v>04/11/17:5</c:v>
                </c:pt>
                <c:pt idx="7542">
                  <c:v>04/11/17:6</c:v>
                </c:pt>
                <c:pt idx="7543">
                  <c:v>04/11/17:7</c:v>
                </c:pt>
                <c:pt idx="7544">
                  <c:v>04/11/17:8</c:v>
                </c:pt>
                <c:pt idx="7545">
                  <c:v>04/11/17:9</c:v>
                </c:pt>
                <c:pt idx="7546">
                  <c:v>04/11/17:10</c:v>
                </c:pt>
                <c:pt idx="7547">
                  <c:v>04/11/17:11</c:v>
                </c:pt>
                <c:pt idx="7548">
                  <c:v>04/11/17:12</c:v>
                </c:pt>
                <c:pt idx="7549">
                  <c:v>04/11/17:13</c:v>
                </c:pt>
                <c:pt idx="7550">
                  <c:v>04/11/17:14</c:v>
                </c:pt>
                <c:pt idx="7551">
                  <c:v>04/11/17:15</c:v>
                </c:pt>
                <c:pt idx="7552">
                  <c:v>04/11/17:16</c:v>
                </c:pt>
                <c:pt idx="7553">
                  <c:v>04/11/17:17</c:v>
                </c:pt>
                <c:pt idx="7554">
                  <c:v>04/11/17:18</c:v>
                </c:pt>
                <c:pt idx="7555">
                  <c:v>04/11/17:19</c:v>
                </c:pt>
                <c:pt idx="7556">
                  <c:v>04/11/17:20</c:v>
                </c:pt>
                <c:pt idx="7557">
                  <c:v>04/11/17:21</c:v>
                </c:pt>
                <c:pt idx="7558">
                  <c:v>04/11/17:22</c:v>
                </c:pt>
                <c:pt idx="7559">
                  <c:v>04/11/17:23</c:v>
                </c:pt>
                <c:pt idx="7560">
                  <c:v>04/12/17:0</c:v>
                </c:pt>
                <c:pt idx="7561">
                  <c:v>04/12/17:1</c:v>
                </c:pt>
                <c:pt idx="7562">
                  <c:v>04/12/17:2</c:v>
                </c:pt>
                <c:pt idx="7563">
                  <c:v>04/12/17:3</c:v>
                </c:pt>
                <c:pt idx="7564">
                  <c:v>04/12/17:4</c:v>
                </c:pt>
                <c:pt idx="7565">
                  <c:v>04/12/17:5</c:v>
                </c:pt>
                <c:pt idx="7566">
                  <c:v>04/12/17:6</c:v>
                </c:pt>
                <c:pt idx="7567">
                  <c:v>04/12/17:7</c:v>
                </c:pt>
                <c:pt idx="7568">
                  <c:v>04/12/17:8</c:v>
                </c:pt>
                <c:pt idx="7569">
                  <c:v>04/12/17:9</c:v>
                </c:pt>
                <c:pt idx="7570">
                  <c:v>04/12/17:10</c:v>
                </c:pt>
                <c:pt idx="7571">
                  <c:v>04/12/17:11</c:v>
                </c:pt>
                <c:pt idx="7572">
                  <c:v>04/12/17:12</c:v>
                </c:pt>
                <c:pt idx="7573">
                  <c:v>04/12/17:13</c:v>
                </c:pt>
                <c:pt idx="7574">
                  <c:v>04/12/17:14</c:v>
                </c:pt>
                <c:pt idx="7575">
                  <c:v>04/12/17:15</c:v>
                </c:pt>
                <c:pt idx="7576">
                  <c:v>04/12/17:16</c:v>
                </c:pt>
                <c:pt idx="7577">
                  <c:v>04/12/17:17</c:v>
                </c:pt>
                <c:pt idx="7578">
                  <c:v>04/12/17:18</c:v>
                </c:pt>
                <c:pt idx="7579">
                  <c:v>04/12/17:19</c:v>
                </c:pt>
                <c:pt idx="7580">
                  <c:v>04/12/17:20</c:v>
                </c:pt>
                <c:pt idx="7581">
                  <c:v>04/12/17:21</c:v>
                </c:pt>
                <c:pt idx="7582">
                  <c:v>04/12/17:22</c:v>
                </c:pt>
                <c:pt idx="7583">
                  <c:v>04/12/17:23</c:v>
                </c:pt>
                <c:pt idx="7584">
                  <c:v>04/13/17:0</c:v>
                </c:pt>
                <c:pt idx="7585">
                  <c:v>04/13/17:1</c:v>
                </c:pt>
                <c:pt idx="7586">
                  <c:v>04/13/17:2</c:v>
                </c:pt>
                <c:pt idx="7587">
                  <c:v>04/13/17:3</c:v>
                </c:pt>
                <c:pt idx="7588">
                  <c:v>04/13/17:4</c:v>
                </c:pt>
                <c:pt idx="7589">
                  <c:v>04/13/17:5</c:v>
                </c:pt>
                <c:pt idx="7590">
                  <c:v>04/13/17:6</c:v>
                </c:pt>
                <c:pt idx="7591">
                  <c:v>04/13/17:7</c:v>
                </c:pt>
                <c:pt idx="7592">
                  <c:v>04/13/17:8</c:v>
                </c:pt>
                <c:pt idx="7593">
                  <c:v>04/13/17:9</c:v>
                </c:pt>
                <c:pt idx="7594">
                  <c:v>04/13/17:10</c:v>
                </c:pt>
                <c:pt idx="7595">
                  <c:v>04/13/17:11</c:v>
                </c:pt>
                <c:pt idx="7596">
                  <c:v>04/13/17:12</c:v>
                </c:pt>
                <c:pt idx="7597">
                  <c:v>04/13/17:13</c:v>
                </c:pt>
                <c:pt idx="7598">
                  <c:v>04/13/17:14</c:v>
                </c:pt>
                <c:pt idx="7599">
                  <c:v>04/13/17:15</c:v>
                </c:pt>
                <c:pt idx="7600">
                  <c:v>04/13/17:16</c:v>
                </c:pt>
                <c:pt idx="7601">
                  <c:v>04/13/17:17</c:v>
                </c:pt>
                <c:pt idx="7602">
                  <c:v>04/13/17:18</c:v>
                </c:pt>
                <c:pt idx="7603">
                  <c:v>04/13/17:19</c:v>
                </c:pt>
                <c:pt idx="7604">
                  <c:v>04/13/17:20</c:v>
                </c:pt>
                <c:pt idx="7605">
                  <c:v>04/13/17:21</c:v>
                </c:pt>
                <c:pt idx="7606">
                  <c:v>04/13/17:22</c:v>
                </c:pt>
                <c:pt idx="7607">
                  <c:v>04/13/17:23</c:v>
                </c:pt>
                <c:pt idx="7608">
                  <c:v>04/14/17:0</c:v>
                </c:pt>
                <c:pt idx="7609">
                  <c:v>04/14/17:1</c:v>
                </c:pt>
                <c:pt idx="7610">
                  <c:v>04/14/17:2</c:v>
                </c:pt>
                <c:pt idx="7611">
                  <c:v>04/14/17:3</c:v>
                </c:pt>
                <c:pt idx="7612">
                  <c:v>04/14/17:4</c:v>
                </c:pt>
                <c:pt idx="7613">
                  <c:v>04/14/17:5</c:v>
                </c:pt>
                <c:pt idx="7614">
                  <c:v>04/14/17:6</c:v>
                </c:pt>
                <c:pt idx="7615">
                  <c:v>04/14/17:7</c:v>
                </c:pt>
                <c:pt idx="7616">
                  <c:v>04/14/17:8</c:v>
                </c:pt>
                <c:pt idx="7617">
                  <c:v>04/14/17:9</c:v>
                </c:pt>
                <c:pt idx="7618">
                  <c:v>04/14/17:10</c:v>
                </c:pt>
                <c:pt idx="7619">
                  <c:v>04/14/17:11</c:v>
                </c:pt>
                <c:pt idx="7620">
                  <c:v>04/14/17:12</c:v>
                </c:pt>
                <c:pt idx="7621">
                  <c:v>04/14/17:13</c:v>
                </c:pt>
                <c:pt idx="7622">
                  <c:v>04/14/17:14</c:v>
                </c:pt>
                <c:pt idx="7623">
                  <c:v>04/14/17:15</c:v>
                </c:pt>
                <c:pt idx="7624">
                  <c:v>04/14/17:16</c:v>
                </c:pt>
                <c:pt idx="7625">
                  <c:v>04/14/17:17</c:v>
                </c:pt>
                <c:pt idx="7626">
                  <c:v>04/14/17:18</c:v>
                </c:pt>
                <c:pt idx="7627">
                  <c:v>04/14/17:19</c:v>
                </c:pt>
                <c:pt idx="7628">
                  <c:v>04/14/17:20</c:v>
                </c:pt>
                <c:pt idx="7629">
                  <c:v>04/14/17:21</c:v>
                </c:pt>
                <c:pt idx="7630">
                  <c:v>04/14/17:22</c:v>
                </c:pt>
                <c:pt idx="7631">
                  <c:v>04/14/17:23</c:v>
                </c:pt>
                <c:pt idx="7632">
                  <c:v>04/15/17:0</c:v>
                </c:pt>
                <c:pt idx="7633">
                  <c:v>04/15/17:1</c:v>
                </c:pt>
                <c:pt idx="7634">
                  <c:v>04/15/17:2</c:v>
                </c:pt>
                <c:pt idx="7635">
                  <c:v>04/15/17:3</c:v>
                </c:pt>
                <c:pt idx="7636">
                  <c:v>04/15/17:4</c:v>
                </c:pt>
                <c:pt idx="7637">
                  <c:v>04/15/17:5</c:v>
                </c:pt>
                <c:pt idx="7638">
                  <c:v>04/15/17:6</c:v>
                </c:pt>
                <c:pt idx="7639">
                  <c:v>04/15/17:7</c:v>
                </c:pt>
                <c:pt idx="7640">
                  <c:v>04/15/17:8</c:v>
                </c:pt>
                <c:pt idx="7641">
                  <c:v>04/15/17:9</c:v>
                </c:pt>
                <c:pt idx="7642">
                  <c:v>04/15/17:10</c:v>
                </c:pt>
                <c:pt idx="7643">
                  <c:v>04/15/17:11</c:v>
                </c:pt>
                <c:pt idx="7644">
                  <c:v>04/15/17:12</c:v>
                </c:pt>
                <c:pt idx="7645">
                  <c:v>04/15/17:13</c:v>
                </c:pt>
                <c:pt idx="7646">
                  <c:v>04/15/17:14</c:v>
                </c:pt>
                <c:pt idx="7647">
                  <c:v>04/15/17:15</c:v>
                </c:pt>
                <c:pt idx="7648">
                  <c:v>04/15/17:16</c:v>
                </c:pt>
                <c:pt idx="7649">
                  <c:v>04/15/17:17</c:v>
                </c:pt>
                <c:pt idx="7650">
                  <c:v>04/15/17:18</c:v>
                </c:pt>
                <c:pt idx="7651">
                  <c:v>04/15/17:19</c:v>
                </c:pt>
                <c:pt idx="7652">
                  <c:v>04/15/17:20</c:v>
                </c:pt>
                <c:pt idx="7653">
                  <c:v>04/15/17:21</c:v>
                </c:pt>
                <c:pt idx="7654">
                  <c:v>04/15/17:22</c:v>
                </c:pt>
                <c:pt idx="7655">
                  <c:v>04/15/17:23</c:v>
                </c:pt>
                <c:pt idx="7656">
                  <c:v>04/16/17:0</c:v>
                </c:pt>
                <c:pt idx="7657">
                  <c:v>04/16/17:1</c:v>
                </c:pt>
                <c:pt idx="7658">
                  <c:v>04/16/17:2</c:v>
                </c:pt>
                <c:pt idx="7659">
                  <c:v>04/16/17:3</c:v>
                </c:pt>
                <c:pt idx="7660">
                  <c:v>04/16/17:4</c:v>
                </c:pt>
                <c:pt idx="7661">
                  <c:v>04/16/17:5</c:v>
                </c:pt>
                <c:pt idx="7662">
                  <c:v>04/16/17:6</c:v>
                </c:pt>
                <c:pt idx="7663">
                  <c:v>04/16/17:7</c:v>
                </c:pt>
                <c:pt idx="7664">
                  <c:v>04/16/17:8</c:v>
                </c:pt>
                <c:pt idx="7665">
                  <c:v>04/16/17:9</c:v>
                </c:pt>
                <c:pt idx="7666">
                  <c:v>04/16/17:10</c:v>
                </c:pt>
                <c:pt idx="7667">
                  <c:v>04/16/17:11</c:v>
                </c:pt>
                <c:pt idx="7668">
                  <c:v>04/16/17:12</c:v>
                </c:pt>
                <c:pt idx="7669">
                  <c:v>04/16/17:13</c:v>
                </c:pt>
                <c:pt idx="7670">
                  <c:v>04/16/17:14</c:v>
                </c:pt>
                <c:pt idx="7671">
                  <c:v>04/16/17:15</c:v>
                </c:pt>
                <c:pt idx="7672">
                  <c:v>04/16/17:16</c:v>
                </c:pt>
                <c:pt idx="7673">
                  <c:v>04/16/17:17</c:v>
                </c:pt>
                <c:pt idx="7674">
                  <c:v>04/16/17:18</c:v>
                </c:pt>
                <c:pt idx="7675">
                  <c:v>04/16/17:19</c:v>
                </c:pt>
                <c:pt idx="7676">
                  <c:v>04/16/17:20</c:v>
                </c:pt>
                <c:pt idx="7677">
                  <c:v>04/16/17:21</c:v>
                </c:pt>
                <c:pt idx="7678">
                  <c:v>04/16/17:22</c:v>
                </c:pt>
                <c:pt idx="7679">
                  <c:v>04/16/17:23</c:v>
                </c:pt>
                <c:pt idx="7680">
                  <c:v>04/17/17:0</c:v>
                </c:pt>
                <c:pt idx="7681">
                  <c:v>04/17/17:1</c:v>
                </c:pt>
                <c:pt idx="7682">
                  <c:v>04/17/17:2</c:v>
                </c:pt>
                <c:pt idx="7683">
                  <c:v>04/17/17:3</c:v>
                </c:pt>
                <c:pt idx="7684">
                  <c:v>04/17/17:4</c:v>
                </c:pt>
                <c:pt idx="7685">
                  <c:v>04/17/17:5</c:v>
                </c:pt>
                <c:pt idx="7686">
                  <c:v>04/17/17:6</c:v>
                </c:pt>
                <c:pt idx="7687">
                  <c:v>04/17/17:7</c:v>
                </c:pt>
                <c:pt idx="7688">
                  <c:v>04/17/17:8</c:v>
                </c:pt>
                <c:pt idx="7689">
                  <c:v>04/17/17:9</c:v>
                </c:pt>
                <c:pt idx="7690">
                  <c:v>04/17/17:10</c:v>
                </c:pt>
                <c:pt idx="7691">
                  <c:v>04/17/17:11</c:v>
                </c:pt>
                <c:pt idx="7692">
                  <c:v>04/17/17:12</c:v>
                </c:pt>
                <c:pt idx="7693">
                  <c:v>04/17/17:13</c:v>
                </c:pt>
                <c:pt idx="7694">
                  <c:v>04/17/17:14</c:v>
                </c:pt>
                <c:pt idx="7695">
                  <c:v>04/17/17:15</c:v>
                </c:pt>
                <c:pt idx="7696">
                  <c:v>04/17/17:16</c:v>
                </c:pt>
                <c:pt idx="7697">
                  <c:v>04/17/17:17</c:v>
                </c:pt>
                <c:pt idx="7698">
                  <c:v>04/17/17:18</c:v>
                </c:pt>
                <c:pt idx="7699">
                  <c:v>04/17/17:19</c:v>
                </c:pt>
                <c:pt idx="7700">
                  <c:v>04/17/17:20</c:v>
                </c:pt>
                <c:pt idx="7701">
                  <c:v>04/17/17:21</c:v>
                </c:pt>
                <c:pt idx="7702">
                  <c:v>04/17/17:22</c:v>
                </c:pt>
                <c:pt idx="7703">
                  <c:v>04/17/17:23</c:v>
                </c:pt>
                <c:pt idx="7704">
                  <c:v>04/18/17:0</c:v>
                </c:pt>
                <c:pt idx="7705">
                  <c:v>04/18/17:1</c:v>
                </c:pt>
                <c:pt idx="7706">
                  <c:v>04/18/17:2</c:v>
                </c:pt>
                <c:pt idx="7707">
                  <c:v>04/18/17:3</c:v>
                </c:pt>
                <c:pt idx="7708">
                  <c:v>04/18/17:4</c:v>
                </c:pt>
                <c:pt idx="7709">
                  <c:v>04/18/17:5</c:v>
                </c:pt>
                <c:pt idx="7710">
                  <c:v>04/18/17:6</c:v>
                </c:pt>
                <c:pt idx="7711">
                  <c:v>04/18/17:7</c:v>
                </c:pt>
                <c:pt idx="7712">
                  <c:v>04/18/17:8</c:v>
                </c:pt>
                <c:pt idx="7713">
                  <c:v>04/18/17:9</c:v>
                </c:pt>
                <c:pt idx="7714">
                  <c:v>04/18/17:10</c:v>
                </c:pt>
                <c:pt idx="7715">
                  <c:v>04/18/17:11</c:v>
                </c:pt>
                <c:pt idx="7716">
                  <c:v>04/18/17:12</c:v>
                </c:pt>
                <c:pt idx="7717">
                  <c:v>04/18/17:13</c:v>
                </c:pt>
                <c:pt idx="7718">
                  <c:v>04/18/17:14</c:v>
                </c:pt>
                <c:pt idx="7719">
                  <c:v>04/18/17:15</c:v>
                </c:pt>
                <c:pt idx="7720">
                  <c:v>04/18/17:16</c:v>
                </c:pt>
                <c:pt idx="7721">
                  <c:v>04/18/17:17</c:v>
                </c:pt>
                <c:pt idx="7722">
                  <c:v>04/18/17:18</c:v>
                </c:pt>
                <c:pt idx="7723">
                  <c:v>04/18/17:19</c:v>
                </c:pt>
                <c:pt idx="7724">
                  <c:v>04/18/17:20</c:v>
                </c:pt>
                <c:pt idx="7725">
                  <c:v>04/18/17:21</c:v>
                </c:pt>
                <c:pt idx="7726">
                  <c:v>04/18/17:22</c:v>
                </c:pt>
                <c:pt idx="7727">
                  <c:v>04/18/17:23</c:v>
                </c:pt>
                <c:pt idx="7728">
                  <c:v>04/19/17:0</c:v>
                </c:pt>
                <c:pt idx="7729">
                  <c:v>04/19/17:1</c:v>
                </c:pt>
                <c:pt idx="7730">
                  <c:v>04/19/17:2</c:v>
                </c:pt>
                <c:pt idx="7731">
                  <c:v>04/19/17:3</c:v>
                </c:pt>
                <c:pt idx="7732">
                  <c:v>04/19/17:4</c:v>
                </c:pt>
                <c:pt idx="7733">
                  <c:v>04/19/17:5</c:v>
                </c:pt>
                <c:pt idx="7734">
                  <c:v>04/19/17:6</c:v>
                </c:pt>
                <c:pt idx="7735">
                  <c:v>04/19/17:7</c:v>
                </c:pt>
                <c:pt idx="7736">
                  <c:v>04/19/17:8</c:v>
                </c:pt>
                <c:pt idx="7737">
                  <c:v>04/19/17:9</c:v>
                </c:pt>
                <c:pt idx="7738">
                  <c:v>04/19/17:10</c:v>
                </c:pt>
                <c:pt idx="7739">
                  <c:v>04/19/17:11</c:v>
                </c:pt>
                <c:pt idx="7740">
                  <c:v>04/19/17:12</c:v>
                </c:pt>
                <c:pt idx="7741">
                  <c:v>04/19/17:13</c:v>
                </c:pt>
                <c:pt idx="7742">
                  <c:v>04/19/17:14</c:v>
                </c:pt>
                <c:pt idx="7743">
                  <c:v>04/19/17:15</c:v>
                </c:pt>
                <c:pt idx="7744">
                  <c:v>04/19/17:16</c:v>
                </c:pt>
                <c:pt idx="7745">
                  <c:v>04/19/17:17</c:v>
                </c:pt>
                <c:pt idx="7746">
                  <c:v>04/19/17:18</c:v>
                </c:pt>
                <c:pt idx="7747">
                  <c:v>04/19/17:19</c:v>
                </c:pt>
                <c:pt idx="7748">
                  <c:v>04/19/17:20</c:v>
                </c:pt>
                <c:pt idx="7749">
                  <c:v>04/19/17:21</c:v>
                </c:pt>
                <c:pt idx="7750">
                  <c:v>04/19/17:22</c:v>
                </c:pt>
                <c:pt idx="7751">
                  <c:v>04/19/17:23</c:v>
                </c:pt>
                <c:pt idx="7752">
                  <c:v>04/20/17:0</c:v>
                </c:pt>
                <c:pt idx="7753">
                  <c:v>04/20/17:1</c:v>
                </c:pt>
                <c:pt idx="7754">
                  <c:v>04/20/17:2</c:v>
                </c:pt>
                <c:pt idx="7755">
                  <c:v>04/20/17:3</c:v>
                </c:pt>
                <c:pt idx="7756">
                  <c:v>04/20/17:4</c:v>
                </c:pt>
                <c:pt idx="7757">
                  <c:v>04/20/17:5</c:v>
                </c:pt>
                <c:pt idx="7758">
                  <c:v>04/20/17:6</c:v>
                </c:pt>
                <c:pt idx="7759">
                  <c:v>04/20/17:7</c:v>
                </c:pt>
                <c:pt idx="7760">
                  <c:v>04/20/17:8</c:v>
                </c:pt>
                <c:pt idx="7761">
                  <c:v>04/20/17:9</c:v>
                </c:pt>
                <c:pt idx="7762">
                  <c:v>04/20/17:10</c:v>
                </c:pt>
                <c:pt idx="7763">
                  <c:v>04/20/17:11</c:v>
                </c:pt>
                <c:pt idx="7764">
                  <c:v>04/20/17:12</c:v>
                </c:pt>
                <c:pt idx="7765">
                  <c:v>04/20/17:13</c:v>
                </c:pt>
                <c:pt idx="7766">
                  <c:v>04/20/17:14</c:v>
                </c:pt>
                <c:pt idx="7767">
                  <c:v>04/20/17:15</c:v>
                </c:pt>
                <c:pt idx="7768">
                  <c:v>04/20/17:16</c:v>
                </c:pt>
                <c:pt idx="7769">
                  <c:v>04/20/17:17</c:v>
                </c:pt>
                <c:pt idx="7770">
                  <c:v>04/20/17:18</c:v>
                </c:pt>
                <c:pt idx="7771">
                  <c:v>04/20/17:19</c:v>
                </c:pt>
                <c:pt idx="7772">
                  <c:v>04/20/17:20</c:v>
                </c:pt>
                <c:pt idx="7773">
                  <c:v>04/20/17:21</c:v>
                </c:pt>
                <c:pt idx="7774">
                  <c:v>04/20/17:22</c:v>
                </c:pt>
                <c:pt idx="7775">
                  <c:v>04/20/17:23</c:v>
                </c:pt>
                <c:pt idx="7776">
                  <c:v>04/21/17:0</c:v>
                </c:pt>
                <c:pt idx="7777">
                  <c:v>04/21/17:1</c:v>
                </c:pt>
                <c:pt idx="7778">
                  <c:v>04/21/17:2</c:v>
                </c:pt>
                <c:pt idx="7779">
                  <c:v>04/21/17:3</c:v>
                </c:pt>
                <c:pt idx="7780">
                  <c:v>04/21/17:4</c:v>
                </c:pt>
                <c:pt idx="7781">
                  <c:v>04/21/17:5</c:v>
                </c:pt>
                <c:pt idx="7782">
                  <c:v>04/21/17:6</c:v>
                </c:pt>
                <c:pt idx="7783">
                  <c:v>04/21/17:7</c:v>
                </c:pt>
                <c:pt idx="7784">
                  <c:v>04/21/17:8</c:v>
                </c:pt>
                <c:pt idx="7785">
                  <c:v>04/21/17:9</c:v>
                </c:pt>
                <c:pt idx="7786">
                  <c:v>04/21/17:10</c:v>
                </c:pt>
                <c:pt idx="7787">
                  <c:v>04/21/17:11</c:v>
                </c:pt>
                <c:pt idx="7788">
                  <c:v>04/21/17:12</c:v>
                </c:pt>
                <c:pt idx="7789">
                  <c:v>04/21/17:13</c:v>
                </c:pt>
                <c:pt idx="7790">
                  <c:v>04/21/17:14</c:v>
                </c:pt>
                <c:pt idx="7791">
                  <c:v>04/21/17:15</c:v>
                </c:pt>
                <c:pt idx="7792">
                  <c:v>04/21/17:16</c:v>
                </c:pt>
                <c:pt idx="7793">
                  <c:v>04/21/17:17</c:v>
                </c:pt>
                <c:pt idx="7794">
                  <c:v>04/21/17:18</c:v>
                </c:pt>
                <c:pt idx="7795">
                  <c:v>04/21/17:19</c:v>
                </c:pt>
                <c:pt idx="7796">
                  <c:v>04/21/17:20</c:v>
                </c:pt>
                <c:pt idx="7797">
                  <c:v>04/21/17:21</c:v>
                </c:pt>
                <c:pt idx="7798">
                  <c:v>04/21/17:22</c:v>
                </c:pt>
                <c:pt idx="7799">
                  <c:v>04/21/17:23</c:v>
                </c:pt>
                <c:pt idx="7800">
                  <c:v>04/22/17:0</c:v>
                </c:pt>
                <c:pt idx="7801">
                  <c:v>04/22/17:1</c:v>
                </c:pt>
                <c:pt idx="7802">
                  <c:v>04/22/17:2</c:v>
                </c:pt>
                <c:pt idx="7803">
                  <c:v>04/22/17:3</c:v>
                </c:pt>
                <c:pt idx="7804">
                  <c:v>04/22/17:4</c:v>
                </c:pt>
                <c:pt idx="7805">
                  <c:v>04/22/17:5</c:v>
                </c:pt>
                <c:pt idx="7806">
                  <c:v>04/22/17:6</c:v>
                </c:pt>
                <c:pt idx="7807">
                  <c:v>04/22/17:7</c:v>
                </c:pt>
                <c:pt idx="7808">
                  <c:v>04/22/17:8</c:v>
                </c:pt>
                <c:pt idx="7809">
                  <c:v>04/22/17:9</c:v>
                </c:pt>
                <c:pt idx="7810">
                  <c:v>04/22/17:10</c:v>
                </c:pt>
                <c:pt idx="7811">
                  <c:v>04/22/17:11</c:v>
                </c:pt>
                <c:pt idx="7812">
                  <c:v>04/22/17:12</c:v>
                </c:pt>
                <c:pt idx="7813">
                  <c:v>04/22/17:13</c:v>
                </c:pt>
                <c:pt idx="7814">
                  <c:v>04/22/17:14</c:v>
                </c:pt>
                <c:pt idx="7815">
                  <c:v>04/22/17:15</c:v>
                </c:pt>
                <c:pt idx="7816">
                  <c:v>04/22/17:16</c:v>
                </c:pt>
                <c:pt idx="7817">
                  <c:v>04/22/17:17</c:v>
                </c:pt>
                <c:pt idx="7818">
                  <c:v>04/22/17:18</c:v>
                </c:pt>
                <c:pt idx="7819">
                  <c:v>04/22/17:19</c:v>
                </c:pt>
                <c:pt idx="7820">
                  <c:v>04/22/17:20</c:v>
                </c:pt>
                <c:pt idx="7821">
                  <c:v>04/22/17:21</c:v>
                </c:pt>
                <c:pt idx="7822">
                  <c:v>04/22/17:22</c:v>
                </c:pt>
                <c:pt idx="7823">
                  <c:v>04/22/17:23</c:v>
                </c:pt>
                <c:pt idx="7824">
                  <c:v>04/23/17:0</c:v>
                </c:pt>
                <c:pt idx="7825">
                  <c:v>04/23/17:1</c:v>
                </c:pt>
                <c:pt idx="7826">
                  <c:v>04/23/17:2</c:v>
                </c:pt>
                <c:pt idx="7827">
                  <c:v>04/23/17:3</c:v>
                </c:pt>
                <c:pt idx="7828">
                  <c:v>04/23/17:4</c:v>
                </c:pt>
                <c:pt idx="7829">
                  <c:v>04/23/17:5</c:v>
                </c:pt>
                <c:pt idx="7830">
                  <c:v>04/23/17:6</c:v>
                </c:pt>
                <c:pt idx="7831">
                  <c:v>04/23/17:7</c:v>
                </c:pt>
                <c:pt idx="7832">
                  <c:v>04/23/17:8</c:v>
                </c:pt>
                <c:pt idx="7833">
                  <c:v>04/23/17:9</c:v>
                </c:pt>
                <c:pt idx="7834">
                  <c:v>04/23/17:10</c:v>
                </c:pt>
                <c:pt idx="7835">
                  <c:v>04/23/17:11</c:v>
                </c:pt>
                <c:pt idx="7836">
                  <c:v>04/23/17:12</c:v>
                </c:pt>
                <c:pt idx="7837">
                  <c:v>04/23/17:13</c:v>
                </c:pt>
                <c:pt idx="7838">
                  <c:v>04/23/17:14</c:v>
                </c:pt>
                <c:pt idx="7839">
                  <c:v>04/23/17:15</c:v>
                </c:pt>
                <c:pt idx="7840">
                  <c:v>04/23/17:16</c:v>
                </c:pt>
                <c:pt idx="7841">
                  <c:v>04/23/17:17</c:v>
                </c:pt>
                <c:pt idx="7842">
                  <c:v>04/23/17:18</c:v>
                </c:pt>
                <c:pt idx="7843">
                  <c:v>04/23/17:19</c:v>
                </c:pt>
                <c:pt idx="7844">
                  <c:v>04/23/17:20</c:v>
                </c:pt>
                <c:pt idx="7845">
                  <c:v>04/23/17:21</c:v>
                </c:pt>
                <c:pt idx="7846">
                  <c:v>04/23/17:22</c:v>
                </c:pt>
                <c:pt idx="7847">
                  <c:v>04/23/17:23</c:v>
                </c:pt>
                <c:pt idx="7848">
                  <c:v>04/24/17:0</c:v>
                </c:pt>
                <c:pt idx="7849">
                  <c:v>04/24/17:1</c:v>
                </c:pt>
                <c:pt idx="7850">
                  <c:v>04/24/17:2</c:v>
                </c:pt>
                <c:pt idx="7851">
                  <c:v>04/24/17:3</c:v>
                </c:pt>
                <c:pt idx="7852">
                  <c:v>04/24/17:4</c:v>
                </c:pt>
                <c:pt idx="7853">
                  <c:v>04/24/17:5</c:v>
                </c:pt>
                <c:pt idx="7854">
                  <c:v>04/24/17:6</c:v>
                </c:pt>
                <c:pt idx="7855">
                  <c:v>04/24/17:7</c:v>
                </c:pt>
                <c:pt idx="7856">
                  <c:v>04/24/17:8</c:v>
                </c:pt>
                <c:pt idx="7857">
                  <c:v>04/24/17:9</c:v>
                </c:pt>
                <c:pt idx="7858">
                  <c:v>04/24/17:10</c:v>
                </c:pt>
                <c:pt idx="7859">
                  <c:v>04/24/17:11</c:v>
                </c:pt>
                <c:pt idx="7860">
                  <c:v>04/24/17:12</c:v>
                </c:pt>
                <c:pt idx="7861">
                  <c:v>04/24/17:13</c:v>
                </c:pt>
                <c:pt idx="7862">
                  <c:v>04/24/17:14</c:v>
                </c:pt>
                <c:pt idx="7863">
                  <c:v>04/24/17:15</c:v>
                </c:pt>
                <c:pt idx="7864">
                  <c:v>04/24/17:16</c:v>
                </c:pt>
                <c:pt idx="7865">
                  <c:v>04/24/17:17</c:v>
                </c:pt>
                <c:pt idx="7866">
                  <c:v>04/24/17:18</c:v>
                </c:pt>
                <c:pt idx="7867">
                  <c:v>04/24/17:19</c:v>
                </c:pt>
                <c:pt idx="7868">
                  <c:v>04/24/17:20</c:v>
                </c:pt>
                <c:pt idx="7869">
                  <c:v>04/24/17:21</c:v>
                </c:pt>
                <c:pt idx="7870">
                  <c:v>04/24/17:22</c:v>
                </c:pt>
                <c:pt idx="7871">
                  <c:v>04/24/17:23</c:v>
                </c:pt>
                <c:pt idx="7872">
                  <c:v>04/25/17:0</c:v>
                </c:pt>
                <c:pt idx="7873">
                  <c:v>04/25/17:1</c:v>
                </c:pt>
                <c:pt idx="7874">
                  <c:v>04/25/17:2</c:v>
                </c:pt>
                <c:pt idx="7875">
                  <c:v>04/25/17:3</c:v>
                </c:pt>
                <c:pt idx="7876">
                  <c:v>04/25/17:4</c:v>
                </c:pt>
                <c:pt idx="7877">
                  <c:v>04/25/17:5</c:v>
                </c:pt>
                <c:pt idx="7878">
                  <c:v>04/25/17:6</c:v>
                </c:pt>
                <c:pt idx="7879">
                  <c:v>04/25/17:7</c:v>
                </c:pt>
                <c:pt idx="7880">
                  <c:v>04/25/17:8</c:v>
                </c:pt>
                <c:pt idx="7881">
                  <c:v>04/25/17:9</c:v>
                </c:pt>
                <c:pt idx="7882">
                  <c:v>04/25/17:10</c:v>
                </c:pt>
                <c:pt idx="7883">
                  <c:v>04/25/17:11</c:v>
                </c:pt>
                <c:pt idx="7884">
                  <c:v>04/25/17:12</c:v>
                </c:pt>
                <c:pt idx="7885">
                  <c:v>04/25/17:13</c:v>
                </c:pt>
                <c:pt idx="7886">
                  <c:v>04/25/17:14</c:v>
                </c:pt>
                <c:pt idx="7887">
                  <c:v>04/25/17:15</c:v>
                </c:pt>
                <c:pt idx="7888">
                  <c:v>04/25/17:16</c:v>
                </c:pt>
                <c:pt idx="7889">
                  <c:v>04/25/17:17</c:v>
                </c:pt>
                <c:pt idx="7890">
                  <c:v>04/25/17:18</c:v>
                </c:pt>
                <c:pt idx="7891">
                  <c:v>04/25/17:19</c:v>
                </c:pt>
                <c:pt idx="7892">
                  <c:v>04/25/17:20</c:v>
                </c:pt>
                <c:pt idx="7893">
                  <c:v>04/25/17:21</c:v>
                </c:pt>
                <c:pt idx="7894">
                  <c:v>04/25/17:22</c:v>
                </c:pt>
                <c:pt idx="7895">
                  <c:v>04/25/17:23</c:v>
                </c:pt>
                <c:pt idx="7896">
                  <c:v>04/26/17:0</c:v>
                </c:pt>
                <c:pt idx="7897">
                  <c:v>04/26/17:1</c:v>
                </c:pt>
                <c:pt idx="7898">
                  <c:v>04/26/17:2</c:v>
                </c:pt>
                <c:pt idx="7899">
                  <c:v>04/26/17:3</c:v>
                </c:pt>
                <c:pt idx="7900">
                  <c:v>04/26/17:4</c:v>
                </c:pt>
                <c:pt idx="7901">
                  <c:v>04/26/17:5</c:v>
                </c:pt>
                <c:pt idx="7902">
                  <c:v>04/26/17:6</c:v>
                </c:pt>
                <c:pt idx="7903">
                  <c:v>04/26/17:7</c:v>
                </c:pt>
                <c:pt idx="7904">
                  <c:v>04/26/17:8</c:v>
                </c:pt>
                <c:pt idx="7905">
                  <c:v>04/26/17:9</c:v>
                </c:pt>
                <c:pt idx="7906">
                  <c:v>04/26/17:10</c:v>
                </c:pt>
                <c:pt idx="7907">
                  <c:v>04/26/17:11</c:v>
                </c:pt>
                <c:pt idx="7908">
                  <c:v>04/26/17:12</c:v>
                </c:pt>
                <c:pt idx="7909">
                  <c:v>04/26/17:13</c:v>
                </c:pt>
                <c:pt idx="7910">
                  <c:v>04/26/17:14</c:v>
                </c:pt>
                <c:pt idx="7911">
                  <c:v>04/26/17:15</c:v>
                </c:pt>
                <c:pt idx="7912">
                  <c:v>04/26/17:16</c:v>
                </c:pt>
                <c:pt idx="7913">
                  <c:v>04/26/17:17</c:v>
                </c:pt>
                <c:pt idx="7914">
                  <c:v>04/26/17:18</c:v>
                </c:pt>
                <c:pt idx="7915">
                  <c:v>04/26/17:19</c:v>
                </c:pt>
                <c:pt idx="7916">
                  <c:v>04/26/17:20</c:v>
                </c:pt>
                <c:pt idx="7917">
                  <c:v>04/26/17:21</c:v>
                </c:pt>
                <c:pt idx="7918">
                  <c:v>04/26/17:22</c:v>
                </c:pt>
                <c:pt idx="7919">
                  <c:v>04/26/17:23</c:v>
                </c:pt>
                <c:pt idx="7920">
                  <c:v>04/27/17:0</c:v>
                </c:pt>
                <c:pt idx="7921">
                  <c:v>04/27/17:1</c:v>
                </c:pt>
                <c:pt idx="7922">
                  <c:v>04/27/17:2</c:v>
                </c:pt>
                <c:pt idx="7923">
                  <c:v>04/27/17:3</c:v>
                </c:pt>
                <c:pt idx="7924">
                  <c:v>04/27/17:4</c:v>
                </c:pt>
                <c:pt idx="7925">
                  <c:v>04/27/17:5</c:v>
                </c:pt>
                <c:pt idx="7926">
                  <c:v>04/27/17:6</c:v>
                </c:pt>
                <c:pt idx="7927">
                  <c:v>04/27/17:7</c:v>
                </c:pt>
                <c:pt idx="7928">
                  <c:v>04/27/17:8</c:v>
                </c:pt>
                <c:pt idx="7929">
                  <c:v>04/27/17:9</c:v>
                </c:pt>
                <c:pt idx="7930">
                  <c:v>04/27/17:10</c:v>
                </c:pt>
                <c:pt idx="7931">
                  <c:v>04/27/17:11</c:v>
                </c:pt>
                <c:pt idx="7932">
                  <c:v>04/27/17:12</c:v>
                </c:pt>
                <c:pt idx="7933">
                  <c:v>04/27/17:13</c:v>
                </c:pt>
                <c:pt idx="7934">
                  <c:v>04/27/17:14</c:v>
                </c:pt>
                <c:pt idx="7935">
                  <c:v>04/27/17:15</c:v>
                </c:pt>
                <c:pt idx="7936">
                  <c:v>04/27/17:16</c:v>
                </c:pt>
                <c:pt idx="7937">
                  <c:v>04/27/17:17</c:v>
                </c:pt>
                <c:pt idx="7938">
                  <c:v>04/27/17:18</c:v>
                </c:pt>
                <c:pt idx="7939">
                  <c:v>04/27/17:19</c:v>
                </c:pt>
                <c:pt idx="7940">
                  <c:v>04/27/17:20</c:v>
                </c:pt>
                <c:pt idx="7941">
                  <c:v>04/27/17:21</c:v>
                </c:pt>
                <c:pt idx="7942">
                  <c:v>04/27/17:22</c:v>
                </c:pt>
                <c:pt idx="7943">
                  <c:v>04/27/17:23</c:v>
                </c:pt>
                <c:pt idx="7944">
                  <c:v>04/28/17:0</c:v>
                </c:pt>
                <c:pt idx="7945">
                  <c:v>04/28/17:1</c:v>
                </c:pt>
                <c:pt idx="7946">
                  <c:v>04/28/17:2</c:v>
                </c:pt>
                <c:pt idx="7947">
                  <c:v>04/28/17:3</c:v>
                </c:pt>
                <c:pt idx="7948">
                  <c:v>04/28/17:4</c:v>
                </c:pt>
                <c:pt idx="7949">
                  <c:v>04/28/17:5</c:v>
                </c:pt>
                <c:pt idx="7950">
                  <c:v>04/28/17:6</c:v>
                </c:pt>
                <c:pt idx="7951">
                  <c:v>04/28/17:7</c:v>
                </c:pt>
                <c:pt idx="7952">
                  <c:v>04/28/17:8</c:v>
                </c:pt>
                <c:pt idx="7953">
                  <c:v>04/28/17:9</c:v>
                </c:pt>
                <c:pt idx="7954">
                  <c:v>04/28/17:10</c:v>
                </c:pt>
                <c:pt idx="7955">
                  <c:v>04/28/17:11</c:v>
                </c:pt>
                <c:pt idx="7956">
                  <c:v>04/28/17:12</c:v>
                </c:pt>
                <c:pt idx="7957">
                  <c:v>04/28/17:13</c:v>
                </c:pt>
                <c:pt idx="7958">
                  <c:v>04/28/17:14</c:v>
                </c:pt>
                <c:pt idx="7959">
                  <c:v>04/28/17:15</c:v>
                </c:pt>
                <c:pt idx="7960">
                  <c:v>04/28/17:16</c:v>
                </c:pt>
                <c:pt idx="7961">
                  <c:v>04/28/17:17</c:v>
                </c:pt>
                <c:pt idx="7962">
                  <c:v>04/28/17:18</c:v>
                </c:pt>
                <c:pt idx="7963">
                  <c:v>04/28/17:19</c:v>
                </c:pt>
                <c:pt idx="7964">
                  <c:v>04/28/17:20</c:v>
                </c:pt>
                <c:pt idx="7965">
                  <c:v>04/28/17:21</c:v>
                </c:pt>
                <c:pt idx="7966">
                  <c:v>04/28/17:22</c:v>
                </c:pt>
                <c:pt idx="7967">
                  <c:v>04/28/17:23</c:v>
                </c:pt>
                <c:pt idx="7968">
                  <c:v>04/29/17:0</c:v>
                </c:pt>
                <c:pt idx="7969">
                  <c:v>04/29/17:1</c:v>
                </c:pt>
                <c:pt idx="7970">
                  <c:v>04/29/17:2</c:v>
                </c:pt>
                <c:pt idx="7971">
                  <c:v>04/29/17:3</c:v>
                </c:pt>
                <c:pt idx="7972">
                  <c:v>04/29/17:4</c:v>
                </c:pt>
                <c:pt idx="7973">
                  <c:v>04/29/17:5</c:v>
                </c:pt>
                <c:pt idx="7974">
                  <c:v>04/29/17:6</c:v>
                </c:pt>
                <c:pt idx="7975">
                  <c:v>04/29/17:7</c:v>
                </c:pt>
                <c:pt idx="7976">
                  <c:v>04/29/17:8</c:v>
                </c:pt>
                <c:pt idx="7977">
                  <c:v>04/29/17:9</c:v>
                </c:pt>
                <c:pt idx="7978">
                  <c:v>04/29/17:10</c:v>
                </c:pt>
                <c:pt idx="7979">
                  <c:v>04/29/17:11</c:v>
                </c:pt>
                <c:pt idx="7980">
                  <c:v>04/29/17:12</c:v>
                </c:pt>
                <c:pt idx="7981">
                  <c:v>04/29/17:13</c:v>
                </c:pt>
                <c:pt idx="7982">
                  <c:v>04/29/17:14</c:v>
                </c:pt>
                <c:pt idx="7983">
                  <c:v>04/29/17:15</c:v>
                </c:pt>
                <c:pt idx="7984">
                  <c:v>04/29/17:16</c:v>
                </c:pt>
                <c:pt idx="7985">
                  <c:v>04/29/17:17</c:v>
                </c:pt>
                <c:pt idx="7986">
                  <c:v>04/29/17:18</c:v>
                </c:pt>
                <c:pt idx="7987">
                  <c:v>04/29/17:19</c:v>
                </c:pt>
                <c:pt idx="7988">
                  <c:v>04/29/17:20</c:v>
                </c:pt>
                <c:pt idx="7989">
                  <c:v>04/29/17:21</c:v>
                </c:pt>
                <c:pt idx="7990">
                  <c:v>04/29/17:22</c:v>
                </c:pt>
                <c:pt idx="7991">
                  <c:v>04/29/17:23</c:v>
                </c:pt>
                <c:pt idx="7992">
                  <c:v>04/30/17:0</c:v>
                </c:pt>
                <c:pt idx="7993">
                  <c:v>04/30/17:1</c:v>
                </c:pt>
                <c:pt idx="7994">
                  <c:v>04/30/17:2</c:v>
                </c:pt>
                <c:pt idx="7995">
                  <c:v>04/30/17:3</c:v>
                </c:pt>
                <c:pt idx="7996">
                  <c:v>04/30/17:4</c:v>
                </c:pt>
                <c:pt idx="7997">
                  <c:v>04/30/17:5</c:v>
                </c:pt>
                <c:pt idx="7998">
                  <c:v>04/30/17:6</c:v>
                </c:pt>
                <c:pt idx="7999">
                  <c:v>04/30/17:7</c:v>
                </c:pt>
                <c:pt idx="8000">
                  <c:v>04/30/17:8</c:v>
                </c:pt>
                <c:pt idx="8001">
                  <c:v>04/30/17:9</c:v>
                </c:pt>
                <c:pt idx="8002">
                  <c:v>04/30/17:10</c:v>
                </c:pt>
                <c:pt idx="8003">
                  <c:v>04/30/17:11</c:v>
                </c:pt>
                <c:pt idx="8004">
                  <c:v>04/30/17:12</c:v>
                </c:pt>
                <c:pt idx="8005">
                  <c:v>04/30/17:13</c:v>
                </c:pt>
                <c:pt idx="8006">
                  <c:v>04/30/17:14</c:v>
                </c:pt>
                <c:pt idx="8007">
                  <c:v>04/30/17:15</c:v>
                </c:pt>
                <c:pt idx="8008">
                  <c:v>04/30/17:16</c:v>
                </c:pt>
                <c:pt idx="8009">
                  <c:v>04/30/17:17</c:v>
                </c:pt>
                <c:pt idx="8010">
                  <c:v>04/30/17:18</c:v>
                </c:pt>
                <c:pt idx="8011">
                  <c:v>04/30/17:19</c:v>
                </c:pt>
                <c:pt idx="8012">
                  <c:v>04/30/17:20</c:v>
                </c:pt>
                <c:pt idx="8013">
                  <c:v>04/30/17:21</c:v>
                </c:pt>
                <c:pt idx="8014">
                  <c:v>04/30/17:22</c:v>
                </c:pt>
                <c:pt idx="8015">
                  <c:v>04/30/17:23</c:v>
                </c:pt>
                <c:pt idx="8016">
                  <c:v>05/01/17:0</c:v>
                </c:pt>
                <c:pt idx="8017">
                  <c:v>05/01/17:1</c:v>
                </c:pt>
                <c:pt idx="8018">
                  <c:v>05/01/17:2</c:v>
                </c:pt>
                <c:pt idx="8019">
                  <c:v>05/01/17:3</c:v>
                </c:pt>
                <c:pt idx="8020">
                  <c:v>05/01/17:4</c:v>
                </c:pt>
                <c:pt idx="8021">
                  <c:v>05/01/17:5</c:v>
                </c:pt>
                <c:pt idx="8022">
                  <c:v>05/01/17:6</c:v>
                </c:pt>
                <c:pt idx="8023">
                  <c:v>05/01/17:7</c:v>
                </c:pt>
                <c:pt idx="8024">
                  <c:v>05/01/17:8</c:v>
                </c:pt>
                <c:pt idx="8025">
                  <c:v>05/01/17:9</c:v>
                </c:pt>
                <c:pt idx="8026">
                  <c:v>05/01/17:10</c:v>
                </c:pt>
                <c:pt idx="8027">
                  <c:v>05/01/17:11</c:v>
                </c:pt>
                <c:pt idx="8028">
                  <c:v>05/01/17:12</c:v>
                </c:pt>
                <c:pt idx="8029">
                  <c:v>05/01/17:13</c:v>
                </c:pt>
                <c:pt idx="8030">
                  <c:v>05/01/17:14</c:v>
                </c:pt>
                <c:pt idx="8031">
                  <c:v>05/01/17:15</c:v>
                </c:pt>
                <c:pt idx="8032">
                  <c:v>05/01/17:16</c:v>
                </c:pt>
                <c:pt idx="8033">
                  <c:v>05/01/17:17</c:v>
                </c:pt>
                <c:pt idx="8034">
                  <c:v>05/01/17:18</c:v>
                </c:pt>
                <c:pt idx="8035">
                  <c:v>05/01/17:19</c:v>
                </c:pt>
                <c:pt idx="8036">
                  <c:v>05/01/17:20</c:v>
                </c:pt>
                <c:pt idx="8037">
                  <c:v>05/01/17:21</c:v>
                </c:pt>
                <c:pt idx="8038">
                  <c:v>05/01/17:22</c:v>
                </c:pt>
                <c:pt idx="8039">
                  <c:v>05/01/17:23</c:v>
                </c:pt>
                <c:pt idx="8040">
                  <c:v>05/02/17:0</c:v>
                </c:pt>
                <c:pt idx="8041">
                  <c:v>05/02/17:1</c:v>
                </c:pt>
                <c:pt idx="8042">
                  <c:v>05/02/17:2</c:v>
                </c:pt>
                <c:pt idx="8043">
                  <c:v>05/02/17:3</c:v>
                </c:pt>
                <c:pt idx="8044">
                  <c:v>05/02/17:4</c:v>
                </c:pt>
                <c:pt idx="8045">
                  <c:v>05/02/17:5</c:v>
                </c:pt>
                <c:pt idx="8046">
                  <c:v>05/02/17:6</c:v>
                </c:pt>
                <c:pt idx="8047">
                  <c:v>05/02/17:7</c:v>
                </c:pt>
                <c:pt idx="8048">
                  <c:v>05/02/17:8</c:v>
                </c:pt>
                <c:pt idx="8049">
                  <c:v>05/02/17:9</c:v>
                </c:pt>
                <c:pt idx="8050">
                  <c:v>05/02/17:10</c:v>
                </c:pt>
                <c:pt idx="8051">
                  <c:v>05/02/17:11</c:v>
                </c:pt>
                <c:pt idx="8052">
                  <c:v>05/02/17:12</c:v>
                </c:pt>
                <c:pt idx="8053">
                  <c:v>05/02/17:13</c:v>
                </c:pt>
                <c:pt idx="8054">
                  <c:v>05/02/17:14</c:v>
                </c:pt>
                <c:pt idx="8055">
                  <c:v>05/02/17:15</c:v>
                </c:pt>
                <c:pt idx="8056">
                  <c:v>05/02/17:16</c:v>
                </c:pt>
                <c:pt idx="8057">
                  <c:v>05/02/17:17</c:v>
                </c:pt>
                <c:pt idx="8058">
                  <c:v>05/02/17:18</c:v>
                </c:pt>
                <c:pt idx="8059">
                  <c:v>05/02/17:19</c:v>
                </c:pt>
                <c:pt idx="8060">
                  <c:v>05/02/17:20</c:v>
                </c:pt>
                <c:pt idx="8061">
                  <c:v>05/02/17:21</c:v>
                </c:pt>
                <c:pt idx="8062">
                  <c:v>05/02/17:22</c:v>
                </c:pt>
                <c:pt idx="8063">
                  <c:v>05/02/17:23</c:v>
                </c:pt>
                <c:pt idx="8064">
                  <c:v>05/03/17:0</c:v>
                </c:pt>
                <c:pt idx="8065">
                  <c:v>05/03/17:1</c:v>
                </c:pt>
                <c:pt idx="8066">
                  <c:v>05/03/17:2</c:v>
                </c:pt>
                <c:pt idx="8067">
                  <c:v>05/03/17:3</c:v>
                </c:pt>
                <c:pt idx="8068">
                  <c:v>05/03/17:4</c:v>
                </c:pt>
                <c:pt idx="8069">
                  <c:v>05/03/17:5</c:v>
                </c:pt>
                <c:pt idx="8070">
                  <c:v>05/03/17:6</c:v>
                </c:pt>
                <c:pt idx="8071">
                  <c:v>05/03/17:7</c:v>
                </c:pt>
                <c:pt idx="8072">
                  <c:v>05/03/17:8</c:v>
                </c:pt>
                <c:pt idx="8073">
                  <c:v>05/03/17:9</c:v>
                </c:pt>
                <c:pt idx="8074">
                  <c:v>05/03/17:10</c:v>
                </c:pt>
                <c:pt idx="8075">
                  <c:v>05/03/17:11</c:v>
                </c:pt>
                <c:pt idx="8076">
                  <c:v>05/03/17:12</c:v>
                </c:pt>
                <c:pt idx="8077">
                  <c:v>05/03/17:13</c:v>
                </c:pt>
                <c:pt idx="8078">
                  <c:v>05/03/17:14</c:v>
                </c:pt>
                <c:pt idx="8079">
                  <c:v>05/03/17:15</c:v>
                </c:pt>
                <c:pt idx="8080">
                  <c:v>05/03/17:16</c:v>
                </c:pt>
                <c:pt idx="8081">
                  <c:v>05/03/17:17</c:v>
                </c:pt>
                <c:pt idx="8082">
                  <c:v>05/03/17:18</c:v>
                </c:pt>
                <c:pt idx="8083">
                  <c:v>05/03/17:19</c:v>
                </c:pt>
                <c:pt idx="8084">
                  <c:v>05/03/17:20</c:v>
                </c:pt>
                <c:pt idx="8085">
                  <c:v>05/03/17:21</c:v>
                </c:pt>
                <c:pt idx="8086">
                  <c:v>05/03/17:22</c:v>
                </c:pt>
                <c:pt idx="8087">
                  <c:v>05/03/17:23</c:v>
                </c:pt>
                <c:pt idx="8088">
                  <c:v>05/04/17:0</c:v>
                </c:pt>
                <c:pt idx="8089">
                  <c:v>05/04/17:1</c:v>
                </c:pt>
                <c:pt idx="8090">
                  <c:v>05/04/17:2</c:v>
                </c:pt>
                <c:pt idx="8091">
                  <c:v>05/04/17:3</c:v>
                </c:pt>
                <c:pt idx="8092">
                  <c:v>05/04/17:4</c:v>
                </c:pt>
                <c:pt idx="8093">
                  <c:v>05/04/17:5</c:v>
                </c:pt>
                <c:pt idx="8094">
                  <c:v>05/04/17:6</c:v>
                </c:pt>
                <c:pt idx="8095">
                  <c:v>05/04/17:7</c:v>
                </c:pt>
                <c:pt idx="8096">
                  <c:v>05/04/17:8</c:v>
                </c:pt>
                <c:pt idx="8097">
                  <c:v>05/04/17:9</c:v>
                </c:pt>
                <c:pt idx="8098">
                  <c:v>05/04/17:10</c:v>
                </c:pt>
                <c:pt idx="8099">
                  <c:v>05/04/17:11</c:v>
                </c:pt>
                <c:pt idx="8100">
                  <c:v>05/04/17:12</c:v>
                </c:pt>
                <c:pt idx="8101">
                  <c:v>05/04/17:13</c:v>
                </c:pt>
                <c:pt idx="8102">
                  <c:v>05/04/17:14</c:v>
                </c:pt>
                <c:pt idx="8103">
                  <c:v>05/04/17:15</c:v>
                </c:pt>
                <c:pt idx="8104">
                  <c:v>05/04/17:16</c:v>
                </c:pt>
                <c:pt idx="8105">
                  <c:v>05/04/17:17</c:v>
                </c:pt>
                <c:pt idx="8106">
                  <c:v>05/04/17:18</c:v>
                </c:pt>
                <c:pt idx="8107">
                  <c:v>05/04/17:19</c:v>
                </c:pt>
                <c:pt idx="8108">
                  <c:v>05/04/17:20</c:v>
                </c:pt>
                <c:pt idx="8109">
                  <c:v>05/04/17:21</c:v>
                </c:pt>
                <c:pt idx="8110">
                  <c:v>05/04/17:22</c:v>
                </c:pt>
                <c:pt idx="8111">
                  <c:v>05/04/17:23</c:v>
                </c:pt>
                <c:pt idx="8112">
                  <c:v>05/05/17:0</c:v>
                </c:pt>
                <c:pt idx="8113">
                  <c:v>05/05/17:1</c:v>
                </c:pt>
                <c:pt idx="8114">
                  <c:v>05/05/17:2</c:v>
                </c:pt>
                <c:pt idx="8115">
                  <c:v>05/05/17:3</c:v>
                </c:pt>
                <c:pt idx="8116">
                  <c:v>05/05/17:4</c:v>
                </c:pt>
                <c:pt idx="8117">
                  <c:v>05/05/17:5</c:v>
                </c:pt>
                <c:pt idx="8118">
                  <c:v>05/05/17:6</c:v>
                </c:pt>
                <c:pt idx="8119">
                  <c:v>05/05/17:7</c:v>
                </c:pt>
                <c:pt idx="8120">
                  <c:v>05/05/17:8</c:v>
                </c:pt>
                <c:pt idx="8121">
                  <c:v>05/05/17:9</c:v>
                </c:pt>
                <c:pt idx="8122">
                  <c:v>05/05/17:10</c:v>
                </c:pt>
                <c:pt idx="8123">
                  <c:v>05/05/17:11</c:v>
                </c:pt>
                <c:pt idx="8124">
                  <c:v>05/05/17:12</c:v>
                </c:pt>
                <c:pt idx="8125">
                  <c:v>05/05/17:13</c:v>
                </c:pt>
                <c:pt idx="8126">
                  <c:v>05/05/17:14</c:v>
                </c:pt>
                <c:pt idx="8127">
                  <c:v>05/05/17:15</c:v>
                </c:pt>
                <c:pt idx="8128">
                  <c:v>05/05/17:16</c:v>
                </c:pt>
                <c:pt idx="8129">
                  <c:v>05/05/17:17</c:v>
                </c:pt>
                <c:pt idx="8130">
                  <c:v>05/05/17:18</c:v>
                </c:pt>
                <c:pt idx="8131">
                  <c:v>05/05/17:19</c:v>
                </c:pt>
                <c:pt idx="8132">
                  <c:v>05/05/17:20</c:v>
                </c:pt>
                <c:pt idx="8133">
                  <c:v>05/05/17:21</c:v>
                </c:pt>
                <c:pt idx="8134">
                  <c:v>05/05/17:22</c:v>
                </c:pt>
                <c:pt idx="8135">
                  <c:v>05/05/17:23</c:v>
                </c:pt>
                <c:pt idx="8136">
                  <c:v>05/06/17:0</c:v>
                </c:pt>
                <c:pt idx="8137">
                  <c:v>05/06/17:1</c:v>
                </c:pt>
                <c:pt idx="8138">
                  <c:v>05/06/17:2</c:v>
                </c:pt>
                <c:pt idx="8139">
                  <c:v>05/06/17:3</c:v>
                </c:pt>
                <c:pt idx="8140">
                  <c:v>05/06/17:4</c:v>
                </c:pt>
                <c:pt idx="8141">
                  <c:v>05/06/17:5</c:v>
                </c:pt>
                <c:pt idx="8142">
                  <c:v>05/06/17:6</c:v>
                </c:pt>
                <c:pt idx="8143">
                  <c:v>05/06/17:7</c:v>
                </c:pt>
                <c:pt idx="8144">
                  <c:v>05/06/17:8</c:v>
                </c:pt>
                <c:pt idx="8145">
                  <c:v>05/06/17:9</c:v>
                </c:pt>
                <c:pt idx="8146">
                  <c:v>05/06/17:10</c:v>
                </c:pt>
                <c:pt idx="8147">
                  <c:v>05/06/17:11</c:v>
                </c:pt>
                <c:pt idx="8148">
                  <c:v>05/06/17:12</c:v>
                </c:pt>
                <c:pt idx="8149">
                  <c:v>05/06/17:13</c:v>
                </c:pt>
                <c:pt idx="8150">
                  <c:v>05/06/17:14</c:v>
                </c:pt>
                <c:pt idx="8151">
                  <c:v>05/06/17:15</c:v>
                </c:pt>
                <c:pt idx="8152">
                  <c:v>05/06/17:16</c:v>
                </c:pt>
                <c:pt idx="8153">
                  <c:v>05/06/17:17</c:v>
                </c:pt>
                <c:pt idx="8154">
                  <c:v>05/06/17:18</c:v>
                </c:pt>
                <c:pt idx="8155">
                  <c:v>05/06/17:19</c:v>
                </c:pt>
                <c:pt idx="8156">
                  <c:v>05/06/17:20</c:v>
                </c:pt>
                <c:pt idx="8157">
                  <c:v>05/06/17:21</c:v>
                </c:pt>
                <c:pt idx="8158">
                  <c:v>05/06/17:22</c:v>
                </c:pt>
                <c:pt idx="8159">
                  <c:v>05/06/17:23</c:v>
                </c:pt>
                <c:pt idx="8160">
                  <c:v>05/07/17:0</c:v>
                </c:pt>
                <c:pt idx="8161">
                  <c:v>05/07/17:1</c:v>
                </c:pt>
                <c:pt idx="8162">
                  <c:v>05/07/17:2</c:v>
                </c:pt>
                <c:pt idx="8163">
                  <c:v>05/07/17:3</c:v>
                </c:pt>
                <c:pt idx="8164">
                  <c:v>05/07/17:4</c:v>
                </c:pt>
                <c:pt idx="8165">
                  <c:v>05/07/17:5</c:v>
                </c:pt>
                <c:pt idx="8166">
                  <c:v>05/07/17:6</c:v>
                </c:pt>
                <c:pt idx="8167">
                  <c:v>05/07/17:7</c:v>
                </c:pt>
                <c:pt idx="8168">
                  <c:v>05/07/17:8</c:v>
                </c:pt>
                <c:pt idx="8169">
                  <c:v>05/07/17:9</c:v>
                </c:pt>
                <c:pt idx="8170">
                  <c:v>05/07/17:10</c:v>
                </c:pt>
                <c:pt idx="8171">
                  <c:v>05/07/17:11</c:v>
                </c:pt>
                <c:pt idx="8172">
                  <c:v>05/07/17:12</c:v>
                </c:pt>
                <c:pt idx="8173">
                  <c:v>05/07/17:13</c:v>
                </c:pt>
                <c:pt idx="8174">
                  <c:v>05/07/17:14</c:v>
                </c:pt>
                <c:pt idx="8175">
                  <c:v>05/07/17:15</c:v>
                </c:pt>
                <c:pt idx="8176">
                  <c:v>05/07/17:16</c:v>
                </c:pt>
                <c:pt idx="8177">
                  <c:v>05/07/17:17</c:v>
                </c:pt>
                <c:pt idx="8178">
                  <c:v>05/07/17:18</c:v>
                </c:pt>
                <c:pt idx="8179">
                  <c:v>05/07/17:19</c:v>
                </c:pt>
                <c:pt idx="8180">
                  <c:v>05/07/17:20</c:v>
                </c:pt>
                <c:pt idx="8181">
                  <c:v>05/07/17:21</c:v>
                </c:pt>
                <c:pt idx="8182">
                  <c:v>05/07/17:22</c:v>
                </c:pt>
                <c:pt idx="8183">
                  <c:v>05/07/17:23</c:v>
                </c:pt>
                <c:pt idx="8184">
                  <c:v>05/08/17:0</c:v>
                </c:pt>
                <c:pt idx="8185">
                  <c:v>05/08/17:1</c:v>
                </c:pt>
                <c:pt idx="8186">
                  <c:v>05/08/17:2</c:v>
                </c:pt>
                <c:pt idx="8187">
                  <c:v>05/08/17:3</c:v>
                </c:pt>
                <c:pt idx="8188">
                  <c:v>05/08/17:4</c:v>
                </c:pt>
                <c:pt idx="8189">
                  <c:v>05/08/17:5</c:v>
                </c:pt>
                <c:pt idx="8190">
                  <c:v>05/08/17:6</c:v>
                </c:pt>
                <c:pt idx="8191">
                  <c:v>05/08/17:7</c:v>
                </c:pt>
                <c:pt idx="8192">
                  <c:v>05/08/17:8</c:v>
                </c:pt>
                <c:pt idx="8193">
                  <c:v>05/08/17:9</c:v>
                </c:pt>
                <c:pt idx="8194">
                  <c:v>05/08/17:10</c:v>
                </c:pt>
                <c:pt idx="8195">
                  <c:v>05/08/17:11</c:v>
                </c:pt>
                <c:pt idx="8196">
                  <c:v>05/08/17:12</c:v>
                </c:pt>
                <c:pt idx="8197">
                  <c:v>05/08/17:13</c:v>
                </c:pt>
                <c:pt idx="8198">
                  <c:v>05/08/17:14</c:v>
                </c:pt>
                <c:pt idx="8199">
                  <c:v>05/08/17:15</c:v>
                </c:pt>
                <c:pt idx="8200">
                  <c:v>05/08/17:16</c:v>
                </c:pt>
                <c:pt idx="8201">
                  <c:v>05/08/17:17</c:v>
                </c:pt>
                <c:pt idx="8202">
                  <c:v>05/08/17:18</c:v>
                </c:pt>
                <c:pt idx="8203">
                  <c:v>05/08/17:19</c:v>
                </c:pt>
                <c:pt idx="8204">
                  <c:v>05/08/17:20</c:v>
                </c:pt>
                <c:pt idx="8205">
                  <c:v>05/08/17:21</c:v>
                </c:pt>
                <c:pt idx="8206">
                  <c:v>05/08/17:22</c:v>
                </c:pt>
                <c:pt idx="8207">
                  <c:v>05/08/17:23</c:v>
                </c:pt>
                <c:pt idx="8208">
                  <c:v>05/09/17:0</c:v>
                </c:pt>
                <c:pt idx="8209">
                  <c:v>05/09/17:1</c:v>
                </c:pt>
                <c:pt idx="8210">
                  <c:v>05/09/17:2</c:v>
                </c:pt>
                <c:pt idx="8211">
                  <c:v>05/09/17:3</c:v>
                </c:pt>
                <c:pt idx="8212">
                  <c:v>05/09/17:4</c:v>
                </c:pt>
                <c:pt idx="8213">
                  <c:v>05/09/17:5</c:v>
                </c:pt>
                <c:pt idx="8214">
                  <c:v>05/09/17:6</c:v>
                </c:pt>
                <c:pt idx="8215">
                  <c:v>05/09/17:7</c:v>
                </c:pt>
                <c:pt idx="8216">
                  <c:v>05/09/17:8</c:v>
                </c:pt>
                <c:pt idx="8217">
                  <c:v>05/09/17:9</c:v>
                </c:pt>
                <c:pt idx="8218">
                  <c:v>05/09/17:10</c:v>
                </c:pt>
                <c:pt idx="8219">
                  <c:v>05/09/17:11</c:v>
                </c:pt>
                <c:pt idx="8220">
                  <c:v>05/09/17:12</c:v>
                </c:pt>
                <c:pt idx="8221">
                  <c:v>05/09/17:13</c:v>
                </c:pt>
                <c:pt idx="8222">
                  <c:v>05/09/17:14</c:v>
                </c:pt>
                <c:pt idx="8223">
                  <c:v>05/09/17:15</c:v>
                </c:pt>
                <c:pt idx="8224">
                  <c:v>05/09/17:16</c:v>
                </c:pt>
                <c:pt idx="8225">
                  <c:v>05/09/17:17</c:v>
                </c:pt>
                <c:pt idx="8226">
                  <c:v>05/09/17:18</c:v>
                </c:pt>
                <c:pt idx="8227">
                  <c:v>05/09/17:19</c:v>
                </c:pt>
                <c:pt idx="8228">
                  <c:v>05/09/17:20</c:v>
                </c:pt>
                <c:pt idx="8229">
                  <c:v>05/09/17:21</c:v>
                </c:pt>
                <c:pt idx="8230">
                  <c:v>05/09/17:22</c:v>
                </c:pt>
                <c:pt idx="8231">
                  <c:v>05/09/17:23</c:v>
                </c:pt>
                <c:pt idx="8232">
                  <c:v>05/10/17:0</c:v>
                </c:pt>
                <c:pt idx="8233">
                  <c:v>05/10/17:1</c:v>
                </c:pt>
                <c:pt idx="8234">
                  <c:v>05/10/17:2</c:v>
                </c:pt>
                <c:pt idx="8235">
                  <c:v>05/10/17:3</c:v>
                </c:pt>
                <c:pt idx="8236">
                  <c:v>05/10/17:4</c:v>
                </c:pt>
                <c:pt idx="8237">
                  <c:v>05/10/17:5</c:v>
                </c:pt>
                <c:pt idx="8238">
                  <c:v>05/10/17:6</c:v>
                </c:pt>
                <c:pt idx="8239">
                  <c:v>05/10/17:7</c:v>
                </c:pt>
                <c:pt idx="8240">
                  <c:v>05/10/17:8</c:v>
                </c:pt>
                <c:pt idx="8241">
                  <c:v>05/10/17:9</c:v>
                </c:pt>
                <c:pt idx="8242">
                  <c:v>05/10/17:10</c:v>
                </c:pt>
                <c:pt idx="8243">
                  <c:v>05/10/17:11</c:v>
                </c:pt>
                <c:pt idx="8244">
                  <c:v>05/10/17:12</c:v>
                </c:pt>
                <c:pt idx="8245">
                  <c:v>05/10/17:13</c:v>
                </c:pt>
                <c:pt idx="8246">
                  <c:v>05/10/17:14</c:v>
                </c:pt>
                <c:pt idx="8247">
                  <c:v>05/10/17:15</c:v>
                </c:pt>
                <c:pt idx="8248">
                  <c:v>05/10/17:16</c:v>
                </c:pt>
                <c:pt idx="8249">
                  <c:v>05/10/17:17</c:v>
                </c:pt>
                <c:pt idx="8250">
                  <c:v>05/10/17:18</c:v>
                </c:pt>
                <c:pt idx="8251">
                  <c:v>05/10/17:19</c:v>
                </c:pt>
                <c:pt idx="8252">
                  <c:v>05/10/17:20</c:v>
                </c:pt>
                <c:pt idx="8253">
                  <c:v>05/10/17:21</c:v>
                </c:pt>
                <c:pt idx="8254">
                  <c:v>05/10/17:22</c:v>
                </c:pt>
                <c:pt idx="8255">
                  <c:v>05/10/17:23</c:v>
                </c:pt>
                <c:pt idx="8256">
                  <c:v>05/11/17:0</c:v>
                </c:pt>
                <c:pt idx="8257">
                  <c:v>05/11/17:1</c:v>
                </c:pt>
                <c:pt idx="8258">
                  <c:v>05/11/17:2</c:v>
                </c:pt>
                <c:pt idx="8259">
                  <c:v>05/11/17:3</c:v>
                </c:pt>
                <c:pt idx="8260">
                  <c:v>05/11/17:4</c:v>
                </c:pt>
                <c:pt idx="8261">
                  <c:v>05/11/17:5</c:v>
                </c:pt>
                <c:pt idx="8262">
                  <c:v>05/11/17:6</c:v>
                </c:pt>
                <c:pt idx="8263">
                  <c:v>05/11/17:7</c:v>
                </c:pt>
                <c:pt idx="8264">
                  <c:v>05/11/17:8</c:v>
                </c:pt>
                <c:pt idx="8265">
                  <c:v>05/11/17:9</c:v>
                </c:pt>
                <c:pt idx="8266">
                  <c:v>05/11/17:10</c:v>
                </c:pt>
                <c:pt idx="8267">
                  <c:v>05/11/17:11</c:v>
                </c:pt>
                <c:pt idx="8268">
                  <c:v>05/11/17:12</c:v>
                </c:pt>
                <c:pt idx="8269">
                  <c:v>05/11/17:13</c:v>
                </c:pt>
                <c:pt idx="8270">
                  <c:v>05/11/17:14</c:v>
                </c:pt>
                <c:pt idx="8271">
                  <c:v>05/11/17:15</c:v>
                </c:pt>
                <c:pt idx="8272">
                  <c:v>05/11/17:16</c:v>
                </c:pt>
                <c:pt idx="8273">
                  <c:v>05/11/17:17</c:v>
                </c:pt>
                <c:pt idx="8274">
                  <c:v>05/11/17:18</c:v>
                </c:pt>
                <c:pt idx="8275">
                  <c:v>05/11/17:19</c:v>
                </c:pt>
                <c:pt idx="8276">
                  <c:v>05/11/17:20</c:v>
                </c:pt>
                <c:pt idx="8277">
                  <c:v>05/11/17:21</c:v>
                </c:pt>
                <c:pt idx="8278">
                  <c:v>05/11/17:22</c:v>
                </c:pt>
                <c:pt idx="8279">
                  <c:v>05/11/17:23</c:v>
                </c:pt>
                <c:pt idx="8280">
                  <c:v>05/12/17:0</c:v>
                </c:pt>
                <c:pt idx="8281">
                  <c:v>05/12/17:1</c:v>
                </c:pt>
                <c:pt idx="8282">
                  <c:v>05/12/17:2</c:v>
                </c:pt>
                <c:pt idx="8283">
                  <c:v>05/12/17:3</c:v>
                </c:pt>
                <c:pt idx="8284">
                  <c:v>05/12/17:4</c:v>
                </c:pt>
                <c:pt idx="8285">
                  <c:v>05/12/17:5</c:v>
                </c:pt>
                <c:pt idx="8286">
                  <c:v>05/12/17:6</c:v>
                </c:pt>
                <c:pt idx="8287">
                  <c:v>05/12/17:7</c:v>
                </c:pt>
                <c:pt idx="8288">
                  <c:v>05/12/17:8</c:v>
                </c:pt>
                <c:pt idx="8289">
                  <c:v>05/12/17:9</c:v>
                </c:pt>
                <c:pt idx="8290">
                  <c:v>05/12/17:10</c:v>
                </c:pt>
                <c:pt idx="8291">
                  <c:v>05/12/17:11</c:v>
                </c:pt>
                <c:pt idx="8292">
                  <c:v>05/12/17:12</c:v>
                </c:pt>
                <c:pt idx="8293">
                  <c:v>05/12/17:13</c:v>
                </c:pt>
                <c:pt idx="8294">
                  <c:v>05/12/17:14</c:v>
                </c:pt>
                <c:pt idx="8295">
                  <c:v>05/12/17:15</c:v>
                </c:pt>
                <c:pt idx="8296">
                  <c:v>05/12/17:16</c:v>
                </c:pt>
                <c:pt idx="8297">
                  <c:v>05/12/17:17</c:v>
                </c:pt>
                <c:pt idx="8298">
                  <c:v>05/12/17:18</c:v>
                </c:pt>
                <c:pt idx="8299">
                  <c:v>05/12/17:19</c:v>
                </c:pt>
                <c:pt idx="8300">
                  <c:v>05/12/17:20</c:v>
                </c:pt>
                <c:pt idx="8301">
                  <c:v>05/12/17:21</c:v>
                </c:pt>
                <c:pt idx="8302">
                  <c:v>05/12/17:22</c:v>
                </c:pt>
                <c:pt idx="8303">
                  <c:v>05/12/17:23</c:v>
                </c:pt>
                <c:pt idx="8304">
                  <c:v>05/13/17:0</c:v>
                </c:pt>
                <c:pt idx="8305">
                  <c:v>05/13/17:1</c:v>
                </c:pt>
                <c:pt idx="8306">
                  <c:v>05/13/17:2</c:v>
                </c:pt>
                <c:pt idx="8307">
                  <c:v>05/13/17:3</c:v>
                </c:pt>
                <c:pt idx="8308">
                  <c:v>05/13/17:4</c:v>
                </c:pt>
                <c:pt idx="8309">
                  <c:v>05/13/17:5</c:v>
                </c:pt>
                <c:pt idx="8310">
                  <c:v>05/13/17:6</c:v>
                </c:pt>
                <c:pt idx="8311">
                  <c:v>05/13/17:7</c:v>
                </c:pt>
                <c:pt idx="8312">
                  <c:v>05/13/17:8</c:v>
                </c:pt>
                <c:pt idx="8313">
                  <c:v>05/13/17:9</c:v>
                </c:pt>
                <c:pt idx="8314">
                  <c:v>05/13/17:10</c:v>
                </c:pt>
                <c:pt idx="8315">
                  <c:v>05/13/17:11</c:v>
                </c:pt>
                <c:pt idx="8316">
                  <c:v>05/13/17:12</c:v>
                </c:pt>
                <c:pt idx="8317">
                  <c:v>05/13/17:13</c:v>
                </c:pt>
                <c:pt idx="8318">
                  <c:v>05/13/17:14</c:v>
                </c:pt>
                <c:pt idx="8319">
                  <c:v>05/13/17:15</c:v>
                </c:pt>
                <c:pt idx="8320">
                  <c:v>05/13/17:16</c:v>
                </c:pt>
                <c:pt idx="8321">
                  <c:v>05/13/17:17</c:v>
                </c:pt>
                <c:pt idx="8322">
                  <c:v>05/13/17:18</c:v>
                </c:pt>
                <c:pt idx="8323">
                  <c:v>05/13/17:19</c:v>
                </c:pt>
                <c:pt idx="8324">
                  <c:v>05/13/17:20</c:v>
                </c:pt>
                <c:pt idx="8325">
                  <c:v>05/13/17:21</c:v>
                </c:pt>
                <c:pt idx="8326">
                  <c:v>05/13/17:22</c:v>
                </c:pt>
                <c:pt idx="8327">
                  <c:v>05/13/17:23</c:v>
                </c:pt>
                <c:pt idx="8328">
                  <c:v>05/14/17:0</c:v>
                </c:pt>
                <c:pt idx="8329">
                  <c:v>05/14/17:1</c:v>
                </c:pt>
                <c:pt idx="8330">
                  <c:v>05/14/17:2</c:v>
                </c:pt>
                <c:pt idx="8331">
                  <c:v>05/14/17:3</c:v>
                </c:pt>
                <c:pt idx="8332">
                  <c:v>05/14/17:4</c:v>
                </c:pt>
                <c:pt idx="8333">
                  <c:v>05/14/17:5</c:v>
                </c:pt>
                <c:pt idx="8334">
                  <c:v>05/14/17:6</c:v>
                </c:pt>
                <c:pt idx="8335">
                  <c:v>05/14/17:7</c:v>
                </c:pt>
                <c:pt idx="8336">
                  <c:v>05/14/17:8</c:v>
                </c:pt>
                <c:pt idx="8337">
                  <c:v>05/14/17:9</c:v>
                </c:pt>
                <c:pt idx="8338">
                  <c:v>05/14/17:10</c:v>
                </c:pt>
                <c:pt idx="8339">
                  <c:v>05/14/17:11</c:v>
                </c:pt>
                <c:pt idx="8340">
                  <c:v>05/14/17:12</c:v>
                </c:pt>
                <c:pt idx="8341">
                  <c:v>05/14/17:13</c:v>
                </c:pt>
                <c:pt idx="8342">
                  <c:v>05/14/17:14</c:v>
                </c:pt>
                <c:pt idx="8343">
                  <c:v>05/14/17:15</c:v>
                </c:pt>
                <c:pt idx="8344">
                  <c:v>05/14/17:16</c:v>
                </c:pt>
                <c:pt idx="8345">
                  <c:v>05/14/17:17</c:v>
                </c:pt>
                <c:pt idx="8346">
                  <c:v>05/14/17:18</c:v>
                </c:pt>
                <c:pt idx="8347">
                  <c:v>05/14/17:19</c:v>
                </c:pt>
                <c:pt idx="8348">
                  <c:v>05/14/17:20</c:v>
                </c:pt>
                <c:pt idx="8349">
                  <c:v>05/14/17:21</c:v>
                </c:pt>
                <c:pt idx="8350">
                  <c:v>05/14/17:22</c:v>
                </c:pt>
                <c:pt idx="8351">
                  <c:v>05/14/17:23</c:v>
                </c:pt>
                <c:pt idx="8352">
                  <c:v>05/15/17:0</c:v>
                </c:pt>
                <c:pt idx="8353">
                  <c:v>05/15/17:1</c:v>
                </c:pt>
                <c:pt idx="8354">
                  <c:v>05/15/17:2</c:v>
                </c:pt>
                <c:pt idx="8355">
                  <c:v>05/15/17:3</c:v>
                </c:pt>
                <c:pt idx="8356">
                  <c:v>05/15/17:4</c:v>
                </c:pt>
                <c:pt idx="8357">
                  <c:v>05/15/17:5</c:v>
                </c:pt>
                <c:pt idx="8358">
                  <c:v>05/15/17:6</c:v>
                </c:pt>
                <c:pt idx="8359">
                  <c:v>05/15/17:7</c:v>
                </c:pt>
                <c:pt idx="8360">
                  <c:v>05/15/17:8</c:v>
                </c:pt>
                <c:pt idx="8361">
                  <c:v>05/15/17:9</c:v>
                </c:pt>
                <c:pt idx="8362">
                  <c:v>05/15/17:10</c:v>
                </c:pt>
                <c:pt idx="8363">
                  <c:v>05/15/17:11</c:v>
                </c:pt>
                <c:pt idx="8364">
                  <c:v>05/15/17:12</c:v>
                </c:pt>
                <c:pt idx="8365">
                  <c:v>05/15/17:13</c:v>
                </c:pt>
                <c:pt idx="8366">
                  <c:v>05/15/17:14</c:v>
                </c:pt>
                <c:pt idx="8367">
                  <c:v>05/15/17:15</c:v>
                </c:pt>
                <c:pt idx="8368">
                  <c:v>05/15/17:16</c:v>
                </c:pt>
                <c:pt idx="8369">
                  <c:v>05/15/17:17</c:v>
                </c:pt>
                <c:pt idx="8370">
                  <c:v>05/15/17:18</c:v>
                </c:pt>
                <c:pt idx="8371">
                  <c:v>05/15/17:19</c:v>
                </c:pt>
                <c:pt idx="8372">
                  <c:v>05/15/17:20</c:v>
                </c:pt>
                <c:pt idx="8373">
                  <c:v>05/15/17:21</c:v>
                </c:pt>
                <c:pt idx="8374">
                  <c:v>05/15/17:22</c:v>
                </c:pt>
                <c:pt idx="8375">
                  <c:v>05/15/17:23</c:v>
                </c:pt>
                <c:pt idx="8376">
                  <c:v>05/16/17:0</c:v>
                </c:pt>
                <c:pt idx="8377">
                  <c:v>05/16/17:1</c:v>
                </c:pt>
                <c:pt idx="8378">
                  <c:v>05/16/17:2</c:v>
                </c:pt>
                <c:pt idx="8379">
                  <c:v>05/16/17:3</c:v>
                </c:pt>
                <c:pt idx="8380">
                  <c:v>05/16/17:4</c:v>
                </c:pt>
                <c:pt idx="8381">
                  <c:v>05/16/17:5</c:v>
                </c:pt>
                <c:pt idx="8382">
                  <c:v>05/16/17:6</c:v>
                </c:pt>
                <c:pt idx="8383">
                  <c:v>05/16/17:7</c:v>
                </c:pt>
                <c:pt idx="8384">
                  <c:v>05/16/17:8</c:v>
                </c:pt>
                <c:pt idx="8385">
                  <c:v>05/16/17:9</c:v>
                </c:pt>
                <c:pt idx="8386">
                  <c:v>05/16/17:10</c:v>
                </c:pt>
                <c:pt idx="8387">
                  <c:v>05/16/17:11</c:v>
                </c:pt>
                <c:pt idx="8388">
                  <c:v>05/16/17:12</c:v>
                </c:pt>
                <c:pt idx="8389">
                  <c:v>05/16/17:13</c:v>
                </c:pt>
                <c:pt idx="8390">
                  <c:v>05/16/17:14</c:v>
                </c:pt>
                <c:pt idx="8391">
                  <c:v>05/16/17:15</c:v>
                </c:pt>
                <c:pt idx="8392">
                  <c:v>05/16/17:16</c:v>
                </c:pt>
                <c:pt idx="8393">
                  <c:v>05/16/17:17</c:v>
                </c:pt>
                <c:pt idx="8394">
                  <c:v>05/16/17:18</c:v>
                </c:pt>
                <c:pt idx="8395">
                  <c:v>05/16/17:19</c:v>
                </c:pt>
                <c:pt idx="8396">
                  <c:v>05/16/17:20</c:v>
                </c:pt>
                <c:pt idx="8397">
                  <c:v>05/16/17:21</c:v>
                </c:pt>
                <c:pt idx="8398">
                  <c:v>05/16/17:22</c:v>
                </c:pt>
                <c:pt idx="8399">
                  <c:v>05/16/17:23</c:v>
                </c:pt>
                <c:pt idx="8400">
                  <c:v>05/17/17:0</c:v>
                </c:pt>
                <c:pt idx="8401">
                  <c:v>05/17/17:1</c:v>
                </c:pt>
                <c:pt idx="8402">
                  <c:v>05/17/17:2</c:v>
                </c:pt>
                <c:pt idx="8403">
                  <c:v>05/17/17:3</c:v>
                </c:pt>
                <c:pt idx="8404">
                  <c:v>05/17/17:4</c:v>
                </c:pt>
                <c:pt idx="8405">
                  <c:v>05/17/17:5</c:v>
                </c:pt>
                <c:pt idx="8406">
                  <c:v>05/17/17:6</c:v>
                </c:pt>
                <c:pt idx="8407">
                  <c:v>05/17/17:7</c:v>
                </c:pt>
                <c:pt idx="8408">
                  <c:v>05/17/17:8</c:v>
                </c:pt>
                <c:pt idx="8409">
                  <c:v>05/17/17:9</c:v>
                </c:pt>
                <c:pt idx="8410">
                  <c:v>05/17/17:10</c:v>
                </c:pt>
                <c:pt idx="8411">
                  <c:v>05/17/17:11</c:v>
                </c:pt>
                <c:pt idx="8412">
                  <c:v>05/17/17:12</c:v>
                </c:pt>
                <c:pt idx="8413">
                  <c:v>05/17/17:13</c:v>
                </c:pt>
                <c:pt idx="8414">
                  <c:v>05/17/17:14</c:v>
                </c:pt>
                <c:pt idx="8415">
                  <c:v>05/17/17:15</c:v>
                </c:pt>
                <c:pt idx="8416">
                  <c:v>05/17/17:16</c:v>
                </c:pt>
                <c:pt idx="8417">
                  <c:v>05/17/17:17</c:v>
                </c:pt>
                <c:pt idx="8418">
                  <c:v>05/17/17:18</c:v>
                </c:pt>
                <c:pt idx="8419">
                  <c:v>05/17/17:19</c:v>
                </c:pt>
                <c:pt idx="8420">
                  <c:v>05/17/17:20</c:v>
                </c:pt>
                <c:pt idx="8421">
                  <c:v>05/17/17:21</c:v>
                </c:pt>
                <c:pt idx="8422">
                  <c:v>05/17/17:22</c:v>
                </c:pt>
                <c:pt idx="8423">
                  <c:v>05/17/17:23</c:v>
                </c:pt>
                <c:pt idx="8424">
                  <c:v>05/18/17:0</c:v>
                </c:pt>
                <c:pt idx="8425">
                  <c:v>05/18/17:1</c:v>
                </c:pt>
                <c:pt idx="8426">
                  <c:v>05/18/17:2</c:v>
                </c:pt>
                <c:pt idx="8427">
                  <c:v>05/18/17:3</c:v>
                </c:pt>
                <c:pt idx="8428">
                  <c:v>05/18/17:4</c:v>
                </c:pt>
                <c:pt idx="8429">
                  <c:v>05/18/17:5</c:v>
                </c:pt>
                <c:pt idx="8430">
                  <c:v>05/18/17:6</c:v>
                </c:pt>
                <c:pt idx="8431">
                  <c:v>05/18/17:7</c:v>
                </c:pt>
                <c:pt idx="8432">
                  <c:v>05/18/17:8</c:v>
                </c:pt>
                <c:pt idx="8433">
                  <c:v>05/18/17:9</c:v>
                </c:pt>
                <c:pt idx="8434">
                  <c:v>05/18/17:10</c:v>
                </c:pt>
                <c:pt idx="8435">
                  <c:v>05/18/17:11</c:v>
                </c:pt>
                <c:pt idx="8436">
                  <c:v>05/18/17:12</c:v>
                </c:pt>
                <c:pt idx="8437">
                  <c:v>05/18/17:13</c:v>
                </c:pt>
                <c:pt idx="8438">
                  <c:v>05/18/17:14</c:v>
                </c:pt>
                <c:pt idx="8439">
                  <c:v>05/18/17:15</c:v>
                </c:pt>
                <c:pt idx="8440">
                  <c:v>05/18/17:16</c:v>
                </c:pt>
                <c:pt idx="8441">
                  <c:v>05/18/17:17</c:v>
                </c:pt>
                <c:pt idx="8442">
                  <c:v>05/18/17:18</c:v>
                </c:pt>
                <c:pt idx="8443">
                  <c:v>05/18/17:19</c:v>
                </c:pt>
                <c:pt idx="8444">
                  <c:v>05/18/17:20</c:v>
                </c:pt>
                <c:pt idx="8445">
                  <c:v>05/18/17:21</c:v>
                </c:pt>
                <c:pt idx="8446">
                  <c:v>05/18/17:22</c:v>
                </c:pt>
                <c:pt idx="8447">
                  <c:v>05/18/17:23</c:v>
                </c:pt>
                <c:pt idx="8448">
                  <c:v>05/19/17:0</c:v>
                </c:pt>
                <c:pt idx="8449">
                  <c:v>05/19/17:1</c:v>
                </c:pt>
                <c:pt idx="8450">
                  <c:v>05/19/17:2</c:v>
                </c:pt>
                <c:pt idx="8451">
                  <c:v>05/19/17:3</c:v>
                </c:pt>
                <c:pt idx="8452">
                  <c:v>05/19/17:4</c:v>
                </c:pt>
                <c:pt idx="8453">
                  <c:v>05/19/17:5</c:v>
                </c:pt>
                <c:pt idx="8454">
                  <c:v>05/19/17:6</c:v>
                </c:pt>
                <c:pt idx="8455">
                  <c:v>05/19/17:7</c:v>
                </c:pt>
                <c:pt idx="8456">
                  <c:v>05/19/17:8</c:v>
                </c:pt>
                <c:pt idx="8457">
                  <c:v>05/19/17:9</c:v>
                </c:pt>
                <c:pt idx="8458">
                  <c:v>05/19/17:10</c:v>
                </c:pt>
                <c:pt idx="8459">
                  <c:v>05/19/17:11</c:v>
                </c:pt>
                <c:pt idx="8460">
                  <c:v>05/19/17:12</c:v>
                </c:pt>
                <c:pt idx="8461">
                  <c:v>05/19/17:13</c:v>
                </c:pt>
                <c:pt idx="8462">
                  <c:v>05/19/17:14</c:v>
                </c:pt>
                <c:pt idx="8463">
                  <c:v>05/19/17:15</c:v>
                </c:pt>
                <c:pt idx="8464">
                  <c:v>05/19/17:16</c:v>
                </c:pt>
                <c:pt idx="8465">
                  <c:v>05/19/17:17</c:v>
                </c:pt>
                <c:pt idx="8466">
                  <c:v>05/19/17:18</c:v>
                </c:pt>
                <c:pt idx="8467">
                  <c:v>05/19/17:19</c:v>
                </c:pt>
                <c:pt idx="8468">
                  <c:v>05/19/17:20</c:v>
                </c:pt>
                <c:pt idx="8469">
                  <c:v>05/19/17:21</c:v>
                </c:pt>
                <c:pt idx="8470">
                  <c:v>05/19/17:22</c:v>
                </c:pt>
                <c:pt idx="8471">
                  <c:v>05/19/17:23</c:v>
                </c:pt>
                <c:pt idx="8472">
                  <c:v>05/20/17:0</c:v>
                </c:pt>
                <c:pt idx="8473">
                  <c:v>05/20/17:1</c:v>
                </c:pt>
                <c:pt idx="8474">
                  <c:v>05/20/17:2</c:v>
                </c:pt>
                <c:pt idx="8475">
                  <c:v>05/20/17:3</c:v>
                </c:pt>
                <c:pt idx="8476">
                  <c:v>05/20/17:4</c:v>
                </c:pt>
                <c:pt idx="8477">
                  <c:v>05/20/17:5</c:v>
                </c:pt>
                <c:pt idx="8478">
                  <c:v>05/20/17:6</c:v>
                </c:pt>
                <c:pt idx="8479">
                  <c:v>05/20/17:7</c:v>
                </c:pt>
                <c:pt idx="8480">
                  <c:v>05/20/17:8</c:v>
                </c:pt>
                <c:pt idx="8481">
                  <c:v>05/20/17:9</c:v>
                </c:pt>
                <c:pt idx="8482">
                  <c:v>05/20/17:10</c:v>
                </c:pt>
                <c:pt idx="8483">
                  <c:v>05/20/17:11</c:v>
                </c:pt>
                <c:pt idx="8484">
                  <c:v>05/20/17:12</c:v>
                </c:pt>
                <c:pt idx="8485">
                  <c:v>05/20/17:13</c:v>
                </c:pt>
                <c:pt idx="8486">
                  <c:v>05/20/17:14</c:v>
                </c:pt>
                <c:pt idx="8487">
                  <c:v>05/20/17:15</c:v>
                </c:pt>
                <c:pt idx="8488">
                  <c:v>05/20/17:16</c:v>
                </c:pt>
                <c:pt idx="8489">
                  <c:v>05/20/17:17</c:v>
                </c:pt>
                <c:pt idx="8490">
                  <c:v>05/20/17:18</c:v>
                </c:pt>
                <c:pt idx="8491">
                  <c:v>05/20/17:19</c:v>
                </c:pt>
                <c:pt idx="8492">
                  <c:v>05/20/17:20</c:v>
                </c:pt>
                <c:pt idx="8493">
                  <c:v>05/20/17:21</c:v>
                </c:pt>
                <c:pt idx="8494">
                  <c:v>05/20/17:22</c:v>
                </c:pt>
                <c:pt idx="8495">
                  <c:v>05/20/17:23</c:v>
                </c:pt>
                <c:pt idx="8496">
                  <c:v>05/21/17:0</c:v>
                </c:pt>
                <c:pt idx="8497">
                  <c:v>05/21/17:1</c:v>
                </c:pt>
                <c:pt idx="8498">
                  <c:v>05/21/17:2</c:v>
                </c:pt>
                <c:pt idx="8499">
                  <c:v>05/21/17:3</c:v>
                </c:pt>
                <c:pt idx="8500">
                  <c:v>05/21/17:4</c:v>
                </c:pt>
                <c:pt idx="8501">
                  <c:v>05/21/17:5</c:v>
                </c:pt>
                <c:pt idx="8502">
                  <c:v>05/21/17:6</c:v>
                </c:pt>
                <c:pt idx="8503">
                  <c:v>05/21/17:7</c:v>
                </c:pt>
                <c:pt idx="8504">
                  <c:v>05/21/17:8</c:v>
                </c:pt>
                <c:pt idx="8505">
                  <c:v>05/21/17:9</c:v>
                </c:pt>
                <c:pt idx="8506">
                  <c:v>05/21/17:10</c:v>
                </c:pt>
                <c:pt idx="8507">
                  <c:v>05/21/17:11</c:v>
                </c:pt>
                <c:pt idx="8508">
                  <c:v>05/21/17:12</c:v>
                </c:pt>
                <c:pt idx="8509">
                  <c:v>05/21/17:13</c:v>
                </c:pt>
                <c:pt idx="8510">
                  <c:v>05/21/17:14</c:v>
                </c:pt>
                <c:pt idx="8511">
                  <c:v>05/21/17:15</c:v>
                </c:pt>
                <c:pt idx="8512">
                  <c:v>05/21/17:16</c:v>
                </c:pt>
                <c:pt idx="8513">
                  <c:v>05/21/17:17</c:v>
                </c:pt>
                <c:pt idx="8514">
                  <c:v>05/21/17:18</c:v>
                </c:pt>
                <c:pt idx="8515">
                  <c:v>05/21/17:19</c:v>
                </c:pt>
                <c:pt idx="8516">
                  <c:v>05/21/17:20</c:v>
                </c:pt>
                <c:pt idx="8517">
                  <c:v>05/21/17:21</c:v>
                </c:pt>
                <c:pt idx="8518">
                  <c:v>05/21/17:22</c:v>
                </c:pt>
                <c:pt idx="8519">
                  <c:v>05/21/17:23</c:v>
                </c:pt>
                <c:pt idx="8520">
                  <c:v>05/22/17:0</c:v>
                </c:pt>
                <c:pt idx="8521">
                  <c:v>05/22/17:1</c:v>
                </c:pt>
                <c:pt idx="8522">
                  <c:v>05/22/17:2</c:v>
                </c:pt>
                <c:pt idx="8523">
                  <c:v>05/22/17:3</c:v>
                </c:pt>
                <c:pt idx="8524">
                  <c:v>05/22/17:4</c:v>
                </c:pt>
                <c:pt idx="8525">
                  <c:v>05/22/17:5</c:v>
                </c:pt>
                <c:pt idx="8526">
                  <c:v>05/22/17:6</c:v>
                </c:pt>
                <c:pt idx="8527">
                  <c:v>05/22/17:7</c:v>
                </c:pt>
                <c:pt idx="8528">
                  <c:v>05/22/17:8</c:v>
                </c:pt>
                <c:pt idx="8529">
                  <c:v>05/22/17:9</c:v>
                </c:pt>
                <c:pt idx="8530">
                  <c:v>05/22/17:10</c:v>
                </c:pt>
                <c:pt idx="8531">
                  <c:v>05/22/17:11</c:v>
                </c:pt>
                <c:pt idx="8532">
                  <c:v>05/22/17:12</c:v>
                </c:pt>
                <c:pt idx="8533">
                  <c:v>05/22/17:13</c:v>
                </c:pt>
                <c:pt idx="8534">
                  <c:v>05/22/17:14</c:v>
                </c:pt>
                <c:pt idx="8535">
                  <c:v>05/22/17:15</c:v>
                </c:pt>
                <c:pt idx="8536">
                  <c:v>05/22/17:16</c:v>
                </c:pt>
                <c:pt idx="8537">
                  <c:v>05/22/17:17</c:v>
                </c:pt>
                <c:pt idx="8538">
                  <c:v>05/22/17:18</c:v>
                </c:pt>
                <c:pt idx="8539">
                  <c:v>05/22/17:19</c:v>
                </c:pt>
                <c:pt idx="8540">
                  <c:v>05/22/17:20</c:v>
                </c:pt>
                <c:pt idx="8541">
                  <c:v>05/22/17:21</c:v>
                </c:pt>
                <c:pt idx="8542">
                  <c:v>05/22/17:22</c:v>
                </c:pt>
                <c:pt idx="8543">
                  <c:v>05/22/17:23</c:v>
                </c:pt>
                <c:pt idx="8544">
                  <c:v>05/23/17:0</c:v>
                </c:pt>
                <c:pt idx="8545">
                  <c:v>05/23/17:1</c:v>
                </c:pt>
                <c:pt idx="8546">
                  <c:v>05/23/17:2</c:v>
                </c:pt>
                <c:pt idx="8547">
                  <c:v>05/23/17:3</c:v>
                </c:pt>
                <c:pt idx="8548">
                  <c:v>05/23/17:4</c:v>
                </c:pt>
                <c:pt idx="8549">
                  <c:v>05/23/17:5</c:v>
                </c:pt>
                <c:pt idx="8550">
                  <c:v>05/23/17:6</c:v>
                </c:pt>
                <c:pt idx="8551">
                  <c:v>05/23/17:7</c:v>
                </c:pt>
                <c:pt idx="8552">
                  <c:v>05/23/17:8</c:v>
                </c:pt>
                <c:pt idx="8553">
                  <c:v>05/23/17:9</c:v>
                </c:pt>
                <c:pt idx="8554">
                  <c:v>05/23/17:10</c:v>
                </c:pt>
                <c:pt idx="8555">
                  <c:v>05/23/17:11</c:v>
                </c:pt>
                <c:pt idx="8556">
                  <c:v>05/23/17:12</c:v>
                </c:pt>
                <c:pt idx="8557">
                  <c:v>05/23/17:13</c:v>
                </c:pt>
                <c:pt idx="8558">
                  <c:v>05/23/17:14</c:v>
                </c:pt>
                <c:pt idx="8559">
                  <c:v>05/23/17:15</c:v>
                </c:pt>
                <c:pt idx="8560">
                  <c:v>05/23/17:16</c:v>
                </c:pt>
                <c:pt idx="8561">
                  <c:v>05/23/17:17</c:v>
                </c:pt>
                <c:pt idx="8562">
                  <c:v>05/23/17:18</c:v>
                </c:pt>
                <c:pt idx="8563">
                  <c:v>05/23/17:19</c:v>
                </c:pt>
                <c:pt idx="8564">
                  <c:v>05/23/17:20</c:v>
                </c:pt>
                <c:pt idx="8565">
                  <c:v>05/23/17:21</c:v>
                </c:pt>
                <c:pt idx="8566">
                  <c:v>05/23/17:22</c:v>
                </c:pt>
                <c:pt idx="8567">
                  <c:v>05/23/17:23</c:v>
                </c:pt>
                <c:pt idx="8568">
                  <c:v>05/24/17:0</c:v>
                </c:pt>
                <c:pt idx="8569">
                  <c:v>05/24/17:1</c:v>
                </c:pt>
                <c:pt idx="8570">
                  <c:v>05/24/17:2</c:v>
                </c:pt>
                <c:pt idx="8571">
                  <c:v>05/24/17:3</c:v>
                </c:pt>
                <c:pt idx="8572">
                  <c:v>05/24/17:4</c:v>
                </c:pt>
                <c:pt idx="8573">
                  <c:v>05/24/17:5</c:v>
                </c:pt>
                <c:pt idx="8574">
                  <c:v>05/24/17:6</c:v>
                </c:pt>
                <c:pt idx="8575">
                  <c:v>05/24/17:7</c:v>
                </c:pt>
                <c:pt idx="8576">
                  <c:v>05/24/17:8</c:v>
                </c:pt>
                <c:pt idx="8577">
                  <c:v>05/24/17:9</c:v>
                </c:pt>
                <c:pt idx="8578">
                  <c:v>05/24/17:10</c:v>
                </c:pt>
                <c:pt idx="8579">
                  <c:v>05/24/17:11</c:v>
                </c:pt>
                <c:pt idx="8580">
                  <c:v>05/24/17:12</c:v>
                </c:pt>
                <c:pt idx="8581">
                  <c:v>05/24/17:13</c:v>
                </c:pt>
                <c:pt idx="8582">
                  <c:v>05/24/17:14</c:v>
                </c:pt>
                <c:pt idx="8583">
                  <c:v>05/24/17:15</c:v>
                </c:pt>
                <c:pt idx="8584">
                  <c:v>05/24/17:16</c:v>
                </c:pt>
                <c:pt idx="8585">
                  <c:v>05/24/17:17</c:v>
                </c:pt>
                <c:pt idx="8586">
                  <c:v>05/24/17:18</c:v>
                </c:pt>
                <c:pt idx="8587">
                  <c:v>05/24/17:19</c:v>
                </c:pt>
                <c:pt idx="8588">
                  <c:v>05/24/17:20</c:v>
                </c:pt>
                <c:pt idx="8589">
                  <c:v>05/24/17:21</c:v>
                </c:pt>
                <c:pt idx="8590">
                  <c:v>05/24/17:22</c:v>
                </c:pt>
                <c:pt idx="8591">
                  <c:v>05/24/17:23</c:v>
                </c:pt>
                <c:pt idx="8592">
                  <c:v>05/25/17:0</c:v>
                </c:pt>
                <c:pt idx="8593">
                  <c:v>05/25/17:1</c:v>
                </c:pt>
                <c:pt idx="8594">
                  <c:v>05/25/17:2</c:v>
                </c:pt>
                <c:pt idx="8595">
                  <c:v>05/25/17:3</c:v>
                </c:pt>
                <c:pt idx="8596">
                  <c:v>05/25/17:4</c:v>
                </c:pt>
                <c:pt idx="8597">
                  <c:v>05/25/17:5</c:v>
                </c:pt>
                <c:pt idx="8598">
                  <c:v>05/25/17:6</c:v>
                </c:pt>
                <c:pt idx="8599">
                  <c:v>05/25/17:7</c:v>
                </c:pt>
                <c:pt idx="8600">
                  <c:v>05/25/17:8</c:v>
                </c:pt>
                <c:pt idx="8601">
                  <c:v>05/25/17:9</c:v>
                </c:pt>
                <c:pt idx="8602">
                  <c:v>05/25/17:10</c:v>
                </c:pt>
                <c:pt idx="8603">
                  <c:v>05/25/17:11</c:v>
                </c:pt>
                <c:pt idx="8604">
                  <c:v>05/25/17:12</c:v>
                </c:pt>
                <c:pt idx="8605">
                  <c:v>05/25/17:13</c:v>
                </c:pt>
                <c:pt idx="8606">
                  <c:v>05/25/17:14</c:v>
                </c:pt>
                <c:pt idx="8607">
                  <c:v>05/25/17:15</c:v>
                </c:pt>
                <c:pt idx="8608">
                  <c:v>05/25/17:16</c:v>
                </c:pt>
                <c:pt idx="8609">
                  <c:v>05/25/17:17</c:v>
                </c:pt>
                <c:pt idx="8610">
                  <c:v>05/25/17:18</c:v>
                </c:pt>
                <c:pt idx="8611">
                  <c:v>05/25/17:19</c:v>
                </c:pt>
                <c:pt idx="8612">
                  <c:v>05/25/17:20</c:v>
                </c:pt>
                <c:pt idx="8613">
                  <c:v>05/25/17:21</c:v>
                </c:pt>
                <c:pt idx="8614">
                  <c:v>05/25/17:22</c:v>
                </c:pt>
                <c:pt idx="8615">
                  <c:v>05/25/17:23</c:v>
                </c:pt>
                <c:pt idx="8616">
                  <c:v>05/26/17:0</c:v>
                </c:pt>
                <c:pt idx="8617">
                  <c:v>05/26/17:1</c:v>
                </c:pt>
                <c:pt idx="8618">
                  <c:v>05/26/17:2</c:v>
                </c:pt>
                <c:pt idx="8619">
                  <c:v>05/26/17:3</c:v>
                </c:pt>
                <c:pt idx="8620">
                  <c:v>05/26/17:4</c:v>
                </c:pt>
                <c:pt idx="8621">
                  <c:v>05/26/17:5</c:v>
                </c:pt>
                <c:pt idx="8622">
                  <c:v>05/26/17:6</c:v>
                </c:pt>
                <c:pt idx="8623">
                  <c:v>05/26/17:7</c:v>
                </c:pt>
                <c:pt idx="8624">
                  <c:v>05/26/17:8</c:v>
                </c:pt>
                <c:pt idx="8625">
                  <c:v>05/26/17:9</c:v>
                </c:pt>
                <c:pt idx="8626">
                  <c:v>05/26/17:10</c:v>
                </c:pt>
                <c:pt idx="8627">
                  <c:v>05/26/17:11</c:v>
                </c:pt>
                <c:pt idx="8628">
                  <c:v>05/26/17:12</c:v>
                </c:pt>
                <c:pt idx="8629">
                  <c:v>05/26/17:13</c:v>
                </c:pt>
                <c:pt idx="8630">
                  <c:v>05/26/17:14</c:v>
                </c:pt>
                <c:pt idx="8631">
                  <c:v>05/26/17:15</c:v>
                </c:pt>
                <c:pt idx="8632">
                  <c:v>05/26/17:16</c:v>
                </c:pt>
                <c:pt idx="8633">
                  <c:v>05/26/17:17</c:v>
                </c:pt>
                <c:pt idx="8634">
                  <c:v>05/26/17:18</c:v>
                </c:pt>
                <c:pt idx="8635">
                  <c:v>05/26/17:19</c:v>
                </c:pt>
                <c:pt idx="8636">
                  <c:v>05/26/17:20</c:v>
                </c:pt>
                <c:pt idx="8637">
                  <c:v>05/26/17:21</c:v>
                </c:pt>
                <c:pt idx="8638">
                  <c:v>05/26/17:22</c:v>
                </c:pt>
                <c:pt idx="8639">
                  <c:v>05/26/17:23</c:v>
                </c:pt>
                <c:pt idx="8640">
                  <c:v>05/27/17:0</c:v>
                </c:pt>
                <c:pt idx="8641">
                  <c:v>05/27/17:1</c:v>
                </c:pt>
                <c:pt idx="8642">
                  <c:v>05/27/17:2</c:v>
                </c:pt>
                <c:pt idx="8643">
                  <c:v>05/27/17:3</c:v>
                </c:pt>
                <c:pt idx="8644">
                  <c:v>05/27/17:4</c:v>
                </c:pt>
                <c:pt idx="8645">
                  <c:v>05/27/17:5</c:v>
                </c:pt>
                <c:pt idx="8646">
                  <c:v>05/27/17:6</c:v>
                </c:pt>
                <c:pt idx="8647">
                  <c:v>05/27/17:7</c:v>
                </c:pt>
                <c:pt idx="8648">
                  <c:v>05/27/17:8</c:v>
                </c:pt>
                <c:pt idx="8649">
                  <c:v>05/27/17:9</c:v>
                </c:pt>
                <c:pt idx="8650">
                  <c:v>05/27/17:10</c:v>
                </c:pt>
                <c:pt idx="8651">
                  <c:v>05/27/17:11</c:v>
                </c:pt>
                <c:pt idx="8652">
                  <c:v>05/27/17:12</c:v>
                </c:pt>
                <c:pt idx="8653">
                  <c:v>05/27/17:13</c:v>
                </c:pt>
                <c:pt idx="8654">
                  <c:v>05/27/17:14</c:v>
                </c:pt>
                <c:pt idx="8655">
                  <c:v>05/27/17:15</c:v>
                </c:pt>
                <c:pt idx="8656">
                  <c:v>05/27/17:16</c:v>
                </c:pt>
                <c:pt idx="8657">
                  <c:v>05/27/17:17</c:v>
                </c:pt>
                <c:pt idx="8658">
                  <c:v>05/27/17:18</c:v>
                </c:pt>
                <c:pt idx="8659">
                  <c:v>05/27/17:19</c:v>
                </c:pt>
                <c:pt idx="8660">
                  <c:v>05/27/17:20</c:v>
                </c:pt>
                <c:pt idx="8661">
                  <c:v>05/27/17:21</c:v>
                </c:pt>
                <c:pt idx="8662">
                  <c:v>05/27/17:22</c:v>
                </c:pt>
                <c:pt idx="8663">
                  <c:v>05/27/17:23</c:v>
                </c:pt>
                <c:pt idx="8664">
                  <c:v>05/28/17:0</c:v>
                </c:pt>
                <c:pt idx="8665">
                  <c:v>05/28/17:1</c:v>
                </c:pt>
                <c:pt idx="8666">
                  <c:v>05/28/17:2</c:v>
                </c:pt>
                <c:pt idx="8667">
                  <c:v>05/28/17:3</c:v>
                </c:pt>
                <c:pt idx="8668">
                  <c:v>05/28/17:4</c:v>
                </c:pt>
                <c:pt idx="8669">
                  <c:v>05/28/17:5</c:v>
                </c:pt>
                <c:pt idx="8670">
                  <c:v>05/28/17:6</c:v>
                </c:pt>
                <c:pt idx="8671">
                  <c:v>05/28/17:7</c:v>
                </c:pt>
                <c:pt idx="8672">
                  <c:v>05/28/17:8</c:v>
                </c:pt>
                <c:pt idx="8673">
                  <c:v>05/28/17:9</c:v>
                </c:pt>
                <c:pt idx="8674">
                  <c:v>05/28/17:10</c:v>
                </c:pt>
                <c:pt idx="8675">
                  <c:v>05/28/17:11</c:v>
                </c:pt>
                <c:pt idx="8676">
                  <c:v>05/28/17:12</c:v>
                </c:pt>
                <c:pt idx="8677">
                  <c:v>05/28/17:13</c:v>
                </c:pt>
                <c:pt idx="8678">
                  <c:v>05/28/17:14</c:v>
                </c:pt>
                <c:pt idx="8679">
                  <c:v>05/28/17:15</c:v>
                </c:pt>
                <c:pt idx="8680">
                  <c:v>05/28/17:16</c:v>
                </c:pt>
                <c:pt idx="8681">
                  <c:v>05/28/17:17</c:v>
                </c:pt>
                <c:pt idx="8682">
                  <c:v>05/28/17:18</c:v>
                </c:pt>
                <c:pt idx="8683">
                  <c:v>05/28/17:19</c:v>
                </c:pt>
                <c:pt idx="8684">
                  <c:v>05/28/17:20</c:v>
                </c:pt>
                <c:pt idx="8685">
                  <c:v>05/28/17:21</c:v>
                </c:pt>
                <c:pt idx="8686">
                  <c:v>05/28/17:22</c:v>
                </c:pt>
                <c:pt idx="8687">
                  <c:v>05/28/17:23</c:v>
                </c:pt>
                <c:pt idx="8688">
                  <c:v>05/29/17:0</c:v>
                </c:pt>
                <c:pt idx="8689">
                  <c:v>05/29/17:1</c:v>
                </c:pt>
                <c:pt idx="8690">
                  <c:v>05/29/17:2</c:v>
                </c:pt>
                <c:pt idx="8691">
                  <c:v>05/29/17:3</c:v>
                </c:pt>
                <c:pt idx="8692">
                  <c:v>05/29/17:4</c:v>
                </c:pt>
                <c:pt idx="8693">
                  <c:v>05/29/17:5</c:v>
                </c:pt>
                <c:pt idx="8694">
                  <c:v>05/29/17:6</c:v>
                </c:pt>
                <c:pt idx="8695">
                  <c:v>05/29/17:7</c:v>
                </c:pt>
                <c:pt idx="8696">
                  <c:v>05/29/17:8</c:v>
                </c:pt>
                <c:pt idx="8697">
                  <c:v>05/29/17:9</c:v>
                </c:pt>
                <c:pt idx="8698">
                  <c:v>05/29/17:10</c:v>
                </c:pt>
                <c:pt idx="8699">
                  <c:v>05/29/17:11</c:v>
                </c:pt>
                <c:pt idx="8700">
                  <c:v>05/29/17:12</c:v>
                </c:pt>
                <c:pt idx="8701">
                  <c:v>05/29/17:13</c:v>
                </c:pt>
                <c:pt idx="8702">
                  <c:v>05/29/17:14</c:v>
                </c:pt>
                <c:pt idx="8703">
                  <c:v>05/29/17:15</c:v>
                </c:pt>
                <c:pt idx="8704">
                  <c:v>05/29/17:16</c:v>
                </c:pt>
                <c:pt idx="8705">
                  <c:v>05/29/17:17</c:v>
                </c:pt>
                <c:pt idx="8706">
                  <c:v>05/29/17:18</c:v>
                </c:pt>
                <c:pt idx="8707">
                  <c:v>05/29/17:19</c:v>
                </c:pt>
                <c:pt idx="8708">
                  <c:v>05/29/17:20</c:v>
                </c:pt>
                <c:pt idx="8709">
                  <c:v>05/29/17:21</c:v>
                </c:pt>
                <c:pt idx="8710">
                  <c:v>05/29/17:22</c:v>
                </c:pt>
                <c:pt idx="8711">
                  <c:v>05/29/17:23</c:v>
                </c:pt>
                <c:pt idx="8712">
                  <c:v>05/30/17:0</c:v>
                </c:pt>
                <c:pt idx="8713">
                  <c:v>05/30/17:1</c:v>
                </c:pt>
                <c:pt idx="8714">
                  <c:v>05/30/17:2</c:v>
                </c:pt>
                <c:pt idx="8715">
                  <c:v>05/30/17:3</c:v>
                </c:pt>
                <c:pt idx="8716">
                  <c:v>05/30/17:4</c:v>
                </c:pt>
                <c:pt idx="8717">
                  <c:v>05/30/17:5</c:v>
                </c:pt>
                <c:pt idx="8718">
                  <c:v>05/30/17:6</c:v>
                </c:pt>
                <c:pt idx="8719">
                  <c:v>05/30/17:7</c:v>
                </c:pt>
                <c:pt idx="8720">
                  <c:v>05/30/17:8</c:v>
                </c:pt>
                <c:pt idx="8721">
                  <c:v>05/30/17:9</c:v>
                </c:pt>
                <c:pt idx="8722">
                  <c:v>05/30/17:10</c:v>
                </c:pt>
                <c:pt idx="8723">
                  <c:v>05/30/17:11</c:v>
                </c:pt>
                <c:pt idx="8724">
                  <c:v>05/30/17:12</c:v>
                </c:pt>
                <c:pt idx="8725">
                  <c:v>05/30/17:13</c:v>
                </c:pt>
                <c:pt idx="8726">
                  <c:v>05/30/17:14</c:v>
                </c:pt>
                <c:pt idx="8727">
                  <c:v>05/30/17:15</c:v>
                </c:pt>
                <c:pt idx="8728">
                  <c:v>05/30/17:16</c:v>
                </c:pt>
                <c:pt idx="8729">
                  <c:v>05/30/17:17</c:v>
                </c:pt>
                <c:pt idx="8730">
                  <c:v>05/30/17:18</c:v>
                </c:pt>
                <c:pt idx="8731">
                  <c:v>05/30/17:19</c:v>
                </c:pt>
                <c:pt idx="8732">
                  <c:v>05/30/17:20</c:v>
                </c:pt>
                <c:pt idx="8733">
                  <c:v>05/30/17:21</c:v>
                </c:pt>
                <c:pt idx="8734">
                  <c:v>05/30/17:22</c:v>
                </c:pt>
                <c:pt idx="8735">
                  <c:v>05/30/17:23</c:v>
                </c:pt>
                <c:pt idx="8736">
                  <c:v>05/31/17:0</c:v>
                </c:pt>
                <c:pt idx="8737">
                  <c:v>05/31/17:1</c:v>
                </c:pt>
                <c:pt idx="8738">
                  <c:v>05/31/17:2</c:v>
                </c:pt>
                <c:pt idx="8739">
                  <c:v>05/31/17:3</c:v>
                </c:pt>
                <c:pt idx="8740">
                  <c:v>05/31/17:4</c:v>
                </c:pt>
                <c:pt idx="8741">
                  <c:v>05/31/17:5</c:v>
                </c:pt>
                <c:pt idx="8742">
                  <c:v>05/31/17:6</c:v>
                </c:pt>
                <c:pt idx="8743">
                  <c:v>05/31/17:7</c:v>
                </c:pt>
                <c:pt idx="8744">
                  <c:v>05/31/17:8</c:v>
                </c:pt>
                <c:pt idx="8745">
                  <c:v>05/31/17:9</c:v>
                </c:pt>
                <c:pt idx="8746">
                  <c:v>05/31/17:10</c:v>
                </c:pt>
                <c:pt idx="8747">
                  <c:v>05/31/17:11</c:v>
                </c:pt>
                <c:pt idx="8748">
                  <c:v>05/31/17:12</c:v>
                </c:pt>
                <c:pt idx="8749">
                  <c:v>05/31/17:13</c:v>
                </c:pt>
                <c:pt idx="8750">
                  <c:v>05/31/17:14</c:v>
                </c:pt>
                <c:pt idx="8751">
                  <c:v>05/31/17:15</c:v>
                </c:pt>
                <c:pt idx="8752">
                  <c:v>05/31/17:16</c:v>
                </c:pt>
                <c:pt idx="8753">
                  <c:v>05/31/17:17</c:v>
                </c:pt>
                <c:pt idx="8754">
                  <c:v>05/31/17:18</c:v>
                </c:pt>
                <c:pt idx="8755">
                  <c:v>05/31/17:19</c:v>
                </c:pt>
                <c:pt idx="8756">
                  <c:v>05/31/17:20</c:v>
                </c:pt>
                <c:pt idx="8757">
                  <c:v>05/31/17:21</c:v>
                </c:pt>
                <c:pt idx="8758">
                  <c:v>05/31/17:22</c:v>
                </c:pt>
                <c:pt idx="8759">
                  <c:v>05/31/17:23</c:v>
                </c:pt>
              </c:strCache>
            </c:strRef>
          </c:cat>
          <c:val>
            <c:numRef>
              <c:f>'NGS Data'!$K$8763:$K$17522</c:f>
              <c:numCache>
                <c:formatCode>General</c:formatCode>
                <c:ptCount val="8760"/>
                <c:pt idx="0">
                  <c:v>368</c:v>
                </c:pt>
                <c:pt idx="1">
                  <c:v>368</c:v>
                </c:pt>
                <c:pt idx="2">
                  <c:v>368</c:v>
                </c:pt>
                <c:pt idx="3">
                  <c:v>369</c:v>
                </c:pt>
                <c:pt idx="4">
                  <c:v>369</c:v>
                </c:pt>
                <c:pt idx="5">
                  <c:v>369</c:v>
                </c:pt>
                <c:pt idx="6">
                  <c:v>370</c:v>
                </c:pt>
                <c:pt idx="7">
                  <c:v>369</c:v>
                </c:pt>
                <c:pt idx="8">
                  <c:v>368</c:v>
                </c:pt>
                <c:pt idx="9">
                  <c:v>426</c:v>
                </c:pt>
                <c:pt idx="10">
                  <c:v>463</c:v>
                </c:pt>
                <c:pt idx="11">
                  <c:v>588</c:v>
                </c:pt>
                <c:pt idx="12">
                  <c:v>689</c:v>
                </c:pt>
                <c:pt idx="13">
                  <c:v>690</c:v>
                </c:pt>
                <c:pt idx="14">
                  <c:v>705</c:v>
                </c:pt>
                <c:pt idx="15">
                  <c:v>694</c:v>
                </c:pt>
                <c:pt idx="16">
                  <c:v>654</c:v>
                </c:pt>
                <c:pt idx="17">
                  <c:v>654</c:v>
                </c:pt>
                <c:pt idx="18">
                  <c:v>654</c:v>
                </c:pt>
                <c:pt idx="19">
                  <c:v>654</c:v>
                </c:pt>
                <c:pt idx="20">
                  <c:v>654</c:v>
                </c:pt>
                <c:pt idx="21">
                  <c:v>618</c:v>
                </c:pt>
                <c:pt idx="22">
                  <c:v>465</c:v>
                </c:pt>
                <c:pt idx="23">
                  <c:v>409</c:v>
                </c:pt>
                <c:pt idx="24">
                  <c:v>368</c:v>
                </c:pt>
                <c:pt idx="25">
                  <c:v>368</c:v>
                </c:pt>
                <c:pt idx="26">
                  <c:v>369</c:v>
                </c:pt>
                <c:pt idx="27">
                  <c:v>369</c:v>
                </c:pt>
                <c:pt idx="28">
                  <c:v>369</c:v>
                </c:pt>
                <c:pt idx="29">
                  <c:v>371</c:v>
                </c:pt>
                <c:pt idx="30">
                  <c:v>370</c:v>
                </c:pt>
                <c:pt idx="31">
                  <c:v>369</c:v>
                </c:pt>
                <c:pt idx="32">
                  <c:v>369</c:v>
                </c:pt>
                <c:pt idx="33">
                  <c:v>370</c:v>
                </c:pt>
                <c:pt idx="34">
                  <c:v>371</c:v>
                </c:pt>
                <c:pt idx="35">
                  <c:v>425</c:v>
                </c:pt>
                <c:pt idx="36">
                  <c:v>524</c:v>
                </c:pt>
                <c:pt idx="37">
                  <c:v>569</c:v>
                </c:pt>
                <c:pt idx="38">
                  <c:v>574</c:v>
                </c:pt>
                <c:pt idx="39">
                  <c:v>638</c:v>
                </c:pt>
                <c:pt idx="40">
                  <c:v>655</c:v>
                </c:pt>
                <c:pt idx="41">
                  <c:v>653</c:v>
                </c:pt>
                <c:pt idx="42">
                  <c:v>610</c:v>
                </c:pt>
                <c:pt idx="43">
                  <c:v>610</c:v>
                </c:pt>
                <c:pt idx="44">
                  <c:v>658</c:v>
                </c:pt>
                <c:pt idx="45">
                  <c:v>589</c:v>
                </c:pt>
                <c:pt idx="46">
                  <c:v>475</c:v>
                </c:pt>
                <c:pt idx="47">
                  <c:v>450</c:v>
                </c:pt>
                <c:pt idx="48">
                  <c:v>402</c:v>
                </c:pt>
                <c:pt idx="49">
                  <c:v>398</c:v>
                </c:pt>
                <c:pt idx="50">
                  <c:v>374</c:v>
                </c:pt>
                <c:pt idx="51">
                  <c:v>375</c:v>
                </c:pt>
                <c:pt idx="52">
                  <c:v>374</c:v>
                </c:pt>
                <c:pt idx="53">
                  <c:v>374</c:v>
                </c:pt>
                <c:pt idx="54">
                  <c:v>380</c:v>
                </c:pt>
                <c:pt idx="55">
                  <c:v>511</c:v>
                </c:pt>
                <c:pt idx="56">
                  <c:v>524</c:v>
                </c:pt>
                <c:pt idx="57">
                  <c:v>524</c:v>
                </c:pt>
                <c:pt idx="58">
                  <c:v>523</c:v>
                </c:pt>
                <c:pt idx="59">
                  <c:v>565</c:v>
                </c:pt>
                <c:pt idx="60">
                  <c:v>617</c:v>
                </c:pt>
                <c:pt idx="61">
                  <c:v>613</c:v>
                </c:pt>
                <c:pt idx="62">
                  <c:v>623</c:v>
                </c:pt>
                <c:pt idx="63">
                  <c:v>713</c:v>
                </c:pt>
                <c:pt idx="64">
                  <c:v>720</c:v>
                </c:pt>
                <c:pt idx="65">
                  <c:v>719</c:v>
                </c:pt>
                <c:pt idx="66">
                  <c:v>720</c:v>
                </c:pt>
                <c:pt idx="67">
                  <c:v>720</c:v>
                </c:pt>
                <c:pt idx="68">
                  <c:v>682</c:v>
                </c:pt>
                <c:pt idx="69">
                  <c:v>571</c:v>
                </c:pt>
                <c:pt idx="70">
                  <c:v>508</c:v>
                </c:pt>
                <c:pt idx="71">
                  <c:v>424</c:v>
                </c:pt>
                <c:pt idx="72">
                  <c:v>379</c:v>
                </c:pt>
                <c:pt idx="73">
                  <c:v>380</c:v>
                </c:pt>
                <c:pt idx="74">
                  <c:v>380</c:v>
                </c:pt>
                <c:pt idx="75">
                  <c:v>380</c:v>
                </c:pt>
                <c:pt idx="76">
                  <c:v>384</c:v>
                </c:pt>
                <c:pt idx="77">
                  <c:v>383</c:v>
                </c:pt>
                <c:pt idx="78">
                  <c:v>403</c:v>
                </c:pt>
                <c:pt idx="79">
                  <c:v>401</c:v>
                </c:pt>
                <c:pt idx="80">
                  <c:v>429</c:v>
                </c:pt>
                <c:pt idx="81">
                  <c:v>569</c:v>
                </c:pt>
                <c:pt idx="82">
                  <c:v>585</c:v>
                </c:pt>
                <c:pt idx="83">
                  <c:v>586</c:v>
                </c:pt>
                <c:pt idx="84">
                  <c:v>585</c:v>
                </c:pt>
                <c:pt idx="85">
                  <c:v>594</c:v>
                </c:pt>
                <c:pt idx="86">
                  <c:v>686</c:v>
                </c:pt>
                <c:pt idx="87">
                  <c:v>687</c:v>
                </c:pt>
                <c:pt idx="88">
                  <c:v>687</c:v>
                </c:pt>
                <c:pt idx="89">
                  <c:v>701</c:v>
                </c:pt>
                <c:pt idx="90">
                  <c:v>693</c:v>
                </c:pt>
                <c:pt idx="91">
                  <c:v>705</c:v>
                </c:pt>
                <c:pt idx="92">
                  <c:v>708</c:v>
                </c:pt>
                <c:pt idx="93">
                  <c:v>615</c:v>
                </c:pt>
                <c:pt idx="94">
                  <c:v>536</c:v>
                </c:pt>
                <c:pt idx="95">
                  <c:v>528</c:v>
                </c:pt>
                <c:pt idx="96">
                  <c:v>483</c:v>
                </c:pt>
                <c:pt idx="97">
                  <c:v>484</c:v>
                </c:pt>
                <c:pt idx="98">
                  <c:v>482</c:v>
                </c:pt>
                <c:pt idx="99">
                  <c:v>481</c:v>
                </c:pt>
                <c:pt idx="100">
                  <c:v>482</c:v>
                </c:pt>
                <c:pt idx="101">
                  <c:v>472</c:v>
                </c:pt>
                <c:pt idx="102">
                  <c:v>383</c:v>
                </c:pt>
                <c:pt idx="103">
                  <c:v>423</c:v>
                </c:pt>
                <c:pt idx="104">
                  <c:v>474</c:v>
                </c:pt>
                <c:pt idx="105">
                  <c:v>475</c:v>
                </c:pt>
                <c:pt idx="106">
                  <c:v>475</c:v>
                </c:pt>
                <c:pt idx="107">
                  <c:v>511</c:v>
                </c:pt>
                <c:pt idx="108">
                  <c:v>559</c:v>
                </c:pt>
                <c:pt idx="109">
                  <c:v>559</c:v>
                </c:pt>
                <c:pt idx="110">
                  <c:v>570</c:v>
                </c:pt>
                <c:pt idx="111">
                  <c:v>700</c:v>
                </c:pt>
                <c:pt idx="112">
                  <c:v>711</c:v>
                </c:pt>
                <c:pt idx="113">
                  <c:v>712</c:v>
                </c:pt>
                <c:pt idx="114">
                  <c:v>711</c:v>
                </c:pt>
                <c:pt idx="115">
                  <c:v>709</c:v>
                </c:pt>
                <c:pt idx="116">
                  <c:v>632</c:v>
                </c:pt>
                <c:pt idx="117">
                  <c:v>548</c:v>
                </c:pt>
                <c:pt idx="118">
                  <c:v>505</c:v>
                </c:pt>
                <c:pt idx="119">
                  <c:v>505</c:v>
                </c:pt>
                <c:pt idx="120">
                  <c:v>506</c:v>
                </c:pt>
                <c:pt idx="121">
                  <c:v>505</c:v>
                </c:pt>
                <c:pt idx="122">
                  <c:v>504</c:v>
                </c:pt>
                <c:pt idx="123">
                  <c:v>503</c:v>
                </c:pt>
                <c:pt idx="124">
                  <c:v>384</c:v>
                </c:pt>
                <c:pt idx="125">
                  <c:v>371</c:v>
                </c:pt>
                <c:pt idx="126">
                  <c:v>371</c:v>
                </c:pt>
                <c:pt idx="127">
                  <c:v>370</c:v>
                </c:pt>
                <c:pt idx="128">
                  <c:v>372</c:v>
                </c:pt>
                <c:pt idx="129">
                  <c:v>412</c:v>
                </c:pt>
                <c:pt idx="130">
                  <c:v>423</c:v>
                </c:pt>
                <c:pt idx="131">
                  <c:v>489</c:v>
                </c:pt>
                <c:pt idx="132">
                  <c:v>488</c:v>
                </c:pt>
                <c:pt idx="133">
                  <c:v>486</c:v>
                </c:pt>
                <c:pt idx="134">
                  <c:v>486</c:v>
                </c:pt>
                <c:pt idx="135">
                  <c:v>486</c:v>
                </c:pt>
                <c:pt idx="136">
                  <c:v>486</c:v>
                </c:pt>
                <c:pt idx="137">
                  <c:v>486</c:v>
                </c:pt>
                <c:pt idx="138">
                  <c:v>486</c:v>
                </c:pt>
                <c:pt idx="139">
                  <c:v>487</c:v>
                </c:pt>
                <c:pt idx="140">
                  <c:v>486</c:v>
                </c:pt>
                <c:pt idx="141">
                  <c:v>473</c:v>
                </c:pt>
                <c:pt idx="142">
                  <c:v>427</c:v>
                </c:pt>
                <c:pt idx="143">
                  <c:v>423</c:v>
                </c:pt>
                <c:pt idx="144">
                  <c:v>370</c:v>
                </c:pt>
                <c:pt idx="145">
                  <c:v>370</c:v>
                </c:pt>
                <c:pt idx="146">
                  <c:v>370</c:v>
                </c:pt>
                <c:pt idx="147">
                  <c:v>370</c:v>
                </c:pt>
                <c:pt idx="148">
                  <c:v>370</c:v>
                </c:pt>
                <c:pt idx="149">
                  <c:v>370</c:v>
                </c:pt>
                <c:pt idx="150">
                  <c:v>369</c:v>
                </c:pt>
                <c:pt idx="151">
                  <c:v>380</c:v>
                </c:pt>
                <c:pt idx="152">
                  <c:v>419</c:v>
                </c:pt>
                <c:pt idx="153">
                  <c:v>419</c:v>
                </c:pt>
                <c:pt idx="154">
                  <c:v>413</c:v>
                </c:pt>
                <c:pt idx="155">
                  <c:v>523</c:v>
                </c:pt>
                <c:pt idx="156">
                  <c:v>537</c:v>
                </c:pt>
                <c:pt idx="157">
                  <c:v>588</c:v>
                </c:pt>
                <c:pt idx="158">
                  <c:v>600</c:v>
                </c:pt>
                <c:pt idx="159">
                  <c:v>651</c:v>
                </c:pt>
                <c:pt idx="160">
                  <c:v>671</c:v>
                </c:pt>
                <c:pt idx="161">
                  <c:v>669</c:v>
                </c:pt>
                <c:pt idx="162">
                  <c:v>675</c:v>
                </c:pt>
                <c:pt idx="163">
                  <c:v>674</c:v>
                </c:pt>
                <c:pt idx="164">
                  <c:v>663</c:v>
                </c:pt>
                <c:pt idx="165">
                  <c:v>567</c:v>
                </c:pt>
                <c:pt idx="166">
                  <c:v>429</c:v>
                </c:pt>
                <c:pt idx="167">
                  <c:v>368</c:v>
                </c:pt>
                <c:pt idx="168">
                  <c:v>369</c:v>
                </c:pt>
                <c:pt idx="169">
                  <c:v>369</c:v>
                </c:pt>
                <c:pt idx="170">
                  <c:v>370</c:v>
                </c:pt>
                <c:pt idx="171">
                  <c:v>370</c:v>
                </c:pt>
                <c:pt idx="172">
                  <c:v>369</c:v>
                </c:pt>
                <c:pt idx="173">
                  <c:v>370</c:v>
                </c:pt>
                <c:pt idx="174">
                  <c:v>370</c:v>
                </c:pt>
                <c:pt idx="175">
                  <c:v>369</c:v>
                </c:pt>
                <c:pt idx="176">
                  <c:v>369</c:v>
                </c:pt>
                <c:pt idx="177">
                  <c:v>369</c:v>
                </c:pt>
                <c:pt idx="178">
                  <c:v>483</c:v>
                </c:pt>
                <c:pt idx="179">
                  <c:v>690</c:v>
                </c:pt>
                <c:pt idx="180">
                  <c:v>755</c:v>
                </c:pt>
                <c:pt idx="181">
                  <c:v>755</c:v>
                </c:pt>
                <c:pt idx="182">
                  <c:v>770</c:v>
                </c:pt>
                <c:pt idx="183">
                  <c:v>809</c:v>
                </c:pt>
                <c:pt idx="184">
                  <c:v>810</c:v>
                </c:pt>
                <c:pt idx="185">
                  <c:v>810</c:v>
                </c:pt>
                <c:pt idx="186">
                  <c:v>810</c:v>
                </c:pt>
                <c:pt idx="187">
                  <c:v>810</c:v>
                </c:pt>
                <c:pt idx="188">
                  <c:v>698</c:v>
                </c:pt>
                <c:pt idx="189">
                  <c:v>516</c:v>
                </c:pt>
                <c:pt idx="190">
                  <c:v>380</c:v>
                </c:pt>
                <c:pt idx="191">
                  <c:v>92</c:v>
                </c:pt>
                <c:pt idx="192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10</c:v>
                </c:pt>
                <c:pt idx="308">
                  <c:v>16</c:v>
                </c:pt>
                <c:pt idx="309">
                  <c:v>36</c:v>
                </c:pt>
                <c:pt idx="310">
                  <c:v>96</c:v>
                </c:pt>
                <c:pt idx="311">
                  <c:v>204</c:v>
                </c:pt>
                <c:pt idx="312">
                  <c:v>291</c:v>
                </c:pt>
                <c:pt idx="313">
                  <c:v>346</c:v>
                </c:pt>
                <c:pt idx="314">
                  <c:v>366</c:v>
                </c:pt>
                <c:pt idx="315">
                  <c:v>370</c:v>
                </c:pt>
                <c:pt idx="316">
                  <c:v>370</c:v>
                </c:pt>
                <c:pt idx="317">
                  <c:v>372</c:v>
                </c:pt>
                <c:pt idx="318">
                  <c:v>371</c:v>
                </c:pt>
                <c:pt idx="319">
                  <c:v>370</c:v>
                </c:pt>
                <c:pt idx="320">
                  <c:v>371</c:v>
                </c:pt>
                <c:pt idx="321">
                  <c:v>370</c:v>
                </c:pt>
                <c:pt idx="322">
                  <c:v>370</c:v>
                </c:pt>
                <c:pt idx="323">
                  <c:v>376</c:v>
                </c:pt>
                <c:pt idx="324">
                  <c:v>484</c:v>
                </c:pt>
                <c:pt idx="325">
                  <c:v>488</c:v>
                </c:pt>
                <c:pt idx="326">
                  <c:v>476</c:v>
                </c:pt>
                <c:pt idx="327">
                  <c:v>440</c:v>
                </c:pt>
                <c:pt idx="328">
                  <c:v>440</c:v>
                </c:pt>
                <c:pt idx="329">
                  <c:v>446</c:v>
                </c:pt>
                <c:pt idx="330">
                  <c:v>486</c:v>
                </c:pt>
                <c:pt idx="331">
                  <c:v>486</c:v>
                </c:pt>
                <c:pt idx="332">
                  <c:v>487</c:v>
                </c:pt>
                <c:pt idx="333">
                  <c:v>485</c:v>
                </c:pt>
                <c:pt idx="334">
                  <c:v>459</c:v>
                </c:pt>
                <c:pt idx="335">
                  <c:v>482</c:v>
                </c:pt>
                <c:pt idx="336">
                  <c:v>485</c:v>
                </c:pt>
                <c:pt idx="337">
                  <c:v>480</c:v>
                </c:pt>
                <c:pt idx="338">
                  <c:v>475</c:v>
                </c:pt>
                <c:pt idx="339">
                  <c:v>475</c:v>
                </c:pt>
                <c:pt idx="340">
                  <c:v>476</c:v>
                </c:pt>
                <c:pt idx="341">
                  <c:v>474</c:v>
                </c:pt>
                <c:pt idx="342">
                  <c:v>475</c:v>
                </c:pt>
                <c:pt idx="343">
                  <c:v>475</c:v>
                </c:pt>
                <c:pt idx="344">
                  <c:v>562</c:v>
                </c:pt>
                <c:pt idx="345">
                  <c:v>566</c:v>
                </c:pt>
                <c:pt idx="346">
                  <c:v>560</c:v>
                </c:pt>
                <c:pt idx="347">
                  <c:v>717</c:v>
                </c:pt>
                <c:pt idx="348">
                  <c:v>805</c:v>
                </c:pt>
                <c:pt idx="349">
                  <c:v>805</c:v>
                </c:pt>
                <c:pt idx="350">
                  <c:v>806</c:v>
                </c:pt>
                <c:pt idx="351">
                  <c:v>805</c:v>
                </c:pt>
                <c:pt idx="352">
                  <c:v>806</c:v>
                </c:pt>
                <c:pt idx="353">
                  <c:v>805</c:v>
                </c:pt>
                <c:pt idx="354">
                  <c:v>805</c:v>
                </c:pt>
                <c:pt idx="355">
                  <c:v>807</c:v>
                </c:pt>
                <c:pt idx="356">
                  <c:v>797</c:v>
                </c:pt>
                <c:pt idx="357">
                  <c:v>669</c:v>
                </c:pt>
                <c:pt idx="358">
                  <c:v>552</c:v>
                </c:pt>
                <c:pt idx="359">
                  <c:v>548</c:v>
                </c:pt>
                <c:pt idx="360">
                  <c:v>427</c:v>
                </c:pt>
                <c:pt idx="361">
                  <c:v>375</c:v>
                </c:pt>
                <c:pt idx="362">
                  <c:v>375</c:v>
                </c:pt>
                <c:pt idx="363">
                  <c:v>374</c:v>
                </c:pt>
                <c:pt idx="364">
                  <c:v>374</c:v>
                </c:pt>
                <c:pt idx="365">
                  <c:v>375</c:v>
                </c:pt>
                <c:pt idx="366">
                  <c:v>408</c:v>
                </c:pt>
                <c:pt idx="367">
                  <c:v>422</c:v>
                </c:pt>
                <c:pt idx="368">
                  <c:v>516</c:v>
                </c:pt>
                <c:pt idx="369">
                  <c:v>652</c:v>
                </c:pt>
                <c:pt idx="370">
                  <c:v>650</c:v>
                </c:pt>
                <c:pt idx="371">
                  <c:v>659</c:v>
                </c:pt>
                <c:pt idx="372">
                  <c:v>699</c:v>
                </c:pt>
                <c:pt idx="373">
                  <c:v>700</c:v>
                </c:pt>
                <c:pt idx="374">
                  <c:v>700</c:v>
                </c:pt>
                <c:pt idx="375">
                  <c:v>702</c:v>
                </c:pt>
                <c:pt idx="376">
                  <c:v>741</c:v>
                </c:pt>
                <c:pt idx="377">
                  <c:v>742</c:v>
                </c:pt>
                <c:pt idx="378">
                  <c:v>742</c:v>
                </c:pt>
                <c:pt idx="379">
                  <c:v>739</c:v>
                </c:pt>
                <c:pt idx="380">
                  <c:v>683</c:v>
                </c:pt>
                <c:pt idx="381">
                  <c:v>608</c:v>
                </c:pt>
                <c:pt idx="382">
                  <c:v>484</c:v>
                </c:pt>
                <c:pt idx="383">
                  <c:v>395</c:v>
                </c:pt>
                <c:pt idx="384">
                  <c:v>371</c:v>
                </c:pt>
                <c:pt idx="385">
                  <c:v>370</c:v>
                </c:pt>
                <c:pt idx="386">
                  <c:v>368</c:v>
                </c:pt>
                <c:pt idx="387">
                  <c:v>370</c:v>
                </c:pt>
                <c:pt idx="388">
                  <c:v>369</c:v>
                </c:pt>
                <c:pt idx="389">
                  <c:v>369</c:v>
                </c:pt>
                <c:pt idx="390">
                  <c:v>374</c:v>
                </c:pt>
                <c:pt idx="391">
                  <c:v>406</c:v>
                </c:pt>
                <c:pt idx="392">
                  <c:v>488</c:v>
                </c:pt>
                <c:pt idx="393">
                  <c:v>567</c:v>
                </c:pt>
                <c:pt idx="394">
                  <c:v>653</c:v>
                </c:pt>
                <c:pt idx="395">
                  <c:v>670</c:v>
                </c:pt>
                <c:pt idx="396">
                  <c:v>670</c:v>
                </c:pt>
                <c:pt idx="397">
                  <c:v>670</c:v>
                </c:pt>
                <c:pt idx="398">
                  <c:v>670</c:v>
                </c:pt>
                <c:pt idx="399">
                  <c:v>670</c:v>
                </c:pt>
                <c:pt idx="400">
                  <c:v>666</c:v>
                </c:pt>
                <c:pt idx="401">
                  <c:v>573</c:v>
                </c:pt>
                <c:pt idx="402">
                  <c:v>570</c:v>
                </c:pt>
                <c:pt idx="403">
                  <c:v>570</c:v>
                </c:pt>
                <c:pt idx="404">
                  <c:v>566</c:v>
                </c:pt>
                <c:pt idx="405">
                  <c:v>513</c:v>
                </c:pt>
                <c:pt idx="406">
                  <c:v>405</c:v>
                </c:pt>
                <c:pt idx="407">
                  <c:v>369</c:v>
                </c:pt>
                <c:pt idx="408">
                  <c:v>370</c:v>
                </c:pt>
                <c:pt idx="409">
                  <c:v>368</c:v>
                </c:pt>
                <c:pt idx="410">
                  <c:v>369</c:v>
                </c:pt>
                <c:pt idx="411">
                  <c:v>368</c:v>
                </c:pt>
                <c:pt idx="412">
                  <c:v>368</c:v>
                </c:pt>
                <c:pt idx="413">
                  <c:v>369</c:v>
                </c:pt>
                <c:pt idx="414">
                  <c:v>369</c:v>
                </c:pt>
                <c:pt idx="415">
                  <c:v>375</c:v>
                </c:pt>
                <c:pt idx="416">
                  <c:v>402</c:v>
                </c:pt>
                <c:pt idx="417">
                  <c:v>502</c:v>
                </c:pt>
                <c:pt idx="418">
                  <c:v>520</c:v>
                </c:pt>
                <c:pt idx="419">
                  <c:v>556</c:v>
                </c:pt>
                <c:pt idx="420">
                  <c:v>616</c:v>
                </c:pt>
                <c:pt idx="421">
                  <c:v>589</c:v>
                </c:pt>
                <c:pt idx="422">
                  <c:v>590</c:v>
                </c:pt>
                <c:pt idx="423">
                  <c:v>582</c:v>
                </c:pt>
                <c:pt idx="424">
                  <c:v>507</c:v>
                </c:pt>
                <c:pt idx="425">
                  <c:v>500</c:v>
                </c:pt>
                <c:pt idx="426">
                  <c:v>499</c:v>
                </c:pt>
                <c:pt idx="427">
                  <c:v>499</c:v>
                </c:pt>
                <c:pt idx="428">
                  <c:v>495</c:v>
                </c:pt>
                <c:pt idx="429">
                  <c:v>495</c:v>
                </c:pt>
                <c:pt idx="430">
                  <c:v>449</c:v>
                </c:pt>
                <c:pt idx="431">
                  <c:v>425</c:v>
                </c:pt>
                <c:pt idx="432">
                  <c:v>369</c:v>
                </c:pt>
                <c:pt idx="433">
                  <c:v>389</c:v>
                </c:pt>
                <c:pt idx="434">
                  <c:v>404</c:v>
                </c:pt>
                <c:pt idx="435">
                  <c:v>404</c:v>
                </c:pt>
                <c:pt idx="436">
                  <c:v>404</c:v>
                </c:pt>
                <c:pt idx="437">
                  <c:v>403</c:v>
                </c:pt>
                <c:pt idx="438">
                  <c:v>376</c:v>
                </c:pt>
                <c:pt idx="439">
                  <c:v>395</c:v>
                </c:pt>
                <c:pt idx="440">
                  <c:v>394</c:v>
                </c:pt>
                <c:pt idx="441">
                  <c:v>399</c:v>
                </c:pt>
                <c:pt idx="442">
                  <c:v>465</c:v>
                </c:pt>
                <c:pt idx="443">
                  <c:v>476</c:v>
                </c:pt>
                <c:pt idx="444">
                  <c:v>614</c:v>
                </c:pt>
                <c:pt idx="445">
                  <c:v>620</c:v>
                </c:pt>
                <c:pt idx="446">
                  <c:v>620</c:v>
                </c:pt>
                <c:pt idx="447">
                  <c:v>620</c:v>
                </c:pt>
                <c:pt idx="448">
                  <c:v>620</c:v>
                </c:pt>
                <c:pt idx="449">
                  <c:v>620</c:v>
                </c:pt>
                <c:pt idx="450">
                  <c:v>619</c:v>
                </c:pt>
                <c:pt idx="451">
                  <c:v>614</c:v>
                </c:pt>
                <c:pt idx="452">
                  <c:v>549</c:v>
                </c:pt>
                <c:pt idx="453">
                  <c:v>548</c:v>
                </c:pt>
                <c:pt idx="454">
                  <c:v>548</c:v>
                </c:pt>
                <c:pt idx="455">
                  <c:v>548</c:v>
                </c:pt>
                <c:pt idx="456">
                  <c:v>548</c:v>
                </c:pt>
                <c:pt idx="457">
                  <c:v>547</c:v>
                </c:pt>
                <c:pt idx="458">
                  <c:v>548</c:v>
                </c:pt>
                <c:pt idx="459">
                  <c:v>548</c:v>
                </c:pt>
                <c:pt idx="460">
                  <c:v>548</c:v>
                </c:pt>
                <c:pt idx="461">
                  <c:v>550</c:v>
                </c:pt>
                <c:pt idx="462">
                  <c:v>544</c:v>
                </c:pt>
                <c:pt idx="463">
                  <c:v>544</c:v>
                </c:pt>
                <c:pt idx="464">
                  <c:v>631</c:v>
                </c:pt>
                <c:pt idx="465">
                  <c:v>707</c:v>
                </c:pt>
                <c:pt idx="466">
                  <c:v>710</c:v>
                </c:pt>
                <c:pt idx="467">
                  <c:v>712</c:v>
                </c:pt>
                <c:pt idx="468">
                  <c:v>712</c:v>
                </c:pt>
                <c:pt idx="469">
                  <c:v>712</c:v>
                </c:pt>
                <c:pt idx="470">
                  <c:v>711</c:v>
                </c:pt>
                <c:pt idx="471">
                  <c:v>712</c:v>
                </c:pt>
                <c:pt idx="472">
                  <c:v>712</c:v>
                </c:pt>
                <c:pt idx="473">
                  <c:v>712</c:v>
                </c:pt>
                <c:pt idx="474">
                  <c:v>711</c:v>
                </c:pt>
                <c:pt idx="475">
                  <c:v>711</c:v>
                </c:pt>
                <c:pt idx="476">
                  <c:v>711</c:v>
                </c:pt>
                <c:pt idx="477">
                  <c:v>703</c:v>
                </c:pt>
                <c:pt idx="478">
                  <c:v>607</c:v>
                </c:pt>
                <c:pt idx="479">
                  <c:v>565</c:v>
                </c:pt>
                <c:pt idx="480">
                  <c:v>549</c:v>
                </c:pt>
                <c:pt idx="481">
                  <c:v>547</c:v>
                </c:pt>
                <c:pt idx="482">
                  <c:v>548</c:v>
                </c:pt>
                <c:pt idx="483">
                  <c:v>538</c:v>
                </c:pt>
                <c:pt idx="484">
                  <c:v>536</c:v>
                </c:pt>
                <c:pt idx="485">
                  <c:v>537</c:v>
                </c:pt>
                <c:pt idx="486">
                  <c:v>528</c:v>
                </c:pt>
                <c:pt idx="487">
                  <c:v>516</c:v>
                </c:pt>
                <c:pt idx="488">
                  <c:v>568</c:v>
                </c:pt>
                <c:pt idx="489">
                  <c:v>569</c:v>
                </c:pt>
                <c:pt idx="490">
                  <c:v>569</c:v>
                </c:pt>
                <c:pt idx="491">
                  <c:v>573</c:v>
                </c:pt>
                <c:pt idx="492">
                  <c:v>652</c:v>
                </c:pt>
                <c:pt idx="493">
                  <c:v>656</c:v>
                </c:pt>
                <c:pt idx="494">
                  <c:v>656</c:v>
                </c:pt>
                <c:pt idx="495">
                  <c:v>657</c:v>
                </c:pt>
                <c:pt idx="496">
                  <c:v>657</c:v>
                </c:pt>
                <c:pt idx="497">
                  <c:v>658</c:v>
                </c:pt>
                <c:pt idx="498">
                  <c:v>656</c:v>
                </c:pt>
                <c:pt idx="499">
                  <c:v>631</c:v>
                </c:pt>
                <c:pt idx="500">
                  <c:v>628</c:v>
                </c:pt>
                <c:pt idx="501">
                  <c:v>562</c:v>
                </c:pt>
                <c:pt idx="502">
                  <c:v>522</c:v>
                </c:pt>
                <c:pt idx="503">
                  <c:v>521</c:v>
                </c:pt>
                <c:pt idx="504">
                  <c:v>506</c:v>
                </c:pt>
                <c:pt idx="505">
                  <c:v>396</c:v>
                </c:pt>
                <c:pt idx="506">
                  <c:v>414</c:v>
                </c:pt>
                <c:pt idx="507">
                  <c:v>454</c:v>
                </c:pt>
                <c:pt idx="508">
                  <c:v>456</c:v>
                </c:pt>
                <c:pt idx="509">
                  <c:v>455</c:v>
                </c:pt>
                <c:pt idx="510">
                  <c:v>453</c:v>
                </c:pt>
                <c:pt idx="511">
                  <c:v>454</c:v>
                </c:pt>
                <c:pt idx="512">
                  <c:v>456</c:v>
                </c:pt>
                <c:pt idx="513">
                  <c:v>458</c:v>
                </c:pt>
                <c:pt idx="514">
                  <c:v>458</c:v>
                </c:pt>
                <c:pt idx="515">
                  <c:v>506</c:v>
                </c:pt>
                <c:pt idx="516">
                  <c:v>638</c:v>
                </c:pt>
                <c:pt idx="517">
                  <c:v>645</c:v>
                </c:pt>
                <c:pt idx="518">
                  <c:v>645</c:v>
                </c:pt>
                <c:pt idx="519">
                  <c:v>646</c:v>
                </c:pt>
                <c:pt idx="520">
                  <c:v>645</c:v>
                </c:pt>
                <c:pt idx="521">
                  <c:v>645</c:v>
                </c:pt>
                <c:pt idx="522">
                  <c:v>646</c:v>
                </c:pt>
                <c:pt idx="523">
                  <c:v>622</c:v>
                </c:pt>
                <c:pt idx="524">
                  <c:v>572</c:v>
                </c:pt>
                <c:pt idx="525">
                  <c:v>539</c:v>
                </c:pt>
                <c:pt idx="526">
                  <c:v>495</c:v>
                </c:pt>
                <c:pt idx="527">
                  <c:v>492</c:v>
                </c:pt>
                <c:pt idx="528">
                  <c:v>464</c:v>
                </c:pt>
                <c:pt idx="529">
                  <c:v>465</c:v>
                </c:pt>
                <c:pt idx="530">
                  <c:v>465</c:v>
                </c:pt>
                <c:pt idx="531">
                  <c:v>457</c:v>
                </c:pt>
                <c:pt idx="532">
                  <c:v>457</c:v>
                </c:pt>
                <c:pt idx="533">
                  <c:v>458</c:v>
                </c:pt>
                <c:pt idx="534">
                  <c:v>458</c:v>
                </c:pt>
                <c:pt idx="535">
                  <c:v>458</c:v>
                </c:pt>
                <c:pt idx="536">
                  <c:v>458</c:v>
                </c:pt>
                <c:pt idx="537">
                  <c:v>458</c:v>
                </c:pt>
                <c:pt idx="538">
                  <c:v>457</c:v>
                </c:pt>
                <c:pt idx="539">
                  <c:v>462</c:v>
                </c:pt>
                <c:pt idx="540">
                  <c:v>616</c:v>
                </c:pt>
                <c:pt idx="541">
                  <c:v>645</c:v>
                </c:pt>
                <c:pt idx="542">
                  <c:v>646</c:v>
                </c:pt>
                <c:pt idx="543">
                  <c:v>645</c:v>
                </c:pt>
                <c:pt idx="544">
                  <c:v>646</c:v>
                </c:pt>
                <c:pt idx="545">
                  <c:v>646</c:v>
                </c:pt>
                <c:pt idx="546">
                  <c:v>646</c:v>
                </c:pt>
                <c:pt idx="547">
                  <c:v>646</c:v>
                </c:pt>
                <c:pt idx="548">
                  <c:v>646</c:v>
                </c:pt>
                <c:pt idx="549">
                  <c:v>576</c:v>
                </c:pt>
                <c:pt idx="550">
                  <c:v>461</c:v>
                </c:pt>
                <c:pt idx="551">
                  <c:v>456</c:v>
                </c:pt>
                <c:pt idx="552">
                  <c:v>457</c:v>
                </c:pt>
                <c:pt idx="553">
                  <c:v>457</c:v>
                </c:pt>
                <c:pt idx="554">
                  <c:v>456</c:v>
                </c:pt>
                <c:pt idx="555">
                  <c:v>457</c:v>
                </c:pt>
                <c:pt idx="556">
                  <c:v>459</c:v>
                </c:pt>
                <c:pt idx="557">
                  <c:v>537</c:v>
                </c:pt>
                <c:pt idx="558">
                  <c:v>587</c:v>
                </c:pt>
                <c:pt idx="559">
                  <c:v>517</c:v>
                </c:pt>
                <c:pt idx="560">
                  <c:v>514</c:v>
                </c:pt>
                <c:pt idx="561">
                  <c:v>515</c:v>
                </c:pt>
                <c:pt idx="562">
                  <c:v>514</c:v>
                </c:pt>
                <c:pt idx="563">
                  <c:v>523</c:v>
                </c:pt>
                <c:pt idx="564">
                  <c:v>554</c:v>
                </c:pt>
                <c:pt idx="565">
                  <c:v>555</c:v>
                </c:pt>
                <c:pt idx="566">
                  <c:v>555</c:v>
                </c:pt>
                <c:pt idx="567">
                  <c:v>572</c:v>
                </c:pt>
                <c:pt idx="568">
                  <c:v>590</c:v>
                </c:pt>
                <c:pt idx="569">
                  <c:v>591</c:v>
                </c:pt>
                <c:pt idx="570">
                  <c:v>590</c:v>
                </c:pt>
                <c:pt idx="571">
                  <c:v>590</c:v>
                </c:pt>
                <c:pt idx="572">
                  <c:v>593</c:v>
                </c:pt>
                <c:pt idx="573">
                  <c:v>705</c:v>
                </c:pt>
                <c:pt idx="574">
                  <c:v>715</c:v>
                </c:pt>
                <c:pt idx="575">
                  <c:v>672</c:v>
                </c:pt>
                <c:pt idx="576">
                  <c:v>502</c:v>
                </c:pt>
                <c:pt idx="577">
                  <c:v>549</c:v>
                </c:pt>
                <c:pt idx="578">
                  <c:v>549</c:v>
                </c:pt>
                <c:pt idx="579">
                  <c:v>550</c:v>
                </c:pt>
                <c:pt idx="580">
                  <c:v>549</c:v>
                </c:pt>
                <c:pt idx="581">
                  <c:v>550</c:v>
                </c:pt>
                <c:pt idx="582">
                  <c:v>549</c:v>
                </c:pt>
                <c:pt idx="583">
                  <c:v>550</c:v>
                </c:pt>
                <c:pt idx="584">
                  <c:v>551</c:v>
                </c:pt>
                <c:pt idx="585">
                  <c:v>579</c:v>
                </c:pt>
                <c:pt idx="586">
                  <c:v>625</c:v>
                </c:pt>
                <c:pt idx="587">
                  <c:v>630</c:v>
                </c:pt>
                <c:pt idx="588">
                  <c:v>708</c:v>
                </c:pt>
                <c:pt idx="589">
                  <c:v>709</c:v>
                </c:pt>
                <c:pt idx="590">
                  <c:v>710</c:v>
                </c:pt>
                <c:pt idx="591">
                  <c:v>710</c:v>
                </c:pt>
                <c:pt idx="592">
                  <c:v>710</c:v>
                </c:pt>
                <c:pt idx="593">
                  <c:v>710</c:v>
                </c:pt>
                <c:pt idx="594">
                  <c:v>710</c:v>
                </c:pt>
                <c:pt idx="595">
                  <c:v>693</c:v>
                </c:pt>
                <c:pt idx="596">
                  <c:v>605</c:v>
                </c:pt>
                <c:pt idx="597">
                  <c:v>549</c:v>
                </c:pt>
                <c:pt idx="598">
                  <c:v>550</c:v>
                </c:pt>
                <c:pt idx="599">
                  <c:v>550</c:v>
                </c:pt>
                <c:pt idx="600">
                  <c:v>550</c:v>
                </c:pt>
                <c:pt idx="601">
                  <c:v>549</c:v>
                </c:pt>
                <c:pt idx="602">
                  <c:v>550</c:v>
                </c:pt>
                <c:pt idx="603">
                  <c:v>550</c:v>
                </c:pt>
                <c:pt idx="604">
                  <c:v>550</c:v>
                </c:pt>
                <c:pt idx="605">
                  <c:v>550</c:v>
                </c:pt>
                <c:pt idx="606">
                  <c:v>549</c:v>
                </c:pt>
                <c:pt idx="607">
                  <c:v>549</c:v>
                </c:pt>
                <c:pt idx="608">
                  <c:v>598</c:v>
                </c:pt>
                <c:pt idx="609">
                  <c:v>600</c:v>
                </c:pt>
                <c:pt idx="610">
                  <c:v>603</c:v>
                </c:pt>
                <c:pt idx="611">
                  <c:v>651</c:v>
                </c:pt>
                <c:pt idx="612">
                  <c:v>643</c:v>
                </c:pt>
                <c:pt idx="613">
                  <c:v>630</c:v>
                </c:pt>
                <c:pt idx="614">
                  <c:v>629</c:v>
                </c:pt>
                <c:pt idx="615">
                  <c:v>630</c:v>
                </c:pt>
                <c:pt idx="616">
                  <c:v>630</c:v>
                </c:pt>
                <c:pt idx="617">
                  <c:v>631</c:v>
                </c:pt>
                <c:pt idx="618">
                  <c:v>630</c:v>
                </c:pt>
                <c:pt idx="619">
                  <c:v>630</c:v>
                </c:pt>
                <c:pt idx="620">
                  <c:v>630</c:v>
                </c:pt>
                <c:pt idx="621">
                  <c:v>576</c:v>
                </c:pt>
                <c:pt idx="622">
                  <c:v>550</c:v>
                </c:pt>
                <c:pt idx="623">
                  <c:v>549</c:v>
                </c:pt>
                <c:pt idx="624">
                  <c:v>548</c:v>
                </c:pt>
                <c:pt idx="625">
                  <c:v>550</c:v>
                </c:pt>
                <c:pt idx="626">
                  <c:v>550</c:v>
                </c:pt>
                <c:pt idx="627">
                  <c:v>549</c:v>
                </c:pt>
                <c:pt idx="628">
                  <c:v>549</c:v>
                </c:pt>
                <c:pt idx="629">
                  <c:v>549</c:v>
                </c:pt>
                <c:pt idx="630">
                  <c:v>548</c:v>
                </c:pt>
                <c:pt idx="631">
                  <c:v>549</c:v>
                </c:pt>
                <c:pt idx="632">
                  <c:v>549</c:v>
                </c:pt>
                <c:pt idx="633">
                  <c:v>550</c:v>
                </c:pt>
                <c:pt idx="634">
                  <c:v>598</c:v>
                </c:pt>
                <c:pt idx="635">
                  <c:v>602</c:v>
                </c:pt>
                <c:pt idx="636">
                  <c:v>660</c:v>
                </c:pt>
                <c:pt idx="637">
                  <c:v>684</c:v>
                </c:pt>
                <c:pt idx="638">
                  <c:v>683</c:v>
                </c:pt>
                <c:pt idx="639">
                  <c:v>684</c:v>
                </c:pt>
                <c:pt idx="640">
                  <c:v>684</c:v>
                </c:pt>
                <c:pt idx="641">
                  <c:v>684</c:v>
                </c:pt>
                <c:pt idx="642">
                  <c:v>684</c:v>
                </c:pt>
                <c:pt idx="643">
                  <c:v>684</c:v>
                </c:pt>
                <c:pt idx="644">
                  <c:v>680</c:v>
                </c:pt>
                <c:pt idx="645">
                  <c:v>566</c:v>
                </c:pt>
                <c:pt idx="646">
                  <c:v>548</c:v>
                </c:pt>
                <c:pt idx="647">
                  <c:v>548</c:v>
                </c:pt>
                <c:pt idx="648">
                  <c:v>548</c:v>
                </c:pt>
                <c:pt idx="649">
                  <c:v>548</c:v>
                </c:pt>
                <c:pt idx="650">
                  <c:v>547</c:v>
                </c:pt>
                <c:pt idx="651">
                  <c:v>548</c:v>
                </c:pt>
                <c:pt idx="652">
                  <c:v>548</c:v>
                </c:pt>
                <c:pt idx="653">
                  <c:v>547</c:v>
                </c:pt>
                <c:pt idx="654">
                  <c:v>548</c:v>
                </c:pt>
                <c:pt idx="655">
                  <c:v>548</c:v>
                </c:pt>
                <c:pt idx="656">
                  <c:v>548</c:v>
                </c:pt>
                <c:pt idx="657">
                  <c:v>551</c:v>
                </c:pt>
                <c:pt idx="658">
                  <c:v>644</c:v>
                </c:pt>
                <c:pt idx="659">
                  <c:v>651</c:v>
                </c:pt>
                <c:pt idx="660">
                  <c:v>683</c:v>
                </c:pt>
                <c:pt idx="661">
                  <c:v>683</c:v>
                </c:pt>
                <c:pt idx="662">
                  <c:v>683</c:v>
                </c:pt>
                <c:pt idx="663">
                  <c:v>682</c:v>
                </c:pt>
                <c:pt idx="664">
                  <c:v>683</c:v>
                </c:pt>
                <c:pt idx="665">
                  <c:v>683</c:v>
                </c:pt>
                <c:pt idx="666">
                  <c:v>683</c:v>
                </c:pt>
                <c:pt idx="667">
                  <c:v>683</c:v>
                </c:pt>
                <c:pt idx="668">
                  <c:v>684</c:v>
                </c:pt>
                <c:pt idx="669">
                  <c:v>631</c:v>
                </c:pt>
                <c:pt idx="670">
                  <c:v>549</c:v>
                </c:pt>
                <c:pt idx="671">
                  <c:v>547</c:v>
                </c:pt>
                <c:pt idx="672">
                  <c:v>548</c:v>
                </c:pt>
                <c:pt idx="673">
                  <c:v>548</c:v>
                </c:pt>
                <c:pt idx="674">
                  <c:v>548</c:v>
                </c:pt>
                <c:pt idx="675">
                  <c:v>547</c:v>
                </c:pt>
                <c:pt idx="676">
                  <c:v>548</c:v>
                </c:pt>
                <c:pt idx="677">
                  <c:v>549</c:v>
                </c:pt>
                <c:pt idx="678">
                  <c:v>556</c:v>
                </c:pt>
                <c:pt idx="679">
                  <c:v>594</c:v>
                </c:pt>
                <c:pt idx="680">
                  <c:v>594</c:v>
                </c:pt>
                <c:pt idx="681">
                  <c:v>597</c:v>
                </c:pt>
                <c:pt idx="682">
                  <c:v>619</c:v>
                </c:pt>
                <c:pt idx="683">
                  <c:v>609</c:v>
                </c:pt>
                <c:pt idx="684">
                  <c:v>669</c:v>
                </c:pt>
                <c:pt idx="685">
                  <c:v>674</c:v>
                </c:pt>
                <c:pt idx="686">
                  <c:v>674</c:v>
                </c:pt>
                <c:pt idx="687">
                  <c:v>674</c:v>
                </c:pt>
                <c:pt idx="688">
                  <c:v>674</c:v>
                </c:pt>
                <c:pt idx="689">
                  <c:v>674</c:v>
                </c:pt>
                <c:pt idx="690">
                  <c:v>674</c:v>
                </c:pt>
                <c:pt idx="691">
                  <c:v>674</c:v>
                </c:pt>
                <c:pt idx="692">
                  <c:v>669</c:v>
                </c:pt>
                <c:pt idx="693">
                  <c:v>601</c:v>
                </c:pt>
                <c:pt idx="694">
                  <c:v>550</c:v>
                </c:pt>
                <c:pt idx="695">
                  <c:v>549</c:v>
                </c:pt>
                <c:pt idx="696">
                  <c:v>549</c:v>
                </c:pt>
                <c:pt idx="697">
                  <c:v>549</c:v>
                </c:pt>
                <c:pt idx="698">
                  <c:v>548</c:v>
                </c:pt>
                <c:pt idx="699">
                  <c:v>548</c:v>
                </c:pt>
                <c:pt idx="700">
                  <c:v>549</c:v>
                </c:pt>
                <c:pt idx="701">
                  <c:v>549</c:v>
                </c:pt>
                <c:pt idx="702">
                  <c:v>549</c:v>
                </c:pt>
                <c:pt idx="703">
                  <c:v>549</c:v>
                </c:pt>
                <c:pt idx="704">
                  <c:v>548</c:v>
                </c:pt>
                <c:pt idx="705">
                  <c:v>549</c:v>
                </c:pt>
                <c:pt idx="706">
                  <c:v>549</c:v>
                </c:pt>
                <c:pt idx="707">
                  <c:v>548</c:v>
                </c:pt>
                <c:pt idx="708">
                  <c:v>609</c:v>
                </c:pt>
                <c:pt idx="709">
                  <c:v>674</c:v>
                </c:pt>
                <c:pt idx="710">
                  <c:v>665</c:v>
                </c:pt>
                <c:pt idx="711">
                  <c:v>648</c:v>
                </c:pt>
                <c:pt idx="712">
                  <c:v>648</c:v>
                </c:pt>
                <c:pt idx="713">
                  <c:v>649</c:v>
                </c:pt>
                <c:pt idx="714">
                  <c:v>649</c:v>
                </c:pt>
                <c:pt idx="715">
                  <c:v>590</c:v>
                </c:pt>
                <c:pt idx="716">
                  <c:v>584</c:v>
                </c:pt>
                <c:pt idx="717">
                  <c:v>550</c:v>
                </c:pt>
                <c:pt idx="718">
                  <c:v>550</c:v>
                </c:pt>
                <c:pt idx="719">
                  <c:v>550</c:v>
                </c:pt>
                <c:pt idx="720">
                  <c:v>550</c:v>
                </c:pt>
                <c:pt idx="721">
                  <c:v>549</c:v>
                </c:pt>
                <c:pt idx="722">
                  <c:v>549</c:v>
                </c:pt>
                <c:pt idx="723">
                  <c:v>550</c:v>
                </c:pt>
                <c:pt idx="724">
                  <c:v>550</c:v>
                </c:pt>
                <c:pt idx="725">
                  <c:v>550</c:v>
                </c:pt>
                <c:pt idx="726">
                  <c:v>549</c:v>
                </c:pt>
                <c:pt idx="727">
                  <c:v>550</c:v>
                </c:pt>
                <c:pt idx="728">
                  <c:v>550</c:v>
                </c:pt>
                <c:pt idx="729">
                  <c:v>550</c:v>
                </c:pt>
                <c:pt idx="730">
                  <c:v>549</c:v>
                </c:pt>
                <c:pt idx="731">
                  <c:v>552</c:v>
                </c:pt>
                <c:pt idx="732">
                  <c:v>629</c:v>
                </c:pt>
                <c:pt idx="733">
                  <c:v>624</c:v>
                </c:pt>
                <c:pt idx="734">
                  <c:v>627</c:v>
                </c:pt>
                <c:pt idx="735">
                  <c:v>583</c:v>
                </c:pt>
                <c:pt idx="736">
                  <c:v>583</c:v>
                </c:pt>
                <c:pt idx="737">
                  <c:v>583</c:v>
                </c:pt>
                <c:pt idx="738">
                  <c:v>600</c:v>
                </c:pt>
                <c:pt idx="739">
                  <c:v>627</c:v>
                </c:pt>
                <c:pt idx="740">
                  <c:v>598</c:v>
                </c:pt>
                <c:pt idx="741">
                  <c:v>616</c:v>
                </c:pt>
                <c:pt idx="742">
                  <c:v>706</c:v>
                </c:pt>
                <c:pt idx="743">
                  <c:v>705</c:v>
                </c:pt>
                <c:pt idx="744">
                  <c:v>582</c:v>
                </c:pt>
                <c:pt idx="745">
                  <c:v>566</c:v>
                </c:pt>
                <c:pt idx="746">
                  <c:v>589</c:v>
                </c:pt>
                <c:pt idx="747">
                  <c:v>550</c:v>
                </c:pt>
                <c:pt idx="748">
                  <c:v>550</c:v>
                </c:pt>
                <c:pt idx="749">
                  <c:v>549</c:v>
                </c:pt>
                <c:pt idx="750">
                  <c:v>550</c:v>
                </c:pt>
                <c:pt idx="751">
                  <c:v>594</c:v>
                </c:pt>
                <c:pt idx="752">
                  <c:v>565</c:v>
                </c:pt>
                <c:pt idx="753">
                  <c:v>550</c:v>
                </c:pt>
                <c:pt idx="754">
                  <c:v>556</c:v>
                </c:pt>
                <c:pt idx="755">
                  <c:v>638</c:v>
                </c:pt>
                <c:pt idx="756">
                  <c:v>744</c:v>
                </c:pt>
                <c:pt idx="757">
                  <c:v>768</c:v>
                </c:pt>
                <c:pt idx="758">
                  <c:v>795</c:v>
                </c:pt>
                <c:pt idx="759">
                  <c:v>795</c:v>
                </c:pt>
                <c:pt idx="760">
                  <c:v>796</c:v>
                </c:pt>
                <c:pt idx="761">
                  <c:v>795</c:v>
                </c:pt>
                <c:pt idx="762">
                  <c:v>795</c:v>
                </c:pt>
                <c:pt idx="763">
                  <c:v>795</c:v>
                </c:pt>
                <c:pt idx="764">
                  <c:v>797</c:v>
                </c:pt>
                <c:pt idx="765">
                  <c:v>796</c:v>
                </c:pt>
                <c:pt idx="766">
                  <c:v>739</c:v>
                </c:pt>
                <c:pt idx="767">
                  <c:v>731</c:v>
                </c:pt>
                <c:pt idx="768">
                  <c:v>627</c:v>
                </c:pt>
                <c:pt idx="769">
                  <c:v>549</c:v>
                </c:pt>
                <c:pt idx="770">
                  <c:v>549</c:v>
                </c:pt>
                <c:pt idx="771">
                  <c:v>549</c:v>
                </c:pt>
                <c:pt idx="772">
                  <c:v>550</c:v>
                </c:pt>
                <c:pt idx="773">
                  <c:v>550</c:v>
                </c:pt>
                <c:pt idx="774">
                  <c:v>549</c:v>
                </c:pt>
                <c:pt idx="775">
                  <c:v>549</c:v>
                </c:pt>
                <c:pt idx="776">
                  <c:v>549</c:v>
                </c:pt>
                <c:pt idx="777">
                  <c:v>559</c:v>
                </c:pt>
                <c:pt idx="778">
                  <c:v>635</c:v>
                </c:pt>
                <c:pt idx="779">
                  <c:v>717</c:v>
                </c:pt>
                <c:pt idx="780">
                  <c:v>776</c:v>
                </c:pt>
                <c:pt idx="781">
                  <c:v>780</c:v>
                </c:pt>
                <c:pt idx="782">
                  <c:v>807</c:v>
                </c:pt>
                <c:pt idx="783">
                  <c:v>812</c:v>
                </c:pt>
                <c:pt idx="784">
                  <c:v>809</c:v>
                </c:pt>
                <c:pt idx="785">
                  <c:v>795</c:v>
                </c:pt>
                <c:pt idx="786">
                  <c:v>794</c:v>
                </c:pt>
                <c:pt idx="787">
                  <c:v>794</c:v>
                </c:pt>
                <c:pt idx="788">
                  <c:v>794</c:v>
                </c:pt>
                <c:pt idx="789">
                  <c:v>751</c:v>
                </c:pt>
                <c:pt idx="790">
                  <c:v>643</c:v>
                </c:pt>
                <c:pt idx="791">
                  <c:v>606</c:v>
                </c:pt>
                <c:pt idx="792">
                  <c:v>605</c:v>
                </c:pt>
                <c:pt idx="793">
                  <c:v>560</c:v>
                </c:pt>
                <c:pt idx="794">
                  <c:v>551</c:v>
                </c:pt>
                <c:pt idx="795">
                  <c:v>550</c:v>
                </c:pt>
                <c:pt idx="796">
                  <c:v>549</c:v>
                </c:pt>
                <c:pt idx="797">
                  <c:v>549</c:v>
                </c:pt>
                <c:pt idx="798">
                  <c:v>547</c:v>
                </c:pt>
                <c:pt idx="799">
                  <c:v>548</c:v>
                </c:pt>
                <c:pt idx="800">
                  <c:v>548</c:v>
                </c:pt>
                <c:pt idx="801">
                  <c:v>547</c:v>
                </c:pt>
                <c:pt idx="802">
                  <c:v>551</c:v>
                </c:pt>
                <c:pt idx="803">
                  <c:v>661</c:v>
                </c:pt>
                <c:pt idx="804">
                  <c:v>760</c:v>
                </c:pt>
                <c:pt idx="805">
                  <c:v>804</c:v>
                </c:pt>
                <c:pt idx="806">
                  <c:v>810</c:v>
                </c:pt>
                <c:pt idx="807">
                  <c:v>812</c:v>
                </c:pt>
                <c:pt idx="808">
                  <c:v>813</c:v>
                </c:pt>
                <c:pt idx="809">
                  <c:v>813</c:v>
                </c:pt>
                <c:pt idx="810">
                  <c:v>813</c:v>
                </c:pt>
                <c:pt idx="811">
                  <c:v>812</c:v>
                </c:pt>
                <c:pt idx="812">
                  <c:v>813</c:v>
                </c:pt>
                <c:pt idx="813">
                  <c:v>802</c:v>
                </c:pt>
                <c:pt idx="814">
                  <c:v>664</c:v>
                </c:pt>
                <c:pt idx="815">
                  <c:v>552</c:v>
                </c:pt>
                <c:pt idx="816">
                  <c:v>549</c:v>
                </c:pt>
                <c:pt idx="817">
                  <c:v>547</c:v>
                </c:pt>
                <c:pt idx="818">
                  <c:v>548</c:v>
                </c:pt>
                <c:pt idx="819">
                  <c:v>548</c:v>
                </c:pt>
                <c:pt idx="820">
                  <c:v>548</c:v>
                </c:pt>
                <c:pt idx="821">
                  <c:v>547</c:v>
                </c:pt>
                <c:pt idx="822">
                  <c:v>553</c:v>
                </c:pt>
                <c:pt idx="823">
                  <c:v>597</c:v>
                </c:pt>
                <c:pt idx="824">
                  <c:v>598</c:v>
                </c:pt>
                <c:pt idx="825">
                  <c:v>599</c:v>
                </c:pt>
                <c:pt idx="826">
                  <c:v>599</c:v>
                </c:pt>
                <c:pt idx="827">
                  <c:v>656</c:v>
                </c:pt>
                <c:pt idx="828">
                  <c:v>783</c:v>
                </c:pt>
                <c:pt idx="829">
                  <c:v>790</c:v>
                </c:pt>
                <c:pt idx="830">
                  <c:v>810</c:v>
                </c:pt>
                <c:pt idx="831">
                  <c:v>810</c:v>
                </c:pt>
                <c:pt idx="832">
                  <c:v>812</c:v>
                </c:pt>
                <c:pt idx="833">
                  <c:v>812</c:v>
                </c:pt>
                <c:pt idx="834">
                  <c:v>812</c:v>
                </c:pt>
                <c:pt idx="835">
                  <c:v>812</c:v>
                </c:pt>
                <c:pt idx="836">
                  <c:v>810</c:v>
                </c:pt>
                <c:pt idx="837">
                  <c:v>754</c:v>
                </c:pt>
                <c:pt idx="838">
                  <c:v>675</c:v>
                </c:pt>
                <c:pt idx="839">
                  <c:v>603</c:v>
                </c:pt>
                <c:pt idx="840">
                  <c:v>548</c:v>
                </c:pt>
                <c:pt idx="841">
                  <c:v>548</c:v>
                </c:pt>
                <c:pt idx="842">
                  <c:v>548</c:v>
                </c:pt>
                <c:pt idx="843">
                  <c:v>548</c:v>
                </c:pt>
                <c:pt idx="844">
                  <c:v>548</c:v>
                </c:pt>
                <c:pt idx="845">
                  <c:v>548</c:v>
                </c:pt>
                <c:pt idx="846">
                  <c:v>548</c:v>
                </c:pt>
                <c:pt idx="847">
                  <c:v>548</c:v>
                </c:pt>
                <c:pt idx="848">
                  <c:v>548</c:v>
                </c:pt>
                <c:pt idx="849">
                  <c:v>588</c:v>
                </c:pt>
                <c:pt idx="850">
                  <c:v>607</c:v>
                </c:pt>
                <c:pt idx="851">
                  <c:v>737</c:v>
                </c:pt>
                <c:pt idx="852">
                  <c:v>808</c:v>
                </c:pt>
                <c:pt idx="853">
                  <c:v>811</c:v>
                </c:pt>
                <c:pt idx="854">
                  <c:v>812</c:v>
                </c:pt>
                <c:pt idx="855">
                  <c:v>811</c:v>
                </c:pt>
                <c:pt idx="856">
                  <c:v>811</c:v>
                </c:pt>
                <c:pt idx="857">
                  <c:v>810</c:v>
                </c:pt>
                <c:pt idx="858">
                  <c:v>811</c:v>
                </c:pt>
                <c:pt idx="859">
                  <c:v>808</c:v>
                </c:pt>
                <c:pt idx="860">
                  <c:v>759</c:v>
                </c:pt>
                <c:pt idx="861">
                  <c:v>753</c:v>
                </c:pt>
                <c:pt idx="862">
                  <c:v>683</c:v>
                </c:pt>
                <c:pt idx="863">
                  <c:v>653</c:v>
                </c:pt>
                <c:pt idx="864">
                  <c:v>580</c:v>
                </c:pt>
                <c:pt idx="865">
                  <c:v>552</c:v>
                </c:pt>
                <c:pt idx="866">
                  <c:v>550</c:v>
                </c:pt>
                <c:pt idx="867">
                  <c:v>550</c:v>
                </c:pt>
                <c:pt idx="868">
                  <c:v>549</c:v>
                </c:pt>
                <c:pt idx="869">
                  <c:v>550</c:v>
                </c:pt>
                <c:pt idx="870">
                  <c:v>550</c:v>
                </c:pt>
                <c:pt idx="871">
                  <c:v>550</c:v>
                </c:pt>
                <c:pt idx="872">
                  <c:v>550</c:v>
                </c:pt>
                <c:pt idx="873">
                  <c:v>550</c:v>
                </c:pt>
                <c:pt idx="874">
                  <c:v>604</c:v>
                </c:pt>
                <c:pt idx="875">
                  <c:v>698</c:v>
                </c:pt>
                <c:pt idx="876">
                  <c:v>701</c:v>
                </c:pt>
                <c:pt idx="877">
                  <c:v>701</c:v>
                </c:pt>
                <c:pt idx="878">
                  <c:v>775</c:v>
                </c:pt>
                <c:pt idx="879">
                  <c:v>801</c:v>
                </c:pt>
                <c:pt idx="880">
                  <c:v>800</c:v>
                </c:pt>
                <c:pt idx="881">
                  <c:v>802</c:v>
                </c:pt>
                <c:pt idx="882">
                  <c:v>802</c:v>
                </c:pt>
                <c:pt idx="883">
                  <c:v>803</c:v>
                </c:pt>
                <c:pt idx="884">
                  <c:v>802</c:v>
                </c:pt>
                <c:pt idx="885">
                  <c:v>802</c:v>
                </c:pt>
                <c:pt idx="886">
                  <c:v>797</c:v>
                </c:pt>
                <c:pt idx="887">
                  <c:v>733</c:v>
                </c:pt>
                <c:pt idx="888">
                  <c:v>686</c:v>
                </c:pt>
                <c:pt idx="889">
                  <c:v>579</c:v>
                </c:pt>
                <c:pt idx="890">
                  <c:v>578</c:v>
                </c:pt>
                <c:pt idx="891">
                  <c:v>575</c:v>
                </c:pt>
                <c:pt idx="892">
                  <c:v>564</c:v>
                </c:pt>
                <c:pt idx="893">
                  <c:v>561</c:v>
                </c:pt>
                <c:pt idx="894">
                  <c:v>553</c:v>
                </c:pt>
                <c:pt idx="895">
                  <c:v>552</c:v>
                </c:pt>
                <c:pt idx="896">
                  <c:v>557</c:v>
                </c:pt>
                <c:pt idx="897">
                  <c:v>583</c:v>
                </c:pt>
                <c:pt idx="898">
                  <c:v>610</c:v>
                </c:pt>
                <c:pt idx="899">
                  <c:v>628</c:v>
                </c:pt>
                <c:pt idx="900">
                  <c:v>781</c:v>
                </c:pt>
                <c:pt idx="901">
                  <c:v>807</c:v>
                </c:pt>
                <c:pt idx="902">
                  <c:v>810</c:v>
                </c:pt>
                <c:pt idx="903">
                  <c:v>810</c:v>
                </c:pt>
                <c:pt idx="904">
                  <c:v>810</c:v>
                </c:pt>
                <c:pt idx="905">
                  <c:v>810</c:v>
                </c:pt>
                <c:pt idx="906">
                  <c:v>810</c:v>
                </c:pt>
                <c:pt idx="907">
                  <c:v>810</c:v>
                </c:pt>
                <c:pt idx="908">
                  <c:v>809</c:v>
                </c:pt>
                <c:pt idx="909">
                  <c:v>761</c:v>
                </c:pt>
                <c:pt idx="910">
                  <c:v>756</c:v>
                </c:pt>
                <c:pt idx="911">
                  <c:v>722</c:v>
                </c:pt>
                <c:pt idx="912">
                  <c:v>704</c:v>
                </c:pt>
                <c:pt idx="913">
                  <c:v>637</c:v>
                </c:pt>
                <c:pt idx="914">
                  <c:v>604</c:v>
                </c:pt>
                <c:pt idx="915">
                  <c:v>604</c:v>
                </c:pt>
                <c:pt idx="916">
                  <c:v>576</c:v>
                </c:pt>
                <c:pt idx="917">
                  <c:v>549</c:v>
                </c:pt>
                <c:pt idx="918">
                  <c:v>557</c:v>
                </c:pt>
                <c:pt idx="919">
                  <c:v>616</c:v>
                </c:pt>
                <c:pt idx="920">
                  <c:v>625</c:v>
                </c:pt>
                <c:pt idx="921">
                  <c:v>648</c:v>
                </c:pt>
                <c:pt idx="922">
                  <c:v>656</c:v>
                </c:pt>
                <c:pt idx="923">
                  <c:v>733</c:v>
                </c:pt>
                <c:pt idx="924">
                  <c:v>809</c:v>
                </c:pt>
                <c:pt idx="925">
                  <c:v>811</c:v>
                </c:pt>
                <c:pt idx="926">
                  <c:v>802</c:v>
                </c:pt>
                <c:pt idx="927">
                  <c:v>786</c:v>
                </c:pt>
                <c:pt idx="928">
                  <c:v>787</c:v>
                </c:pt>
                <c:pt idx="929">
                  <c:v>787</c:v>
                </c:pt>
                <c:pt idx="930">
                  <c:v>787</c:v>
                </c:pt>
                <c:pt idx="931">
                  <c:v>787</c:v>
                </c:pt>
                <c:pt idx="932">
                  <c:v>787</c:v>
                </c:pt>
                <c:pt idx="933">
                  <c:v>788</c:v>
                </c:pt>
                <c:pt idx="934">
                  <c:v>788</c:v>
                </c:pt>
                <c:pt idx="935">
                  <c:v>774</c:v>
                </c:pt>
                <c:pt idx="936">
                  <c:v>604</c:v>
                </c:pt>
                <c:pt idx="937">
                  <c:v>572</c:v>
                </c:pt>
                <c:pt idx="938">
                  <c:v>570</c:v>
                </c:pt>
                <c:pt idx="939">
                  <c:v>570</c:v>
                </c:pt>
                <c:pt idx="940">
                  <c:v>570</c:v>
                </c:pt>
                <c:pt idx="941">
                  <c:v>570</c:v>
                </c:pt>
                <c:pt idx="942">
                  <c:v>550</c:v>
                </c:pt>
                <c:pt idx="943">
                  <c:v>549</c:v>
                </c:pt>
                <c:pt idx="944">
                  <c:v>550</c:v>
                </c:pt>
                <c:pt idx="945">
                  <c:v>574</c:v>
                </c:pt>
                <c:pt idx="946">
                  <c:v>587</c:v>
                </c:pt>
                <c:pt idx="947">
                  <c:v>684</c:v>
                </c:pt>
                <c:pt idx="948">
                  <c:v>793</c:v>
                </c:pt>
                <c:pt idx="949">
                  <c:v>791</c:v>
                </c:pt>
                <c:pt idx="950">
                  <c:v>790</c:v>
                </c:pt>
                <c:pt idx="951">
                  <c:v>790</c:v>
                </c:pt>
                <c:pt idx="952">
                  <c:v>789</c:v>
                </c:pt>
                <c:pt idx="953">
                  <c:v>789</c:v>
                </c:pt>
                <c:pt idx="954">
                  <c:v>789</c:v>
                </c:pt>
                <c:pt idx="955">
                  <c:v>789</c:v>
                </c:pt>
                <c:pt idx="956">
                  <c:v>789</c:v>
                </c:pt>
                <c:pt idx="957">
                  <c:v>786</c:v>
                </c:pt>
                <c:pt idx="958">
                  <c:v>759</c:v>
                </c:pt>
                <c:pt idx="959">
                  <c:v>738</c:v>
                </c:pt>
                <c:pt idx="960">
                  <c:v>629</c:v>
                </c:pt>
                <c:pt idx="961">
                  <c:v>608</c:v>
                </c:pt>
                <c:pt idx="962">
                  <c:v>605</c:v>
                </c:pt>
                <c:pt idx="963">
                  <c:v>606</c:v>
                </c:pt>
                <c:pt idx="964">
                  <c:v>605</c:v>
                </c:pt>
                <c:pt idx="965">
                  <c:v>604</c:v>
                </c:pt>
                <c:pt idx="966">
                  <c:v>565</c:v>
                </c:pt>
                <c:pt idx="967">
                  <c:v>565</c:v>
                </c:pt>
                <c:pt idx="968">
                  <c:v>565</c:v>
                </c:pt>
                <c:pt idx="969">
                  <c:v>571</c:v>
                </c:pt>
                <c:pt idx="970">
                  <c:v>629</c:v>
                </c:pt>
                <c:pt idx="971">
                  <c:v>704</c:v>
                </c:pt>
                <c:pt idx="972">
                  <c:v>788</c:v>
                </c:pt>
                <c:pt idx="973">
                  <c:v>790</c:v>
                </c:pt>
                <c:pt idx="974">
                  <c:v>790</c:v>
                </c:pt>
                <c:pt idx="975">
                  <c:v>790</c:v>
                </c:pt>
                <c:pt idx="976">
                  <c:v>791</c:v>
                </c:pt>
                <c:pt idx="977">
                  <c:v>791</c:v>
                </c:pt>
                <c:pt idx="978">
                  <c:v>790</c:v>
                </c:pt>
                <c:pt idx="979">
                  <c:v>791</c:v>
                </c:pt>
                <c:pt idx="980">
                  <c:v>788</c:v>
                </c:pt>
                <c:pt idx="981">
                  <c:v>767</c:v>
                </c:pt>
                <c:pt idx="982">
                  <c:v>727</c:v>
                </c:pt>
                <c:pt idx="983">
                  <c:v>635</c:v>
                </c:pt>
                <c:pt idx="984">
                  <c:v>568</c:v>
                </c:pt>
                <c:pt idx="985">
                  <c:v>554</c:v>
                </c:pt>
                <c:pt idx="986">
                  <c:v>552</c:v>
                </c:pt>
                <c:pt idx="987">
                  <c:v>552</c:v>
                </c:pt>
                <c:pt idx="988">
                  <c:v>553</c:v>
                </c:pt>
                <c:pt idx="989">
                  <c:v>553</c:v>
                </c:pt>
                <c:pt idx="990">
                  <c:v>552</c:v>
                </c:pt>
                <c:pt idx="991">
                  <c:v>550</c:v>
                </c:pt>
                <c:pt idx="992">
                  <c:v>549</c:v>
                </c:pt>
                <c:pt idx="993">
                  <c:v>549</c:v>
                </c:pt>
                <c:pt idx="994">
                  <c:v>554</c:v>
                </c:pt>
                <c:pt idx="995">
                  <c:v>686</c:v>
                </c:pt>
                <c:pt idx="996">
                  <c:v>731</c:v>
                </c:pt>
                <c:pt idx="997">
                  <c:v>776</c:v>
                </c:pt>
                <c:pt idx="998">
                  <c:v>757</c:v>
                </c:pt>
                <c:pt idx="999">
                  <c:v>778</c:v>
                </c:pt>
                <c:pt idx="1000">
                  <c:v>786</c:v>
                </c:pt>
                <c:pt idx="1001">
                  <c:v>786</c:v>
                </c:pt>
                <c:pt idx="1002">
                  <c:v>786</c:v>
                </c:pt>
                <c:pt idx="1003">
                  <c:v>786</c:v>
                </c:pt>
                <c:pt idx="1004">
                  <c:v>785</c:v>
                </c:pt>
                <c:pt idx="1005">
                  <c:v>740</c:v>
                </c:pt>
                <c:pt idx="1006">
                  <c:v>736</c:v>
                </c:pt>
                <c:pt idx="1007">
                  <c:v>645</c:v>
                </c:pt>
                <c:pt idx="1008">
                  <c:v>553</c:v>
                </c:pt>
                <c:pt idx="1009">
                  <c:v>553</c:v>
                </c:pt>
                <c:pt idx="1010">
                  <c:v>554</c:v>
                </c:pt>
                <c:pt idx="1011">
                  <c:v>553</c:v>
                </c:pt>
                <c:pt idx="1012">
                  <c:v>554</c:v>
                </c:pt>
                <c:pt idx="1013">
                  <c:v>553</c:v>
                </c:pt>
                <c:pt idx="1014">
                  <c:v>553</c:v>
                </c:pt>
                <c:pt idx="1015">
                  <c:v>553</c:v>
                </c:pt>
                <c:pt idx="1016">
                  <c:v>552</c:v>
                </c:pt>
                <c:pt idx="1017">
                  <c:v>553</c:v>
                </c:pt>
                <c:pt idx="1018">
                  <c:v>550</c:v>
                </c:pt>
                <c:pt idx="1019">
                  <c:v>665</c:v>
                </c:pt>
                <c:pt idx="1020">
                  <c:v>802</c:v>
                </c:pt>
                <c:pt idx="1021">
                  <c:v>809</c:v>
                </c:pt>
                <c:pt idx="1022">
                  <c:v>809</c:v>
                </c:pt>
                <c:pt idx="1023">
                  <c:v>809</c:v>
                </c:pt>
                <c:pt idx="1024">
                  <c:v>809</c:v>
                </c:pt>
                <c:pt idx="1025">
                  <c:v>808</c:v>
                </c:pt>
                <c:pt idx="1026">
                  <c:v>810</c:v>
                </c:pt>
                <c:pt idx="1027">
                  <c:v>809</c:v>
                </c:pt>
                <c:pt idx="1028">
                  <c:v>806</c:v>
                </c:pt>
                <c:pt idx="1029">
                  <c:v>759</c:v>
                </c:pt>
                <c:pt idx="1030">
                  <c:v>756</c:v>
                </c:pt>
                <c:pt idx="1031">
                  <c:v>708</c:v>
                </c:pt>
                <c:pt idx="1032">
                  <c:v>703</c:v>
                </c:pt>
                <c:pt idx="1033">
                  <c:v>688</c:v>
                </c:pt>
                <c:pt idx="1034">
                  <c:v>656</c:v>
                </c:pt>
                <c:pt idx="1035">
                  <c:v>655</c:v>
                </c:pt>
                <c:pt idx="1036">
                  <c:v>653</c:v>
                </c:pt>
                <c:pt idx="1037">
                  <c:v>654</c:v>
                </c:pt>
                <c:pt idx="1038">
                  <c:v>676</c:v>
                </c:pt>
                <c:pt idx="1039">
                  <c:v>593</c:v>
                </c:pt>
                <c:pt idx="1040">
                  <c:v>588</c:v>
                </c:pt>
                <c:pt idx="1041">
                  <c:v>626</c:v>
                </c:pt>
                <c:pt idx="1042">
                  <c:v>715</c:v>
                </c:pt>
                <c:pt idx="1043">
                  <c:v>715</c:v>
                </c:pt>
                <c:pt idx="1044">
                  <c:v>795</c:v>
                </c:pt>
                <c:pt idx="1045">
                  <c:v>809</c:v>
                </c:pt>
                <c:pt idx="1046">
                  <c:v>810</c:v>
                </c:pt>
                <c:pt idx="1047">
                  <c:v>810</c:v>
                </c:pt>
                <c:pt idx="1048">
                  <c:v>809</c:v>
                </c:pt>
                <c:pt idx="1049">
                  <c:v>810</c:v>
                </c:pt>
                <c:pt idx="1050">
                  <c:v>810</c:v>
                </c:pt>
                <c:pt idx="1051">
                  <c:v>810</c:v>
                </c:pt>
                <c:pt idx="1052">
                  <c:v>811</c:v>
                </c:pt>
                <c:pt idx="1053">
                  <c:v>810</c:v>
                </c:pt>
                <c:pt idx="1054">
                  <c:v>783</c:v>
                </c:pt>
                <c:pt idx="1055">
                  <c:v>798</c:v>
                </c:pt>
                <c:pt idx="1056">
                  <c:v>697</c:v>
                </c:pt>
                <c:pt idx="1057">
                  <c:v>648</c:v>
                </c:pt>
                <c:pt idx="1058">
                  <c:v>647</c:v>
                </c:pt>
                <c:pt idx="1059">
                  <c:v>646</c:v>
                </c:pt>
                <c:pt idx="1060">
                  <c:v>647</c:v>
                </c:pt>
                <c:pt idx="1061">
                  <c:v>646</c:v>
                </c:pt>
                <c:pt idx="1062">
                  <c:v>617</c:v>
                </c:pt>
                <c:pt idx="1063">
                  <c:v>616</c:v>
                </c:pt>
                <c:pt idx="1064">
                  <c:v>615</c:v>
                </c:pt>
                <c:pt idx="1065">
                  <c:v>615</c:v>
                </c:pt>
                <c:pt idx="1066">
                  <c:v>616</c:v>
                </c:pt>
                <c:pt idx="1067">
                  <c:v>654</c:v>
                </c:pt>
                <c:pt idx="1068">
                  <c:v>750</c:v>
                </c:pt>
                <c:pt idx="1069">
                  <c:v>799</c:v>
                </c:pt>
                <c:pt idx="1070">
                  <c:v>801</c:v>
                </c:pt>
                <c:pt idx="1071">
                  <c:v>800</c:v>
                </c:pt>
                <c:pt idx="1072">
                  <c:v>800</c:v>
                </c:pt>
                <c:pt idx="1073">
                  <c:v>801</c:v>
                </c:pt>
                <c:pt idx="1074">
                  <c:v>801</c:v>
                </c:pt>
                <c:pt idx="1075">
                  <c:v>800</c:v>
                </c:pt>
                <c:pt idx="1076">
                  <c:v>794</c:v>
                </c:pt>
                <c:pt idx="1077">
                  <c:v>733</c:v>
                </c:pt>
                <c:pt idx="1078">
                  <c:v>681</c:v>
                </c:pt>
                <c:pt idx="1079">
                  <c:v>749</c:v>
                </c:pt>
                <c:pt idx="1080">
                  <c:v>771</c:v>
                </c:pt>
                <c:pt idx="1081">
                  <c:v>711</c:v>
                </c:pt>
                <c:pt idx="1082">
                  <c:v>650</c:v>
                </c:pt>
                <c:pt idx="1083">
                  <c:v>650</c:v>
                </c:pt>
                <c:pt idx="1084">
                  <c:v>650</c:v>
                </c:pt>
                <c:pt idx="1085">
                  <c:v>648</c:v>
                </c:pt>
                <c:pt idx="1086">
                  <c:v>650</c:v>
                </c:pt>
                <c:pt idx="1087">
                  <c:v>649</c:v>
                </c:pt>
                <c:pt idx="1088">
                  <c:v>649</c:v>
                </c:pt>
                <c:pt idx="1089">
                  <c:v>649</c:v>
                </c:pt>
                <c:pt idx="1090">
                  <c:v>650</c:v>
                </c:pt>
                <c:pt idx="1091">
                  <c:v>681</c:v>
                </c:pt>
                <c:pt idx="1092">
                  <c:v>807</c:v>
                </c:pt>
                <c:pt idx="1093">
                  <c:v>810</c:v>
                </c:pt>
                <c:pt idx="1094">
                  <c:v>810</c:v>
                </c:pt>
                <c:pt idx="1095">
                  <c:v>810</c:v>
                </c:pt>
                <c:pt idx="1096">
                  <c:v>810</c:v>
                </c:pt>
                <c:pt idx="1097">
                  <c:v>810</c:v>
                </c:pt>
                <c:pt idx="1098">
                  <c:v>809</c:v>
                </c:pt>
                <c:pt idx="1099">
                  <c:v>809</c:v>
                </c:pt>
                <c:pt idx="1100">
                  <c:v>810</c:v>
                </c:pt>
                <c:pt idx="1101">
                  <c:v>810</c:v>
                </c:pt>
                <c:pt idx="1102">
                  <c:v>810</c:v>
                </c:pt>
                <c:pt idx="1103">
                  <c:v>810</c:v>
                </c:pt>
                <c:pt idx="1104">
                  <c:v>798</c:v>
                </c:pt>
                <c:pt idx="1105">
                  <c:v>710</c:v>
                </c:pt>
                <c:pt idx="1106">
                  <c:v>709</c:v>
                </c:pt>
                <c:pt idx="1107">
                  <c:v>710</c:v>
                </c:pt>
                <c:pt idx="1108">
                  <c:v>710</c:v>
                </c:pt>
                <c:pt idx="1109">
                  <c:v>704</c:v>
                </c:pt>
                <c:pt idx="1110">
                  <c:v>558</c:v>
                </c:pt>
                <c:pt idx="1111">
                  <c:v>625</c:v>
                </c:pt>
                <c:pt idx="1112">
                  <c:v>640</c:v>
                </c:pt>
                <c:pt idx="1113">
                  <c:v>681</c:v>
                </c:pt>
                <c:pt idx="1114">
                  <c:v>713</c:v>
                </c:pt>
                <c:pt idx="1115">
                  <c:v>755</c:v>
                </c:pt>
                <c:pt idx="1116">
                  <c:v>809</c:v>
                </c:pt>
                <c:pt idx="1117">
                  <c:v>810</c:v>
                </c:pt>
                <c:pt idx="1118">
                  <c:v>806</c:v>
                </c:pt>
                <c:pt idx="1119">
                  <c:v>798</c:v>
                </c:pt>
                <c:pt idx="1120">
                  <c:v>797</c:v>
                </c:pt>
                <c:pt idx="1121">
                  <c:v>797</c:v>
                </c:pt>
                <c:pt idx="1122">
                  <c:v>797</c:v>
                </c:pt>
                <c:pt idx="1123">
                  <c:v>797</c:v>
                </c:pt>
                <c:pt idx="1124">
                  <c:v>797</c:v>
                </c:pt>
                <c:pt idx="1125">
                  <c:v>797</c:v>
                </c:pt>
                <c:pt idx="1126">
                  <c:v>799</c:v>
                </c:pt>
                <c:pt idx="1127">
                  <c:v>807</c:v>
                </c:pt>
                <c:pt idx="1128">
                  <c:v>807</c:v>
                </c:pt>
                <c:pt idx="1129">
                  <c:v>775</c:v>
                </c:pt>
                <c:pt idx="1130">
                  <c:v>757</c:v>
                </c:pt>
                <c:pt idx="1131">
                  <c:v>756</c:v>
                </c:pt>
                <c:pt idx="1132">
                  <c:v>756</c:v>
                </c:pt>
                <c:pt idx="1133">
                  <c:v>775</c:v>
                </c:pt>
                <c:pt idx="1134">
                  <c:v>748</c:v>
                </c:pt>
                <c:pt idx="1135">
                  <c:v>748</c:v>
                </c:pt>
                <c:pt idx="1136">
                  <c:v>748</c:v>
                </c:pt>
                <c:pt idx="1137">
                  <c:v>748</c:v>
                </c:pt>
                <c:pt idx="1138">
                  <c:v>748</c:v>
                </c:pt>
                <c:pt idx="1139">
                  <c:v>754</c:v>
                </c:pt>
                <c:pt idx="1140">
                  <c:v>807</c:v>
                </c:pt>
                <c:pt idx="1141">
                  <c:v>808</c:v>
                </c:pt>
                <c:pt idx="1142">
                  <c:v>807</c:v>
                </c:pt>
                <c:pt idx="1143">
                  <c:v>790</c:v>
                </c:pt>
                <c:pt idx="1144">
                  <c:v>787</c:v>
                </c:pt>
                <c:pt idx="1145">
                  <c:v>787</c:v>
                </c:pt>
                <c:pt idx="1146">
                  <c:v>788</c:v>
                </c:pt>
                <c:pt idx="1147">
                  <c:v>787</c:v>
                </c:pt>
                <c:pt idx="1148">
                  <c:v>801</c:v>
                </c:pt>
                <c:pt idx="1149">
                  <c:v>809</c:v>
                </c:pt>
                <c:pt idx="1150">
                  <c:v>809</c:v>
                </c:pt>
                <c:pt idx="1151">
                  <c:v>810</c:v>
                </c:pt>
                <c:pt idx="1152">
                  <c:v>806</c:v>
                </c:pt>
                <c:pt idx="1153">
                  <c:v>742</c:v>
                </c:pt>
                <c:pt idx="1154">
                  <c:v>670</c:v>
                </c:pt>
                <c:pt idx="1155">
                  <c:v>633</c:v>
                </c:pt>
                <c:pt idx="1156">
                  <c:v>629</c:v>
                </c:pt>
                <c:pt idx="1157">
                  <c:v>659</c:v>
                </c:pt>
                <c:pt idx="1158">
                  <c:v>707</c:v>
                </c:pt>
                <c:pt idx="1159">
                  <c:v>706</c:v>
                </c:pt>
                <c:pt idx="1160">
                  <c:v>688</c:v>
                </c:pt>
                <c:pt idx="1161">
                  <c:v>643</c:v>
                </c:pt>
                <c:pt idx="1162">
                  <c:v>631</c:v>
                </c:pt>
                <c:pt idx="1163">
                  <c:v>639</c:v>
                </c:pt>
                <c:pt idx="1164">
                  <c:v>739</c:v>
                </c:pt>
                <c:pt idx="1165">
                  <c:v>742</c:v>
                </c:pt>
                <c:pt idx="1166">
                  <c:v>742</c:v>
                </c:pt>
                <c:pt idx="1167">
                  <c:v>744</c:v>
                </c:pt>
                <c:pt idx="1168">
                  <c:v>792</c:v>
                </c:pt>
                <c:pt idx="1169">
                  <c:v>735</c:v>
                </c:pt>
                <c:pt idx="1170">
                  <c:v>717</c:v>
                </c:pt>
                <c:pt idx="1171">
                  <c:v>718</c:v>
                </c:pt>
                <c:pt idx="1172">
                  <c:v>718</c:v>
                </c:pt>
                <c:pt idx="1173">
                  <c:v>718</c:v>
                </c:pt>
                <c:pt idx="1174">
                  <c:v>720</c:v>
                </c:pt>
                <c:pt idx="1175">
                  <c:v>720</c:v>
                </c:pt>
                <c:pt idx="1176">
                  <c:v>697</c:v>
                </c:pt>
                <c:pt idx="1177">
                  <c:v>687</c:v>
                </c:pt>
                <c:pt idx="1178">
                  <c:v>573</c:v>
                </c:pt>
                <c:pt idx="1179">
                  <c:v>546</c:v>
                </c:pt>
                <c:pt idx="1180">
                  <c:v>547</c:v>
                </c:pt>
                <c:pt idx="1181">
                  <c:v>548</c:v>
                </c:pt>
                <c:pt idx="1182">
                  <c:v>548</c:v>
                </c:pt>
                <c:pt idx="1183">
                  <c:v>547</c:v>
                </c:pt>
                <c:pt idx="1184">
                  <c:v>547</c:v>
                </c:pt>
                <c:pt idx="1185">
                  <c:v>606</c:v>
                </c:pt>
                <c:pt idx="1186">
                  <c:v>704</c:v>
                </c:pt>
                <c:pt idx="1187">
                  <c:v>727</c:v>
                </c:pt>
                <c:pt idx="1188">
                  <c:v>790</c:v>
                </c:pt>
                <c:pt idx="1189">
                  <c:v>808</c:v>
                </c:pt>
                <c:pt idx="1190">
                  <c:v>809</c:v>
                </c:pt>
                <c:pt idx="1191">
                  <c:v>809</c:v>
                </c:pt>
                <c:pt idx="1192">
                  <c:v>807</c:v>
                </c:pt>
                <c:pt idx="1193">
                  <c:v>804</c:v>
                </c:pt>
                <c:pt idx="1194">
                  <c:v>799</c:v>
                </c:pt>
                <c:pt idx="1195">
                  <c:v>795</c:v>
                </c:pt>
                <c:pt idx="1196">
                  <c:v>773</c:v>
                </c:pt>
                <c:pt idx="1197">
                  <c:v>770</c:v>
                </c:pt>
                <c:pt idx="1198">
                  <c:v>725</c:v>
                </c:pt>
                <c:pt idx="1199">
                  <c:v>664</c:v>
                </c:pt>
                <c:pt idx="1200">
                  <c:v>548</c:v>
                </c:pt>
                <c:pt idx="1201">
                  <c:v>548</c:v>
                </c:pt>
                <c:pt idx="1202">
                  <c:v>548</c:v>
                </c:pt>
                <c:pt idx="1203">
                  <c:v>548</c:v>
                </c:pt>
                <c:pt idx="1204">
                  <c:v>548</c:v>
                </c:pt>
                <c:pt idx="1205">
                  <c:v>548</c:v>
                </c:pt>
                <c:pt idx="1206">
                  <c:v>547</c:v>
                </c:pt>
                <c:pt idx="1207">
                  <c:v>548</c:v>
                </c:pt>
                <c:pt idx="1208">
                  <c:v>547</c:v>
                </c:pt>
                <c:pt idx="1209">
                  <c:v>553</c:v>
                </c:pt>
                <c:pt idx="1210">
                  <c:v>631</c:v>
                </c:pt>
                <c:pt idx="1211">
                  <c:v>695</c:v>
                </c:pt>
                <c:pt idx="1212">
                  <c:v>729</c:v>
                </c:pt>
                <c:pt idx="1213">
                  <c:v>777</c:v>
                </c:pt>
                <c:pt idx="1214">
                  <c:v>787</c:v>
                </c:pt>
                <c:pt idx="1215">
                  <c:v>787</c:v>
                </c:pt>
                <c:pt idx="1216">
                  <c:v>798</c:v>
                </c:pt>
                <c:pt idx="1217">
                  <c:v>808</c:v>
                </c:pt>
                <c:pt idx="1218">
                  <c:v>808</c:v>
                </c:pt>
                <c:pt idx="1219">
                  <c:v>809</c:v>
                </c:pt>
                <c:pt idx="1220">
                  <c:v>809</c:v>
                </c:pt>
                <c:pt idx="1221">
                  <c:v>787</c:v>
                </c:pt>
                <c:pt idx="1222">
                  <c:v>738</c:v>
                </c:pt>
                <c:pt idx="1223">
                  <c:v>719</c:v>
                </c:pt>
                <c:pt idx="1224">
                  <c:v>715</c:v>
                </c:pt>
                <c:pt idx="1225">
                  <c:v>713</c:v>
                </c:pt>
                <c:pt idx="1226">
                  <c:v>655</c:v>
                </c:pt>
                <c:pt idx="1227">
                  <c:v>653</c:v>
                </c:pt>
                <c:pt idx="1228">
                  <c:v>653</c:v>
                </c:pt>
                <c:pt idx="1229">
                  <c:v>658</c:v>
                </c:pt>
                <c:pt idx="1230">
                  <c:v>740</c:v>
                </c:pt>
                <c:pt idx="1231">
                  <c:v>713</c:v>
                </c:pt>
                <c:pt idx="1232">
                  <c:v>737</c:v>
                </c:pt>
                <c:pt idx="1233">
                  <c:v>723</c:v>
                </c:pt>
                <c:pt idx="1234">
                  <c:v>756</c:v>
                </c:pt>
                <c:pt idx="1235">
                  <c:v>763</c:v>
                </c:pt>
                <c:pt idx="1236">
                  <c:v>792</c:v>
                </c:pt>
                <c:pt idx="1237">
                  <c:v>792</c:v>
                </c:pt>
                <c:pt idx="1238">
                  <c:v>792</c:v>
                </c:pt>
                <c:pt idx="1239">
                  <c:v>792</c:v>
                </c:pt>
                <c:pt idx="1240">
                  <c:v>792</c:v>
                </c:pt>
                <c:pt idx="1241">
                  <c:v>788</c:v>
                </c:pt>
                <c:pt idx="1242">
                  <c:v>763</c:v>
                </c:pt>
                <c:pt idx="1243">
                  <c:v>731</c:v>
                </c:pt>
                <c:pt idx="1244">
                  <c:v>699</c:v>
                </c:pt>
                <c:pt idx="1245">
                  <c:v>697</c:v>
                </c:pt>
                <c:pt idx="1246">
                  <c:v>677</c:v>
                </c:pt>
                <c:pt idx="1247">
                  <c:v>658</c:v>
                </c:pt>
                <c:pt idx="1248">
                  <c:v>635</c:v>
                </c:pt>
                <c:pt idx="1249">
                  <c:v>605</c:v>
                </c:pt>
                <c:pt idx="1250">
                  <c:v>605</c:v>
                </c:pt>
                <c:pt idx="1251">
                  <c:v>607</c:v>
                </c:pt>
                <c:pt idx="1252">
                  <c:v>606</c:v>
                </c:pt>
                <c:pt idx="1253">
                  <c:v>602</c:v>
                </c:pt>
                <c:pt idx="1254">
                  <c:v>594</c:v>
                </c:pt>
                <c:pt idx="1255">
                  <c:v>594</c:v>
                </c:pt>
                <c:pt idx="1256">
                  <c:v>641</c:v>
                </c:pt>
                <c:pt idx="1257">
                  <c:v>673</c:v>
                </c:pt>
                <c:pt idx="1258">
                  <c:v>721</c:v>
                </c:pt>
                <c:pt idx="1259">
                  <c:v>759</c:v>
                </c:pt>
                <c:pt idx="1260">
                  <c:v>776</c:v>
                </c:pt>
                <c:pt idx="1261">
                  <c:v>808</c:v>
                </c:pt>
                <c:pt idx="1262">
                  <c:v>808</c:v>
                </c:pt>
                <c:pt idx="1263">
                  <c:v>808</c:v>
                </c:pt>
                <c:pt idx="1264">
                  <c:v>808</c:v>
                </c:pt>
                <c:pt idx="1265">
                  <c:v>808</c:v>
                </c:pt>
                <c:pt idx="1266">
                  <c:v>801</c:v>
                </c:pt>
                <c:pt idx="1267">
                  <c:v>788</c:v>
                </c:pt>
                <c:pt idx="1268">
                  <c:v>789</c:v>
                </c:pt>
                <c:pt idx="1269">
                  <c:v>786</c:v>
                </c:pt>
                <c:pt idx="1270">
                  <c:v>759</c:v>
                </c:pt>
                <c:pt idx="1271">
                  <c:v>756</c:v>
                </c:pt>
                <c:pt idx="1272">
                  <c:v>748</c:v>
                </c:pt>
                <c:pt idx="1273">
                  <c:v>678</c:v>
                </c:pt>
                <c:pt idx="1274">
                  <c:v>637</c:v>
                </c:pt>
                <c:pt idx="1275">
                  <c:v>590</c:v>
                </c:pt>
                <c:pt idx="1276">
                  <c:v>584</c:v>
                </c:pt>
                <c:pt idx="1277">
                  <c:v>583</c:v>
                </c:pt>
                <c:pt idx="1278">
                  <c:v>549</c:v>
                </c:pt>
                <c:pt idx="1279">
                  <c:v>550</c:v>
                </c:pt>
                <c:pt idx="1280">
                  <c:v>554</c:v>
                </c:pt>
                <c:pt idx="1281">
                  <c:v>586</c:v>
                </c:pt>
                <c:pt idx="1282">
                  <c:v>668</c:v>
                </c:pt>
                <c:pt idx="1283">
                  <c:v>705</c:v>
                </c:pt>
                <c:pt idx="1284">
                  <c:v>782</c:v>
                </c:pt>
                <c:pt idx="1285">
                  <c:v>783</c:v>
                </c:pt>
                <c:pt idx="1286">
                  <c:v>790</c:v>
                </c:pt>
                <c:pt idx="1287">
                  <c:v>807</c:v>
                </c:pt>
                <c:pt idx="1288">
                  <c:v>807</c:v>
                </c:pt>
                <c:pt idx="1289">
                  <c:v>797</c:v>
                </c:pt>
                <c:pt idx="1290">
                  <c:v>787</c:v>
                </c:pt>
                <c:pt idx="1291">
                  <c:v>798</c:v>
                </c:pt>
                <c:pt idx="1292">
                  <c:v>807</c:v>
                </c:pt>
                <c:pt idx="1293">
                  <c:v>799</c:v>
                </c:pt>
                <c:pt idx="1294">
                  <c:v>732</c:v>
                </c:pt>
                <c:pt idx="1295">
                  <c:v>732</c:v>
                </c:pt>
                <c:pt idx="1296">
                  <c:v>731</c:v>
                </c:pt>
                <c:pt idx="1297">
                  <c:v>732</c:v>
                </c:pt>
                <c:pt idx="1298">
                  <c:v>683</c:v>
                </c:pt>
                <c:pt idx="1299">
                  <c:v>679</c:v>
                </c:pt>
                <c:pt idx="1300">
                  <c:v>677</c:v>
                </c:pt>
                <c:pt idx="1301">
                  <c:v>611</c:v>
                </c:pt>
                <c:pt idx="1302">
                  <c:v>608</c:v>
                </c:pt>
                <c:pt idx="1303">
                  <c:v>643</c:v>
                </c:pt>
                <c:pt idx="1304">
                  <c:v>682</c:v>
                </c:pt>
                <c:pt idx="1305">
                  <c:v>699</c:v>
                </c:pt>
                <c:pt idx="1306">
                  <c:v>699</c:v>
                </c:pt>
                <c:pt idx="1307">
                  <c:v>702</c:v>
                </c:pt>
                <c:pt idx="1308">
                  <c:v>774</c:v>
                </c:pt>
                <c:pt idx="1309">
                  <c:v>790</c:v>
                </c:pt>
                <c:pt idx="1310">
                  <c:v>807</c:v>
                </c:pt>
                <c:pt idx="1311">
                  <c:v>808</c:v>
                </c:pt>
                <c:pt idx="1312">
                  <c:v>808</c:v>
                </c:pt>
                <c:pt idx="1313">
                  <c:v>807</c:v>
                </c:pt>
                <c:pt idx="1314">
                  <c:v>788</c:v>
                </c:pt>
                <c:pt idx="1315">
                  <c:v>791</c:v>
                </c:pt>
                <c:pt idx="1316">
                  <c:v>806</c:v>
                </c:pt>
                <c:pt idx="1317">
                  <c:v>796</c:v>
                </c:pt>
                <c:pt idx="1318">
                  <c:v>731</c:v>
                </c:pt>
                <c:pt idx="1319">
                  <c:v>742</c:v>
                </c:pt>
                <c:pt idx="1320">
                  <c:v>741</c:v>
                </c:pt>
                <c:pt idx="1321">
                  <c:v>654</c:v>
                </c:pt>
                <c:pt idx="1322">
                  <c:v>639</c:v>
                </c:pt>
                <c:pt idx="1323">
                  <c:v>640</c:v>
                </c:pt>
                <c:pt idx="1324">
                  <c:v>640</c:v>
                </c:pt>
                <c:pt idx="1325">
                  <c:v>638</c:v>
                </c:pt>
                <c:pt idx="1326">
                  <c:v>639</c:v>
                </c:pt>
                <c:pt idx="1327">
                  <c:v>638</c:v>
                </c:pt>
                <c:pt idx="1328">
                  <c:v>640</c:v>
                </c:pt>
                <c:pt idx="1329">
                  <c:v>639</c:v>
                </c:pt>
                <c:pt idx="1330">
                  <c:v>710</c:v>
                </c:pt>
                <c:pt idx="1331">
                  <c:v>754</c:v>
                </c:pt>
                <c:pt idx="1332">
                  <c:v>799</c:v>
                </c:pt>
                <c:pt idx="1333">
                  <c:v>751</c:v>
                </c:pt>
                <c:pt idx="1334">
                  <c:v>750</c:v>
                </c:pt>
                <c:pt idx="1335">
                  <c:v>750</c:v>
                </c:pt>
                <c:pt idx="1336">
                  <c:v>750</c:v>
                </c:pt>
                <c:pt idx="1337">
                  <c:v>750</c:v>
                </c:pt>
                <c:pt idx="1338">
                  <c:v>750</c:v>
                </c:pt>
                <c:pt idx="1339">
                  <c:v>751</c:v>
                </c:pt>
                <c:pt idx="1340">
                  <c:v>788</c:v>
                </c:pt>
                <c:pt idx="1341">
                  <c:v>808</c:v>
                </c:pt>
                <c:pt idx="1342">
                  <c:v>742</c:v>
                </c:pt>
                <c:pt idx="1343">
                  <c:v>794</c:v>
                </c:pt>
                <c:pt idx="1344">
                  <c:v>807</c:v>
                </c:pt>
                <c:pt idx="1345">
                  <c:v>806</c:v>
                </c:pt>
                <c:pt idx="1346">
                  <c:v>806</c:v>
                </c:pt>
                <c:pt idx="1347">
                  <c:v>716</c:v>
                </c:pt>
                <c:pt idx="1348">
                  <c:v>709</c:v>
                </c:pt>
                <c:pt idx="1349">
                  <c:v>785</c:v>
                </c:pt>
                <c:pt idx="1350">
                  <c:v>717</c:v>
                </c:pt>
                <c:pt idx="1351">
                  <c:v>716</c:v>
                </c:pt>
                <c:pt idx="1352">
                  <c:v>731</c:v>
                </c:pt>
                <c:pt idx="1353">
                  <c:v>751</c:v>
                </c:pt>
                <c:pt idx="1354">
                  <c:v>752</c:v>
                </c:pt>
                <c:pt idx="1355">
                  <c:v>751</c:v>
                </c:pt>
                <c:pt idx="1356">
                  <c:v>800</c:v>
                </c:pt>
                <c:pt idx="1357">
                  <c:v>809</c:v>
                </c:pt>
                <c:pt idx="1358">
                  <c:v>807</c:v>
                </c:pt>
                <c:pt idx="1359">
                  <c:v>808</c:v>
                </c:pt>
                <c:pt idx="1360">
                  <c:v>807</c:v>
                </c:pt>
                <c:pt idx="1361">
                  <c:v>787</c:v>
                </c:pt>
                <c:pt idx="1362">
                  <c:v>788</c:v>
                </c:pt>
                <c:pt idx="1363">
                  <c:v>787</c:v>
                </c:pt>
                <c:pt idx="1364">
                  <c:v>796</c:v>
                </c:pt>
                <c:pt idx="1365">
                  <c:v>808</c:v>
                </c:pt>
                <c:pt idx="1366">
                  <c:v>808</c:v>
                </c:pt>
                <c:pt idx="1367">
                  <c:v>807</c:v>
                </c:pt>
                <c:pt idx="1368">
                  <c:v>806</c:v>
                </c:pt>
                <c:pt idx="1369">
                  <c:v>782</c:v>
                </c:pt>
                <c:pt idx="1370">
                  <c:v>782</c:v>
                </c:pt>
                <c:pt idx="1371">
                  <c:v>783</c:v>
                </c:pt>
                <c:pt idx="1372">
                  <c:v>783</c:v>
                </c:pt>
                <c:pt idx="1373">
                  <c:v>783</c:v>
                </c:pt>
                <c:pt idx="1374">
                  <c:v>705</c:v>
                </c:pt>
                <c:pt idx="1375">
                  <c:v>698</c:v>
                </c:pt>
                <c:pt idx="1376">
                  <c:v>696</c:v>
                </c:pt>
                <c:pt idx="1377">
                  <c:v>697</c:v>
                </c:pt>
                <c:pt idx="1378">
                  <c:v>697</c:v>
                </c:pt>
                <c:pt idx="1379">
                  <c:v>702</c:v>
                </c:pt>
                <c:pt idx="1380">
                  <c:v>802</c:v>
                </c:pt>
                <c:pt idx="1381">
                  <c:v>810</c:v>
                </c:pt>
                <c:pt idx="1382">
                  <c:v>810</c:v>
                </c:pt>
                <c:pt idx="1383">
                  <c:v>810</c:v>
                </c:pt>
                <c:pt idx="1384">
                  <c:v>790</c:v>
                </c:pt>
                <c:pt idx="1385">
                  <c:v>809</c:v>
                </c:pt>
                <c:pt idx="1386">
                  <c:v>810</c:v>
                </c:pt>
                <c:pt idx="1387">
                  <c:v>810</c:v>
                </c:pt>
                <c:pt idx="1388">
                  <c:v>810</c:v>
                </c:pt>
                <c:pt idx="1389">
                  <c:v>809</c:v>
                </c:pt>
                <c:pt idx="1390">
                  <c:v>811</c:v>
                </c:pt>
                <c:pt idx="1391">
                  <c:v>809</c:v>
                </c:pt>
                <c:pt idx="1392">
                  <c:v>784</c:v>
                </c:pt>
                <c:pt idx="1393">
                  <c:v>778</c:v>
                </c:pt>
                <c:pt idx="1394">
                  <c:v>690</c:v>
                </c:pt>
                <c:pt idx="1395">
                  <c:v>636</c:v>
                </c:pt>
                <c:pt idx="1396">
                  <c:v>629</c:v>
                </c:pt>
                <c:pt idx="1397">
                  <c:v>623</c:v>
                </c:pt>
                <c:pt idx="1398">
                  <c:v>561</c:v>
                </c:pt>
                <c:pt idx="1399">
                  <c:v>553</c:v>
                </c:pt>
                <c:pt idx="1400">
                  <c:v>549</c:v>
                </c:pt>
                <c:pt idx="1401">
                  <c:v>596</c:v>
                </c:pt>
                <c:pt idx="1402">
                  <c:v>641</c:v>
                </c:pt>
                <c:pt idx="1403">
                  <c:v>660</c:v>
                </c:pt>
                <c:pt idx="1404">
                  <c:v>731</c:v>
                </c:pt>
                <c:pt idx="1405">
                  <c:v>755</c:v>
                </c:pt>
                <c:pt idx="1406">
                  <c:v>761</c:v>
                </c:pt>
                <c:pt idx="1407">
                  <c:v>790</c:v>
                </c:pt>
                <c:pt idx="1408">
                  <c:v>775</c:v>
                </c:pt>
                <c:pt idx="1409">
                  <c:v>776</c:v>
                </c:pt>
                <c:pt idx="1410">
                  <c:v>766</c:v>
                </c:pt>
                <c:pt idx="1411">
                  <c:v>751</c:v>
                </c:pt>
                <c:pt idx="1412">
                  <c:v>751</c:v>
                </c:pt>
                <c:pt idx="1413">
                  <c:v>699</c:v>
                </c:pt>
                <c:pt idx="1414">
                  <c:v>660</c:v>
                </c:pt>
                <c:pt idx="1415">
                  <c:v>632</c:v>
                </c:pt>
                <c:pt idx="1416">
                  <c:v>616</c:v>
                </c:pt>
                <c:pt idx="1417">
                  <c:v>616</c:v>
                </c:pt>
                <c:pt idx="1418">
                  <c:v>615</c:v>
                </c:pt>
                <c:pt idx="1419">
                  <c:v>615</c:v>
                </c:pt>
                <c:pt idx="1420">
                  <c:v>613</c:v>
                </c:pt>
                <c:pt idx="1421">
                  <c:v>612</c:v>
                </c:pt>
                <c:pt idx="1422">
                  <c:v>549</c:v>
                </c:pt>
                <c:pt idx="1423">
                  <c:v>545</c:v>
                </c:pt>
                <c:pt idx="1424">
                  <c:v>545</c:v>
                </c:pt>
                <c:pt idx="1425">
                  <c:v>573</c:v>
                </c:pt>
                <c:pt idx="1426">
                  <c:v>647</c:v>
                </c:pt>
                <c:pt idx="1427">
                  <c:v>681</c:v>
                </c:pt>
                <c:pt idx="1428">
                  <c:v>720</c:v>
                </c:pt>
                <c:pt idx="1429">
                  <c:v>766</c:v>
                </c:pt>
                <c:pt idx="1430">
                  <c:v>766</c:v>
                </c:pt>
                <c:pt idx="1431">
                  <c:v>767</c:v>
                </c:pt>
                <c:pt idx="1432">
                  <c:v>767</c:v>
                </c:pt>
                <c:pt idx="1433">
                  <c:v>792</c:v>
                </c:pt>
                <c:pt idx="1434">
                  <c:v>786</c:v>
                </c:pt>
                <c:pt idx="1435">
                  <c:v>785</c:v>
                </c:pt>
                <c:pt idx="1436">
                  <c:v>792</c:v>
                </c:pt>
                <c:pt idx="1437">
                  <c:v>784</c:v>
                </c:pt>
                <c:pt idx="1438">
                  <c:v>713</c:v>
                </c:pt>
                <c:pt idx="1439">
                  <c:v>712</c:v>
                </c:pt>
                <c:pt idx="1440">
                  <c:v>702</c:v>
                </c:pt>
                <c:pt idx="1441">
                  <c:v>688</c:v>
                </c:pt>
                <c:pt idx="1442">
                  <c:v>687</c:v>
                </c:pt>
                <c:pt idx="1443">
                  <c:v>672</c:v>
                </c:pt>
                <c:pt idx="1444">
                  <c:v>618</c:v>
                </c:pt>
                <c:pt idx="1445">
                  <c:v>600</c:v>
                </c:pt>
                <c:pt idx="1446">
                  <c:v>585</c:v>
                </c:pt>
                <c:pt idx="1447">
                  <c:v>585</c:v>
                </c:pt>
                <c:pt idx="1448">
                  <c:v>585</c:v>
                </c:pt>
                <c:pt idx="1449">
                  <c:v>585</c:v>
                </c:pt>
                <c:pt idx="1450">
                  <c:v>586</c:v>
                </c:pt>
                <c:pt idx="1451">
                  <c:v>621</c:v>
                </c:pt>
                <c:pt idx="1452">
                  <c:v>721</c:v>
                </c:pt>
                <c:pt idx="1453">
                  <c:v>729</c:v>
                </c:pt>
                <c:pt idx="1454">
                  <c:v>767</c:v>
                </c:pt>
                <c:pt idx="1455">
                  <c:v>783</c:v>
                </c:pt>
                <c:pt idx="1456">
                  <c:v>808</c:v>
                </c:pt>
                <c:pt idx="1457">
                  <c:v>808</c:v>
                </c:pt>
                <c:pt idx="1458">
                  <c:v>808</c:v>
                </c:pt>
                <c:pt idx="1459">
                  <c:v>801</c:v>
                </c:pt>
                <c:pt idx="1460">
                  <c:v>743</c:v>
                </c:pt>
                <c:pt idx="1461">
                  <c:v>706</c:v>
                </c:pt>
                <c:pt idx="1462">
                  <c:v>576</c:v>
                </c:pt>
                <c:pt idx="1463">
                  <c:v>549</c:v>
                </c:pt>
                <c:pt idx="1464">
                  <c:v>550</c:v>
                </c:pt>
                <c:pt idx="1465">
                  <c:v>549</c:v>
                </c:pt>
                <c:pt idx="1466">
                  <c:v>550</c:v>
                </c:pt>
                <c:pt idx="1467">
                  <c:v>550</c:v>
                </c:pt>
                <c:pt idx="1468">
                  <c:v>550</c:v>
                </c:pt>
                <c:pt idx="1469">
                  <c:v>550</c:v>
                </c:pt>
                <c:pt idx="1470">
                  <c:v>549</c:v>
                </c:pt>
                <c:pt idx="1471">
                  <c:v>550</c:v>
                </c:pt>
                <c:pt idx="1472">
                  <c:v>548</c:v>
                </c:pt>
                <c:pt idx="1473">
                  <c:v>546</c:v>
                </c:pt>
                <c:pt idx="1474">
                  <c:v>551</c:v>
                </c:pt>
                <c:pt idx="1475">
                  <c:v>592</c:v>
                </c:pt>
                <c:pt idx="1476">
                  <c:v>690</c:v>
                </c:pt>
                <c:pt idx="1477">
                  <c:v>717</c:v>
                </c:pt>
                <c:pt idx="1478">
                  <c:v>739</c:v>
                </c:pt>
                <c:pt idx="1479">
                  <c:v>772</c:v>
                </c:pt>
                <c:pt idx="1480">
                  <c:v>772</c:v>
                </c:pt>
                <c:pt idx="1481">
                  <c:v>771</c:v>
                </c:pt>
                <c:pt idx="1482">
                  <c:v>772</c:v>
                </c:pt>
                <c:pt idx="1483">
                  <c:v>772</c:v>
                </c:pt>
                <c:pt idx="1484">
                  <c:v>772</c:v>
                </c:pt>
                <c:pt idx="1485">
                  <c:v>723</c:v>
                </c:pt>
                <c:pt idx="1486">
                  <c:v>691</c:v>
                </c:pt>
                <c:pt idx="1487">
                  <c:v>689</c:v>
                </c:pt>
                <c:pt idx="1488">
                  <c:v>600</c:v>
                </c:pt>
                <c:pt idx="1489">
                  <c:v>586</c:v>
                </c:pt>
                <c:pt idx="1490">
                  <c:v>549</c:v>
                </c:pt>
                <c:pt idx="1491">
                  <c:v>549</c:v>
                </c:pt>
                <c:pt idx="1492">
                  <c:v>549</c:v>
                </c:pt>
                <c:pt idx="1493">
                  <c:v>550</c:v>
                </c:pt>
                <c:pt idx="1494">
                  <c:v>550</c:v>
                </c:pt>
                <c:pt idx="1495">
                  <c:v>556</c:v>
                </c:pt>
                <c:pt idx="1496">
                  <c:v>667</c:v>
                </c:pt>
                <c:pt idx="1497">
                  <c:v>701</c:v>
                </c:pt>
                <c:pt idx="1498">
                  <c:v>702</c:v>
                </c:pt>
                <c:pt idx="1499">
                  <c:v>701</c:v>
                </c:pt>
                <c:pt idx="1500">
                  <c:v>708</c:v>
                </c:pt>
                <c:pt idx="1501">
                  <c:v>752</c:v>
                </c:pt>
                <c:pt idx="1502">
                  <c:v>752</c:v>
                </c:pt>
                <c:pt idx="1503">
                  <c:v>752</c:v>
                </c:pt>
                <c:pt idx="1504">
                  <c:v>751</c:v>
                </c:pt>
                <c:pt idx="1505">
                  <c:v>752</c:v>
                </c:pt>
                <c:pt idx="1506">
                  <c:v>752</c:v>
                </c:pt>
                <c:pt idx="1507">
                  <c:v>752</c:v>
                </c:pt>
                <c:pt idx="1508">
                  <c:v>751</c:v>
                </c:pt>
                <c:pt idx="1509">
                  <c:v>751</c:v>
                </c:pt>
                <c:pt idx="1510">
                  <c:v>725</c:v>
                </c:pt>
                <c:pt idx="1511">
                  <c:v>610</c:v>
                </c:pt>
                <c:pt idx="1512">
                  <c:v>589</c:v>
                </c:pt>
                <c:pt idx="1513">
                  <c:v>582</c:v>
                </c:pt>
                <c:pt idx="1514">
                  <c:v>551</c:v>
                </c:pt>
                <c:pt idx="1515">
                  <c:v>549</c:v>
                </c:pt>
                <c:pt idx="1516">
                  <c:v>547</c:v>
                </c:pt>
                <c:pt idx="1517">
                  <c:v>555</c:v>
                </c:pt>
                <c:pt idx="1518">
                  <c:v>555</c:v>
                </c:pt>
                <c:pt idx="1519">
                  <c:v>617</c:v>
                </c:pt>
                <c:pt idx="1520">
                  <c:v>658</c:v>
                </c:pt>
                <c:pt idx="1521">
                  <c:v>679</c:v>
                </c:pt>
                <c:pt idx="1522">
                  <c:v>679</c:v>
                </c:pt>
                <c:pt idx="1523">
                  <c:v>684</c:v>
                </c:pt>
                <c:pt idx="1524">
                  <c:v>741</c:v>
                </c:pt>
                <c:pt idx="1525">
                  <c:v>793</c:v>
                </c:pt>
                <c:pt idx="1526">
                  <c:v>770</c:v>
                </c:pt>
                <c:pt idx="1527">
                  <c:v>725</c:v>
                </c:pt>
                <c:pt idx="1528">
                  <c:v>713</c:v>
                </c:pt>
                <c:pt idx="1529">
                  <c:v>754</c:v>
                </c:pt>
                <c:pt idx="1530">
                  <c:v>755</c:v>
                </c:pt>
                <c:pt idx="1531">
                  <c:v>755</c:v>
                </c:pt>
                <c:pt idx="1532">
                  <c:v>769</c:v>
                </c:pt>
                <c:pt idx="1533">
                  <c:v>761</c:v>
                </c:pt>
                <c:pt idx="1534">
                  <c:v>734</c:v>
                </c:pt>
                <c:pt idx="1535">
                  <c:v>636</c:v>
                </c:pt>
                <c:pt idx="1536">
                  <c:v>598</c:v>
                </c:pt>
                <c:pt idx="1537">
                  <c:v>593</c:v>
                </c:pt>
                <c:pt idx="1538">
                  <c:v>549</c:v>
                </c:pt>
                <c:pt idx="1539">
                  <c:v>551</c:v>
                </c:pt>
                <c:pt idx="1540">
                  <c:v>549</c:v>
                </c:pt>
                <c:pt idx="1541">
                  <c:v>551</c:v>
                </c:pt>
                <c:pt idx="1542">
                  <c:v>550</c:v>
                </c:pt>
                <c:pt idx="1543">
                  <c:v>593</c:v>
                </c:pt>
                <c:pt idx="1544">
                  <c:v>606</c:v>
                </c:pt>
                <c:pt idx="1545">
                  <c:v>697</c:v>
                </c:pt>
                <c:pt idx="1546">
                  <c:v>700</c:v>
                </c:pt>
                <c:pt idx="1547">
                  <c:v>701</c:v>
                </c:pt>
                <c:pt idx="1548">
                  <c:v>710</c:v>
                </c:pt>
                <c:pt idx="1549">
                  <c:v>785</c:v>
                </c:pt>
                <c:pt idx="1550">
                  <c:v>770</c:v>
                </c:pt>
                <c:pt idx="1551">
                  <c:v>785</c:v>
                </c:pt>
                <c:pt idx="1552">
                  <c:v>785</c:v>
                </c:pt>
                <c:pt idx="1553">
                  <c:v>786</c:v>
                </c:pt>
                <c:pt idx="1554">
                  <c:v>785</c:v>
                </c:pt>
                <c:pt idx="1555">
                  <c:v>785</c:v>
                </c:pt>
                <c:pt idx="1556">
                  <c:v>784</c:v>
                </c:pt>
                <c:pt idx="1557">
                  <c:v>784</c:v>
                </c:pt>
                <c:pt idx="1558">
                  <c:v>765</c:v>
                </c:pt>
                <c:pt idx="1559">
                  <c:v>720</c:v>
                </c:pt>
                <c:pt idx="1560">
                  <c:v>710</c:v>
                </c:pt>
                <c:pt idx="1561">
                  <c:v>668</c:v>
                </c:pt>
                <c:pt idx="1562">
                  <c:v>596</c:v>
                </c:pt>
                <c:pt idx="1563">
                  <c:v>588</c:v>
                </c:pt>
                <c:pt idx="1564">
                  <c:v>586</c:v>
                </c:pt>
                <c:pt idx="1565">
                  <c:v>654</c:v>
                </c:pt>
                <c:pt idx="1566">
                  <c:v>678</c:v>
                </c:pt>
                <c:pt idx="1567">
                  <c:v>683</c:v>
                </c:pt>
                <c:pt idx="1568">
                  <c:v>720</c:v>
                </c:pt>
                <c:pt idx="1569">
                  <c:v>714</c:v>
                </c:pt>
                <c:pt idx="1570">
                  <c:v>670</c:v>
                </c:pt>
                <c:pt idx="1571">
                  <c:v>674</c:v>
                </c:pt>
                <c:pt idx="1572">
                  <c:v>732</c:v>
                </c:pt>
                <c:pt idx="1573">
                  <c:v>724</c:v>
                </c:pt>
                <c:pt idx="1574">
                  <c:v>779</c:v>
                </c:pt>
                <c:pt idx="1575">
                  <c:v>765</c:v>
                </c:pt>
                <c:pt idx="1576">
                  <c:v>785</c:v>
                </c:pt>
                <c:pt idx="1577">
                  <c:v>785</c:v>
                </c:pt>
                <c:pt idx="1578">
                  <c:v>785</c:v>
                </c:pt>
                <c:pt idx="1579">
                  <c:v>785</c:v>
                </c:pt>
                <c:pt idx="1580">
                  <c:v>785</c:v>
                </c:pt>
                <c:pt idx="1581">
                  <c:v>784</c:v>
                </c:pt>
                <c:pt idx="1582">
                  <c:v>784</c:v>
                </c:pt>
                <c:pt idx="1583">
                  <c:v>785</c:v>
                </c:pt>
                <c:pt idx="1584">
                  <c:v>804</c:v>
                </c:pt>
                <c:pt idx="1585">
                  <c:v>811</c:v>
                </c:pt>
                <c:pt idx="1586">
                  <c:v>702</c:v>
                </c:pt>
                <c:pt idx="1587">
                  <c:v>679</c:v>
                </c:pt>
                <c:pt idx="1588">
                  <c:v>626</c:v>
                </c:pt>
                <c:pt idx="1589">
                  <c:v>622</c:v>
                </c:pt>
                <c:pt idx="1590">
                  <c:v>566</c:v>
                </c:pt>
                <c:pt idx="1591">
                  <c:v>576</c:v>
                </c:pt>
                <c:pt idx="1592">
                  <c:v>642</c:v>
                </c:pt>
                <c:pt idx="1593">
                  <c:v>672</c:v>
                </c:pt>
                <c:pt idx="1594">
                  <c:v>724</c:v>
                </c:pt>
                <c:pt idx="1595">
                  <c:v>738</c:v>
                </c:pt>
                <c:pt idx="1596">
                  <c:v>797</c:v>
                </c:pt>
                <c:pt idx="1597">
                  <c:v>781</c:v>
                </c:pt>
                <c:pt idx="1598">
                  <c:v>780</c:v>
                </c:pt>
                <c:pt idx="1599">
                  <c:v>782</c:v>
                </c:pt>
                <c:pt idx="1600">
                  <c:v>782</c:v>
                </c:pt>
                <c:pt idx="1601">
                  <c:v>792</c:v>
                </c:pt>
                <c:pt idx="1602">
                  <c:v>794</c:v>
                </c:pt>
                <c:pt idx="1603">
                  <c:v>793</c:v>
                </c:pt>
                <c:pt idx="1604">
                  <c:v>793</c:v>
                </c:pt>
                <c:pt idx="1605">
                  <c:v>794</c:v>
                </c:pt>
                <c:pt idx="1606">
                  <c:v>793</c:v>
                </c:pt>
                <c:pt idx="1607">
                  <c:v>731</c:v>
                </c:pt>
                <c:pt idx="1608">
                  <c:v>708</c:v>
                </c:pt>
                <c:pt idx="1609">
                  <c:v>709</c:v>
                </c:pt>
                <c:pt idx="1610">
                  <c:v>706</c:v>
                </c:pt>
                <c:pt idx="1611">
                  <c:v>652</c:v>
                </c:pt>
                <c:pt idx="1612">
                  <c:v>649</c:v>
                </c:pt>
                <c:pt idx="1613">
                  <c:v>646</c:v>
                </c:pt>
                <c:pt idx="1614">
                  <c:v>596</c:v>
                </c:pt>
                <c:pt idx="1615">
                  <c:v>597</c:v>
                </c:pt>
                <c:pt idx="1616">
                  <c:v>597</c:v>
                </c:pt>
                <c:pt idx="1617">
                  <c:v>602</c:v>
                </c:pt>
                <c:pt idx="1618">
                  <c:v>766</c:v>
                </c:pt>
                <c:pt idx="1619">
                  <c:v>802</c:v>
                </c:pt>
                <c:pt idx="1620">
                  <c:v>802</c:v>
                </c:pt>
                <c:pt idx="1621">
                  <c:v>802</c:v>
                </c:pt>
                <c:pt idx="1622">
                  <c:v>802</c:v>
                </c:pt>
                <c:pt idx="1623">
                  <c:v>802</c:v>
                </c:pt>
                <c:pt idx="1624">
                  <c:v>797</c:v>
                </c:pt>
                <c:pt idx="1625">
                  <c:v>792</c:v>
                </c:pt>
                <c:pt idx="1626">
                  <c:v>781</c:v>
                </c:pt>
                <c:pt idx="1627">
                  <c:v>783</c:v>
                </c:pt>
                <c:pt idx="1628">
                  <c:v>782</c:v>
                </c:pt>
                <c:pt idx="1629">
                  <c:v>780</c:v>
                </c:pt>
                <c:pt idx="1630">
                  <c:v>747</c:v>
                </c:pt>
                <c:pt idx="1631">
                  <c:v>683</c:v>
                </c:pt>
                <c:pt idx="1632">
                  <c:v>688</c:v>
                </c:pt>
                <c:pt idx="1633">
                  <c:v>685</c:v>
                </c:pt>
                <c:pt idx="1634">
                  <c:v>688</c:v>
                </c:pt>
                <c:pt idx="1635">
                  <c:v>678</c:v>
                </c:pt>
                <c:pt idx="1636">
                  <c:v>641</c:v>
                </c:pt>
                <c:pt idx="1637">
                  <c:v>635</c:v>
                </c:pt>
                <c:pt idx="1638">
                  <c:v>571</c:v>
                </c:pt>
                <c:pt idx="1639">
                  <c:v>572</c:v>
                </c:pt>
                <c:pt idx="1640">
                  <c:v>567</c:v>
                </c:pt>
                <c:pt idx="1641">
                  <c:v>551</c:v>
                </c:pt>
                <c:pt idx="1642">
                  <c:v>617</c:v>
                </c:pt>
                <c:pt idx="1643">
                  <c:v>728</c:v>
                </c:pt>
                <c:pt idx="1644">
                  <c:v>768</c:v>
                </c:pt>
                <c:pt idx="1645">
                  <c:v>778</c:v>
                </c:pt>
                <c:pt idx="1646">
                  <c:v>783</c:v>
                </c:pt>
                <c:pt idx="1647">
                  <c:v>780</c:v>
                </c:pt>
                <c:pt idx="1648">
                  <c:v>773</c:v>
                </c:pt>
                <c:pt idx="1649">
                  <c:v>773</c:v>
                </c:pt>
                <c:pt idx="1650">
                  <c:v>767</c:v>
                </c:pt>
                <c:pt idx="1651">
                  <c:v>738</c:v>
                </c:pt>
                <c:pt idx="1652">
                  <c:v>748</c:v>
                </c:pt>
                <c:pt idx="1653">
                  <c:v>764</c:v>
                </c:pt>
                <c:pt idx="1654">
                  <c:v>770</c:v>
                </c:pt>
                <c:pt idx="1655">
                  <c:v>701</c:v>
                </c:pt>
                <c:pt idx="1656">
                  <c:v>692</c:v>
                </c:pt>
                <c:pt idx="1657">
                  <c:v>591</c:v>
                </c:pt>
                <c:pt idx="1658">
                  <c:v>552</c:v>
                </c:pt>
                <c:pt idx="1659">
                  <c:v>552</c:v>
                </c:pt>
                <c:pt idx="1660">
                  <c:v>550</c:v>
                </c:pt>
                <c:pt idx="1661">
                  <c:v>612</c:v>
                </c:pt>
                <c:pt idx="1662">
                  <c:v>602</c:v>
                </c:pt>
                <c:pt idx="1663">
                  <c:v>601</c:v>
                </c:pt>
                <c:pt idx="1664">
                  <c:v>593</c:v>
                </c:pt>
                <c:pt idx="1665">
                  <c:v>616</c:v>
                </c:pt>
                <c:pt idx="1666">
                  <c:v>645</c:v>
                </c:pt>
                <c:pt idx="1667">
                  <c:v>675</c:v>
                </c:pt>
                <c:pt idx="1668">
                  <c:v>723</c:v>
                </c:pt>
                <c:pt idx="1669">
                  <c:v>759</c:v>
                </c:pt>
                <c:pt idx="1670">
                  <c:v>764</c:v>
                </c:pt>
                <c:pt idx="1671">
                  <c:v>765</c:v>
                </c:pt>
                <c:pt idx="1672">
                  <c:v>768</c:v>
                </c:pt>
                <c:pt idx="1673">
                  <c:v>773</c:v>
                </c:pt>
                <c:pt idx="1674">
                  <c:v>800</c:v>
                </c:pt>
                <c:pt idx="1675">
                  <c:v>801</c:v>
                </c:pt>
                <c:pt idx="1676">
                  <c:v>801</c:v>
                </c:pt>
                <c:pt idx="1677">
                  <c:v>793</c:v>
                </c:pt>
                <c:pt idx="1678">
                  <c:v>724</c:v>
                </c:pt>
                <c:pt idx="1679">
                  <c:v>564</c:v>
                </c:pt>
                <c:pt idx="1680">
                  <c:v>552</c:v>
                </c:pt>
                <c:pt idx="1681">
                  <c:v>551</c:v>
                </c:pt>
                <c:pt idx="1682">
                  <c:v>553</c:v>
                </c:pt>
                <c:pt idx="1683">
                  <c:v>552</c:v>
                </c:pt>
                <c:pt idx="1684">
                  <c:v>596</c:v>
                </c:pt>
                <c:pt idx="1685">
                  <c:v>656</c:v>
                </c:pt>
                <c:pt idx="1686">
                  <c:v>631</c:v>
                </c:pt>
                <c:pt idx="1687">
                  <c:v>632</c:v>
                </c:pt>
                <c:pt idx="1688">
                  <c:v>635</c:v>
                </c:pt>
                <c:pt idx="1689">
                  <c:v>664</c:v>
                </c:pt>
                <c:pt idx="1690">
                  <c:v>723</c:v>
                </c:pt>
                <c:pt idx="1691">
                  <c:v>724</c:v>
                </c:pt>
                <c:pt idx="1692">
                  <c:v>754</c:v>
                </c:pt>
                <c:pt idx="1693">
                  <c:v>757</c:v>
                </c:pt>
                <c:pt idx="1694">
                  <c:v>809</c:v>
                </c:pt>
                <c:pt idx="1695">
                  <c:v>812</c:v>
                </c:pt>
                <c:pt idx="1696">
                  <c:v>812</c:v>
                </c:pt>
                <c:pt idx="1697">
                  <c:v>812</c:v>
                </c:pt>
                <c:pt idx="1698">
                  <c:v>812</c:v>
                </c:pt>
                <c:pt idx="1699">
                  <c:v>813</c:v>
                </c:pt>
                <c:pt idx="1700">
                  <c:v>813</c:v>
                </c:pt>
                <c:pt idx="1701">
                  <c:v>810</c:v>
                </c:pt>
                <c:pt idx="1702">
                  <c:v>782</c:v>
                </c:pt>
                <c:pt idx="1703">
                  <c:v>736</c:v>
                </c:pt>
                <c:pt idx="1704">
                  <c:v>724</c:v>
                </c:pt>
                <c:pt idx="1705">
                  <c:v>656</c:v>
                </c:pt>
                <c:pt idx="1706">
                  <c:v>655</c:v>
                </c:pt>
                <c:pt idx="1707">
                  <c:v>655</c:v>
                </c:pt>
                <c:pt idx="1708">
                  <c:v>655</c:v>
                </c:pt>
                <c:pt idx="1709">
                  <c:v>655</c:v>
                </c:pt>
                <c:pt idx="1710">
                  <c:v>609</c:v>
                </c:pt>
                <c:pt idx="1711">
                  <c:v>600</c:v>
                </c:pt>
                <c:pt idx="1712">
                  <c:v>600</c:v>
                </c:pt>
                <c:pt idx="1713">
                  <c:v>605</c:v>
                </c:pt>
                <c:pt idx="1714">
                  <c:v>657</c:v>
                </c:pt>
                <c:pt idx="1715">
                  <c:v>696</c:v>
                </c:pt>
                <c:pt idx="1716">
                  <c:v>701</c:v>
                </c:pt>
                <c:pt idx="1717">
                  <c:v>703</c:v>
                </c:pt>
                <c:pt idx="1718">
                  <c:v>788</c:v>
                </c:pt>
                <c:pt idx="1719">
                  <c:v>810</c:v>
                </c:pt>
                <c:pt idx="1720">
                  <c:v>808</c:v>
                </c:pt>
                <c:pt idx="1721">
                  <c:v>790</c:v>
                </c:pt>
                <c:pt idx="1722">
                  <c:v>791</c:v>
                </c:pt>
                <c:pt idx="1723">
                  <c:v>794</c:v>
                </c:pt>
                <c:pt idx="1724">
                  <c:v>802</c:v>
                </c:pt>
                <c:pt idx="1725">
                  <c:v>807</c:v>
                </c:pt>
                <c:pt idx="1726">
                  <c:v>746</c:v>
                </c:pt>
                <c:pt idx="1727">
                  <c:v>721</c:v>
                </c:pt>
                <c:pt idx="1728">
                  <c:v>683</c:v>
                </c:pt>
                <c:pt idx="1729">
                  <c:v>645</c:v>
                </c:pt>
                <c:pt idx="1730">
                  <c:v>643</c:v>
                </c:pt>
                <c:pt idx="1731">
                  <c:v>645</c:v>
                </c:pt>
                <c:pt idx="1732">
                  <c:v>644</c:v>
                </c:pt>
                <c:pt idx="1733">
                  <c:v>644</c:v>
                </c:pt>
                <c:pt idx="1734">
                  <c:v>643</c:v>
                </c:pt>
                <c:pt idx="1735">
                  <c:v>642</c:v>
                </c:pt>
                <c:pt idx="1736">
                  <c:v>649</c:v>
                </c:pt>
                <c:pt idx="1737">
                  <c:v>688</c:v>
                </c:pt>
                <c:pt idx="1738">
                  <c:v>687</c:v>
                </c:pt>
                <c:pt idx="1739">
                  <c:v>696</c:v>
                </c:pt>
                <c:pt idx="1740">
                  <c:v>764</c:v>
                </c:pt>
                <c:pt idx="1741">
                  <c:v>811</c:v>
                </c:pt>
                <c:pt idx="1742">
                  <c:v>811</c:v>
                </c:pt>
                <c:pt idx="1743">
                  <c:v>811</c:v>
                </c:pt>
                <c:pt idx="1744">
                  <c:v>810</c:v>
                </c:pt>
                <c:pt idx="1745">
                  <c:v>810</c:v>
                </c:pt>
                <c:pt idx="1746">
                  <c:v>810</c:v>
                </c:pt>
                <c:pt idx="1747">
                  <c:v>810</c:v>
                </c:pt>
                <c:pt idx="1748">
                  <c:v>811</c:v>
                </c:pt>
                <c:pt idx="1749">
                  <c:v>811</c:v>
                </c:pt>
                <c:pt idx="1750">
                  <c:v>810</c:v>
                </c:pt>
                <c:pt idx="1751">
                  <c:v>810</c:v>
                </c:pt>
                <c:pt idx="1752">
                  <c:v>802</c:v>
                </c:pt>
                <c:pt idx="1753">
                  <c:v>773</c:v>
                </c:pt>
                <c:pt idx="1754">
                  <c:v>636</c:v>
                </c:pt>
                <c:pt idx="1755">
                  <c:v>570</c:v>
                </c:pt>
                <c:pt idx="1756">
                  <c:v>571</c:v>
                </c:pt>
                <c:pt idx="1757">
                  <c:v>570</c:v>
                </c:pt>
                <c:pt idx="1758">
                  <c:v>555</c:v>
                </c:pt>
                <c:pt idx="1759">
                  <c:v>550</c:v>
                </c:pt>
                <c:pt idx="1760">
                  <c:v>551</c:v>
                </c:pt>
                <c:pt idx="1761">
                  <c:v>572</c:v>
                </c:pt>
                <c:pt idx="1762">
                  <c:v>662</c:v>
                </c:pt>
                <c:pt idx="1763">
                  <c:v>703</c:v>
                </c:pt>
                <c:pt idx="1764">
                  <c:v>775</c:v>
                </c:pt>
                <c:pt idx="1765">
                  <c:v>776</c:v>
                </c:pt>
                <c:pt idx="1766">
                  <c:v>792</c:v>
                </c:pt>
                <c:pt idx="1767">
                  <c:v>805</c:v>
                </c:pt>
                <c:pt idx="1768">
                  <c:v>798</c:v>
                </c:pt>
                <c:pt idx="1769">
                  <c:v>782</c:v>
                </c:pt>
                <c:pt idx="1770">
                  <c:v>782</c:v>
                </c:pt>
                <c:pt idx="1771">
                  <c:v>782</c:v>
                </c:pt>
                <c:pt idx="1772">
                  <c:v>783</c:v>
                </c:pt>
                <c:pt idx="1773">
                  <c:v>780</c:v>
                </c:pt>
                <c:pt idx="1774">
                  <c:v>722</c:v>
                </c:pt>
                <c:pt idx="1775">
                  <c:v>722</c:v>
                </c:pt>
                <c:pt idx="1776">
                  <c:v>722</c:v>
                </c:pt>
                <c:pt idx="1777">
                  <c:v>698</c:v>
                </c:pt>
                <c:pt idx="1778">
                  <c:v>600</c:v>
                </c:pt>
                <c:pt idx="1779">
                  <c:v>593</c:v>
                </c:pt>
                <c:pt idx="1780">
                  <c:v>593</c:v>
                </c:pt>
                <c:pt idx="1781">
                  <c:v>592</c:v>
                </c:pt>
                <c:pt idx="1782">
                  <c:v>553</c:v>
                </c:pt>
                <c:pt idx="1783">
                  <c:v>552</c:v>
                </c:pt>
                <c:pt idx="1784">
                  <c:v>555</c:v>
                </c:pt>
                <c:pt idx="1785">
                  <c:v>578</c:v>
                </c:pt>
                <c:pt idx="1786">
                  <c:v>605</c:v>
                </c:pt>
                <c:pt idx="1787">
                  <c:v>698</c:v>
                </c:pt>
                <c:pt idx="1788">
                  <c:v>770</c:v>
                </c:pt>
                <c:pt idx="1789">
                  <c:v>803</c:v>
                </c:pt>
                <c:pt idx="1790">
                  <c:v>806</c:v>
                </c:pt>
                <c:pt idx="1791">
                  <c:v>808</c:v>
                </c:pt>
                <c:pt idx="1792">
                  <c:v>807</c:v>
                </c:pt>
                <c:pt idx="1793">
                  <c:v>809</c:v>
                </c:pt>
                <c:pt idx="1794">
                  <c:v>808</c:v>
                </c:pt>
                <c:pt idx="1795">
                  <c:v>809</c:v>
                </c:pt>
                <c:pt idx="1796">
                  <c:v>810</c:v>
                </c:pt>
                <c:pt idx="1797">
                  <c:v>810</c:v>
                </c:pt>
                <c:pt idx="1798">
                  <c:v>810</c:v>
                </c:pt>
                <c:pt idx="1799">
                  <c:v>783</c:v>
                </c:pt>
                <c:pt idx="1800">
                  <c:v>780</c:v>
                </c:pt>
                <c:pt idx="1801">
                  <c:v>779</c:v>
                </c:pt>
                <c:pt idx="1802">
                  <c:v>785</c:v>
                </c:pt>
                <c:pt idx="1803">
                  <c:v>776</c:v>
                </c:pt>
                <c:pt idx="1804">
                  <c:v>735</c:v>
                </c:pt>
                <c:pt idx="1805">
                  <c:v>731</c:v>
                </c:pt>
                <c:pt idx="1806">
                  <c:v>696</c:v>
                </c:pt>
                <c:pt idx="1807">
                  <c:v>662</c:v>
                </c:pt>
                <c:pt idx="1808">
                  <c:v>702</c:v>
                </c:pt>
                <c:pt idx="1809">
                  <c:v>703</c:v>
                </c:pt>
                <c:pt idx="1810">
                  <c:v>703</c:v>
                </c:pt>
                <c:pt idx="1811">
                  <c:v>719</c:v>
                </c:pt>
                <c:pt idx="1812">
                  <c:v>769</c:v>
                </c:pt>
                <c:pt idx="1813">
                  <c:v>803</c:v>
                </c:pt>
                <c:pt idx="1814">
                  <c:v>804</c:v>
                </c:pt>
                <c:pt idx="1815">
                  <c:v>804</c:v>
                </c:pt>
                <c:pt idx="1816">
                  <c:v>805</c:v>
                </c:pt>
                <c:pt idx="1817">
                  <c:v>805</c:v>
                </c:pt>
                <c:pt idx="1818">
                  <c:v>805</c:v>
                </c:pt>
                <c:pt idx="1819">
                  <c:v>806</c:v>
                </c:pt>
                <c:pt idx="1820">
                  <c:v>805</c:v>
                </c:pt>
                <c:pt idx="1821">
                  <c:v>806</c:v>
                </c:pt>
                <c:pt idx="1822">
                  <c:v>805</c:v>
                </c:pt>
                <c:pt idx="1823">
                  <c:v>788</c:v>
                </c:pt>
                <c:pt idx="1824">
                  <c:v>785</c:v>
                </c:pt>
                <c:pt idx="1825">
                  <c:v>749</c:v>
                </c:pt>
                <c:pt idx="1826">
                  <c:v>650</c:v>
                </c:pt>
                <c:pt idx="1827">
                  <c:v>623</c:v>
                </c:pt>
                <c:pt idx="1828">
                  <c:v>621</c:v>
                </c:pt>
                <c:pt idx="1829">
                  <c:v>615</c:v>
                </c:pt>
                <c:pt idx="1830">
                  <c:v>581</c:v>
                </c:pt>
                <c:pt idx="1831">
                  <c:v>581</c:v>
                </c:pt>
                <c:pt idx="1832">
                  <c:v>581</c:v>
                </c:pt>
                <c:pt idx="1833">
                  <c:v>624</c:v>
                </c:pt>
                <c:pt idx="1834">
                  <c:v>626</c:v>
                </c:pt>
                <c:pt idx="1835">
                  <c:v>632</c:v>
                </c:pt>
                <c:pt idx="1836">
                  <c:v>724</c:v>
                </c:pt>
                <c:pt idx="1837">
                  <c:v>797</c:v>
                </c:pt>
                <c:pt idx="1838">
                  <c:v>794</c:v>
                </c:pt>
                <c:pt idx="1839">
                  <c:v>800</c:v>
                </c:pt>
                <c:pt idx="1840">
                  <c:v>803</c:v>
                </c:pt>
                <c:pt idx="1841">
                  <c:v>810</c:v>
                </c:pt>
                <c:pt idx="1842">
                  <c:v>810</c:v>
                </c:pt>
                <c:pt idx="1843">
                  <c:v>810</c:v>
                </c:pt>
                <c:pt idx="1844">
                  <c:v>810</c:v>
                </c:pt>
                <c:pt idx="1845">
                  <c:v>806</c:v>
                </c:pt>
                <c:pt idx="1846">
                  <c:v>755</c:v>
                </c:pt>
                <c:pt idx="1847">
                  <c:v>703</c:v>
                </c:pt>
                <c:pt idx="1848">
                  <c:v>660</c:v>
                </c:pt>
                <c:pt idx="1849">
                  <c:v>660</c:v>
                </c:pt>
                <c:pt idx="1850">
                  <c:v>659</c:v>
                </c:pt>
                <c:pt idx="1851">
                  <c:v>658</c:v>
                </c:pt>
                <c:pt idx="1852">
                  <c:v>659</c:v>
                </c:pt>
                <c:pt idx="1853">
                  <c:v>658</c:v>
                </c:pt>
                <c:pt idx="1854">
                  <c:v>670</c:v>
                </c:pt>
                <c:pt idx="1855">
                  <c:v>710</c:v>
                </c:pt>
                <c:pt idx="1856">
                  <c:v>712</c:v>
                </c:pt>
                <c:pt idx="1857">
                  <c:v>749</c:v>
                </c:pt>
                <c:pt idx="1858">
                  <c:v>793</c:v>
                </c:pt>
                <c:pt idx="1859">
                  <c:v>800</c:v>
                </c:pt>
                <c:pt idx="1860">
                  <c:v>802</c:v>
                </c:pt>
                <c:pt idx="1861">
                  <c:v>803</c:v>
                </c:pt>
                <c:pt idx="1862">
                  <c:v>801</c:v>
                </c:pt>
                <c:pt idx="1863">
                  <c:v>802</c:v>
                </c:pt>
                <c:pt idx="1864">
                  <c:v>802</c:v>
                </c:pt>
                <c:pt idx="1865">
                  <c:v>802</c:v>
                </c:pt>
                <c:pt idx="1866">
                  <c:v>802</c:v>
                </c:pt>
                <c:pt idx="1867">
                  <c:v>800</c:v>
                </c:pt>
                <c:pt idx="1868">
                  <c:v>769</c:v>
                </c:pt>
                <c:pt idx="1869">
                  <c:v>798</c:v>
                </c:pt>
                <c:pt idx="1870">
                  <c:v>755</c:v>
                </c:pt>
                <c:pt idx="1871">
                  <c:v>691</c:v>
                </c:pt>
                <c:pt idx="1872">
                  <c:v>648</c:v>
                </c:pt>
                <c:pt idx="1873">
                  <c:v>646</c:v>
                </c:pt>
                <c:pt idx="1874">
                  <c:v>646</c:v>
                </c:pt>
                <c:pt idx="1875">
                  <c:v>643</c:v>
                </c:pt>
                <c:pt idx="1876">
                  <c:v>644</c:v>
                </c:pt>
                <c:pt idx="1877">
                  <c:v>644</c:v>
                </c:pt>
                <c:pt idx="1878">
                  <c:v>645</c:v>
                </c:pt>
                <c:pt idx="1879">
                  <c:v>646</c:v>
                </c:pt>
                <c:pt idx="1880">
                  <c:v>646</c:v>
                </c:pt>
                <c:pt idx="1881">
                  <c:v>655</c:v>
                </c:pt>
                <c:pt idx="1882">
                  <c:v>668</c:v>
                </c:pt>
                <c:pt idx="1883">
                  <c:v>721</c:v>
                </c:pt>
                <c:pt idx="1884">
                  <c:v>782</c:v>
                </c:pt>
                <c:pt idx="1885">
                  <c:v>791</c:v>
                </c:pt>
                <c:pt idx="1886">
                  <c:v>790</c:v>
                </c:pt>
                <c:pt idx="1887">
                  <c:v>791</c:v>
                </c:pt>
                <c:pt idx="1888">
                  <c:v>784</c:v>
                </c:pt>
                <c:pt idx="1889">
                  <c:v>715</c:v>
                </c:pt>
                <c:pt idx="1890">
                  <c:v>715</c:v>
                </c:pt>
                <c:pt idx="1891">
                  <c:v>758</c:v>
                </c:pt>
                <c:pt idx="1892">
                  <c:v>766</c:v>
                </c:pt>
                <c:pt idx="1893">
                  <c:v>793</c:v>
                </c:pt>
                <c:pt idx="1894">
                  <c:v>770</c:v>
                </c:pt>
                <c:pt idx="1895">
                  <c:v>743</c:v>
                </c:pt>
                <c:pt idx="1896">
                  <c:v>685</c:v>
                </c:pt>
                <c:pt idx="1897">
                  <c:v>661</c:v>
                </c:pt>
                <c:pt idx="1898">
                  <c:v>588</c:v>
                </c:pt>
                <c:pt idx="1899">
                  <c:v>547</c:v>
                </c:pt>
                <c:pt idx="1900">
                  <c:v>548</c:v>
                </c:pt>
                <c:pt idx="1901">
                  <c:v>548</c:v>
                </c:pt>
                <c:pt idx="1902">
                  <c:v>572</c:v>
                </c:pt>
                <c:pt idx="1903">
                  <c:v>625</c:v>
                </c:pt>
                <c:pt idx="1904">
                  <c:v>647</c:v>
                </c:pt>
                <c:pt idx="1905">
                  <c:v>680</c:v>
                </c:pt>
                <c:pt idx="1906">
                  <c:v>718</c:v>
                </c:pt>
                <c:pt idx="1907">
                  <c:v>761</c:v>
                </c:pt>
                <c:pt idx="1908">
                  <c:v>783</c:v>
                </c:pt>
                <c:pt idx="1909">
                  <c:v>811</c:v>
                </c:pt>
                <c:pt idx="1910">
                  <c:v>811</c:v>
                </c:pt>
                <c:pt idx="1911">
                  <c:v>812</c:v>
                </c:pt>
                <c:pt idx="1912">
                  <c:v>812</c:v>
                </c:pt>
                <c:pt idx="1913">
                  <c:v>812</c:v>
                </c:pt>
                <c:pt idx="1914">
                  <c:v>812</c:v>
                </c:pt>
                <c:pt idx="1915">
                  <c:v>812</c:v>
                </c:pt>
                <c:pt idx="1916">
                  <c:v>812</c:v>
                </c:pt>
                <c:pt idx="1917">
                  <c:v>811</c:v>
                </c:pt>
                <c:pt idx="1918">
                  <c:v>746</c:v>
                </c:pt>
                <c:pt idx="1919">
                  <c:v>719</c:v>
                </c:pt>
                <c:pt idx="1920">
                  <c:v>704</c:v>
                </c:pt>
                <c:pt idx="1921">
                  <c:v>672</c:v>
                </c:pt>
                <c:pt idx="1922">
                  <c:v>672</c:v>
                </c:pt>
                <c:pt idx="1923">
                  <c:v>671</c:v>
                </c:pt>
                <c:pt idx="1924">
                  <c:v>660</c:v>
                </c:pt>
                <c:pt idx="1925">
                  <c:v>622</c:v>
                </c:pt>
                <c:pt idx="1926">
                  <c:v>621</c:v>
                </c:pt>
                <c:pt idx="1927">
                  <c:v>588</c:v>
                </c:pt>
                <c:pt idx="1928">
                  <c:v>596</c:v>
                </c:pt>
                <c:pt idx="1929">
                  <c:v>612</c:v>
                </c:pt>
                <c:pt idx="1930">
                  <c:v>647</c:v>
                </c:pt>
                <c:pt idx="1931">
                  <c:v>696</c:v>
                </c:pt>
                <c:pt idx="1932">
                  <c:v>732</c:v>
                </c:pt>
                <c:pt idx="1933">
                  <c:v>765</c:v>
                </c:pt>
                <c:pt idx="1934">
                  <c:v>747</c:v>
                </c:pt>
                <c:pt idx="1935">
                  <c:v>773</c:v>
                </c:pt>
                <c:pt idx="1936">
                  <c:v>806</c:v>
                </c:pt>
                <c:pt idx="1937">
                  <c:v>807</c:v>
                </c:pt>
                <c:pt idx="1938">
                  <c:v>807</c:v>
                </c:pt>
                <c:pt idx="1939">
                  <c:v>807</c:v>
                </c:pt>
                <c:pt idx="1940">
                  <c:v>807</c:v>
                </c:pt>
                <c:pt idx="1941">
                  <c:v>807</c:v>
                </c:pt>
                <c:pt idx="1942">
                  <c:v>807</c:v>
                </c:pt>
                <c:pt idx="1943">
                  <c:v>805</c:v>
                </c:pt>
                <c:pt idx="1944">
                  <c:v>758</c:v>
                </c:pt>
                <c:pt idx="1945">
                  <c:v>679</c:v>
                </c:pt>
                <c:pt idx="1946">
                  <c:v>595</c:v>
                </c:pt>
                <c:pt idx="1947">
                  <c:v>550</c:v>
                </c:pt>
                <c:pt idx="1948">
                  <c:v>549</c:v>
                </c:pt>
                <c:pt idx="1949">
                  <c:v>549</c:v>
                </c:pt>
                <c:pt idx="1950">
                  <c:v>549</c:v>
                </c:pt>
                <c:pt idx="1951">
                  <c:v>571</c:v>
                </c:pt>
                <c:pt idx="1952">
                  <c:v>574</c:v>
                </c:pt>
                <c:pt idx="1953">
                  <c:v>574</c:v>
                </c:pt>
                <c:pt idx="1954">
                  <c:v>575</c:v>
                </c:pt>
                <c:pt idx="1955">
                  <c:v>579</c:v>
                </c:pt>
                <c:pt idx="1956">
                  <c:v>641</c:v>
                </c:pt>
                <c:pt idx="1957">
                  <c:v>677</c:v>
                </c:pt>
                <c:pt idx="1958">
                  <c:v>693</c:v>
                </c:pt>
                <c:pt idx="1959">
                  <c:v>747</c:v>
                </c:pt>
                <c:pt idx="1960">
                  <c:v>786</c:v>
                </c:pt>
                <c:pt idx="1961">
                  <c:v>810</c:v>
                </c:pt>
                <c:pt idx="1962">
                  <c:v>811</c:v>
                </c:pt>
                <c:pt idx="1963">
                  <c:v>810</c:v>
                </c:pt>
                <c:pt idx="1964">
                  <c:v>811</c:v>
                </c:pt>
                <c:pt idx="1965">
                  <c:v>805</c:v>
                </c:pt>
                <c:pt idx="1966">
                  <c:v>699</c:v>
                </c:pt>
                <c:pt idx="1967">
                  <c:v>605</c:v>
                </c:pt>
                <c:pt idx="1968">
                  <c:v>553</c:v>
                </c:pt>
                <c:pt idx="1969">
                  <c:v>551</c:v>
                </c:pt>
                <c:pt idx="1970">
                  <c:v>551</c:v>
                </c:pt>
                <c:pt idx="1971">
                  <c:v>550</c:v>
                </c:pt>
                <c:pt idx="1972">
                  <c:v>551</c:v>
                </c:pt>
                <c:pt idx="1973">
                  <c:v>551</c:v>
                </c:pt>
                <c:pt idx="1974">
                  <c:v>564</c:v>
                </c:pt>
                <c:pt idx="1975">
                  <c:v>602</c:v>
                </c:pt>
                <c:pt idx="1976">
                  <c:v>624</c:v>
                </c:pt>
                <c:pt idx="1977">
                  <c:v>637</c:v>
                </c:pt>
                <c:pt idx="1978">
                  <c:v>644</c:v>
                </c:pt>
                <c:pt idx="1979">
                  <c:v>679</c:v>
                </c:pt>
                <c:pt idx="1980">
                  <c:v>710</c:v>
                </c:pt>
                <c:pt idx="1981">
                  <c:v>747</c:v>
                </c:pt>
                <c:pt idx="1982">
                  <c:v>747</c:v>
                </c:pt>
                <c:pt idx="1983">
                  <c:v>777</c:v>
                </c:pt>
                <c:pt idx="1984">
                  <c:v>777</c:v>
                </c:pt>
                <c:pt idx="1985">
                  <c:v>785</c:v>
                </c:pt>
                <c:pt idx="1986">
                  <c:v>788</c:v>
                </c:pt>
                <c:pt idx="1987">
                  <c:v>788</c:v>
                </c:pt>
                <c:pt idx="1988">
                  <c:v>788</c:v>
                </c:pt>
                <c:pt idx="1989">
                  <c:v>783</c:v>
                </c:pt>
                <c:pt idx="1990">
                  <c:v>694</c:v>
                </c:pt>
                <c:pt idx="1991">
                  <c:v>646</c:v>
                </c:pt>
                <c:pt idx="1992">
                  <c:v>637</c:v>
                </c:pt>
                <c:pt idx="1993">
                  <c:v>636</c:v>
                </c:pt>
                <c:pt idx="1994">
                  <c:v>634</c:v>
                </c:pt>
                <c:pt idx="1995">
                  <c:v>634</c:v>
                </c:pt>
                <c:pt idx="1996">
                  <c:v>634</c:v>
                </c:pt>
                <c:pt idx="1997">
                  <c:v>586</c:v>
                </c:pt>
                <c:pt idx="1998">
                  <c:v>612</c:v>
                </c:pt>
                <c:pt idx="1999">
                  <c:v>649</c:v>
                </c:pt>
                <c:pt idx="2000">
                  <c:v>648</c:v>
                </c:pt>
                <c:pt idx="2001">
                  <c:v>648</c:v>
                </c:pt>
                <c:pt idx="2002">
                  <c:v>643</c:v>
                </c:pt>
                <c:pt idx="2003">
                  <c:v>590</c:v>
                </c:pt>
                <c:pt idx="2004">
                  <c:v>656</c:v>
                </c:pt>
                <c:pt idx="2005">
                  <c:v>696</c:v>
                </c:pt>
                <c:pt idx="2006">
                  <c:v>697</c:v>
                </c:pt>
                <c:pt idx="2007">
                  <c:v>703</c:v>
                </c:pt>
                <c:pt idx="2008">
                  <c:v>796</c:v>
                </c:pt>
                <c:pt idx="2009">
                  <c:v>801</c:v>
                </c:pt>
                <c:pt idx="2010">
                  <c:v>801</c:v>
                </c:pt>
                <c:pt idx="2011">
                  <c:v>801</c:v>
                </c:pt>
                <c:pt idx="2012">
                  <c:v>801</c:v>
                </c:pt>
                <c:pt idx="2013">
                  <c:v>801</c:v>
                </c:pt>
                <c:pt idx="2014">
                  <c:v>794</c:v>
                </c:pt>
                <c:pt idx="2015">
                  <c:v>726</c:v>
                </c:pt>
                <c:pt idx="2016">
                  <c:v>726</c:v>
                </c:pt>
                <c:pt idx="2017">
                  <c:v>685</c:v>
                </c:pt>
                <c:pt idx="2018">
                  <c:v>642</c:v>
                </c:pt>
                <c:pt idx="2019">
                  <c:v>600</c:v>
                </c:pt>
                <c:pt idx="2020">
                  <c:v>598</c:v>
                </c:pt>
                <c:pt idx="2021">
                  <c:v>592</c:v>
                </c:pt>
                <c:pt idx="2022">
                  <c:v>551</c:v>
                </c:pt>
                <c:pt idx="2023">
                  <c:v>550</c:v>
                </c:pt>
                <c:pt idx="2024">
                  <c:v>549</c:v>
                </c:pt>
                <c:pt idx="2025">
                  <c:v>549</c:v>
                </c:pt>
                <c:pt idx="2026">
                  <c:v>549</c:v>
                </c:pt>
                <c:pt idx="2027">
                  <c:v>557</c:v>
                </c:pt>
                <c:pt idx="2028">
                  <c:v>602</c:v>
                </c:pt>
                <c:pt idx="2029">
                  <c:v>641</c:v>
                </c:pt>
                <c:pt idx="2030">
                  <c:v>642</c:v>
                </c:pt>
                <c:pt idx="2031">
                  <c:v>707</c:v>
                </c:pt>
                <c:pt idx="2032">
                  <c:v>793</c:v>
                </c:pt>
                <c:pt idx="2033">
                  <c:v>795</c:v>
                </c:pt>
                <c:pt idx="2034">
                  <c:v>795</c:v>
                </c:pt>
                <c:pt idx="2035">
                  <c:v>796</c:v>
                </c:pt>
                <c:pt idx="2036">
                  <c:v>795</c:v>
                </c:pt>
                <c:pt idx="2037">
                  <c:v>796</c:v>
                </c:pt>
                <c:pt idx="2038">
                  <c:v>792</c:v>
                </c:pt>
                <c:pt idx="2039">
                  <c:v>722</c:v>
                </c:pt>
                <c:pt idx="2040">
                  <c:v>720</c:v>
                </c:pt>
                <c:pt idx="2041">
                  <c:v>620</c:v>
                </c:pt>
                <c:pt idx="2042">
                  <c:v>552</c:v>
                </c:pt>
                <c:pt idx="2043">
                  <c:v>550</c:v>
                </c:pt>
                <c:pt idx="2044">
                  <c:v>550</c:v>
                </c:pt>
                <c:pt idx="2045">
                  <c:v>550</c:v>
                </c:pt>
                <c:pt idx="2046">
                  <c:v>549</c:v>
                </c:pt>
                <c:pt idx="2047">
                  <c:v>549</c:v>
                </c:pt>
                <c:pt idx="2048">
                  <c:v>549</c:v>
                </c:pt>
                <c:pt idx="2049">
                  <c:v>577</c:v>
                </c:pt>
                <c:pt idx="2050">
                  <c:v>683</c:v>
                </c:pt>
                <c:pt idx="2051">
                  <c:v>726</c:v>
                </c:pt>
                <c:pt idx="2052">
                  <c:v>804</c:v>
                </c:pt>
                <c:pt idx="2053">
                  <c:v>809</c:v>
                </c:pt>
                <c:pt idx="2054">
                  <c:v>810</c:v>
                </c:pt>
                <c:pt idx="2055">
                  <c:v>809</c:v>
                </c:pt>
                <c:pt idx="2056">
                  <c:v>810</c:v>
                </c:pt>
                <c:pt idx="2057">
                  <c:v>790</c:v>
                </c:pt>
                <c:pt idx="2058">
                  <c:v>796</c:v>
                </c:pt>
                <c:pt idx="2059">
                  <c:v>809</c:v>
                </c:pt>
                <c:pt idx="2060">
                  <c:v>810</c:v>
                </c:pt>
                <c:pt idx="2061">
                  <c:v>810</c:v>
                </c:pt>
                <c:pt idx="2062">
                  <c:v>809</c:v>
                </c:pt>
                <c:pt idx="2063">
                  <c:v>778</c:v>
                </c:pt>
                <c:pt idx="2064">
                  <c:v>692</c:v>
                </c:pt>
                <c:pt idx="2065">
                  <c:v>690</c:v>
                </c:pt>
                <c:pt idx="2066">
                  <c:v>690</c:v>
                </c:pt>
                <c:pt idx="2067">
                  <c:v>690</c:v>
                </c:pt>
                <c:pt idx="2068">
                  <c:v>694</c:v>
                </c:pt>
                <c:pt idx="2069">
                  <c:v>694</c:v>
                </c:pt>
                <c:pt idx="2070">
                  <c:v>692</c:v>
                </c:pt>
                <c:pt idx="2071">
                  <c:v>692</c:v>
                </c:pt>
                <c:pt idx="2072">
                  <c:v>700</c:v>
                </c:pt>
                <c:pt idx="2073">
                  <c:v>780</c:v>
                </c:pt>
                <c:pt idx="2074">
                  <c:v>782</c:v>
                </c:pt>
                <c:pt idx="2075">
                  <c:v>788</c:v>
                </c:pt>
                <c:pt idx="2076">
                  <c:v>811</c:v>
                </c:pt>
                <c:pt idx="2077">
                  <c:v>805</c:v>
                </c:pt>
                <c:pt idx="2078">
                  <c:v>786</c:v>
                </c:pt>
                <c:pt idx="2079">
                  <c:v>785</c:v>
                </c:pt>
                <c:pt idx="2080">
                  <c:v>787</c:v>
                </c:pt>
                <c:pt idx="2081">
                  <c:v>811</c:v>
                </c:pt>
                <c:pt idx="2082">
                  <c:v>812</c:v>
                </c:pt>
                <c:pt idx="2083">
                  <c:v>812</c:v>
                </c:pt>
                <c:pt idx="2084">
                  <c:v>812</c:v>
                </c:pt>
                <c:pt idx="2085">
                  <c:v>812</c:v>
                </c:pt>
                <c:pt idx="2086">
                  <c:v>809</c:v>
                </c:pt>
                <c:pt idx="2087">
                  <c:v>704</c:v>
                </c:pt>
                <c:pt idx="2088">
                  <c:v>664</c:v>
                </c:pt>
                <c:pt idx="2089">
                  <c:v>664</c:v>
                </c:pt>
                <c:pt idx="2090">
                  <c:v>664</c:v>
                </c:pt>
                <c:pt idx="2091">
                  <c:v>624</c:v>
                </c:pt>
                <c:pt idx="2092">
                  <c:v>553</c:v>
                </c:pt>
                <c:pt idx="2093">
                  <c:v>554</c:v>
                </c:pt>
                <c:pt idx="2094">
                  <c:v>553</c:v>
                </c:pt>
                <c:pt idx="2095">
                  <c:v>553</c:v>
                </c:pt>
                <c:pt idx="2096">
                  <c:v>553</c:v>
                </c:pt>
                <c:pt idx="2097">
                  <c:v>554</c:v>
                </c:pt>
                <c:pt idx="2098">
                  <c:v>554</c:v>
                </c:pt>
                <c:pt idx="2099">
                  <c:v>576</c:v>
                </c:pt>
                <c:pt idx="2100">
                  <c:v>660</c:v>
                </c:pt>
                <c:pt idx="2101">
                  <c:v>664</c:v>
                </c:pt>
                <c:pt idx="2102">
                  <c:v>664</c:v>
                </c:pt>
                <c:pt idx="2103">
                  <c:v>685</c:v>
                </c:pt>
                <c:pt idx="2104">
                  <c:v>751</c:v>
                </c:pt>
                <c:pt idx="2105">
                  <c:v>753</c:v>
                </c:pt>
                <c:pt idx="2106">
                  <c:v>754</c:v>
                </c:pt>
                <c:pt idx="2107">
                  <c:v>754</c:v>
                </c:pt>
                <c:pt idx="2108">
                  <c:v>713</c:v>
                </c:pt>
                <c:pt idx="2109">
                  <c:v>625</c:v>
                </c:pt>
                <c:pt idx="2110">
                  <c:v>584</c:v>
                </c:pt>
                <c:pt idx="2111">
                  <c:v>584</c:v>
                </c:pt>
                <c:pt idx="2112">
                  <c:v>579</c:v>
                </c:pt>
                <c:pt idx="2113">
                  <c:v>553</c:v>
                </c:pt>
                <c:pt idx="2114">
                  <c:v>553</c:v>
                </c:pt>
                <c:pt idx="2115">
                  <c:v>552</c:v>
                </c:pt>
                <c:pt idx="2116">
                  <c:v>555</c:v>
                </c:pt>
                <c:pt idx="2117">
                  <c:v>555</c:v>
                </c:pt>
                <c:pt idx="2118">
                  <c:v>555</c:v>
                </c:pt>
                <c:pt idx="2119">
                  <c:v>565</c:v>
                </c:pt>
                <c:pt idx="2120">
                  <c:v>623</c:v>
                </c:pt>
                <c:pt idx="2121">
                  <c:v>623</c:v>
                </c:pt>
                <c:pt idx="2122">
                  <c:v>674</c:v>
                </c:pt>
                <c:pt idx="2123">
                  <c:v>806</c:v>
                </c:pt>
                <c:pt idx="2124">
                  <c:v>810</c:v>
                </c:pt>
                <c:pt idx="2125">
                  <c:v>810</c:v>
                </c:pt>
                <c:pt idx="2126">
                  <c:v>810</c:v>
                </c:pt>
                <c:pt idx="2127">
                  <c:v>809</c:v>
                </c:pt>
                <c:pt idx="2128">
                  <c:v>784</c:v>
                </c:pt>
                <c:pt idx="2129">
                  <c:v>785</c:v>
                </c:pt>
                <c:pt idx="2130">
                  <c:v>783</c:v>
                </c:pt>
                <c:pt idx="2131">
                  <c:v>784</c:v>
                </c:pt>
                <c:pt idx="2132">
                  <c:v>784</c:v>
                </c:pt>
                <c:pt idx="2133">
                  <c:v>765</c:v>
                </c:pt>
                <c:pt idx="2134">
                  <c:v>740</c:v>
                </c:pt>
                <c:pt idx="2135">
                  <c:v>648</c:v>
                </c:pt>
                <c:pt idx="2136">
                  <c:v>554</c:v>
                </c:pt>
                <c:pt idx="2137">
                  <c:v>554</c:v>
                </c:pt>
                <c:pt idx="2138">
                  <c:v>554</c:v>
                </c:pt>
                <c:pt idx="2139">
                  <c:v>554</c:v>
                </c:pt>
                <c:pt idx="2140">
                  <c:v>554</c:v>
                </c:pt>
                <c:pt idx="2141">
                  <c:v>554</c:v>
                </c:pt>
                <c:pt idx="2142">
                  <c:v>554</c:v>
                </c:pt>
                <c:pt idx="2143">
                  <c:v>551</c:v>
                </c:pt>
                <c:pt idx="2144">
                  <c:v>551</c:v>
                </c:pt>
                <c:pt idx="2145">
                  <c:v>555</c:v>
                </c:pt>
                <c:pt idx="2146">
                  <c:v>607</c:v>
                </c:pt>
                <c:pt idx="2147">
                  <c:v>651</c:v>
                </c:pt>
                <c:pt idx="2148">
                  <c:v>651</c:v>
                </c:pt>
                <c:pt idx="2149">
                  <c:v>656</c:v>
                </c:pt>
                <c:pt idx="2150">
                  <c:v>767</c:v>
                </c:pt>
                <c:pt idx="2151">
                  <c:v>811</c:v>
                </c:pt>
                <c:pt idx="2152">
                  <c:v>811</c:v>
                </c:pt>
                <c:pt idx="2153">
                  <c:v>810</c:v>
                </c:pt>
                <c:pt idx="2154">
                  <c:v>811</c:v>
                </c:pt>
                <c:pt idx="2155">
                  <c:v>810</c:v>
                </c:pt>
                <c:pt idx="2156">
                  <c:v>810</c:v>
                </c:pt>
                <c:pt idx="2157">
                  <c:v>810</c:v>
                </c:pt>
                <c:pt idx="2158">
                  <c:v>742</c:v>
                </c:pt>
                <c:pt idx="2159">
                  <c:v>674</c:v>
                </c:pt>
                <c:pt idx="2160">
                  <c:v>657</c:v>
                </c:pt>
                <c:pt idx="2161">
                  <c:v>658</c:v>
                </c:pt>
                <c:pt idx="2162">
                  <c:v>655</c:v>
                </c:pt>
                <c:pt idx="2163">
                  <c:v>598</c:v>
                </c:pt>
                <c:pt idx="2164">
                  <c:v>598</c:v>
                </c:pt>
                <c:pt idx="2165">
                  <c:v>601</c:v>
                </c:pt>
                <c:pt idx="2166">
                  <c:v>593</c:v>
                </c:pt>
                <c:pt idx="2167">
                  <c:v>602</c:v>
                </c:pt>
                <c:pt idx="2168">
                  <c:v>642</c:v>
                </c:pt>
                <c:pt idx="2169">
                  <c:v>683</c:v>
                </c:pt>
                <c:pt idx="2170">
                  <c:v>766</c:v>
                </c:pt>
                <c:pt idx="2171">
                  <c:v>774</c:v>
                </c:pt>
                <c:pt idx="2172">
                  <c:v>813</c:v>
                </c:pt>
                <c:pt idx="2173">
                  <c:v>813</c:v>
                </c:pt>
                <c:pt idx="2174">
                  <c:v>814</c:v>
                </c:pt>
                <c:pt idx="2175">
                  <c:v>814</c:v>
                </c:pt>
                <c:pt idx="2176">
                  <c:v>815</c:v>
                </c:pt>
                <c:pt idx="2177">
                  <c:v>814</c:v>
                </c:pt>
                <c:pt idx="2178">
                  <c:v>814</c:v>
                </c:pt>
                <c:pt idx="2179">
                  <c:v>814</c:v>
                </c:pt>
                <c:pt idx="2180">
                  <c:v>815</c:v>
                </c:pt>
                <c:pt idx="2181">
                  <c:v>814</c:v>
                </c:pt>
                <c:pt idx="2182">
                  <c:v>813</c:v>
                </c:pt>
                <c:pt idx="2183">
                  <c:v>712</c:v>
                </c:pt>
                <c:pt idx="2184">
                  <c:v>646</c:v>
                </c:pt>
                <c:pt idx="2185">
                  <c:v>642</c:v>
                </c:pt>
                <c:pt idx="2186">
                  <c:v>582</c:v>
                </c:pt>
                <c:pt idx="2187">
                  <c:v>554</c:v>
                </c:pt>
                <c:pt idx="2188">
                  <c:v>557</c:v>
                </c:pt>
                <c:pt idx="2189">
                  <c:v>614</c:v>
                </c:pt>
                <c:pt idx="2190">
                  <c:v>614</c:v>
                </c:pt>
                <c:pt idx="2191">
                  <c:v>647</c:v>
                </c:pt>
                <c:pt idx="2192">
                  <c:v>666</c:v>
                </c:pt>
                <c:pt idx="2193">
                  <c:v>664</c:v>
                </c:pt>
                <c:pt idx="2194">
                  <c:v>672</c:v>
                </c:pt>
                <c:pt idx="2195">
                  <c:v>754</c:v>
                </c:pt>
                <c:pt idx="2196">
                  <c:v>796</c:v>
                </c:pt>
                <c:pt idx="2197">
                  <c:v>813</c:v>
                </c:pt>
                <c:pt idx="2198">
                  <c:v>814</c:v>
                </c:pt>
                <c:pt idx="2199">
                  <c:v>814</c:v>
                </c:pt>
                <c:pt idx="2200">
                  <c:v>814</c:v>
                </c:pt>
                <c:pt idx="2201">
                  <c:v>814</c:v>
                </c:pt>
                <c:pt idx="2202">
                  <c:v>814</c:v>
                </c:pt>
                <c:pt idx="2203">
                  <c:v>813</c:v>
                </c:pt>
                <c:pt idx="2204">
                  <c:v>813</c:v>
                </c:pt>
                <c:pt idx="2205">
                  <c:v>813</c:v>
                </c:pt>
                <c:pt idx="2206">
                  <c:v>812</c:v>
                </c:pt>
                <c:pt idx="2207">
                  <c:v>755</c:v>
                </c:pt>
                <c:pt idx="2208">
                  <c:v>671</c:v>
                </c:pt>
                <c:pt idx="2209">
                  <c:v>668</c:v>
                </c:pt>
                <c:pt idx="2210">
                  <c:v>566</c:v>
                </c:pt>
                <c:pt idx="2211">
                  <c:v>557</c:v>
                </c:pt>
                <c:pt idx="2212">
                  <c:v>565</c:v>
                </c:pt>
                <c:pt idx="2213">
                  <c:v>668</c:v>
                </c:pt>
                <c:pt idx="2214">
                  <c:v>794</c:v>
                </c:pt>
                <c:pt idx="2215">
                  <c:v>797</c:v>
                </c:pt>
                <c:pt idx="2216">
                  <c:v>797</c:v>
                </c:pt>
                <c:pt idx="2217">
                  <c:v>797</c:v>
                </c:pt>
                <c:pt idx="2218">
                  <c:v>800</c:v>
                </c:pt>
                <c:pt idx="2219">
                  <c:v>810</c:v>
                </c:pt>
                <c:pt idx="2220">
                  <c:v>811</c:v>
                </c:pt>
                <c:pt idx="2221">
                  <c:v>812</c:v>
                </c:pt>
                <c:pt idx="2222">
                  <c:v>811</c:v>
                </c:pt>
                <c:pt idx="2223">
                  <c:v>812</c:v>
                </c:pt>
                <c:pt idx="2224">
                  <c:v>811</c:v>
                </c:pt>
                <c:pt idx="2225">
                  <c:v>808</c:v>
                </c:pt>
                <c:pt idx="2226">
                  <c:v>791</c:v>
                </c:pt>
                <c:pt idx="2227">
                  <c:v>790</c:v>
                </c:pt>
                <c:pt idx="2228">
                  <c:v>805</c:v>
                </c:pt>
                <c:pt idx="2229">
                  <c:v>813</c:v>
                </c:pt>
                <c:pt idx="2230">
                  <c:v>812</c:v>
                </c:pt>
                <c:pt idx="2231">
                  <c:v>807</c:v>
                </c:pt>
                <c:pt idx="2232">
                  <c:v>717</c:v>
                </c:pt>
                <c:pt idx="2233">
                  <c:v>708</c:v>
                </c:pt>
                <c:pt idx="2234">
                  <c:v>696</c:v>
                </c:pt>
                <c:pt idx="2235">
                  <c:v>680</c:v>
                </c:pt>
                <c:pt idx="2236">
                  <c:v>680</c:v>
                </c:pt>
                <c:pt idx="2237">
                  <c:v>681</c:v>
                </c:pt>
                <c:pt idx="2238">
                  <c:v>765</c:v>
                </c:pt>
                <c:pt idx="2239">
                  <c:v>770</c:v>
                </c:pt>
                <c:pt idx="2240">
                  <c:v>769</c:v>
                </c:pt>
                <c:pt idx="2241">
                  <c:v>769</c:v>
                </c:pt>
                <c:pt idx="2242">
                  <c:v>770</c:v>
                </c:pt>
                <c:pt idx="2243">
                  <c:v>801</c:v>
                </c:pt>
                <c:pt idx="2244">
                  <c:v>811</c:v>
                </c:pt>
                <c:pt idx="2245">
                  <c:v>811</c:v>
                </c:pt>
                <c:pt idx="2246">
                  <c:v>812</c:v>
                </c:pt>
                <c:pt idx="2247">
                  <c:v>812</c:v>
                </c:pt>
                <c:pt idx="2248">
                  <c:v>812</c:v>
                </c:pt>
                <c:pt idx="2249">
                  <c:v>812</c:v>
                </c:pt>
                <c:pt idx="2250">
                  <c:v>812</c:v>
                </c:pt>
                <c:pt idx="2251">
                  <c:v>812</c:v>
                </c:pt>
                <c:pt idx="2252">
                  <c:v>812</c:v>
                </c:pt>
                <c:pt idx="2253">
                  <c:v>810</c:v>
                </c:pt>
                <c:pt idx="2254">
                  <c:v>786</c:v>
                </c:pt>
                <c:pt idx="2255">
                  <c:v>783</c:v>
                </c:pt>
                <c:pt idx="2256">
                  <c:v>756</c:v>
                </c:pt>
                <c:pt idx="2257">
                  <c:v>752</c:v>
                </c:pt>
                <c:pt idx="2258">
                  <c:v>731</c:v>
                </c:pt>
                <c:pt idx="2259">
                  <c:v>730</c:v>
                </c:pt>
                <c:pt idx="2260">
                  <c:v>675</c:v>
                </c:pt>
                <c:pt idx="2261">
                  <c:v>633</c:v>
                </c:pt>
                <c:pt idx="2262">
                  <c:v>637</c:v>
                </c:pt>
                <c:pt idx="2263">
                  <c:v>583</c:v>
                </c:pt>
                <c:pt idx="2264">
                  <c:v>577</c:v>
                </c:pt>
                <c:pt idx="2265">
                  <c:v>578</c:v>
                </c:pt>
                <c:pt idx="2266">
                  <c:v>587</c:v>
                </c:pt>
                <c:pt idx="2267">
                  <c:v>696</c:v>
                </c:pt>
                <c:pt idx="2268">
                  <c:v>729</c:v>
                </c:pt>
                <c:pt idx="2269">
                  <c:v>730</c:v>
                </c:pt>
                <c:pt idx="2270">
                  <c:v>730</c:v>
                </c:pt>
                <c:pt idx="2271">
                  <c:v>730</c:v>
                </c:pt>
                <c:pt idx="2272">
                  <c:v>730</c:v>
                </c:pt>
                <c:pt idx="2273">
                  <c:v>730</c:v>
                </c:pt>
                <c:pt idx="2274">
                  <c:v>730</c:v>
                </c:pt>
                <c:pt idx="2275">
                  <c:v>730</c:v>
                </c:pt>
                <c:pt idx="2276">
                  <c:v>726</c:v>
                </c:pt>
                <c:pt idx="2277">
                  <c:v>691</c:v>
                </c:pt>
                <c:pt idx="2278">
                  <c:v>571</c:v>
                </c:pt>
                <c:pt idx="2279">
                  <c:v>550</c:v>
                </c:pt>
                <c:pt idx="2280">
                  <c:v>550</c:v>
                </c:pt>
                <c:pt idx="2281">
                  <c:v>551</c:v>
                </c:pt>
                <c:pt idx="2282">
                  <c:v>550</c:v>
                </c:pt>
                <c:pt idx="2283">
                  <c:v>550</c:v>
                </c:pt>
                <c:pt idx="2284">
                  <c:v>550</c:v>
                </c:pt>
                <c:pt idx="2285">
                  <c:v>550</c:v>
                </c:pt>
                <c:pt idx="2286">
                  <c:v>550</c:v>
                </c:pt>
                <c:pt idx="2287">
                  <c:v>550</c:v>
                </c:pt>
                <c:pt idx="2288">
                  <c:v>550</c:v>
                </c:pt>
                <c:pt idx="2289">
                  <c:v>550</c:v>
                </c:pt>
                <c:pt idx="2290">
                  <c:v>556</c:v>
                </c:pt>
                <c:pt idx="2291">
                  <c:v>620</c:v>
                </c:pt>
                <c:pt idx="2292">
                  <c:v>623</c:v>
                </c:pt>
                <c:pt idx="2293">
                  <c:v>659</c:v>
                </c:pt>
                <c:pt idx="2294">
                  <c:v>674</c:v>
                </c:pt>
                <c:pt idx="2295">
                  <c:v>676</c:v>
                </c:pt>
                <c:pt idx="2296">
                  <c:v>724</c:v>
                </c:pt>
                <c:pt idx="2297">
                  <c:v>724</c:v>
                </c:pt>
                <c:pt idx="2298">
                  <c:v>725</c:v>
                </c:pt>
                <c:pt idx="2299">
                  <c:v>725</c:v>
                </c:pt>
                <c:pt idx="2300">
                  <c:v>720</c:v>
                </c:pt>
                <c:pt idx="2301">
                  <c:v>673</c:v>
                </c:pt>
                <c:pt idx="2302">
                  <c:v>582</c:v>
                </c:pt>
                <c:pt idx="2303">
                  <c:v>551</c:v>
                </c:pt>
                <c:pt idx="2304">
                  <c:v>551</c:v>
                </c:pt>
                <c:pt idx="2305">
                  <c:v>550</c:v>
                </c:pt>
                <c:pt idx="2306">
                  <c:v>551</c:v>
                </c:pt>
                <c:pt idx="2307">
                  <c:v>551</c:v>
                </c:pt>
                <c:pt idx="2308">
                  <c:v>548</c:v>
                </c:pt>
                <c:pt idx="2309">
                  <c:v>548</c:v>
                </c:pt>
                <c:pt idx="2310">
                  <c:v>550</c:v>
                </c:pt>
                <c:pt idx="2311">
                  <c:v>551</c:v>
                </c:pt>
                <c:pt idx="2312">
                  <c:v>552</c:v>
                </c:pt>
                <c:pt idx="2313">
                  <c:v>552</c:v>
                </c:pt>
                <c:pt idx="2314">
                  <c:v>552</c:v>
                </c:pt>
                <c:pt idx="2315">
                  <c:v>551</c:v>
                </c:pt>
                <c:pt idx="2316">
                  <c:v>552</c:v>
                </c:pt>
                <c:pt idx="2317">
                  <c:v>593</c:v>
                </c:pt>
                <c:pt idx="2318">
                  <c:v>665</c:v>
                </c:pt>
                <c:pt idx="2319">
                  <c:v>727</c:v>
                </c:pt>
                <c:pt idx="2320">
                  <c:v>769</c:v>
                </c:pt>
                <c:pt idx="2321">
                  <c:v>775</c:v>
                </c:pt>
                <c:pt idx="2322">
                  <c:v>776</c:v>
                </c:pt>
                <c:pt idx="2323">
                  <c:v>777</c:v>
                </c:pt>
                <c:pt idx="2324">
                  <c:v>743</c:v>
                </c:pt>
                <c:pt idx="2325">
                  <c:v>634</c:v>
                </c:pt>
                <c:pt idx="2326">
                  <c:v>627</c:v>
                </c:pt>
                <c:pt idx="2327">
                  <c:v>572</c:v>
                </c:pt>
                <c:pt idx="2328">
                  <c:v>552</c:v>
                </c:pt>
                <c:pt idx="2329">
                  <c:v>552</c:v>
                </c:pt>
                <c:pt idx="2330">
                  <c:v>552</c:v>
                </c:pt>
                <c:pt idx="2331">
                  <c:v>551</c:v>
                </c:pt>
                <c:pt idx="2332">
                  <c:v>550</c:v>
                </c:pt>
                <c:pt idx="2333">
                  <c:v>550</c:v>
                </c:pt>
                <c:pt idx="2334">
                  <c:v>592</c:v>
                </c:pt>
                <c:pt idx="2335">
                  <c:v>600</c:v>
                </c:pt>
                <c:pt idx="2336">
                  <c:v>600</c:v>
                </c:pt>
                <c:pt idx="2337">
                  <c:v>621</c:v>
                </c:pt>
                <c:pt idx="2338">
                  <c:v>728</c:v>
                </c:pt>
                <c:pt idx="2339">
                  <c:v>747</c:v>
                </c:pt>
                <c:pt idx="2340">
                  <c:v>747</c:v>
                </c:pt>
                <c:pt idx="2341">
                  <c:v>747</c:v>
                </c:pt>
                <c:pt idx="2342">
                  <c:v>748</c:v>
                </c:pt>
                <c:pt idx="2343">
                  <c:v>747</c:v>
                </c:pt>
                <c:pt idx="2344">
                  <c:v>747</c:v>
                </c:pt>
                <c:pt idx="2345">
                  <c:v>750</c:v>
                </c:pt>
                <c:pt idx="2346">
                  <c:v>772</c:v>
                </c:pt>
                <c:pt idx="2347">
                  <c:v>773</c:v>
                </c:pt>
                <c:pt idx="2348">
                  <c:v>782</c:v>
                </c:pt>
                <c:pt idx="2349">
                  <c:v>813</c:v>
                </c:pt>
                <c:pt idx="2350">
                  <c:v>768</c:v>
                </c:pt>
                <c:pt idx="2351">
                  <c:v>730</c:v>
                </c:pt>
                <c:pt idx="2352">
                  <c:v>647</c:v>
                </c:pt>
                <c:pt idx="2353">
                  <c:v>639</c:v>
                </c:pt>
                <c:pt idx="2354">
                  <c:v>639</c:v>
                </c:pt>
                <c:pt idx="2355">
                  <c:v>642</c:v>
                </c:pt>
                <c:pt idx="2356">
                  <c:v>644</c:v>
                </c:pt>
                <c:pt idx="2357">
                  <c:v>651</c:v>
                </c:pt>
                <c:pt idx="2358">
                  <c:v>669</c:v>
                </c:pt>
                <c:pt idx="2359">
                  <c:v>668</c:v>
                </c:pt>
                <c:pt idx="2360">
                  <c:v>668</c:v>
                </c:pt>
                <c:pt idx="2361">
                  <c:v>673</c:v>
                </c:pt>
                <c:pt idx="2362">
                  <c:v>748</c:v>
                </c:pt>
                <c:pt idx="2363">
                  <c:v>752</c:v>
                </c:pt>
                <c:pt idx="2364">
                  <c:v>789</c:v>
                </c:pt>
                <c:pt idx="2365">
                  <c:v>790</c:v>
                </c:pt>
                <c:pt idx="2366">
                  <c:v>810</c:v>
                </c:pt>
                <c:pt idx="2367">
                  <c:v>810</c:v>
                </c:pt>
                <c:pt idx="2368">
                  <c:v>810</c:v>
                </c:pt>
                <c:pt idx="2369">
                  <c:v>811</c:v>
                </c:pt>
                <c:pt idx="2370">
                  <c:v>811</c:v>
                </c:pt>
                <c:pt idx="2371">
                  <c:v>810</c:v>
                </c:pt>
                <c:pt idx="2372">
                  <c:v>809</c:v>
                </c:pt>
                <c:pt idx="2373">
                  <c:v>763</c:v>
                </c:pt>
                <c:pt idx="2374">
                  <c:v>747</c:v>
                </c:pt>
                <c:pt idx="2375">
                  <c:v>659</c:v>
                </c:pt>
                <c:pt idx="2376">
                  <c:v>635</c:v>
                </c:pt>
                <c:pt idx="2377">
                  <c:v>635</c:v>
                </c:pt>
                <c:pt idx="2378">
                  <c:v>630</c:v>
                </c:pt>
                <c:pt idx="2379">
                  <c:v>609</c:v>
                </c:pt>
                <c:pt idx="2380">
                  <c:v>612</c:v>
                </c:pt>
                <c:pt idx="2381">
                  <c:v>637</c:v>
                </c:pt>
                <c:pt idx="2382">
                  <c:v>696</c:v>
                </c:pt>
                <c:pt idx="2383">
                  <c:v>714</c:v>
                </c:pt>
                <c:pt idx="2384">
                  <c:v>742</c:v>
                </c:pt>
                <c:pt idx="2385">
                  <c:v>744</c:v>
                </c:pt>
                <c:pt idx="2386">
                  <c:v>748</c:v>
                </c:pt>
                <c:pt idx="2387">
                  <c:v>808</c:v>
                </c:pt>
                <c:pt idx="2388">
                  <c:v>782</c:v>
                </c:pt>
                <c:pt idx="2389">
                  <c:v>781</c:v>
                </c:pt>
                <c:pt idx="2390">
                  <c:v>784</c:v>
                </c:pt>
                <c:pt idx="2391">
                  <c:v>805</c:v>
                </c:pt>
                <c:pt idx="2392">
                  <c:v>813</c:v>
                </c:pt>
                <c:pt idx="2393">
                  <c:v>812</c:v>
                </c:pt>
                <c:pt idx="2394">
                  <c:v>813</c:v>
                </c:pt>
                <c:pt idx="2395">
                  <c:v>812</c:v>
                </c:pt>
                <c:pt idx="2396">
                  <c:v>808</c:v>
                </c:pt>
                <c:pt idx="2397">
                  <c:v>757</c:v>
                </c:pt>
                <c:pt idx="2398">
                  <c:v>710</c:v>
                </c:pt>
                <c:pt idx="2399">
                  <c:v>710</c:v>
                </c:pt>
                <c:pt idx="2400">
                  <c:v>710</c:v>
                </c:pt>
                <c:pt idx="2401">
                  <c:v>691</c:v>
                </c:pt>
                <c:pt idx="2402">
                  <c:v>637</c:v>
                </c:pt>
                <c:pt idx="2403">
                  <c:v>617</c:v>
                </c:pt>
                <c:pt idx="2404">
                  <c:v>618</c:v>
                </c:pt>
                <c:pt idx="2405">
                  <c:v>619</c:v>
                </c:pt>
                <c:pt idx="2406">
                  <c:v>668</c:v>
                </c:pt>
                <c:pt idx="2407">
                  <c:v>673</c:v>
                </c:pt>
                <c:pt idx="2408">
                  <c:v>713</c:v>
                </c:pt>
                <c:pt idx="2409">
                  <c:v>723</c:v>
                </c:pt>
                <c:pt idx="2410">
                  <c:v>763</c:v>
                </c:pt>
                <c:pt idx="2411">
                  <c:v>764</c:v>
                </c:pt>
                <c:pt idx="2412">
                  <c:v>784</c:v>
                </c:pt>
                <c:pt idx="2413">
                  <c:v>803</c:v>
                </c:pt>
                <c:pt idx="2414">
                  <c:v>809</c:v>
                </c:pt>
                <c:pt idx="2415">
                  <c:v>809</c:v>
                </c:pt>
                <c:pt idx="2416">
                  <c:v>810</c:v>
                </c:pt>
                <c:pt idx="2417">
                  <c:v>809</c:v>
                </c:pt>
                <c:pt idx="2418">
                  <c:v>810</c:v>
                </c:pt>
                <c:pt idx="2419">
                  <c:v>810</c:v>
                </c:pt>
                <c:pt idx="2420">
                  <c:v>810</c:v>
                </c:pt>
                <c:pt idx="2421">
                  <c:v>811</c:v>
                </c:pt>
                <c:pt idx="2422">
                  <c:v>811</c:v>
                </c:pt>
                <c:pt idx="2423">
                  <c:v>739</c:v>
                </c:pt>
                <c:pt idx="2424">
                  <c:v>658</c:v>
                </c:pt>
                <c:pt idx="2425">
                  <c:v>552</c:v>
                </c:pt>
                <c:pt idx="2426">
                  <c:v>550</c:v>
                </c:pt>
                <c:pt idx="2427">
                  <c:v>551</c:v>
                </c:pt>
                <c:pt idx="2428">
                  <c:v>551</c:v>
                </c:pt>
                <c:pt idx="2429">
                  <c:v>550</c:v>
                </c:pt>
                <c:pt idx="2430">
                  <c:v>550</c:v>
                </c:pt>
                <c:pt idx="2431">
                  <c:v>550</c:v>
                </c:pt>
                <c:pt idx="2432">
                  <c:v>550</c:v>
                </c:pt>
                <c:pt idx="2433">
                  <c:v>576</c:v>
                </c:pt>
                <c:pt idx="2434">
                  <c:v>690</c:v>
                </c:pt>
                <c:pt idx="2435">
                  <c:v>718</c:v>
                </c:pt>
                <c:pt idx="2436">
                  <c:v>740</c:v>
                </c:pt>
                <c:pt idx="2437">
                  <c:v>740</c:v>
                </c:pt>
                <c:pt idx="2438">
                  <c:v>740</c:v>
                </c:pt>
                <c:pt idx="2439">
                  <c:v>740</c:v>
                </c:pt>
                <c:pt idx="2440">
                  <c:v>744</c:v>
                </c:pt>
                <c:pt idx="2441">
                  <c:v>771</c:v>
                </c:pt>
                <c:pt idx="2442">
                  <c:v>775</c:v>
                </c:pt>
                <c:pt idx="2443">
                  <c:v>775</c:v>
                </c:pt>
                <c:pt idx="2444">
                  <c:v>776</c:v>
                </c:pt>
                <c:pt idx="2445">
                  <c:v>770</c:v>
                </c:pt>
                <c:pt idx="2446">
                  <c:v>726</c:v>
                </c:pt>
                <c:pt idx="2447">
                  <c:v>719</c:v>
                </c:pt>
                <c:pt idx="2448">
                  <c:v>626</c:v>
                </c:pt>
                <c:pt idx="2449">
                  <c:v>553</c:v>
                </c:pt>
                <c:pt idx="2450">
                  <c:v>552</c:v>
                </c:pt>
                <c:pt idx="2451">
                  <c:v>551</c:v>
                </c:pt>
                <c:pt idx="2452">
                  <c:v>553</c:v>
                </c:pt>
                <c:pt idx="2453">
                  <c:v>551</c:v>
                </c:pt>
                <c:pt idx="2454">
                  <c:v>552</c:v>
                </c:pt>
                <c:pt idx="2455">
                  <c:v>551</c:v>
                </c:pt>
                <c:pt idx="2456">
                  <c:v>552</c:v>
                </c:pt>
                <c:pt idx="2457">
                  <c:v>553</c:v>
                </c:pt>
                <c:pt idx="2458">
                  <c:v>597</c:v>
                </c:pt>
                <c:pt idx="2459">
                  <c:v>665</c:v>
                </c:pt>
                <c:pt idx="2460">
                  <c:v>708</c:v>
                </c:pt>
                <c:pt idx="2461">
                  <c:v>727</c:v>
                </c:pt>
                <c:pt idx="2462">
                  <c:v>730</c:v>
                </c:pt>
                <c:pt idx="2463">
                  <c:v>762</c:v>
                </c:pt>
                <c:pt idx="2464">
                  <c:v>766</c:v>
                </c:pt>
                <c:pt idx="2465">
                  <c:v>812</c:v>
                </c:pt>
                <c:pt idx="2466">
                  <c:v>810</c:v>
                </c:pt>
                <c:pt idx="2467">
                  <c:v>811</c:v>
                </c:pt>
                <c:pt idx="2468">
                  <c:v>810</c:v>
                </c:pt>
                <c:pt idx="2469">
                  <c:v>807</c:v>
                </c:pt>
                <c:pt idx="2470">
                  <c:v>746</c:v>
                </c:pt>
                <c:pt idx="2471">
                  <c:v>705</c:v>
                </c:pt>
                <c:pt idx="2472">
                  <c:v>637</c:v>
                </c:pt>
                <c:pt idx="2473">
                  <c:v>555</c:v>
                </c:pt>
                <c:pt idx="2474">
                  <c:v>551</c:v>
                </c:pt>
                <c:pt idx="2475">
                  <c:v>549</c:v>
                </c:pt>
                <c:pt idx="2476">
                  <c:v>550</c:v>
                </c:pt>
                <c:pt idx="2477">
                  <c:v>584</c:v>
                </c:pt>
                <c:pt idx="2478">
                  <c:v>627</c:v>
                </c:pt>
                <c:pt idx="2479">
                  <c:v>626</c:v>
                </c:pt>
                <c:pt idx="2480">
                  <c:v>644</c:v>
                </c:pt>
                <c:pt idx="2481">
                  <c:v>687</c:v>
                </c:pt>
                <c:pt idx="2482">
                  <c:v>686</c:v>
                </c:pt>
                <c:pt idx="2483">
                  <c:v>714</c:v>
                </c:pt>
                <c:pt idx="2484">
                  <c:v>797</c:v>
                </c:pt>
                <c:pt idx="2485">
                  <c:v>797</c:v>
                </c:pt>
                <c:pt idx="2486">
                  <c:v>797</c:v>
                </c:pt>
                <c:pt idx="2487">
                  <c:v>805</c:v>
                </c:pt>
                <c:pt idx="2488">
                  <c:v>807</c:v>
                </c:pt>
                <c:pt idx="2489">
                  <c:v>810</c:v>
                </c:pt>
                <c:pt idx="2490">
                  <c:v>810</c:v>
                </c:pt>
                <c:pt idx="2491">
                  <c:v>809</c:v>
                </c:pt>
                <c:pt idx="2492">
                  <c:v>810</c:v>
                </c:pt>
                <c:pt idx="2493">
                  <c:v>810</c:v>
                </c:pt>
                <c:pt idx="2494">
                  <c:v>810</c:v>
                </c:pt>
                <c:pt idx="2495">
                  <c:v>811</c:v>
                </c:pt>
                <c:pt idx="2496">
                  <c:v>771</c:v>
                </c:pt>
                <c:pt idx="2497">
                  <c:v>632</c:v>
                </c:pt>
                <c:pt idx="2498">
                  <c:v>631</c:v>
                </c:pt>
                <c:pt idx="2499">
                  <c:v>633</c:v>
                </c:pt>
                <c:pt idx="2500">
                  <c:v>631</c:v>
                </c:pt>
                <c:pt idx="2501">
                  <c:v>631</c:v>
                </c:pt>
                <c:pt idx="2502">
                  <c:v>694</c:v>
                </c:pt>
                <c:pt idx="2503">
                  <c:v>712</c:v>
                </c:pt>
                <c:pt idx="2504">
                  <c:v>709</c:v>
                </c:pt>
                <c:pt idx="2505">
                  <c:v>695</c:v>
                </c:pt>
                <c:pt idx="2506">
                  <c:v>701</c:v>
                </c:pt>
                <c:pt idx="2507">
                  <c:v>733</c:v>
                </c:pt>
                <c:pt idx="2508">
                  <c:v>682</c:v>
                </c:pt>
                <c:pt idx="2509">
                  <c:v>679</c:v>
                </c:pt>
                <c:pt idx="2510">
                  <c:v>721</c:v>
                </c:pt>
                <c:pt idx="2511">
                  <c:v>726</c:v>
                </c:pt>
                <c:pt idx="2512">
                  <c:v>744</c:v>
                </c:pt>
                <c:pt idx="2513">
                  <c:v>804</c:v>
                </c:pt>
                <c:pt idx="2514">
                  <c:v>807</c:v>
                </c:pt>
                <c:pt idx="2515">
                  <c:v>807</c:v>
                </c:pt>
                <c:pt idx="2516">
                  <c:v>807</c:v>
                </c:pt>
                <c:pt idx="2517">
                  <c:v>750</c:v>
                </c:pt>
                <c:pt idx="2518">
                  <c:v>737</c:v>
                </c:pt>
                <c:pt idx="2519">
                  <c:v>671</c:v>
                </c:pt>
                <c:pt idx="2520">
                  <c:v>666</c:v>
                </c:pt>
                <c:pt idx="2521">
                  <c:v>629</c:v>
                </c:pt>
                <c:pt idx="2522">
                  <c:v>615</c:v>
                </c:pt>
                <c:pt idx="2523">
                  <c:v>615</c:v>
                </c:pt>
                <c:pt idx="2524">
                  <c:v>637</c:v>
                </c:pt>
                <c:pt idx="2525">
                  <c:v>781</c:v>
                </c:pt>
                <c:pt idx="2526">
                  <c:v>786</c:v>
                </c:pt>
                <c:pt idx="2527">
                  <c:v>786</c:v>
                </c:pt>
                <c:pt idx="2528">
                  <c:v>726</c:v>
                </c:pt>
                <c:pt idx="2529">
                  <c:v>698</c:v>
                </c:pt>
                <c:pt idx="2530">
                  <c:v>728</c:v>
                </c:pt>
                <c:pt idx="2531">
                  <c:v>809</c:v>
                </c:pt>
                <c:pt idx="2532">
                  <c:v>811</c:v>
                </c:pt>
                <c:pt idx="2533">
                  <c:v>812</c:v>
                </c:pt>
                <c:pt idx="2534">
                  <c:v>811</c:v>
                </c:pt>
                <c:pt idx="2535">
                  <c:v>812</c:v>
                </c:pt>
                <c:pt idx="2536">
                  <c:v>811</c:v>
                </c:pt>
                <c:pt idx="2537">
                  <c:v>812</c:v>
                </c:pt>
                <c:pt idx="2538">
                  <c:v>811</c:v>
                </c:pt>
                <c:pt idx="2539">
                  <c:v>811</c:v>
                </c:pt>
                <c:pt idx="2540">
                  <c:v>810</c:v>
                </c:pt>
                <c:pt idx="2541">
                  <c:v>811</c:v>
                </c:pt>
                <c:pt idx="2542">
                  <c:v>739</c:v>
                </c:pt>
                <c:pt idx="2543">
                  <c:v>724</c:v>
                </c:pt>
                <c:pt idx="2544">
                  <c:v>673</c:v>
                </c:pt>
                <c:pt idx="2545">
                  <c:v>574</c:v>
                </c:pt>
                <c:pt idx="2546">
                  <c:v>559</c:v>
                </c:pt>
                <c:pt idx="2547">
                  <c:v>550</c:v>
                </c:pt>
                <c:pt idx="2548">
                  <c:v>591</c:v>
                </c:pt>
                <c:pt idx="2549">
                  <c:v>649</c:v>
                </c:pt>
                <c:pt idx="2550">
                  <c:v>651</c:v>
                </c:pt>
                <c:pt idx="2551">
                  <c:v>654</c:v>
                </c:pt>
                <c:pt idx="2552">
                  <c:v>681</c:v>
                </c:pt>
                <c:pt idx="2553">
                  <c:v>681</c:v>
                </c:pt>
                <c:pt idx="2554">
                  <c:v>682</c:v>
                </c:pt>
                <c:pt idx="2555">
                  <c:v>572</c:v>
                </c:pt>
                <c:pt idx="2556">
                  <c:v>551</c:v>
                </c:pt>
                <c:pt idx="2557">
                  <c:v>551</c:v>
                </c:pt>
                <c:pt idx="2558">
                  <c:v>552</c:v>
                </c:pt>
                <c:pt idx="2559">
                  <c:v>648</c:v>
                </c:pt>
                <c:pt idx="2560">
                  <c:v>753</c:v>
                </c:pt>
                <c:pt idx="2561">
                  <c:v>757</c:v>
                </c:pt>
                <c:pt idx="2562">
                  <c:v>757</c:v>
                </c:pt>
                <c:pt idx="2563">
                  <c:v>757</c:v>
                </c:pt>
                <c:pt idx="2564">
                  <c:v>757</c:v>
                </c:pt>
                <c:pt idx="2565">
                  <c:v>757</c:v>
                </c:pt>
                <c:pt idx="2566">
                  <c:v>750</c:v>
                </c:pt>
                <c:pt idx="2567">
                  <c:v>695</c:v>
                </c:pt>
                <c:pt idx="2568">
                  <c:v>621</c:v>
                </c:pt>
                <c:pt idx="2569">
                  <c:v>614</c:v>
                </c:pt>
                <c:pt idx="2570">
                  <c:v>615</c:v>
                </c:pt>
                <c:pt idx="2571">
                  <c:v>615</c:v>
                </c:pt>
                <c:pt idx="2572">
                  <c:v>615</c:v>
                </c:pt>
                <c:pt idx="2573">
                  <c:v>620</c:v>
                </c:pt>
                <c:pt idx="2574">
                  <c:v>645</c:v>
                </c:pt>
                <c:pt idx="2575">
                  <c:v>644</c:v>
                </c:pt>
                <c:pt idx="2576">
                  <c:v>654</c:v>
                </c:pt>
                <c:pt idx="2577">
                  <c:v>659</c:v>
                </c:pt>
                <c:pt idx="2578">
                  <c:v>671</c:v>
                </c:pt>
                <c:pt idx="2579">
                  <c:v>690</c:v>
                </c:pt>
                <c:pt idx="2580">
                  <c:v>780</c:v>
                </c:pt>
                <c:pt idx="2581">
                  <c:v>796</c:v>
                </c:pt>
                <c:pt idx="2582">
                  <c:v>798</c:v>
                </c:pt>
                <c:pt idx="2583">
                  <c:v>799</c:v>
                </c:pt>
                <c:pt idx="2584">
                  <c:v>798</c:v>
                </c:pt>
                <c:pt idx="2585">
                  <c:v>798</c:v>
                </c:pt>
                <c:pt idx="2586">
                  <c:v>798</c:v>
                </c:pt>
                <c:pt idx="2587">
                  <c:v>798</c:v>
                </c:pt>
                <c:pt idx="2588">
                  <c:v>798</c:v>
                </c:pt>
                <c:pt idx="2589">
                  <c:v>798</c:v>
                </c:pt>
                <c:pt idx="2590">
                  <c:v>798</c:v>
                </c:pt>
                <c:pt idx="2591">
                  <c:v>779</c:v>
                </c:pt>
                <c:pt idx="2592">
                  <c:v>782</c:v>
                </c:pt>
                <c:pt idx="2593">
                  <c:v>723</c:v>
                </c:pt>
                <c:pt idx="2594">
                  <c:v>721</c:v>
                </c:pt>
                <c:pt idx="2595">
                  <c:v>701</c:v>
                </c:pt>
                <c:pt idx="2596">
                  <c:v>621</c:v>
                </c:pt>
                <c:pt idx="2597">
                  <c:v>621</c:v>
                </c:pt>
                <c:pt idx="2598">
                  <c:v>694</c:v>
                </c:pt>
                <c:pt idx="2599">
                  <c:v>699</c:v>
                </c:pt>
                <c:pt idx="2600">
                  <c:v>677</c:v>
                </c:pt>
                <c:pt idx="2601">
                  <c:v>672</c:v>
                </c:pt>
                <c:pt idx="2602">
                  <c:v>677</c:v>
                </c:pt>
                <c:pt idx="2603">
                  <c:v>742</c:v>
                </c:pt>
                <c:pt idx="2604">
                  <c:v>745</c:v>
                </c:pt>
                <c:pt idx="2605">
                  <c:v>796</c:v>
                </c:pt>
                <c:pt idx="2606">
                  <c:v>798</c:v>
                </c:pt>
                <c:pt idx="2607">
                  <c:v>798</c:v>
                </c:pt>
                <c:pt idx="2608">
                  <c:v>798</c:v>
                </c:pt>
                <c:pt idx="2609">
                  <c:v>798</c:v>
                </c:pt>
                <c:pt idx="2610">
                  <c:v>797</c:v>
                </c:pt>
                <c:pt idx="2611">
                  <c:v>788</c:v>
                </c:pt>
                <c:pt idx="2612">
                  <c:v>731</c:v>
                </c:pt>
                <c:pt idx="2613">
                  <c:v>744</c:v>
                </c:pt>
                <c:pt idx="2614">
                  <c:v>742</c:v>
                </c:pt>
                <c:pt idx="2615">
                  <c:v>714</c:v>
                </c:pt>
                <c:pt idx="2616">
                  <c:v>593</c:v>
                </c:pt>
                <c:pt idx="2617">
                  <c:v>552</c:v>
                </c:pt>
                <c:pt idx="2618">
                  <c:v>550</c:v>
                </c:pt>
                <c:pt idx="2619">
                  <c:v>550</c:v>
                </c:pt>
                <c:pt idx="2620">
                  <c:v>551</c:v>
                </c:pt>
                <c:pt idx="2621">
                  <c:v>550</c:v>
                </c:pt>
                <c:pt idx="2622">
                  <c:v>550</c:v>
                </c:pt>
                <c:pt idx="2623">
                  <c:v>549</c:v>
                </c:pt>
                <c:pt idx="2624">
                  <c:v>550</c:v>
                </c:pt>
                <c:pt idx="2625">
                  <c:v>555</c:v>
                </c:pt>
                <c:pt idx="2626">
                  <c:v>590</c:v>
                </c:pt>
                <c:pt idx="2627">
                  <c:v>594</c:v>
                </c:pt>
                <c:pt idx="2628">
                  <c:v>625</c:v>
                </c:pt>
                <c:pt idx="2629">
                  <c:v>635</c:v>
                </c:pt>
                <c:pt idx="2630">
                  <c:v>691</c:v>
                </c:pt>
                <c:pt idx="2631">
                  <c:v>776</c:v>
                </c:pt>
                <c:pt idx="2632">
                  <c:v>778</c:v>
                </c:pt>
                <c:pt idx="2633">
                  <c:v>794</c:v>
                </c:pt>
                <c:pt idx="2634">
                  <c:v>804</c:v>
                </c:pt>
                <c:pt idx="2635">
                  <c:v>804</c:v>
                </c:pt>
                <c:pt idx="2636">
                  <c:v>798</c:v>
                </c:pt>
                <c:pt idx="2637">
                  <c:v>728</c:v>
                </c:pt>
                <c:pt idx="2638">
                  <c:v>723</c:v>
                </c:pt>
                <c:pt idx="2639">
                  <c:v>656</c:v>
                </c:pt>
                <c:pt idx="2640">
                  <c:v>575</c:v>
                </c:pt>
                <c:pt idx="2641">
                  <c:v>553</c:v>
                </c:pt>
                <c:pt idx="2642">
                  <c:v>549</c:v>
                </c:pt>
                <c:pt idx="2643">
                  <c:v>550</c:v>
                </c:pt>
                <c:pt idx="2644">
                  <c:v>549</c:v>
                </c:pt>
                <c:pt idx="2645">
                  <c:v>550</c:v>
                </c:pt>
                <c:pt idx="2646">
                  <c:v>630</c:v>
                </c:pt>
                <c:pt idx="2647">
                  <c:v>638</c:v>
                </c:pt>
                <c:pt idx="2648">
                  <c:v>612</c:v>
                </c:pt>
                <c:pt idx="2649">
                  <c:v>641</c:v>
                </c:pt>
                <c:pt idx="2650">
                  <c:v>665</c:v>
                </c:pt>
                <c:pt idx="2651">
                  <c:v>745</c:v>
                </c:pt>
                <c:pt idx="2652">
                  <c:v>750</c:v>
                </c:pt>
                <c:pt idx="2653">
                  <c:v>770</c:v>
                </c:pt>
                <c:pt idx="2654">
                  <c:v>779</c:v>
                </c:pt>
                <c:pt idx="2655">
                  <c:v>800</c:v>
                </c:pt>
                <c:pt idx="2656">
                  <c:v>814</c:v>
                </c:pt>
                <c:pt idx="2657">
                  <c:v>817</c:v>
                </c:pt>
                <c:pt idx="2658">
                  <c:v>816</c:v>
                </c:pt>
                <c:pt idx="2659">
                  <c:v>813</c:v>
                </c:pt>
                <c:pt idx="2660">
                  <c:v>813</c:v>
                </c:pt>
                <c:pt idx="2661">
                  <c:v>813</c:v>
                </c:pt>
                <c:pt idx="2662">
                  <c:v>813</c:v>
                </c:pt>
                <c:pt idx="2663">
                  <c:v>770</c:v>
                </c:pt>
                <c:pt idx="2664">
                  <c:v>729</c:v>
                </c:pt>
                <c:pt idx="2665">
                  <c:v>698</c:v>
                </c:pt>
                <c:pt idx="2666">
                  <c:v>691</c:v>
                </c:pt>
                <c:pt idx="2667">
                  <c:v>703</c:v>
                </c:pt>
                <c:pt idx="2668">
                  <c:v>703</c:v>
                </c:pt>
                <c:pt idx="2669">
                  <c:v>703</c:v>
                </c:pt>
                <c:pt idx="2670">
                  <c:v>749</c:v>
                </c:pt>
                <c:pt idx="2671">
                  <c:v>753</c:v>
                </c:pt>
                <c:pt idx="2672">
                  <c:v>749</c:v>
                </c:pt>
                <c:pt idx="2673">
                  <c:v>702</c:v>
                </c:pt>
                <c:pt idx="2674">
                  <c:v>724</c:v>
                </c:pt>
                <c:pt idx="2675">
                  <c:v>735</c:v>
                </c:pt>
                <c:pt idx="2676">
                  <c:v>778</c:v>
                </c:pt>
                <c:pt idx="2677">
                  <c:v>778</c:v>
                </c:pt>
                <c:pt idx="2678">
                  <c:v>779</c:v>
                </c:pt>
                <c:pt idx="2679">
                  <c:v>808</c:v>
                </c:pt>
                <c:pt idx="2680">
                  <c:v>810</c:v>
                </c:pt>
                <c:pt idx="2681">
                  <c:v>810</c:v>
                </c:pt>
                <c:pt idx="2682">
                  <c:v>811</c:v>
                </c:pt>
                <c:pt idx="2683">
                  <c:v>810</c:v>
                </c:pt>
                <c:pt idx="2684">
                  <c:v>810</c:v>
                </c:pt>
                <c:pt idx="2685">
                  <c:v>806</c:v>
                </c:pt>
                <c:pt idx="2686">
                  <c:v>771</c:v>
                </c:pt>
                <c:pt idx="2687">
                  <c:v>765</c:v>
                </c:pt>
                <c:pt idx="2688">
                  <c:v>730</c:v>
                </c:pt>
                <c:pt idx="2689">
                  <c:v>731</c:v>
                </c:pt>
                <c:pt idx="2690">
                  <c:v>730</c:v>
                </c:pt>
                <c:pt idx="2691">
                  <c:v>730</c:v>
                </c:pt>
                <c:pt idx="2692">
                  <c:v>731</c:v>
                </c:pt>
                <c:pt idx="2693">
                  <c:v>731</c:v>
                </c:pt>
                <c:pt idx="2694">
                  <c:v>771</c:v>
                </c:pt>
                <c:pt idx="2695">
                  <c:v>786</c:v>
                </c:pt>
                <c:pt idx="2696">
                  <c:v>787</c:v>
                </c:pt>
                <c:pt idx="2697">
                  <c:v>787</c:v>
                </c:pt>
                <c:pt idx="2698">
                  <c:v>787</c:v>
                </c:pt>
                <c:pt idx="2699">
                  <c:v>786</c:v>
                </c:pt>
                <c:pt idx="2700">
                  <c:v>789</c:v>
                </c:pt>
                <c:pt idx="2701">
                  <c:v>809</c:v>
                </c:pt>
                <c:pt idx="2702">
                  <c:v>809</c:v>
                </c:pt>
                <c:pt idx="2703">
                  <c:v>809</c:v>
                </c:pt>
                <c:pt idx="2704">
                  <c:v>809</c:v>
                </c:pt>
                <c:pt idx="2705">
                  <c:v>809</c:v>
                </c:pt>
                <c:pt idx="2706">
                  <c:v>810</c:v>
                </c:pt>
                <c:pt idx="2707">
                  <c:v>810</c:v>
                </c:pt>
                <c:pt idx="2708">
                  <c:v>810</c:v>
                </c:pt>
                <c:pt idx="2709">
                  <c:v>806</c:v>
                </c:pt>
                <c:pt idx="2710">
                  <c:v>722</c:v>
                </c:pt>
                <c:pt idx="2711">
                  <c:v>719</c:v>
                </c:pt>
                <c:pt idx="2712">
                  <c:v>695</c:v>
                </c:pt>
                <c:pt idx="2713">
                  <c:v>694</c:v>
                </c:pt>
                <c:pt idx="2714">
                  <c:v>693</c:v>
                </c:pt>
                <c:pt idx="2715">
                  <c:v>695</c:v>
                </c:pt>
                <c:pt idx="2716">
                  <c:v>694</c:v>
                </c:pt>
                <c:pt idx="2717">
                  <c:v>694</c:v>
                </c:pt>
                <c:pt idx="2718">
                  <c:v>694</c:v>
                </c:pt>
                <c:pt idx="2719">
                  <c:v>697</c:v>
                </c:pt>
                <c:pt idx="2720">
                  <c:v>754</c:v>
                </c:pt>
                <c:pt idx="2721">
                  <c:v>583</c:v>
                </c:pt>
                <c:pt idx="2722">
                  <c:v>137</c:v>
                </c:pt>
                <c:pt idx="2723">
                  <c:v>1</c:v>
                </c:pt>
                <c:pt idx="2724">
                  <c:v>1</c:v>
                </c:pt>
                <c:pt idx="2725">
                  <c:v>1</c:v>
                </c:pt>
                <c:pt idx="2784">
                  <c:v>1</c:v>
                </c:pt>
                <c:pt idx="2785">
                  <c:v>1</c:v>
                </c:pt>
                <c:pt idx="2786">
                  <c:v>1</c:v>
                </c:pt>
                <c:pt idx="2787">
                  <c:v>1</c:v>
                </c:pt>
                <c:pt idx="2788">
                  <c:v>1</c:v>
                </c:pt>
                <c:pt idx="2789">
                  <c:v>1</c:v>
                </c:pt>
                <c:pt idx="2790">
                  <c:v>1</c:v>
                </c:pt>
                <c:pt idx="2791">
                  <c:v>12</c:v>
                </c:pt>
                <c:pt idx="2792">
                  <c:v>27</c:v>
                </c:pt>
                <c:pt idx="2793">
                  <c:v>82</c:v>
                </c:pt>
                <c:pt idx="2794">
                  <c:v>71</c:v>
                </c:pt>
                <c:pt idx="2795">
                  <c:v>9</c:v>
                </c:pt>
                <c:pt idx="2796">
                  <c:v>35</c:v>
                </c:pt>
                <c:pt idx="2797">
                  <c:v>97</c:v>
                </c:pt>
                <c:pt idx="2798">
                  <c:v>260</c:v>
                </c:pt>
                <c:pt idx="2799">
                  <c:v>469</c:v>
                </c:pt>
                <c:pt idx="2800">
                  <c:v>735</c:v>
                </c:pt>
                <c:pt idx="2801">
                  <c:v>812</c:v>
                </c:pt>
                <c:pt idx="2802">
                  <c:v>813</c:v>
                </c:pt>
                <c:pt idx="2803">
                  <c:v>804</c:v>
                </c:pt>
                <c:pt idx="2804">
                  <c:v>740</c:v>
                </c:pt>
                <c:pt idx="2805">
                  <c:v>745</c:v>
                </c:pt>
                <c:pt idx="2806">
                  <c:v>773</c:v>
                </c:pt>
                <c:pt idx="2807">
                  <c:v>720</c:v>
                </c:pt>
                <c:pt idx="2808">
                  <c:v>579</c:v>
                </c:pt>
                <c:pt idx="2809">
                  <c:v>548</c:v>
                </c:pt>
                <c:pt idx="2810">
                  <c:v>547</c:v>
                </c:pt>
                <c:pt idx="2811">
                  <c:v>549</c:v>
                </c:pt>
                <c:pt idx="2812">
                  <c:v>549</c:v>
                </c:pt>
                <c:pt idx="2813">
                  <c:v>558</c:v>
                </c:pt>
                <c:pt idx="2814">
                  <c:v>699</c:v>
                </c:pt>
                <c:pt idx="2815">
                  <c:v>770</c:v>
                </c:pt>
                <c:pt idx="2816">
                  <c:v>226</c:v>
                </c:pt>
                <c:pt idx="2817">
                  <c:v>1</c:v>
                </c:pt>
                <c:pt idx="2818">
                  <c:v>1</c:v>
                </c:pt>
                <c:pt idx="2819">
                  <c:v>1</c:v>
                </c:pt>
                <c:pt idx="2820">
                  <c:v>1</c:v>
                </c:pt>
                <c:pt idx="2821">
                  <c:v>1</c:v>
                </c:pt>
                <c:pt idx="2830">
                  <c:v>1</c:v>
                </c:pt>
                <c:pt idx="2831">
                  <c:v>1</c:v>
                </c:pt>
                <c:pt idx="2832">
                  <c:v>1</c:v>
                </c:pt>
                <c:pt idx="2833">
                  <c:v>1</c:v>
                </c:pt>
                <c:pt idx="2834">
                  <c:v>1</c:v>
                </c:pt>
                <c:pt idx="2835">
                  <c:v>20</c:v>
                </c:pt>
                <c:pt idx="2836">
                  <c:v>79</c:v>
                </c:pt>
                <c:pt idx="2837">
                  <c:v>260</c:v>
                </c:pt>
                <c:pt idx="2838">
                  <c:v>389</c:v>
                </c:pt>
                <c:pt idx="2839">
                  <c:v>667</c:v>
                </c:pt>
                <c:pt idx="2840">
                  <c:v>813</c:v>
                </c:pt>
                <c:pt idx="2841">
                  <c:v>796</c:v>
                </c:pt>
                <c:pt idx="2842">
                  <c:v>742</c:v>
                </c:pt>
                <c:pt idx="2843">
                  <c:v>714</c:v>
                </c:pt>
                <c:pt idx="2844">
                  <c:v>706</c:v>
                </c:pt>
                <c:pt idx="2845">
                  <c:v>707</c:v>
                </c:pt>
                <c:pt idx="2846">
                  <c:v>707</c:v>
                </c:pt>
                <c:pt idx="2847">
                  <c:v>758</c:v>
                </c:pt>
                <c:pt idx="2848">
                  <c:v>762</c:v>
                </c:pt>
                <c:pt idx="2849">
                  <c:v>760</c:v>
                </c:pt>
                <c:pt idx="2850">
                  <c:v>760</c:v>
                </c:pt>
                <c:pt idx="2851">
                  <c:v>760</c:v>
                </c:pt>
                <c:pt idx="2852">
                  <c:v>740</c:v>
                </c:pt>
                <c:pt idx="2853">
                  <c:v>735</c:v>
                </c:pt>
                <c:pt idx="2854">
                  <c:v>717</c:v>
                </c:pt>
                <c:pt idx="2855">
                  <c:v>581</c:v>
                </c:pt>
                <c:pt idx="2856">
                  <c:v>610</c:v>
                </c:pt>
                <c:pt idx="2857">
                  <c:v>604</c:v>
                </c:pt>
                <c:pt idx="2858">
                  <c:v>547</c:v>
                </c:pt>
                <c:pt idx="2859">
                  <c:v>535</c:v>
                </c:pt>
                <c:pt idx="2860">
                  <c:v>578</c:v>
                </c:pt>
                <c:pt idx="2861">
                  <c:v>652</c:v>
                </c:pt>
                <c:pt idx="2862">
                  <c:v>746</c:v>
                </c:pt>
                <c:pt idx="2863">
                  <c:v>715</c:v>
                </c:pt>
                <c:pt idx="2864">
                  <c:v>684</c:v>
                </c:pt>
                <c:pt idx="2865">
                  <c:v>583</c:v>
                </c:pt>
                <c:pt idx="2866">
                  <c:v>569</c:v>
                </c:pt>
                <c:pt idx="2867">
                  <c:v>594</c:v>
                </c:pt>
                <c:pt idx="2868">
                  <c:v>709</c:v>
                </c:pt>
                <c:pt idx="2869">
                  <c:v>722</c:v>
                </c:pt>
                <c:pt idx="2870">
                  <c:v>708</c:v>
                </c:pt>
                <c:pt idx="2871">
                  <c:v>740</c:v>
                </c:pt>
                <c:pt idx="2872">
                  <c:v>749</c:v>
                </c:pt>
                <c:pt idx="2873">
                  <c:v>750</c:v>
                </c:pt>
                <c:pt idx="2874">
                  <c:v>749</c:v>
                </c:pt>
                <c:pt idx="2875">
                  <c:v>749</c:v>
                </c:pt>
                <c:pt idx="2876">
                  <c:v>749</c:v>
                </c:pt>
                <c:pt idx="2877">
                  <c:v>749</c:v>
                </c:pt>
                <c:pt idx="2878">
                  <c:v>749</c:v>
                </c:pt>
                <c:pt idx="2879">
                  <c:v>724</c:v>
                </c:pt>
                <c:pt idx="2880">
                  <c:v>592</c:v>
                </c:pt>
                <c:pt idx="2881">
                  <c:v>539</c:v>
                </c:pt>
                <c:pt idx="2882">
                  <c:v>539</c:v>
                </c:pt>
                <c:pt idx="2883">
                  <c:v>543</c:v>
                </c:pt>
                <c:pt idx="2884">
                  <c:v>625</c:v>
                </c:pt>
                <c:pt idx="2885">
                  <c:v>652</c:v>
                </c:pt>
                <c:pt idx="2886">
                  <c:v>620</c:v>
                </c:pt>
                <c:pt idx="2887">
                  <c:v>620</c:v>
                </c:pt>
                <c:pt idx="2888">
                  <c:v>620</c:v>
                </c:pt>
                <c:pt idx="2889">
                  <c:v>603</c:v>
                </c:pt>
                <c:pt idx="2890">
                  <c:v>553</c:v>
                </c:pt>
                <c:pt idx="2891">
                  <c:v>585</c:v>
                </c:pt>
                <c:pt idx="2892">
                  <c:v>603</c:v>
                </c:pt>
                <c:pt idx="2893">
                  <c:v>607</c:v>
                </c:pt>
                <c:pt idx="2894">
                  <c:v>634</c:v>
                </c:pt>
                <c:pt idx="2895">
                  <c:v>763</c:v>
                </c:pt>
                <c:pt idx="2896">
                  <c:v>813</c:v>
                </c:pt>
                <c:pt idx="2897">
                  <c:v>813</c:v>
                </c:pt>
                <c:pt idx="2898">
                  <c:v>813</c:v>
                </c:pt>
                <c:pt idx="2899">
                  <c:v>813</c:v>
                </c:pt>
                <c:pt idx="2900">
                  <c:v>814</c:v>
                </c:pt>
                <c:pt idx="2901">
                  <c:v>795</c:v>
                </c:pt>
                <c:pt idx="2902">
                  <c:v>743</c:v>
                </c:pt>
                <c:pt idx="2903">
                  <c:v>683</c:v>
                </c:pt>
                <c:pt idx="2904">
                  <c:v>624</c:v>
                </c:pt>
                <c:pt idx="2905">
                  <c:v>623</c:v>
                </c:pt>
                <c:pt idx="2906">
                  <c:v>582</c:v>
                </c:pt>
                <c:pt idx="2907">
                  <c:v>558</c:v>
                </c:pt>
                <c:pt idx="2908">
                  <c:v>559</c:v>
                </c:pt>
                <c:pt idx="2909">
                  <c:v>557</c:v>
                </c:pt>
                <c:pt idx="2910">
                  <c:v>630</c:v>
                </c:pt>
                <c:pt idx="2911">
                  <c:v>633</c:v>
                </c:pt>
                <c:pt idx="2912">
                  <c:v>633</c:v>
                </c:pt>
                <c:pt idx="2913">
                  <c:v>633</c:v>
                </c:pt>
                <c:pt idx="2914">
                  <c:v>672</c:v>
                </c:pt>
                <c:pt idx="2915">
                  <c:v>758</c:v>
                </c:pt>
                <c:pt idx="2916">
                  <c:v>779</c:v>
                </c:pt>
                <c:pt idx="2917">
                  <c:v>779</c:v>
                </c:pt>
                <c:pt idx="2918">
                  <c:v>779</c:v>
                </c:pt>
                <c:pt idx="2919">
                  <c:v>779</c:v>
                </c:pt>
                <c:pt idx="2920">
                  <c:v>779</c:v>
                </c:pt>
                <c:pt idx="2921">
                  <c:v>779</c:v>
                </c:pt>
                <c:pt idx="2922">
                  <c:v>779</c:v>
                </c:pt>
                <c:pt idx="2923">
                  <c:v>779</c:v>
                </c:pt>
                <c:pt idx="2924">
                  <c:v>779</c:v>
                </c:pt>
                <c:pt idx="2925">
                  <c:v>765</c:v>
                </c:pt>
                <c:pt idx="2926">
                  <c:v>730</c:v>
                </c:pt>
                <c:pt idx="2927">
                  <c:v>727</c:v>
                </c:pt>
                <c:pt idx="2928">
                  <c:v>708</c:v>
                </c:pt>
                <c:pt idx="2929">
                  <c:v>618</c:v>
                </c:pt>
                <c:pt idx="2930">
                  <c:v>519</c:v>
                </c:pt>
                <c:pt idx="2931">
                  <c:v>513</c:v>
                </c:pt>
                <c:pt idx="2932">
                  <c:v>514</c:v>
                </c:pt>
                <c:pt idx="2933">
                  <c:v>562</c:v>
                </c:pt>
                <c:pt idx="2934">
                  <c:v>629</c:v>
                </c:pt>
                <c:pt idx="2935">
                  <c:v>632</c:v>
                </c:pt>
                <c:pt idx="2936">
                  <c:v>633</c:v>
                </c:pt>
                <c:pt idx="2937">
                  <c:v>634</c:v>
                </c:pt>
                <c:pt idx="2938">
                  <c:v>674</c:v>
                </c:pt>
                <c:pt idx="2939">
                  <c:v>698</c:v>
                </c:pt>
                <c:pt idx="2940">
                  <c:v>737</c:v>
                </c:pt>
                <c:pt idx="2941">
                  <c:v>780</c:v>
                </c:pt>
                <c:pt idx="2942">
                  <c:v>811</c:v>
                </c:pt>
                <c:pt idx="2943">
                  <c:v>811</c:v>
                </c:pt>
                <c:pt idx="2944">
                  <c:v>811</c:v>
                </c:pt>
                <c:pt idx="2945">
                  <c:v>811</c:v>
                </c:pt>
                <c:pt idx="2946">
                  <c:v>811</c:v>
                </c:pt>
                <c:pt idx="2947">
                  <c:v>804</c:v>
                </c:pt>
                <c:pt idx="2948">
                  <c:v>799</c:v>
                </c:pt>
                <c:pt idx="2949">
                  <c:v>810</c:v>
                </c:pt>
                <c:pt idx="2950">
                  <c:v>764</c:v>
                </c:pt>
                <c:pt idx="2951">
                  <c:v>731</c:v>
                </c:pt>
                <c:pt idx="2952">
                  <c:v>730</c:v>
                </c:pt>
                <c:pt idx="2953">
                  <c:v>730</c:v>
                </c:pt>
                <c:pt idx="2954">
                  <c:v>704</c:v>
                </c:pt>
                <c:pt idx="2955">
                  <c:v>626</c:v>
                </c:pt>
                <c:pt idx="2956">
                  <c:v>625</c:v>
                </c:pt>
                <c:pt idx="2957">
                  <c:v>625</c:v>
                </c:pt>
                <c:pt idx="2958">
                  <c:v>577</c:v>
                </c:pt>
                <c:pt idx="2959">
                  <c:v>569</c:v>
                </c:pt>
                <c:pt idx="2960">
                  <c:v>569</c:v>
                </c:pt>
                <c:pt idx="2961">
                  <c:v>613</c:v>
                </c:pt>
                <c:pt idx="2962">
                  <c:v>618</c:v>
                </c:pt>
                <c:pt idx="2963">
                  <c:v>619</c:v>
                </c:pt>
                <c:pt idx="2964">
                  <c:v>620</c:v>
                </c:pt>
                <c:pt idx="2965">
                  <c:v>643</c:v>
                </c:pt>
                <c:pt idx="2966">
                  <c:v>660</c:v>
                </c:pt>
                <c:pt idx="2967">
                  <c:v>660</c:v>
                </c:pt>
                <c:pt idx="2968">
                  <c:v>660</c:v>
                </c:pt>
                <c:pt idx="2969">
                  <c:v>703</c:v>
                </c:pt>
                <c:pt idx="2970">
                  <c:v>710</c:v>
                </c:pt>
                <c:pt idx="2971">
                  <c:v>710</c:v>
                </c:pt>
                <c:pt idx="2972">
                  <c:v>709</c:v>
                </c:pt>
                <c:pt idx="2973">
                  <c:v>661</c:v>
                </c:pt>
                <c:pt idx="2974">
                  <c:v>659</c:v>
                </c:pt>
                <c:pt idx="2975">
                  <c:v>649</c:v>
                </c:pt>
                <c:pt idx="2976">
                  <c:v>540</c:v>
                </c:pt>
                <c:pt idx="2977">
                  <c:v>508</c:v>
                </c:pt>
                <c:pt idx="2978">
                  <c:v>508</c:v>
                </c:pt>
                <c:pt idx="2979">
                  <c:v>508</c:v>
                </c:pt>
                <c:pt idx="2980">
                  <c:v>512</c:v>
                </c:pt>
                <c:pt idx="2981">
                  <c:v>593</c:v>
                </c:pt>
                <c:pt idx="2982">
                  <c:v>598</c:v>
                </c:pt>
                <c:pt idx="2983">
                  <c:v>598</c:v>
                </c:pt>
                <c:pt idx="2984">
                  <c:v>644</c:v>
                </c:pt>
                <c:pt idx="2985">
                  <c:v>648</c:v>
                </c:pt>
                <c:pt idx="2986">
                  <c:v>648</c:v>
                </c:pt>
                <c:pt idx="2987">
                  <c:v>651</c:v>
                </c:pt>
                <c:pt idx="2988">
                  <c:v>690</c:v>
                </c:pt>
                <c:pt idx="2989">
                  <c:v>690</c:v>
                </c:pt>
                <c:pt idx="2990">
                  <c:v>691</c:v>
                </c:pt>
                <c:pt idx="2991">
                  <c:v>692</c:v>
                </c:pt>
                <c:pt idx="2992">
                  <c:v>715</c:v>
                </c:pt>
                <c:pt idx="2993">
                  <c:v>724</c:v>
                </c:pt>
                <c:pt idx="2994">
                  <c:v>775</c:v>
                </c:pt>
                <c:pt idx="2995">
                  <c:v>812</c:v>
                </c:pt>
                <c:pt idx="2996">
                  <c:v>812</c:v>
                </c:pt>
                <c:pt idx="2997">
                  <c:v>813</c:v>
                </c:pt>
                <c:pt idx="2998">
                  <c:v>748</c:v>
                </c:pt>
                <c:pt idx="2999">
                  <c:v>663</c:v>
                </c:pt>
                <c:pt idx="3000">
                  <c:v>549</c:v>
                </c:pt>
                <c:pt idx="3001">
                  <c:v>506</c:v>
                </c:pt>
                <c:pt idx="3002">
                  <c:v>509</c:v>
                </c:pt>
                <c:pt idx="3003">
                  <c:v>508</c:v>
                </c:pt>
                <c:pt idx="3004">
                  <c:v>509</c:v>
                </c:pt>
                <c:pt idx="3005">
                  <c:v>566</c:v>
                </c:pt>
                <c:pt idx="3006">
                  <c:v>737</c:v>
                </c:pt>
                <c:pt idx="3007">
                  <c:v>761</c:v>
                </c:pt>
                <c:pt idx="3008">
                  <c:v>671</c:v>
                </c:pt>
                <c:pt idx="3009">
                  <c:v>616</c:v>
                </c:pt>
                <c:pt idx="3010">
                  <c:v>619</c:v>
                </c:pt>
                <c:pt idx="3011">
                  <c:v>662</c:v>
                </c:pt>
                <c:pt idx="3012">
                  <c:v>613</c:v>
                </c:pt>
                <c:pt idx="3013">
                  <c:v>614</c:v>
                </c:pt>
                <c:pt idx="3014">
                  <c:v>616</c:v>
                </c:pt>
                <c:pt idx="3015">
                  <c:v>642</c:v>
                </c:pt>
                <c:pt idx="3016">
                  <c:v>714</c:v>
                </c:pt>
                <c:pt idx="3017">
                  <c:v>805</c:v>
                </c:pt>
                <c:pt idx="3018">
                  <c:v>810</c:v>
                </c:pt>
                <c:pt idx="3019">
                  <c:v>810</c:v>
                </c:pt>
                <c:pt idx="3020">
                  <c:v>810</c:v>
                </c:pt>
                <c:pt idx="3021">
                  <c:v>804</c:v>
                </c:pt>
                <c:pt idx="3022">
                  <c:v>740</c:v>
                </c:pt>
                <c:pt idx="3023">
                  <c:v>654</c:v>
                </c:pt>
                <c:pt idx="3024">
                  <c:v>638</c:v>
                </c:pt>
                <c:pt idx="3025">
                  <c:v>616</c:v>
                </c:pt>
                <c:pt idx="3026">
                  <c:v>574</c:v>
                </c:pt>
                <c:pt idx="3027">
                  <c:v>547</c:v>
                </c:pt>
                <c:pt idx="3028">
                  <c:v>571</c:v>
                </c:pt>
                <c:pt idx="3029">
                  <c:v>647</c:v>
                </c:pt>
                <c:pt idx="3030">
                  <c:v>762</c:v>
                </c:pt>
                <c:pt idx="3031">
                  <c:v>762</c:v>
                </c:pt>
                <c:pt idx="3032">
                  <c:v>613</c:v>
                </c:pt>
                <c:pt idx="3033">
                  <c:v>567</c:v>
                </c:pt>
                <c:pt idx="3034">
                  <c:v>567</c:v>
                </c:pt>
                <c:pt idx="3035">
                  <c:v>603</c:v>
                </c:pt>
                <c:pt idx="3036">
                  <c:v>625</c:v>
                </c:pt>
                <c:pt idx="3037">
                  <c:v>625</c:v>
                </c:pt>
                <c:pt idx="3038">
                  <c:v>625</c:v>
                </c:pt>
                <c:pt idx="3039">
                  <c:v>625</c:v>
                </c:pt>
                <c:pt idx="3040">
                  <c:v>700</c:v>
                </c:pt>
                <c:pt idx="3041">
                  <c:v>775</c:v>
                </c:pt>
                <c:pt idx="3042">
                  <c:v>799</c:v>
                </c:pt>
                <c:pt idx="3043">
                  <c:v>809</c:v>
                </c:pt>
                <c:pt idx="3044">
                  <c:v>812</c:v>
                </c:pt>
                <c:pt idx="3045">
                  <c:v>812</c:v>
                </c:pt>
                <c:pt idx="3046">
                  <c:v>734</c:v>
                </c:pt>
                <c:pt idx="3047">
                  <c:v>687</c:v>
                </c:pt>
                <c:pt idx="3048">
                  <c:v>664</c:v>
                </c:pt>
                <c:pt idx="3049">
                  <c:v>595</c:v>
                </c:pt>
                <c:pt idx="3050">
                  <c:v>571</c:v>
                </c:pt>
                <c:pt idx="3051">
                  <c:v>574</c:v>
                </c:pt>
                <c:pt idx="3052">
                  <c:v>617</c:v>
                </c:pt>
                <c:pt idx="3053">
                  <c:v>730</c:v>
                </c:pt>
                <c:pt idx="3054">
                  <c:v>779</c:v>
                </c:pt>
                <c:pt idx="3055">
                  <c:v>736</c:v>
                </c:pt>
                <c:pt idx="3056">
                  <c:v>693</c:v>
                </c:pt>
                <c:pt idx="3057">
                  <c:v>600</c:v>
                </c:pt>
                <c:pt idx="3058">
                  <c:v>594</c:v>
                </c:pt>
                <c:pt idx="3059">
                  <c:v>594</c:v>
                </c:pt>
                <c:pt idx="3060">
                  <c:v>594</c:v>
                </c:pt>
                <c:pt idx="3061">
                  <c:v>594</c:v>
                </c:pt>
                <c:pt idx="3062">
                  <c:v>611</c:v>
                </c:pt>
                <c:pt idx="3063">
                  <c:v>728</c:v>
                </c:pt>
                <c:pt idx="3064">
                  <c:v>739</c:v>
                </c:pt>
                <c:pt idx="3065">
                  <c:v>809</c:v>
                </c:pt>
                <c:pt idx="3066">
                  <c:v>811</c:v>
                </c:pt>
                <c:pt idx="3067">
                  <c:v>811</c:v>
                </c:pt>
                <c:pt idx="3068">
                  <c:v>812</c:v>
                </c:pt>
                <c:pt idx="3069">
                  <c:v>810</c:v>
                </c:pt>
                <c:pt idx="3070">
                  <c:v>745</c:v>
                </c:pt>
                <c:pt idx="3071">
                  <c:v>694</c:v>
                </c:pt>
                <c:pt idx="3072">
                  <c:v>657</c:v>
                </c:pt>
                <c:pt idx="3073">
                  <c:v>615</c:v>
                </c:pt>
                <c:pt idx="3074">
                  <c:v>564</c:v>
                </c:pt>
                <c:pt idx="3075">
                  <c:v>550</c:v>
                </c:pt>
                <c:pt idx="3076">
                  <c:v>582</c:v>
                </c:pt>
                <c:pt idx="3077">
                  <c:v>645</c:v>
                </c:pt>
                <c:pt idx="3078">
                  <c:v>754</c:v>
                </c:pt>
                <c:pt idx="3079">
                  <c:v>737</c:v>
                </c:pt>
                <c:pt idx="3080">
                  <c:v>676</c:v>
                </c:pt>
                <c:pt idx="3081">
                  <c:v>575</c:v>
                </c:pt>
                <c:pt idx="3082">
                  <c:v>570</c:v>
                </c:pt>
                <c:pt idx="3083">
                  <c:v>570</c:v>
                </c:pt>
                <c:pt idx="3084">
                  <c:v>570</c:v>
                </c:pt>
                <c:pt idx="3085">
                  <c:v>634</c:v>
                </c:pt>
                <c:pt idx="3086">
                  <c:v>703</c:v>
                </c:pt>
                <c:pt idx="3087">
                  <c:v>776</c:v>
                </c:pt>
                <c:pt idx="3088">
                  <c:v>809</c:v>
                </c:pt>
                <c:pt idx="3089">
                  <c:v>810</c:v>
                </c:pt>
                <c:pt idx="3090">
                  <c:v>811</c:v>
                </c:pt>
                <c:pt idx="3091">
                  <c:v>811</c:v>
                </c:pt>
                <c:pt idx="3092">
                  <c:v>811</c:v>
                </c:pt>
                <c:pt idx="3093">
                  <c:v>806</c:v>
                </c:pt>
                <c:pt idx="3094">
                  <c:v>726</c:v>
                </c:pt>
                <c:pt idx="3095">
                  <c:v>641</c:v>
                </c:pt>
                <c:pt idx="3096">
                  <c:v>628</c:v>
                </c:pt>
                <c:pt idx="3097">
                  <c:v>625</c:v>
                </c:pt>
                <c:pt idx="3098">
                  <c:v>596</c:v>
                </c:pt>
                <c:pt idx="3099">
                  <c:v>581</c:v>
                </c:pt>
                <c:pt idx="3100">
                  <c:v>570</c:v>
                </c:pt>
                <c:pt idx="3101">
                  <c:v>622</c:v>
                </c:pt>
                <c:pt idx="3102">
                  <c:v>691</c:v>
                </c:pt>
                <c:pt idx="3103">
                  <c:v>692</c:v>
                </c:pt>
                <c:pt idx="3104">
                  <c:v>687</c:v>
                </c:pt>
                <c:pt idx="3105">
                  <c:v>642</c:v>
                </c:pt>
                <c:pt idx="3106">
                  <c:v>645</c:v>
                </c:pt>
                <c:pt idx="3107">
                  <c:v>693</c:v>
                </c:pt>
                <c:pt idx="3108">
                  <c:v>761</c:v>
                </c:pt>
                <c:pt idx="3109">
                  <c:v>765</c:v>
                </c:pt>
                <c:pt idx="3110">
                  <c:v>769</c:v>
                </c:pt>
                <c:pt idx="3111">
                  <c:v>809</c:v>
                </c:pt>
                <c:pt idx="3112">
                  <c:v>810</c:v>
                </c:pt>
                <c:pt idx="3113">
                  <c:v>811</c:v>
                </c:pt>
                <c:pt idx="3114">
                  <c:v>810</c:v>
                </c:pt>
                <c:pt idx="3115">
                  <c:v>810</c:v>
                </c:pt>
                <c:pt idx="3116">
                  <c:v>811</c:v>
                </c:pt>
                <c:pt idx="3117">
                  <c:v>806</c:v>
                </c:pt>
                <c:pt idx="3118">
                  <c:v>761</c:v>
                </c:pt>
                <c:pt idx="3119">
                  <c:v>722</c:v>
                </c:pt>
                <c:pt idx="3120">
                  <c:v>659</c:v>
                </c:pt>
                <c:pt idx="3121">
                  <c:v>658</c:v>
                </c:pt>
                <c:pt idx="3122">
                  <c:v>657</c:v>
                </c:pt>
                <c:pt idx="3123">
                  <c:v>658</c:v>
                </c:pt>
                <c:pt idx="3124">
                  <c:v>604</c:v>
                </c:pt>
                <c:pt idx="3125">
                  <c:v>598</c:v>
                </c:pt>
                <c:pt idx="3126">
                  <c:v>581</c:v>
                </c:pt>
                <c:pt idx="3127">
                  <c:v>575</c:v>
                </c:pt>
                <c:pt idx="3128">
                  <c:v>497</c:v>
                </c:pt>
                <c:pt idx="3129">
                  <c:v>549</c:v>
                </c:pt>
                <c:pt idx="3130">
                  <c:v>550</c:v>
                </c:pt>
                <c:pt idx="3131">
                  <c:v>593</c:v>
                </c:pt>
                <c:pt idx="3132">
                  <c:v>694</c:v>
                </c:pt>
                <c:pt idx="3133">
                  <c:v>702</c:v>
                </c:pt>
                <c:pt idx="3134">
                  <c:v>707</c:v>
                </c:pt>
                <c:pt idx="3135">
                  <c:v>755</c:v>
                </c:pt>
                <c:pt idx="3136">
                  <c:v>755</c:v>
                </c:pt>
                <c:pt idx="3137">
                  <c:v>755</c:v>
                </c:pt>
                <c:pt idx="3138">
                  <c:v>755</c:v>
                </c:pt>
                <c:pt idx="3139">
                  <c:v>754</c:v>
                </c:pt>
                <c:pt idx="3140">
                  <c:v>753</c:v>
                </c:pt>
                <c:pt idx="3141">
                  <c:v>724</c:v>
                </c:pt>
                <c:pt idx="3142">
                  <c:v>708</c:v>
                </c:pt>
                <c:pt idx="3143">
                  <c:v>651</c:v>
                </c:pt>
                <c:pt idx="3144">
                  <c:v>609</c:v>
                </c:pt>
                <c:pt idx="3145">
                  <c:v>609</c:v>
                </c:pt>
                <c:pt idx="3146">
                  <c:v>610</c:v>
                </c:pt>
                <c:pt idx="3147">
                  <c:v>609</c:v>
                </c:pt>
                <c:pt idx="3148">
                  <c:v>609</c:v>
                </c:pt>
                <c:pt idx="3149">
                  <c:v>620</c:v>
                </c:pt>
                <c:pt idx="3150">
                  <c:v>685</c:v>
                </c:pt>
                <c:pt idx="3151">
                  <c:v>685</c:v>
                </c:pt>
                <c:pt idx="3152">
                  <c:v>685</c:v>
                </c:pt>
                <c:pt idx="3153">
                  <c:v>648</c:v>
                </c:pt>
                <c:pt idx="3154">
                  <c:v>635</c:v>
                </c:pt>
                <c:pt idx="3155">
                  <c:v>651</c:v>
                </c:pt>
                <c:pt idx="3156">
                  <c:v>704</c:v>
                </c:pt>
                <c:pt idx="3157">
                  <c:v>746</c:v>
                </c:pt>
                <c:pt idx="3158">
                  <c:v>746</c:v>
                </c:pt>
                <c:pt idx="3159">
                  <c:v>744</c:v>
                </c:pt>
                <c:pt idx="3160">
                  <c:v>793</c:v>
                </c:pt>
                <c:pt idx="3161">
                  <c:v>805</c:v>
                </c:pt>
                <c:pt idx="3162">
                  <c:v>806</c:v>
                </c:pt>
                <c:pt idx="3163">
                  <c:v>808</c:v>
                </c:pt>
                <c:pt idx="3164">
                  <c:v>808</c:v>
                </c:pt>
                <c:pt idx="3165">
                  <c:v>801</c:v>
                </c:pt>
                <c:pt idx="3166">
                  <c:v>730</c:v>
                </c:pt>
                <c:pt idx="3167">
                  <c:v>661</c:v>
                </c:pt>
                <c:pt idx="3168">
                  <c:v>560</c:v>
                </c:pt>
                <c:pt idx="3169">
                  <c:v>560</c:v>
                </c:pt>
                <c:pt idx="3170">
                  <c:v>560</c:v>
                </c:pt>
                <c:pt idx="3171">
                  <c:v>560</c:v>
                </c:pt>
                <c:pt idx="3172">
                  <c:v>558</c:v>
                </c:pt>
                <c:pt idx="3173">
                  <c:v>578</c:v>
                </c:pt>
                <c:pt idx="3174">
                  <c:v>745</c:v>
                </c:pt>
                <c:pt idx="3175">
                  <c:v>685</c:v>
                </c:pt>
                <c:pt idx="3176">
                  <c:v>680</c:v>
                </c:pt>
                <c:pt idx="3177">
                  <c:v>680</c:v>
                </c:pt>
                <c:pt idx="3178">
                  <c:v>680</c:v>
                </c:pt>
                <c:pt idx="3179">
                  <c:v>681</c:v>
                </c:pt>
                <c:pt idx="3180">
                  <c:v>716</c:v>
                </c:pt>
                <c:pt idx="3181">
                  <c:v>723</c:v>
                </c:pt>
                <c:pt idx="3182">
                  <c:v>749</c:v>
                </c:pt>
                <c:pt idx="3183">
                  <c:v>779</c:v>
                </c:pt>
                <c:pt idx="3184">
                  <c:v>807</c:v>
                </c:pt>
                <c:pt idx="3185">
                  <c:v>808</c:v>
                </c:pt>
                <c:pt idx="3186">
                  <c:v>808</c:v>
                </c:pt>
                <c:pt idx="3187">
                  <c:v>808</c:v>
                </c:pt>
                <c:pt idx="3188">
                  <c:v>809</c:v>
                </c:pt>
                <c:pt idx="3189">
                  <c:v>766</c:v>
                </c:pt>
                <c:pt idx="3190">
                  <c:v>664</c:v>
                </c:pt>
                <c:pt idx="3191">
                  <c:v>552</c:v>
                </c:pt>
                <c:pt idx="3192">
                  <c:v>550</c:v>
                </c:pt>
                <c:pt idx="3193">
                  <c:v>550</c:v>
                </c:pt>
                <c:pt idx="3194">
                  <c:v>550</c:v>
                </c:pt>
                <c:pt idx="3195">
                  <c:v>550</c:v>
                </c:pt>
                <c:pt idx="3196">
                  <c:v>549</c:v>
                </c:pt>
                <c:pt idx="3197">
                  <c:v>599</c:v>
                </c:pt>
                <c:pt idx="3198">
                  <c:v>717</c:v>
                </c:pt>
                <c:pt idx="3199">
                  <c:v>690</c:v>
                </c:pt>
                <c:pt idx="3200">
                  <c:v>618</c:v>
                </c:pt>
                <c:pt idx="3201">
                  <c:v>626</c:v>
                </c:pt>
                <c:pt idx="3202">
                  <c:v>668</c:v>
                </c:pt>
                <c:pt idx="3203">
                  <c:v>668</c:v>
                </c:pt>
                <c:pt idx="3204">
                  <c:v>668</c:v>
                </c:pt>
                <c:pt idx="3205">
                  <c:v>671</c:v>
                </c:pt>
                <c:pt idx="3206">
                  <c:v>755</c:v>
                </c:pt>
                <c:pt idx="3207">
                  <c:v>808</c:v>
                </c:pt>
                <c:pt idx="3208">
                  <c:v>810</c:v>
                </c:pt>
                <c:pt idx="3209">
                  <c:v>809</c:v>
                </c:pt>
                <c:pt idx="3210">
                  <c:v>808</c:v>
                </c:pt>
                <c:pt idx="3211">
                  <c:v>763</c:v>
                </c:pt>
                <c:pt idx="3212">
                  <c:v>758</c:v>
                </c:pt>
                <c:pt idx="3213">
                  <c:v>709</c:v>
                </c:pt>
                <c:pt idx="3214">
                  <c:v>633</c:v>
                </c:pt>
                <c:pt idx="3215">
                  <c:v>624</c:v>
                </c:pt>
                <c:pt idx="3216">
                  <c:v>554</c:v>
                </c:pt>
                <c:pt idx="3217">
                  <c:v>551</c:v>
                </c:pt>
                <c:pt idx="3218">
                  <c:v>568</c:v>
                </c:pt>
                <c:pt idx="3219">
                  <c:v>600</c:v>
                </c:pt>
                <c:pt idx="3220">
                  <c:v>600</c:v>
                </c:pt>
                <c:pt idx="3221">
                  <c:v>606</c:v>
                </c:pt>
                <c:pt idx="3222">
                  <c:v>676</c:v>
                </c:pt>
                <c:pt idx="3223">
                  <c:v>678</c:v>
                </c:pt>
                <c:pt idx="3224">
                  <c:v>655</c:v>
                </c:pt>
                <c:pt idx="3225">
                  <c:v>655</c:v>
                </c:pt>
                <c:pt idx="3226">
                  <c:v>645</c:v>
                </c:pt>
                <c:pt idx="3227">
                  <c:v>649</c:v>
                </c:pt>
                <c:pt idx="3228">
                  <c:v>686</c:v>
                </c:pt>
                <c:pt idx="3229">
                  <c:v>687</c:v>
                </c:pt>
                <c:pt idx="3230">
                  <c:v>735</c:v>
                </c:pt>
                <c:pt idx="3231">
                  <c:v>789</c:v>
                </c:pt>
                <c:pt idx="3232">
                  <c:v>793</c:v>
                </c:pt>
                <c:pt idx="3233">
                  <c:v>808</c:v>
                </c:pt>
                <c:pt idx="3234">
                  <c:v>811</c:v>
                </c:pt>
                <c:pt idx="3235">
                  <c:v>810</c:v>
                </c:pt>
                <c:pt idx="3236">
                  <c:v>809</c:v>
                </c:pt>
                <c:pt idx="3237">
                  <c:v>756</c:v>
                </c:pt>
                <c:pt idx="3238">
                  <c:v>712</c:v>
                </c:pt>
                <c:pt idx="3239">
                  <c:v>718</c:v>
                </c:pt>
                <c:pt idx="3240">
                  <c:v>645</c:v>
                </c:pt>
                <c:pt idx="3241">
                  <c:v>598</c:v>
                </c:pt>
                <c:pt idx="3242">
                  <c:v>577</c:v>
                </c:pt>
                <c:pt idx="3243">
                  <c:v>580</c:v>
                </c:pt>
                <c:pt idx="3244">
                  <c:v>579</c:v>
                </c:pt>
                <c:pt idx="3245">
                  <c:v>596</c:v>
                </c:pt>
                <c:pt idx="3246">
                  <c:v>749</c:v>
                </c:pt>
                <c:pt idx="3247">
                  <c:v>772</c:v>
                </c:pt>
                <c:pt idx="3248">
                  <c:v>708</c:v>
                </c:pt>
                <c:pt idx="3249">
                  <c:v>618</c:v>
                </c:pt>
                <c:pt idx="3250">
                  <c:v>615</c:v>
                </c:pt>
                <c:pt idx="3251">
                  <c:v>615</c:v>
                </c:pt>
                <c:pt idx="3252">
                  <c:v>615</c:v>
                </c:pt>
                <c:pt idx="3253">
                  <c:v>614</c:v>
                </c:pt>
                <c:pt idx="3254">
                  <c:v>614</c:v>
                </c:pt>
                <c:pt idx="3255">
                  <c:v>615</c:v>
                </c:pt>
                <c:pt idx="3256">
                  <c:v>714</c:v>
                </c:pt>
                <c:pt idx="3257">
                  <c:v>802</c:v>
                </c:pt>
                <c:pt idx="3258">
                  <c:v>803</c:v>
                </c:pt>
                <c:pt idx="3259">
                  <c:v>803</c:v>
                </c:pt>
                <c:pt idx="3260">
                  <c:v>801</c:v>
                </c:pt>
                <c:pt idx="3261">
                  <c:v>775</c:v>
                </c:pt>
                <c:pt idx="3262">
                  <c:v>660</c:v>
                </c:pt>
                <c:pt idx="3263">
                  <c:v>645</c:v>
                </c:pt>
                <c:pt idx="3264">
                  <c:v>645</c:v>
                </c:pt>
                <c:pt idx="3265">
                  <c:v>645</c:v>
                </c:pt>
                <c:pt idx="3266">
                  <c:v>607</c:v>
                </c:pt>
                <c:pt idx="3267">
                  <c:v>579</c:v>
                </c:pt>
                <c:pt idx="3268">
                  <c:v>576</c:v>
                </c:pt>
                <c:pt idx="3269">
                  <c:v>580</c:v>
                </c:pt>
                <c:pt idx="3270">
                  <c:v>663</c:v>
                </c:pt>
                <c:pt idx="3271">
                  <c:v>665</c:v>
                </c:pt>
                <c:pt idx="3272">
                  <c:v>664</c:v>
                </c:pt>
                <c:pt idx="3273">
                  <c:v>631</c:v>
                </c:pt>
                <c:pt idx="3274">
                  <c:v>623</c:v>
                </c:pt>
                <c:pt idx="3275">
                  <c:v>646</c:v>
                </c:pt>
                <c:pt idx="3276">
                  <c:v>645</c:v>
                </c:pt>
                <c:pt idx="3277">
                  <c:v>645</c:v>
                </c:pt>
                <c:pt idx="3278">
                  <c:v>620</c:v>
                </c:pt>
                <c:pt idx="3279">
                  <c:v>659</c:v>
                </c:pt>
                <c:pt idx="3280">
                  <c:v>760</c:v>
                </c:pt>
                <c:pt idx="3281">
                  <c:v>787</c:v>
                </c:pt>
                <c:pt idx="3282">
                  <c:v>790</c:v>
                </c:pt>
                <c:pt idx="3283">
                  <c:v>791</c:v>
                </c:pt>
                <c:pt idx="3284">
                  <c:v>790</c:v>
                </c:pt>
                <c:pt idx="3285">
                  <c:v>790</c:v>
                </c:pt>
                <c:pt idx="3286">
                  <c:v>695</c:v>
                </c:pt>
                <c:pt idx="3287">
                  <c:v>602</c:v>
                </c:pt>
                <c:pt idx="3288">
                  <c:v>622</c:v>
                </c:pt>
                <c:pt idx="3289">
                  <c:v>557</c:v>
                </c:pt>
                <c:pt idx="3290">
                  <c:v>522</c:v>
                </c:pt>
                <c:pt idx="3291">
                  <c:v>505</c:v>
                </c:pt>
                <c:pt idx="3292">
                  <c:v>539</c:v>
                </c:pt>
                <c:pt idx="3293">
                  <c:v>558</c:v>
                </c:pt>
                <c:pt idx="3294">
                  <c:v>631</c:v>
                </c:pt>
                <c:pt idx="3295">
                  <c:v>631</c:v>
                </c:pt>
                <c:pt idx="3296">
                  <c:v>631</c:v>
                </c:pt>
                <c:pt idx="3297">
                  <c:v>683</c:v>
                </c:pt>
                <c:pt idx="3298">
                  <c:v>705</c:v>
                </c:pt>
                <c:pt idx="3299">
                  <c:v>705</c:v>
                </c:pt>
                <c:pt idx="3300">
                  <c:v>705</c:v>
                </c:pt>
                <c:pt idx="3301">
                  <c:v>737</c:v>
                </c:pt>
                <c:pt idx="3302">
                  <c:v>780</c:v>
                </c:pt>
                <c:pt idx="3303">
                  <c:v>780</c:v>
                </c:pt>
                <c:pt idx="3304">
                  <c:v>806</c:v>
                </c:pt>
                <c:pt idx="3305">
                  <c:v>808</c:v>
                </c:pt>
                <c:pt idx="3306">
                  <c:v>808</c:v>
                </c:pt>
                <c:pt idx="3307">
                  <c:v>808</c:v>
                </c:pt>
                <c:pt idx="3308">
                  <c:v>808</c:v>
                </c:pt>
                <c:pt idx="3309">
                  <c:v>800</c:v>
                </c:pt>
                <c:pt idx="3310">
                  <c:v>678</c:v>
                </c:pt>
                <c:pt idx="3311">
                  <c:v>603</c:v>
                </c:pt>
                <c:pt idx="3312">
                  <c:v>595</c:v>
                </c:pt>
                <c:pt idx="3313">
                  <c:v>547</c:v>
                </c:pt>
                <c:pt idx="3314">
                  <c:v>545</c:v>
                </c:pt>
                <c:pt idx="3315">
                  <c:v>546</c:v>
                </c:pt>
                <c:pt idx="3316">
                  <c:v>562</c:v>
                </c:pt>
                <c:pt idx="3317">
                  <c:v>669</c:v>
                </c:pt>
                <c:pt idx="3318">
                  <c:v>777</c:v>
                </c:pt>
                <c:pt idx="3319">
                  <c:v>765</c:v>
                </c:pt>
                <c:pt idx="3320">
                  <c:v>764</c:v>
                </c:pt>
                <c:pt idx="3321">
                  <c:v>769</c:v>
                </c:pt>
                <c:pt idx="3322">
                  <c:v>821</c:v>
                </c:pt>
                <c:pt idx="3323">
                  <c:v>799</c:v>
                </c:pt>
                <c:pt idx="3324">
                  <c:v>729</c:v>
                </c:pt>
                <c:pt idx="3325">
                  <c:v>674</c:v>
                </c:pt>
                <c:pt idx="3326">
                  <c:v>628</c:v>
                </c:pt>
                <c:pt idx="3327">
                  <c:v>600</c:v>
                </c:pt>
                <c:pt idx="3328">
                  <c:v>686</c:v>
                </c:pt>
                <c:pt idx="3329">
                  <c:v>800</c:v>
                </c:pt>
                <c:pt idx="3330">
                  <c:v>798</c:v>
                </c:pt>
                <c:pt idx="3331">
                  <c:v>798</c:v>
                </c:pt>
                <c:pt idx="3332">
                  <c:v>798</c:v>
                </c:pt>
                <c:pt idx="3333">
                  <c:v>776</c:v>
                </c:pt>
                <c:pt idx="3334">
                  <c:v>698</c:v>
                </c:pt>
                <c:pt idx="3335">
                  <c:v>692</c:v>
                </c:pt>
                <c:pt idx="3336">
                  <c:v>657</c:v>
                </c:pt>
                <c:pt idx="3337">
                  <c:v>656</c:v>
                </c:pt>
                <c:pt idx="3338">
                  <c:v>614</c:v>
                </c:pt>
                <c:pt idx="3339">
                  <c:v>578</c:v>
                </c:pt>
                <c:pt idx="3340">
                  <c:v>609</c:v>
                </c:pt>
                <c:pt idx="3341">
                  <c:v>723</c:v>
                </c:pt>
                <c:pt idx="3342">
                  <c:v>789</c:v>
                </c:pt>
                <c:pt idx="3343">
                  <c:v>682</c:v>
                </c:pt>
                <c:pt idx="3344">
                  <c:v>556</c:v>
                </c:pt>
                <c:pt idx="3345">
                  <c:v>506</c:v>
                </c:pt>
                <c:pt idx="3346">
                  <c:v>533</c:v>
                </c:pt>
                <c:pt idx="3347">
                  <c:v>525</c:v>
                </c:pt>
                <c:pt idx="3348">
                  <c:v>481</c:v>
                </c:pt>
                <c:pt idx="3349">
                  <c:v>419</c:v>
                </c:pt>
                <c:pt idx="3350">
                  <c:v>357</c:v>
                </c:pt>
                <c:pt idx="3351">
                  <c:v>302</c:v>
                </c:pt>
                <c:pt idx="3352">
                  <c:v>514</c:v>
                </c:pt>
                <c:pt idx="3353">
                  <c:v>678</c:v>
                </c:pt>
                <c:pt idx="3354">
                  <c:v>687</c:v>
                </c:pt>
                <c:pt idx="3355">
                  <c:v>795</c:v>
                </c:pt>
                <c:pt idx="3356">
                  <c:v>801</c:v>
                </c:pt>
                <c:pt idx="3357">
                  <c:v>797</c:v>
                </c:pt>
                <c:pt idx="3358">
                  <c:v>747</c:v>
                </c:pt>
                <c:pt idx="3359">
                  <c:v>762</c:v>
                </c:pt>
                <c:pt idx="3360">
                  <c:v>762</c:v>
                </c:pt>
                <c:pt idx="3361">
                  <c:v>757</c:v>
                </c:pt>
                <c:pt idx="3362">
                  <c:v>744</c:v>
                </c:pt>
                <c:pt idx="3363">
                  <c:v>709</c:v>
                </c:pt>
                <c:pt idx="3364">
                  <c:v>713</c:v>
                </c:pt>
                <c:pt idx="3365">
                  <c:v>804</c:v>
                </c:pt>
                <c:pt idx="3366">
                  <c:v>809</c:v>
                </c:pt>
                <c:pt idx="3367">
                  <c:v>807</c:v>
                </c:pt>
                <c:pt idx="3368">
                  <c:v>720</c:v>
                </c:pt>
                <c:pt idx="3369">
                  <c:v>639</c:v>
                </c:pt>
                <c:pt idx="3370">
                  <c:v>633</c:v>
                </c:pt>
                <c:pt idx="3371">
                  <c:v>615</c:v>
                </c:pt>
                <c:pt idx="3372">
                  <c:v>613</c:v>
                </c:pt>
                <c:pt idx="3373">
                  <c:v>668</c:v>
                </c:pt>
                <c:pt idx="3374">
                  <c:v>753</c:v>
                </c:pt>
                <c:pt idx="3375">
                  <c:v>790</c:v>
                </c:pt>
                <c:pt idx="3376">
                  <c:v>795</c:v>
                </c:pt>
                <c:pt idx="3377">
                  <c:v>792</c:v>
                </c:pt>
                <c:pt idx="3378">
                  <c:v>794</c:v>
                </c:pt>
                <c:pt idx="3379">
                  <c:v>809</c:v>
                </c:pt>
                <c:pt idx="3380">
                  <c:v>812</c:v>
                </c:pt>
                <c:pt idx="3381">
                  <c:v>806</c:v>
                </c:pt>
                <c:pt idx="3382">
                  <c:v>741</c:v>
                </c:pt>
                <c:pt idx="3383">
                  <c:v>680</c:v>
                </c:pt>
                <c:pt idx="3384">
                  <c:v>676</c:v>
                </c:pt>
                <c:pt idx="3385">
                  <c:v>676</c:v>
                </c:pt>
                <c:pt idx="3386">
                  <c:v>675</c:v>
                </c:pt>
                <c:pt idx="3387">
                  <c:v>676</c:v>
                </c:pt>
                <c:pt idx="3388">
                  <c:v>676</c:v>
                </c:pt>
                <c:pt idx="3389">
                  <c:v>681</c:v>
                </c:pt>
                <c:pt idx="3390">
                  <c:v>762</c:v>
                </c:pt>
                <c:pt idx="3391">
                  <c:v>764</c:v>
                </c:pt>
                <c:pt idx="3392">
                  <c:v>745</c:v>
                </c:pt>
                <c:pt idx="3393">
                  <c:v>664</c:v>
                </c:pt>
                <c:pt idx="3394">
                  <c:v>671</c:v>
                </c:pt>
                <c:pt idx="3395">
                  <c:v>700</c:v>
                </c:pt>
                <c:pt idx="3396">
                  <c:v>753</c:v>
                </c:pt>
                <c:pt idx="3397">
                  <c:v>755</c:v>
                </c:pt>
                <c:pt idx="3398">
                  <c:v>754</c:v>
                </c:pt>
                <c:pt idx="3399">
                  <c:v>754</c:v>
                </c:pt>
                <c:pt idx="3400">
                  <c:v>754</c:v>
                </c:pt>
                <c:pt idx="3401">
                  <c:v>756</c:v>
                </c:pt>
                <c:pt idx="3402">
                  <c:v>782</c:v>
                </c:pt>
                <c:pt idx="3403">
                  <c:v>810</c:v>
                </c:pt>
                <c:pt idx="3404">
                  <c:v>810</c:v>
                </c:pt>
                <c:pt idx="3405">
                  <c:v>807</c:v>
                </c:pt>
                <c:pt idx="3406">
                  <c:v>808</c:v>
                </c:pt>
                <c:pt idx="3407">
                  <c:v>808</c:v>
                </c:pt>
                <c:pt idx="3408">
                  <c:v>738</c:v>
                </c:pt>
                <c:pt idx="3409">
                  <c:v>709</c:v>
                </c:pt>
                <c:pt idx="3410">
                  <c:v>585</c:v>
                </c:pt>
                <c:pt idx="3411">
                  <c:v>583</c:v>
                </c:pt>
                <c:pt idx="3412">
                  <c:v>582</c:v>
                </c:pt>
                <c:pt idx="3413">
                  <c:v>583</c:v>
                </c:pt>
                <c:pt idx="3414">
                  <c:v>650</c:v>
                </c:pt>
                <c:pt idx="3415">
                  <c:v>663</c:v>
                </c:pt>
                <c:pt idx="3416">
                  <c:v>610</c:v>
                </c:pt>
                <c:pt idx="3417">
                  <c:v>585</c:v>
                </c:pt>
                <c:pt idx="3418">
                  <c:v>585</c:v>
                </c:pt>
                <c:pt idx="3419">
                  <c:v>585</c:v>
                </c:pt>
                <c:pt idx="3420">
                  <c:v>598</c:v>
                </c:pt>
                <c:pt idx="3421">
                  <c:v>718</c:v>
                </c:pt>
                <c:pt idx="3422">
                  <c:v>725</c:v>
                </c:pt>
                <c:pt idx="3423">
                  <c:v>757</c:v>
                </c:pt>
                <c:pt idx="3424">
                  <c:v>809</c:v>
                </c:pt>
                <c:pt idx="3425">
                  <c:v>809</c:v>
                </c:pt>
                <c:pt idx="3426">
                  <c:v>810</c:v>
                </c:pt>
                <c:pt idx="3427">
                  <c:v>809</c:v>
                </c:pt>
                <c:pt idx="3428">
                  <c:v>809</c:v>
                </c:pt>
                <c:pt idx="3429">
                  <c:v>810</c:v>
                </c:pt>
                <c:pt idx="3430">
                  <c:v>809</c:v>
                </c:pt>
                <c:pt idx="3431">
                  <c:v>753</c:v>
                </c:pt>
                <c:pt idx="3432">
                  <c:v>666</c:v>
                </c:pt>
                <c:pt idx="3433">
                  <c:v>651</c:v>
                </c:pt>
                <c:pt idx="3434">
                  <c:v>623</c:v>
                </c:pt>
                <c:pt idx="3435">
                  <c:v>600</c:v>
                </c:pt>
                <c:pt idx="3436">
                  <c:v>603</c:v>
                </c:pt>
                <c:pt idx="3437">
                  <c:v>652</c:v>
                </c:pt>
                <c:pt idx="3438">
                  <c:v>654</c:v>
                </c:pt>
                <c:pt idx="3439">
                  <c:v>648</c:v>
                </c:pt>
                <c:pt idx="3440">
                  <c:v>576</c:v>
                </c:pt>
                <c:pt idx="3441">
                  <c:v>587</c:v>
                </c:pt>
                <c:pt idx="3442">
                  <c:v>595</c:v>
                </c:pt>
                <c:pt idx="3443">
                  <c:v>548</c:v>
                </c:pt>
                <c:pt idx="3444">
                  <c:v>560</c:v>
                </c:pt>
                <c:pt idx="3445">
                  <c:v>622</c:v>
                </c:pt>
                <c:pt idx="3446">
                  <c:v>652</c:v>
                </c:pt>
                <c:pt idx="3447">
                  <c:v>678</c:v>
                </c:pt>
                <c:pt idx="3448">
                  <c:v>702</c:v>
                </c:pt>
                <c:pt idx="3449">
                  <c:v>803</c:v>
                </c:pt>
                <c:pt idx="3450">
                  <c:v>808</c:v>
                </c:pt>
                <c:pt idx="3451">
                  <c:v>808</c:v>
                </c:pt>
                <c:pt idx="3452">
                  <c:v>808</c:v>
                </c:pt>
                <c:pt idx="3453">
                  <c:v>809</c:v>
                </c:pt>
                <c:pt idx="3454">
                  <c:v>808</c:v>
                </c:pt>
                <c:pt idx="3455">
                  <c:v>697</c:v>
                </c:pt>
                <c:pt idx="3456">
                  <c:v>637</c:v>
                </c:pt>
                <c:pt idx="3457">
                  <c:v>635</c:v>
                </c:pt>
                <c:pt idx="3458">
                  <c:v>634</c:v>
                </c:pt>
                <c:pt idx="3459">
                  <c:v>633</c:v>
                </c:pt>
                <c:pt idx="3460">
                  <c:v>632</c:v>
                </c:pt>
                <c:pt idx="3461">
                  <c:v>634</c:v>
                </c:pt>
                <c:pt idx="3462">
                  <c:v>680</c:v>
                </c:pt>
                <c:pt idx="3463">
                  <c:v>702</c:v>
                </c:pt>
                <c:pt idx="3464">
                  <c:v>732</c:v>
                </c:pt>
                <c:pt idx="3465">
                  <c:v>699</c:v>
                </c:pt>
                <c:pt idx="3466">
                  <c:v>728</c:v>
                </c:pt>
                <c:pt idx="3467">
                  <c:v>728</c:v>
                </c:pt>
                <c:pt idx="3468">
                  <c:v>729</c:v>
                </c:pt>
                <c:pt idx="3469">
                  <c:v>729</c:v>
                </c:pt>
                <c:pt idx="3470">
                  <c:v>764</c:v>
                </c:pt>
                <c:pt idx="3471">
                  <c:v>778</c:v>
                </c:pt>
                <c:pt idx="3472">
                  <c:v>779</c:v>
                </c:pt>
                <c:pt idx="3473">
                  <c:v>809</c:v>
                </c:pt>
                <c:pt idx="3474">
                  <c:v>808</c:v>
                </c:pt>
                <c:pt idx="3475">
                  <c:v>807</c:v>
                </c:pt>
                <c:pt idx="3476">
                  <c:v>807</c:v>
                </c:pt>
                <c:pt idx="3477">
                  <c:v>806</c:v>
                </c:pt>
                <c:pt idx="3478">
                  <c:v>752</c:v>
                </c:pt>
                <c:pt idx="3479">
                  <c:v>741</c:v>
                </c:pt>
                <c:pt idx="3480">
                  <c:v>666</c:v>
                </c:pt>
                <c:pt idx="3481">
                  <c:v>612</c:v>
                </c:pt>
                <c:pt idx="3482">
                  <c:v>606</c:v>
                </c:pt>
                <c:pt idx="3483">
                  <c:v>607</c:v>
                </c:pt>
                <c:pt idx="3484">
                  <c:v>631</c:v>
                </c:pt>
                <c:pt idx="3485">
                  <c:v>748</c:v>
                </c:pt>
                <c:pt idx="3486">
                  <c:v>781</c:v>
                </c:pt>
                <c:pt idx="3487">
                  <c:v>780</c:v>
                </c:pt>
                <c:pt idx="3488">
                  <c:v>722</c:v>
                </c:pt>
                <c:pt idx="3489">
                  <c:v>704</c:v>
                </c:pt>
                <c:pt idx="3490">
                  <c:v>704</c:v>
                </c:pt>
                <c:pt idx="3491">
                  <c:v>704</c:v>
                </c:pt>
                <c:pt idx="3492">
                  <c:v>672</c:v>
                </c:pt>
                <c:pt idx="3493">
                  <c:v>652</c:v>
                </c:pt>
                <c:pt idx="3494">
                  <c:v>639</c:v>
                </c:pt>
                <c:pt idx="3495">
                  <c:v>594</c:v>
                </c:pt>
                <c:pt idx="3496">
                  <c:v>670</c:v>
                </c:pt>
                <c:pt idx="3497">
                  <c:v>720</c:v>
                </c:pt>
                <c:pt idx="3498">
                  <c:v>756</c:v>
                </c:pt>
                <c:pt idx="3499">
                  <c:v>758</c:v>
                </c:pt>
                <c:pt idx="3500">
                  <c:v>758</c:v>
                </c:pt>
                <c:pt idx="3501">
                  <c:v>731</c:v>
                </c:pt>
                <c:pt idx="3502">
                  <c:v>662</c:v>
                </c:pt>
                <c:pt idx="3503">
                  <c:v>551</c:v>
                </c:pt>
                <c:pt idx="3504">
                  <c:v>547</c:v>
                </c:pt>
                <c:pt idx="3505">
                  <c:v>547</c:v>
                </c:pt>
                <c:pt idx="3506">
                  <c:v>548</c:v>
                </c:pt>
                <c:pt idx="3507">
                  <c:v>548</c:v>
                </c:pt>
                <c:pt idx="3508">
                  <c:v>548</c:v>
                </c:pt>
                <c:pt idx="3509">
                  <c:v>554</c:v>
                </c:pt>
                <c:pt idx="3510">
                  <c:v>650</c:v>
                </c:pt>
                <c:pt idx="3511">
                  <c:v>691</c:v>
                </c:pt>
                <c:pt idx="3512">
                  <c:v>693</c:v>
                </c:pt>
                <c:pt idx="3513">
                  <c:v>690</c:v>
                </c:pt>
                <c:pt idx="3514">
                  <c:v>641</c:v>
                </c:pt>
                <c:pt idx="3515">
                  <c:v>641</c:v>
                </c:pt>
                <c:pt idx="3516">
                  <c:v>678</c:v>
                </c:pt>
                <c:pt idx="3517">
                  <c:v>678</c:v>
                </c:pt>
                <c:pt idx="3518">
                  <c:v>683</c:v>
                </c:pt>
                <c:pt idx="3519">
                  <c:v>775</c:v>
                </c:pt>
                <c:pt idx="3520">
                  <c:v>781</c:v>
                </c:pt>
                <c:pt idx="3521">
                  <c:v>781</c:v>
                </c:pt>
                <c:pt idx="3522">
                  <c:v>781</c:v>
                </c:pt>
                <c:pt idx="3523">
                  <c:v>781</c:v>
                </c:pt>
                <c:pt idx="3524">
                  <c:v>781</c:v>
                </c:pt>
                <c:pt idx="3525">
                  <c:v>774</c:v>
                </c:pt>
                <c:pt idx="3526">
                  <c:v>608</c:v>
                </c:pt>
                <c:pt idx="3527">
                  <c:v>552</c:v>
                </c:pt>
                <c:pt idx="3528">
                  <c:v>545</c:v>
                </c:pt>
                <c:pt idx="3529">
                  <c:v>546</c:v>
                </c:pt>
                <c:pt idx="3530">
                  <c:v>546</c:v>
                </c:pt>
                <c:pt idx="3531">
                  <c:v>546</c:v>
                </c:pt>
                <c:pt idx="3532">
                  <c:v>546</c:v>
                </c:pt>
                <c:pt idx="3533">
                  <c:v>555</c:v>
                </c:pt>
                <c:pt idx="3534">
                  <c:v>685</c:v>
                </c:pt>
                <c:pt idx="3535">
                  <c:v>678</c:v>
                </c:pt>
                <c:pt idx="3536">
                  <c:v>550</c:v>
                </c:pt>
                <c:pt idx="3537">
                  <c:v>549</c:v>
                </c:pt>
                <c:pt idx="3538">
                  <c:v>548</c:v>
                </c:pt>
                <c:pt idx="3539">
                  <c:v>548</c:v>
                </c:pt>
                <c:pt idx="3540">
                  <c:v>548</c:v>
                </c:pt>
                <c:pt idx="3541">
                  <c:v>632</c:v>
                </c:pt>
                <c:pt idx="3542">
                  <c:v>662</c:v>
                </c:pt>
                <c:pt idx="3543">
                  <c:v>734</c:v>
                </c:pt>
                <c:pt idx="3544">
                  <c:v>736</c:v>
                </c:pt>
                <c:pt idx="3545">
                  <c:v>790</c:v>
                </c:pt>
                <c:pt idx="3546">
                  <c:v>793</c:v>
                </c:pt>
                <c:pt idx="3547">
                  <c:v>794</c:v>
                </c:pt>
                <c:pt idx="3548">
                  <c:v>794</c:v>
                </c:pt>
                <c:pt idx="3549">
                  <c:v>790</c:v>
                </c:pt>
                <c:pt idx="3550">
                  <c:v>634</c:v>
                </c:pt>
                <c:pt idx="3551">
                  <c:v>552</c:v>
                </c:pt>
                <c:pt idx="3552">
                  <c:v>551</c:v>
                </c:pt>
                <c:pt idx="3553">
                  <c:v>547</c:v>
                </c:pt>
                <c:pt idx="3554">
                  <c:v>546</c:v>
                </c:pt>
                <c:pt idx="3555">
                  <c:v>546</c:v>
                </c:pt>
                <c:pt idx="3556">
                  <c:v>549</c:v>
                </c:pt>
                <c:pt idx="3557">
                  <c:v>549</c:v>
                </c:pt>
                <c:pt idx="3558">
                  <c:v>550</c:v>
                </c:pt>
                <c:pt idx="3559">
                  <c:v>550</c:v>
                </c:pt>
                <c:pt idx="3560">
                  <c:v>533</c:v>
                </c:pt>
                <c:pt idx="3561">
                  <c:v>379</c:v>
                </c:pt>
                <c:pt idx="3562">
                  <c:v>368</c:v>
                </c:pt>
                <c:pt idx="3563">
                  <c:v>368</c:v>
                </c:pt>
                <c:pt idx="3564">
                  <c:v>367</c:v>
                </c:pt>
                <c:pt idx="3565">
                  <c:v>367</c:v>
                </c:pt>
                <c:pt idx="3566">
                  <c:v>368</c:v>
                </c:pt>
                <c:pt idx="3567">
                  <c:v>368</c:v>
                </c:pt>
                <c:pt idx="3568">
                  <c:v>368</c:v>
                </c:pt>
                <c:pt idx="3569">
                  <c:v>368</c:v>
                </c:pt>
                <c:pt idx="3570">
                  <c:v>367</c:v>
                </c:pt>
                <c:pt idx="3571">
                  <c:v>368</c:v>
                </c:pt>
                <c:pt idx="3572">
                  <c:v>368</c:v>
                </c:pt>
                <c:pt idx="3573">
                  <c:v>368</c:v>
                </c:pt>
                <c:pt idx="3574">
                  <c:v>368</c:v>
                </c:pt>
                <c:pt idx="3575">
                  <c:v>368</c:v>
                </c:pt>
                <c:pt idx="3576">
                  <c:v>368</c:v>
                </c:pt>
                <c:pt idx="3577">
                  <c:v>368</c:v>
                </c:pt>
                <c:pt idx="3578">
                  <c:v>368</c:v>
                </c:pt>
                <c:pt idx="3579">
                  <c:v>369</c:v>
                </c:pt>
                <c:pt idx="3580">
                  <c:v>368</c:v>
                </c:pt>
                <c:pt idx="3581">
                  <c:v>379</c:v>
                </c:pt>
                <c:pt idx="3582">
                  <c:v>535</c:v>
                </c:pt>
                <c:pt idx="3583">
                  <c:v>659</c:v>
                </c:pt>
                <c:pt idx="3584">
                  <c:v>635</c:v>
                </c:pt>
                <c:pt idx="3585">
                  <c:v>635</c:v>
                </c:pt>
                <c:pt idx="3586">
                  <c:v>635</c:v>
                </c:pt>
                <c:pt idx="3587">
                  <c:v>635</c:v>
                </c:pt>
                <c:pt idx="3588">
                  <c:v>637</c:v>
                </c:pt>
                <c:pt idx="3589">
                  <c:v>675</c:v>
                </c:pt>
                <c:pt idx="3590">
                  <c:v>674</c:v>
                </c:pt>
                <c:pt idx="3591">
                  <c:v>680</c:v>
                </c:pt>
                <c:pt idx="3592">
                  <c:v>772</c:v>
                </c:pt>
                <c:pt idx="3593">
                  <c:v>800</c:v>
                </c:pt>
                <c:pt idx="3594">
                  <c:v>802</c:v>
                </c:pt>
                <c:pt idx="3595">
                  <c:v>803</c:v>
                </c:pt>
                <c:pt idx="3596">
                  <c:v>802</c:v>
                </c:pt>
                <c:pt idx="3597">
                  <c:v>776</c:v>
                </c:pt>
                <c:pt idx="3598">
                  <c:v>736</c:v>
                </c:pt>
                <c:pt idx="3599">
                  <c:v>768</c:v>
                </c:pt>
                <c:pt idx="3600">
                  <c:v>584</c:v>
                </c:pt>
                <c:pt idx="3601">
                  <c:v>552</c:v>
                </c:pt>
                <c:pt idx="3602">
                  <c:v>552</c:v>
                </c:pt>
                <c:pt idx="3603">
                  <c:v>552</c:v>
                </c:pt>
                <c:pt idx="3604">
                  <c:v>552</c:v>
                </c:pt>
                <c:pt idx="3605">
                  <c:v>568</c:v>
                </c:pt>
                <c:pt idx="3606">
                  <c:v>574</c:v>
                </c:pt>
                <c:pt idx="3607">
                  <c:v>551</c:v>
                </c:pt>
                <c:pt idx="3608">
                  <c:v>550</c:v>
                </c:pt>
                <c:pt idx="3609">
                  <c:v>548</c:v>
                </c:pt>
                <c:pt idx="3610">
                  <c:v>548</c:v>
                </c:pt>
                <c:pt idx="3611">
                  <c:v>599</c:v>
                </c:pt>
                <c:pt idx="3612">
                  <c:v>626</c:v>
                </c:pt>
                <c:pt idx="3613">
                  <c:v>626</c:v>
                </c:pt>
                <c:pt idx="3614">
                  <c:v>653</c:v>
                </c:pt>
                <c:pt idx="3615">
                  <c:v>728</c:v>
                </c:pt>
                <c:pt idx="3616">
                  <c:v>711</c:v>
                </c:pt>
                <c:pt idx="3617">
                  <c:v>709</c:v>
                </c:pt>
                <c:pt idx="3618">
                  <c:v>710</c:v>
                </c:pt>
                <c:pt idx="3619">
                  <c:v>710</c:v>
                </c:pt>
                <c:pt idx="3620">
                  <c:v>733</c:v>
                </c:pt>
                <c:pt idx="3621">
                  <c:v>807</c:v>
                </c:pt>
                <c:pt idx="3622">
                  <c:v>749</c:v>
                </c:pt>
                <c:pt idx="3623">
                  <c:v>709</c:v>
                </c:pt>
                <c:pt idx="3624">
                  <c:v>609</c:v>
                </c:pt>
                <c:pt idx="3625">
                  <c:v>594</c:v>
                </c:pt>
                <c:pt idx="3626">
                  <c:v>557</c:v>
                </c:pt>
                <c:pt idx="3627">
                  <c:v>555</c:v>
                </c:pt>
                <c:pt idx="3628">
                  <c:v>554</c:v>
                </c:pt>
                <c:pt idx="3629">
                  <c:v>554</c:v>
                </c:pt>
                <c:pt idx="3630">
                  <c:v>613</c:v>
                </c:pt>
                <c:pt idx="3631">
                  <c:v>624</c:v>
                </c:pt>
                <c:pt idx="3632">
                  <c:v>561</c:v>
                </c:pt>
                <c:pt idx="3633">
                  <c:v>565</c:v>
                </c:pt>
                <c:pt idx="3634">
                  <c:v>611</c:v>
                </c:pt>
                <c:pt idx="3635">
                  <c:v>611</c:v>
                </c:pt>
                <c:pt idx="3636">
                  <c:v>656</c:v>
                </c:pt>
                <c:pt idx="3637">
                  <c:v>697</c:v>
                </c:pt>
                <c:pt idx="3638">
                  <c:v>697</c:v>
                </c:pt>
                <c:pt idx="3639">
                  <c:v>695</c:v>
                </c:pt>
                <c:pt idx="3640">
                  <c:v>723</c:v>
                </c:pt>
                <c:pt idx="3641">
                  <c:v>748</c:v>
                </c:pt>
                <c:pt idx="3642">
                  <c:v>747</c:v>
                </c:pt>
                <c:pt idx="3643">
                  <c:v>747</c:v>
                </c:pt>
                <c:pt idx="3644">
                  <c:v>747</c:v>
                </c:pt>
                <c:pt idx="3645">
                  <c:v>746</c:v>
                </c:pt>
                <c:pt idx="3646">
                  <c:v>687</c:v>
                </c:pt>
                <c:pt idx="3647">
                  <c:v>572</c:v>
                </c:pt>
                <c:pt idx="3648">
                  <c:v>550</c:v>
                </c:pt>
                <c:pt idx="3649">
                  <c:v>550</c:v>
                </c:pt>
                <c:pt idx="3650">
                  <c:v>550</c:v>
                </c:pt>
                <c:pt idx="3651">
                  <c:v>550</c:v>
                </c:pt>
                <c:pt idx="3652">
                  <c:v>551</c:v>
                </c:pt>
                <c:pt idx="3653">
                  <c:v>607</c:v>
                </c:pt>
                <c:pt idx="3654">
                  <c:v>762</c:v>
                </c:pt>
                <c:pt idx="3655">
                  <c:v>774</c:v>
                </c:pt>
                <c:pt idx="3656">
                  <c:v>700</c:v>
                </c:pt>
                <c:pt idx="3657">
                  <c:v>674</c:v>
                </c:pt>
                <c:pt idx="3658">
                  <c:v>672</c:v>
                </c:pt>
                <c:pt idx="3659">
                  <c:v>672</c:v>
                </c:pt>
                <c:pt idx="3660">
                  <c:v>672</c:v>
                </c:pt>
                <c:pt idx="3661">
                  <c:v>672</c:v>
                </c:pt>
                <c:pt idx="3662">
                  <c:v>672</c:v>
                </c:pt>
                <c:pt idx="3663">
                  <c:v>674</c:v>
                </c:pt>
                <c:pt idx="3664">
                  <c:v>698</c:v>
                </c:pt>
                <c:pt idx="3665">
                  <c:v>743</c:v>
                </c:pt>
                <c:pt idx="3666">
                  <c:v>763</c:v>
                </c:pt>
                <c:pt idx="3667">
                  <c:v>763</c:v>
                </c:pt>
                <c:pt idx="3668">
                  <c:v>763</c:v>
                </c:pt>
                <c:pt idx="3669">
                  <c:v>734</c:v>
                </c:pt>
                <c:pt idx="3670">
                  <c:v>595</c:v>
                </c:pt>
                <c:pt idx="3671">
                  <c:v>593</c:v>
                </c:pt>
                <c:pt idx="3672">
                  <c:v>591</c:v>
                </c:pt>
                <c:pt idx="3673">
                  <c:v>646</c:v>
                </c:pt>
                <c:pt idx="3674">
                  <c:v>691</c:v>
                </c:pt>
                <c:pt idx="3675">
                  <c:v>641</c:v>
                </c:pt>
                <c:pt idx="3676">
                  <c:v>627</c:v>
                </c:pt>
                <c:pt idx="3677">
                  <c:v>735</c:v>
                </c:pt>
                <c:pt idx="3678">
                  <c:v>769</c:v>
                </c:pt>
                <c:pt idx="3679">
                  <c:v>731</c:v>
                </c:pt>
                <c:pt idx="3680">
                  <c:v>616</c:v>
                </c:pt>
                <c:pt idx="3681">
                  <c:v>648</c:v>
                </c:pt>
                <c:pt idx="3682">
                  <c:v>655</c:v>
                </c:pt>
                <c:pt idx="3683">
                  <c:v>649</c:v>
                </c:pt>
                <c:pt idx="3684">
                  <c:v>588</c:v>
                </c:pt>
                <c:pt idx="3685">
                  <c:v>580</c:v>
                </c:pt>
                <c:pt idx="3686">
                  <c:v>598</c:v>
                </c:pt>
                <c:pt idx="3687">
                  <c:v>625</c:v>
                </c:pt>
                <c:pt idx="3688">
                  <c:v>560</c:v>
                </c:pt>
                <c:pt idx="3689">
                  <c:v>655</c:v>
                </c:pt>
                <c:pt idx="3690">
                  <c:v>735</c:v>
                </c:pt>
                <c:pt idx="3691">
                  <c:v>735</c:v>
                </c:pt>
                <c:pt idx="3692">
                  <c:v>736</c:v>
                </c:pt>
                <c:pt idx="3693">
                  <c:v>737</c:v>
                </c:pt>
                <c:pt idx="3694">
                  <c:v>737</c:v>
                </c:pt>
                <c:pt idx="3695">
                  <c:v>666</c:v>
                </c:pt>
                <c:pt idx="3696">
                  <c:v>590</c:v>
                </c:pt>
                <c:pt idx="3697">
                  <c:v>564</c:v>
                </c:pt>
                <c:pt idx="3698">
                  <c:v>550</c:v>
                </c:pt>
                <c:pt idx="3699">
                  <c:v>550</c:v>
                </c:pt>
                <c:pt idx="3700">
                  <c:v>560</c:v>
                </c:pt>
                <c:pt idx="3701">
                  <c:v>681</c:v>
                </c:pt>
                <c:pt idx="3702">
                  <c:v>804</c:v>
                </c:pt>
                <c:pt idx="3703">
                  <c:v>796</c:v>
                </c:pt>
                <c:pt idx="3704">
                  <c:v>646</c:v>
                </c:pt>
                <c:pt idx="3705">
                  <c:v>569</c:v>
                </c:pt>
                <c:pt idx="3706">
                  <c:v>550</c:v>
                </c:pt>
                <c:pt idx="3707">
                  <c:v>550</c:v>
                </c:pt>
                <c:pt idx="3708">
                  <c:v>550</c:v>
                </c:pt>
                <c:pt idx="3709">
                  <c:v>558</c:v>
                </c:pt>
                <c:pt idx="3710">
                  <c:v>560</c:v>
                </c:pt>
                <c:pt idx="3711">
                  <c:v>560</c:v>
                </c:pt>
                <c:pt idx="3712">
                  <c:v>601</c:v>
                </c:pt>
                <c:pt idx="3713">
                  <c:v>754</c:v>
                </c:pt>
                <c:pt idx="3714">
                  <c:v>807</c:v>
                </c:pt>
                <c:pt idx="3715">
                  <c:v>809</c:v>
                </c:pt>
                <c:pt idx="3716">
                  <c:v>806</c:v>
                </c:pt>
                <c:pt idx="3717">
                  <c:v>756</c:v>
                </c:pt>
                <c:pt idx="3718">
                  <c:v>688</c:v>
                </c:pt>
                <c:pt idx="3719">
                  <c:v>662</c:v>
                </c:pt>
                <c:pt idx="3720">
                  <c:v>590</c:v>
                </c:pt>
                <c:pt idx="3721">
                  <c:v>551</c:v>
                </c:pt>
                <c:pt idx="3722">
                  <c:v>550</c:v>
                </c:pt>
                <c:pt idx="3723">
                  <c:v>550</c:v>
                </c:pt>
                <c:pt idx="3724">
                  <c:v>552</c:v>
                </c:pt>
                <c:pt idx="3725">
                  <c:v>674</c:v>
                </c:pt>
                <c:pt idx="3726">
                  <c:v>764</c:v>
                </c:pt>
                <c:pt idx="3727">
                  <c:v>770</c:v>
                </c:pt>
                <c:pt idx="3728">
                  <c:v>728</c:v>
                </c:pt>
                <c:pt idx="3729">
                  <c:v>718</c:v>
                </c:pt>
                <c:pt idx="3730">
                  <c:v>718</c:v>
                </c:pt>
                <c:pt idx="3731">
                  <c:v>757</c:v>
                </c:pt>
                <c:pt idx="3732">
                  <c:v>808</c:v>
                </c:pt>
                <c:pt idx="3733">
                  <c:v>809</c:v>
                </c:pt>
                <c:pt idx="3734">
                  <c:v>809</c:v>
                </c:pt>
                <c:pt idx="3735">
                  <c:v>809</c:v>
                </c:pt>
                <c:pt idx="3736">
                  <c:v>809</c:v>
                </c:pt>
                <c:pt idx="3737">
                  <c:v>810</c:v>
                </c:pt>
                <c:pt idx="3738">
                  <c:v>809</c:v>
                </c:pt>
                <c:pt idx="3739">
                  <c:v>794</c:v>
                </c:pt>
                <c:pt idx="3740">
                  <c:v>717</c:v>
                </c:pt>
                <c:pt idx="3741">
                  <c:v>689</c:v>
                </c:pt>
                <c:pt idx="3742">
                  <c:v>662</c:v>
                </c:pt>
                <c:pt idx="3743">
                  <c:v>591</c:v>
                </c:pt>
                <c:pt idx="3744">
                  <c:v>550</c:v>
                </c:pt>
                <c:pt idx="3745">
                  <c:v>550</c:v>
                </c:pt>
                <c:pt idx="3746">
                  <c:v>548</c:v>
                </c:pt>
                <c:pt idx="3747">
                  <c:v>549</c:v>
                </c:pt>
                <c:pt idx="3748">
                  <c:v>559</c:v>
                </c:pt>
                <c:pt idx="3749">
                  <c:v>751</c:v>
                </c:pt>
                <c:pt idx="3750">
                  <c:v>810</c:v>
                </c:pt>
                <c:pt idx="3751">
                  <c:v>810</c:v>
                </c:pt>
                <c:pt idx="3752">
                  <c:v>809</c:v>
                </c:pt>
                <c:pt idx="3753">
                  <c:v>810</c:v>
                </c:pt>
                <c:pt idx="3754">
                  <c:v>809</c:v>
                </c:pt>
                <c:pt idx="3755">
                  <c:v>811</c:v>
                </c:pt>
                <c:pt idx="3756">
                  <c:v>810</c:v>
                </c:pt>
                <c:pt idx="3757">
                  <c:v>809</c:v>
                </c:pt>
                <c:pt idx="3758">
                  <c:v>809</c:v>
                </c:pt>
                <c:pt idx="3759">
                  <c:v>811</c:v>
                </c:pt>
                <c:pt idx="3760">
                  <c:v>811</c:v>
                </c:pt>
                <c:pt idx="3761">
                  <c:v>810</c:v>
                </c:pt>
                <c:pt idx="3762">
                  <c:v>810</c:v>
                </c:pt>
                <c:pt idx="3763">
                  <c:v>805</c:v>
                </c:pt>
                <c:pt idx="3764">
                  <c:v>707</c:v>
                </c:pt>
                <c:pt idx="3765">
                  <c:v>670</c:v>
                </c:pt>
                <c:pt idx="3766">
                  <c:v>592</c:v>
                </c:pt>
                <c:pt idx="3767">
                  <c:v>547</c:v>
                </c:pt>
                <c:pt idx="3768">
                  <c:v>547</c:v>
                </c:pt>
                <c:pt idx="3769">
                  <c:v>547</c:v>
                </c:pt>
                <c:pt idx="3770">
                  <c:v>547</c:v>
                </c:pt>
                <c:pt idx="3771">
                  <c:v>546</c:v>
                </c:pt>
                <c:pt idx="3772">
                  <c:v>547</c:v>
                </c:pt>
                <c:pt idx="3773">
                  <c:v>556</c:v>
                </c:pt>
                <c:pt idx="3774">
                  <c:v>683</c:v>
                </c:pt>
                <c:pt idx="3775">
                  <c:v>748</c:v>
                </c:pt>
                <c:pt idx="3776">
                  <c:v>748</c:v>
                </c:pt>
                <c:pt idx="3777">
                  <c:v>736</c:v>
                </c:pt>
                <c:pt idx="3778">
                  <c:v>690</c:v>
                </c:pt>
                <c:pt idx="3779">
                  <c:v>620</c:v>
                </c:pt>
                <c:pt idx="3780">
                  <c:v>620</c:v>
                </c:pt>
                <c:pt idx="3781">
                  <c:v>629</c:v>
                </c:pt>
                <c:pt idx="3782">
                  <c:v>725</c:v>
                </c:pt>
                <c:pt idx="3783">
                  <c:v>754</c:v>
                </c:pt>
                <c:pt idx="3784">
                  <c:v>755</c:v>
                </c:pt>
                <c:pt idx="3785">
                  <c:v>806</c:v>
                </c:pt>
                <c:pt idx="3786">
                  <c:v>810</c:v>
                </c:pt>
                <c:pt idx="3787">
                  <c:v>810</c:v>
                </c:pt>
                <c:pt idx="3788">
                  <c:v>734</c:v>
                </c:pt>
                <c:pt idx="3789">
                  <c:v>722</c:v>
                </c:pt>
                <c:pt idx="3790">
                  <c:v>681</c:v>
                </c:pt>
                <c:pt idx="3791">
                  <c:v>554</c:v>
                </c:pt>
                <c:pt idx="3792">
                  <c:v>550</c:v>
                </c:pt>
                <c:pt idx="3793">
                  <c:v>550</c:v>
                </c:pt>
                <c:pt idx="3794">
                  <c:v>549</c:v>
                </c:pt>
                <c:pt idx="3795">
                  <c:v>549</c:v>
                </c:pt>
                <c:pt idx="3796">
                  <c:v>453</c:v>
                </c:pt>
                <c:pt idx="3797">
                  <c:v>118</c:v>
                </c:pt>
                <c:pt idx="3798">
                  <c:v>1</c:v>
                </c:pt>
                <c:pt idx="3799">
                  <c:v>1</c:v>
                </c:pt>
                <c:pt idx="3800">
                  <c:v>1</c:v>
                </c:pt>
                <c:pt idx="3801">
                  <c:v>1</c:v>
                </c:pt>
                <c:pt idx="3802">
                  <c:v>1</c:v>
                </c:pt>
                <c:pt idx="3803">
                  <c:v>1</c:v>
                </c:pt>
                <c:pt idx="3804">
                  <c:v>1</c:v>
                </c:pt>
                <c:pt idx="3805">
                  <c:v>1</c:v>
                </c:pt>
                <c:pt idx="3806">
                  <c:v>1</c:v>
                </c:pt>
                <c:pt idx="3807">
                  <c:v>1</c:v>
                </c:pt>
                <c:pt idx="3808">
                  <c:v>1</c:v>
                </c:pt>
                <c:pt idx="3809">
                  <c:v>1</c:v>
                </c:pt>
                <c:pt idx="3810">
                  <c:v>1</c:v>
                </c:pt>
                <c:pt idx="3811">
                  <c:v>1</c:v>
                </c:pt>
                <c:pt idx="3812">
                  <c:v>1</c:v>
                </c:pt>
                <c:pt idx="3813">
                  <c:v>4</c:v>
                </c:pt>
                <c:pt idx="3814">
                  <c:v>25</c:v>
                </c:pt>
                <c:pt idx="3815">
                  <c:v>90</c:v>
                </c:pt>
                <c:pt idx="3816">
                  <c:v>212</c:v>
                </c:pt>
                <c:pt idx="3817">
                  <c:v>390</c:v>
                </c:pt>
                <c:pt idx="3818">
                  <c:v>444</c:v>
                </c:pt>
                <c:pt idx="3819">
                  <c:v>444</c:v>
                </c:pt>
                <c:pt idx="3820">
                  <c:v>444</c:v>
                </c:pt>
                <c:pt idx="3821">
                  <c:v>524</c:v>
                </c:pt>
                <c:pt idx="3822">
                  <c:v>702</c:v>
                </c:pt>
                <c:pt idx="3823">
                  <c:v>737</c:v>
                </c:pt>
                <c:pt idx="3824">
                  <c:v>683</c:v>
                </c:pt>
                <c:pt idx="3825">
                  <c:v>620</c:v>
                </c:pt>
                <c:pt idx="3826">
                  <c:v>547</c:v>
                </c:pt>
                <c:pt idx="3827">
                  <c:v>547</c:v>
                </c:pt>
                <c:pt idx="3828">
                  <c:v>536</c:v>
                </c:pt>
                <c:pt idx="3829">
                  <c:v>520</c:v>
                </c:pt>
                <c:pt idx="3830">
                  <c:v>528</c:v>
                </c:pt>
                <c:pt idx="3831">
                  <c:v>570</c:v>
                </c:pt>
                <c:pt idx="3832">
                  <c:v>620</c:v>
                </c:pt>
                <c:pt idx="3833">
                  <c:v>759</c:v>
                </c:pt>
                <c:pt idx="3834">
                  <c:v>807</c:v>
                </c:pt>
                <c:pt idx="3835">
                  <c:v>809</c:v>
                </c:pt>
                <c:pt idx="3836">
                  <c:v>786</c:v>
                </c:pt>
                <c:pt idx="3837">
                  <c:v>662</c:v>
                </c:pt>
                <c:pt idx="3838">
                  <c:v>515</c:v>
                </c:pt>
                <c:pt idx="3839">
                  <c:v>388</c:v>
                </c:pt>
                <c:pt idx="3840">
                  <c:v>369</c:v>
                </c:pt>
                <c:pt idx="3841">
                  <c:v>367</c:v>
                </c:pt>
                <c:pt idx="3842">
                  <c:v>367</c:v>
                </c:pt>
                <c:pt idx="3843">
                  <c:v>368</c:v>
                </c:pt>
                <c:pt idx="3844">
                  <c:v>368</c:v>
                </c:pt>
                <c:pt idx="3845">
                  <c:v>372</c:v>
                </c:pt>
                <c:pt idx="3846">
                  <c:v>497</c:v>
                </c:pt>
                <c:pt idx="3847">
                  <c:v>609</c:v>
                </c:pt>
                <c:pt idx="3848">
                  <c:v>594</c:v>
                </c:pt>
                <c:pt idx="3849">
                  <c:v>650</c:v>
                </c:pt>
                <c:pt idx="3850">
                  <c:v>657</c:v>
                </c:pt>
                <c:pt idx="3851">
                  <c:v>653</c:v>
                </c:pt>
                <c:pt idx="3852">
                  <c:v>601</c:v>
                </c:pt>
                <c:pt idx="3853">
                  <c:v>628</c:v>
                </c:pt>
                <c:pt idx="3854">
                  <c:v>660</c:v>
                </c:pt>
                <c:pt idx="3855">
                  <c:v>658</c:v>
                </c:pt>
                <c:pt idx="3856">
                  <c:v>625</c:v>
                </c:pt>
                <c:pt idx="3857">
                  <c:v>719</c:v>
                </c:pt>
                <c:pt idx="3858">
                  <c:v>772</c:v>
                </c:pt>
                <c:pt idx="3859">
                  <c:v>804</c:v>
                </c:pt>
                <c:pt idx="3860">
                  <c:v>757</c:v>
                </c:pt>
                <c:pt idx="3861">
                  <c:v>703</c:v>
                </c:pt>
                <c:pt idx="3862">
                  <c:v>630</c:v>
                </c:pt>
                <c:pt idx="3863">
                  <c:v>625</c:v>
                </c:pt>
                <c:pt idx="3864">
                  <c:v>576</c:v>
                </c:pt>
                <c:pt idx="3865">
                  <c:v>499</c:v>
                </c:pt>
                <c:pt idx="3866">
                  <c:v>492</c:v>
                </c:pt>
                <c:pt idx="3867">
                  <c:v>493</c:v>
                </c:pt>
                <c:pt idx="3868">
                  <c:v>494</c:v>
                </c:pt>
                <c:pt idx="3869">
                  <c:v>543</c:v>
                </c:pt>
                <c:pt idx="3870">
                  <c:v>598</c:v>
                </c:pt>
                <c:pt idx="3871">
                  <c:v>684</c:v>
                </c:pt>
                <c:pt idx="3872">
                  <c:v>636</c:v>
                </c:pt>
                <c:pt idx="3873">
                  <c:v>529</c:v>
                </c:pt>
                <c:pt idx="3874">
                  <c:v>507</c:v>
                </c:pt>
                <c:pt idx="3875">
                  <c:v>520</c:v>
                </c:pt>
                <c:pt idx="3876">
                  <c:v>543</c:v>
                </c:pt>
                <c:pt idx="3877">
                  <c:v>534</c:v>
                </c:pt>
                <c:pt idx="3878">
                  <c:v>525</c:v>
                </c:pt>
                <c:pt idx="3879">
                  <c:v>549</c:v>
                </c:pt>
                <c:pt idx="3880">
                  <c:v>648</c:v>
                </c:pt>
                <c:pt idx="3881">
                  <c:v>695</c:v>
                </c:pt>
                <c:pt idx="3882">
                  <c:v>743</c:v>
                </c:pt>
                <c:pt idx="3883">
                  <c:v>743</c:v>
                </c:pt>
                <c:pt idx="3884">
                  <c:v>743</c:v>
                </c:pt>
                <c:pt idx="3885">
                  <c:v>740</c:v>
                </c:pt>
                <c:pt idx="3886">
                  <c:v>641</c:v>
                </c:pt>
                <c:pt idx="3887">
                  <c:v>514</c:v>
                </c:pt>
                <c:pt idx="3888">
                  <c:v>477</c:v>
                </c:pt>
                <c:pt idx="3889">
                  <c:v>457</c:v>
                </c:pt>
                <c:pt idx="3890">
                  <c:v>458</c:v>
                </c:pt>
                <c:pt idx="3891">
                  <c:v>457</c:v>
                </c:pt>
                <c:pt idx="3892">
                  <c:v>469</c:v>
                </c:pt>
                <c:pt idx="3893">
                  <c:v>545</c:v>
                </c:pt>
                <c:pt idx="3894">
                  <c:v>576</c:v>
                </c:pt>
                <c:pt idx="3895">
                  <c:v>618</c:v>
                </c:pt>
                <c:pt idx="3896">
                  <c:v>584</c:v>
                </c:pt>
                <c:pt idx="3897">
                  <c:v>535</c:v>
                </c:pt>
                <c:pt idx="3898">
                  <c:v>513</c:v>
                </c:pt>
                <c:pt idx="3899">
                  <c:v>457</c:v>
                </c:pt>
                <c:pt idx="3900">
                  <c:v>458</c:v>
                </c:pt>
                <c:pt idx="3901">
                  <c:v>459</c:v>
                </c:pt>
                <c:pt idx="3902">
                  <c:v>458</c:v>
                </c:pt>
                <c:pt idx="3903">
                  <c:v>458</c:v>
                </c:pt>
                <c:pt idx="3904">
                  <c:v>497</c:v>
                </c:pt>
                <c:pt idx="3905">
                  <c:v>681</c:v>
                </c:pt>
                <c:pt idx="3906">
                  <c:v>712</c:v>
                </c:pt>
                <c:pt idx="3907">
                  <c:v>711</c:v>
                </c:pt>
                <c:pt idx="3908">
                  <c:v>712</c:v>
                </c:pt>
                <c:pt idx="3909">
                  <c:v>698</c:v>
                </c:pt>
                <c:pt idx="3910">
                  <c:v>666</c:v>
                </c:pt>
                <c:pt idx="3911">
                  <c:v>630</c:v>
                </c:pt>
                <c:pt idx="3912">
                  <c:v>551</c:v>
                </c:pt>
                <c:pt idx="3913">
                  <c:v>474</c:v>
                </c:pt>
                <c:pt idx="3914">
                  <c:v>430</c:v>
                </c:pt>
                <c:pt idx="3915">
                  <c:v>429</c:v>
                </c:pt>
                <c:pt idx="3916">
                  <c:v>429</c:v>
                </c:pt>
                <c:pt idx="3917">
                  <c:v>452</c:v>
                </c:pt>
                <c:pt idx="3918">
                  <c:v>458</c:v>
                </c:pt>
                <c:pt idx="3919">
                  <c:v>591</c:v>
                </c:pt>
                <c:pt idx="3920">
                  <c:v>594</c:v>
                </c:pt>
                <c:pt idx="3921">
                  <c:v>543</c:v>
                </c:pt>
                <c:pt idx="3922">
                  <c:v>524</c:v>
                </c:pt>
                <c:pt idx="3923">
                  <c:v>523</c:v>
                </c:pt>
                <c:pt idx="3924">
                  <c:v>522</c:v>
                </c:pt>
                <c:pt idx="3925">
                  <c:v>522</c:v>
                </c:pt>
                <c:pt idx="3926">
                  <c:v>504</c:v>
                </c:pt>
                <c:pt idx="3927">
                  <c:v>460</c:v>
                </c:pt>
                <c:pt idx="3928">
                  <c:v>534</c:v>
                </c:pt>
                <c:pt idx="3929">
                  <c:v>671</c:v>
                </c:pt>
                <c:pt idx="3930">
                  <c:v>701</c:v>
                </c:pt>
                <c:pt idx="3931">
                  <c:v>700</c:v>
                </c:pt>
                <c:pt idx="3932">
                  <c:v>668</c:v>
                </c:pt>
                <c:pt idx="3933">
                  <c:v>592</c:v>
                </c:pt>
                <c:pt idx="3934">
                  <c:v>465</c:v>
                </c:pt>
                <c:pt idx="3935">
                  <c:v>398</c:v>
                </c:pt>
                <c:pt idx="3936">
                  <c:v>366</c:v>
                </c:pt>
                <c:pt idx="3937">
                  <c:v>366</c:v>
                </c:pt>
                <c:pt idx="3938">
                  <c:v>394</c:v>
                </c:pt>
                <c:pt idx="3939">
                  <c:v>424</c:v>
                </c:pt>
                <c:pt idx="3940">
                  <c:v>444</c:v>
                </c:pt>
                <c:pt idx="3941">
                  <c:v>446</c:v>
                </c:pt>
                <c:pt idx="3942">
                  <c:v>464</c:v>
                </c:pt>
                <c:pt idx="3943">
                  <c:v>571</c:v>
                </c:pt>
                <c:pt idx="3944">
                  <c:v>567</c:v>
                </c:pt>
                <c:pt idx="3945">
                  <c:v>505</c:v>
                </c:pt>
                <c:pt idx="3946">
                  <c:v>475</c:v>
                </c:pt>
                <c:pt idx="3947">
                  <c:v>475</c:v>
                </c:pt>
                <c:pt idx="3948">
                  <c:v>514</c:v>
                </c:pt>
                <c:pt idx="3949">
                  <c:v>542</c:v>
                </c:pt>
                <c:pt idx="3950">
                  <c:v>550</c:v>
                </c:pt>
                <c:pt idx="3951">
                  <c:v>560</c:v>
                </c:pt>
                <c:pt idx="3952">
                  <c:v>578</c:v>
                </c:pt>
                <c:pt idx="3953">
                  <c:v>665</c:v>
                </c:pt>
                <c:pt idx="3954">
                  <c:v>753</c:v>
                </c:pt>
                <c:pt idx="3955">
                  <c:v>731</c:v>
                </c:pt>
                <c:pt idx="3956">
                  <c:v>731</c:v>
                </c:pt>
                <c:pt idx="3957">
                  <c:v>726</c:v>
                </c:pt>
                <c:pt idx="3958">
                  <c:v>659</c:v>
                </c:pt>
                <c:pt idx="3959">
                  <c:v>496</c:v>
                </c:pt>
                <c:pt idx="3960">
                  <c:v>372</c:v>
                </c:pt>
                <c:pt idx="3961">
                  <c:v>369</c:v>
                </c:pt>
                <c:pt idx="3962">
                  <c:v>369</c:v>
                </c:pt>
                <c:pt idx="3963">
                  <c:v>369</c:v>
                </c:pt>
                <c:pt idx="3964">
                  <c:v>369</c:v>
                </c:pt>
                <c:pt idx="3965">
                  <c:v>370</c:v>
                </c:pt>
                <c:pt idx="3966">
                  <c:v>457</c:v>
                </c:pt>
                <c:pt idx="3967">
                  <c:v>511</c:v>
                </c:pt>
                <c:pt idx="3968">
                  <c:v>518</c:v>
                </c:pt>
                <c:pt idx="3969">
                  <c:v>403</c:v>
                </c:pt>
                <c:pt idx="3970">
                  <c:v>371</c:v>
                </c:pt>
                <c:pt idx="3971">
                  <c:v>370</c:v>
                </c:pt>
                <c:pt idx="3972">
                  <c:v>467</c:v>
                </c:pt>
                <c:pt idx="3973">
                  <c:v>622</c:v>
                </c:pt>
                <c:pt idx="3974">
                  <c:v>660</c:v>
                </c:pt>
                <c:pt idx="3975">
                  <c:v>660</c:v>
                </c:pt>
                <c:pt idx="3976">
                  <c:v>660</c:v>
                </c:pt>
                <c:pt idx="3977">
                  <c:v>669</c:v>
                </c:pt>
                <c:pt idx="3978">
                  <c:v>705</c:v>
                </c:pt>
                <c:pt idx="3979">
                  <c:v>704</c:v>
                </c:pt>
                <c:pt idx="3980">
                  <c:v>692</c:v>
                </c:pt>
                <c:pt idx="3981">
                  <c:v>598</c:v>
                </c:pt>
                <c:pt idx="3982">
                  <c:v>474</c:v>
                </c:pt>
                <c:pt idx="3983">
                  <c:v>388</c:v>
                </c:pt>
                <c:pt idx="3984">
                  <c:v>370</c:v>
                </c:pt>
                <c:pt idx="3985">
                  <c:v>370</c:v>
                </c:pt>
                <c:pt idx="3986">
                  <c:v>371</c:v>
                </c:pt>
                <c:pt idx="3987">
                  <c:v>370</c:v>
                </c:pt>
                <c:pt idx="3988">
                  <c:v>369</c:v>
                </c:pt>
                <c:pt idx="3989">
                  <c:v>396</c:v>
                </c:pt>
                <c:pt idx="3990">
                  <c:v>592</c:v>
                </c:pt>
                <c:pt idx="3991">
                  <c:v>685</c:v>
                </c:pt>
                <c:pt idx="3992">
                  <c:v>647</c:v>
                </c:pt>
                <c:pt idx="3993">
                  <c:v>525</c:v>
                </c:pt>
                <c:pt idx="3994">
                  <c:v>522</c:v>
                </c:pt>
                <c:pt idx="3995">
                  <c:v>523</c:v>
                </c:pt>
                <c:pt idx="3996">
                  <c:v>523</c:v>
                </c:pt>
                <c:pt idx="3997">
                  <c:v>521</c:v>
                </c:pt>
                <c:pt idx="3998">
                  <c:v>521</c:v>
                </c:pt>
                <c:pt idx="3999">
                  <c:v>541</c:v>
                </c:pt>
                <c:pt idx="4000">
                  <c:v>625</c:v>
                </c:pt>
                <c:pt idx="4001">
                  <c:v>698</c:v>
                </c:pt>
                <c:pt idx="4002">
                  <c:v>740</c:v>
                </c:pt>
                <c:pt idx="4003">
                  <c:v>739</c:v>
                </c:pt>
                <c:pt idx="4004">
                  <c:v>741</c:v>
                </c:pt>
                <c:pt idx="4005">
                  <c:v>740</c:v>
                </c:pt>
                <c:pt idx="4006">
                  <c:v>687</c:v>
                </c:pt>
                <c:pt idx="4007">
                  <c:v>543</c:v>
                </c:pt>
                <c:pt idx="4008">
                  <c:v>522</c:v>
                </c:pt>
                <c:pt idx="4009">
                  <c:v>508</c:v>
                </c:pt>
                <c:pt idx="4010">
                  <c:v>492</c:v>
                </c:pt>
                <c:pt idx="4011">
                  <c:v>492</c:v>
                </c:pt>
                <c:pt idx="4012">
                  <c:v>492</c:v>
                </c:pt>
                <c:pt idx="4013">
                  <c:v>544</c:v>
                </c:pt>
                <c:pt idx="4014">
                  <c:v>668</c:v>
                </c:pt>
                <c:pt idx="4015">
                  <c:v>670</c:v>
                </c:pt>
                <c:pt idx="4016">
                  <c:v>628</c:v>
                </c:pt>
                <c:pt idx="4017">
                  <c:v>513</c:v>
                </c:pt>
                <c:pt idx="4018">
                  <c:v>469</c:v>
                </c:pt>
                <c:pt idx="4019">
                  <c:v>532</c:v>
                </c:pt>
                <c:pt idx="4020">
                  <c:v>538</c:v>
                </c:pt>
                <c:pt idx="4021">
                  <c:v>539</c:v>
                </c:pt>
                <c:pt idx="4022">
                  <c:v>537</c:v>
                </c:pt>
                <c:pt idx="4023">
                  <c:v>624</c:v>
                </c:pt>
                <c:pt idx="4024">
                  <c:v>659</c:v>
                </c:pt>
                <c:pt idx="4025">
                  <c:v>693</c:v>
                </c:pt>
                <c:pt idx="4026">
                  <c:v>739</c:v>
                </c:pt>
                <c:pt idx="4027">
                  <c:v>739</c:v>
                </c:pt>
                <c:pt idx="4028">
                  <c:v>740</c:v>
                </c:pt>
                <c:pt idx="4029">
                  <c:v>739</c:v>
                </c:pt>
                <c:pt idx="4030">
                  <c:v>710</c:v>
                </c:pt>
                <c:pt idx="4031">
                  <c:v>542</c:v>
                </c:pt>
                <c:pt idx="4032">
                  <c:v>519</c:v>
                </c:pt>
                <c:pt idx="4033">
                  <c:v>442</c:v>
                </c:pt>
                <c:pt idx="4034">
                  <c:v>441</c:v>
                </c:pt>
                <c:pt idx="4035">
                  <c:v>457</c:v>
                </c:pt>
                <c:pt idx="4036">
                  <c:v>523</c:v>
                </c:pt>
                <c:pt idx="4037">
                  <c:v>589</c:v>
                </c:pt>
                <c:pt idx="4038">
                  <c:v>659</c:v>
                </c:pt>
                <c:pt idx="4039">
                  <c:v>640</c:v>
                </c:pt>
                <c:pt idx="4040">
                  <c:v>567</c:v>
                </c:pt>
                <c:pt idx="4041">
                  <c:v>544</c:v>
                </c:pt>
                <c:pt idx="4042">
                  <c:v>561</c:v>
                </c:pt>
                <c:pt idx="4043">
                  <c:v>561</c:v>
                </c:pt>
                <c:pt idx="4044">
                  <c:v>561</c:v>
                </c:pt>
                <c:pt idx="4045">
                  <c:v>561</c:v>
                </c:pt>
                <c:pt idx="4046">
                  <c:v>520</c:v>
                </c:pt>
                <c:pt idx="4047">
                  <c:v>560</c:v>
                </c:pt>
                <c:pt idx="4048">
                  <c:v>604</c:v>
                </c:pt>
                <c:pt idx="4049">
                  <c:v>658</c:v>
                </c:pt>
                <c:pt idx="4050">
                  <c:v>692</c:v>
                </c:pt>
                <c:pt idx="4051">
                  <c:v>691</c:v>
                </c:pt>
                <c:pt idx="4052">
                  <c:v>684</c:v>
                </c:pt>
                <c:pt idx="4053">
                  <c:v>631</c:v>
                </c:pt>
                <c:pt idx="4054">
                  <c:v>588</c:v>
                </c:pt>
                <c:pt idx="4055">
                  <c:v>471</c:v>
                </c:pt>
                <c:pt idx="4056">
                  <c:v>372</c:v>
                </c:pt>
                <c:pt idx="4057">
                  <c:v>401</c:v>
                </c:pt>
                <c:pt idx="4058">
                  <c:v>401</c:v>
                </c:pt>
                <c:pt idx="4059">
                  <c:v>401</c:v>
                </c:pt>
                <c:pt idx="4060">
                  <c:v>417</c:v>
                </c:pt>
                <c:pt idx="4061">
                  <c:v>531</c:v>
                </c:pt>
                <c:pt idx="4062">
                  <c:v>574</c:v>
                </c:pt>
                <c:pt idx="4063">
                  <c:v>597</c:v>
                </c:pt>
                <c:pt idx="4064">
                  <c:v>568</c:v>
                </c:pt>
                <c:pt idx="4065">
                  <c:v>492</c:v>
                </c:pt>
                <c:pt idx="4066">
                  <c:v>438</c:v>
                </c:pt>
                <c:pt idx="4067">
                  <c:v>438</c:v>
                </c:pt>
                <c:pt idx="4068">
                  <c:v>438</c:v>
                </c:pt>
                <c:pt idx="4069">
                  <c:v>438</c:v>
                </c:pt>
                <c:pt idx="4070">
                  <c:v>438</c:v>
                </c:pt>
                <c:pt idx="4071">
                  <c:v>453</c:v>
                </c:pt>
                <c:pt idx="4072">
                  <c:v>514</c:v>
                </c:pt>
                <c:pt idx="4073">
                  <c:v>699</c:v>
                </c:pt>
                <c:pt idx="4074">
                  <c:v>808</c:v>
                </c:pt>
                <c:pt idx="4075">
                  <c:v>810</c:v>
                </c:pt>
                <c:pt idx="4076">
                  <c:v>808</c:v>
                </c:pt>
                <c:pt idx="4077">
                  <c:v>801</c:v>
                </c:pt>
                <c:pt idx="4078">
                  <c:v>759</c:v>
                </c:pt>
                <c:pt idx="4079">
                  <c:v>678</c:v>
                </c:pt>
                <c:pt idx="4080">
                  <c:v>650</c:v>
                </c:pt>
                <c:pt idx="4081">
                  <c:v>536</c:v>
                </c:pt>
                <c:pt idx="4082">
                  <c:v>415</c:v>
                </c:pt>
                <c:pt idx="4083">
                  <c:v>402</c:v>
                </c:pt>
                <c:pt idx="4084">
                  <c:v>476</c:v>
                </c:pt>
                <c:pt idx="4085">
                  <c:v>666</c:v>
                </c:pt>
                <c:pt idx="4086">
                  <c:v>737</c:v>
                </c:pt>
                <c:pt idx="4087">
                  <c:v>801</c:v>
                </c:pt>
                <c:pt idx="4088">
                  <c:v>754</c:v>
                </c:pt>
                <c:pt idx="4089">
                  <c:v>600</c:v>
                </c:pt>
                <c:pt idx="4090">
                  <c:v>525</c:v>
                </c:pt>
                <c:pt idx="4091">
                  <c:v>516</c:v>
                </c:pt>
                <c:pt idx="4092">
                  <c:v>495</c:v>
                </c:pt>
                <c:pt idx="4093">
                  <c:v>515</c:v>
                </c:pt>
                <c:pt idx="4094">
                  <c:v>525</c:v>
                </c:pt>
                <c:pt idx="4095">
                  <c:v>527</c:v>
                </c:pt>
                <c:pt idx="4096">
                  <c:v>570</c:v>
                </c:pt>
                <c:pt idx="4097">
                  <c:v>680</c:v>
                </c:pt>
                <c:pt idx="4098">
                  <c:v>713</c:v>
                </c:pt>
                <c:pt idx="4099">
                  <c:v>713</c:v>
                </c:pt>
                <c:pt idx="4100">
                  <c:v>726</c:v>
                </c:pt>
                <c:pt idx="4101">
                  <c:v>730</c:v>
                </c:pt>
                <c:pt idx="4102">
                  <c:v>730</c:v>
                </c:pt>
                <c:pt idx="4103">
                  <c:v>622</c:v>
                </c:pt>
                <c:pt idx="4104">
                  <c:v>458</c:v>
                </c:pt>
                <c:pt idx="4105">
                  <c:v>443</c:v>
                </c:pt>
                <c:pt idx="4106">
                  <c:v>465</c:v>
                </c:pt>
                <c:pt idx="4107">
                  <c:v>536</c:v>
                </c:pt>
                <c:pt idx="4108">
                  <c:v>568</c:v>
                </c:pt>
                <c:pt idx="4109">
                  <c:v>549</c:v>
                </c:pt>
                <c:pt idx="4110">
                  <c:v>511</c:v>
                </c:pt>
                <c:pt idx="4111">
                  <c:v>557</c:v>
                </c:pt>
                <c:pt idx="4112">
                  <c:v>557</c:v>
                </c:pt>
                <c:pt idx="4113">
                  <c:v>535</c:v>
                </c:pt>
                <c:pt idx="4114">
                  <c:v>514</c:v>
                </c:pt>
                <c:pt idx="4115">
                  <c:v>496</c:v>
                </c:pt>
                <c:pt idx="4116">
                  <c:v>498</c:v>
                </c:pt>
                <c:pt idx="4117">
                  <c:v>498</c:v>
                </c:pt>
                <c:pt idx="4118">
                  <c:v>499</c:v>
                </c:pt>
                <c:pt idx="4119">
                  <c:v>520</c:v>
                </c:pt>
                <c:pt idx="4120">
                  <c:v>621</c:v>
                </c:pt>
                <c:pt idx="4121">
                  <c:v>695</c:v>
                </c:pt>
                <c:pt idx="4122">
                  <c:v>712</c:v>
                </c:pt>
                <c:pt idx="4123">
                  <c:v>703</c:v>
                </c:pt>
                <c:pt idx="4124">
                  <c:v>625</c:v>
                </c:pt>
                <c:pt idx="4125">
                  <c:v>614</c:v>
                </c:pt>
                <c:pt idx="4126">
                  <c:v>544</c:v>
                </c:pt>
                <c:pt idx="4127">
                  <c:v>492</c:v>
                </c:pt>
                <c:pt idx="4128">
                  <c:v>464</c:v>
                </c:pt>
                <c:pt idx="4129">
                  <c:v>419</c:v>
                </c:pt>
                <c:pt idx="4130">
                  <c:v>420</c:v>
                </c:pt>
                <c:pt idx="4131">
                  <c:v>397</c:v>
                </c:pt>
                <c:pt idx="4132">
                  <c:v>394</c:v>
                </c:pt>
                <c:pt idx="4133">
                  <c:v>394</c:v>
                </c:pt>
                <c:pt idx="4134">
                  <c:v>394</c:v>
                </c:pt>
                <c:pt idx="4135">
                  <c:v>394</c:v>
                </c:pt>
                <c:pt idx="4136">
                  <c:v>390</c:v>
                </c:pt>
                <c:pt idx="4137">
                  <c:v>402</c:v>
                </c:pt>
                <c:pt idx="4138">
                  <c:v>431</c:v>
                </c:pt>
                <c:pt idx="4139">
                  <c:v>474</c:v>
                </c:pt>
                <c:pt idx="4140">
                  <c:v>527</c:v>
                </c:pt>
                <c:pt idx="4141">
                  <c:v>517</c:v>
                </c:pt>
                <c:pt idx="4142">
                  <c:v>501</c:v>
                </c:pt>
                <c:pt idx="4143">
                  <c:v>500</c:v>
                </c:pt>
                <c:pt idx="4144">
                  <c:v>552</c:v>
                </c:pt>
                <c:pt idx="4145">
                  <c:v>646</c:v>
                </c:pt>
                <c:pt idx="4146">
                  <c:v>667</c:v>
                </c:pt>
                <c:pt idx="4147">
                  <c:v>667</c:v>
                </c:pt>
                <c:pt idx="4148">
                  <c:v>649</c:v>
                </c:pt>
                <c:pt idx="4149">
                  <c:v>613</c:v>
                </c:pt>
                <c:pt idx="4150">
                  <c:v>566</c:v>
                </c:pt>
                <c:pt idx="4151">
                  <c:v>445</c:v>
                </c:pt>
                <c:pt idx="4152">
                  <c:v>374</c:v>
                </c:pt>
                <c:pt idx="4153">
                  <c:v>395</c:v>
                </c:pt>
                <c:pt idx="4154">
                  <c:v>396</c:v>
                </c:pt>
                <c:pt idx="4155">
                  <c:v>395</c:v>
                </c:pt>
                <c:pt idx="4156">
                  <c:v>413</c:v>
                </c:pt>
                <c:pt idx="4157">
                  <c:v>468</c:v>
                </c:pt>
                <c:pt idx="4158">
                  <c:v>533</c:v>
                </c:pt>
                <c:pt idx="4159">
                  <c:v>667</c:v>
                </c:pt>
                <c:pt idx="4160">
                  <c:v>599</c:v>
                </c:pt>
                <c:pt idx="4161">
                  <c:v>567</c:v>
                </c:pt>
                <c:pt idx="4162">
                  <c:v>566</c:v>
                </c:pt>
                <c:pt idx="4163">
                  <c:v>544</c:v>
                </c:pt>
                <c:pt idx="4164">
                  <c:v>1</c:v>
                </c:pt>
                <c:pt idx="4165">
                  <c:v>1</c:v>
                </c:pt>
                <c:pt idx="4166">
                  <c:v>1</c:v>
                </c:pt>
                <c:pt idx="4167">
                  <c:v>1</c:v>
                </c:pt>
                <c:pt idx="4168">
                  <c:v>1</c:v>
                </c:pt>
                <c:pt idx="4169">
                  <c:v>1</c:v>
                </c:pt>
                <c:pt idx="4170">
                  <c:v>1</c:v>
                </c:pt>
                <c:pt idx="4171">
                  <c:v>1</c:v>
                </c:pt>
                <c:pt idx="4172">
                  <c:v>1</c:v>
                </c:pt>
                <c:pt idx="4173">
                  <c:v>1</c:v>
                </c:pt>
                <c:pt idx="4174">
                  <c:v>1</c:v>
                </c:pt>
                <c:pt idx="4181">
                  <c:v>1</c:v>
                </c:pt>
                <c:pt idx="4182">
                  <c:v>1</c:v>
                </c:pt>
                <c:pt idx="4183">
                  <c:v>1</c:v>
                </c:pt>
                <c:pt idx="4184">
                  <c:v>1</c:v>
                </c:pt>
                <c:pt idx="4185">
                  <c:v>1</c:v>
                </c:pt>
                <c:pt idx="4186">
                  <c:v>1</c:v>
                </c:pt>
                <c:pt idx="4187">
                  <c:v>1</c:v>
                </c:pt>
                <c:pt idx="4188">
                  <c:v>1</c:v>
                </c:pt>
                <c:pt idx="4189">
                  <c:v>1</c:v>
                </c:pt>
                <c:pt idx="4190">
                  <c:v>14</c:v>
                </c:pt>
                <c:pt idx="4191">
                  <c:v>31</c:v>
                </c:pt>
                <c:pt idx="4192">
                  <c:v>140</c:v>
                </c:pt>
                <c:pt idx="4193">
                  <c:v>284</c:v>
                </c:pt>
                <c:pt idx="4194">
                  <c:v>456</c:v>
                </c:pt>
                <c:pt idx="4195">
                  <c:v>628</c:v>
                </c:pt>
                <c:pt idx="4196">
                  <c:v>805</c:v>
                </c:pt>
                <c:pt idx="4197">
                  <c:v>809</c:v>
                </c:pt>
                <c:pt idx="4198">
                  <c:v>728</c:v>
                </c:pt>
                <c:pt idx="4199">
                  <c:v>565</c:v>
                </c:pt>
                <c:pt idx="4200">
                  <c:v>411</c:v>
                </c:pt>
                <c:pt idx="4201">
                  <c:v>370</c:v>
                </c:pt>
                <c:pt idx="4202">
                  <c:v>369</c:v>
                </c:pt>
                <c:pt idx="4203">
                  <c:v>375</c:v>
                </c:pt>
                <c:pt idx="4204">
                  <c:v>408</c:v>
                </c:pt>
                <c:pt idx="4205">
                  <c:v>460</c:v>
                </c:pt>
                <c:pt idx="4206">
                  <c:v>578</c:v>
                </c:pt>
                <c:pt idx="4207">
                  <c:v>628</c:v>
                </c:pt>
                <c:pt idx="4208">
                  <c:v>553</c:v>
                </c:pt>
                <c:pt idx="4209">
                  <c:v>518</c:v>
                </c:pt>
                <c:pt idx="4210">
                  <c:v>496</c:v>
                </c:pt>
                <c:pt idx="4211">
                  <c:v>475</c:v>
                </c:pt>
                <c:pt idx="4212">
                  <c:v>471</c:v>
                </c:pt>
                <c:pt idx="4213">
                  <c:v>469</c:v>
                </c:pt>
                <c:pt idx="4214">
                  <c:v>470</c:v>
                </c:pt>
                <c:pt idx="4215">
                  <c:v>470</c:v>
                </c:pt>
                <c:pt idx="4216">
                  <c:v>470</c:v>
                </c:pt>
                <c:pt idx="4217">
                  <c:v>487</c:v>
                </c:pt>
                <c:pt idx="4218">
                  <c:v>646</c:v>
                </c:pt>
                <c:pt idx="4219">
                  <c:v>658</c:v>
                </c:pt>
                <c:pt idx="4220">
                  <c:v>652</c:v>
                </c:pt>
                <c:pt idx="4221">
                  <c:v>608</c:v>
                </c:pt>
                <c:pt idx="4222">
                  <c:v>597</c:v>
                </c:pt>
                <c:pt idx="4223">
                  <c:v>498</c:v>
                </c:pt>
                <c:pt idx="4224">
                  <c:v>433</c:v>
                </c:pt>
                <c:pt idx="4225">
                  <c:v>375</c:v>
                </c:pt>
                <c:pt idx="4226">
                  <c:v>369</c:v>
                </c:pt>
                <c:pt idx="4227">
                  <c:v>370</c:v>
                </c:pt>
                <c:pt idx="4228">
                  <c:v>370</c:v>
                </c:pt>
                <c:pt idx="4229">
                  <c:v>377</c:v>
                </c:pt>
                <c:pt idx="4230">
                  <c:v>529</c:v>
                </c:pt>
                <c:pt idx="4231">
                  <c:v>537</c:v>
                </c:pt>
                <c:pt idx="4232">
                  <c:v>471</c:v>
                </c:pt>
                <c:pt idx="4233">
                  <c:v>475</c:v>
                </c:pt>
                <c:pt idx="4234">
                  <c:v>475</c:v>
                </c:pt>
                <c:pt idx="4235">
                  <c:v>466</c:v>
                </c:pt>
                <c:pt idx="4236">
                  <c:v>449</c:v>
                </c:pt>
                <c:pt idx="4237">
                  <c:v>429</c:v>
                </c:pt>
                <c:pt idx="4238">
                  <c:v>430</c:v>
                </c:pt>
                <c:pt idx="4239">
                  <c:v>429</c:v>
                </c:pt>
                <c:pt idx="4240">
                  <c:v>463</c:v>
                </c:pt>
                <c:pt idx="4241">
                  <c:v>490</c:v>
                </c:pt>
                <c:pt idx="4242">
                  <c:v>632</c:v>
                </c:pt>
                <c:pt idx="4243">
                  <c:v>650</c:v>
                </c:pt>
                <c:pt idx="4244">
                  <c:v>639</c:v>
                </c:pt>
                <c:pt idx="4245">
                  <c:v>538</c:v>
                </c:pt>
                <c:pt idx="4246">
                  <c:v>513</c:v>
                </c:pt>
                <c:pt idx="4247">
                  <c:v>467</c:v>
                </c:pt>
                <c:pt idx="4248">
                  <c:v>460</c:v>
                </c:pt>
                <c:pt idx="4249">
                  <c:v>375</c:v>
                </c:pt>
                <c:pt idx="4250">
                  <c:v>376</c:v>
                </c:pt>
                <c:pt idx="4251">
                  <c:v>375</c:v>
                </c:pt>
                <c:pt idx="4252">
                  <c:v>385</c:v>
                </c:pt>
                <c:pt idx="4253">
                  <c:v>467</c:v>
                </c:pt>
                <c:pt idx="4254">
                  <c:v>529</c:v>
                </c:pt>
                <c:pt idx="4255">
                  <c:v>597</c:v>
                </c:pt>
                <c:pt idx="4256">
                  <c:v>594</c:v>
                </c:pt>
                <c:pt idx="4257">
                  <c:v>554</c:v>
                </c:pt>
                <c:pt idx="4258">
                  <c:v>520</c:v>
                </c:pt>
                <c:pt idx="4259">
                  <c:v>535</c:v>
                </c:pt>
                <c:pt idx="4260">
                  <c:v>535</c:v>
                </c:pt>
                <c:pt idx="4261">
                  <c:v>509</c:v>
                </c:pt>
                <c:pt idx="4262">
                  <c:v>451</c:v>
                </c:pt>
                <c:pt idx="4263">
                  <c:v>460</c:v>
                </c:pt>
                <c:pt idx="4264">
                  <c:v>515</c:v>
                </c:pt>
                <c:pt idx="4265">
                  <c:v>689</c:v>
                </c:pt>
                <c:pt idx="4266">
                  <c:v>747</c:v>
                </c:pt>
                <c:pt idx="4267">
                  <c:v>747</c:v>
                </c:pt>
                <c:pt idx="4268">
                  <c:v>747</c:v>
                </c:pt>
                <c:pt idx="4269">
                  <c:v>742</c:v>
                </c:pt>
                <c:pt idx="4270">
                  <c:v>691</c:v>
                </c:pt>
                <c:pt idx="4271">
                  <c:v>526</c:v>
                </c:pt>
                <c:pt idx="4272">
                  <c:v>422</c:v>
                </c:pt>
                <c:pt idx="4273">
                  <c:v>422</c:v>
                </c:pt>
                <c:pt idx="4274">
                  <c:v>401</c:v>
                </c:pt>
                <c:pt idx="4275">
                  <c:v>375</c:v>
                </c:pt>
                <c:pt idx="4276">
                  <c:v>375</c:v>
                </c:pt>
                <c:pt idx="4277">
                  <c:v>375</c:v>
                </c:pt>
                <c:pt idx="4278">
                  <c:v>425</c:v>
                </c:pt>
                <c:pt idx="4279">
                  <c:v>510</c:v>
                </c:pt>
                <c:pt idx="4280">
                  <c:v>515</c:v>
                </c:pt>
                <c:pt idx="4281">
                  <c:v>515</c:v>
                </c:pt>
                <c:pt idx="4282">
                  <c:v>516</c:v>
                </c:pt>
                <c:pt idx="4283">
                  <c:v>515</c:v>
                </c:pt>
                <c:pt idx="4284">
                  <c:v>517</c:v>
                </c:pt>
                <c:pt idx="4285">
                  <c:v>583</c:v>
                </c:pt>
                <c:pt idx="4286">
                  <c:v>583</c:v>
                </c:pt>
                <c:pt idx="4287">
                  <c:v>622</c:v>
                </c:pt>
                <c:pt idx="4288">
                  <c:v>647</c:v>
                </c:pt>
                <c:pt idx="4289">
                  <c:v>676</c:v>
                </c:pt>
                <c:pt idx="4290">
                  <c:v>716</c:v>
                </c:pt>
                <c:pt idx="4291">
                  <c:v>743</c:v>
                </c:pt>
                <c:pt idx="4292">
                  <c:v>696</c:v>
                </c:pt>
                <c:pt idx="4293">
                  <c:v>692</c:v>
                </c:pt>
                <c:pt idx="4294">
                  <c:v>622</c:v>
                </c:pt>
                <c:pt idx="4295">
                  <c:v>528</c:v>
                </c:pt>
                <c:pt idx="4296">
                  <c:v>489</c:v>
                </c:pt>
                <c:pt idx="4297">
                  <c:v>476</c:v>
                </c:pt>
                <c:pt idx="4298">
                  <c:v>474</c:v>
                </c:pt>
                <c:pt idx="4299">
                  <c:v>465</c:v>
                </c:pt>
                <c:pt idx="4300">
                  <c:v>466</c:v>
                </c:pt>
                <c:pt idx="4301">
                  <c:v>483</c:v>
                </c:pt>
                <c:pt idx="4302">
                  <c:v>518</c:v>
                </c:pt>
                <c:pt idx="4303">
                  <c:v>571</c:v>
                </c:pt>
                <c:pt idx="4304">
                  <c:v>565</c:v>
                </c:pt>
                <c:pt idx="4305">
                  <c:v>462</c:v>
                </c:pt>
                <c:pt idx="4306">
                  <c:v>453</c:v>
                </c:pt>
                <c:pt idx="4307">
                  <c:v>449</c:v>
                </c:pt>
                <c:pt idx="4308">
                  <c:v>402</c:v>
                </c:pt>
                <c:pt idx="4309">
                  <c:v>380</c:v>
                </c:pt>
                <c:pt idx="4310">
                  <c:v>388</c:v>
                </c:pt>
                <c:pt idx="4311">
                  <c:v>418</c:v>
                </c:pt>
                <c:pt idx="4312">
                  <c:v>488</c:v>
                </c:pt>
                <c:pt idx="4313">
                  <c:v>633</c:v>
                </c:pt>
                <c:pt idx="4314">
                  <c:v>742</c:v>
                </c:pt>
                <c:pt idx="4315">
                  <c:v>742</c:v>
                </c:pt>
                <c:pt idx="4316">
                  <c:v>737</c:v>
                </c:pt>
                <c:pt idx="4317">
                  <c:v>733</c:v>
                </c:pt>
                <c:pt idx="4318">
                  <c:v>646</c:v>
                </c:pt>
                <c:pt idx="4319">
                  <c:v>519</c:v>
                </c:pt>
                <c:pt idx="4320">
                  <c:v>406</c:v>
                </c:pt>
                <c:pt idx="4321">
                  <c:v>384</c:v>
                </c:pt>
                <c:pt idx="4322">
                  <c:v>384</c:v>
                </c:pt>
                <c:pt idx="4323">
                  <c:v>398</c:v>
                </c:pt>
                <c:pt idx="4324">
                  <c:v>417</c:v>
                </c:pt>
                <c:pt idx="4325">
                  <c:v>520</c:v>
                </c:pt>
                <c:pt idx="4326">
                  <c:v>637</c:v>
                </c:pt>
                <c:pt idx="4327">
                  <c:v>676</c:v>
                </c:pt>
                <c:pt idx="4328">
                  <c:v>679</c:v>
                </c:pt>
                <c:pt idx="4329">
                  <c:v>638</c:v>
                </c:pt>
                <c:pt idx="4330">
                  <c:v>658</c:v>
                </c:pt>
                <c:pt idx="4331">
                  <c:v>679</c:v>
                </c:pt>
                <c:pt idx="4332">
                  <c:v>679</c:v>
                </c:pt>
                <c:pt idx="4333">
                  <c:v>617</c:v>
                </c:pt>
                <c:pt idx="4334">
                  <c:v>580</c:v>
                </c:pt>
                <c:pt idx="4335">
                  <c:v>592</c:v>
                </c:pt>
                <c:pt idx="4336">
                  <c:v>680</c:v>
                </c:pt>
                <c:pt idx="4337">
                  <c:v>688</c:v>
                </c:pt>
                <c:pt idx="4338">
                  <c:v>787</c:v>
                </c:pt>
                <c:pt idx="4339">
                  <c:v>811</c:v>
                </c:pt>
                <c:pt idx="4340">
                  <c:v>812</c:v>
                </c:pt>
                <c:pt idx="4341">
                  <c:v>756</c:v>
                </c:pt>
                <c:pt idx="4342">
                  <c:v>733</c:v>
                </c:pt>
                <c:pt idx="4343">
                  <c:v>611</c:v>
                </c:pt>
                <c:pt idx="4344">
                  <c:v>585</c:v>
                </c:pt>
                <c:pt idx="4345">
                  <c:v>558</c:v>
                </c:pt>
                <c:pt idx="4346">
                  <c:v>510</c:v>
                </c:pt>
                <c:pt idx="4347">
                  <c:v>511</c:v>
                </c:pt>
                <c:pt idx="4348">
                  <c:v>597</c:v>
                </c:pt>
                <c:pt idx="4349">
                  <c:v>685</c:v>
                </c:pt>
                <c:pt idx="4350">
                  <c:v>700</c:v>
                </c:pt>
                <c:pt idx="4351">
                  <c:v>774</c:v>
                </c:pt>
                <c:pt idx="4352">
                  <c:v>778</c:v>
                </c:pt>
                <c:pt idx="4353">
                  <c:v>707</c:v>
                </c:pt>
                <c:pt idx="4354">
                  <c:v>603</c:v>
                </c:pt>
                <c:pt idx="4355">
                  <c:v>546</c:v>
                </c:pt>
                <c:pt idx="4356">
                  <c:v>534</c:v>
                </c:pt>
                <c:pt idx="4357">
                  <c:v>507</c:v>
                </c:pt>
                <c:pt idx="4358">
                  <c:v>518</c:v>
                </c:pt>
                <c:pt idx="4359">
                  <c:v>586</c:v>
                </c:pt>
                <c:pt idx="4360">
                  <c:v>690</c:v>
                </c:pt>
                <c:pt idx="4361">
                  <c:v>738</c:v>
                </c:pt>
                <c:pt idx="4362">
                  <c:v>811</c:v>
                </c:pt>
                <c:pt idx="4363">
                  <c:v>813</c:v>
                </c:pt>
                <c:pt idx="4364">
                  <c:v>811</c:v>
                </c:pt>
                <c:pt idx="4365">
                  <c:v>785</c:v>
                </c:pt>
                <c:pt idx="4366">
                  <c:v>733</c:v>
                </c:pt>
                <c:pt idx="4367">
                  <c:v>598</c:v>
                </c:pt>
                <c:pt idx="4368">
                  <c:v>592</c:v>
                </c:pt>
                <c:pt idx="4369">
                  <c:v>612</c:v>
                </c:pt>
                <c:pt idx="4370">
                  <c:v>622</c:v>
                </c:pt>
                <c:pt idx="4371">
                  <c:v>631</c:v>
                </c:pt>
                <c:pt idx="4372">
                  <c:v>632</c:v>
                </c:pt>
                <c:pt idx="4373">
                  <c:v>724</c:v>
                </c:pt>
                <c:pt idx="4374">
                  <c:v>743</c:v>
                </c:pt>
                <c:pt idx="4375">
                  <c:v>802</c:v>
                </c:pt>
                <c:pt idx="4376">
                  <c:v>766</c:v>
                </c:pt>
                <c:pt idx="4377">
                  <c:v>678</c:v>
                </c:pt>
                <c:pt idx="4378">
                  <c:v>656</c:v>
                </c:pt>
                <c:pt idx="4379">
                  <c:v>589</c:v>
                </c:pt>
                <c:pt idx="4380">
                  <c:v>550</c:v>
                </c:pt>
                <c:pt idx="4381">
                  <c:v>459</c:v>
                </c:pt>
                <c:pt idx="4382">
                  <c:v>505</c:v>
                </c:pt>
                <c:pt idx="4383">
                  <c:v>543</c:v>
                </c:pt>
                <c:pt idx="4384">
                  <c:v>629</c:v>
                </c:pt>
                <c:pt idx="4385">
                  <c:v>732</c:v>
                </c:pt>
                <c:pt idx="4386">
                  <c:v>747</c:v>
                </c:pt>
                <c:pt idx="4387">
                  <c:v>785</c:v>
                </c:pt>
                <c:pt idx="4388">
                  <c:v>784</c:v>
                </c:pt>
                <c:pt idx="4389">
                  <c:v>741</c:v>
                </c:pt>
                <c:pt idx="4390">
                  <c:v>740</c:v>
                </c:pt>
                <c:pt idx="4391">
                  <c:v>696</c:v>
                </c:pt>
                <c:pt idx="4392">
                  <c:v>663</c:v>
                </c:pt>
                <c:pt idx="4393">
                  <c:v>649</c:v>
                </c:pt>
                <c:pt idx="4394">
                  <c:v>650</c:v>
                </c:pt>
                <c:pt idx="4395">
                  <c:v>661</c:v>
                </c:pt>
                <c:pt idx="4396">
                  <c:v>722</c:v>
                </c:pt>
                <c:pt idx="4397">
                  <c:v>776</c:v>
                </c:pt>
                <c:pt idx="4398">
                  <c:v>807</c:v>
                </c:pt>
                <c:pt idx="4399">
                  <c:v>807</c:v>
                </c:pt>
                <c:pt idx="4400">
                  <c:v>806</c:v>
                </c:pt>
                <c:pt idx="4401">
                  <c:v>718</c:v>
                </c:pt>
                <c:pt idx="4402">
                  <c:v>697</c:v>
                </c:pt>
                <c:pt idx="4403">
                  <c:v>715</c:v>
                </c:pt>
                <c:pt idx="4404">
                  <c:v>664</c:v>
                </c:pt>
                <c:pt idx="4405">
                  <c:v>567</c:v>
                </c:pt>
                <c:pt idx="4406">
                  <c:v>546</c:v>
                </c:pt>
                <c:pt idx="4407">
                  <c:v>543</c:v>
                </c:pt>
                <c:pt idx="4408">
                  <c:v>599</c:v>
                </c:pt>
                <c:pt idx="4409">
                  <c:v>764</c:v>
                </c:pt>
                <c:pt idx="4410">
                  <c:v>816</c:v>
                </c:pt>
                <c:pt idx="4411">
                  <c:v>816</c:v>
                </c:pt>
                <c:pt idx="4412">
                  <c:v>816</c:v>
                </c:pt>
                <c:pt idx="4413">
                  <c:v>816</c:v>
                </c:pt>
                <c:pt idx="4414">
                  <c:v>816</c:v>
                </c:pt>
                <c:pt idx="4415">
                  <c:v>804</c:v>
                </c:pt>
                <c:pt idx="4416">
                  <c:v>655</c:v>
                </c:pt>
                <c:pt idx="4417">
                  <c:v>616</c:v>
                </c:pt>
                <c:pt idx="4418">
                  <c:v>608</c:v>
                </c:pt>
                <c:pt idx="4419">
                  <c:v>564</c:v>
                </c:pt>
                <c:pt idx="4420">
                  <c:v>649</c:v>
                </c:pt>
                <c:pt idx="4421">
                  <c:v>691</c:v>
                </c:pt>
                <c:pt idx="4422">
                  <c:v>721</c:v>
                </c:pt>
                <c:pt idx="4423">
                  <c:v>767</c:v>
                </c:pt>
                <c:pt idx="4424">
                  <c:v>758</c:v>
                </c:pt>
                <c:pt idx="4425">
                  <c:v>700</c:v>
                </c:pt>
                <c:pt idx="4426">
                  <c:v>694</c:v>
                </c:pt>
                <c:pt idx="4427">
                  <c:v>657</c:v>
                </c:pt>
                <c:pt idx="4428">
                  <c:v>621</c:v>
                </c:pt>
                <c:pt idx="4429">
                  <c:v>616</c:v>
                </c:pt>
                <c:pt idx="4430">
                  <c:v>580</c:v>
                </c:pt>
                <c:pt idx="4431">
                  <c:v>566</c:v>
                </c:pt>
                <c:pt idx="4432">
                  <c:v>589</c:v>
                </c:pt>
                <c:pt idx="4433">
                  <c:v>784</c:v>
                </c:pt>
                <c:pt idx="4434">
                  <c:v>814</c:v>
                </c:pt>
                <c:pt idx="4435">
                  <c:v>814</c:v>
                </c:pt>
                <c:pt idx="4436">
                  <c:v>813</c:v>
                </c:pt>
                <c:pt idx="4437">
                  <c:v>809</c:v>
                </c:pt>
                <c:pt idx="4438">
                  <c:v>725</c:v>
                </c:pt>
                <c:pt idx="4439">
                  <c:v>726</c:v>
                </c:pt>
                <c:pt idx="4440">
                  <c:v>584</c:v>
                </c:pt>
                <c:pt idx="4441">
                  <c:v>559</c:v>
                </c:pt>
                <c:pt idx="4442">
                  <c:v>558</c:v>
                </c:pt>
                <c:pt idx="4443">
                  <c:v>559</c:v>
                </c:pt>
                <c:pt idx="4444">
                  <c:v>561</c:v>
                </c:pt>
                <c:pt idx="4445">
                  <c:v>649</c:v>
                </c:pt>
                <c:pt idx="4446">
                  <c:v>720</c:v>
                </c:pt>
                <c:pt idx="4447">
                  <c:v>759</c:v>
                </c:pt>
                <c:pt idx="4448">
                  <c:v>710</c:v>
                </c:pt>
                <c:pt idx="4449">
                  <c:v>636</c:v>
                </c:pt>
                <c:pt idx="4450">
                  <c:v>617</c:v>
                </c:pt>
                <c:pt idx="4451">
                  <c:v>613</c:v>
                </c:pt>
                <c:pt idx="4452">
                  <c:v>592</c:v>
                </c:pt>
                <c:pt idx="4453">
                  <c:v>574</c:v>
                </c:pt>
                <c:pt idx="4454">
                  <c:v>540</c:v>
                </c:pt>
                <c:pt idx="4455">
                  <c:v>494</c:v>
                </c:pt>
                <c:pt idx="4456">
                  <c:v>520</c:v>
                </c:pt>
                <c:pt idx="4457">
                  <c:v>702</c:v>
                </c:pt>
                <c:pt idx="4458">
                  <c:v>765</c:v>
                </c:pt>
                <c:pt idx="4459">
                  <c:v>765</c:v>
                </c:pt>
                <c:pt idx="4460">
                  <c:v>763</c:v>
                </c:pt>
                <c:pt idx="4461">
                  <c:v>698</c:v>
                </c:pt>
                <c:pt idx="4462">
                  <c:v>684</c:v>
                </c:pt>
                <c:pt idx="4463">
                  <c:v>638</c:v>
                </c:pt>
                <c:pt idx="4464">
                  <c:v>637</c:v>
                </c:pt>
                <c:pt idx="4465">
                  <c:v>638</c:v>
                </c:pt>
                <c:pt idx="4466">
                  <c:v>598</c:v>
                </c:pt>
                <c:pt idx="4467">
                  <c:v>590</c:v>
                </c:pt>
                <c:pt idx="4468">
                  <c:v>624</c:v>
                </c:pt>
                <c:pt idx="4469">
                  <c:v>688</c:v>
                </c:pt>
                <c:pt idx="4470">
                  <c:v>717</c:v>
                </c:pt>
                <c:pt idx="4471">
                  <c:v>759</c:v>
                </c:pt>
                <c:pt idx="4472">
                  <c:v>737</c:v>
                </c:pt>
                <c:pt idx="4473">
                  <c:v>670</c:v>
                </c:pt>
                <c:pt idx="4474">
                  <c:v>615</c:v>
                </c:pt>
                <c:pt idx="4475">
                  <c:v>561</c:v>
                </c:pt>
                <c:pt idx="4476">
                  <c:v>506</c:v>
                </c:pt>
                <c:pt idx="4477">
                  <c:v>479</c:v>
                </c:pt>
                <c:pt idx="4478">
                  <c:v>458</c:v>
                </c:pt>
                <c:pt idx="4479">
                  <c:v>453</c:v>
                </c:pt>
                <c:pt idx="4480">
                  <c:v>505</c:v>
                </c:pt>
                <c:pt idx="4481">
                  <c:v>703</c:v>
                </c:pt>
                <c:pt idx="4482">
                  <c:v>767</c:v>
                </c:pt>
                <c:pt idx="4483">
                  <c:v>768</c:v>
                </c:pt>
                <c:pt idx="4484">
                  <c:v>766</c:v>
                </c:pt>
                <c:pt idx="4485">
                  <c:v>703</c:v>
                </c:pt>
                <c:pt idx="4486">
                  <c:v>583</c:v>
                </c:pt>
                <c:pt idx="4487">
                  <c:v>585</c:v>
                </c:pt>
                <c:pt idx="4488">
                  <c:v>652</c:v>
                </c:pt>
                <c:pt idx="4489">
                  <c:v>685</c:v>
                </c:pt>
                <c:pt idx="4490">
                  <c:v>685</c:v>
                </c:pt>
                <c:pt idx="4491">
                  <c:v>692</c:v>
                </c:pt>
                <c:pt idx="4492">
                  <c:v>740</c:v>
                </c:pt>
                <c:pt idx="4493">
                  <c:v>762</c:v>
                </c:pt>
                <c:pt idx="4494">
                  <c:v>763</c:v>
                </c:pt>
                <c:pt idx="4495">
                  <c:v>788</c:v>
                </c:pt>
                <c:pt idx="4496">
                  <c:v>788</c:v>
                </c:pt>
                <c:pt idx="4497">
                  <c:v>723</c:v>
                </c:pt>
                <c:pt idx="4498">
                  <c:v>695</c:v>
                </c:pt>
                <c:pt idx="4499">
                  <c:v>675</c:v>
                </c:pt>
                <c:pt idx="4500">
                  <c:v>633</c:v>
                </c:pt>
                <c:pt idx="4501">
                  <c:v>632</c:v>
                </c:pt>
                <c:pt idx="4502">
                  <c:v>632</c:v>
                </c:pt>
                <c:pt idx="4503">
                  <c:v>602</c:v>
                </c:pt>
                <c:pt idx="4504">
                  <c:v>638</c:v>
                </c:pt>
                <c:pt idx="4505">
                  <c:v>786</c:v>
                </c:pt>
                <c:pt idx="4506">
                  <c:v>812</c:v>
                </c:pt>
                <c:pt idx="4507">
                  <c:v>812</c:v>
                </c:pt>
                <c:pt idx="4508">
                  <c:v>812</c:v>
                </c:pt>
                <c:pt idx="4509">
                  <c:v>751</c:v>
                </c:pt>
                <c:pt idx="4510">
                  <c:v>730</c:v>
                </c:pt>
                <c:pt idx="4511">
                  <c:v>656</c:v>
                </c:pt>
                <c:pt idx="4512">
                  <c:v>648</c:v>
                </c:pt>
                <c:pt idx="4513">
                  <c:v>642</c:v>
                </c:pt>
                <c:pt idx="4514">
                  <c:v>617</c:v>
                </c:pt>
                <c:pt idx="4515">
                  <c:v>607</c:v>
                </c:pt>
                <c:pt idx="4516">
                  <c:v>638</c:v>
                </c:pt>
                <c:pt idx="4517">
                  <c:v>691</c:v>
                </c:pt>
                <c:pt idx="4518">
                  <c:v>769</c:v>
                </c:pt>
                <c:pt idx="4519">
                  <c:v>802</c:v>
                </c:pt>
                <c:pt idx="4520">
                  <c:v>802</c:v>
                </c:pt>
                <c:pt idx="4521">
                  <c:v>780</c:v>
                </c:pt>
                <c:pt idx="4522">
                  <c:v>757</c:v>
                </c:pt>
                <c:pt idx="4523">
                  <c:v>745</c:v>
                </c:pt>
                <c:pt idx="4524">
                  <c:v>673</c:v>
                </c:pt>
                <c:pt idx="4525">
                  <c:v>672</c:v>
                </c:pt>
                <c:pt idx="4526">
                  <c:v>672</c:v>
                </c:pt>
                <c:pt idx="4527">
                  <c:v>673</c:v>
                </c:pt>
                <c:pt idx="4528">
                  <c:v>771</c:v>
                </c:pt>
                <c:pt idx="4529">
                  <c:v>781</c:v>
                </c:pt>
                <c:pt idx="4530">
                  <c:v>782</c:v>
                </c:pt>
                <c:pt idx="4531">
                  <c:v>781</c:v>
                </c:pt>
                <c:pt idx="4532">
                  <c:v>782</c:v>
                </c:pt>
                <c:pt idx="4533">
                  <c:v>783</c:v>
                </c:pt>
                <c:pt idx="4534">
                  <c:v>778</c:v>
                </c:pt>
                <c:pt idx="4535">
                  <c:v>725</c:v>
                </c:pt>
                <c:pt idx="4536">
                  <c:v>665</c:v>
                </c:pt>
                <c:pt idx="4537">
                  <c:v>664</c:v>
                </c:pt>
                <c:pt idx="4538">
                  <c:v>664</c:v>
                </c:pt>
                <c:pt idx="4539">
                  <c:v>668</c:v>
                </c:pt>
                <c:pt idx="4540">
                  <c:v>729</c:v>
                </c:pt>
                <c:pt idx="4541">
                  <c:v>760</c:v>
                </c:pt>
                <c:pt idx="4542">
                  <c:v>797</c:v>
                </c:pt>
                <c:pt idx="4543">
                  <c:v>798</c:v>
                </c:pt>
                <c:pt idx="4544">
                  <c:v>798</c:v>
                </c:pt>
                <c:pt idx="4545">
                  <c:v>752</c:v>
                </c:pt>
                <c:pt idx="4546">
                  <c:v>747</c:v>
                </c:pt>
                <c:pt idx="4547">
                  <c:v>718</c:v>
                </c:pt>
                <c:pt idx="4548">
                  <c:v>648</c:v>
                </c:pt>
                <c:pt idx="4549">
                  <c:v>647</c:v>
                </c:pt>
                <c:pt idx="4550">
                  <c:v>648</c:v>
                </c:pt>
                <c:pt idx="4551">
                  <c:v>651</c:v>
                </c:pt>
                <c:pt idx="4552">
                  <c:v>728</c:v>
                </c:pt>
                <c:pt idx="4553">
                  <c:v>808</c:v>
                </c:pt>
                <c:pt idx="4554">
                  <c:v>813</c:v>
                </c:pt>
                <c:pt idx="4555">
                  <c:v>759</c:v>
                </c:pt>
                <c:pt idx="4556">
                  <c:v>734</c:v>
                </c:pt>
                <c:pt idx="4557">
                  <c:v>734</c:v>
                </c:pt>
                <c:pt idx="4558">
                  <c:v>730</c:v>
                </c:pt>
                <c:pt idx="4559">
                  <c:v>616</c:v>
                </c:pt>
                <c:pt idx="4560">
                  <c:v>607</c:v>
                </c:pt>
                <c:pt idx="4561">
                  <c:v>662</c:v>
                </c:pt>
                <c:pt idx="4562">
                  <c:v>671</c:v>
                </c:pt>
                <c:pt idx="4563">
                  <c:v>672</c:v>
                </c:pt>
                <c:pt idx="4564">
                  <c:v>670</c:v>
                </c:pt>
                <c:pt idx="4565">
                  <c:v>676</c:v>
                </c:pt>
                <c:pt idx="4566">
                  <c:v>746</c:v>
                </c:pt>
                <c:pt idx="4567">
                  <c:v>746</c:v>
                </c:pt>
                <c:pt idx="4568">
                  <c:v>747</c:v>
                </c:pt>
                <c:pt idx="4569">
                  <c:v>744</c:v>
                </c:pt>
                <c:pt idx="4570">
                  <c:v>719</c:v>
                </c:pt>
                <c:pt idx="4571">
                  <c:v>671</c:v>
                </c:pt>
                <c:pt idx="4572">
                  <c:v>644</c:v>
                </c:pt>
                <c:pt idx="4573">
                  <c:v>643</c:v>
                </c:pt>
                <c:pt idx="4574">
                  <c:v>626</c:v>
                </c:pt>
                <c:pt idx="4575">
                  <c:v>618</c:v>
                </c:pt>
                <c:pt idx="4576">
                  <c:v>649</c:v>
                </c:pt>
                <c:pt idx="4577">
                  <c:v>760</c:v>
                </c:pt>
                <c:pt idx="4578">
                  <c:v>808</c:v>
                </c:pt>
                <c:pt idx="4579">
                  <c:v>813</c:v>
                </c:pt>
                <c:pt idx="4580">
                  <c:v>814</c:v>
                </c:pt>
                <c:pt idx="4581">
                  <c:v>814</c:v>
                </c:pt>
                <c:pt idx="4582">
                  <c:v>810</c:v>
                </c:pt>
                <c:pt idx="4583">
                  <c:v>635</c:v>
                </c:pt>
                <c:pt idx="4584">
                  <c:v>514</c:v>
                </c:pt>
                <c:pt idx="4585">
                  <c:v>574</c:v>
                </c:pt>
                <c:pt idx="4586">
                  <c:v>601</c:v>
                </c:pt>
                <c:pt idx="4587">
                  <c:v>605</c:v>
                </c:pt>
                <c:pt idx="4588">
                  <c:v>605</c:v>
                </c:pt>
                <c:pt idx="4589">
                  <c:v>653</c:v>
                </c:pt>
                <c:pt idx="4590">
                  <c:v>743</c:v>
                </c:pt>
                <c:pt idx="4591">
                  <c:v>751</c:v>
                </c:pt>
                <c:pt idx="4592">
                  <c:v>740</c:v>
                </c:pt>
                <c:pt idx="4593">
                  <c:v>685</c:v>
                </c:pt>
                <c:pt idx="4594">
                  <c:v>679</c:v>
                </c:pt>
                <c:pt idx="4595">
                  <c:v>608</c:v>
                </c:pt>
                <c:pt idx="4596">
                  <c:v>608</c:v>
                </c:pt>
                <c:pt idx="4597">
                  <c:v>607</c:v>
                </c:pt>
                <c:pt idx="4598">
                  <c:v>607</c:v>
                </c:pt>
                <c:pt idx="4599">
                  <c:v>608</c:v>
                </c:pt>
                <c:pt idx="4600">
                  <c:v>615</c:v>
                </c:pt>
                <c:pt idx="4601">
                  <c:v>778</c:v>
                </c:pt>
                <c:pt idx="4602">
                  <c:v>812</c:v>
                </c:pt>
                <c:pt idx="4603">
                  <c:v>813</c:v>
                </c:pt>
                <c:pt idx="4604">
                  <c:v>813</c:v>
                </c:pt>
                <c:pt idx="4605">
                  <c:v>812</c:v>
                </c:pt>
                <c:pt idx="4606">
                  <c:v>787</c:v>
                </c:pt>
                <c:pt idx="4607">
                  <c:v>715</c:v>
                </c:pt>
                <c:pt idx="4608">
                  <c:v>652</c:v>
                </c:pt>
                <c:pt idx="4609">
                  <c:v>644</c:v>
                </c:pt>
                <c:pt idx="4610">
                  <c:v>645</c:v>
                </c:pt>
                <c:pt idx="4611">
                  <c:v>607</c:v>
                </c:pt>
                <c:pt idx="4612">
                  <c:v>612</c:v>
                </c:pt>
                <c:pt idx="4613">
                  <c:v>670</c:v>
                </c:pt>
                <c:pt idx="4614">
                  <c:v>731</c:v>
                </c:pt>
                <c:pt idx="4615">
                  <c:v>766</c:v>
                </c:pt>
                <c:pt idx="4616">
                  <c:v>767</c:v>
                </c:pt>
                <c:pt idx="4617">
                  <c:v>698</c:v>
                </c:pt>
                <c:pt idx="4618">
                  <c:v>679</c:v>
                </c:pt>
                <c:pt idx="4619">
                  <c:v>645</c:v>
                </c:pt>
                <c:pt idx="4620">
                  <c:v>618</c:v>
                </c:pt>
                <c:pt idx="4621">
                  <c:v>575</c:v>
                </c:pt>
                <c:pt idx="4622">
                  <c:v>556</c:v>
                </c:pt>
                <c:pt idx="4623">
                  <c:v>573</c:v>
                </c:pt>
                <c:pt idx="4624">
                  <c:v>664</c:v>
                </c:pt>
                <c:pt idx="4625">
                  <c:v>774</c:v>
                </c:pt>
                <c:pt idx="4626">
                  <c:v>812</c:v>
                </c:pt>
                <c:pt idx="4627">
                  <c:v>812</c:v>
                </c:pt>
                <c:pt idx="4628">
                  <c:v>812</c:v>
                </c:pt>
                <c:pt idx="4629">
                  <c:v>812</c:v>
                </c:pt>
                <c:pt idx="4630">
                  <c:v>806</c:v>
                </c:pt>
                <c:pt idx="4631">
                  <c:v>706</c:v>
                </c:pt>
                <c:pt idx="4632">
                  <c:v>608</c:v>
                </c:pt>
                <c:pt idx="4633">
                  <c:v>528</c:v>
                </c:pt>
                <c:pt idx="4634">
                  <c:v>514</c:v>
                </c:pt>
                <c:pt idx="4635">
                  <c:v>511</c:v>
                </c:pt>
                <c:pt idx="4636">
                  <c:v>492</c:v>
                </c:pt>
                <c:pt idx="4637">
                  <c:v>591</c:v>
                </c:pt>
                <c:pt idx="4638">
                  <c:v>673</c:v>
                </c:pt>
                <c:pt idx="4639">
                  <c:v>693</c:v>
                </c:pt>
                <c:pt idx="4640">
                  <c:v>692</c:v>
                </c:pt>
                <c:pt idx="4641">
                  <c:v>659</c:v>
                </c:pt>
                <c:pt idx="4642">
                  <c:v>638</c:v>
                </c:pt>
                <c:pt idx="4643">
                  <c:v>569</c:v>
                </c:pt>
                <c:pt idx="4644">
                  <c:v>557</c:v>
                </c:pt>
                <c:pt idx="4645">
                  <c:v>553</c:v>
                </c:pt>
                <c:pt idx="4646">
                  <c:v>535</c:v>
                </c:pt>
                <c:pt idx="4647">
                  <c:v>586</c:v>
                </c:pt>
                <c:pt idx="4648">
                  <c:v>631</c:v>
                </c:pt>
                <c:pt idx="4649">
                  <c:v>746</c:v>
                </c:pt>
                <c:pt idx="4650">
                  <c:v>809</c:v>
                </c:pt>
                <c:pt idx="4651">
                  <c:v>811</c:v>
                </c:pt>
                <c:pt idx="4652">
                  <c:v>811</c:v>
                </c:pt>
                <c:pt idx="4653">
                  <c:v>804</c:v>
                </c:pt>
                <c:pt idx="4654">
                  <c:v>698</c:v>
                </c:pt>
                <c:pt idx="4655">
                  <c:v>647</c:v>
                </c:pt>
                <c:pt idx="4656">
                  <c:v>599</c:v>
                </c:pt>
                <c:pt idx="4657">
                  <c:v>574</c:v>
                </c:pt>
                <c:pt idx="4658">
                  <c:v>569</c:v>
                </c:pt>
                <c:pt idx="4659">
                  <c:v>595</c:v>
                </c:pt>
                <c:pt idx="4660">
                  <c:v>675</c:v>
                </c:pt>
                <c:pt idx="4661">
                  <c:v>720</c:v>
                </c:pt>
                <c:pt idx="4662">
                  <c:v>751</c:v>
                </c:pt>
                <c:pt idx="4663">
                  <c:v>751</c:v>
                </c:pt>
                <c:pt idx="4664">
                  <c:v>747</c:v>
                </c:pt>
                <c:pt idx="4665">
                  <c:v>676</c:v>
                </c:pt>
                <c:pt idx="4666">
                  <c:v>658</c:v>
                </c:pt>
                <c:pt idx="4667">
                  <c:v>603</c:v>
                </c:pt>
                <c:pt idx="4668">
                  <c:v>602</c:v>
                </c:pt>
                <c:pt idx="4669">
                  <c:v>602</c:v>
                </c:pt>
                <c:pt idx="4670">
                  <c:v>608</c:v>
                </c:pt>
                <c:pt idx="4671">
                  <c:v>622</c:v>
                </c:pt>
                <c:pt idx="4672">
                  <c:v>710</c:v>
                </c:pt>
                <c:pt idx="4673">
                  <c:v>809</c:v>
                </c:pt>
                <c:pt idx="4674">
                  <c:v>813</c:v>
                </c:pt>
                <c:pt idx="4675">
                  <c:v>813</c:v>
                </c:pt>
                <c:pt idx="4676">
                  <c:v>813</c:v>
                </c:pt>
                <c:pt idx="4677">
                  <c:v>812</c:v>
                </c:pt>
                <c:pt idx="4678">
                  <c:v>793</c:v>
                </c:pt>
                <c:pt idx="4679">
                  <c:v>637</c:v>
                </c:pt>
                <c:pt idx="4680">
                  <c:v>584</c:v>
                </c:pt>
                <c:pt idx="4681">
                  <c:v>523</c:v>
                </c:pt>
                <c:pt idx="4682">
                  <c:v>453</c:v>
                </c:pt>
                <c:pt idx="4683">
                  <c:v>437</c:v>
                </c:pt>
                <c:pt idx="4684">
                  <c:v>496</c:v>
                </c:pt>
                <c:pt idx="4685">
                  <c:v>589</c:v>
                </c:pt>
                <c:pt idx="4686">
                  <c:v>725</c:v>
                </c:pt>
                <c:pt idx="4687">
                  <c:v>745</c:v>
                </c:pt>
                <c:pt idx="4688">
                  <c:v>741</c:v>
                </c:pt>
                <c:pt idx="4689">
                  <c:v>684</c:v>
                </c:pt>
                <c:pt idx="4690">
                  <c:v>642</c:v>
                </c:pt>
                <c:pt idx="4691">
                  <c:v>614</c:v>
                </c:pt>
                <c:pt idx="4692">
                  <c:v>614</c:v>
                </c:pt>
                <c:pt idx="4693">
                  <c:v>614</c:v>
                </c:pt>
                <c:pt idx="4694">
                  <c:v>614</c:v>
                </c:pt>
                <c:pt idx="4695">
                  <c:v>640</c:v>
                </c:pt>
                <c:pt idx="4696">
                  <c:v>696</c:v>
                </c:pt>
                <c:pt idx="4697">
                  <c:v>806</c:v>
                </c:pt>
                <c:pt idx="4698">
                  <c:v>813</c:v>
                </c:pt>
                <c:pt idx="4699">
                  <c:v>810</c:v>
                </c:pt>
                <c:pt idx="4700">
                  <c:v>812</c:v>
                </c:pt>
                <c:pt idx="4701">
                  <c:v>813</c:v>
                </c:pt>
                <c:pt idx="4702">
                  <c:v>810</c:v>
                </c:pt>
                <c:pt idx="4703">
                  <c:v>655</c:v>
                </c:pt>
                <c:pt idx="4704">
                  <c:v>531</c:v>
                </c:pt>
                <c:pt idx="4705">
                  <c:v>477</c:v>
                </c:pt>
                <c:pt idx="4706">
                  <c:v>476</c:v>
                </c:pt>
                <c:pt idx="4707">
                  <c:v>483</c:v>
                </c:pt>
                <c:pt idx="4708">
                  <c:v>534</c:v>
                </c:pt>
                <c:pt idx="4709">
                  <c:v>608</c:v>
                </c:pt>
                <c:pt idx="4710">
                  <c:v>749</c:v>
                </c:pt>
                <c:pt idx="4711">
                  <c:v>768</c:v>
                </c:pt>
                <c:pt idx="4712">
                  <c:v>768</c:v>
                </c:pt>
                <c:pt idx="4713">
                  <c:v>768</c:v>
                </c:pt>
                <c:pt idx="4714">
                  <c:v>765</c:v>
                </c:pt>
                <c:pt idx="4715">
                  <c:v>695</c:v>
                </c:pt>
                <c:pt idx="4716">
                  <c:v>658</c:v>
                </c:pt>
                <c:pt idx="4717">
                  <c:v>655</c:v>
                </c:pt>
                <c:pt idx="4718">
                  <c:v>703</c:v>
                </c:pt>
                <c:pt idx="4719">
                  <c:v>776</c:v>
                </c:pt>
                <c:pt idx="4720">
                  <c:v>813</c:v>
                </c:pt>
                <c:pt idx="4721">
                  <c:v>812</c:v>
                </c:pt>
                <c:pt idx="4722">
                  <c:v>812</c:v>
                </c:pt>
                <c:pt idx="4723">
                  <c:v>812</c:v>
                </c:pt>
                <c:pt idx="4724">
                  <c:v>812</c:v>
                </c:pt>
                <c:pt idx="4725">
                  <c:v>812</c:v>
                </c:pt>
                <c:pt idx="4726">
                  <c:v>793</c:v>
                </c:pt>
                <c:pt idx="4727">
                  <c:v>664</c:v>
                </c:pt>
                <c:pt idx="4728">
                  <c:v>582</c:v>
                </c:pt>
                <c:pt idx="4729">
                  <c:v>484</c:v>
                </c:pt>
                <c:pt idx="4730">
                  <c:v>385</c:v>
                </c:pt>
                <c:pt idx="4731">
                  <c:v>385</c:v>
                </c:pt>
                <c:pt idx="4732">
                  <c:v>445</c:v>
                </c:pt>
                <c:pt idx="4733">
                  <c:v>575</c:v>
                </c:pt>
                <c:pt idx="4734">
                  <c:v>716</c:v>
                </c:pt>
                <c:pt idx="4735">
                  <c:v>715</c:v>
                </c:pt>
                <c:pt idx="4736">
                  <c:v>717</c:v>
                </c:pt>
                <c:pt idx="4737">
                  <c:v>718</c:v>
                </c:pt>
                <c:pt idx="4738">
                  <c:v>684</c:v>
                </c:pt>
                <c:pt idx="4739">
                  <c:v>631</c:v>
                </c:pt>
                <c:pt idx="4740">
                  <c:v>631</c:v>
                </c:pt>
                <c:pt idx="4741">
                  <c:v>631</c:v>
                </c:pt>
                <c:pt idx="4742">
                  <c:v>720</c:v>
                </c:pt>
                <c:pt idx="4743">
                  <c:v>708</c:v>
                </c:pt>
                <c:pt idx="4744">
                  <c:v>706</c:v>
                </c:pt>
                <c:pt idx="4745">
                  <c:v>775</c:v>
                </c:pt>
                <c:pt idx="4746">
                  <c:v>812</c:v>
                </c:pt>
                <c:pt idx="4747">
                  <c:v>812</c:v>
                </c:pt>
                <c:pt idx="4748">
                  <c:v>813</c:v>
                </c:pt>
                <c:pt idx="4749">
                  <c:v>813</c:v>
                </c:pt>
                <c:pt idx="4750">
                  <c:v>809</c:v>
                </c:pt>
                <c:pt idx="4751">
                  <c:v>609</c:v>
                </c:pt>
                <c:pt idx="4752">
                  <c:v>501</c:v>
                </c:pt>
                <c:pt idx="4753">
                  <c:v>422</c:v>
                </c:pt>
                <c:pt idx="4754">
                  <c:v>378</c:v>
                </c:pt>
                <c:pt idx="4755">
                  <c:v>378</c:v>
                </c:pt>
                <c:pt idx="4756">
                  <c:v>405</c:v>
                </c:pt>
                <c:pt idx="4757">
                  <c:v>493</c:v>
                </c:pt>
                <c:pt idx="4758">
                  <c:v>654</c:v>
                </c:pt>
                <c:pt idx="4759">
                  <c:v>687</c:v>
                </c:pt>
                <c:pt idx="4760">
                  <c:v>687</c:v>
                </c:pt>
                <c:pt idx="4761">
                  <c:v>687</c:v>
                </c:pt>
                <c:pt idx="4762">
                  <c:v>685</c:v>
                </c:pt>
                <c:pt idx="4763">
                  <c:v>585</c:v>
                </c:pt>
                <c:pt idx="4764">
                  <c:v>575</c:v>
                </c:pt>
                <c:pt idx="4765">
                  <c:v>556</c:v>
                </c:pt>
                <c:pt idx="4766">
                  <c:v>550</c:v>
                </c:pt>
                <c:pt idx="4767">
                  <c:v>575</c:v>
                </c:pt>
                <c:pt idx="4768">
                  <c:v>628</c:v>
                </c:pt>
                <c:pt idx="4769">
                  <c:v>717</c:v>
                </c:pt>
                <c:pt idx="4770">
                  <c:v>804</c:v>
                </c:pt>
                <c:pt idx="4771">
                  <c:v>815</c:v>
                </c:pt>
                <c:pt idx="4772">
                  <c:v>815</c:v>
                </c:pt>
                <c:pt idx="4773">
                  <c:v>815</c:v>
                </c:pt>
                <c:pt idx="4774">
                  <c:v>810</c:v>
                </c:pt>
                <c:pt idx="4775">
                  <c:v>734</c:v>
                </c:pt>
                <c:pt idx="4776">
                  <c:v>679</c:v>
                </c:pt>
                <c:pt idx="4777">
                  <c:v>610</c:v>
                </c:pt>
                <c:pt idx="4778">
                  <c:v>545</c:v>
                </c:pt>
                <c:pt idx="4779">
                  <c:v>565</c:v>
                </c:pt>
                <c:pt idx="4780">
                  <c:v>565</c:v>
                </c:pt>
                <c:pt idx="4781">
                  <c:v>572</c:v>
                </c:pt>
                <c:pt idx="4782">
                  <c:v>651</c:v>
                </c:pt>
                <c:pt idx="4783">
                  <c:v>756</c:v>
                </c:pt>
                <c:pt idx="4784">
                  <c:v>757</c:v>
                </c:pt>
                <c:pt idx="4785">
                  <c:v>757</c:v>
                </c:pt>
                <c:pt idx="4786">
                  <c:v>757</c:v>
                </c:pt>
                <c:pt idx="4787">
                  <c:v>728</c:v>
                </c:pt>
                <c:pt idx="4788">
                  <c:v>718</c:v>
                </c:pt>
                <c:pt idx="4789">
                  <c:v>650</c:v>
                </c:pt>
                <c:pt idx="4790">
                  <c:v>672</c:v>
                </c:pt>
                <c:pt idx="4791">
                  <c:v>678</c:v>
                </c:pt>
                <c:pt idx="4792">
                  <c:v>713</c:v>
                </c:pt>
                <c:pt idx="4793">
                  <c:v>766</c:v>
                </c:pt>
                <c:pt idx="4794">
                  <c:v>801</c:v>
                </c:pt>
                <c:pt idx="4795">
                  <c:v>802</c:v>
                </c:pt>
                <c:pt idx="4796">
                  <c:v>802</c:v>
                </c:pt>
                <c:pt idx="4797">
                  <c:v>812</c:v>
                </c:pt>
                <c:pt idx="4798">
                  <c:v>801</c:v>
                </c:pt>
                <c:pt idx="4799">
                  <c:v>702</c:v>
                </c:pt>
                <c:pt idx="4800">
                  <c:v>674</c:v>
                </c:pt>
                <c:pt idx="4801">
                  <c:v>653</c:v>
                </c:pt>
                <c:pt idx="4802">
                  <c:v>590</c:v>
                </c:pt>
                <c:pt idx="4803">
                  <c:v>586</c:v>
                </c:pt>
                <c:pt idx="4804">
                  <c:v>627</c:v>
                </c:pt>
                <c:pt idx="4805">
                  <c:v>661</c:v>
                </c:pt>
                <c:pt idx="4806">
                  <c:v>748</c:v>
                </c:pt>
                <c:pt idx="4807">
                  <c:v>748</c:v>
                </c:pt>
                <c:pt idx="4808">
                  <c:v>748</c:v>
                </c:pt>
                <c:pt idx="4809">
                  <c:v>727</c:v>
                </c:pt>
                <c:pt idx="4810">
                  <c:v>672</c:v>
                </c:pt>
                <c:pt idx="4811">
                  <c:v>581</c:v>
                </c:pt>
                <c:pt idx="4812">
                  <c:v>541</c:v>
                </c:pt>
                <c:pt idx="4813">
                  <c:v>517</c:v>
                </c:pt>
                <c:pt idx="4814">
                  <c:v>514</c:v>
                </c:pt>
                <c:pt idx="4815">
                  <c:v>524</c:v>
                </c:pt>
                <c:pt idx="4816">
                  <c:v>622</c:v>
                </c:pt>
                <c:pt idx="4817">
                  <c:v>729</c:v>
                </c:pt>
                <c:pt idx="4818">
                  <c:v>805</c:v>
                </c:pt>
                <c:pt idx="4819">
                  <c:v>806</c:v>
                </c:pt>
                <c:pt idx="4820">
                  <c:v>810</c:v>
                </c:pt>
                <c:pt idx="4821">
                  <c:v>807</c:v>
                </c:pt>
                <c:pt idx="4822">
                  <c:v>759</c:v>
                </c:pt>
                <c:pt idx="4823">
                  <c:v>737</c:v>
                </c:pt>
                <c:pt idx="4824">
                  <c:v>737</c:v>
                </c:pt>
                <c:pt idx="4825">
                  <c:v>737</c:v>
                </c:pt>
                <c:pt idx="4826">
                  <c:v>693</c:v>
                </c:pt>
                <c:pt idx="4827">
                  <c:v>688</c:v>
                </c:pt>
                <c:pt idx="4828">
                  <c:v>662</c:v>
                </c:pt>
                <c:pt idx="4829">
                  <c:v>702</c:v>
                </c:pt>
                <c:pt idx="4830">
                  <c:v>745</c:v>
                </c:pt>
                <c:pt idx="4831">
                  <c:v>782</c:v>
                </c:pt>
                <c:pt idx="4832">
                  <c:v>779</c:v>
                </c:pt>
                <c:pt idx="4833">
                  <c:v>717</c:v>
                </c:pt>
                <c:pt idx="4834">
                  <c:v>678</c:v>
                </c:pt>
                <c:pt idx="4835">
                  <c:v>597</c:v>
                </c:pt>
                <c:pt idx="4836">
                  <c:v>595</c:v>
                </c:pt>
                <c:pt idx="4837">
                  <c:v>595</c:v>
                </c:pt>
                <c:pt idx="4838">
                  <c:v>595</c:v>
                </c:pt>
                <c:pt idx="4839">
                  <c:v>599</c:v>
                </c:pt>
                <c:pt idx="4840">
                  <c:v>642</c:v>
                </c:pt>
                <c:pt idx="4841">
                  <c:v>758</c:v>
                </c:pt>
                <c:pt idx="4842">
                  <c:v>807</c:v>
                </c:pt>
                <c:pt idx="4843">
                  <c:v>808</c:v>
                </c:pt>
                <c:pt idx="4844">
                  <c:v>811</c:v>
                </c:pt>
                <c:pt idx="4845">
                  <c:v>810</c:v>
                </c:pt>
                <c:pt idx="4846">
                  <c:v>734</c:v>
                </c:pt>
                <c:pt idx="4847">
                  <c:v>628</c:v>
                </c:pt>
                <c:pt idx="4848">
                  <c:v>650</c:v>
                </c:pt>
                <c:pt idx="4849">
                  <c:v>623</c:v>
                </c:pt>
                <c:pt idx="4850">
                  <c:v>623</c:v>
                </c:pt>
                <c:pt idx="4851">
                  <c:v>644</c:v>
                </c:pt>
                <c:pt idx="4852">
                  <c:v>707</c:v>
                </c:pt>
                <c:pt idx="4853">
                  <c:v>675</c:v>
                </c:pt>
                <c:pt idx="4854">
                  <c:v>763</c:v>
                </c:pt>
                <c:pt idx="4855">
                  <c:v>764</c:v>
                </c:pt>
                <c:pt idx="4856">
                  <c:v>700</c:v>
                </c:pt>
                <c:pt idx="4857">
                  <c:v>681</c:v>
                </c:pt>
                <c:pt idx="4858">
                  <c:v>589</c:v>
                </c:pt>
                <c:pt idx="4859">
                  <c:v>585</c:v>
                </c:pt>
                <c:pt idx="4860">
                  <c:v>585</c:v>
                </c:pt>
                <c:pt idx="4861">
                  <c:v>585</c:v>
                </c:pt>
                <c:pt idx="4862">
                  <c:v>584</c:v>
                </c:pt>
                <c:pt idx="4863">
                  <c:v>585</c:v>
                </c:pt>
                <c:pt idx="4864">
                  <c:v>604</c:v>
                </c:pt>
                <c:pt idx="4865">
                  <c:v>744</c:v>
                </c:pt>
                <c:pt idx="4866">
                  <c:v>802</c:v>
                </c:pt>
                <c:pt idx="4867">
                  <c:v>809</c:v>
                </c:pt>
                <c:pt idx="4868">
                  <c:v>810</c:v>
                </c:pt>
                <c:pt idx="4869">
                  <c:v>809</c:v>
                </c:pt>
                <c:pt idx="4870">
                  <c:v>756</c:v>
                </c:pt>
                <c:pt idx="4871">
                  <c:v>672</c:v>
                </c:pt>
                <c:pt idx="4872">
                  <c:v>587</c:v>
                </c:pt>
                <c:pt idx="4873">
                  <c:v>608</c:v>
                </c:pt>
                <c:pt idx="4874">
                  <c:v>608</c:v>
                </c:pt>
                <c:pt idx="4875">
                  <c:v>608</c:v>
                </c:pt>
                <c:pt idx="4876">
                  <c:v>563</c:v>
                </c:pt>
                <c:pt idx="4877">
                  <c:v>677</c:v>
                </c:pt>
                <c:pt idx="4878">
                  <c:v>745</c:v>
                </c:pt>
                <c:pt idx="4879">
                  <c:v>693</c:v>
                </c:pt>
                <c:pt idx="4880">
                  <c:v>689</c:v>
                </c:pt>
                <c:pt idx="4881">
                  <c:v>678</c:v>
                </c:pt>
                <c:pt idx="4882">
                  <c:v>648</c:v>
                </c:pt>
                <c:pt idx="4883">
                  <c:v>620</c:v>
                </c:pt>
                <c:pt idx="4884">
                  <c:v>620</c:v>
                </c:pt>
                <c:pt idx="4885">
                  <c:v>619</c:v>
                </c:pt>
                <c:pt idx="4886">
                  <c:v>639</c:v>
                </c:pt>
                <c:pt idx="4887">
                  <c:v>670</c:v>
                </c:pt>
                <c:pt idx="4888">
                  <c:v>703</c:v>
                </c:pt>
                <c:pt idx="4889">
                  <c:v>805</c:v>
                </c:pt>
                <c:pt idx="4890">
                  <c:v>811</c:v>
                </c:pt>
                <c:pt idx="4891">
                  <c:v>813</c:v>
                </c:pt>
                <c:pt idx="4892">
                  <c:v>813</c:v>
                </c:pt>
                <c:pt idx="4893">
                  <c:v>814</c:v>
                </c:pt>
                <c:pt idx="4894">
                  <c:v>809</c:v>
                </c:pt>
                <c:pt idx="4895">
                  <c:v>752</c:v>
                </c:pt>
                <c:pt idx="4896">
                  <c:v>746</c:v>
                </c:pt>
                <c:pt idx="4897">
                  <c:v>632</c:v>
                </c:pt>
                <c:pt idx="4898">
                  <c:v>560</c:v>
                </c:pt>
                <c:pt idx="4899">
                  <c:v>555</c:v>
                </c:pt>
                <c:pt idx="4900">
                  <c:v>592</c:v>
                </c:pt>
                <c:pt idx="4901">
                  <c:v>700</c:v>
                </c:pt>
                <c:pt idx="4902">
                  <c:v>731</c:v>
                </c:pt>
                <c:pt idx="4903">
                  <c:v>711</c:v>
                </c:pt>
                <c:pt idx="4904">
                  <c:v>736</c:v>
                </c:pt>
                <c:pt idx="4905">
                  <c:v>733</c:v>
                </c:pt>
                <c:pt idx="4906">
                  <c:v>695</c:v>
                </c:pt>
                <c:pt idx="4907">
                  <c:v>696</c:v>
                </c:pt>
                <c:pt idx="4908">
                  <c:v>654</c:v>
                </c:pt>
                <c:pt idx="4909">
                  <c:v>646</c:v>
                </c:pt>
                <c:pt idx="4910">
                  <c:v>681</c:v>
                </c:pt>
                <c:pt idx="4911">
                  <c:v>726</c:v>
                </c:pt>
                <c:pt idx="4912">
                  <c:v>735</c:v>
                </c:pt>
                <c:pt idx="4913">
                  <c:v>808</c:v>
                </c:pt>
                <c:pt idx="4914">
                  <c:v>810</c:v>
                </c:pt>
                <c:pt idx="4915">
                  <c:v>810</c:v>
                </c:pt>
                <c:pt idx="4916">
                  <c:v>811</c:v>
                </c:pt>
                <c:pt idx="4917">
                  <c:v>810</c:v>
                </c:pt>
                <c:pt idx="4918">
                  <c:v>803</c:v>
                </c:pt>
                <c:pt idx="4919">
                  <c:v>671</c:v>
                </c:pt>
                <c:pt idx="4920">
                  <c:v>622</c:v>
                </c:pt>
                <c:pt idx="4921">
                  <c:v>528</c:v>
                </c:pt>
                <c:pt idx="4922">
                  <c:v>496</c:v>
                </c:pt>
                <c:pt idx="4923">
                  <c:v>473</c:v>
                </c:pt>
                <c:pt idx="4924">
                  <c:v>517</c:v>
                </c:pt>
                <c:pt idx="4925">
                  <c:v>599</c:v>
                </c:pt>
                <c:pt idx="4926">
                  <c:v>651</c:v>
                </c:pt>
                <c:pt idx="4927">
                  <c:v>728</c:v>
                </c:pt>
                <c:pt idx="4928">
                  <c:v>756</c:v>
                </c:pt>
                <c:pt idx="4929">
                  <c:v>733</c:v>
                </c:pt>
                <c:pt idx="4930">
                  <c:v>695</c:v>
                </c:pt>
                <c:pt idx="4931">
                  <c:v>675</c:v>
                </c:pt>
                <c:pt idx="4932">
                  <c:v>654</c:v>
                </c:pt>
                <c:pt idx="4933">
                  <c:v>618</c:v>
                </c:pt>
                <c:pt idx="4934">
                  <c:v>598</c:v>
                </c:pt>
                <c:pt idx="4935">
                  <c:v>584</c:v>
                </c:pt>
                <c:pt idx="4936">
                  <c:v>723</c:v>
                </c:pt>
                <c:pt idx="4937">
                  <c:v>792</c:v>
                </c:pt>
                <c:pt idx="4938">
                  <c:v>807</c:v>
                </c:pt>
                <c:pt idx="4939">
                  <c:v>811</c:v>
                </c:pt>
                <c:pt idx="4940">
                  <c:v>810</c:v>
                </c:pt>
                <c:pt idx="4941">
                  <c:v>813</c:v>
                </c:pt>
                <c:pt idx="4942">
                  <c:v>806</c:v>
                </c:pt>
                <c:pt idx="4943">
                  <c:v>699</c:v>
                </c:pt>
                <c:pt idx="4944">
                  <c:v>561</c:v>
                </c:pt>
                <c:pt idx="4945">
                  <c:v>542</c:v>
                </c:pt>
                <c:pt idx="4946">
                  <c:v>544</c:v>
                </c:pt>
                <c:pt idx="4947">
                  <c:v>527</c:v>
                </c:pt>
                <c:pt idx="4948">
                  <c:v>519</c:v>
                </c:pt>
                <c:pt idx="4949">
                  <c:v>524</c:v>
                </c:pt>
                <c:pt idx="4950">
                  <c:v>591</c:v>
                </c:pt>
                <c:pt idx="4951">
                  <c:v>620</c:v>
                </c:pt>
                <c:pt idx="4952">
                  <c:v>620</c:v>
                </c:pt>
                <c:pt idx="4953">
                  <c:v>619</c:v>
                </c:pt>
                <c:pt idx="4954">
                  <c:v>595</c:v>
                </c:pt>
                <c:pt idx="4955">
                  <c:v>595</c:v>
                </c:pt>
                <c:pt idx="4956">
                  <c:v>595</c:v>
                </c:pt>
                <c:pt idx="4957">
                  <c:v>595</c:v>
                </c:pt>
                <c:pt idx="4958">
                  <c:v>611</c:v>
                </c:pt>
                <c:pt idx="4959">
                  <c:v>650</c:v>
                </c:pt>
                <c:pt idx="4960">
                  <c:v>696</c:v>
                </c:pt>
                <c:pt idx="4961">
                  <c:v>707</c:v>
                </c:pt>
                <c:pt idx="4962">
                  <c:v>797</c:v>
                </c:pt>
                <c:pt idx="4963">
                  <c:v>799</c:v>
                </c:pt>
                <c:pt idx="4964">
                  <c:v>801</c:v>
                </c:pt>
                <c:pt idx="4965">
                  <c:v>799</c:v>
                </c:pt>
                <c:pt idx="4966">
                  <c:v>656</c:v>
                </c:pt>
                <c:pt idx="4967">
                  <c:v>615</c:v>
                </c:pt>
                <c:pt idx="4968">
                  <c:v>652</c:v>
                </c:pt>
                <c:pt idx="4969">
                  <c:v>664</c:v>
                </c:pt>
                <c:pt idx="4970">
                  <c:v>619</c:v>
                </c:pt>
                <c:pt idx="4971">
                  <c:v>613</c:v>
                </c:pt>
                <c:pt idx="4972">
                  <c:v>613</c:v>
                </c:pt>
                <c:pt idx="4973">
                  <c:v>639</c:v>
                </c:pt>
                <c:pt idx="4974">
                  <c:v>681</c:v>
                </c:pt>
                <c:pt idx="4975">
                  <c:v>688</c:v>
                </c:pt>
                <c:pt idx="4976">
                  <c:v>688</c:v>
                </c:pt>
                <c:pt idx="4977">
                  <c:v>657</c:v>
                </c:pt>
                <c:pt idx="4978">
                  <c:v>530</c:v>
                </c:pt>
                <c:pt idx="4979">
                  <c:v>456</c:v>
                </c:pt>
                <c:pt idx="4980">
                  <c:v>442</c:v>
                </c:pt>
                <c:pt idx="4981">
                  <c:v>434</c:v>
                </c:pt>
                <c:pt idx="4982">
                  <c:v>392</c:v>
                </c:pt>
                <c:pt idx="4983">
                  <c:v>384</c:v>
                </c:pt>
                <c:pt idx="4984">
                  <c:v>393</c:v>
                </c:pt>
                <c:pt idx="4985">
                  <c:v>540</c:v>
                </c:pt>
                <c:pt idx="4986">
                  <c:v>735</c:v>
                </c:pt>
                <c:pt idx="4987">
                  <c:v>771</c:v>
                </c:pt>
                <c:pt idx="4988">
                  <c:v>772</c:v>
                </c:pt>
                <c:pt idx="4989">
                  <c:v>768</c:v>
                </c:pt>
                <c:pt idx="4990">
                  <c:v>726</c:v>
                </c:pt>
                <c:pt idx="4991">
                  <c:v>758</c:v>
                </c:pt>
                <c:pt idx="4992">
                  <c:v>752</c:v>
                </c:pt>
                <c:pt idx="4993">
                  <c:v>708</c:v>
                </c:pt>
                <c:pt idx="4994">
                  <c:v>708</c:v>
                </c:pt>
                <c:pt idx="4995">
                  <c:v>708</c:v>
                </c:pt>
                <c:pt idx="4996">
                  <c:v>708</c:v>
                </c:pt>
                <c:pt idx="4997">
                  <c:v>708</c:v>
                </c:pt>
                <c:pt idx="4998">
                  <c:v>711</c:v>
                </c:pt>
                <c:pt idx="4999">
                  <c:v>753</c:v>
                </c:pt>
                <c:pt idx="5000">
                  <c:v>750</c:v>
                </c:pt>
                <c:pt idx="5001">
                  <c:v>685</c:v>
                </c:pt>
                <c:pt idx="5002">
                  <c:v>598</c:v>
                </c:pt>
                <c:pt idx="5003">
                  <c:v>563</c:v>
                </c:pt>
                <c:pt idx="5004">
                  <c:v>513</c:v>
                </c:pt>
                <c:pt idx="5005">
                  <c:v>500</c:v>
                </c:pt>
                <c:pt idx="5006">
                  <c:v>503</c:v>
                </c:pt>
                <c:pt idx="5007">
                  <c:v>502</c:v>
                </c:pt>
                <c:pt idx="5008">
                  <c:v>527</c:v>
                </c:pt>
                <c:pt idx="5009">
                  <c:v>659</c:v>
                </c:pt>
                <c:pt idx="5010">
                  <c:v>804</c:v>
                </c:pt>
                <c:pt idx="5011">
                  <c:v>815</c:v>
                </c:pt>
                <c:pt idx="5012">
                  <c:v>815</c:v>
                </c:pt>
                <c:pt idx="5013">
                  <c:v>811</c:v>
                </c:pt>
                <c:pt idx="5014">
                  <c:v>742</c:v>
                </c:pt>
                <c:pt idx="5015">
                  <c:v>687</c:v>
                </c:pt>
                <c:pt idx="5016">
                  <c:v>625</c:v>
                </c:pt>
                <c:pt idx="5017">
                  <c:v>625</c:v>
                </c:pt>
                <c:pt idx="5018">
                  <c:v>613</c:v>
                </c:pt>
                <c:pt idx="5019">
                  <c:v>598</c:v>
                </c:pt>
                <c:pt idx="5020">
                  <c:v>612</c:v>
                </c:pt>
                <c:pt idx="5021">
                  <c:v>673</c:v>
                </c:pt>
                <c:pt idx="5022">
                  <c:v>676</c:v>
                </c:pt>
                <c:pt idx="5023">
                  <c:v>719</c:v>
                </c:pt>
                <c:pt idx="5024">
                  <c:v>690</c:v>
                </c:pt>
                <c:pt idx="5025">
                  <c:v>602</c:v>
                </c:pt>
                <c:pt idx="5026">
                  <c:v>516</c:v>
                </c:pt>
                <c:pt idx="5027">
                  <c:v>498</c:v>
                </c:pt>
                <c:pt idx="5028">
                  <c:v>498</c:v>
                </c:pt>
                <c:pt idx="5029">
                  <c:v>496</c:v>
                </c:pt>
                <c:pt idx="5030">
                  <c:v>497</c:v>
                </c:pt>
                <c:pt idx="5031">
                  <c:v>500</c:v>
                </c:pt>
                <c:pt idx="5032">
                  <c:v>655</c:v>
                </c:pt>
                <c:pt idx="5033">
                  <c:v>800</c:v>
                </c:pt>
                <c:pt idx="5034">
                  <c:v>805</c:v>
                </c:pt>
                <c:pt idx="5035">
                  <c:v>805</c:v>
                </c:pt>
                <c:pt idx="5036">
                  <c:v>806</c:v>
                </c:pt>
                <c:pt idx="5037">
                  <c:v>804</c:v>
                </c:pt>
                <c:pt idx="5038">
                  <c:v>804</c:v>
                </c:pt>
                <c:pt idx="5039">
                  <c:v>663</c:v>
                </c:pt>
                <c:pt idx="5040">
                  <c:v>550</c:v>
                </c:pt>
                <c:pt idx="5041">
                  <c:v>546</c:v>
                </c:pt>
                <c:pt idx="5042">
                  <c:v>544</c:v>
                </c:pt>
                <c:pt idx="5043">
                  <c:v>545</c:v>
                </c:pt>
                <c:pt idx="5044">
                  <c:v>563</c:v>
                </c:pt>
                <c:pt idx="5045">
                  <c:v>649</c:v>
                </c:pt>
                <c:pt idx="5046">
                  <c:v>688</c:v>
                </c:pt>
                <c:pt idx="5047">
                  <c:v>714</c:v>
                </c:pt>
                <c:pt idx="5048">
                  <c:v>717</c:v>
                </c:pt>
                <c:pt idx="5049">
                  <c:v>649</c:v>
                </c:pt>
                <c:pt idx="5050">
                  <c:v>625</c:v>
                </c:pt>
                <c:pt idx="5051">
                  <c:v>534</c:v>
                </c:pt>
                <c:pt idx="5052">
                  <c:v>500</c:v>
                </c:pt>
                <c:pt idx="5053">
                  <c:v>496</c:v>
                </c:pt>
                <c:pt idx="5054">
                  <c:v>497</c:v>
                </c:pt>
                <c:pt idx="5055">
                  <c:v>497</c:v>
                </c:pt>
                <c:pt idx="5056">
                  <c:v>508</c:v>
                </c:pt>
                <c:pt idx="5057">
                  <c:v>725</c:v>
                </c:pt>
                <c:pt idx="5058">
                  <c:v>809</c:v>
                </c:pt>
                <c:pt idx="5059">
                  <c:v>811</c:v>
                </c:pt>
                <c:pt idx="5060">
                  <c:v>809</c:v>
                </c:pt>
                <c:pt idx="5061">
                  <c:v>810</c:v>
                </c:pt>
                <c:pt idx="5062">
                  <c:v>810</c:v>
                </c:pt>
                <c:pt idx="5063">
                  <c:v>705</c:v>
                </c:pt>
                <c:pt idx="5064">
                  <c:v>579</c:v>
                </c:pt>
                <c:pt idx="5065">
                  <c:v>578</c:v>
                </c:pt>
                <c:pt idx="5066">
                  <c:v>578</c:v>
                </c:pt>
                <c:pt idx="5067">
                  <c:v>577</c:v>
                </c:pt>
                <c:pt idx="5068">
                  <c:v>579</c:v>
                </c:pt>
                <c:pt idx="5069">
                  <c:v>588</c:v>
                </c:pt>
                <c:pt idx="5070">
                  <c:v>720</c:v>
                </c:pt>
                <c:pt idx="5071">
                  <c:v>728</c:v>
                </c:pt>
                <c:pt idx="5072">
                  <c:v>761</c:v>
                </c:pt>
                <c:pt idx="5073">
                  <c:v>671</c:v>
                </c:pt>
                <c:pt idx="5074">
                  <c:v>565</c:v>
                </c:pt>
                <c:pt idx="5075">
                  <c:v>489</c:v>
                </c:pt>
                <c:pt idx="5076">
                  <c:v>488</c:v>
                </c:pt>
                <c:pt idx="5077">
                  <c:v>497</c:v>
                </c:pt>
                <c:pt idx="5078">
                  <c:v>498</c:v>
                </c:pt>
                <c:pt idx="5079">
                  <c:v>502</c:v>
                </c:pt>
                <c:pt idx="5080">
                  <c:v>645</c:v>
                </c:pt>
                <c:pt idx="5081">
                  <c:v>754</c:v>
                </c:pt>
                <c:pt idx="5082">
                  <c:v>809</c:v>
                </c:pt>
                <c:pt idx="5083">
                  <c:v>810</c:v>
                </c:pt>
                <c:pt idx="5084">
                  <c:v>810</c:v>
                </c:pt>
                <c:pt idx="5085">
                  <c:v>810</c:v>
                </c:pt>
                <c:pt idx="5086">
                  <c:v>810</c:v>
                </c:pt>
                <c:pt idx="5087">
                  <c:v>756</c:v>
                </c:pt>
                <c:pt idx="5088">
                  <c:v>668</c:v>
                </c:pt>
                <c:pt idx="5089">
                  <c:v>594</c:v>
                </c:pt>
                <c:pt idx="5090">
                  <c:v>579</c:v>
                </c:pt>
                <c:pt idx="5091">
                  <c:v>579</c:v>
                </c:pt>
                <c:pt idx="5092">
                  <c:v>591</c:v>
                </c:pt>
                <c:pt idx="5093">
                  <c:v>680</c:v>
                </c:pt>
                <c:pt idx="5094">
                  <c:v>679</c:v>
                </c:pt>
                <c:pt idx="5095">
                  <c:v>699</c:v>
                </c:pt>
                <c:pt idx="5096">
                  <c:v>699</c:v>
                </c:pt>
                <c:pt idx="5097">
                  <c:v>701</c:v>
                </c:pt>
                <c:pt idx="5098">
                  <c:v>702</c:v>
                </c:pt>
                <c:pt idx="5099">
                  <c:v>699</c:v>
                </c:pt>
                <c:pt idx="5100">
                  <c:v>670</c:v>
                </c:pt>
                <c:pt idx="5101">
                  <c:v>671</c:v>
                </c:pt>
                <c:pt idx="5102">
                  <c:v>670</c:v>
                </c:pt>
                <c:pt idx="5103">
                  <c:v>683</c:v>
                </c:pt>
                <c:pt idx="5104">
                  <c:v>771</c:v>
                </c:pt>
                <c:pt idx="5105">
                  <c:v>776</c:v>
                </c:pt>
                <c:pt idx="5106">
                  <c:v>807</c:v>
                </c:pt>
                <c:pt idx="5107">
                  <c:v>807</c:v>
                </c:pt>
                <c:pt idx="5108">
                  <c:v>806</c:v>
                </c:pt>
                <c:pt idx="5109">
                  <c:v>801</c:v>
                </c:pt>
                <c:pt idx="5110">
                  <c:v>731</c:v>
                </c:pt>
                <c:pt idx="5111">
                  <c:v>718</c:v>
                </c:pt>
                <c:pt idx="5112">
                  <c:v>646</c:v>
                </c:pt>
                <c:pt idx="5113">
                  <c:v>643</c:v>
                </c:pt>
                <c:pt idx="5114">
                  <c:v>577</c:v>
                </c:pt>
                <c:pt idx="5115">
                  <c:v>575</c:v>
                </c:pt>
                <c:pt idx="5116">
                  <c:v>568</c:v>
                </c:pt>
                <c:pt idx="5117">
                  <c:v>647</c:v>
                </c:pt>
                <c:pt idx="5118">
                  <c:v>757</c:v>
                </c:pt>
                <c:pt idx="5119">
                  <c:v>783</c:v>
                </c:pt>
                <c:pt idx="5120">
                  <c:v>784</c:v>
                </c:pt>
                <c:pt idx="5121">
                  <c:v>780</c:v>
                </c:pt>
                <c:pt idx="5122">
                  <c:v>687</c:v>
                </c:pt>
                <c:pt idx="5123">
                  <c:v>667</c:v>
                </c:pt>
                <c:pt idx="5124">
                  <c:v>624</c:v>
                </c:pt>
                <c:pt idx="5125">
                  <c:v>576</c:v>
                </c:pt>
                <c:pt idx="5126">
                  <c:v>576</c:v>
                </c:pt>
                <c:pt idx="5127">
                  <c:v>576</c:v>
                </c:pt>
                <c:pt idx="5128">
                  <c:v>581</c:v>
                </c:pt>
                <c:pt idx="5129">
                  <c:v>670</c:v>
                </c:pt>
                <c:pt idx="5130">
                  <c:v>710</c:v>
                </c:pt>
                <c:pt idx="5131">
                  <c:v>757</c:v>
                </c:pt>
                <c:pt idx="5132">
                  <c:v>758</c:v>
                </c:pt>
                <c:pt idx="5133">
                  <c:v>752</c:v>
                </c:pt>
                <c:pt idx="5134">
                  <c:v>677</c:v>
                </c:pt>
                <c:pt idx="5135">
                  <c:v>631</c:v>
                </c:pt>
                <c:pt idx="5136">
                  <c:v>660</c:v>
                </c:pt>
                <c:pt idx="5137">
                  <c:v>645</c:v>
                </c:pt>
                <c:pt idx="5138">
                  <c:v>611</c:v>
                </c:pt>
                <c:pt idx="5139">
                  <c:v>575</c:v>
                </c:pt>
                <c:pt idx="5140">
                  <c:v>549</c:v>
                </c:pt>
                <c:pt idx="5141">
                  <c:v>551</c:v>
                </c:pt>
                <c:pt idx="5142">
                  <c:v>610</c:v>
                </c:pt>
                <c:pt idx="5143">
                  <c:v>610</c:v>
                </c:pt>
                <c:pt idx="5144">
                  <c:v>609</c:v>
                </c:pt>
                <c:pt idx="5145">
                  <c:v>610</c:v>
                </c:pt>
                <c:pt idx="5146">
                  <c:v>610</c:v>
                </c:pt>
                <c:pt idx="5147">
                  <c:v>596</c:v>
                </c:pt>
                <c:pt idx="5148">
                  <c:v>533</c:v>
                </c:pt>
                <c:pt idx="5149">
                  <c:v>550</c:v>
                </c:pt>
                <c:pt idx="5150">
                  <c:v>562</c:v>
                </c:pt>
                <c:pt idx="5151">
                  <c:v>577</c:v>
                </c:pt>
                <c:pt idx="5152">
                  <c:v>600</c:v>
                </c:pt>
                <c:pt idx="5153">
                  <c:v>715</c:v>
                </c:pt>
                <c:pt idx="5154">
                  <c:v>757</c:v>
                </c:pt>
                <c:pt idx="5155">
                  <c:v>803</c:v>
                </c:pt>
                <c:pt idx="5156">
                  <c:v>807</c:v>
                </c:pt>
                <c:pt idx="5157">
                  <c:v>805</c:v>
                </c:pt>
                <c:pt idx="5158">
                  <c:v>744</c:v>
                </c:pt>
                <c:pt idx="5159">
                  <c:v>659</c:v>
                </c:pt>
                <c:pt idx="5160">
                  <c:v>569</c:v>
                </c:pt>
                <c:pt idx="5161">
                  <c:v>556</c:v>
                </c:pt>
                <c:pt idx="5162">
                  <c:v>557</c:v>
                </c:pt>
                <c:pt idx="5163">
                  <c:v>557</c:v>
                </c:pt>
                <c:pt idx="5164">
                  <c:v>557</c:v>
                </c:pt>
                <c:pt idx="5165">
                  <c:v>634</c:v>
                </c:pt>
                <c:pt idx="5166">
                  <c:v>656</c:v>
                </c:pt>
                <c:pt idx="5167">
                  <c:v>656</c:v>
                </c:pt>
                <c:pt idx="5168">
                  <c:v>654</c:v>
                </c:pt>
                <c:pt idx="5169">
                  <c:v>668</c:v>
                </c:pt>
                <c:pt idx="5170">
                  <c:v>617</c:v>
                </c:pt>
                <c:pt idx="5171">
                  <c:v>576</c:v>
                </c:pt>
                <c:pt idx="5172">
                  <c:v>576</c:v>
                </c:pt>
                <c:pt idx="5173">
                  <c:v>576</c:v>
                </c:pt>
                <c:pt idx="5174">
                  <c:v>576</c:v>
                </c:pt>
                <c:pt idx="5175">
                  <c:v>577</c:v>
                </c:pt>
                <c:pt idx="5176">
                  <c:v>640</c:v>
                </c:pt>
                <c:pt idx="5177">
                  <c:v>779</c:v>
                </c:pt>
                <c:pt idx="5178">
                  <c:v>807</c:v>
                </c:pt>
                <c:pt idx="5179">
                  <c:v>807</c:v>
                </c:pt>
                <c:pt idx="5180">
                  <c:v>808</c:v>
                </c:pt>
                <c:pt idx="5181">
                  <c:v>804</c:v>
                </c:pt>
                <c:pt idx="5182">
                  <c:v>717</c:v>
                </c:pt>
                <c:pt idx="5183">
                  <c:v>714</c:v>
                </c:pt>
                <c:pt idx="5184">
                  <c:v>713</c:v>
                </c:pt>
                <c:pt idx="5185">
                  <c:v>714</c:v>
                </c:pt>
                <c:pt idx="5186">
                  <c:v>714</c:v>
                </c:pt>
                <c:pt idx="5187">
                  <c:v>723</c:v>
                </c:pt>
                <c:pt idx="5188">
                  <c:v>767</c:v>
                </c:pt>
                <c:pt idx="5189">
                  <c:v>769</c:v>
                </c:pt>
                <c:pt idx="5190">
                  <c:v>772</c:v>
                </c:pt>
                <c:pt idx="5191">
                  <c:v>793</c:v>
                </c:pt>
                <c:pt idx="5192">
                  <c:v>790</c:v>
                </c:pt>
                <c:pt idx="5193">
                  <c:v>774</c:v>
                </c:pt>
                <c:pt idx="5194">
                  <c:v>774</c:v>
                </c:pt>
                <c:pt idx="5195">
                  <c:v>774</c:v>
                </c:pt>
                <c:pt idx="5196">
                  <c:v>774</c:v>
                </c:pt>
                <c:pt idx="5197">
                  <c:v>725</c:v>
                </c:pt>
                <c:pt idx="5198">
                  <c:v>709</c:v>
                </c:pt>
                <c:pt idx="5199">
                  <c:v>749</c:v>
                </c:pt>
                <c:pt idx="5200">
                  <c:v>763</c:v>
                </c:pt>
                <c:pt idx="5201">
                  <c:v>815</c:v>
                </c:pt>
                <c:pt idx="5202">
                  <c:v>814</c:v>
                </c:pt>
                <c:pt idx="5203">
                  <c:v>812</c:v>
                </c:pt>
                <c:pt idx="5204">
                  <c:v>811</c:v>
                </c:pt>
                <c:pt idx="5205">
                  <c:v>812</c:v>
                </c:pt>
                <c:pt idx="5206">
                  <c:v>808</c:v>
                </c:pt>
                <c:pt idx="5207">
                  <c:v>742</c:v>
                </c:pt>
                <c:pt idx="5208">
                  <c:v>736</c:v>
                </c:pt>
                <c:pt idx="5209">
                  <c:v>644</c:v>
                </c:pt>
                <c:pt idx="5210">
                  <c:v>638</c:v>
                </c:pt>
                <c:pt idx="5211">
                  <c:v>638</c:v>
                </c:pt>
                <c:pt idx="5212">
                  <c:v>642</c:v>
                </c:pt>
                <c:pt idx="5213">
                  <c:v>711</c:v>
                </c:pt>
                <c:pt idx="5214">
                  <c:v>752</c:v>
                </c:pt>
                <c:pt idx="5215">
                  <c:v>812</c:v>
                </c:pt>
                <c:pt idx="5216">
                  <c:v>813</c:v>
                </c:pt>
                <c:pt idx="5217">
                  <c:v>810</c:v>
                </c:pt>
                <c:pt idx="5218">
                  <c:v>767</c:v>
                </c:pt>
                <c:pt idx="5219">
                  <c:v>713</c:v>
                </c:pt>
                <c:pt idx="5220">
                  <c:v>637</c:v>
                </c:pt>
                <c:pt idx="5221">
                  <c:v>652</c:v>
                </c:pt>
                <c:pt idx="5222">
                  <c:v>653</c:v>
                </c:pt>
                <c:pt idx="5223">
                  <c:v>653</c:v>
                </c:pt>
                <c:pt idx="5224">
                  <c:v>662</c:v>
                </c:pt>
                <c:pt idx="5225">
                  <c:v>783</c:v>
                </c:pt>
                <c:pt idx="5226">
                  <c:v>807</c:v>
                </c:pt>
                <c:pt idx="5227">
                  <c:v>810</c:v>
                </c:pt>
                <c:pt idx="5228">
                  <c:v>808</c:v>
                </c:pt>
                <c:pt idx="5229">
                  <c:v>810</c:v>
                </c:pt>
                <c:pt idx="5230">
                  <c:v>791</c:v>
                </c:pt>
                <c:pt idx="5231">
                  <c:v>629</c:v>
                </c:pt>
                <c:pt idx="5232">
                  <c:v>615</c:v>
                </c:pt>
                <c:pt idx="5233">
                  <c:v>614</c:v>
                </c:pt>
                <c:pt idx="5234">
                  <c:v>616</c:v>
                </c:pt>
                <c:pt idx="5235">
                  <c:v>620</c:v>
                </c:pt>
                <c:pt idx="5236">
                  <c:v>687</c:v>
                </c:pt>
                <c:pt idx="5237">
                  <c:v>740</c:v>
                </c:pt>
                <c:pt idx="5238">
                  <c:v>777</c:v>
                </c:pt>
                <c:pt idx="5239">
                  <c:v>797</c:v>
                </c:pt>
                <c:pt idx="5240">
                  <c:v>795</c:v>
                </c:pt>
                <c:pt idx="5241">
                  <c:v>721</c:v>
                </c:pt>
                <c:pt idx="5242">
                  <c:v>668</c:v>
                </c:pt>
                <c:pt idx="5243">
                  <c:v>633</c:v>
                </c:pt>
                <c:pt idx="5244">
                  <c:v>632</c:v>
                </c:pt>
                <c:pt idx="5245">
                  <c:v>632</c:v>
                </c:pt>
                <c:pt idx="5246">
                  <c:v>632</c:v>
                </c:pt>
                <c:pt idx="5247">
                  <c:v>637</c:v>
                </c:pt>
                <c:pt idx="5248">
                  <c:v>665</c:v>
                </c:pt>
                <c:pt idx="5249">
                  <c:v>711</c:v>
                </c:pt>
                <c:pt idx="5250">
                  <c:v>772</c:v>
                </c:pt>
                <c:pt idx="5251">
                  <c:v>772</c:v>
                </c:pt>
                <c:pt idx="5252">
                  <c:v>774</c:v>
                </c:pt>
                <c:pt idx="5253">
                  <c:v>775</c:v>
                </c:pt>
                <c:pt idx="5254">
                  <c:v>805</c:v>
                </c:pt>
                <c:pt idx="5255">
                  <c:v>751</c:v>
                </c:pt>
                <c:pt idx="5256">
                  <c:v>623</c:v>
                </c:pt>
                <c:pt idx="5257">
                  <c:v>595</c:v>
                </c:pt>
                <c:pt idx="5258">
                  <c:v>595</c:v>
                </c:pt>
                <c:pt idx="5259">
                  <c:v>606</c:v>
                </c:pt>
                <c:pt idx="5260">
                  <c:v>680</c:v>
                </c:pt>
                <c:pt idx="5261">
                  <c:v>755</c:v>
                </c:pt>
                <c:pt idx="5262">
                  <c:v>760</c:v>
                </c:pt>
                <c:pt idx="5263">
                  <c:v>800</c:v>
                </c:pt>
                <c:pt idx="5264">
                  <c:v>801</c:v>
                </c:pt>
                <c:pt idx="5265">
                  <c:v>793</c:v>
                </c:pt>
                <c:pt idx="5266">
                  <c:v>721</c:v>
                </c:pt>
                <c:pt idx="5267">
                  <c:v>703</c:v>
                </c:pt>
                <c:pt idx="5268">
                  <c:v>629</c:v>
                </c:pt>
                <c:pt idx="5269">
                  <c:v>618</c:v>
                </c:pt>
                <c:pt idx="5270">
                  <c:v>590</c:v>
                </c:pt>
                <c:pt idx="5271">
                  <c:v>588</c:v>
                </c:pt>
                <c:pt idx="5272">
                  <c:v>692</c:v>
                </c:pt>
                <c:pt idx="5273">
                  <c:v>727</c:v>
                </c:pt>
                <c:pt idx="5274">
                  <c:v>807</c:v>
                </c:pt>
                <c:pt idx="5275">
                  <c:v>810</c:v>
                </c:pt>
                <c:pt idx="5276">
                  <c:v>811</c:v>
                </c:pt>
                <c:pt idx="5277">
                  <c:v>810</c:v>
                </c:pt>
                <c:pt idx="5278">
                  <c:v>808</c:v>
                </c:pt>
                <c:pt idx="5279">
                  <c:v>719</c:v>
                </c:pt>
                <c:pt idx="5280">
                  <c:v>690</c:v>
                </c:pt>
                <c:pt idx="5281">
                  <c:v>691</c:v>
                </c:pt>
                <c:pt idx="5282">
                  <c:v>690</c:v>
                </c:pt>
                <c:pt idx="5283">
                  <c:v>690</c:v>
                </c:pt>
                <c:pt idx="5284">
                  <c:v>690</c:v>
                </c:pt>
                <c:pt idx="5285">
                  <c:v>697</c:v>
                </c:pt>
                <c:pt idx="5286">
                  <c:v>750</c:v>
                </c:pt>
                <c:pt idx="5287">
                  <c:v>749</c:v>
                </c:pt>
                <c:pt idx="5288">
                  <c:v>750</c:v>
                </c:pt>
                <c:pt idx="5289">
                  <c:v>750</c:v>
                </c:pt>
                <c:pt idx="5290">
                  <c:v>750</c:v>
                </c:pt>
                <c:pt idx="5291">
                  <c:v>700</c:v>
                </c:pt>
                <c:pt idx="5292">
                  <c:v>670</c:v>
                </c:pt>
                <c:pt idx="5293">
                  <c:v>669</c:v>
                </c:pt>
                <c:pt idx="5294">
                  <c:v>669</c:v>
                </c:pt>
                <c:pt idx="5295">
                  <c:v>675</c:v>
                </c:pt>
                <c:pt idx="5296">
                  <c:v>765</c:v>
                </c:pt>
                <c:pt idx="5297">
                  <c:v>781</c:v>
                </c:pt>
                <c:pt idx="5298">
                  <c:v>810</c:v>
                </c:pt>
                <c:pt idx="5299">
                  <c:v>810</c:v>
                </c:pt>
                <c:pt idx="5300">
                  <c:v>810</c:v>
                </c:pt>
                <c:pt idx="5301">
                  <c:v>809</c:v>
                </c:pt>
                <c:pt idx="5302">
                  <c:v>730</c:v>
                </c:pt>
                <c:pt idx="5303">
                  <c:v>674</c:v>
                </c:pt>
                <c:pt idx="5304">
                  <c:v>719</c:v>
                </c:pt>
                <c:pt idx="5305">
                  <c:v>720</c:v>
                </c:pt>
                <c:pt idx="5306">
                  <c:v>720</c:v>
                </c:pt>
                <c:pt idx="5307">
                  <c:v>718</c:v>
                </c:pt>
                <c:pt idx="5308">
                  <c:v>718</c:v>
                </c:pt>
                <c:pt idx="5309">
                  <c:v>719</c:v>
                </c:pt>
                <c:pt idx="5310">
                  <c:v>721</c:v>
                </c:pt>
                <c:pt idx="5311">
                  <c:v>766</c:v>
                </c:pt>
                <c:pt idx="5312">
                  <c:v>765</c:v>
                </c:pt>
                <c:pt idx="5313">
                  <c:v>762</c:v>
                </c:pt>
                <c:pt idx="5314">
                  <c:v>669</c:v>
                </c:pt>
                <c:pt idx="5315">
                  <c:v>662</c:v>
                </c:pt>
                <c:pt idx="5316">
                  <c:v>661</c:v>
                </c:pt>
                <c:pt idx="5317">
                  <c:v>661</c:v>
                </c:pt>
                <c:pt idx="5318">
                  <c:v>661</c:v>
                </c:pt>
                <c:pt idx="5319">
                  <c:v>664</c:v>
                </c:pt>
                <c:pt idx="5320">
                  <c:v>761</c:v>
                </c:pt>
                <c:pt idx="5321">
                  <c:v>809</c:v>
                </c:pt>
                <c:pt idx="5322">
                  <c:v>810</c:v>
                </c:pt>
                <c:pt idx="5323">
                  <c:v>810</c:v>
                </c:pt>
                <c:pt idx="5324">
                  <c:v>810</c:v>
                </c:pt>
                <c:pt idx="5325">
                  <c:v>810</c:v>
                </c:pt>
                <c:pt idx="5326">
                  <c:v>790</c:v>
                </c:pt>
                <c:pt idx="5327">
                  <c:v>661</c:v>
                </c:pt>
                <c:pt idx="5328">
                  <c:v>615</c:v>
                </c:pt>
                <c:pt idx="5329">
                  <c:v>614</c:v>
                </c:pt>
                <c:pt idx="5330">
                  <c:v>567</c:v>
                </c:pt>
                <c:pt idx="5331">
                  <c:v>561</c:v>
                </c:pt>
                <c:pt idx="5332">
                  <c:v>617</c:v>
                </c:pt>
                <c:pt idx="5333">
                  <c:v>726</c:v>
                </c:pt>
                <c:pt idx="5334">
                  <c:v>752</c:v>
                </c:pt>
                <c:pt idx="5335">
                  <c:v>795</c:v>
                </c:pt>
                <c:pt idx="5336">
                  <c:v>797</c:v>
                </c:pt>
                <c:pt idx="5337">
                  <c:v>747</c:v>
                </c:pt>
                <c:pt idx="5338">
                  <c:v>722</c:v>
                </c:pt>
                <c:pt idx="5339">
                  <c:v>722</c:v>
                </c:pt>
                <c:pt idx="5340">
                  <c:v>692</c:v>
                </c:pt>
                <c:pt idx="5341">
                  <c:v>600</c:v>
                </c:pt>
                <c:pt idx="5342">
                  <c:v>596</c:v>
                </c:pt>
                <c:pt idx="5343">
                  <c:v>600</c:v>
                </c:pt>
                <c:pt idx="5344">
                  <c:v>685</c:v>
                </c:pt>
                <c:pt idx="5345">
                  <c:v>792</c:v>
                </c:pt>
                <c:pt idx="5346">
                  <c:v>795</c:v>
                </c:pt>
                <c:pt idx="5347">
                  <c:v>794</c:v>
                </c:pt>
                <c:pt idx="5348">
                  <c:v>794</c:v>
                </c:pt>
                <c:pt idx="5349">
                  <c:v>792</c:v>
                </c:pt>
                <c:pt idx="5350">
                  <c:v>719</c:v>
                </c:pt>
                <c:pt idx="5351">
                  <c:v>674</c:v>
                </c:pt>
                <c:pt idx="5352">
                  <c:v>772</c:v>
                </c:pt>
                <c:pt idx="5353">
                  <c:v>733</c:v>
                </c:pt>
                <c:pt idx="5354">
                  <c:v>728</c:v>
                </c:pt>
                <c:pt idx="5355">
                  <c:v>758</c:v>
                </c:pt>
                <c:pt idx="5356">
                  <c:v>811</c:v>
                </c:pt>
                <c:pt idx="5357">
                  <c:v>811</c:v>
                </c:pt>
                <c:pt idx="5358">
                  <c:v>810</c:v>
                </c:pt>
                <c:pt idx="5359">
                  <c:v>811</c:v>
                </c:pt>
                <c:pt idx="5360">
                  <c:v>809</c:v>
                </c:pt>
                <c:pt idx="5361">
                  <c:v>759</c:v>
                </c:pt>
                <c:pt idx="5362">
                  <c:v>717</c:v>
                </c:pt>
                <c:pt idx="5363">
                  <c:v>669</c:v>
                </c:pt>
                <c:pt idx="5364">
                  <c:v>639</c:v>
                </c:pt>
                <c:pt idx="5365">
                  <c:v>628</c:v>
                </c:pt>
                <c:pt idx="5366">
                  <c:v>628</c:v>
                </c:pt>
                <c:pt idx="5367">
                  <c:v>601</c:v>
                </c:pt>
                <c:pt idx="5368">
                  <c:v>609</c:v>
                </c:pt>
                <c:pt idx="5369">
                  <c:v>756</c:v>
                </c:pt>
                <c:pt idx="5370">
                  <c:v>806</c:v>
                </c:pt>
                <c:pt idx="5371">
                  <c:v>805</c:v>
                </c:pt>
                <c:pt idx="5372">
                  <c:v>804</c:v>
                </c:pt>
                <c:pt idx="5373">
                  <c:v>805</c:v>
                </c:pt>
                <c:pt idx="5374">
                  <c:v>804</c:v>
                </c:pt>
                <c:pt idx="5375">
                  <c:v>747</c:v>
                </c:pt>
                <c:pt idx="5376">
                  <c:v>679</c:v>
                </c:pt>
                <c:pt idx="5377">
                  <c:v>573</c:v>
                </c:pt>
                <c:pt idx="5378">
                  <c:v>569</c:v>
                </c:pt>
                <c:pt idx="5379">
                  <c:v>567</c:v>
                </c:pt>
                <c:pt idx="5380">
                  <c:v>568</c:v>
                </c:pt>
                <c:pt idx="5381">
                  <c:v>668</c:v>
                </c:pt>
                <c:pt idx="5382">
                  <c:v>806</c:v>
                </c:pt>
                <c:pt idx="5383">
                  <c:v>809</c:v>
                </c:pt>
                <c:pt idx="5384">
                  <c:v>806</c:v>
                </c:pt>
                <c:pt idx="5385">
                  <c:v>749</c:v>
                </c:pt>
                <c:pt idx="5386">
                  <c:v>697</c:v>
                </c:pt>
                <c:pt idx="5387">
                  <c:v>624</c:v>
                </c:pt>
                <c:pt idx="5388">
                  <c:v>618</c:v>
                </c:pt>
                <c:pt idx="5389">
                  <c:v>617</c:v>
                </c:pt>
                <c:pt idx="5390">
                  <c:v>615</c:v>
                </c:pt>
                <c:pt idx="5391">
                  <c:v>615</c:v>
                </c:pt>
                <c:pt idx="5392">
                  <c:v>621</c:v>
                </c:pt>
                <c:pt idx="5393">
                  <c:v>719</c:v>
                </c:pt>
                <c:pt idx="5394">
                  <c:v>796</c:v>
                </c:pt>
                <c:pt idx="5395">
                  <c:v>807</c:v>
                </c:pt>
                <c:pt idx="5396">
                  <c:v>808</c:v>
                </c:pt>
                <c:pt idx="5397">
                  <c:v>808</c:v>
                </c:pt>
                <c:pt idx="5398">
                  <c:v>809</c:v>
                </c:pt>
                <c:pt idx="5399">
                  <c:v>715</c:v>
                </c:pt>
                <c:pt idx="5400">
                  <c:v>660</c:v>
                </c:pt>
                <c:pt idx="5401">
                  <c:v>657</c:v>
                </c:pt>
                <c:pt idx="5402">
                  <c:v>583</c:v>
                </c:pt>
                <c:pt idx="5403">
                  <c:v>618</c:v>
                </c:pt>
                <c:pt idx="5404">
                  <c:v>670</c:v>
                </c:pt>
                <c:pt idx="5405">
                  <c:v>706</c:v>
                </c:pt>
                <c:pt idx="5406">
                  <c:v>808</c:v>
                </c:pt>
                <c:pt idx="5407">
                  <c:v>808</c:v>
                </c:pt>
                <c:pt idx="5408">
                  <c:v>808</c:v>
                </c:pt>
                <c:pt idx="5409">
                  <c:v>809</c:v>
                </c:pt>
                <c:pt idx="5410">
                  <c:v>809</c:v>
                </c:pt>
                <c:pt idx="5411">
                  <c:v>808</c:v>
                </c:pt>
                <c:pt idx="5412">
                  <c:v>809</c:v>
                </c:pt>
                <c:pt idx="5413">
                  <c:v>808</c:v>
                </c:pt>
                <c:pt idx="5414">
                  <c:v>716</c:v>
                </c:pt>
                <c:pt idx="5415">
                  <c:v>700</c:v>
                </c:pt>
                <c:pt idx="5416">
                  <c:v>790</c:v>
                </c:pt>
                <c:pt idx="5417">
                  <c:v>808</c:v>
                </c:pt>
                <c:pt idx="5418">
                  <c:v>809</c:v>
                </c:pt>
                <c:pt idx="5419">
                  <c:v>809</c:v>
                </c:pt>
                <c:pt idx="5420">
                  <c:v>808</c:v>
                </c:pt>
                <c:pt idx="5421">
                  <c:v>809</c:v>
                </c:pt>
                <c:pt idx="5422">
                  <c:v>776</c:v>
                </c:pt>
                <c:pt idx="5423">
                  <c:v>700</c:v>
                </c:pt>
                <c:pt idx="5424">
                  <c:v>674</c:v>
                </c:pt>
                <c:pt idx="5425">
                  <c:v>591</c:v>
                </c:pt>
                <c:pt idx="5426">
                  <c:v>587</c:v>
                </c:pt>
                <c:pt idx="5427">
                  <c:v>586</c:v>
                </c:pt>
                <c:pt idx="5428">
                  <c:v>643</c:v>
                </c:pt>
                <c:pt idx="5429">
                  <c:v>738</c:v>
                </c:pt>
                <c:pt idx="5430">
                  <c:v>741</c:v>
                </c:pt>
                <c:pt idx="5431">
                  <c:v>779</c:v>
                </c:pt>
                <c:pt idx="5432">
                  <c:v>782</c:v>
                </c:pt>
                <c:pt idx="5433">
                  <c:v>781</c:v>
                </c:pt>
                <c:pt idx="5434">
                  <c:v>786</c:v>
                </c:pt>
                <c:pt idx="5435">
                  <c:v>815</c:v>
                </c:pt>
                <c:pt idx="5436">
                  <c:v>814</c:v>
                </c:pt>
                <c:pt idx="5437">
                  <c:v>814</c:v>
                </c:pt>
                <c:pt idx="5438">
                  <c:v>731</c:v>
                </c:pt>
                <c:pt idx="5439">
                  <c:v>731</c:v>
                </c:pt>
                <c:pt idx="5440">
                  <c:v>808</c:v>
                </c:pt>
                <c:pt idx="5441">
                  <c:v>815</c:v>
                </c:pt>
                <c:pt idx="5442">
                  <c:v>816</c:v>
                </c:pt>
                <c:pt idx="5443">
                  <c:v>817</c:v>
                </c:pt>
                <c:pt idx="5444">
                  <c:v>816</c:v>
                </c:pt>
                <c:pt idx="5445">
                  <c:v>814</c:v>
                </c:pt>
                <c:pt idx="5446">
                  <c:v>804</c:v>
                </c:pt>
                <c:pt idx="5447">
                  <c:v>714</c:v>
                </c:pt>
                <c:pt idx="5448">
                  <c:v>712</c:v>
                </c:pt>
                <c:pt idx="5449">
                  <c:v>712</c:v>
                </c:pt>
                <c:pt idx="5450">
                  <c:v>712</c:v>
                </c:pt>
                <c:pt idx="5451">
                  <c:v>712</c:v>
                </c:pt>
                <c:pt idx="5452">
                  <c:v>695</c:v>
                </c:pt>
                <c:pt idx="5453">
                  <c:v>624</c:v>
                </c:pt>
                <c:pt idx="5454">
                  <c:v>557</c:v>
                </c:pt>
                <c:pt idx="5455">
                  <c:v>636</c:v>
                </c:pt>
                <c:pt idx="5456">
                  <c:v>684</c:v>
                </c:pt>
                <c:pt idx="5457">
                  <c:v>702</c:v>
                </c:pt>
                <c:pt idx="5458">
                  <c:v>653</c:v>
                </c:pt>
                <c:pt idx="5459">
                  <c:v>604</c:v>
                </c:pt>
                <c:pt idx="5460">
                  <c:v>561</c:v>
                </c:pt>
                <c:pt idx="5461">
                  <c:v>552</c:v>
                </c:pt>
                <c:pt idx="5462">
                  <c:v>552</c:v>
                </c:pt>
                <c:pt idx="5463">
                  <c:v>518</c:v>
                </c:pt>
                <c:pt idx="5464">
                  <c:v>577</c:v>
                </c:pt>
                <c:pt idx="5465">
                  <c:v>687</c:v>
                </c:pt>
                <c:pt idx="5466">
                  <c:v>808</c:v>
                </c:pt>
                <c:pt idx="5467">
                  <c:v>811</c:v>
                </c:pt>
                <c:pt idx="5468">
                  <c:v>809</c:v>
                </c:pt>
                <c:pt idx="5469">
                  <c:v>809</c:v>
                </c:pt>
                <c:pt idx="5470">
                  <c:v>751</c:v>
                </c:pt>
                <c:pt idx="5471">
                  <c:v>625</c:v>
                </c:pt>
                <c:pt idx="5472">
                  <c:v>596</c:v>
                </c:pt>
                <c:pt idx="5473">
                  <c:v>570</c:v>
                </c:pt>
                <c:pt idx="5474">
                  <c:v>555</c:v>
                </c:pt>
                <c:pt idx="5475">
                  <c:v>569</c:v>
                </c:pt>
                <c:pt idx="5476">
                  <c:v>615</c:v>
                </c:pt>
                <c:pt idx="5477">
                  <c:v>628</c:v>
                </c:pt>
                <c:pt idx="5478">
                  <c:v>675</c:v>
                </c:pt>
                <c:pt idx="5479">
                  <c:v>727</c:v>
                </c:pt>
                <c:pt idx="5480">
                  <c:v>730</c:v>
                </c:pt>
                <c:pt idx="5481">
                  <c:v>682</c:v>
                </c:pt>
                <c:pt idx="5482">
                  <c:v>681</c:v>
                </c:pt>
                <c:pt idx="5483">
                  <c:v>680</c:v>
                </c:pt>
                <c:pt idx="5484">
                  <c:v>681</c:v>
                </c:pt>
                <c:pt idx="5485">
                  <c:v>680</c:v>
                </c:pt>
                <c:pt idx="5486">
                  <c:v>691</c:v>
                </c:pt>
                <c:pt idx="5487">
                  <c:v>762</c:v>
                </c:pt>
                <c:pt idx="5488">
                  <c:v>809</c:v>
                </c:pt>
                <c:pt idx="5489">
                  <c:v>810</c:v>
                </c:pt>
                <c:pt idx="5490">
                  <c:v>812</c:v>
                </c:pt>
                <c:pt idx="5491">
                  <c:v>812</c:v>
                </c:pt>
                <c:pt idx="5492">
                  <c:v>809</c:v>
                </c:pt>
                <c:pt idx="5493">
                  <c:v>806</c:v>
                </c:pt>
                <c:pt idx="5494">
                  <c:v>720</c:v>
                </c:pt>
                <c:pt idx="5495">
                  <c:v>689</c:v>
                </c:pt>
                <c:pt idx="5496">
                  <c:v>639</c:v>
                </c:pt>
                <c:pt idx="5497">
                  <c:v>608</c:v>
                </c:pt>
                <c:pt idx="5498">
                  <c:v>560</c:v>
                </c:pt>
                <c:pt idx="5499">
                  <c:v>558</c:v>
                </c:pt>
                <c:pt idx="5500">
                  <c:v>612</c:v>
                </c:pt>
                <c:pt idx="5501">
                  <c:v>695</c:v>
                </c:pt>
                <c:pt idx="5502">
                  <c:v>729</c:v>
                </c:pt>
                <c:pt idx="5503">
                  <c:v>798</c:v>
                </c:pt>
                <c:pt idx="5504">
                  <c:v>809</c:v>
                </c:pt>
                <c:pt idx="5505">
                  <c:v>809</c:v>
                </c:pt>
                <c:pt idx="5506">
                  <c:v>809</c:v>
                </c:pt>
                <c:pt idx="5507">
                  <c:v>809</c:v>
                </c:pt>
                <c:pt idx="5508">
                  <c:v>766</c:v>
                </c:pt>
                <c:pt idx="5509">
                  <c:v>689</c:v>
                </c:pt>
                <c:pt idx="5510">
                  <c:v>658</c:v>
                </c:pt>
                <c:pt idx="5511">
                  <c:v>661</c:v>
                </c:pt>
                <c:pt idx="5512">
                  <c:v>750</c:v>
                </c:pt>
                <c:pt idx="5513">
                  <c:v>808</c:v>
                </c:pt>
                <c:pt idx="5514">
                  <c:v>808</c:v>
                </c:pt>
                <c:pt idx="5515">
                  <c:v>810</c:v>
                </c:pt>
                <c:pt idx="5516">
                  <c:v>809</c:v>
                </c:pt>
                <c:pt idx="5517">
                  <c:v>810</c:v>
                </c:pt>
                <c:pt idx="5518">
                  <c:v>791</c:v>
                </c:pt>
                <c:pt idx="5519">
                  <c:v>670</c:v>
                </c:pt>
                <c:pt idx="5520">
                  <c:v>617</c:v>
                </c:pt>
                <c:pt idx="5521">
                  <c:v>623</c:v>
                </c:pt>
                <c:pt idx="5522">
                  <c:v>594</c:v>
                </c:pt>
                <c:pt idx="5523">
                  <c:v>593</c:v>
                </c:pt>
                <c:pt idx="5524">
                  <c:v>615</c:v>
                </c:pt>
                <c:pt idx="5525">
                  <c:v>664</c:v>
                </c:pt>
                <c:pt idx="5526">
                  <c:v>676</c:v>
                </c:pt>
                <c:pt idx="5527">
                  <c:v>734</c:v>
                </c:pt>
                <c:pt idx="5528">
                  <c:v>760</c:v>
                </c:pt>
                <c:pt idx="5529">
                  <c:v>755</c:v>
                </c:pt>
                <c:pt idx="5530">
                  <c:v>678</c:v>
                </c:pt>
                <c:pt idx="5531">
                  <c:v>648</c:v>
                </c:pt>
                <c:pt idx="5532">
                  <c:v>602</c:v>
                </c:pt>
                <c:pt idx="5533">
                  <c:v>598</c:v>
                </c:pt>
                <c:pt idx="5534">
                  <c:v>598</c:v>
                </c:pt>
                <c:pt idx="5535">
                  <c:v>598</c:v>
                </c:pt>
                <c:pt idx="5536">
                  <c:v>646</c:v>
                </c:pt>
                <c:pt idx="5537">
                  <c:v>782</c:v>
                </c:pt>
                <c:pt idx="5538">
                  <c:v>809</c:v>
                </c:pt>
                <c:pt idx="5539">
                  <c:v>808</c:v>
                </c:pt>
                <c:pt idx="5540">
                  <c:v>806</c:v>
                </c:pt>
                <c:pt idx="5541">
                  <c:v>807</c:v>
                </c:pt>
                <c:pt idx="5542">
                  <c:v>742</c:v>
                </c:pt>
                <c:pt idx="5543">
                  <c:v>648</c:v>
                </c:pt>
                <c:pt idx="5544">
                  <c:v>630</c:v>
                </c:pt>
                <c:pt idx="5545">
                  <c:v>575</c:v>
                </c:pt>
                <c:pt idx="5546">
                  <c:v>621</c:v>
                </c:pt>
                <c:pt idx="5547">
                  <c:v>623</c:v>
                </c:pt>
                <c:pt idx="5548">
                  <c:v>627</c:v>
                </c:pt>
                <c:pt idx="5549">
                  <c:v>681</c:v>
                </c:pt>
                <c:pt idx="5550">
                  <c:v>729</c:v>
                </c:pt>
                <c:pt idx="5551">
                  <c:v>806</c:v>
                </c:pt>
                <c:pt idx="5552">
                  <c:v>809</c:v>
                </c:pt>
                <c:pt idx="5553">
                  <c:v>736</c:v>
                </c:pt>
                <c:pt idx="5554">
                  <c:v>671</c:v>
                </c:pt>
                <c:pt idx="5555">
                  <c:v>629</c:v>
                </c:pt>
                <c:pt idx="5556">
                  <c:v>630</c:v>
                </c:pt>
                <c:pt idx="5557">
                  <c:v>630</c:v>
                </c:pt>
                <c:pt idx="5558">
                  <c:v>630</c:v>
                </c:pt>
                <c:pt idx="5559">
                  <c:v>630</c:v>
                </c:pt>
                <c:pt idx="5560">
                  <c:v>636</c:v>
                </c:pt>
                <c:pt idx="5561">
                  <c:v>740</c:v>
                </c:pt>
                <c:pt idx="5562">
                  <c:v>805</c:v>
                </c:pt>
                <c:pt idx="5563">
                  <c:v>808</c:v>
                </c:pt>
                <c:pt idx="5564">
                  <c:v>808</c:v>
                </c:pt>
                <c:pt idx="5565">
                  <c:v>808</c:v>
                </c:pt>
                <c:pt idx="5566">
                  <c:v>742</c:v>
                </c:pt>
                <c:pt idx="5567">
                  <c:v>646</c:v>
                </c:pt>
                <c:pt idx="5568">
                  <c:v>592</c:v>
                </c:pt>
                <c:pt idx="5569">
                  <c:v>565</c:v>
                </c:pt>
                <c:pt idx="5570">
                  <c:v>501</c:v>
                </c:pt>
                <c:pt idx="5571">
                  <c:v>496</c:v>
                </c:pt>
                <c:pt idx="5572">
                  <c:v>512</c:v>
                </c:pt>
                <c:pt idx="5573">
                  <c:v>642</c:v>
                </c:pt>
                <c:pt idx="5574">
                  <c:v>678</c:v>
                </c:pt>
                <c:pt idx="5575">
                  <c:v>733</c:v>
                </c:pt>
                <c:pt idx="5576">
                  <c:v>736</c:v>
                </c:pt>
                <c:pt idx="5577">
                  <c:v>667</c:v>
                </c:pt>
                <c:pt idx="5578">
                  <c:v>595</c:v>
                </c:pt>
                <c:pt idx="5579">
                  <c:v>571</c:v>
                </c:pt>
                <c:pt idx="5580">
                  <c:v>571</c:v>
                </c:pt>
                <c:pt idx="5581">
                  <c:v>564</c:v>
                </c:pt>
                <c:pt idx="5582">
                  <c:v>546</c:v>
                </c:pt>
                <c:pt idx="5583">
                  <c:v>558</c:v>
                </c:pt>
                <c:pt idx="5584">
                  <c:v>662</c:v>
                </c:pt>
                <c:pt idx="5585">
                  <c:v>784</c:v>
                </c:pt>
                <c:pt idx="5586">
                  <c:v>807</c:v>
                </c:pt>
                <c:pt idx="5587">
                  <c:v>811</c:v>
                </c:pt>
                <c:pt idx="5588">
                  <c:v>811</c:v>
                </c:pt>
                <c:pt idx="5589">
                  <c:v>808</c:v>
                </c:pt>
                <c:pt idx="5590">
                  <c:v>692</c:v>
                </c:pt>
                <c:pt idx="5591">
                  <c:v>607</c:v>
                </c:pt>
                <c:pt idx="5592">
                  <c:v>550</c:v>
                </c:pt>
                <c:pt idx="5593">
                  <c:v>632</c:v>
                </c:pt>
                <c:pt idx="5594">
                  <c:v>683</c:v>
                </c:pt>
                <c:pt idx="5595">
                  <c:v>709</c:v>
                </c:pt>
                <c:pt idx="5596">
                  <c:v>740</c:v>
                </c:pt>
                <c:pt idx="5597">
                  <c:v>744</c:v>
                </c:pt>
                <c:pt idx="5598">
                  <c:v>740</c:v>
                </c:pt>
                <c:pt idx="5599">
                  <c:v>776</c:v>
                </c:pt>
                <c:pt idx="5600">
                  <c:v>785</c:v>
                </c:pt>
                <c:pt idx="5601">
                  <c:v>779</c:v>
                </c:pt>
                <c:pt idx="5602">
                  <c:v>706</c:v>
                </c:pt>
                <c:pt idx="5603">
                  <c:v>594</c:v>
                </c:pt>
                <c:pt idx="5604">
                  <c:v>591</c:v>
                </c:pt>
                <c:pt idx="5605">
                  <c:v>592</c:v>
                </c:pt>
                <c:pt idx="5606">
                  <c:v>592</c:v>
                </c:pt>
                <c:pt idx="5607">
                  <c:v>614</c:v>
                </c:pt>
                <c:pt idx="5608">
                  <c:v>671</c:v>
                </c:pt>
                <c:pt idx="5609">
                  <c:v>767</c:v>
                </c:pt>
                <c:pt idx="5610">
                  <c:v>800</c:v>
                </c:pt>
                <c:pt idx="5611">
                  <c:v>793</c:v>
                </c:pt>
                <c:pt idx="5612">
                  <c:v>777</c:v>
                </c:pt>
                <c:pt idx="5613">
                  <c:v>803</c:v>
                </c:pt>
                <c:pt idx="5614">
                  <c:v>706</c:v>
                </c:pt>
                <c:pt idx="5615">
                  <c:v>583</c:v>
                </c:pt>
                <c:pt idx="5616">
                  <c:v>541</c:v>
                </c:pt>
                <c:pt idx="5617">
                  <c:v>514</c:v>
                </c:pt>
                <c:pt idx="5618">
                  <c:v>519</c:v>
                </c:pt>
                <c:pt idx="5619">
                  <c:v>521</c:v>
                </c:pt>
                <c:pt idx="5620">
                  <c:v>523</c:v>
                </c:pt>
                <c:pt idx="5621">
                  <c:v>656</c:v>
                </c:pt>
                <c:pt idx="5622">
                  <c:v>715</c:v>
                </c:pt>
                <c:pt idx="5623">
                  <c:v>757</c:v>
                </c:pt>
                <c:pt idx="5624">
                  <c:v>727</c:v>
                </c:pt>
                <c:pt idx="5625">
                  <c:v>711</c:v>
                </c:pt>
                <c:pt idx="5626">
                  <c:v>671</c:v>
                </c:pt>
                <c:pt idx="5627">
                  <c:v>590</c:v>
                </c:pt>
                <c:pt idx="5628">
                  <c:v>589</c:v>
                </c:pt>
                <c:pt idx="5629">
                  <c:v>586</c:v>
                </c:pt>
                <c:pt idx="5630">
                  <c:v>548</c:v>
                </c:pt>
                <c:pt idx="5631">
                  <c:v>525</c:v>
                </c:pt>
                <c:pt idx="5632">
                  <c:v>526</c:v>
                </c:pt>
                <c:pt idx="5633">
                  <c:v>674</c:v>
                </c:pt>
                <c:pt idx="5634">
                  <c:v>798</c:v>
                </c:pt>
                <c:pt idx="5635">
                  <c:v>762</c:v>
                </c:pt>
                <c:pt idx="5636">
                  <c:v>757</c:v>
                </c:pt>
                <c:pt idx="5637">
                  <c:v>754</c:v>
                </c:pt>
                <c:pt idx="5638">
                  <c:v>716</c:v>
                </c:pt>
                <c:pt idx="5639">
                  <c:v>650</c:v>
                </c:pt>
                <c:pt idx="5640">
                  <c:v>646</c:v>
                </c:pt>
                <c:pt idx="5641">
                  <c:v>532</c:v>
                </c:pt>
                <c:pt idx="5642">
                  <c:v>521</c:v>
                </c:pt>
                <c:pt idx="5643">
                  <c:v>521</c:v>
                </c:pt>
                <c:pt idx="5644">
                  <c:v>613</c:v>
                </c:pt>
                <c:pt idx="5645">
                  <c:v>591</c:v>
                </c:pt>
                <c:pt idx="5646">
                  <c:v>706</c:v>
                </c:pt>
                <c:pt idx="5647">
                  <c:v>701</c:v>
                </c:pt>
                <c:pt idx="5648">
                  <c:v>702</c:v>
                </c:pt>
                <c:pt idx="5649">
                  <c:v>703</c:v>
                </c:pt>
                <c:pt idx="5650">
                  <c:v>698</c:v>
                </c:pt>
                <c:pt idx="5651">
                  <c:v>629</c:v>
                </c:pt>
                <c:pt idx="5652">
                  <c:v>569</c:v>
                </c:pt>
                <c:pt idx="5653">
                  <c:v>553</c:v>
                </c:pt>
                <c:pt idx="5654">
                  <c:v>528</c:v>
                </c:pt>
                <c:pt idx="5655">
                  <c:v>522</c:v>
                </c:pt>
                <c:pt idx="5656">
                  <c:v>574</c:v>
                </c:pt>
                <c:pt idx="5657">
                  <c:v>654</c:v>
                </c:pt>
                <c:pt idx="5658">
                  <c:v>749</c:v>
                </c:pt>
                <c:pt idx="5659">
                  <c:v>790</c:v>
                </c:pt>
                <c:pt idx="5660">
                  <c:v>699</c:v>
                </c:pt>
                <c:pt idx="5661">
                  <c:v>685</c:v>
                </c:pt>
                <c:pt idx="5662">
                  <c:v>596</c:v>
                </c:pt>
                <c:pt idx="5663">
                  <c:v>545</c:v>
                </c:pt>
                <c:pt idx="5664">
                  <c:v>545</c:v>
                </c:pt>
                <c:pt idx="5665">
                  <c:v>535</c:v>
                </c:pt>
                <c:pt idx="5666">
                  <c:v>520</c:v>
                </c:pt>
                <c:pt idx="5667">
                  <c:v>520</c:v>
                </c:pt>
                <c:pt idx="5668">
                  <c:v>535</c:v>
                </c:pt>
                <c:pt idx="5669">
                  <c:v>623</c:v>
                </c:pt>
                <c:pt idx="5670">
                  <c:v>729</c:v>
                </c:pt>
                <c:pt idx="5671">
                  <c:v>788</c:v>
                </c:pt>
                <c:pt idx="5672">
                  <c:v>788</c:v>
                </c:pt>
                <c:pt idx="5673">
                  <c:v>718</c:v>
                </c:pt>
                <c:pt idx="5674">
                  <c:v>712</c:v>
                </c:pt>
                <c:pt idx="5675">
                  <c:v>681</c:v>
                </c:pt>
                <c:pt idx="5676">
                  <c:v>612</c:v>
                </c:pt>
                <c:pt idx="5677">
                  <c:v>611</c:v>
                </c:pt>
                <c:pt idx="5678">
                  <c:v>612</c:v>
                </c:pt>
                <c:pt idx="5679">
                  <c:v>612</c:v>
                </c:pt>
                <c:pt idx="5680">
                  <c:v>686</c:v>
                </c:pt>
                <c:pt idx="5681">
                  <c:v>763</c:v>
                </c:pt>
                <c:pt idx="5682">
                  <c:v>807</c:v>
                </c:pt>
                <c:pt idx="5683">
                  <c:v>807</c:v>
                </c:pt>
                <c:pt idx="5684">
                  <c:v>807</c:v>
                </c:pt>
                <c:pt idx="5685">
                  <c:v>807</c:v>
                </c:pt>
                <c:pt idx="5686">
                  <c:v>758</c:v>
                </c:pt>
                <c:pt idx="5687">
                  <c:v>649</c:v>
                </c:pt>
                <c:pt idx="5688">
                  <c:v>539</c:v>
                </c:pt>
                <c:pt idx="5689">
                  <c:v>568</c:v>
                </c:pt>
                <c:pt idx="5690">
                  <c:v>567</c:v>
                </c:pt>
                <c:pt idx="5691">
                  <c:v>555</c:v>
                </c:pt>
                <c:pt idx="5692">
                  <c:v>617</c:v>
                </c:pt>
                <c:pt idx="5693">
                  <c:v>693</c:v>
                </c:pt>
                <c:pt idx="5694">
                  <c:v>701</c:v>
                </c:pt>
                <c:pt idx="5695">
                  <c:v>791</c:v>
                </c:pt>
                <c:pt idx="5696">
                  <c:v>790</c:v>
                </c:pt>
                <c:pt idx="5697">
                  <c:v>744</c:v>
                </c:pt>
                <c:pt idx="5698">
                  <c:v>692</c:v>
                </c:pt>
                <c:pt idx="5699">
                  <c:v>633</c:v>
                </c:pt>
                <c:pt idx="5700">
                  <c:v>567</c:v>
                </c:pt>
                <c:pt idx="5701">
                  <c:v>565</c:v>
                </c:pt>
                <c:pt idx="5702">
                  <c:v>566</c:v>
                </c:pt>
                <c:pt idx="5703">
                  <c:v>572</c:v>
                </c:pt>
                <c:pt idx="5704">
                  <c:v>632</c:v>
                </c:pt>
                <c:pt idx="5705">
                  <c:v>686</c:v>
                </c:pt>
                <c:pt idx="5706">
                  <c:v>801</c:v>
                </c:pt>
                <c:pt idx="5707">
                  <c:v>810</c:v>
                </c:pt>
                <c:pt idx="5708">
                  <c:v>810</c:v>
                </c:pt>
                <c:pt idx="5709">
                  <c:v>810</c:v>
                </c:pt>
                <c:pt idx="5710">
                  <c:v>704</c:v>
                </c:pt>
                <c:pt idx="5711">
                  <c:v>618</c:v>
                </c:pt>
                <c:pt idx="5712">
                  <c:v>540</c:v>
                </c:pt>
                <c:pt idx="5713">
                  <c:v>539</c:v>
                </c:pt>
                <c:pt idx="5714">
                  <c:v>540</c:v>
                </c:pt>
                <c:pt idx="5715">
                  <c:v>541</c:v>
                </c:pt>
                <c:pt idx="5716">
                  <c:v>547</c:v>
                </c:pt>
                <c:pt idx="5717">
                  <c:v>639</c:v>
                </c:pt>
                <c:pt idx="5718">
                  <c:v>692</c:v>
                </c:pt>
                <c:pt idx="5719">
                  <c:v>802</c:v>
                </c:pt>
                <c:pt idx="5720">
                  <c:v>805</c:v>
                </c:pt>
                <c:pt idx="5721">
                  <c:v>750</c:v>
                </c:pt>
                <c:pt idx="5722">
                  <c:v>685</c:v>
                </c:pt>
                <c:pt idx="5723">
                  <c:v>596</c:v>
                </c:pt>
                <c:pt idx="5724">
                  <c:v>511</c:v>
                </c:pt>
                <c:pt idx="5725">
                  <c:v>507</c:v>
                </c:pt>
                <c:pt idx="5726">
                  <c:v>506</c:v>
                </c:pt>
                <c:pt idx="5727">
                  <c:v>505</c:v>
                </c:pt>
                <c:pt idx="5728">
                  <c:v>595</c:v>
                </c:pt>
                <c:pt idx="5729">
                  <c:v>693</c:v>
                </c:pt>
                <c:pt idx="5730">
                  <c:v>755</c:v>
                </c:pt>
                <c:pt idx="5731">
                  <c:v>789</c:v>
                </c:pt>
                <c:pt idx="5732">
                  <c:v>779</c:v>
                </c:pt>
                <c:pt idx="5733">
                  <c:v>735</c:v>
                </c:pt>
                <c:pt idx="5734">
                  <c:v>665</c:v>
                </c:pt>
                <c:pt idx="5735">
                  <c:v>599</c:v>
                </c:pt>
                <c:pt idx="5736">
                  <c:v>569</c:v>
                </c:pt>
                <c:pt idx="5737">
                  <c:v>568</c:v>
                </c:pt>
                <c:pt idx="5738">
                  <c:v>569</c:v>
                </c:pt>
                <c:pt idx="5739">
                  <c:v>569</c:v>
                </c:pt>
                <c:pt idx="5740">
                  <c:v>579</c:v>
                </c:pt>
                <c:pt idx="5741">
                  <c:v>678</c:v>
                </c:pt>
                <c:pt idx="5742">
                  <c:v>804</c:v>
                </c:pt>
                <c:pt idx="5743">
                  <c:v>813</c:v>
                </c:pt>
                <c:pt idx="5744">
                  <c:v>806</c:v>
                </c:pt>
                <c:pt idx="5745">
                  <c:v>692</c:v>
                </c:pt>
                <c:pt idx="5746">
                  <c:v>610</c:v>
                </c:pt>
                <c:pt idx="5747">
                  <c:v>568</c:v>
                </c:pt>
                <c:pt idx="5748">
                  <c:v>511</c:v>
                </c:pt>
                <c:pt idx="5749">
                  <c:v>508</c:v>
                </c:pt>
                <c:pt idx="5750">
                  <c:v>532</c:v>
                </c:pt>
                <c:pt idx="5751">
                  <c:v>508</c:v>
                </c:pt>
                <c:pt idx="5752">
                  <c:v>535</c:v>
                </c:pt>
                <c:pt idx="5753">
                  <c:v>732</c:v>
                </c:pt>
                <c:pt idx="5754">
                  <c:v>793</c:v>
                </c:pt>
                <c:pt idx="5755">
                  <c:v>798</c:v>
                </c:pt>
                <c:pt idx="5756">
                  <c:v>798</c:v>
                </c:pt>
                <c:pt idx="5757">
                  <c:v>797</c:v>
                </c:pt>
                <c:pt idx="5758">
                  <c:v>664</c:v>
                </c:pt>
                <c:pt idx="5759">
                  <c:v>574</c:v>
                </c:pt>
                <c:pt idx="5760">
                  <c:v>545</c:v>
                </c:pt>
                <c:pt idx="5761">
                  <c:v>637</c:v>
                </c:pt>
                <c:pt idx="5762">
                  <c:v>640</c:v>
                </c:pt>
                <c:pt idx="5763">
                  <c:v>640</c:v>
                </c:pt>
                <c:pt idx="5764">
                  <c:v>641</c:v>
                </c:pt>
                <c:pt idx="5765">
                  <c:v>700</c:v>
                </c:pt>
                <c:pt idx="5766">
                  <c:v>809</c:v>
                </c:pt>
                <c:pt idx="5767">
                  <c:v>814</c:v>
                </c:pt>
                <c:pt idx="5768">
                  <c:v>775</c:v>
                </c:pt>
                <c:pt idx="5769">
                  <c:v>736</c:v>
                </c:pt>
                <c:pt idx="5770">
                  <c:v>582</c:v>
                </c:pt>
                <c:pt idx="5771">
                  <c:v>575</c:v>
                </c:pt>
                <c:pt idx="5772">
                  <c:v>578</c:v>
                </c:pt>
                <c:pt idx="5773">
                  <c:v>578</c:v>
                </c:pt>
                <c:pt idx="5774">
                  <c:v>544</c:v>
                </c:pt>
                <c:pt idx="5775">
                  <c:v>527</c:v>
                </c:pt>
                <c:pt idx="5776">
                  <c:v>542</c:v>
                </c:pt>
                <c:pt idx="5777">
                  <c:v>723</c:v>
                </c:pt>
                <c:pt idx="5778">
                  <c:v>808</c:v>
                </c:pt>
                <c:pt idx="5779">
                  <c:v>768</c:v>
                </c:pt>
                <c:pt idx="5780">
                  <c:v>733</c:v>
                </c:pt>
                <c:pt idx="5781">
                  <c:v>732</c:v>
                </c:pt>
                <c:pt idx="5782">
                  <c:v>754</c:v>
                </c:pt>
                <c:pt idx="5783">
                  <c:v>663</c:v>
                </c:pt>
                <c:pt idx="5784">
                  <c:v>648</c:v>
                </c:pt>
                <c:pt idx="5785">
                  <c:v>604</c:v>
                </c:pt>
                <c:pt idx="5786">
                  <c:v>602</c:v>
                </c:pt>
                <c:pt idx="5787">
                  <c:v>600</c:v>
                </c:pt>
                <c:pt idx="5788">
                  <c:v>604</c:v>
                </c:pt>
                <c:pt idx="5789">
                  <c:v>708</c:v>
                </c:pt>
                <c:pt idx="5790">
                  <c:v>725</c:v>
                </c:pt>
                <c:pt idx="5791">
                  <c:v>715</c:v>
                </c:pt>
                <c:pt idx="5792">
                  <c:v>673</c:v>
                </c:pt>
                <c:pt idx="5793">
                  <c:v>669</c:v>
                </c:pt>
                <c:pt idx="5794">
                  <c:v>620</c:v>
                </c:pt>
                <c:pt idx="5795">
                  <c:v>572</c:v>
                </c:pt>
                <c:pt idx="5796">
                  <c:v>571</c:v>
                </c:pt>
                <c:pt idx="5797">
                  <c:v>538</c:v>
                </c:pt>
                <c:pt idx="5798">
                  <c:v>506</c:v>
                </c:pt>
                <c:pt idx="5799">
                  <c:v>506</c:v>
                </c:pt>
                <c:pt idx="5800">
                  <c:v>555</c:v>
                </c:pt>
                <c:pt idx="5801">
                  <c:v>694</c:v>
                </c:pt>
                <c:pt idx="5802">
                  <c:v>730</c:v>
                </c:pt>
                <c:pt idx="5803">
                  <c:v>730</c:v>
                </c:pt>
                <c:pt idx="5804">
                  <c:v>730</c:v>
                </c:pt>
                <c:pt idx="5805">
                  <c:v>694</c:v>
                </c:pt>
                <c:pt idx="5806">
                  <c:v>626</c:v>
                </c:pt>
                <c:pt idx="5807">
                  <c:v>604</c:v>
                </c:pt>
                <c:pt idx="5808">
                  <c:v>579</c:v>
                </c:pt>
                <c:pt idx="5809">
                  <c:v>578</c:v>
                </c:pt>
                <c:pt idx="5810">
                  <c:v>579</c:v>
                </c:pt>
                <c:pt idx="5811">
                  <c:v>578</c:v>
                </c:pt>
                <c:pt idx="5812">
                  <c:v>578</c:v>
                </c:pt>
                <c:pt idx="5813">
                  <c:v>580</c:v>
                </c:pt>
                <c:pt idx="5814">
                  <c:v>635</c:v>
                </c:pt>
                <c:pt idx="5815">
                  <c:v>674</c:v>
                </c:pt>
                <c:pt idx="5816">
                  <c:v>674</c:v>
                </c:pt>
                <c:pt idx="5817">
                  <c:v>693</c:v>
                </c:pt>
                <c:pt idx="5818">
                  <c:v>680</c:v>
                </c:pt>
                <c:pt idx="5819">
                  <c:v>632</c:v>
                </c:pt>
                <c:pt idx="5820">
                  <c:v>598</c:v>
                </c:pt>
                <c:pt idx="5821">
                  <c:v>540</c:v>
                </c:pt>
                <c:pt idx="5822">
                  <c:v>512</c:v>
                </c:pt>
                <c:pt idx="5823">
                  <c:v>510</c:v>
                </c:pt>
                <c:pt idx="5824">
                  <c:v>587</c:v>
                </c:pt>
                <c:pt idx="5825">
                  <c:v>725</c:v>
                </c:pt>
                <c:pt idx="5826">
                  <c:v>810</c:v>
                </c:pt>
                <c:pt idx="5827">
                  <c:v>812</c:v>
                </c:pt>
                <c:pt idx="5828">
                  <c:v>812</c:v>
                </c:pt>
                <c:pt idx="5829">
                  <c:v>777</c:v>
                </c:pt>
                <c:pt idx="5830">
                  <c:v>688</c:v>
                </c:pt>
                <c:pt idx="5831">
                  <c:v>682</c:v>
                </c:pt>
                <c:pt idx="5832">
                  <c:v>666</c:v>
                </c:pt>
                <c:pt idx="5833">
                  <c:v>584</c:v>
                </c:pt>
                <c:pt idx="5834">
                  <c:v>583</c:v>
                </c:pt>
                <c:pt idx="5835">
                  <c:v>583</c:v>
                </c:pt>
                <c:pt idx="5836">
                  <c:v>583</c:v>
                </c:pt>
                <c:pt idx="5837">
                  <c:v>683</c:v>
                </c:pt>
                <c:pt idx="5838">
                  <c:v>711</c:v>
                </c:pt>
                <c:pt idx="5839">
                  <c:v>797</c:v>
                </c:pt>
                <c:pt idx="5840">
                  <c:v>809</c:v>
                </c:pt>
                <c:pt idx="5841">
                  <c:v>712</c:v>
                </c:pt>
                <c:pt idx="5842">
                  <c:v>530</c:v>
                </c:pt>
                <c:pt idx="5843">
                  <c:v>511</c:v>
                </c:pt>
                <c:pt idx="5844">
                  <c:v>509</c:v>
                </c:pt>
                <c:pt idx="5845">
                  <c:v>508</c:v>
                </c:pt>
                <c:pt idx="5846">
                  <c:v>508</c:v>
                </c:pt>
                <c:pt idx="5847">
                  <c:v>509</c:v>
                </c:pt>
                <c:pt idx="5848">
                  <c:v>509</c:v>
                </c:pt>
                <c:pt idx="5849">
                  <c:v>513</c:v>
                </c:pt>
                <c:pt idx="5850">
                  <c:v>601</c:v>
                </c:pt>
                <c:pt idx="5851">
                  <c:v>694</c:v>
                </c:pt>
                <c:pt idx="5852">
                  <c:v>799</c:v>
                </c:pt>
                <c:pt idx="5853">
                  <c:v>806</c:v>
                </c:pt>
                <c:pt idx="5854">
                  <c:v>726</c:v>
                </c:pt>
                <c:pt idx="5855">
                  <c:v>601</c:v>
                </c:pt>
                <c:pt idx="5856">
                  <c:v>586</c:v>
                </c:pt>
                <c:pt idx="5857">
                  <c:v>585</c:v>
                </c:pt>
                <c:pt idx="5858">
                  <c:v>586</c:v>
                </c:pt>
                <c:pt idx="5859">
                  <c:v>586</c:v>
                </c:pt>
                <c:pt idx="5860">
                  <c:v>592</c:v>
                </c:pt>
                <c:pt idx="5861">
                  <c:v>732</c:v>
                </c:pt>
                <c:pt idx="5862">
                  <c:v>790</c:v>
                </c:pt>
                <c:pt idx="5863">
                  <c:v>810</c:v>
                </c:pt>
                <c:pt idx="5864">
                  <c:v>803</c:v>
                </c:pt>
                <c:pt idx="5865">
                  <c:v>709</c:v>
                </c:pt>
                <c:pt idx="5866">
                  <c:v>705</c:v>
                </c:pt>
                <c:pt idx="5867">
                  <c:v>661</c:v>
                </c:pt>
                <c:pt idx="5868">
                  <c:v>650</c:v>
                </c:pt>
                <c:pt idx="5869">
                  <c:v>651</c:v>
                </c:pt>
                <c:pt idx="5870">
                  <c:v>650</c:v>
                </c:pt>
                <c:pt idx="5871">
                  <c:v>603</c:v>
                </c:pt>
                <c:pt idx="5872">
                  <c:v>602</c:v>
                </c:pt>
                <c:pt idx="5873">
                  <c:v>709</c:v>
                </c:pt>
                <c:pt idx="5874">
                  <c:v>802</c:v>
                </c:pt>
                <c:pt idx="5875">
                  <c:v>810</c:v>
                </c:pt>
                <c:pt idx="5876">
                  <c:v>810</c:v>
                </c:pt>
                <c:pt idx="5877">
                  <c:v>807</c:v>
                </c:pt>
                <c:pt idx="5878">
                  <c:v>723</c:v>
                </c:pt>
                <c:pt idx="5879">
                  <c:v>593</c:v>
                </c:pt>
                <c:pt idx="5880">
                  <c:v>511</c:v>
                </c:pt>
                <c:pt idx="5881">
                  <c:v>558</c:v>
                </c:pt>
                <c:pt idx="5882">
                  <c:v>516</c:v>
                </c:pt>
                <c:pt idx="5883">
                  <c:v>520</c:v>
                </c:pt>
                <c:pt idx="5884">
                  <c:v>510</c:v>
                </c:pt>
                <c:pt idx="5885">
                  <c:v>515</c:v>
                </c:pt>
                <c:pt idx="5886">
                  <c:v>648</c:v>
                </c:pt>
                <c:pt idx="5887">
                  <c:v>700</c:v>
                </c:pt>
                <c:pt idx="5888">
                  <c:v>570</c:v>
                </c:pt>
                <c:pt idx="5889">
                  <c:v>530</c:v>
                </c:pt>
                <c:pt idx="5890">
                  <c:v>530</c:v>
                </c:pt>
                <c:pt idx="5891">
                  <c:v>525</c:v>
                </c:pt>
                <c:pt idx="5892">
                  <c:v>512</c:v>
                </c:pt>
                <c:pt idx="5893">
                  <c:v>510</c:v>
                </c:pt>
                <c:pt idx="5894">
                  <c:v>511</c:v>
                </c:pt>
                <c:pt idx="5895">
                  <c:v>511</c:v>
                </c:pt>
                <c:pt idx="5896">
                  <c:v>521</c:v>
                </c:pt>
                <c:pt idx="5897">
                  <c:v>719</c:v>
                </c:pt>
                <c:pt idx="5898">
                  <c:v>807</c:v>
                </c:pt>
                <c:pt idx="5899">
                  <c:v>761</c:v>
                </c:pt>
                <c:pt idx="5900">
                  <c:v>759</c:v>
                </c:pt>
                <c:pt idx="5901">
                  <c:v>755</c:v>
                </c:pt>
                <c:pt idx="5902">
                  <c:v>676</c:v>
                </c:pt>
                <c:pt idx="5903">
                  <c:v>648</c:v>
                </c:pt>
                <c:pt idx="5904">
                  <c:v>544</c:v>
                </c:pt>
                <c:pt idx="5905">
                  <c:v>543</c:v>
                </c:pt>
                <c:pt idx="5906">
                  <c:v>512</c:v>
                </c:pt>
                <c:pt idx="5907">
                  <c:v>511</c:v>
                </c:pt>
                <c:pt idx="5908">
                  <c:v>567</c:v>
                </c:pt>
                <c:pt idx="5909">
                  <c:v>685</c:v>
                </c:pt>
                <c:pt idx="5910">
                  <c:v>695</c:v>
                </c:pt>
                <c:pt idx="5911">
                  <c:v>713</c:v>
                </c:pt>
                <c:pt idx="5912">
                  <c:v>637</c:v>
                </c:pt>
                <c:pt idx="5913">
                  <c:v>580</c:v>
                </c:pt>
                <c:pt idx="5914">
                  <c:v>549</c:v>
                </c:pt>
                <c:pt idx="5915">
                  <c:v>516</c:v>
                </c:pt>
                <c:pt idx="5916">
                  <c:v>516</c:v>
                </c:pt>
                <c:pt idx="5917">
                  <c:v>516</c:v>
                </c:pt>
                <c:pt idx="5918">
                  <c:v>515</c:v>
                </c:pt>
                <c:pt idx="5919">
                  <c:v>516</c:v>
                </c:pt>
                <c:pt idx="5920">
                  <c:v>530</c:v>
                </c:pt>
                <c:pt idx="5921">
                  <c:v>605</c:v>
                </c:pt>
                <c:pt idx="5922">
                  <c:v>749</c:v>
                </c:pt>
                <c:pt idx="5923">
                  <c:v>810</c:v>
                </c:pt>
                <c:pt idx="5924">
                  <c:v>807</c:v>
                </c:pt>
                <c:pt idx="5925">
                  <c:v>751</c:v>
                </c:pt>
                <c:pt idx="5926">
                  <c:v>634</c:v>
                </c:pt>
                <c:pt idx="5927">
                  <c:v>523</c:v>
                </c:pt>
                <c:pt idx="5928">
                  <c:v>514</c:v>
                </c:pt>
                <c:pt idx="5929">
                  <c:v>515</c:v>
                </c:pt>
                <c:pt idx="5930">
                  <c:v>515</c:v>
                </c:pt>
                <c:pt idx="5931">
                  <c:v>517</c:v>
                </c:pt>
                <c:pt idx="5932">
                  <c:v>516</c:v>
                </c:pt>
                <c:pt idx="5933">
                  <c:v>584</c:v>
                </c:pt>
                <c:pt idx="5934">
                  <c:v>656</c:v>
                </c:pt>
                <c:pt idx="5935">
                  <c:v>662</c:v>
                </c:pt>
                <c:pt idx="5936">
                  <c:v>625</c:v>
                </c:pt>
                <c:pt idx="5937">
                  <c:v>593</c:v>
                </c:pt>
                <c:pt idx="5938">
                  <c:v>512</c:v>
                </c:pt>
                <c:pt idx="5939">
                  <c:v>511</c:v>
                </c:pt>
                <c:pt idx="5940">
                  <c:v>510</c:v>
                </c:pt>
                <c:pt idx="5941">
                  <c:v>509</c:v>
                </c:pt>
                <c:pt idx="5942">
                  <c:v>510</c:v>
                </c:pt>
                <c:pt idx="5943">
                  <c:v>509</c:v>
                </c:pt>
                <c:pt idx="5944">
                  <c:v>510</c:v>
                </c:pt>
                <c:pt idx="5945">
                  <c:v>610</c:v>
                </c:pt>
                <c:pt idx="5946">
                  <c:v>766</c:v>
                </c:pt>
                <c:pt idx="5947">
                  <c:v>815</c:v>
                </c:pt>
                <c:pt idx="5948">
                  <c:v>749</c:v>
                </c:pt>
                <c:pt idx="5949">
                  <c:v>731</c:v>
                </c:pt>
                <c:pt idx="5950">
                  <c:v>602</c:v>
                </c:pt>
                <c:pt idx="5951">
                  <c:v>519</c:v>
                </c:pt>
                <c:pt idx="5952">
                  <c:v>517</c:v>
                </c:pt>
                <c:pt idx="5953">
                  <c:v>515</c:v>
                </c:pt>
                <c:pt idx="5954">
                  <c:v>515</c:v>
                </c:pt>
                <c:pt idx="5955">
                  <c:v>516</c:v>
                </c:pt>
                <c:pt idx="5956">
                  <c:v>517</c:v>
                </c:pt>
                <c:pt idx="5957">
                  <c:v>516</c:v>
                </c:pt>
                <c:pt idx="5958">
                  <c:v>526</c:v>
                </c:pt>
                <c:pt idx="5959">
                  <c:v>608</c:v>
                </c:pt>
                <c:pt idx="5960">
                  <c:v>556</c:v>
                </c:pt>
                <c:pt idx="5961">
                  <c:v>550</c:v>
                </c:pt>
                <c:pt idx="5962">
                  <c:v>514</c:v>
                </c:pt>
                <c:pt idx="5963">
                  <c:v>513</c:v>
                </c:pt>
                <c:pt idx="5964">
                  <c:v>572</c:v>
                </c:pt>
                <c:pt idx="5965">
                  <c:v>523</c:v>
                </c:pt>
                <c:pt idx="5966">
                  <c:v>519</c:v>
                </c:pt>
                <c:pt idx="5967">
                  <c:v>520</c:v>
                </c:pt>
                <c:pt idx="5968">
                  <c:v>548</c:v>
                </c:pt>
                <c:pt idx="5969">
                  <c:v>593</c:v>
                </c:pt>
                <c:pt idx="5970">
                  <c:v>670</c:v>
                </c:pt>
                <c:pt idx="5971">
                  <c:v>724</c:v>
                </c:pt>
                <c:pt idx="5972">
                  <c:v>722</c:v>
                </c:pt>
                <c:pt idx="5973">
                  <c:v>661</c:v>
                </c:pt>
                <c:pt idx="5974">
                  <c:v>612</c:v>
                </c:pt>
                <c:pt idx="5975">
                  <c:v>521</c:v>
                </c:pt>
                <c:pt idx="5976">
                  <c:v>518</c:v>
                </c:pt>
                <c:pt idx="5977">
                  <c:v>516</c:v>
                </c:pt>
                <c:pt idx="5978">
                  <c:v>517</c:v>
                </c:pt>
                <c:pt idx="5979">
                  <c:v>516</c:v>
                </c:pt>
                <c:pt idx="5980">
                  <c:v>517</c:v>
                </c:pt>
                <c:pt idx="5981">
                  <c:v>517</c:v>
                </c:pt>
                <c:pt idx="5982">
                  <c:v>536</c:v>
                </c:pt>
                <c:pt idx="5983">
                  <c:v>568</c:v>
                </c:pt>
                <c:pt idx="5984">
                  <c:v>635</c:v>
                </c:pt>
                <c:pt idx="5985">
                  <c:v>610</c:v>
                </c:pt>
                <c:pt idx="5986">
                  <c:v>519</c:v>
                </c:pt>
                <c:pt idx="5987">
                  <c:v>509</c:v>
                </c:pt>
                <c:pt idx="5988">
                  <c:v>509</c:v>
                </c:pt>
                <c:pt idx="5989">
                  <c:v>511</c:v>
                </c:pt>
                <c:pt idx="5990">
                  <c:v>509</c:v>
                </c:pt>
                <c:pt idx="5991">
                  <c:v>509</c:v>
                </c:pt>
                <c:pt idx="5992">
                  <c:v>509</c:v>
                </c:pt>
                <c:pt idx="5993">
                  <c:v>518</c:v>
                </c:pt>
                <c:pt idx="5994">
                  <c:v>706</c:v>
                </c:pt>
                <c:pt idx="5995">
                  <c:v>769</c:v>
                </c:pt>
                <c:pt idx="5996">
                  <c:v>766</c:v>
                </c:pt>
                <c:pt idx="5997">
                  <c:v>718</c:v>
                </c:pt>
                <c:pt idx="5998">
                  <c:v>608</c:v>
                </c:pt>
                <c:pt idx="5999">
                  <c:v>517</c:v>
                </c:pt>
                <c:pt idx="6000">
                  <c:v>515</c:v>
                </c:pt>
                <c:pt idx="6001">
                  <c:v>516</c:v>
                </c:pt>
                <c:pt idx="6002">
                  <c:v>516</c:v>
                </c:pt>
                <c:pt idx="6003">
                  <c:v>516</c:v>
                </c:pt>
                <c:pt idx="6004">
                  <c:v>516</c:v>
                </c:pt>
                <c:pt idx="6005">
                  <c:v>527</c:v>
                </c:pt>
                <c:pt idx="6006">
                  <c:v>563</c:v>
                </c:pt>
                <c:pt idx="6007">
                  <c:v>563</c:v>
                </c:pt>
                <c:pt idx="6008">
                  <c:v>563</c:v>
                </c:pt>
                <c:pt idx="6009">
                  <c:v>563</c:v>
                </c:pt>
                <c:pt idx="6010">
                  <c:v>562</c:v>
                </c:pt>
                <c:pt idx="6011">
                  <c:v>562</c:v>
                </c:pt>
                <c:pt idx="6012">
                  <c:v>563</c:v>
                </c:pt>
                <c:pt idx="6013">
                  <c:v>562</c:v>
                </c:pt>
                <c:pt idx="6014">
                  <c:v>555</c:v>
                </c:pt>
                <c:pt idx="6015">
                  <c:v>511</c:v>
                </c:pt>
                <c:pt idx="6016">
                  <c:v>515</c:v>
                </c:pt>
                <c:pt idx="6017">
                  <c:v>588</c:v>
                </c:pt>
                <c:pt idx="6018">
                  <c:v>666</c:v>
                </c:pt>
                <c:pt idx="6019">
                  <c:v>716</c:v>
                </c:pt>
                <c:pt idx="6020">
                  <c:v>717</c:v>
                </c:pt>
                <c:pt idx="6021">
                  <c:v>582</c:v>
                </c:pt>
                <c:pt idx="6022">
                  <c:v>509</c:v>
                </c:pt>
                <c:pt idx="6023">
                  <c:v>507</c:v>
                </c:pt>
                <c:pt idx="6024">
                  <c:v>508</c:v>
                </c:pt>
                <c:pt idx="6025">
                  <c:v>508</c:v>
                </c:pt>
                <c:pt idx="6026">
                  <c:v>509</c:v>
                </c:pt>
                <c:pt idx="6027">
                  <c:v>509</c:v>
                </c:pt>
                <c:pt idx="6028">
                  <c:v>507</c:v>
                </c:pt>
                <c:pt idx="6029">
                  <c:v>597</c:v>
                </c:pt>
                <c:pt idx="6030">
                  <c:v>663</c:v>
                </c:pt>
                <c:pt idx="6031">
                  <c:v>663</c:v>
                </c:pt>
                <c:pt idx="6032">
                  <c:v>663</c:v>
                </c:pt>
                <c:pt idx="6033">
                  <c:v>663</c:v>
                </c:pt>
                <c:pt idx="6034">
                  <c:v>602</c:v>
                </c:pt>
                <c:pt idx="6035">
                  <c:v>511</c:v>
                </c:pt>
                <c:pt idx="6036">
                  <c:v>511</c:v>
                </c:pt>
                <c:pt idx="6037">
                  <c:v>509</c:v>
                </c:pt>
                <c:pt idx="6038">
                  <c:v>510</c:v>
                </c:pt>
                <c:pt idx="6039">
                  <c:v>510</c:v>
                </c:pt>
                <c:pt idx="6040">
                  <c:v>579</c:v>
                </c:pt>
                <c:pt idx="6041">
                  <c:v>723</c:v>
                </c:pt>
                <c:pt idx="6042">
                  <c:v>806</c:v>
                </c:pt>
                <c:pt idx="6043">
                  <c:v>808</c:v>
                </c:pt>
                <c:pt idx="6044">
                  <c:v>807</c:v>
                </c:pt>
                <c:pt idx="6045">
                  <c:v>794</c:v>
                </c:pt>
                <c:pt idx="6046">
                  <c:v>665</c:v>
                </c:pt>
                <c:pt idx="6047">
                  <c:v>341</c:v>
                </c:pt>
                <c:pt idx="6048">
                  <c:v>1</c:v>
                </c:pt>
                <c:pt idx="6049">
                  <c:v>1</c:v>
                </c:pt>
                <c:pt idx="6050">
                  <c:v>1</c:v>
                </c:pt>
                <c:pt idx="6051">
                  <c:v>0</c:v>
                </c:pt>
                <c:pt idx="6152">
                  <c:v>1</c:v>
                </c:pt>
                <c:pt idx="6153">
                  <c:v>1</c:v>
                </c:pt>
                <c:pt idx="6154">
                  <c:v>1</c:v>
                </c:pt>
                <c:pt idx="6155">
                  <c:v>1</c:v>
                </c:pt>
                <c:pt idx="6156">
                  <c:v>1</c:v>
                </c:pt>
                <c:pt idx="6157">
                  <c:v>1</c:v>
                </c:pt>
                <c:pt idx="6158">
                  <c:v>1</c:v>
                </c:pt>
                <c:pt idx="6159">
                  <c:v>1</c:v>
                </c:pt>
                <c:pt idx="6160">
                  <c:v>1</c:v>
                </c:pt>
                <c:pt idx="6161">
                  <c:v>1</c:v>
                </c:pt>
                <c:pt idx="6162">
                  <c:v>1</c:v>
                </c:pt>
                <c:pt idx="6163">
                  <c:v>4</c:v>
                </c:pt>
                <c:pt idx="6164">
                  <c:v>14</c:v>
                </c:pt>
                <c:pt idx="6165">
                  <c:v>21</c:v>
                </c:pt>
                <c:pt idx="6166">
                  <c:v>28</c:v>
                </c:pt>
                <c:pt idx="6167">
                  <c:v>53</c:v>
                </c:pt>
                <c:pt idx="6168">
                  <c:v>25</c:v>
                </c:pt>
                <c:pt idx="6169">
                  <c:v>1</c:v>
                </c:pt>
                <c:pt idx="6170">
                  <c:v>1</c:v>
                </c:pt>
                <c:pt idx="6171">
                  <c:v>1</c:v>
                </c:pt>
                <c:pt idx="6172">
                  <c:v>19</c:v>
                </c:pt>
                <c:pt idx="6173">
                  <c:v>63</c:v>
                </c:pt>
                <c:pt idx="6174">
                  <c:v>171</c:v>
                </c:pt>
                <c:pt idx="6175">
                  <c:v>291</c:v>
                </c:pt>
                <c:pt idx="6176">
                  <c:v>424</c:v>
                </c:pt>
                <c:pt idx="6177">
                  <c:v>595</c:v>
                </c:pt>
                <c:pt idx="6178">
                  <c:v>755</c:v>
                </c:pt>
                <c:pt idx="6179">
                  <c:v>666</c:v>
                </c:pt>
                <c:pt idx="6180">
                  <c:v>616</c:v>
                </c:pt>
                <c:pt idx="6181">
                  <c:v>549</c:v>
                </c:pt>
                <c:pt idx="6182">
                  <c:v>528</c:v>
                </c:pt>
                <c:pt idx="6183">
                  <c:v>608</c:v>
                </c:pt>
                <c:pt idx="6184">
                  <c:v>614</c:v>
                </c:pt>
                <c:pt idx="6185">
                  <c:v>690</c:v>
                </c:pt>
                <c:pt idx="6186">
                  <c:v>708</c:v>
                </c:pt>
                <c:pt idx="6187">
                  <c:v>710</c:v>
                </c:pt>
                <c:pt idx="6188">
                  <c:v>709</c:v>
                </c:pt>
                <c:pt idx="6189">
                  <c:v>705</c:v>
                </c:pt>
                <c:pt idx="6190">
                  <c:v>639</c:v>
                </c:pt>
                <c:pt idx="6191">
                  <c:v>505</c:v>
                </c:pt>
                <c:pt idx="6192">
                  <c:v>453</c:v>
                </c:pt>
                <c:pt idx="6193">
                  <c:v>454</c:v>
                </c:pt>
                <c:pt idx="6194">
                  <c:v>389</c:v>
                </c:pt>
                <c:pt idx="6195">
                  <c:v>374</c:v>
                </c:pt>
                <c:pt idx="6196">
                  <c:v>373</c:v>
                </c:pt>
                <c:pt idx="6197">
                  <c:v>415</c:v>
                </c:pt>
                <c:pt idx="6198">
                  <c:v>552</c:v>
                </c:pt>
                <c:pt idx="6199">
                  <c:v>556</c:v>
                </c:pt>
                <c:pt idx="6200">
                  <c:v>556</c:v>
                </c:pt>
                <c:pt idx="6201">
                  <c:v>556</c:v>
                </c:pt>
                <c:pt idx="6202">
                  <c:v>556</c:v>
                </c:pt>
                <c:pt idx="6203">
                  <c:v>556</c:v>
                </c:pt>
                <c:pt idx="6204">
                  <c:v>541</c:v>
                </c:pt>
                <c:pt idx="6205">
                  <c:v>532</c:v>
                </c:pt>
                <c:pt idx="6206">
                  <c:v>524</c:v>
                </c:pt>
                <c:pt idx="6207">
                  <c:v>492</c:v>
                </c:pt>
                <c:pt idx="6208">
                  <c:v>535</c:v>
                </c:pt>
                <c:pt idx="6209">
                  <c:v>674</c:v>
                </c:pt>
                <c:pt idx="6210">
                  <c:v>766</c:v>
                </c:pt>
                <c:pt idx="6211">
                  <c:v>768</c:v>
                </c:pt>
                <c:pt idx="6212">
                  <c:v>768</c:v>
                </c:pt>
                <c:pt idx="6213">
                  <c:v>766</c:v>
                </c:pt>
                <c:pt idx="6214">
                  <c:v>650</c:v>
                </c:pt>
                <c:pt idx="6215">
                  <c:v>469</c:v>
                </c:pt>
                <c:pt idx="6216">
                  <c:v>426</c:v>
                </c:pt>
                <c:pt idx="6217">
                  <c:v>375</c:v>
                </c:pt>
                <c:pt idx="6218">
                  <c:v>374</c:v>
                </c:pt>
                <c:pt idx="6219">
                  <c:v>373</c:v>
                </c:pt>
                <c:pt idx="6220">
                  <c:v>384</c:v>
                </c:pt>
                <c:pt idx="6221">
                  <c:v>548</c:v>
                </c:pt>
                <c:pt idx="6222">
                  <c:v>577</c:v>
                </c:pt>
                <c:pt idx="6223">
                  <c:v>633</c:v>
                </c:pt>
                <c:pt idx="6224">
                  <c:v>628</c:v>
                </c:pt>
                <c:pt idx="6225">
                  <c:v>538</c:v>
                </c:pt>
                <c:pt idx="6226">
                  <c:v>528</c:v>
                </c:pt>
                <c:pt idx="6227">
                  <c:v>521</c:v>
                </c:pt>
                <c:pt idx="6228">
                  <c:v>606</c:v>
                </c:pt>
                <c:pt idx="6229">
                  <c:v>628</c:v>
                </c:pt>
                <c:pt idx="6230">
                  <c:v>524</c:v>
                </c:pt>
                <c:pt idx="6231">
                  <c:v>480</c:v>
                </c:pt>
                <c:pt idx="6232">
                  <c:v>359</c:v>
                </c:pt>
                <c:pt idx="6233">
                  <c:v>137</c:v>
                </c:pt>
                <c:pt idx="6234">
                  <c:v>1</c:v>
                </c:pt>
                <c:pt idx="6235">
                  <c:v>1</c:v>
                </c:pt>
                <c:pt idx="6236">
                  <c:v>1</c:v>
                </c:pt>
                <c:pt idx="6237">
                  <c:v>1</c:v>
                </c:pt>
                <c:pt idx="6279">
                  <c:v>1</c:v>
                </c:pt>
                <c:pt idx="6280">
                  <c:v>1</c:v>
                </c:pt>
                <c:pt idx="6281">
                  <c:v>1</c:v>
                </c:pt>
                <c:pt idx="6282">
                  <c:v>1</c:v>
                </c:pt>
                <c:pt idx="6283">
                  <c:v>1</c:v>
                </c:pt>
                <c:pt idx="6284">
                  <c:v>1</c:v>
                </c:pt>
                <c:pt idx="6285">
                  <c:v>17</c:v>
                </c:pt>
                <c:pt idx="6286">
                  <c:v>29</c:v>
                </c:pt>
                <c:pt idx="6287">
                  <c:v>117</c:v>
                </c:pt>
                <c:pt idx="6288">
                  <c:v>262</c:v>
                </c:pt>
                <c:pt idx="6289">
                  <c:v>409</c:v>
                </c:pt>
                <c:pt idx="6290">
                  <c:v>518</c:v>
                </c:pt>
                <c:pt idx="6291">
                  <c:v>455</c:v>
                </c:pt>
                <c:pt idx="6292">
                  <c:v>415</c:v>
                </c:pt>
                <c:pt idx="6293">
                  <c:v>378</c:v>
                </c:pt>
                <c:pt idx="6294">
                  <c:v>376</c:v>
                </c:pt>
                <c:pt idx="6295">
                  <c:v>427</c:v>
                </c:pt>
                <c:pt idx="6296">
                  <c:v>533</c:v>
                </c:pt>
                <c:pt idx="6297">
                  <c:v>674</c:v>
                </c:pt>
                <c:pt idx="6298">
                  <c:v>679</c:v>
                </c:pt>
                <c:pt idx="6299">
                  <c:v>679</c:v>
                </c:pt>
                <c:pt idx="6300">
                  <c:v>679</c:v>
                </c:pt>
                <c:pt idx="6301">
                  <c:v>600</c:v>
                </c:pt>
                <c:pt idx="6302">
                  <c:v>579</c:v>
                </c:pt>
                <c:pt idx="6303">
                  <c:v>578</c:v>
                </c:pt>
                <c:pt idx="6304">
                  <c:v>582</c:v>
                </c:pt>
                <c:pt idx="6305">
                  <c:v>711</c:v>
                </c:pt>
                <c:pt idx="6306">
                  <c:v>762</c:v>
                </c:pt>
                <c:pt idx="6307">
                  <c:v>802</c:v>
                </c:pt>
                <c:pt idx="6308">
                  <c:v>798</c:v>
                </c:pt>
                <c:pt idx="6309">
                  <c:v>729</c:v>
                </c:pt>
                <c:pt idx="6310">
                  <c:v>728</c:v>
                </c:pt>
                <c:pt idx="6311">
                  <c:v>583</c:v>
                </c:pt>
                <c:pt idx="6312">
                  <c:v>546</c:v>
                </c:pt>
                <c:pt idx="6313">
                  <c:v>465</c:v>
                </c:pt>
                <c:pt idx="6314">
                  <c:v>410</c:v>
                </c:pt>
                <c:pt idx="6315">
                  <c:v>399</c:v>
                </c:pt>
                <c:pt idx="6316">
                  <c:v>402</c:v>
                </c:pt>
                <c:pt idx="6317">
                  <c:v>474</c:v>
                </c:pt>
                <c:pt idx="6318">
                  <c:v>498</c:v>
                </c:pt>
                <c:pt idx="6319">
                  <c:v>499</c:v>
                </c:pt>
                <c:pt idx="6320">
                  <c:v>503</c:v>
                </c:pt>
                <c:pt idx="6321">
                  <c:v>585</c:v>
                </c:pt>
                <c:pt idx="6322">
                  <c:v>547</c:v>
                </c:pt>
                <c:pt idx="6323">
                  <c:v>495</c:v>
                </c:pt>
                <c:pt idx="6324">
                  <c:v>493</c:v>
                </c:pt>
                <c:pt idx="6325">
                  <c:v>465</c:v>
                </c:pt>
                <c:pt idx="6326">
                  <c:v>466</c:v>
                </c:pt>
                <c:pt idx="6327">
                  <c:v>470</c:v>
                </c:pt>
                <c:pt idx="6328">
                  <c:v>521</c:v>
                </c:pt>
                <c:pt idx="6329">
                  <c:v>620</c:v>
                </c:pt>
                <c:pt idx="6330">
                  <c:v>749</c:v>
                </c:pt>
                <c:pt idx="6331">
                  <c:v>757</c:v>
                </c:pt>
                <c:pt idx="6332">
                  <c:v>681</c:v>
                </c:pt>
                <c:pt idx="6333">
                  <c:v>523</c:v>
                </c:pt>
                <c:pt idx="6334">
                  <c:v>496</c:v>
                </c:pt>
                <c:pt idx="6335">
                  <c:v>490</c:v>
                </c:pt>
                <c:pt idx="6336">
                  <c:v>450</c:v>
                </c:pt>
                <c:pt idx="6337">
                  <c:v>450</c:v>
                </c:pt>
                <c:pt idx="6338">
                  <c:v>450</c:v>
                </c:pt>
                <c:pt idx="6339">
                  <c:v>450</c:v>
                </c:pt>
                <c:pt idx="6340">
                  <c:v>482</c:v>
                </c:pt>
                <c:pt idx="6341">
                  <c:v>557</c:v>
                </c:pt>
                <c:pt idx="6342">
                  <c:v>653</c:v>
                </c:pt>
                <c:pt idx="6343">
                  <c:v>728</c:v>
                </c:pt>
                <c:pt idx="6344">
                  <c:v>659</c:v>
                </c:pt>
                <c:pt idx="6345">
                  <c:v>598</c:v>
                </c:pt>
                <c:pt idx="6346">
                  <c:v>549</c:v>
                </c:pt>
                <c:pt idx="6347">
                  <c:v>528</c:v>
                </c:pt>
                <c:pt idx="6348">
                  <c:v>509</c:v>
                </c:pt>
                <c:pt idx="6349">
                  <c:v>487</c:v>
                </c:pt>
                <c:pt idx="6350">
                  <c:v>476</c:v>
                </c:pt>
                <c:pt idx="6351">
                  <c:v>476</c:v>
                </c:pt>
                <c:pt idx="6352">
                  <c:v>483</c:v>
                </c:pt>
                <c:pt idx="6353">
                  <c:v>547</c:v>
                </c:pt>
                <c:pt idx="6354">
                  <c:v>684</c:v>
                </c:pt>
                <c:pt idx="6355">
                  <c:v>763</c:v>
                </c:pt>
                <c:pt idx="6356">
                  <c:v>763</c:v>
                </c:pt>
                <c:pt idx="6357">
                  <c:v>722</c:v>
                </c:pt>
                <c:pt idx="6358">
                  <c:v>649</c:v>
                </c:pt>
                <c:pt idx="6359">
                  <c:v>526</c:v>
                </c:pt>
                <c:pt idx="6360">
                  <c:v>485</c:v>
                </c:pt>
                <c:pt idx="6361">
                  <c:v>461</c:v>
                </c:pt>
                <c:pt idx="6362">
                  <c:v>450</c:v>
                </c:pt>
                <c:pt idx="6363">
                  <c:v>450</c:v>
                </c:pt>
                <c:pt idx="6364">
                  <c:v>471</c:v>
                </c:pt>
                <c:pt idx="6365">
                  <c:v>572</c:v>
                </c:pt>
                <c:pt idx="6366">
                  <c:v>680</c:v>
                </c:pt>
                <c:pt idx="6367">
                  <c:v>722</c:v>
                </c:pt>
                <c:pt idx="6368">
                  <c:v>721</c:v>
                </c:pt>
                <c:pt idx="6369">
                  <c:v>649</c:v>
                </c:pt>
                <c:pt idx="6370">
                  <c:v>536</c:v>
                </c:pt>
                <c:pt idx="6371">
                  <c:v>416</c:v>
                </c:pt>
                <c:pt idx="6372">
                  <c:v>390</c:v>
                </c:pt>
                <c:pt idx="6373">
                  <c:v>401</c:v>
                </c:pt>
                <c:pt idx="6374">
                  <c:v>440</c:v>
                </c:pt>
                <c:pt idx="6375">
                  <c:v>439</c:v>
                </c:pt>
                <c:pt idx="6376">
                  <c:v>452</c:v>
                </c:pt>
                <c:pt idx="6377">
                  <c:v>586</c:v>
                </c:pt>
                <c:pt idx="6378">
                  <c:v>753</c:v>
                </c:pt>
                <c:pt idx="6379">
                  <c:v>798</c:v>
                </c:pt>
                <c:pt idx="6380">
                  <c:v>799</c:v>
                </c:pt>
                <c:pt idx="6381">
                  <c:v>742</c:v>
                </c:pt>
                <c:pt idx="6382">
                  <c:v>695</c:v>
                </c:pt>
                <c:pt idx="6383">
                  <c:v>610</c:v>
                </c:pt>
                <c:pt idx="6384">
                  <c:v>464</c:v>
                </c:pt>
                <c:pt idx="6385">
                  <c:v>450</c:v>
                </c:pt>
                <c:pt idx="6386">
                  <c:v>419</c:v>
                </c:pt>
                <c:pt idx="6387">
                  <c:v>420</c:v>
                </c:pt>
                <c:pt idx="6388">
                  <c:v>420</c:v>
                </c:pt>
                <c:pt idx="6389">
                  <c:v>445</c:v>
                </c:pt>
                <c:pt idx="6390">
                  <c:v>586</c:v>
                </c:pt>
                <c:pt idx="6391">
                  <c:v>612</c:v>
                </c:pt>
                <c:pt idx="6392">
                  <c:v>609</c:v>
                </c:pt>
                <c:pt idx="6393">
                  <c:v>476</c:v>
                </c:pt>
                <c:pt idx="6394">
                  <c:v>437</c:v>
                </c:pt>
                <c:pt idx="6395">
                  <c:v>404</c:v>
                </c:pt>
                <c:pt idx="6396">
                  <c:v>372</c:v>
                </c:pt>
                <c:pt idx="6397">
                  <c:v>372</c:v>
                </c:pt>
                <c:pt idx="6398">
                  <c:v>385</c:v>
                </c:pt>
                <c:pt idx="6399">
                  <c:v>404</c:v>
                </c:pt>
                <c:pt idx="6400">
                  <c:v>509</c:v>
                </c:pt>
                <c:pt idx="6401">
                  <c:v>617</c:v>
                </c:pt>
                <c:pt idx="6402">
                  <c:v>785</c:v>
                </c:pt>
                <c:pt idx="6403">
                  <c:v>790</c:v>
                </c:pt>
                <c:pt idx="6404">
                  <c:v>789</c:v>
                </c:pt>
                <c:pt idx="6405">
                  <c:v>735</c:v>
                </c:pt>
                <c:pt idx="6406">
                  <c:v>645</c:v>
                </c:pt>
                <c:pt idx="6407">
                  <c:v>491</c:v>
                </c:pt>
                <c:pt idx="6408">
                  <c:v>448</c:v>
                </c:pt>
                <c:pt idx="6409">
                  <c:v>385</c:v>
                </c:pt>
                <c:pt idx="6410">
                  <c:v>375</c:v>
                </c:pt>
                <c:pt idx="6411">
                  <c:v>376</c:v>
                </c:pt>
                <c:pt idx="6412">
                  <c:v>377</c:v>
                </c:pt>
                <c:pt idx="6413">
                  <c:v>448</c:v>
                </c:pt>
                <c:pt idx="6414">
                  <c:v>699</c:v>
                </c:pt>
                <c:pt idx="6415">
                  <c:v>813</c:v>
                </c:pt>
                <c:pt idx="6416">
                  <c:v>806</c:v>
                </c:pt>
                <c:pt idx="6417">
                  <c:v>587</c:v>
                </c:pt>
                <c:pt idx="6418">
                  <c:v>377</c:v>
                </c:pt>
                <c:pt idx="6419">
                  <c:v>376</c:v>
                </c:pt>
                <c:pt idx="6420">
                  <c:v>380</c:v>
                </c:pt>
                <c:pt idx="6421">
                  <c:v>375</c:v>
                </c:pt>
                <c:pt idx="6422">
                  <c:v>372</c:v>
                </c:pt>
                <c:pt idx="6423">
                  <c:v>372</c:v>
                </c:pt>
                <c:pt idx="6424">
                  <c:v>384</c:v>
                </c:pt>
                <c:pt idx="6425">
                  <c:v>485</c:v>
                </c:pt>
                <c:pt idx="6426">
                  <c:v>748</c:v>
                </c:pt>
                <c:pt idx="6427">
                  <c:v>813</c:v>
                </c:pt>
                <c:pt idx="6428">
                  <c:v>806</c:v>
                </c:pt>
                <c:pt idx="6429">
                  <c:v>749</c:v>
                </c:pt>
                <c:pt idx="6430">
                  <c:v>721</c:v>
                </c:pt>
                <c:pt idx="6431">
                  <c:v>666</c:v>
                </c:pt>
                <c:pt idx="6432">
                  <c:v>666</c:v>
                </c:pt>
                <c:pt idx="6433">
                  <c:v>624</c:v>
                </c:pt>
                <c:pt idx="6434">
                  <c:v>614</c:v>
                </c:pt>
                <c:pt idx="6435">
                  <c:v>613</c:v>
                </c:pt>
                <c:pt idx="6436">
                  <c:v>651</c:v>
                </c:pt>
                <c:pt idx="6437">
                  <c:v>655</c:v>
                </c:pt>
                <c:pt idx="6438">
                  <c:v>709</c:v>
                </c:pt>
                <c:pt idx="6439">
                  <c:v>752</c:v>
                </c:pt>
                <c:pt idx="6440">
                  <c:v>745</c:v>
                </c:pt>
                <c:pt idx="6441">
                  <c:v>623</c:v>
                </c:pt>
                <c:pt idx="6442">
                  <c:v>545</c:v>
                </c:pt>
                <c:pt idx="6443">
                  <c:v>497</c:v>
                </c:pt>
                <c:pt idx="6444">
                  <c:v>482</c:v>
                </c:pt>
                <c:pt idx="6445">
                  <c:v>445</c:v>
                </c:pt>
                <c:pt idx="6446">
                  <c:v>410</c:v>
                </c:pt>
                <c:pt idx="6447">
                  <c:v>368</c:v>
                </c:pt>
                <c:pt idx="6448">
                  <c:v>368</c:v>
                </c:pt>
                <c:pt idx="6449">
                  <c:v>448</c:v>
                </c:pt>
                <c:pt idx="6450">
                  <c:v>671</c:v>
                </c:pt>
                <c:pt idx="6451">
                  <c:v>798</c:v>
                </c:pt>
                <c:pt idx="6452">
                  <c:v>795</c:v>
                </c:pt>
                <c:pt idx="6453">
                  <c:v>746</c:v>
                </c:pt>
                <c:pt idx="6454">
                  <c:v>690</c:v>
                </c:pt>
                <c:pt idx="6455">
                  <c:v>572</c:v>
                </c:pt>
                <c:pt idx="6456">
                  <c:v>514</c:v>
                </c:pt>
                <c:pt idx="6457">
                  <c:v>464</c:v>
                </c:pt>
                <c:pt idx="6458">
                  <c:v>527</c:v>
                </c:pt>
                <c:pt idx="6459">
                  <c:v>553</c:v>
                </c:pt>
                <c:pt idx="6460">
                  <c:v>577</c:v>
                </c:pt>
                <c:pt idx="6461">
                  <c:v>627</c:v>
                </c:pt>
                <c:pt idx="6462">
                  <c:v>626</c:v>
                </c:pt>
                <c:pt idx="6463">
                  <c:v>626</c:v>
                </c:pt>
                <c:pt idx="6464">
                  <c:v>598</c:v>
                </c:pt>
                <c:pt idx="6465">
                  <c:v>458</c:v>
                </c:pt>
                <c:pt idx="6466">
                  <c:v>456</c:v>
                </c:pt>
                <c:pt idx="6467">
                  <c:v>457</c:v>
                </c:pt>
                <c:pt idx="6468">
                  <c:v>456</c:v>
                </c:pt>
                <c:pt idx="6469">
                  <c:v>449</c:v>
                </c:pt>
                <c:pt idx="6470">
                  <c:v>436</c:v>
                </c:pt>
                <c:pt idx="6471">
                  <c:v>445</c:v>
                </c:pt>
                <c:pt idx="6472">
                  <c:v>486</c:v>
                </c:pt>
                <c:pt idx="6473">
                  <c:v>561</c:v>
                </c:pt>
                <c:pt idx="6474">
                  <c:v>672</c:v>
                </c:pt>
                <c:pt idx="6475">
                  <c:v>760</c:v>
                </c:pt>
                <c:pt idx="6476">
                  <c:v>760</c:v>
                </c:pt>
                <c:pt idx="6477">
                  <c:v>711</c:v>
                </c:pt>
                <c:pt idx="6478">
                  <c:v>706</c:v>
                </c:pt>
                <c:pt idx="6479">
                  <c:v>569</c:v>
                </c:pt>
                <c:pt idx="6480">
                  <c:v>489</c:v>
                </c:pt>
                <c:pt idx="6481">
                  <c:v>454</c:v>
                </c:pt>
                <c:pt idx="6482">
                  <c:v>385</c:v>
                </c:pt>
                <c:pt idx="6483">
                  <c:v>369</c:v>
                </c:pt>
                <c:pt idx="6484">
                  <c:v>369</c:v>
                </c:pt>
                <c:pt idx="6485">
                  <c:v>368</c:v>
                </c:pt>
                <c:pt idx="6486">
                  <c:v>449</c:v>
                </c:pt>
                <c:pt idx="6487">
                  <c:v>542</c:v>
                </c:pt>
                <c:pt idx="6488">
                  <c:v>551</c:v>
                </c:pt>
                <c:pt idx="6489">
                  <c:v>608</c:v>
                </c:pt>
                <c:pt idx="6490">
                  <c:v>600</c:v>
                </c:pt>
                <c:pt idx="6491">
                  <c:v>494</c:v>
                </c:pt>
                <c:pt idx="6492">
                  <c:v>458</c:v>
                </c:pt>
                <c:pt idx="6493">
                  <c:v>381</c:v>
                </c:pt>
                <c:pt idx="6494">
                  <c:v>369</c:v>
                </c:pt>
                <c:pt idx="6495">
                  <c:v>370</c:v>
                </c:pt>
                <c:pt idx="6496">
                  <c:v>370</c:v>
                </c:pt>
                <c:pt idx="6497">
                  <c:v>426</c:v>
                </c:pt>
                <c:pt idx="6498">
                  <c:v>599</c:v>
                </c:pt>
                <c:pt idx="6499">
                  <c:v>756</c:v>
                </c:pt>
                <c:pt idx="6500">
                  <c:v>761</c:v>
                </c:pt>
                <c:pt idx="6501">
                  <c:v>740</c:v>
                </c:pt>
                <c:pt idx="6502">
                  <c:v>596</c:v>
                </c:pt>
                <c:pt idx="6503">
                  <c:v>527</c:v>
                </c:pt>
                <c:pt idx="6504">
                  <c:v>487</c:v>
                </c:pt>
                <c:pt idx="6505">
                  <c:v>427</c:v>
                </c:pt>
                <c:pt idx="6506">
                  <c:v>390</c:v>
                </c:pt>
                <c:pt idx="6507">
                  <c:v>391</c:v>
                </c:pt>
                <c:pt idx="6508">
                  <c:v>420</c:v>
                </c:pt>
                <c:pt idx="6509">
                  <c:v>557</c:v>
                </c:pt>
                <c:pt idx="6510">
                  <c:v>598</c:v>
                </c:pt>
                <c:pt idx="6511">
                  <c:v>687</c:v>
                </c:pt>
                <c:pt idx="6512">
                  <c:v>693</c:v>
                </c:pt>
                <c:pt idx="6513">
                  <c:v>625</c:v>
                </c:pt>
                <c:pt idx="6514">
                  <c:v>586</c:v>
                </c:pt>
                <c:pt idx="6515">
                  <c:v>548</c:v>
                </c:pt>
                <c:pt idx="6516">
                  <c:v>548</c:v>
                </c:pt>
                <c:pt idx="6517">
                  <c:v>512</c:v>
                </c:pt>
                <c:pt idx="6518">
                  <c:v>521</c:v>
                </c:pt>
                <c:pt idx="6519">
                  <c:v>561</c:v>
                </c:pt>
                <c:pt idx="6520">
                  <c:v>622</c:v>
                </c:pt>
                <c:pt idx="6521">
                  <c:v>722</c:v>
                </c:pt>
                <c:pt idx="6522">
                  <c:v>805</c:v>
                </c:pt>
                <c:pt idx="6523">
                  <c:v>807</c:v>
                </c:pt>
                <c:pt idx="6524">
                  <c:v>807</c:v>
                </c:pt>
                <c:pt idx="6525">
                  <c:v>807</c:v>
                </c:pt>
                <c:pt idx="6526">
                  <c:v>806</c:v>
                </c:pt>
                <c:pt idx="6527">
                  <c:v>722</c:v>
                </c:pt>
                <c:pt idx="6528">
                  <c:v>657</c:v>
                </c:pt>
                <c:pt idx="6529">
                  <c:v>520</c:v>
                </c:pt>
                <c:pt idx="6530">
                  <c:v>468</c:v>
                </c:pt>
                <c:pt idx="6531">
                  <c:v>467</c:v>
                </c:pt>
                <c:pt idx="6532">
                  <c:v>485</c:v>
                </c:pt>
                <c:pt idx="6533">
                  <c:v>539</c:v>
                </c:pt>
                <c:pt idx="6534">
                  <c:v>687</c:v>
                </c:pt>
                <c:pt idx="6535">
                  <c:v>733</c:v>
                </c:pt>
                <c:pt idx="6536">
                  <c:v>651</c:v>
                </c:pt>
                <c:pt idx="6537">
                  <c:v>600</c:v>
                </c:pt>
                <c:pt idx="6538">
                  <c:v>582</c:v>
                </c:pt>
                <c:pt idx="6539">
                  <c:v>581</c:v>
                </c:pt>
                <c:pt idx="6540">
                  <c:v>549</c:v>
                </c:pt>
                <c:pt idx="6541">
                  <c:v>560</c:v>
                </c:pt>
                <c:pt idx="6542">
                  <c:v>502</c:v>
                </c:pt>
                <c:pt idx="6543">
                  <c:v>457</c:v>
                </c:pt>
                <c:pt idx="6544">
                  <c:v>474</c:v>
                </c:pt>
                <c:pt idx="6545">
                  <c:v>489</c:v>
                </c:pt>
                <c:pt idx="6546">
                  <c:v>629</c:v>
                </c:pt>
                <c:pt idx="6547">
                  <c:v>786</c:v>
                </c:pt>
                <c:pt idx="6548">
                  <c:v>729</c:v>
                </c:pt>
                <c:pt idx="6549">
                  <c:v>703</c:v>
                </c:pt>
                <c:pt idx="6550">
                  <c:v>615</c:v>
                </c:pt>
                <c:pt idx="6551">
                  <c:v>552</c:v>
                </c:pt>
                <c:pt idx="6552">
                  <c:v>509</c:v>
                </c:pt>
                <c:pt idx="6553">
                  <c:v>375</c:v>
                </c:pt>
                <c:pt idx="6554">
                  <c:v>370</c:v>
                </c:pt>
                <c:pt idx="6555">
                  <c:v>371</c:v>
                </c:pt>
                <c:pt idx="6556">
                  <c:v>392</c:v>
                </c:pt>
                <c:pt idx="6557">
                  <c:v>531</c:v>
                </c:pt>
                <c:pt idx="6558">
                  <c:v>709</c:v>
                </c:pt>
                <c:pt idx="6559">
                  <c:v>767</c:v>
                </c:pt>
                <c:pt idx="6560">
                  <c:v>691</c:v>
                </c:pt>
                <c:pt idx="6561">
                  <c:v>508</c:v>
                </c:pt>
                <c:pt idx="6562">
                  <c:v>389</c:v>
                </c:pt>
                <c:pt idx="6563">
                  <c:v>383</c:v>
                </c:pt>
                <c:pt idx="6564">
                  <c:v>382</c:v>
                </c:pt>
                <c:pt idx="6565">
                  <c:v>382</c:v>
                </c:pt>
                <c:pt idx="6566">
                  <c:v>382</c:v>
                </c:pt>
                <c:pt idx="6567">
                  <c:v>382</c:v>
                </c:pt>
                <c:pt idx="6568">
                  <c:v>387</c:v>
                </c:pt>
                <c:pt idx="6569">
                  <c:v>552</c:v>
                </c:pt>
                <c:pt idx="6570">
                  <c:v>719</c:v>
                </c:pt>
                <c:pt idx="6571">
                  <c:v>805</c:v>
                </c:pt>
                <c:pt idx="6572">
                  <c:v>812</c:v>
                </c:pt>
                <c:pt idx="6573">
                  <c:v>811</c:v>
                </c:pt>
                <c:pt idx="6574">
                  <c:v>698</c:v>
                </c:pt>
                <c:pt idx="6575">
                  <c:v>487</c:v>
                </c:pt>
                <c:pt idx="6576">
                  <c:v>375</c:v>
                </c:pt>
                <c:pt idx="6577">
                  <c:v>373</c:v>
                </c:pt>
                <c:pt idx="6578">
                  <c:v>373</c:v>
                </c:pt>
                <c:pt idx="6579">
                  <c:v>437</c:v>
                </c:pt>
                <c:pt idx="6580">
                  <c:v>473</c:v>
                </c:pt>
                <c:pt idx="6581">
                  <c:v>546</c:v>
                </c:pt>
                <c:pt idx="6582">
                  <c:v>687</c:v>
                </c:pt>
                <c:pt idx="6583">
                  <c:v>770</c:v>
                </c:pt>
                <c:pt idx="6584">
                  <c:v>686</c:v>
                </c:pt>
                <c:pt idx="6585">
                  <c:v>499</c:v>
                </c:pt>
                <c:pt idx="6586">
                  <c:v>377</c:v>
                </c:pt>
                <c:pt idx="6587">
                  <c:v>377</c:v>
                </c:pt>
                <c:pt idx="6588">
                  <c:v>378</c:v>
                </c:pt>
                <c:pt idx="6589">
                  <c:v>376</c:v>
                </c:pt>
                <c:pt idx="6590">
                  <c:v>377</c:v>
                </c:pt>
                <c:pt idx="6591">
                  <c:v>377</c:v>
                </c:pt>
                <c:pt idx="6592">
                  <c:v>382</c:v>
                </c:pt>
                <c:pt idx="6593">
                  <c:v>503</c:v>
                </c:pt>
                <c:pt idx="6594">
                  <c:v>700</c:v>
                </c:pt>
                <c:pt idx="6595">
                  <c:v>769</c:v>
                </c:pt>
                <c:pt idx="6596">
                  <c:v>801</c:v>
                </c:pt>
                <c:pt idx="6597">
                  <c:v>800</c:v>
                </c:pt>
                <c:pt idx="6598">
                  <c:v>685</c:v>
                </c:pt>
                <c:pt idx="6599">
                  <c:v>427</c:v>
                </c:pt>
                <c:pt idx="6600">
                  <c:v>370</c:v>
                </c:pt>
                <c:pt idx="6601">
                  <c:v>372</c:v>
                </c:pt>
                <c:pt idx="6602">
                  <c:v>373</c:v>
                </c:pt>
                <c:pt idx="6603">
                  <c:v>373</c:v>
                </c:pt>
                <c:pt idx="6604">
                  <c:v>422</c:v>
                </c:pt>
                <c:pt idx="6605">
                  <c:v>440</c:v>
                </c:pt>
                <c:pt idx="6606">
                  <c:v>629</c:v>
                </c:pt>
                <c:pt idx="6607">
                  <c:v>713</c:v>
                </c:pt>
                <c:pt idx="6608">
                  <c:v>700</c:v>
                </c:pt>
                <c:pt idx="6609">
                  <c:v>614</c:v>
                </c:pt>
                <c:pt idx="6610">
                  <c:v>608</c:v>
                </c:pt>
                <c:pt idx="6611">
                  <c:v>562</c:v>
                </c:pt>
                <c:pt idx="6612">
                  <c:v>524</c:v>
                </c:pt>
                <c:pt idx="6613">
                  <c:v>507</c:v>
                </c:pt>
                <c:pt idx="6614">
                  <c:v>500</c:v>
                </c:pt>
                <c:pt idx="6615">
                  <c:v>496</c:v>
                </c:pt>
                <c:pt idx="6616">
                  <c:v>526</c:v>
                </c:pt>
                <c:pt idx="6617">
                  <c:v>612</c:v>
                </c:pt>
                <c:pt idx="6618">
                  <c:v>696</c:v>
                </c:pt>
                <c:pt idx="6619">
                  <c:v>737</c:v>
                </c:pt>
                <c:pt idx="6620">
                  <c:v>787</c:v>
                </c:pt>
                <c:pt idx="6621">
                  <c:v>764</c:v>
                </c:pt>
                <c:pt idx="6622">
                  <c:v>777</c:v>
                </c:pt>
                <c:pt idx="6623">
                  <c:v>623</c:v>
                </c:pt>
                <c:pt idx="6624">
                  <c:v>562</c:v>
                </c:pt>
                <c:pt idx="6625">
                  <c:v>555</c:v>
                </c:pt>
                <c:pt idx="6626">
                  <c:v>521</c:v>
                </c:pt>
                <c:pt idx="6627">
                  <c:v>518</c:v>
                </c:pt>
                <c:pt idx="6628">
                  <c:v>519</c:v>
                </c:pt>
                <c:pt idx="6629">
                  <c:v>559</c:v>
                </c:pt>
                <c:pt idx="6630">
                  <c:v>686</c:v>
                </c:pt>
                <c:pt idx="6631">
                  <c:v>746</c:v>
                </c:pt>
                <c:pt idx="6632">
                  <c:v>672</c:v>
                </c:pt>
                <c:pt idx="6633">
                  <c:v>664</c:v>
                </c:pt>
                <c:pt idx="6634">
                  <c:v>609</c:v>
                </c:pt>
                <c:pt idx="6635">
                  <c:v>597</c:v>
                </c:pt>
                <c:pt idx="6636">
                  <c:v>596</c:v>
                </c:pt>
                <c:pt idx="6637">
                  <c:v>585</c:v>
                </c:pt>
                <c:pt idx="6638">
                  <c:v>520</c:v>
                </c:pt>
                <c:pt idx="6639">
                  <c:v>454</c:v>
                </c:pt>
                <c:pt idx="6640">
                  <c:v>513</c:v>
                </c:pt>
                <c:pt idx="6641">
                  <c:v>657</c:v>
                </c:pt>
                <c:pt idx="6642">
                  <c:v>726</c:v>
                </c:pt>
                <c:pt idx="6643">
                  <c:v>732</c:v>
                </c:pt>
                <c:pt idx="6644">
                  <c:v>808</c:v>
                </c:pt>
                <c:pt idx="6645">
                  <c:v>810</c:v>
                </c:pt>
                <c:pt idx="6646">
                  <c:v>758</c:v>
                </c:pt>
                <c:pt idx="6647">
                  <c:v>650</c:v>
                </c:pt>
                <c:pt idx="6648">
                  <c:v>561</c:v>
                </c:pt>
                <c:pt idx="6649">
                  <c:v>479</c:v>
                </c:pt>
                <c:pt idx="6650">
                  <c:v>436</c:v>
                </c:pt>
                <c:pt idx="6651">
                  <c:v>435</c:v>
                </c:pt>
                <c:pt idx="6652">
                  <c:v>436</c:v>
                </c:pt>
                <c:pt idx="6653">
                  <c:v>456</c:v>
                </c:pt>
                <c:pt idx="6654">
                  <c:v>556</c:v>
                </c:pt>
                <c:pt idx="6655">
                  <c:v>541</c:v>
                </c:pt>
                <c:pt idx="6656">
                  <c:v>494</c:v>
                </c:pt>
                <c:pt idx="6657">
                  <c:v>622</c:v>
                </c:pt>
                <c:pt idx="6658">
                  <c:v>502</c:v>
                </c:pt>
                <c:pt idx="6659">
                  <c:v>479</c:v>
                </c:pt>
                <c:pt idx="6660">
                  <c:v>500</c:v>
                </c:pt>
                <c:pt idx="6661">
                  <c:v>467</c:v>
                </c:pt>
                <c:pt idx="6662">
                  <c:v>408</c:v>
                </c:pt>
                <c:pt idx="6663">
                  <c:v>408</c:v>
                </c:pt>
                <c:pt idx="6664">
                  <c:v>414</c:v>
                </c:pt>
                <c:pt idx="6665">
                  <c:v>631</c:v>
                </c:pt>
                <c:pt idx="6666">
                  <c:v>749</c:v>
                </c:pt>
                <c:pt idx="6667">
                  <c:v>808</c:v>
                </c:pt>
                <c:pt idx="6668">
                  <c:v>809</c:v>
                </c:pt>
                <c:pt idx="6669">
                  <c:v>809</c:v>
                </c:pt>
                <c:pt idx="6670">
                  <c:v>809</c:v>
                </c:pt>
                <c:pt idx="6671">
                  <c:v>781</c:v>
                </c:pt>
                <c:pt idx="6672">
                  <c:v>564</c:v>
                </c:pt>
                <c:pt idx="6673">
                  <c:v>421</c:v>
                </c:pt>
                <c:pt idx="6674">
                  <c:v>377</c:v>
                </c:pt>
                <c:pt idx="6675">
                  <c:v>374</c:v>
                </c:pt>
                <c:pt idx="6676">
                  <c:v>373</c:v>
                </c:pt>
                <c:pt idx="6677">
                  <c:v>523</c:v>
                </c:pt>
                <c:pt idx="6678">
                  <c:v>644</c:v>
                </c:pt>
                <c:pt idx="6679">
                  <c:v>790</c:v>
                </c:pt>
                <c:pt idx="6680">
                  <c:v>728</c:v>
                </c:pt>
                <c:pt idx="6681">
                  <c:v>729</c:v>
                </c:pt>
                <c:pt idx="6682">
                  <c:v>565</c:v>
                </c:pt>
                <c:pt idx="6683">
                  <c:v>370</c:v>
                </c:pt>
                <c:pt idx="6684">
                  <c:v>367</c:v>
                </c:pt>
                <c:pt idx="6685">
                  <c:v>368</c:v>
                </c:pt>
                <c:pt idx="6686">
                  <c:v>393</c:v>
                </c:pt>
                <c:pt idx="6687">
                  <c:v>394</c:v>
                </c:pt>
                <c:pt idx="6688">
                  <c:v>394</c:v>
                </c:pt>
                <c:pt idx="6689">
                  <c:v>574</c:v>
                </c:pt>
                <c:pt idx="6690">
                  <c:v>681</c:v>
                </c:pt>
                <c:pt idx="6691">
                  <c:v>756</c:v>
                </c:pt>
                <c:pt idx="6692">
                  <c:v>791</c:v>
                </c:pt>
                <c:pt idx="6693">
                  <c:v>745</c:v>
                </c:pt>
                <c:pt idx="6694">
                  <c:v>737</c:v>
                </c:pt>
                <c:pt idx="6695">
                  <c:v>683</c:v>
                </c:pt>
                <c:pt idx="6696">
                  <c:v>615</c:v>
                </c:pt>
                <c:pt idx="6697">
                  <c:v>603</c:v>
                </c:pt>
                <c:pt idx="6698">
                  <c:v>603</c:v>
                </c:pt>
                <c:pt idx="6699">
                  <c:v>602</c:v>
                </c:pt>
                <c:pt idx="6700">
                  <c:v>617</c:v>
                </c:pt>
                <c:pt idx="6701">
                  <c:v>745</c:v>
                </c:pt>
                <c:pt idx="6702">
                  <c:v>712</c:v>
                </c:pt>
                <c:pt idx="6703">
                  <c:v>771</c:v>
                </c:pt>
                <c:pt idx="6704">
                  <c:v>758</c:v>
                </c:pt>
                <c:pt idx="6705">
                  <c:v>640</c:v>
                </c:pt>
                <c:pt idx="6706">
                  <c:v>499</c:v>
                </c:pt>
                <c:pt idx="6707">
                  <c:v>536</c:v>
                </c:pt>
                <c:pt idx="6708">
                  <c:v>534</c:v>
                </c:pt>
                <c:pt idx="6709">
                  <c:v>537</c:v>
                </c:pt>
                <c:pt idx="6710">
                  <c:v>537</c:v>
                </c:pt>
                <c:pt idx="6711">
                  <c:v>563</c:v>
                </c:pt>
                <c:pt idx="6712">
                  <c:v>638</c:v>
                </c:pt>
                <c:pt idx="6713">
                  <c:v>756</c:v>
                </c:pt>
                <c:pt idx="6714">
                  <c:v>794</c:v>
                </c:pt>
                <c:pt idx="6715">
                  <c:v>801</c:v>
                </c:pt>
                <c:pt idx="6716">
                  <c:v>801</c:v>
                </c:pt>
                <c:pt idx="6717">
                  <c:v>801</c:v>
                </c:pt>
                <c:pt idx="6718">
                  <c:v>788</c:v>
                </c:pt>
                <c:pt idx="6719">
                  <c:v>649</c:v>
                </c:pt>
                <c:pt idx="6720">
                  <c:v>640</c:v>
                </c:pt>
                <c:pt idx="6721">
                  <c:v>643</c:v>
                </c:pt>
                <c:pt idx="6722">
                  <c:v>599</c:v>
                </c:pt>
                <c:pt idx="6723">
                  <c:v>599</c:v>
                </c:pt>
                <c:pt idx="6724">
                  <c:v>668</c:v>
                </c:pt>
                <c:pt idx="6725">
                  <c:v>756</c:v>
                </c:pt>
                <c:pt idx="6726">
                  <c:v>785</c:v>
                </c:pt>
                <c:pt idx="6727">
                  <c:v>776</c:v>
                </c:pt>
                <c:pt idx="6728">
                  <c:v>740</c:v>
                </c:pt>
                <c:pt idx="6729">
                  <c:v>555</c:v>
                </c:pt>
                <c:pt idx="6730">
                  <c:v>409</c:v>
                </c:pt>
                <c:pt idx="6731">
                  <c:v>380</c:v>
                </c:pt>
                <c:pt idx="6732">
                  <c:v>370</c:v>
                </c:pt>
                <c:pt idx="6733">
                  <c:v>369</c:v>
                </c:pt>
                <c:pt idx="6734">
                  <c:v>391</c:v>
                </c:pt>
                <c:pt idx="6735">
                  <c:v>401</c:v>
                </c:pt>
                <c:pt idx="6736">
                  <c:v>524</c:v>
                </c:pt>
                <c:pt idx="6737">
                  <c:v>674</c:v>
                </c:pt>
                <c:pt idx="6738">
                  <c:v>730</c:v>
                </c:pt>
                <c:pt idx="6739">
                  <c:v>758</c:v>
                </c:pt>
                <c:pt idx="6740">
                  <c:v>757</c:v>
                </c:pt>
                <c:pt idx="6741">
                  <c:v>756</c:v>
                </c:pt>
                <c:pt idx="6742">
                  <c:v>671</c:v>
                </c:pt>
                <c:pt idx="6743">
                  <c:v>635</c:v>
                </c:pt>
                <c:pt idx="6744">
                  <c:v>533</c:v>
                </c:pt>
                <c:pt idx="6745">
                  <c:v>388</c:v>
                </c:pt>
                <c:pt idx="6746">
                  <c:v>375</c:v>
                </c:pt>
                <c:pt idx="6747">
                  <c:v>374</c:v>
                </c:pt>
                <c:pt idx="6748">
                  <c:v>374</c:v>
                </c:pt>
                <c:pt idx="6749">
                  <c:v>457</c:v>
                </c:pt>
                <c:pt idx="6750">
                  <c:v>521</c:v>
                </c:pt>
                <c:pt idx="6751">
                  <c:v>614</c:v>
                </c:pt>
                <c:pt idx="6752">
                  <c:v>557</c:v>
                </c:pt>
                <c:pt idx="6753">
                  <c:v>505</c:v>
                </c:pt>
                <c:pt idx="6754">
                  <c:v>443</c:v>
                </c:pt>
                <c:pt idx="6755">
                  <c:v>402</c:v>
                </c:pt>
                <c:pt idx="6756">
                  <c:v>428</c:v>
                </c:pt>
                <c:pt idx="6757">
                  <c:v>481</c:v>
                </c:pt>
                <c:pt idx="6758">
                  <c:v>574</c:v>
                </c:pt>
                <c:pt idx="6759">
                  <c:v>583</c:v>
                </c:pt>
                <c:pt idx="6760">
                  <c:v>602</c:v>
                </c:pt>
                <c:pt idx="6761">
                  <c:v>643</c:v>
                </c:pt>
                <c:pt idx="6762">
                  <c:v>742</c:v>
                </c:pt>
                <c:pt idx="6763">
                  <c:v>737</c:v>
                </c:pt>
                <c:pt idx="6764">
                  <c:v>699</c:v>
                </c:pt>
                <c:pt idx="6765">
                  <c:v>679</c:v>
                </c:pt>
                <c:pt idx="6766">
                  <c:v>557</c:v>
                </c:pt>
                <c:pt idx="6767">
                  <c:v>554</c:v>
                </c:pt>
                <c:pt idx="6768">
                  <c:v>579</c:v>
                </c:pt>
                <c:pt idx="6769">
                  <c:v>608</c:v>
                </c:pt>
                <c:pt idx="6770">
                  <c:v>587</c:v>
                </c:pt>
                <c:pt idx="6771">
                  <c:v>557</c:v>
                </c:pt>
                <c:pt idx="6772">
                  <c:v>568</c:v>
                </c:pt>
                <c:pt idx="6773">
                  <c:v>676</c:v>
                </c:pt>
                <c:pt idx="6774">
                  <c:v>685</c:v>
                </c:pt>
                <c:pt idx="6775">
                  <c:v>738</c:v>
                </c:pt>
                <c:pt idx="6776">
                  <c:v>705</c:v>
                </c:pt>
                <c:pt idx="6777">
                  <c:v>585</c:v>
                </c:pt>
                <c:pt idx="6778">
                  <c:v>535</c:v>
                </c:pt>
                <c:pt idx="6779">
                  <c:v>535</c:v>
                </c:pt>
                <c:pt idx="6780">
                  <c:v>535</c:v>
                </c:pt>
                <c:pt idx="6781">
                  <c:v>535</c:v>
                </c:pt>
                <c:pt idx="6782">
                  <c:v>535</c:v>
                </c:pt>
                <c:pt idx="6783">
                  <c:v>544</c:v>
                </c:pt>
                <c:pt idx="6784">
                  <c:v>637</c:v>
                </c:pt>
                <c:pt idx="6785">
                  <c:v>710</c:v>
                </c:pt>
                <c:pt idx="6786">
                  <c:v>785</c:v>
                </c:pt>
                <c:pt idx="6787">
                  <c:v>779</c:v>
                </c:pt>
                <c:pt idx="6788">
                  <c:v>736</c:v>
                </c:pt>
                <c:pt idx="6789">
                  <c:v>736</c:v>
                </c:pt>
                <c:pt idx="6790">
                  <c:v>737</c:v>
                </c:pt>
                <c:pt idx="6791">
                  <c:v>676</c:v>
                </c:pt>
                <c:pt idx="6792">
                  <c:v>647</c:v>
                </c:pt>
                <c:pt idx="6793">
                  <c:v>614</c:v>
                </c:pt>
                <c:pt idx="6794">
                  <c:v>614</c:v>
                </c:pt>
                <c:pt idx="6795">
                  <c:v>614</c:v>
                </c:pt>
                <c:pt idx="6796">
                  <c:v>632</c:v>
                </c:pt>
                <c:pt idx="6797">
                  <c:v>593</c:v>
                </c:pt>
                <c:pt idx="6798">
                  <c:v>653</c:v>
                </c:pt>
                <c:pt idx="6799">
                  <c:v>714</c:v>
                </c:pt>
                <c:pt idx="6800">
                  <c:v>660</c:v>
                </c:pt>
                <c:pt idx="6801">
                  <c:v>585</c:v>
                </c:pt>
                <c:pt idx="6802">
                  <c:v>584</c:v>
                </c:pt>
                <c:pt idx="6803">
                  <c:v>585</c:v>
                </c:pt>
                <c:pt idx="6804">
                  <c:v>584</c:v>
                </c:pt>
                <c:pt idx="6805">
                  <c:v>585</c:v>
                </c:pt>
                <c:pt idx="6806">
                  <c:v>587</c:v>
                </c:pt>
                <c:pt idx="6807">
                  <c:v>610</c:v>
                </c:pt>
                <c:pt idx="6808">
                  <c:v>628</c:v>
                </c:pt>
                <c:pt idx="6809">
                  <c:v>637</c:v>
                </c:pt>
                <c:pt idx="6810">
                  <c:v>732</c:v>
                </c:pt>
                <c:pt idx="6811">
                  <c:v>795</c:v>
                </c:pt>
                <c:pt idx="6812">
                  <c:v>795</c:v>
                </c:pt>
                <c:pt idx="6813">
                  <c:v>777</c:v>
                </c:pt>
                <c:pt idx="6814">
                  <c:v>652</c:v>
                </c:pt>
                <c:pt idx="6815">
                  <c:v>550</c:v>
                </c:pt>
                <c:pt idx="6816">
                  <c:v>486</c:v>
                </c:pt>
                <c:pt idx="6817">
                  <c:v>445</c:v>
                </c:pt>
                <c:pt idx="6818">
                  <c:v>395</c:v>
                </c:pt>
                <c:pt idx="6819">
                  <c:v>377</c:v>
                </c:pt>
                <c:pt idx="6820">
                  <c:v>377</c:v>
                </c:pt>
                <c:pt idx="6821">
                  <c:v>377</c:v>
                </c:pt>
                <c:pt idx="6822">
                  <c:v>445</c:v>
                </c:pt>
                <c:pt idx="6823">
                  <c:v>473</c:v>
                </c:pt>
                <c:pt idx="6824">
                  <c:v>440</c:v>
                </c:pt>
                <c:pt idx="6825">
                  <c:v>440</c:v>
                </c:pt>
                <c:pt idx="6826">
                  <c:v>440</c:v>
                </c:pt>
                <c:pt idx="6827">
                  <c:v>521</c:v>
                </c:pt>
                <c:pt idx="6828">
                  <c:v>493</c:v>
                </c:pt>
                <c:pt idx="6829">
                  <c:v>465</c:v>
                </c:pt>
                <c:pt idx="6830">
                  <c:v>500</c:v>
                </c:pt>
                <c:pt idx="6831">
                  <c:v>580</c:v>
                </c:pt>
                <c:pt idx="6832">
                  <c:v>589</c:v>
                </c:pt>
                <c:pt idx="6833">
                  <c:v>667</c:v>
                </c:pt>
                <c:pt idx="6834">
                  <c:v>706</c:v>
                </c:pt>
                <c:pt idx="6835">
                  <c:v>710</c:v>
                </c:pt>
                <c:pt idx="6836">
                  <c:v>762</c:v>
                </c:pt>
                <c:pt idx="6837">
                  <c:v>744</c:v>
                </c:pt>
                <c:pt idx="6838">
                  <c:v>647</c:v>
                </c:pt>
                <c:pt idx="6839">
                  <c:v>563</c:v>
                </c:pt>
                <c:pt idx="6840">
                  <c:v>556</c:v>
                </c:pt>
                <c:pt idx="6841">
                  <c:v>514</c:v>
                </c:pt>
                <c:pt idx="6842">
                  <c:v>494</c:v>
                </c:pt>
                <c:pt idx="6843">
                  <c:v>488</c:v>
                </c:pt>
                <c:pt idx="6844">
                  <c:v>479</c:v>
                </c:pt>
                <c:pt idx="6845">
                  <c:v>582</c:v>
                </c:pt>
                <c:pt idx="6846">
                  <c:v>706</c:v>
                </c:pt>
                <c:pt idx="6847">
                  <c:v>690</c:v>
                </c:pt>
                <c:pt idx="6848">
                  <c:v>647</c:v>
                </c:pt>
                <c:pt idx="6849">
                  <c:v>647</c:v>
                </c:pt>
                <c:pt idx="6850">
                  <c:v>647</c:v>
                </c:pt>
                <c:pt idx="6851">
                  <c:v>645</c:v>
                </c:pt>
                <c:pt idx="6852">
                  <c:v>622</c:v>
                </c:pt>
                <c:pt idx="6853">
                  <c:v>676</c:v>
                </c:pt>
                <c:pt idx="6854">
                  <c:v>673</c:v>
                </c:pt>
                <c:pt idx="6855">
                  <c:v>679</c:v>
                </c:pt>
                <c:pt idx="6856">
                  <c:v>724</c:v>
                </c:pt>
                <c:pt idx="6857">
                  <c:v>696</c:v>
                </c:pt>
                <c:pt idx="6858">
                  <c:v>766</c:v>
                </c:pt>
                <c:pt idx="6859">
                  <c:v>779</c:v>
                </c:pt>
                <c:pt idx="6860">
                  <c:v>780</c:v>
                </c:pt>
                <c:pt idx="6861">
                  <c:v>779</c:v>
                </c:pt>
                <c:pt idx="6862">
                  <c:v>773</c:v>
                </c:pt>
                <c:pt idx="6863">
                  <c:v>731</c:v>
                </c:pt>
                <c:pt idx="6864">
                  <c:v>596</c:v>
                </c:pt>
                <c:pt idx="6865">
                  <c:v>559</c:v>
                </c:pt>
                <c:pt idx="6866">
                  <c:v>521</c:v>
                </c:pt>
                <c:pt idx="6867">
                  <c:v>556</c:v>
                </c:pt>
                <c:pt idx="6868">
                  <c:v>574</c:v>
                </c:pt>
                <c:pt idx="6869">
                  <c:v>654</c:v>
                </c:pt>
                <c:pt idx="6870">
                  <c:v>802</c:v>
                </c:pt>
                <c:pt idx="6871">
                  <c:v>815</c:v>
                </c:pt>
                <c:pt idx="6872">
                  <c:v>762</c:v>
                </c:pt>
                <c:pt idx="6873">
                  <c:v>630</c:v>
                </c:pt>
                <c:pt idx="6874">
                  <c:v>621</c:v>
                </c:pt>
                <c:pt idx="6875">
                  <c:v>621</c:v>
                </c:pt>
                <c:pt idx="6876">
                  <c:v>622</c:v>
                </c:pt>
                <c:pt idx="6877">
                  <c:v>646</c:v>
                </c:pt>
                <c:pt idx="6878">
                  <c:v>671</c:v>
                </c:pt>
                <c:pt idx="6879">
                  <c:v>675</c:v>
                </c:pt>
                <c:pt idx="6880">
                  <c:v>730</c:v>
                </c:pt>
                <c:pt idx="6881">
                  <c:v>771</c:v>
                </c:pt>
                <c:pt idx="6882">
                  <c:v>810</c:v>
                </c:pt>
                <c:pt idx="6883">
                  <c:v>815</c:v>
                </c:pt>
                <c:pt idx="6884">
                  <c:v>815</c:v>
                </c:pt>
                <c:pt idx="6885">
                  <c:v>815</c:v>
                </c:pt>
                <c:pt idx="6886">
                  <c:v>814</c:v>
                </c:pt>
                <c:pt idx="6887">
                  <c:v>717</c:v>
                </c:pt>
                <c:pt idx="6888">
                  <c:v>568</c:v>
                </c:pt>
                <c:pt idx="6889">
                  <c:v>537</c:v>
                </c:pt>
                <c:pt idx="6890">
                  <c:v>477</c:v>
                </c:pt>
                <c:pt idx="6891">
                  <c:v>478</c:v>
                </c:pt>
                <c:pt idx="6892">
                  <c:v>507</c:v>
                </c:pt>
                <c:pt idx="6893">
                  <c:v>679</c:v>
                </c:pt>
                <c:pt idx="6894">
                  <c:v>814</c:v>
                </c:pt>
                <c:pt idx="6895">
                  <c:v>798</c:v>
                </c:pt>
                <c:pt idx="6896">
                  <c:v>672</c:v>
                </c:pt>
                <c:pt idx="6897">
                  <c:v>623</c:v>
                </c:pt>
                <c:pt idx="6898">
                  <c:v>657</c:v>
                </c:pt>
                <c:pt idx="6899">
                  <c:v>659</c:v>
                </c:pt>
                <c:pt idx="6900">
                  <c:v>658</c:v>
                </c:pt>
                <c:pt idx="6901">
                  <c:v>658</c:v>
                </c:pt>
                <c:pt idx="6902">
                  <c:v>665</c:v>
                </c:pt>
                <c:pt idx="6903">
                  <c:v>688</c:v>
                </c:pt>
                <c:pt idx="6904">
                  <c:v>688</c:v>
                </c:pt>
                <c:pt idx="6905">
                  <c:v>680</c:v>
                </c:pt>
                <c:pt idx="6906">
                  <c:v>773</c:v>
                </c:pt>
                <c:pt idx="6907">
                  <c:v>766</c:v>
                </c:pt>
                <c:pt idx="6908">
                  <c:v>725</c:v>
                </c:pt>
                <c:pt idx="6909">
                  <c:v>725</c:v>
                </c:pt>
                <c:pt idx="6910">
                  <c:v>678</c:v>
                </c:pt>
                <c:pt idx="6911">
                  <c:v>675</c:v>
                </c:pt>
                <c:pt idx="6912">
                  <c:v>651</c:v>
                </c:pt>
                <c:pt idx="6913">
                  <c:v>570</c:v>
                </c:pt>
                <c:pt idx="6914">
                  <c:v>667</c:v>
                </c:pt>
                <c:pt idx="6915">
                  <c:v>696</c:v>
                </c:pt>
                <c:pt idx="6916">
                  <c:v>700</c:v>
                </c:pt>
                <c:pt idx="6917">
                  <c:v>726</c:v>
                </c:pt>
                <c:pt idx="6918">
                  <c:v>728</c:v>
                </c:pt>
                <c:pt idx="6919">
                  <c:v>767</c:v>
                </c:pt>
                <c:pt idx="6920">
                  <c:v>701</c:v>
                </c:pt>
                <c:pt idx="6921">
                  <c:v>636</c:v>
                </c:pt>
                <c:pt idx="6922">
                  <c:v>627</c:v>
                </c:pt>
                <c:pt idx="6923">
                  <c:v>639</c:v>
                </c:pt>
                <c:pt idx="6924">
                  <c:v>637</c:v>
                </c:pt>
                <c:pt idx="6925">
                  <c:v>636</c:v>
                </c:pt>
                <c:pt idx="6926">
                  <c:v>591</c:v>
                </c:pt>
                <c:pt idx="6927">
                  <c:v>648</c:v>
                </c:pt>
                <c:pt idx="6928">
                  <c:v>769</c:v>
                </c:pt>
                <c:pt idx="6929">
                  <c:v>771</c:v>
                </c:pt>
                <c:pt idx="6930">
                  <c:v>771</c:v>
                </c:pt>
                <c:pt idx="6931">
                  <c:v>771</c:v>
                </c:pt>
                <c:pt idx="6932">
                  <c:v>768</c:v>
                </c:pt>
                <c:pt idx="6933">
                  <c:v>695</c:v>
                </c:pt>
                <c:pt idx="6934">
                  <c:v>598</c:v>
                </c:pt>
                <c:pt idx="6935">
                  <c:v>699</c:v>
                </c:pt>
                <c:pt idx="6936">
                  <c:v>650</c:v>
                </c:pt>
                <c:pt idx="6937">
                  <c:v>562</c:v>
                </c:pt>
                <c:pt idx="6938">
                  <c:v>456</c:v>
                </c:pt>
                <c:pt idx="6939">
                  <c:v>444</c:v>
                </c:pt>
                <c:pt idx="6940">
                  <c:v>494</c:v>
                </c:pt>
                <c:pt idx="6941">
                  <c:v>600</c:v>
                </c:pt>
                <c:pt idx="6942">
                  <c:v>668</c:v>
                </c:pt>
                <c:pt idx="6943">
                  <c:v>704</c:v>
                </c:pt>
                <c:pt idx="6944">
                  <c:v>591</c:v>
                </c:pt>
                <c:pt idx="6945">
                  <c:v>521</c:v>
                </c:pt>
                <c:pt idx="6946">
                  <c:v>520</c:v>
                </c:pt>
                <c:pt idx="6947">
                  <c:v>522</c:v>
                </c:pt>
                <c:pt idx="6948">
                  <c:v>568</c:v>
                </c:pt>
                <c:pt idx="6949">
                  <c:v>608</c:v>
                </c:pt>
                <c:pt idx="6950">
                  <c:v>625</c:v>
                </c:pt>
                <c:pt idx="6951">
                  <c:v>662</c:v>
                </c:pt>
                <c:pt idx="6952">
                  <c:v>667</c:v>
                </c:pt>
                <c:pt idx="6953">
                  <c:v>750</c:v>
                </c:pt>
                <c:pt idx="6954">
                  <c:v>791</c:v>
                </c:pt>
                <c:pt idx="6955">
                  <c:v>811</c:v>
                </c:pt>
                <c:pt idx="6956">
                  <c:v>811</c:v>
                </c:pt>
                <c:pt idx="6957">
                  <c:v>679</c:v>
                </c:pt>
                <c:pt idx="6958">
                  <c:v>566</c:v>
                </c:pt>
                <c:pt idx="6959">
                  <c:v>566</c:v>
                </c:pt>
                <c:pt idx="6960">
                  <c:v>564</c:v>
                </c:pt>
                <c:pt idx="6961">
                  <c:v>565</c:v>
                </c:pt>
                <c:pt idx="6962">
                  <c:v>565</c:v>
                </c:pt>
                <c:pt idx="6963">
                  <c:v>557</c:v>
                </c:pt>
                <c:pt idx="6964">
                  <c:v>486</c:v>
                </c:pt>
                <c:pt idx="6965">
                  <c:v>465</c:v>
                </c:pt>
                <c:pt idx="6966">
                  <c:v>511</c:v>
                </c:pt>
                <c:pt idx="6967">
                  <c:v>573</c:v>
                </c:pt>
                <c:pt idx="6968">
                  <c:v>590</c:v>
                </c:pt>
                <c:pt idx="6969">
                  <c:v>544</c:v>
                </c:pt>
                <c:pt idx="6970">
                  <c:v>545</c:v>
                </c:pt>
                <c:pt idx="6971">
                  <c:v>558</c:v>
                </c:pt>
                <c:pt idx="6972">
                  <c:v>579</c:v>
                </c:pt>
                <c:pt idx="6973">
                  <c:v>580</c:v>
                </c:pt>
                <c:pt idx="6974">
                  <c:v>584</c:v>
                </c:pt>
                <c:pt idx="6975">
                  <c:v>607</c:v>
                </c:pt>
                <c:pt idx="6976">
                  <c:v>646</c:v>
                </c:pt>
                <c:pt idx="6977">
                  <c:v>741</c:v>
                </c:pt>
                <c:pt idx="6978">
                  <c:v>779</c:v>
                </c:pt>
                <c:pt idx="6979">
                  <c:v>780</c:v>
                </c:pt>
                <c:pt idx="6980">
                  <c:v>780</c:v>
                </c:pt>
                <c:pt idx="6981">
                  <c:v>761</c:v>
                </c:pt>
                <c:pt idx="6982">
                  <c:v>660</c:v>
                </c:pt>
                <c:pt idx="6983">
                  <c:v>526</c:v>
                </c:pt>
                <c:pt idx="6984">
                  <c:v>481</c:v>
                </c:pt>
                <c:pt idx="6985">
                  <c:v>486</c:v>
                </c:pt>
                <c:pt idx="6986">
                  <c:v>509</c:v>
                </c:pt>
                <c:pt idx="6987">
                  <c:v>538</c:v>
                </c:pt>
                <c:pt idx="6988">
                  <c:v>538</c:v>
                </c:pt>
                <c:pt idx="6989">
                  <c:v>538</c:v>
                </c:pt>
                <c:pt idx="6990">
                  <c:v>498</c:v>
                </c:pt>
                <c:pt idx="6991">
                  <c:v>488</c:v>
                </c:pt>
                <c:pt idx="6992">
                  <c:v>496</c:v>
                </c:pt>
                <c:pt idx="6993">
                  <c:v>543</c:v>
                </c:pt>
                <c:pt idx="6994">
                  <c:v>530</c:v>
                </c:pt>
                <c:pt idx="6995">
                  <c:v>530</c:v>
                </c:pt>
                <c:pt idx="6996">
                  <c:v>565</c:v>
                </c:pt>
                <c:pt idx="6997">
                  <c:v>613</c:v>
                </c:pt>
                <c:pt idx="6998">
                  <c:v>618</c:v>
                </c:pt>
                <c:pt idx="6999">
                  <c:v>666</c:v>
                </c:pt>
                <c:pt idx="7000">
                  <c:v>708</c:v>
                </c:pt>
                <c:pt idx="7001">
                  <c:v>774</c:v>
                </c:pt>
                <c:pt idx="7002">
                  <c:v>793</c:v>
                </c:pt>
                <c:pt idx="7003">
                  <c:v>795</c:v>
                </c:pt>
                <c:pt idx="7004">
                  <c:v>789</c:v>
                </c:pt>
                <c:pt idx="7005">
                  <c:v>680</c:v>
                </c:pt>
                <c:pt idx="7006">
                  <c:v>498</c:v>
                </c:pt>
                <c:pt idx="7007">
                  <c:v>480</c:v>
                </c:pt>
                <c:pt idx="7008">
                  <c:v>480</c:v>
                </c:pt>
                <c:pt idx="7009">
                  <c:v>482</c:v>
                </c:pt>
                <c:pt idx="7010">
                  <c:v>483</c:v>
                </c:pt>
                <c:pt idx="7011">
                  <c:v>483</c:v>
                </c:pt>
                <c:pt idx="7012">
                  <c:v>490</c:v>
                </c:pt>
                <c:pt idx="7013">
                  <c:v>584</c:v>
                </c:pt>
                <c:pt idx="7014">
                  <c:v>637</c:v>
                </c:pt>
                <c:pt idx="7015">
                  <c:v>685</c:v>
                </c:pt>
                <c:pt idx="7016">
                  <c:v>640</c:v>
                </c:pt>
                <c:pt idx="7017">
                  <c:v>558</c:v>
                </c:pt>
                <c:pt idx="7018">
                  <c:v>538</c:v>
                </c:pt>
                <c:pt idx="7019">
                  <c:v>549</c:v>
                </c:pt>
                <c:pt idx="7020">
                  <c:v>556</c:v>
                </c:pt>
                <c:pt idx="7021">
                  <c:v>590</c:v>
                </c:pt>
                <c:pt idx="7022">
                  <c:v>595</c:v>
                </c:pt>
                <c:pt idx="7023">
                  <c:v>691</c:v>
                </c:pt>
                <c:pt idx="7024">
                  <c:v>761</c:v>
                </c:pt>
                <c:pt idx="7025">
                  <c:v>808</c:v>
                </c:pt>
                <c:pt idx="7026">
                  <c:v>811</c:v>
                </c:pt>
                <c:pt idx="7027">
                  <c:v>810</c:v>
                </c:pt>
                <c:pt idx="7028">
                  <c:v>810</c:v>
                </c:pt>
                <c:pt idx="7029">
                  <c:v>810</c:v>
                </c:pt>
                <c:pt idx="7030">
                  <c:v>806</c:v>
                </c:pt>
                <c:pt idx="7031">
                  <c:v>761</c:v>
                </c:pt>
                <c:pt idx="7032">
                  <c:v>730</c:v>
                </c:pt>
                <c:pt idx="7033">
                  <c:v>635</c:v>
                </c:pt>
                <c:pt idx="7034">
                  <c:v>580</c:v>
                </c:pt>
                <c:pt idx="7035">
                  <c:v>526</c:v>
                </c:pt>
                <c:pt idx="7036">
                  <c:v>508</c:v>
                </c:pt>
                <c:pt idx="7037">
                  <c:v>581</c:v>
                </c:pt>
                <c:pt idx="7038">
                  <c:v>672</c:v>
                </c:pt>
                <c:pt idx="7039">
                  <c:v>646</c:v>
                </c:pt>
                <c:pt idx="7040">
                  <c:v>549</c:v>
                </c:pt>
                <c:pt idx="7041">
                  <c:v>501</c:v>
                </c:pt>
                <c:pt idx="7042">
                  <c:v>500</c:v>
                </c:pt>
                <c:pt idx="7043">
                  <c:v>500</c:v>
                </c:pt>
                <c:pt idx="7044">
                  <c:v>540</c:v>
                </c:pt>
                <c:pt idx="7045">
                  <c:v>550</c:v>
                </c:pt>
                <c:pt idx="7046">
                  <c:v>589</c:v>
                </c:pt>
                <c:pt idx="7047">
                  <c:v>677</c:v>
                </c:pt>
                <c:pt idx="7048">
                  <c:v>684</c:v>
                </c:pt>
                <c:pt idx="7049">
                  <c:v>761</c:v>
                </c:pt>
                <c:pt idx="7050">
                  <c:v>809</c:v>
                </c:pt>
                <c:pt idx="7051">
                  <c:v>810</c:v>
                </c:pt>
                <c:pt idx="7052">
                  <c:v>811</c:v>
                </c:pt>
                <c:pt idx="7053">
                  <c:v>810</c:v>
                </c:pt>
                <c:pt idx="7054">
                  <c:v>789</c:v>
                </c:pt>
                <c:pt idx="7055">
                  <c:v>729</c:v>
                </c:pt>
                <c:pt idx="7056">
                  <c:v>665</c:v>
                </c:pt>
                <c:pt idx="7057">
                  <c:v>644</c:v>
                </c:pt>
                <c:pt idx="7058">
                  <c:v>583</c:v>
                </c:pt>
                <c:pt idx="7059">
                  <c:v>563</c:v>
                </c:pt>
                <c:pt idx="7060">
                  <c:v>567</c:v>
                </c:pt>
                <c:pt idx="7061">
                  <c:v>676</c:v>
                </c:pt>
                <c:pt idx="7062">
                  <c:v>804</c:v>
                </c:pt>
                <c:pt idx="7063">
                  <c:v>810</c:v>
                </c:pt>
                <c:pt idx="7064">
                  <c:v>788</c:v>
                </c:pt>
                <c:pt idx="7065">
                  <c:v>741</c:v>
                </c:pt>
                <c:pt idx="7066">
                  <c:v>643</c:v>
                </c:pt>
                <c:pt idx="7067">
                  <c:v>614</c:v>
                </c:pt>
                <c:pt idx="7068">
                  <c:v>590</c:v>
                </c:pt>
                <c:pt idx="7069">
                  <c:v>590</c:v>
                </c:pt>
                <c:pt idx="7070">
                  <c:v>590</c:v>
                </c:pt>
                <c:pt idx="7071">
                  <c:v>643</c:v>
                </c:pt>
                <c:pt idx="7072">
                  <c:v>692</c:v>
                </c:pt>
                <c:pt idx="7073">
                  <c:v>749</c:v>
                </c:pt>
                <c:pt idx="7074">
                  <c:v>808</c:v>
                </c:pt>
                <c:pt idx="7075">
                  <c:v>810</c:v>
                </c:pt>
                <c:pt idx="7076">
                  <c:v>810</c:v>
                </c:pt>
                <c:pt idx="7077">
                  <c:v>803</c:v>
                </c:pt>
                <c:pt idx="7078">
                  <c:v>718</c:v>
                </c:pt>
                <c:pt idx="7079">
                  <c:v>612</c:v>
                </c:pt>
                <c:pt idx="7080">
                  <c:v>527</c:v>
                </c:pt>
                <c:pt idx="7081">
                  <c:v>459</c:v>
                </c:pt>
                <c:pt idx="7082">
                  <c:v>458</c:v>
                </c:pt>
                <c:pt idx="7083">
                  <c:v>458</c:v>
                </c:pt>
                <c:pt idx="7084">
                  <c:v>507</c:v>
                </c:pt>
                <c:pt idx="7085">
                  <c:v>669</c:v>
                </c:pt>
                <c:pt idx="7086">
                  <c:v>799</c:v>
                </c:pt>
                <c:pt idx="7087">
                  <c:v>810</c:v>
                </c:pt>
                <c:pt idx="7088">
                  <c:v>792</c:v>
                </c:pt>
                <c:pt idx="7089">
                  <c:v>680</c:v>
                </c:pt>
                <c:pt idx="7090">
                  <c:v>625</c:v>
                </c:pt>
                <c:pt idx="7091">
                  <c:v>567</c:v>
                </c:pt>
                <c:pt idx="7092">
                  <c:v>562</c:v>
                </c:pt>
                <c:pt idx="7093">
                  <c:v>514</c:v>
                </c:pt>
                <c:pt idx="7094">
                  <c:v>513</c:v>
                </c:pt>
                <c:pt idx="7095">
                  <c:v>514</c:v>
                </c:pt>
                <c:pt idx="7096">
                  <c:v>523</c:v>
                </c:pt>
                <c:pt idx="7097">
                  <c:v>636</c:v>
                </c:pt>
                <c:pt idx="7098">
                  <c:v>789</c:v>
                </c:pt>
                <c:pt idx="7099">
                  <c:v>800</c:v>
                </c:pt>
                <c:pt idx="7100">
                  <c:v>788</c:v>
                </c:pt>
                <c:pt idx="7101">
                  <c:v>654</c:v>
                </c:pt>
                <c:pt idx="7102">
                  <c:v>516</c:v>
                </c:pt>
                <c:pt idx="7103">
                  <c:v>510</c:v>
                </c:pt>
                <c:pt idx="7104">
                  <c:v>594</c:v>
                </c:pt>
                <c:pt idx="7105">
                  <c:v>614</c:v>
                </c:pt>
                <c:pt idx="7106">
                  <c:v>614</c:v>
                </c:pt>
                <c:pt idx="7107">
                  <c:v>615</c:v>
                </c:pt>
                <c:pt idx="7108">
                  <c:v>646</c:v>
                </c:pt>
                <c:pt idx="7109">
                  <c:v>694</c:v>
                </c:pt>
                <c:pt idx="7110">
                  <c:v>792</c:v>
                </c:pt>
                <c:pt idx="7111">
                  <c:v>771</c:v>
                </c:pt>
                <c:pt idx="7112">
                  <c:v>591</c:v>
                </c:pt>
                <c:pt idx="7113">
                  <c:v>489</c:v>
                </c:pt>
                <c:pt idx="7114">
                  <c:v>483</c:v>
                </c:pt>
                <c:pt idx="7115">
                  <c:v>483</c:v>
                </c:pt>
                <c:pt idx="7116">
                  <c:v>483</c:v>
                </c:pt>
                <c:pt idx="7117">
                  <c:v>483</c:v>
                </c:pt>
                <c:pt idx="7118">
                  <c:v>483</c:v>
                </c:pt>
                <c:pt idx="7119">
                  <c:v>481</c:v>
                </c:pt>
                <c:pt idx="7120">
                  <c:v>533</c:v>
                </c:pt>
                <c:pt idx="7121">
                  <c:v>689</c:v>
                </c:pt>
                <c:pt idx="7122">
                  <c:v>784</c:v>
                </c:pt>
                <c:pt idx="7123">
                  <c:v>809</c:v>
                </c:pt>
                <c:pt idx="7124">
                  <c:v>809</c:v>
                </c:pt>
                <c:pt idx="7125">
                  <c:v>737</c:v>
                </c:pt>
                <c:pt idx="7126">
                  <c:v>724</c:v>
                </c:pt>
                <c:pt idx="7127">
                  <c:v>664</c:v>
                </c:pt>
                <c:pt idx="7128">
                  <c:v>608</c:v>
                </c:pt>
                <c:pt idx="7129">
                  <c:v>545</c:v>
                </c:pt>
                <c:pt idx="7130">
                  <c:v>544</c:v>
                </c:pt>
                <c:pt idx="7131">
                  <c:v>530</c:v>
                </c:pt>
                <c:pt idx="7132">
                  <c:v>519</c:v>
                </c:pt>
                <c:pt idx="7133">
                  <c:v>520</c:v>
                </c:pt>
                <c:pt idx="7134">
                  <c:v>639</c:v>
                </c:pt>
                <c:pt idx="7135">
                  <c:v>657</c:v>
                </c:pt>
                <c:pt idx="7136">
                  <c:v>730</c:v>
                </c:pt>
                <c:pt idx="7137">
                  <c:v>651</c:v>
                </c:pt>
                <c:pt idx="7138">
                  <c:v>585</c:v>
                </c:pt>
                <c:pt idx="7139">
                  <c:v>585</c:v>
                </c:pt>
                <c:pt idx="7140">
                  <c:v>585</c:v>
                </c:pt>
                <c:pt idx="7141">
                  <c:v>577</c:v>
                </c:pt>
                <c:pt idx="7142">
                  <c:v>527</c:v>
                </c:pt>
                <c:pt idx="7143">
                  <c:v>577</c:v>
                </c:pt>
                <c:pt idx="7144">
                  <c:v>538</c:v>
                </c:pt>
                <c:pt idx="7145">
                  <c:v>638</c:v>
                </c:pt>
                <c:pt idx="7146">
                  <c:v>797</c:v>
                </c:pt>
                <c:pt idx="7147">
                  <c:v>785</c:v>
                </c:pt>
                <c:pt idx="7148">
                  <c:v>810</c:v>
                </c:pt>
                <c:pt idx="7149">
                  <c:v>767</c:v>
                </c:pt>
                <c:pt idx="7150">
                  <c:v>659</c:v>
                </c:pt>
                <c:pt idx="7151">
                  <c:v>571</c:v>
                </c:pt>
                <c:pt idx="7152">
                  <c:v>482</c:v>
                </c:pt>
                <c:pt idx="7153">
                  <c:v>534</c:v>
                </c:pt>
                <c:pt idx="7154">
                  <c:v>531</c:v>
                </c:pt>
                <c:pt idx="7155">
                  <c:v>508</c:v>
                </c:pt>
                <c:pt idx="7156">
                  <c:v>460</c:v>
                </c:pt>
                <c:pt idx="7157">
                  <c:v>499</c:v>
                </c:pt>
                <c:pt idx="7158">
                  <c:v>523</c:v>
                </c:pt>
                <c:pt idx="7159">
                  <c:v>614</c:v>
                </c:pt>
                <c:pt idx="7160">
                  <c:v>561</c:v>
                </c:pt>
                <c:pt idx="7161">
                  <c:v>514</c:v>
                </c:pt>
                <c:pt idx="7162">
                  <c:v>512</c:v>
                </c:pt>
                <c:pt idx="7163">
                  <c:v>512</c:v>
                </c:pt>
                <c:pt idx="7164">
                  <c:v>534</c:v>
                </c:pt>
                <c:pt idx="7165">
                  <c:v>477</c:v>
                </c:pt>
                <c:pt idx="7166">
                  <c:v>461</c:v>
                </c:pt>
                <c:pt idx="7167">
                  <c:v>461</c:v>
                </c:pt>
                <c:pt idx="7168">
                  <c:v>462</c:v>
                </c:pt>
                <c:pt idx="7169">
                  <c:v>521</c:v>
                </c:pt>
                <c:pt idx="7170">
                  <c:v>622</c:v>
                </c:pt>
                <c:pt idx="7171">
                  <c:v>624</c:v>
                </c:pt>
                <c:pt idx="7172">
                  <c:v>625</c:v>
                </c:pt>
                <c:pt idx="7173">
                  <c:v>625</c:v>
                </c:pt>
                <c:pt idx="7174">
                  <c:v>625</c:v>
                </c:pt>
                <c:pt idx="7175">
                  <c:v>611</c:v>
                </c:pt>
                <c:pt idx="7176">
                  <c:v>535</c:v>
                </c:pt>
                <c:pt idx="7177">
                  <c:v>441</c:v>
                </c:pt>
                <c:pt idx="7178">
                  <c:v>441</c:v>
                </c:pt>
                <c:pt idx="7179">
                  <c:v>474</c:v>
                </c:pt>
                <c:pt idx="7180">
                  <c:v>468</c:v>
                </c:pt>
                <c:pt idx="7181">
                  <c:v>525</c:v>
                </c:pt>
                <c:pt idx="7182">
                  <c:v>649</c:v>
                </c:pt>
                <c:pt idx="7183">
                  <c:v>660</c:v>
                </c:pt>
                <c:pt idx="7184">
                  <c:v>594</c:v>
                </c:pt>
                <c:pt idx="7185">
                  <c:v>525</c:v>
                </c:pt>
                <c:pt idx="7186">
                  <c:v>461</c:v>
                </c:pt>
                <c:pt idx="7187">
                  <c:v>477</c:v>
                </c:pt>
                <c:pt idx="7188">
                  <c:v>467</c:v>
                </c:pt>
                <c:pt idx="7189">
                  <c:v>500</c:v>
                </c:pt>
                <c:pt idx="7190">
                  <c:v>531</c:v>
                </c:pt>
                <c:pt idx="7191">
                  <c:v>533</c:v>
                </c:pt>
                <c:pt idx="7192">
                  <c:v>556</c:v>
                </c:pt>
                <c:pt idx="7193">
                  <c:v>587</c:v>
                </c:pt>
                <c:pt idx="7194">
                  <c:v>617</c:v>
                </c:pt>
                <c:pt idx="7195">
                  <c:v>727</c:v>
                </c:pt>
                <c:pt idx="7196">
                  <c:v>728</c:v>
                </c:pt>
                <c:pt idx="7197">
                  <c:v>666</c:v>
                </c:pt>
                <c:pt idx="7198">
                  <c:v>621</c:v>
                </c:pt>
                <c:pt idx="7199">
                  <c:v>581</c:v>
                </c:pt>
                <c:pt idx="7200">
                  <c:v>525</c:v>
                </c:pt>
                <c:pt idx="7201">
                  <c:v>509</c:v>
                </c:pt>
                <c:pt idx="7202">
                  <c:v>429</c:v>
                </c:pt>
                <c:pt idx="7203">
                  <c:v>384</c:v>
                </c:pt>
                <c:pt idx="7204">
                  <c:v>500</c:v>
                </c:pt>
                <c:pt idx="7205">
                  <c:v>565</c:v>
                </c:pt>
                <c:pt idx="7206">
                  <c:v>735</c:v>
                </c:pt>
                <c:pt idx="7207">
                  <c:v>770</c:v>
                </c:pt>
                <c:pt idx="7208">
                  <c:v>645</c:v>
                </c:pt>
                <c:pt idx="7209">
                  <c:v>564</c:v>
                </c:pt>
                <c:pt idx="7210">
                  <c:v>490</c:v>
                </c:pt>
                <c:pt idx="7211">
                  <c:v>484</c:v>
                </c:pt>
                <c:pt idx="7212">
                  <c:v>485</c:v>
                </c:pt>
                <c:pt idx="7213">
                  <c:v>531</c:v>
                </c:pt>
                <c:pt idx="7214">
                  <c:v>534</c:v>
                </c:pt>
                <c:pt idx="7215">
                  <c:v>534</c:v>
                </c:pt>
                <c:pt idx="7216">
                  <c:v>537</c:v>
                </c:pt>
                <c:pt idx="7217">
                  <c:v>600</c:v>
                </c:pt>
                <c:pt idx="7218">
                  <c:v>700</c:v>
                </c:pt>
                <c:pt idx="7219">
                  <c:v>800</c:v>
                </c:pt>
                <c:pt idx="7220">
                  <c:v>806</c:v>
                </c:pt>
                <c:pt idx="7221">
                  <c:v>759</c:v>
                </c:pt>
                <c:pt idx="7222">
                  <c:v>730</c:v>
                </c:pt>
                <c:pt idx="7223">
                  <c:v>544</c:v>
                </c:pt>
                <c:pt idx="7224">
                  <c:v>556</c:v>
                </c:pt>
                <c:pt idx="7225">
                  <c:v>558</c:v>
                </c:pt>
                <c:pt idx="7226">
                  <c:v>511</c:v>
                </c:pt>
                <c:pt idx="7227">
                  <c:v>508</c:v>
                </c:pt>
                <c:pt idx="7228">
                  <c:v>523</c:v>
                </c:pt>
                <c:pt idx="7229">
                  <c:v>661</c:v>
                </c:pt>
                <c:pt idx="7230">
                  <c:v>770</c:v>
                </c:pt>
                <c:pt idx="7231">
                  <c:v>741</c:v>
                </c:pt>
                <c:pt idx="7232">
                  <c:v>626</c:v>
                </c:pt>
                <c:pt idx="7233">
                  <c:v>551</c:v>
                </c:pt>
                <c:pt idx="7234">
                  <c:v>511</c:v>
                </c:pt>
                <c:pt idx="7235">
                  <c:v>487</c:v>
                </c:pt>
                <c:pt idx="7236">
                  <c:v>490</c:v>
                </c:pt>
                <c:pt idx="7237">
                  <c:v>490</c:v>
                </c:pt>
                <c:pt idx="7238">
                  <c:v>490</c:v>
                </c:pt>
                <c:pt idx="7239">
                  <c:v>506</c:v>
                </c:pt>
                <c:pt idx="7240">
                  <c:v>550</c:v>
                </c:pt>
                <c:pt idx="7241">
                  <c:v>667</c:v>
                </c:pt>
                <c:pt idx="7242">
                  <c:v>760</c:v>
                </c:pt>
                <c:pt idx="7243">
                  <c:v>790</c:v>
                </c:pt>
                <c:pt idx="7244">
                  <c:v>791</c:v>
                </c:pt>
                <c:pt idx="7245">
                  <c:v>769</c:v>
                </c:pt>
                <c:pt idx="7246">
                  <c:v>555</c:v>
                </c:pt>
                <c:pt idx="7247">
                  <c:v>505</c:v>
                </c:pt>
                <c:pt idx="7248">
                  <c:v>503</c:v>
                </c:pt>
                <c:pt idx="7249">
                  <c:v>479</c:v>
                </c:pt>
                <c:pt idx="7250">
                  <c:v>480</c:v>
                </c:pt>
                <c:pt idx="7251">
                  <c:v>465</c:v>
                </c:pt>
                <c:pt idx="7252">
                  <c:v>462</c:v>
                </c:pt>
                <c:pt idx="7253">
                  <c:v>545</c:v>
                </c:pt>
                <c:pt idx="7254">
                  <c:v>714</c:v>
                </c:pt>
                <c:pt idx="7255">
                  <c:v>757</c:v>
                </c:pt>
                <c:pt idx="7256">
                  <c:v>583</c:v>
                </c:pt>
                <c:pt idx="7257">
                  <c:v>458</c:v>
                </c:pt>
                <c:pt idx="7258">
                  <c:v>448</c:v>
                </c:pt>
                <c:pt idx="7259">
                  <c:v>449</c:v>
                </c:pt>
                <c:pt idx="7260">
                  <c:v>448</c:v>
                </c:pt>
                <c:pt idx="7261">
                  <c:v>451</c:v>
                </c:pt>
                <c:pt idx="7262">
                  <c:v>549</c:v>
                </c:pt>
                <c:pt idx="7263">
                  <c:v>605</c:v>
                </c:pt>
                <c:pt idx="7264">
                  <c:v>700</c:v>
                </c:pt>
                <c:pt idx="7265">
                  <c:v>756</c:v>
                </c:pt>
                <c:pt idx="7266">
                  <c:v>798</c:v>
                </c:pt>
                <c:pt idx="7267">
                  <c:v>805</c:v>
                </c:pt>
                <c:pt idx="7268">
                  <c:v>806</c:v>
                </c:pt>
                <c:pt idx="7269">
                  <c:v>728</c:v>
                </c:pt>
                <c:pt idx="7270">
                  <c:v>662</c:v>
                </c:pt>
                <c:pt idx="7271">
                  <c:v>592</c:v>
                </c:pt>
                <c:pt idx="7272">
                  <c:v>481</c:v>
                </c:pt>
                <c:pt idx="7273">
                  <c:v>440</c:v>
                </c:pt>
                <c:pt idx="7274">
                  <c:v>438</c:v>
                </c:pt>
                <c:pt idx="7275">
                  <c:v>438</c:v>
                </c:pt>
                <c:pt idx="7276">
                  <c:v>451</c:v>
                </c:pt>
                <c:pt idx="7277">
                  <c:v>638</c:v>
                </c:pt>
                <c:pt idx="7278">
                  <c:v>763</c:v>
                </c:pt>
                <c:pt idx="7279">
                  <c:v>757</c:v>
                </c:pt>
                <c:pt idx="7280">
                  <c:v>651</c:v>
                </c:pt>
                <c:pt idx="7281">
                  <c:v>556</c:v>
                </c:pt>
                <c:pt idx="7282">
                  <c:v>536</c:v>
                </c:pt>
                <c:pt idx="7283">
                  <c:v>512</c:v>
                </c:pt>
                <c:pt idx="7284">
                  <c:v>493</c:v>
                </c:pt>
                <c:pt idx="7285">
                  <c:v>492</c:v>
                </c:pt>
                <c:pt idx="7286">
                  <c:v>492</c:v>
                </c:pt>
                <c:pt idx="7287">
                  <c:v>496</c:v>
                </c:pt>
                <c:pt idx="7288">
                  <c:v>591</c:v>
                </c:pt>
                <c:pt idx="7289">
                  <c:v>705</c:v>
                </c:pt>
                <c:pt idx="7290">
                  <c:v>718</c:v>
                </c:pt>
                <c:pt idx="7291">
                  <c:v>800</c:v>
                </c:pt>
                <c:pt idx="7292">
                  <c:v>802</c:v>
                </c:pt>
                <c:pt idx="7293">
                  <c:v>730</c:v>
                </c:pt>
                <c:pt idx="7294">
                  <c:v>636</c:v>
                </c:pt>
                <c:pt idx="7295">
                  <c:v>622</c:v>
                </c:pt>
                <c:pt idx="7296">
                  <c:v>486</c:v>
                </c:pt>
                <c:pt idx="7297">
                  <c:v>450</c:v>
                </c:pt>
                <c:pt idx="7298">
                  <c:v>450</c:v>
                </c:pt>
                <c:pt idx="7299">
                  <c:v>450</c:v>
                </c:pt>
                <c:pt idx="7300">
                  <c:v>452</c:v>
                </c:pt>
                <c:pt idx="7301">
                  <c:v>532</c:v>
                </c:pt>
                <c:pt idx="7302">
                  <c:v>580</c:v>
                </c:pt>
                <c:pt idx="7303">
                  <c:v>579</c:v>
                </c:pt>
                <c:pt idx="7304">
                  <c:v>509</c:v>
                </c:pt>
                <c:pt idx="7305">
                  <c:v>472</c:v>
                </c:pt>
                <c:pt idx="7306">
                  <c:v>463</c:v>
                </c:pt>
                <c:pt idx="7307">
                  <c:v>389</c:v>
                </c:pt>
                <c:pt idx="7308">
                  <c:v>384</c:v>
                </c:pt>
                <c:pt idx="7309">
                  <c:v>384</c:v>
                </c:pt>
                <c:pt idx="7310">
                  <c:v>394</c:v>
                </c:pt>
                <c:pt idx="7311">
                  <c:v>394</c:v>
                </c:pt>
                <c:pt idx="7312">
                  <c:v>404</c:v>
                </c:pt>
                <c:pt idx="7313">
                  <c:v>516</c:v>
                </c:pt>
                <c:pt idx="7314">
                  <c:v>623</c:v>
                </c:pt>
                <c:pt idx="7315">
                  <c:v>782</c:v>
                </c:pt>
                <c:pt idx="7316">
                  <c:v>807</c:v>
                </c:pt>
                <c:pt idx="7317">
                  <c:v>732</c:v>
                </c:pt>
                <c:pt idx="7318">
                  <c:v>615</c:v>
                </c:pt>
                <c:pt idx="7319">
                  <c:v>588</c:v>
                </c:pt>
                <c:pt idx="7320">
                  <c:v>495</c:v>
                </c:pt>
                <c:pt idx="7321">
                  <c:v>449</c:v>
                </c:pt>
                <c:pt idx="7322">
                  <c:v>450</c:v>
                </c:pt>
                <c:pt idx="7323">
                  <c:v>450</c:v>
                </c:pt>
                <c:pt idx="7324">
                  <c:v>450</c:v>
                </c:pt>
                <c:pt idx="7325">
                  <c:v>450</c:v>
                </c:pt>
                <c:pt idx="7326">
                  <c:v>495</c:v>
                </c:pt>
                <c:pt idx="7327">
                  <c:v>413</c:v>
                </c:pt>
                <c:pt idx="7328">
                  <c:v>369</c:v>
                </c:pt>
                <c:pt idx="7329">
                  <c:v>368</c:v>
                </c:pt>
                <c:pt idx="7330">
                  <c:v>368</c:v>
                </c:pt>
                <c:pt idx="7331">
                  <c:v>369</c:v>
                </c:pt>
                <c:pt idx="7332">
                  <c:v>458</c:v>
                </c:pt>
                <c:pt idx="7333">
                  <c:v>476</c:v>
                </c:pt>
                <c:pt idx="7334">
                  <c:v>492</c:v>
                </c:pt>
                <c:pt idx="7335">
                  <c:v>496</c:v>
                </c:pt>
                <c:pt idx="7336">
                  <c:v>571</c:v>
                </c:pt>
                <c:pt idx="7337">
                  <c:v>586</c:v>
                </c:pt>
                <c:pt idx="7338">
                  <c:v>638</c:v>
                </c:pt>
                <c:pt idx="7339">
                  <c:v>725</c:v>
                </c:pt>
                <c:pt idx="7340">
                  <c:v>739</c:v>
                </c:pt>
                <c:pt idx="7341">
                  <c:v>662</c:v>
                </c:pt>
                <c:pt idx="7342">
                  <c:v>638</c:v>
                </c:pt>
                <c:pt idx="7343">
                  <c:v>637</c:v>
                </c:pt>
                <c:pt idx="7344">
                  <c:v>546</c:v>
                </c:pt>
                <c:pt idx="7345">
                  <c:v>456</c:v>
                </c:pt>
                <c:pt idx="7346">
                  <c:v>454</c:v>
                </c:pt>
                <c:pt idx="7347">
                  <c:v>455</c:v>
                </c:pt>
                <c:pt idx="7348">
                  <c:v>463</c:v>
                </c:pt>
                <c:pt idx="7349">
                  <c:v>651</c:v>
                </c:pt>
                <c:pt idx="7350">
                  <c:v>790</c:v>
                </c:pt>
                <c:pt idx="7351">
                  <c:v>797</c:v>
                </c:pt>
                <c:pt idx="7352">
                  <c:v>621</c:v>
                </c:pt>
                <c:pt idx="7353">
                  <c:v>552</c:v>
                </c:pt>
                <c:pt idx="7354">
                  <c:v>529</c:v>
                </c:pt>
                <c:pt idx="7355">
                  <c:v>494</c:v>
                </c:pt>
                <c:pt idx="7356">
                  <c:v>546</c:v>
                </c:pt>
                <c:pt idx="7357">
                  <c:v>654</c:v>
                </c:pt>
                <c:pt idx="7358">
                  <c:v>628</c:v>
                </c:pt>
                <c:pt idx="7359">
                  <c:v>650</c:v>
                </c:pt>
                <c:pt idx="7360">
                  <c:v>654</c:v>
                </c:pt>
                <c:pt idx="7361">
                  <c:v>732</c:v>
                </c:pt>
                <c:pt idx="7362">
                  <c:v>788</c:v>
                </c:pt>
                <c:pt idx="7363">
                  <c:v>810</c:v>
                </c:pt>
                <c:pt idx="7364">
                  <c:v>798</c:v>
                </c:pt>
                <c:pt idx="7365">
                  <c:v>744</c:v>
                </c:pt>
                <c:pt idx="7366">
                  <c:v>684</c:v>
                </c:pt>
                <c:pt idx="7367">
                  <c:v>557</c:v>
                </c:pt>
                <c:pt idx="7368">
                  <c:v>516</c:v>
                </c:pt>
                <c:pt idx="7369">
                  <c:v>494</c:v>
                </c:pt>
                <c:pt idx="7370">
                  <c:v>434</c:v>
                </c:pt>
                <c:pt idx="7371">
                  <c:v>440</c:v>
                </c:pt>
                <c:pt idx="7372">
                  <c:v>519</c:v>
                </c:pt>
                <c:pt idx="7373">
                  <c:v>688</c:v>
                </c:pt>
                <c:pt idx="7374">
                  <c:v>746</c:v>
                </c:pt>
                <c:pt idx="7375">
                  <c:v>741</c:v>
                </c:pt>
                <c:pt idx="7376">
                  <c:v>622</c:v>
                </c:pt>
                <c:pt idx="7377">
                  <c:v>541</c:v>
                </c:pt>
                <c:pt idx="7378">
                  <c:v>538</c:v>
                </c:pt>
                <c:pt idx="7379">
                  <c:v>537</c:v>
                </c:pt>
                <c:pt idx="7380">
                  <c:v>554</c:v>
                </c:pt>
                <c:pt idx="7381">
                  <c:v>639</c:v>
                </c:pt>
                <c:pt idx="7382">
                  <c:v>689</c:v>
                </c:pt>
                <c:pt idx="7383">
                  <c:v>688</c:v>
                </c:pt>
                <c:pt idx="7384">
                  <c:v>655</c:v>
                </c:pt>
                <c:pt idx="7385">
                  <c:v>728</c:v>
                </c:pt>
                <c:pt idx="7386">
                  <c:v>809</c:v>
                </c:pt>
                <c:pt idx="7387">
                  <c:v>810</c:v>
                </c:pt>
                <c:pt idx="7388">
                  <c:v>804</c:v>
                </c:pt>
                <c:pt idx="7389">
                  <c:v>745</c:v>
                </c:pt>
                <c:pt idx="7390">
                  <c:v>642</c:v>
                </c:pt>
                <c:pt idx="7391">
                  <c:v>612</c:v>
                </c:pt>
                <c:pt idx="7392">
                  <c:v>578</c:v>
                </c:pt>
                <c:pt idx="7393">
                  <c:v>542</c:v>
                </c:pt>
                <c:pt idx="7394">
                  <c:v>495</c:v>
                </c:pt>
                <c:pt idx="7395">
                  <c:v>488</c:v>
                </c:pt>
                <c:pt idx="7396">
                  <c:v>532</c:v>
                </c:pt>
                <c:pt idx="7397">
                  <c:v>664</c:v>
                </c:pt>
                <c:pt idx="7398">
                  <c:v>734</c:v>
                </c:pt>
                <c:pt idx="7399">
                  <c:v>702</c:v>
                </c:pt>
                <c:pt idx="7400">
                  <c:v>603</c:v>
                </c:pt>
                <c:pt idx="7401">
                  <c:v>458</c:v>
                </c:pt>
                <c:pt idx="7402">
                  <c:v>452</c:v>
                </c:pt>
                <c:pt idx="7403">
                  <c:v>527</c:v>
                </c:pt>
                <c:pt idx="7404">
                  <c:v>587</c:v>
                </c:pt>
                <c:pt idx="7405">
                  <c:v>587</c:v>
                </c:pt>
                <c:pt idx="7406">
                  <c:v>626</c:v>
                </c:pt>
                <c:pt idx="7407">
                  <c:v>626</c:v>
                </c:pt>
                <c:pt idx="7408">
                  <c:v>620</c:v>
                </c:pt>
                <c:pt idx="7409">
                  <c:v>704</c:v>
                </c:pt>
                <c:pt idx="7410">
                  <c:v>725</c:v>
                </c:pt>
                <c:pt idx="7411">
                  <c:v>806</c:v>
                </c:pt>
                <c:pt idx="7412">
                  <c:v>805</c:v>
                </c:pt>
                <c:pt idx="7413">
                  <c:v>751</c:v>
                </c:pt>
                <c:pt idx="7414">
                  <c:v>668</c:v>
                </c:pt>
                <c:pt idx="7415">
                  <c:v>639</c:v>
                </c:pt>
                <c:pt idx="7416">
                  <c:v>628</c:v>
                </c:pt>
                <c:pt idx="7417">
                  <c:v>599</c:v>
                </c:pt>
                <c:pt idx="7418">
                  <c:v>542</c:v>
                </c:pt>
                <c:pt idx="7419">
                  <c:v>536</c:v>
                </c:pt>
                <c:pt idx="7420">
                  <c:v>552</c:v>
                </c:pt>
                <c:pt idx="7421">
                  <c:v>692</c:v>
                </c:pt>
                <c:pt idx="7422">
                  <c:v>757</c:v>
                </c:pt>
                <c:pt idx="7423">
                  <c:v>731</c:v>
                </c:pt>
                <c:pt idx="7424">
                  <c:v>677</c:v>
                </c:pt>
                <c:pt idx="7425">
                  <c:v>649</c:v>
                </c:pt>
                <c:pt idx="7426">
                  <c:v>673</c:v>
                </c:pt>
                <c:pt idx="7427">
                  <c:v>678</c:v>
                </c:pt>
                <c:pt idx="7428">
                  <c:v>677</c:v>
                </c:pt>
                <c:pt idx="7429">
                  <c:v>677</c:v>
                </c:pt>
                <c:pt idx="7430">
                  <c:v>713</c:v>
                </c:pt>
                <c:pt idx="7431">
                  <c:v>790</c:v>
                </c:pt>
                <c:pt idx="7432">
                  <c:v>807</c:v>
                </c:pt>
                <c:pt idx="7433">
                  <c:v>806</c:v>
                </c:pt>
                <c:pt idx="7434">
                  <c:v>806</c:v>
                </c:pt>
                <c:pt idx="7435">
                  <c:v>807</c:v>
                </c:pt>
                <c:pt idx="7436">
                  <c:v>806</c:v>
                </c:pt>
                <c:pt idx="7437">
                  <c:v>771</c:v>
                </c:pt>
                <c:pt idx="7438">
                  <c:v>679</c:v>
                </c:pt>
                <c:pt idx="7439">
                  <c:v>638</c:v>
                </c:pt>
                <c:pt idx="7440">
                  <c:v>656</c:v>
                </c:pt>
                <c:pt idx="7441">
                  <c:v>705</c:v>
                </c:pt>
                <c:pt idx="7442">
                  <c:v>684</c:v>
                </c:pt>
                <c:pt idx="7443">
                  <c:v>661</c:v>
                </c:pt>
                <c:pt idx="7444">
                  <c:v>672</c:v>
                </c:pt>
                <c:pt idx="7445">
                  <c:v>732</c:v>
                </c:pt>
                <c:pt idx="7446">
                  <c:v>765</c:v>
                </c:pt>
                <c:pt idx="7447">
                  <c:v>755</c:v>
                </c:pt>
                <c:pt idx="7448">
                  <c:v>664</c:v>
                </c:pt>
                <c:pt idx="7449">
                  <c:v>695</c:v>
                </c:pt>
                <c:pt idx="7450">
                  <c:v>695</c:v>
                </c:pt>
                <c:pt idx="7451">
                  <c:v>695</c:v>
                </c:pt>
                <c:pt idx="7452">
                  <c:v>695</c:v>
                </c:pt>
                <c:pt idx="7453">
                  <c:v>695</c:v>
                </c:pt>
                <c:pt idx="7454">
                  <c:v>695</c:v>
                </c:pt>
                <c:pt idx="7455">
                  <c:v>696</c:v>
                </c:pt>
                <c:pt idx="7456">
                  <c:v>707</c:v>
                </c:pt>
                <c:pt idx="7457">
                  <c:v>770</c:v>
                </c:pt>
                <c:pt idx="7458">
                  <c:v>770</c:v>
                </c:pt>
                <c:pt idx="7459">
                  <c:v>770</c:v>
                </c:pt>
                <c:pt idx="7460">
                  <c:v>770</c:v>
                </c:pt>
                <c:pt idx="7461">
                  <c:v>731</c:v>
                </c:pt>
                <c:pt idx="7462">
                  <c:v>648</c:v>
                </c:pt>
                <c:pt idx="7463">
                  <c:v>601</c:v>
                </c:pt>
                <c:pt idx="7464">
                  <c:v>601</c:v>
                </c:pt>
                <c:pt idx="7465">
                  <c:v>610</c:v>
                </c:pt>
                <c:pt idx="7466">
                  <c:v>640</c:v>
                </c:pt>
                <c:pt idx="7467">
                  <c:v>644</c:v>
                </c:pt>
                <c:pt idx="7468">
                  <c:v>644</c:v>
                </c:pt>
                <c:pt idx="7469">
                  <c:v>651</c:v>
                </c:pt>
                <c:pt idx="7470">
                  <c:v>732</c:v>
                </c:pt>
                <c:pt idx="7471">
                  <c:v>731</c:v>
                </c:pt>
                <c:pt idx="7472">
                  <c:v>731</c:v>
                </c:pt>
                <c:pt idx="7473">
                  <c:v>729</c:v>
                </c:pt>
                <c:pt idx="7474">
                  <c:v>681</c:v>
                </c:pt>
                <c:pt idx="7475">
                  <c:v>680</c:v>
                </c:pt>
                <c:pt idx="7476">
                  <c:v>681</c:v>
                </c:pt>
                <c:pt idx="7477">
                  <c:v>676</c:v>
                </c:pt>
                <c:pt idx="7478">
                  <c:v>591</c:v>
                </c:pt>
                <c:pt idx="7479">
                  <c:v>575</c:v>
                </c:pt>
                <c:pt idx="7480">
                  <c:v>583</c:v>
                </c:pt>
                <c:pt idx="7481">
                  <c:v>651</c:v>
                </c:pt>
                <c:pt idx="7482">
                  <c:v>753</c:v>
                </c:pt>
                <c:pt idx="7483">
                  <c:v>781</c:v>
                </c:pt>
                <c:pt idx="7484">
                  <c:v>790</c:v>
                </c:pt>
                <c:pt idx="7485">
                  <c:v>782</c:v>
                </c:pt>
                <c:pt idx="7486">
                  <c:v>661</c:v>
                </c:pt>
                <c:pt idx="7487">
                  <c:v>582</c:v>
                </c:pt>
                <c:pt idx="7488">
                  <c:v>581</c:v>
                </c:pt>
                <c:pt idx="7489">
                  <c:v>581</c:v>
                </c:pt>
                <c:pt idx="7490">
                  <c:v>581</c:v>
                </c:pt>
                <c:pt idx="7491">
                  <c:v>584</c:v>
                </c:pt>
                <c:pt idx="7492">
                  <c:v>586</c:v>
                </c:pt>
                <c:pt idx="7493">
                  <c:v>590</c:v>
                </c:pt>
                <c:pt idx="7494">
                  <c:v>625</c:v>
                </c:pt>
                <c:pt idx="7495">
                  <c:v>621</c:v>
                </c:pt>
                <c:pt idx="7496">
                  <c:v>526</c:v>
                </c:pt>
                <c:pt idx="7497">
                  <c:v>521</c:v>
                </c:pt>
                <c:pt idx="7498">
                  <c:v>516</c:v>
                </c:pt>
                <c:pt idx="7499">
                  <c:v>606</c:v>
                </c:pt>
                <c:pt idx="7500">
                  <c:v>645</c:v>
                </c:pt>
                <c:pt idx="7501">
                  <c:v>627</c:v>
                </c:pt>
                <c:pt idx="7502">
                  <c:v>617</c:v>
                </c:pt>
                <c:pt idx="7503">
                  <c:v>663</c:v>
                </c:pt>
                <c:pt idx="7504">
                  <c:v>560</c:v>
                </c:pt>
                <c:pt idx="7505">
                  <c:v>565</c:v>
                </c:pt>
                <c:pt idx="7506">
                  <c:v>635</c:v>
                </c:pt>
                <c:pt idx="7507">
                  <c:v>728</c:v>
                </c:pt>
                <c:pt idx="7508">
                  <c:v>780</c:v>
                </c:pt>
                <c:pt idx="7509">
                  <c:v>769</c:v>
                </c:pt>
                <c:pt idx="7510">
                  <c:v>729</c:v>
                </c:pt>
                <c:pt idx="7511">
                  <c:v>729</c:v>
                </c:pt>
                <c:pt idx="7512">
                  <c:v>731</c:v>
                </c:pt>
                <c:pt idx="7513">
                  <c:v>731</c:v>
                </c:pt>
                <c:pt idx="7514">
                  <c:v>726</c:v>
                </c:pt>
                <c:pt idx="7515">
                  <c:v>682</c:v>
                </c:pt>
                <c:pt idx="7516">
                  <c:v>685</c:v>
                </c:pt>
                <c:pt idx="7517">
                  <c:v>764</c:v>
                </c:pt>
                <c:pt idx="7518">
                  <c:v>797</c:v>
                </c:pt>
                <c:pt idx="7519">
                  <c:v>786</c:v>
                </c:pt>
                <c:pt idx="7520">
                  <c:v>735</c:v>
                </c:pt>
                <c:pt idx="7521">
                  <c:v>652</c:v>
                </c:pt>
                <c:pt idx="7522">
                  <c:v>636</c:v>
                </c:pt>
                <c:pt idx="7523">
                  <c:v>653</c:v>
                </c:pt>
                <c:pt idx="7524">
                  <c:v>711</c:v>
                </c:pt>
                <c:pt idx="7525">
                  <c:v>721</c:v>
                </c:pt>
                <c:pt idx="7526">
                  <c:v>773</c:v>
                </c:pt>
                <c:pt idx="7527">
                  <c:v>778</c:v>
                </c:pt>
                <c:pt idx="7528">
                  <c:v>798</c:v>
                </c:pt>
                <c:pt idx="7529">
                  <c:v>798</c:v>
                </c:pt>
                <c:pt idx="7530">
                  <c:v>798</c:v>
                </c:pt>
                <c:pt idx="7531">
                  <c:v>798</c:v>
                </c:pt>
                <c:pt idx="7532">
                  <c:v>798</c:v>
                </c:pt>
                <c:pt idx="7533">
                  <c:v>793</c:v>
                </c:pt>
                <c:pt idx="7534">
                  <c:v>749</c:v>
                </c:pt>
                <c:pt idx="7535">
                  <c:v>622</c:v>
                </c:pt>
                <c:pt idx="7536">
                  <c:v>649</c:v>
                </c:pt>
                <c:pt idx="7537">
                  <c:v>629</c:v>
                </c:pt>
                <c:pt idx="7538">
                  <c:v>597</c:v>
                </c:pt>
                <c:pt idx="7539">
                  <c:v>596</c:v>
                </c:pt>
                <c:pt idx="7540">
                  <c:v>597</c:v>
                </c:pt>
                <c:pt idx="7541">
                  <c:v>612</c:v>
                </c:pt>
                <c:pt idx="7542">
                  <c:v>711</c:v>
                </c:pt>
                <c:pt idx="7543">
                  <c:v>722</c:v>
                </c:pt>
                <c:pt idx="7544">
                  <c:v>641</c:v>
                </c:pt>
                <c:pt idx="7545">
                  <c:v>642</c:v>
                </c:pt>
                <c:pt idx="7546">
                  <c:v>650</c:v>
                </c:pt>
                <c:pt idx="7547">
                  <c:v>626</c:v>
                </c:pt>
                <c:pt idx="7548">
                  <c:v>647</c:v>
                </c:pt>
                <c:pt idx="7549">
                  <c:v>651</c:v>
                </c:pt>
                <c:pt idx="7550">
                  <c:v>657</c:v>
                </c:pt>
                <c:pt idx="7551">
                  <c:v>734</c:v>
                </c:pt>
                <c:pt idx="7552">
                  <c:v>742</c:v>
                </c:pt>
                <c:pt idx="7553">
                  <c:v>749</c:v>
                </c:pt>
                <c:pt idx="7554">
                  <c:v>799</c:v>
                </c:pt>
                <c:pt idx="7555">
                  <c:v>800</c:v>
                </c:pt>
                <c:pt idx="7556">
                  <c:v>800</c:v>
                </c:pt>
                <c:pt idx="7557">
                  <c:v>799</c:v>
                </c:pt>
                <c:pt idx="7558">
                  <c:v>800</c:v>
                </c:pt>
                <c:pt idx="7559">
                  <c:v>762</c:v>
                </c:pt>
                <c:pt idx="7560">
                  <c:v>685</c:v>
                </c:pt>
                <c:pt idx="7561">
                  <c:v>618</c:v>
                </c:pt>
                <c:pt idx="7562">
                  <c:v>596</c:v>
                </c:pt>
                <c:pt idx="7563">
                  <c:v>596</c:v>
                </c:pt>
                <c:pt idx="7564">
                  <c:v>608</c:v>
                </c:pt>
                <c:pt idx="7565">
                  <c:v>727</c:v>
                </c:pt>
                <c:pt idx="7566">
                  <c:v>777</c:v>
                </c:pt>
                <c:pt idx="7567">
                  <c:v>758</c:v>
                </c:pt>
                <c:pt idx="7568">
                  <c:v>624</c:v>
                </c:pt>
                <c:pt idx="7569">
                  <c:v>620</c:v>
                </c:pt>
                <c:pt idx="7570">
                  <c:v>597</c:v>
                </c:pt>
                <c:pt idx="7571">
                  <c:v>648</c:v>
                </c:pt>
                <c:pt idx="7572">
                  <c:v>640</c:v>
                </c:pt>
                <c:pt idx="7573">
                  <c:v>629</c:v>
                </c:pt>
                <c:pt idx="7574">
                  <c:v>732</c:v>
                </c:pt>
                <c:pt idx="7575">
                  <c:v>807</c:v>
                </c:pt>
                <c:pt idx="7576">
                  <c:v>809</c:v>
                </c:pt>
                <c:pt idx="7577">
                  <c:v>808</c:v>
                </c:pt>
                <c:pt idx="7578">
                  <c:v>809</c:v>
                </c:pt>
                <c:pt idx="7579">
                  <c:v>810</c:v>
                </c:pt>
                <c:pt idx="7580">
                  <c:v>810</c:v>
                </c:pt>
                <c:pt idx="7581">
                  <c:v>811</c:v>
                </c:pt>
                <c:pt idx="7582">
                  <c:v>774</c:v>
                </c:pt>
                <c:pt idx="7583">
                  <c:v>751</c:v>
                </c:pt>
                <c:pt idx="7584">
                  <c:v>715</c:v>
                </c:pt>
                <c:pt idx="7585">
                  <c:v>672</c:v>
                </c:pt>
                <c:pt idx="7586">
                  <c:v>649</c:v>
                </c:pt>
                <c:pt idx="7587">
                  <c:v>595</c:v>
                </c:pt>
                <c:pt idx="7588">
                  <c:v>608</c:v>
                </c:pt>
                <c:pt idx="7589">
                  <c:v>705</c:v>
                </c:pt>
                <c:pt idx="7590">
                  <c:v>780</c:v>
                </c:pt>
                <c:pt idx="7591">
                  <c:v>781</c:v>
                </c:pt>
                <c:pt idx="7592">
                  <c:v>716</c:v>
                </c:pt>
                <c:pt idx="7593">
                  <c:v>685</c:v>
                </c:pt>
                <c:pt idx="7594">
                  <c:v>683</c:v>
                </c:pt>
                <c:pt idx="7595">
                  <c:v>684</c:v>
                </c:pt>
                <c:pt idx="7596">
                  <c:v>685</c:v>
                </c:pt>
                <c:pt idx="7597">
                  <c:v>694</c:v>
                </c:pt>
                <c:pt idx="7598">
                  <c:v>742</c:v>
                </c:pt>
                <c:pt idx="7599">
                  <c:v>801</c:v>
                </c:pt>
                <c:pt idx="7600">
                  <c:v>801</c:v>
                </c:pt>
                <c:pt idx="7601">
                  <c:v>801</c:v>
                </c:pt>
                <c:pt idx="7602">
                  <c:v>803</c:v>
                </c:pt>
                <c:pt idx="7603">
                  <c:v>803</c:v>
                </c:pt>
                <c:pt idx="7604">
                  <c:v>802</c:v>
                </c:pt>
                <c:pt idx="7605">
                  <c:v>799</c:v>
                </c:pt>
                <c:pt idx="7606">
                  <c:v>726</c:v>
                </c:pt>
                <c:pt idx="7607">
                  <c:v>674</c:v>
                </c:pt>
                <c:pt idx="7608">
                  <c:v>637</c:v>
                </c:pt>
                <c:pt idx="7609">
                  <c:v>637</c:v>
                </c:pt>
                <c:pt idx="7610">
                  <c:v>637</c:v>
                </c:pt>
                <c:pt idx="7611">
                  <c:v>638</c:v>
                </c:pt>
                <c:pt idx="7612">
                  <c:v>643</c:v>
                </c:pt>
                <c:pt idx="7613">
                  <c:v>724</c:v>
                </c:pt>
                <c:pt idx="7614">
                  <c:v>802</c:v>
                </c:pt>
                <c:pt idx="7615">
                  <c:v>803</c:v>
                </c:pt>
                <c:pt idx="7616">
                  <c:v>767</c:v>
                </c:pt>
                <c:pt idx="7617">
                  <c:v>696</c:v>
                </c:pt>
                <c:pt idx="7618">
                  <c:v>690</c:v>
                </c:pt>
                <c:pt idx="7619">
                  <c:v>681</c:v>
                </c:pt>
                <c:pt idx="7620">
                  <c:v>645</c:v>
                </c:pt>
                <c:pt idx="7621">
                  <c:v>645</c:v>
                </c:pt>
                <c:pt idx="7622">
                  <c:v>683</c:v>
                </c:pt>
                <c:pt idx="7623">
                  <c:v>736</c:v>
                </c:pt>
                <c:pt idx="7624">
                  <c:v>780</c:v>
                </c:pt>
                <c:pt idx="7625">
                  <c:v>792</c:v>
                </c:pt>
                <c:pt idx="7626">
                  <c:v>793</c:v>
                </c:pt>
                <c:pt idx="7627">
                  <c:v>792</c:v>
                </c:pt>
                <c:pt idx="7628">
                  <c:v>792</c:v>
                </c:pt>
                <c:pt idx="7629">
                  <c:v>799</c:v>
                </c:pt>
                <c:pt idx="7630">
                  <c:v>769</c:v>
                </c:pt>
                <c:pt idx="7631">
                  <c:v>667</c:v>
                </c:pt>
                <c:pt idx="7632">
                  <c:v>607</c:v>
                </c:pt>
                <c:pt idx="7633">
                  <c:v>573</c:v>
                </c:pt>
                <c:pt idx="7634">
                  <c:v>521</c:v>
                </c:pt>
                <c:pt idx="7635">
                  <c:v>518</c:v>
                </c:pt>
                <c:pt idx="7636">
                  <c:v>522</c:v>
                </c:pt>
                <c:pt idx="7637">
                  <c:v>614</c:v>
                </c:pt>
                <c:pt idx="7638">
                  <c:v>617</c:v>
                </c:pt>
                <c:pt idx="7639">
                  <c:v>618</c:v>
                </c:pt>
                <c:pt idx="7640">
                  <c:v>618</c:v>
                </c:pt>
                <c:pt idx="7641">
                  <c:v>617</c:v>
                </c:pt>
                <c:pt idx="7642">
                  <c:v>617</c:v>
                </c:pt>
                <c:pt idx="7643">
                  <c:v>617</c:v>
                </c:pt>
                <c:pt idx="7644">
                  <c:v>654</c:v>
                </c:pt>
                <c:pt idx="7645">
                  <c:v>676</c:v>
                </c:pt>
                <c:pt idx="7646">
                  <c:v>719</c:v>
                </c:pt>
                <c:pt idx="7647">
                  <c:v>731</c:v>
                </c:pt>
                <c:pt idx="7648">
                  <c:v>795</c:v>
                </c:pt>
                <c:pt idx="7649">
                  <c:v>799</c:v>
                </c:pt>
                <c:pt idx="7650">
                  <c:v>804</c:v>
                </c:pt>
                <c:pt idx="7651">
                  <c:v>804</c:v>
                </c:pt>
                <c:pt idx="7652">
                  <c:v>803</c:v>
                </c:pt>
                <c:pt idx="7653">
                  <c:v>766</c:v>
                </c:pt>
                <c:pt idx="7654">
                  <c:v>711</c:v>
                </c:pt>
                <c:pt idx="7655">
                  <c:v>710</c:v>
                </c:pt>
                <c:pt idx="7656">
                  <c:v>710</c:v>
                </c:pt>
                <c:pt idx="7657">
                  <c:v>647</c:v>
                </c:pt>
                <c:pt idx="7658">
                  <c:v>511</c:v>
                </c:pt>
                <c:pt idx="7659">
                  <c:v>494</c:v>
                </c:pt>
                <c:pt idx="7660">
                  <c:v>494</c:v>
                </c:pt>
                <c:pt idx="7661">
                  <c:v>527</c:v>
                </c:pt>
                <c:pt idx="7662">
                  <c:v>603</c:v>
                </c:pt>
                <c:pt idx="7663">
                  <c:v>611</c:v>
                </c:pt>
                <c:pt idx="7664">
                  <c:v>611</c:v>
                </c:pt>
                <c:pt idx="7665">
                  <c:v>611</c:v>
                </c:pt>
                <c:pt idx="7666">
                  <c:v>611</c:v>
                </c:pt>
                <c:pt idx="7667">
                  <c:v>605</c:v>
                </c:pt>
                <c:pt idx="7668">
                  <c:v>546</c:v>
                </c:pt>
                <c:pt idx="7669">
                  <c:v>547</c:v>
                </c:pt>
                <c:pt idx="7670">
                  <c:v>602</c:v>
                </c:pt>
                <c:pt idx="7671">
                  <c:v>603</c:v>
                </c:pt>
                <c:pt idx="7672">
                  <c:v>635</c:v>
                </c:pt>
                <c:pt idx="7673">
                  <c:v>799</c:v>
                </c:pt>
                <c:pt idx="7674">
                  <c:v>806</c:v>
                </c:pt>
                <c:pt idx="7675">
                  <c:v>808</c:v>
                </c:pt>
                <c:pt idx="7676">
                  <c:v>807</c:v>
                </c:pt>
                <c:pt idx="7677">
                  <c:v>807</c:v>
                </c:pt>
                <c:pt idx="7678">
                  <c:v>731</c:v>
                </c:pt>
                <c:pt idx="7679">
                  <c:v>654</c:v>
                </c:pt>
                <c:pt idx="7680">
                  <c:v>604</c:v>
                </c:pt>
                <c:pt idx="7681">
                  <c:v>601</c:v>
                </c:pt>
                <c:pt idx="7682">
                  <c:v>571</c:v>
                </c:pt>
                <c:pt idx="7683">
                  <c:v>572</c:v>
                </c:pt>
                <c:pt idx="7684">
                  <c:v>597</c:v>
                </c:pt>
                <c:pt idx="7685">
                  <c:v>638</c:v>
                </c:pt>
                <c:pt idx="7686">
                  <c:v>648</c:v>
                </c:pt>
                <c:pt idx="7687">
                  <c:v>647</c:v>
                </c:pt>
                <c:pt idx="7688">
                  <c:v>648</c:v>
                </c:pt>
                <c:pt idx="7689">
                  <c:v>648</c:v>
                </c:pt>
                <c:pt idx="7690">
                  <c:v>649</c:v>
                </c:pt>
                <c:pt idx="7691">
                  <c:v>648</c:v>
                </c:pt>
                <c:pt idx="7692">
                  <c:v>648</c:v>
                </c:pt>
                <c:pt idx="7693">
                  <c:v>675</c:v>
                </c:pt>
                <c:pt idx="7694">
                  <c:v>744</c:v>
                </c:pt>
                <c:pt idx="7695">
                  <c:v>805</c:v>
                </c:pt>
                <c:pt idx="7696">
                  <c:v>804</c:v>
                </c:pt>
                <c:pt idx="7697">
                  <c:v>769</c:v>
                </c:pt>
                <c:pt idx="7698">
                  <c:v>764</c:v>
                </c:pt>
                <c:pt idx="7699">
                  <c:v>765</c:v>
                </c:pt>
                <c:pt idx="7700">
                  <c:v>765</c:v>
                </c:pt>
                <c:pt idx="7701">
                  <c:v>765</c:v>
                </c:pt>
                <c:pt idx="7702">
                  <c:v>765</c:v>
                </c:pt>
                <c:pt idx="7703">
                  <c:v>763</c:v>
                </c:pt>
                <c:pt idx="7704">
                  <c:v>745</c:v>
                </c:pt>
                <c:pt idx="7705">
                  <c:v>736</c:v>
                </c:pt>
                <c:pt idx="7706">
                  <c:v>641</c:v>
                </c:pt>
                <c:pt idx="7707">
                  <c:v>661</c:v>
                </c:pt>
                <c:pt idx="7708">
                  <c:v>666</c:v>
                </c:pt>
                <c:pt idx="7709">
                  <c:v>764</c:v>
                </c:pt>
                <c:pt idx="7710">
                  <c:v>781</c:v>
                </c:pt>
                <c:pt idx="7711">
                  <c:v>781</c:v>
                </c:pt>
                <c:pt idx="7712">
                  <c:v>732</c:v>
                </c:pt>
                <c:pt idx="7713">
                  <c:v>711</c:v>
                </c:pt>
                <c:pt idx="7714">
                  <c:v>672</c:v>
                </c:pt>
                <c:pt idx="7715">
                  <c:v>657</c:v>
                </c:pt>
                <c:pt idx="7716">
                  <c:v>657</c:v>
                </c:pt>
                <c:pt idx="7717">
                  <c:v>696</c:v>
                </c:pt>
                <c:pt idx="7718">
                  <c:v>708</c:v>
                </c:pt>
                <c:pt idx="7719">
                  <c:v>756</c:v>
                </c:pt>
                <c:pt idx="7720">
                  <c:v>743</c:v>
                </c:pt>
                <c:pt idx="7721">
                  <c:v>705</c:v>
                </c:pt>
                <c:pt idx="7722">
                  <c:v>779</c:v>
                </c:pt>
                <c:pt idx="7723">
                  <c:v>790</c:v>
                </c:pt>
                <c:pt idx="7724">
                  <c:v>790</c:v>
                </c:pt>
                <c:pt idx="7725">
                  <c:v>790</c:v>
                </c:pt>
                <c:pt idx="7726">
                  <c:v>790</c:v>
                </c:pt>
                <c:pt idx="7727">
                  <c:v>787</c:v>
                </c:pt>
                <c:pt idx="7728">
                  <c:v>686</c:v>
                </c:pt>
                <c:pt idx="7729">
                  <c:v>591</c:v>
                </c:pt>
                <c:pt idx="7730">
                  <c:v>589</c:v>
                </c:pt>
                <c:pt idx="7731">
                  <c:v>590</c:v>
                </c:pt>
                <c:pt idx="7732">
                  <c:v>602</c:v>
                </c:pt>
                <c:pt idx="7733">
                  <c:v>767</c:v>
                </c:pt>
                <c:pt idx="7734">
                  <c:v>799</c:v>
                </c:pt>
                <c:pt idx="7735">
                  <c:v>800</c:v>
                </c:pt>
                <c:pt idx="7736">
                  <c:v>800</c:v>
                </c:pt>
                <c:pt idx="7737">
                  <c:v>679</c:v>
                </c:pt>
                <c:pt idx="7738">
                  <c:v>651</c:v>
                </c:pt>
                <c:pt idx="7739">
                  <c:v>650</c:v>
                </c:pt>
                <c:pt idx="7740">
                  <c:v>650</c:v>
                </c:pt>
                <c:pt idx="7741">
                  <c:v>690</c:v>
                </c:pt>
                <c:pt idx="7742">
                  <c:v>730</c:v>
                </c:pt>
                <c:pt idx="7743">
                  <c:v>703</c:v>
                </c:pt>
                <c:pt idx="7744">
                  <c:v>753</c:v>
                </c:pt>
                <c:pt idx="7745">
                  <c:v>752</c:v>
                </c:pt>
                <c:pt idx="7746">
                  <c:v>793</c:v>
                </c:pt>
                <c:pt idx="7747">
                  <c:v>799</c:v>
                </c:pt>
                <c:pt idx="7748">
                  <c:v>796</c:v>
                </c:pt>
                <c:pt idx="7749">
                  <c:v>755</c:v>
                </c:pt>
                <c:pt idx="7750">
                  <c:v>729</c:v>
                </c:pt>
                <c:pt idx="7751">
                  <c:v>725</c:v>
                </c:pt>
                <c:pt idx="7752">
                  <c:v>663</c:v>
                </c:pt>
                <c:pt idx="7753">
                  <c:v>614</c:v>
                </c:pt>
                <c:pt idx="7754">
                  <c:v>613</c:v>
                </c:pt>
                <c:pt idx="7755">
                  <c:v>618</c:v>
                </c:pt>
                <c:pt idx="7756">
                  <c:v>672</c:v>
                </c:pt>
                <c:pt idx="7757">
                  <c:v>740</c:v>
                </c:pt>
                <c:pt idx="7758">
                  <c:v>768</c:v>
                </c:pt>
                <c:pt idx="7759">
                  <c:v>768</c:v>
                </c:pt>
                <c:pt idx="7760">
                  <c:v>770</c:v>
                </c:pt>
                <c:pt idx="7761">
                  <c:v>767</c:v>
                </c:pt>
                <c:pt idx="7762">
                  <c:v>718</c:v>
                </c:pt>
                <c:pt idx="7763">
                  <c:v>718</c:v>
                </c:pt>
                <c:pt idx="7764">
                  <c:v>660</c:v>
                </c:pt>
                <c:pt idx="7765">
                  <c:v>650</c:v>
                </c:pt>
                <c:pt idx="7766">
                  <c:v>650</c:v>
                </c:pt>
                <c:pt idx="7767">
                  <c:v>650</c:v>
                </c:pt>
                <c:pt idx="7768">
                  <c:v>721</c:v>
                </c:pt>
                <c:pt idx="7769">
                  <c:v>773</c:v>
                </c:pt>
                <c:pt idx="7770">
                  <c:v>806</c:v>
                </c:pt>
                <c:pt idx="7771">
                  <c:v>803</c:v>
                </c:pt>
                <c:pt idx="7772">
                  <c:v>804</c:v>
                </c:pt>
                <c:pt idx="7773">
                  <c:v>795</c:v>
                </c:pt>
                <c:pt idx="7774">
                  <c:v>723</c:v>
                </c:pt>
                <c:pt idx="7775">
                  <c:v>652</c:v>
                </c:pt>
                <c:pt idx="7776">
                  <c:v>652</c:v>
                </c:pt>
                <c:pt idx="7777">
                  <c:v>653</c:v>
                </c:pt>
                <c:pt idx="7778">
                  <c:v>652</c:v>
                </c:pt>
                <c:pt idx="7779">
                  <c:v>651</c:v>
                </c:pt>
                <c:pt idx="7780">
                  <c:v>654</c:v>
                </c:pt>
                <c:pt idx="7781">
                  <c:v>732</c:v>
                </c:pt>
                <c:pt idx="7782">
                  <c:v>645</c:v>
                </c:pt>
                <c:pt idx="7783">
                  <c:v>635</c:v>
                </c:pt>
                <c:pt idx="7784">
                  <c:v>578</c:v>
                </c:pt>
                <c:pt idx="7785">
                  <c:v>491</c:v>
                </c:pt>
                <c:pt idx="7786">
                  <c:v>587</c:v>
                </c:pt>
                <c:pt idx="7787">
                  <c:v>601</c:v>
                </c:pt>
                <c:pt idx="7788">
                  <c:v>602</c:v>
                </c:pt>
                <c:pt idx="7789">
                  <c:v>653</c:v>
                </c:pt>
                <c:pt idx="7790">
                  <c:v>726</c:v>
                </c:pt>
                <c:pt idx="7791">
                  <c:v>730</c:v>
                </c:pt>
                <c:pt idx="7792">
                  <c:v>703</c:v>
                </c:pt>
                <c:pt idx="7793">
                  <c:v>759</c:v>
                </c:pt>
                <c:pt idx="7794">
                  <c:v>761</c:v>
                </c:pt>
                <c:pt idx="7795">
                  <c:v>762</c:v>
                </c:pt>
                <c:pt idx="7796">
                  <c:v>762</c:v>
                </c:pt>
                <c:pt idx="7797">
                  <c:v>759</c:v>
                </c:pt>
                <c:pt idx="7798">
                  <c:v>729</c:v>
                </c:pt>
                <c:pt idx="7799">
                  <c:v>682</c:v>
                </c:pt>
                <c:pt idx="7800">
                  <c:v>680</c:v>
                </c:pt>
                <c:pt idx="7801">
                  <c:v>637</c:v>
                </c:pt>
                <c:pt idx="7802">
                  <c:v>631</c:v>
                </c:pt>
                <c:pt idx="7803">
                  <c:v>630</c:v>
                </c:pt>
                <c:pt idx="7804">
                  <c:v>631</c:v>
                </c:pt>
                <c:pt idx="7805">
                  <c:v>631</c:v>
                </c:pt>
                <c:pt idx="7806">
                  <c:v>630</c:v>
                </c:pt>
                <c:pt idx="7807">
                  <c:v>630</c:v>
                </c:pt>
                <c:pt idx="7808">
                  <c:v>630</c:v>
                </c:pt>
                <c:pt idx="7809">
                  <c:v>628</c:v>
                </c:pt>
                <c:pt idx="7810">
                  <c:v>629</c:v>
                </c:pt>
                <c:pt idx="7811">
                  <c:v>637</c:v>
                </c:pt>
                <c:pt idx="7812">
                  <c:v>678</c:v>
                </c:pt>
                <c:pt idx="7813">
                  <c:v>678</c:v>
                </c:pt>
                <c:pt idx="7814">
                  <c:v>683</c:v>
                </c:pt>
                <c:pt idx="7815">
                  <c:v>781</c:v>
                </c:pt>
                <c:pt idx="7816">
                  <c:v>782</c:v>
                </c:pt>
                <c:pt idx="7817">
                  <c:v>783</c:v>
                </c:pt>
                <c:pt idx="7818">
                  <c:v>782</c:v>
                </c:pt>
                <c:pt idx="7819">
                  <c:v>778</c:v>
                </c:pt>
                <c:pt idx="7820">
                  <c:v>742</c:v>
                </c:pt>
                <c:pt idx="7821">
                  <c:v>681</c:v>
                </c:pt>
                <c:pt idx="7822">
                  <c:v>682</c:v>
                </c:pt>
                <c:pt idx="7823">
                  <c:v>670</c:v>
                </c:pt>
                <c:pt idx="7824">
                  <c:v>600</c:v>
                </c:pt>
                <c:pt idx="7825">
                  <c:v>604</c:v>
                </c:pt>
                <c:pt idx="7826">
                  <c:v>589</c:v>
                </c:pt>
                <c:pt idx="7827">
                  <c:v>578</c:v>
                </c:pt>
                <c:pt idx="7828">
                  <c:v>530</c:v>
                </c:pt>
                <c:pt idx="7829">
                  <c:v>529</c:v>
                </c:pt>
                <c:pt idx="7830">
                  <c:v>487</c:v>
                </c:pt>
                <c:pt idx="7831">
                  <c:v>434</c:v>
                </c:pt>
                <c:pt idx="7832">
                  <c:v>434</c:v>
                </c:pt>
                <c:pt idx="7833">
                  <c:v>465</c:v>
                </c:pt>
                <c:pt idx="7834">
                  <c:v>587</c:v>
                </c:pt>
                <c:pt idx="7835">
                  <c:v>632</c:v>
                </c:pt>
                <c:pt idx="7836">
                  <c:v>635</c:v>
                </c:pt>
                <c:pt idx="7837">
                  <c:v>657</c:v>
                </c:pt>
                <c:pt idx="7838">
                  <c:v>662</c:v>
                </c:pt>
                <c:pt idx="7839">
                  <c:v>703</c:v>
                </c:pt>
                <c:pt idx="7840">
                  <c:v>772</c:v>
                </c:pt>
                <c:pt idx="7841">
                  <c:v>785</c:v>
                </c:pt>
                <c:pt idx="7842">
                  <c:v>785</c:v>
                </c:pt>
                <c:pt idx="7843">
                  <c:v>785</c:v>
                </c:pt>
                <c:pt idx="7844">
                  <c:v>743</c:v>
                </c:pt>
                <c:pt idx="7845">
                  <c:v>707</c:v>
                </c:pt>
                <c:pt idx="7846">
                  <c:v>692</c:v>
                </c:pt>
                <c:pt idx="7847">
                  <c:v>655</c:v>
                </c:pt>
                <c:pt idx="7848">
                  <c:v>655</c:v>
                </c:pt>
                <c:pt idx="7849">
                  <c:v>604</c:v>
                </c:pt>
                <c:pt idx="7850">
                  <c:v>506</c:v>
                </c:pt>
                <c:pt idx="7851">
                  <c:v>453</c:v>
                </c:pt>
                <c:pt idx="7852">
                  <c:v>450</c:v>
                </c:pt>
                <c:pt idx="7853">
                  <c:v>506</c:v>
                </c:pt>
                <c:pt idx="7854">
                  <c:v>527</c:v>
                </c:pt>
                <c:pt idx="7855">
                  <c:v>527</c:v>
                </c:pt>
                <c:pt idx="7856">
                  <c:v>527</c:v>
                </c:pt>
                <c:pt idx="7857">
                  <c:v>529</c:v>
                </c:pt>
                <c:pt idx="7858">
                  <c:v>590</c:v>
                </c:pt>
                <c:pt idx="7859">
                  <c:v>590</c:v>
                </c:pt>
                <c:pt idx="7860">
                  <c:v>590</c:v>
                </c:pt>
                <c:pt idx="7861">
                  <c:v>590</c:v>
                </c:pt>
                <c:pt idx="7862">
                  <c:v>640</c:v>
                </c:pt>
                <c:pt idx="7863">
                  <c:v>692</c:v>
                </c:pt>
                <c:pt idx="7864">
                  <c:v>715</c:v>
                </c:pt>
                <c:pt idx="7865">
                  <c:v>716</c:v>
                </c:pt>
                <c:pt idx="7866">
                  <c:v>717</c:v>
                </c:pt>
                <c:pt idx="7867">
                  <c:v>717</c:v>
                </c:pt>
                <c:pt idx="7868">
                  <c:v>717</c:v>
                </c:pt>
                <c:pt idx="7869">
                  <c:v>712</c:v>
                </c:pt>
                <c:pt idx="7870">
                  <c:v>643</c:v>
                </c:pt>
                <c:pt idx="7871">
                  <c:v>641</c:v>
                </c:pt>
                <c:pt idx="7872">
                  <c:v>641</c:v>
                </c:pt>
                <c:pt idx="7873">
                  <c:v>638</c:v>
                </c:pt>
                <c:pt idx="7874">
                  <c:v>575</c:v>
                </c:pt>
                <c:pt idx="7875">
                  <c:v>576</c:v>
                </c:pt>
                <c:pt idx="7876">
                  <c:v>592</c:v>
                </c:pt>
                <c:pt idx="7877">
                  <c:v>633</c:v>
                </c:pt>
                <c:pt idx="7878">
                  <c:v>680</c:v>
                </c:pt>
                <c:pt idx="7879">
                  <c:v>680</c:v>
                </c:pt>
                <c:pt idx="7880">
                  <c:v>701</c:v>
                </c:pt>
                <c:pt idx="7881">
                  <c:v>648</c:v>
                </c:pt>
                <c:pt idx="7882">
                  <c:v>668</c:v>
                </c:pt>
                <c:pt idx="7883">
                  <c:v>673</c:v>
                </c:pt>
                <c:pt idx="7884">
                  <c:v>661</c:v>
                </c:pt>
                <c:pt idx="7885">
                  <c:v>649</c:v>
                </c:pt>
                <c:pt idx="7886">
                  <c:v>649</c:v>
                </c:pt>
                <c:pt idx="7887">
                  <c:v>649</c:v>
                </c:pt>
                <c:pt idx="7888">
                  <c:v>678</c:v>
                </c:pt>
                <c:pt idx="7889">
                  <c:v>711</c:v>
                </c:pt>
                <c:pt idx="7890">
                  <c:v>739</c:v>
                </c:pt>
                <c:pt idx="7891">
                  <c:v>739</c:v>
                </c:pt>
                <c:pt idx="7892">
                  <c:v>739</c:v>
                </c:pt>
                <c:pt idx="7893">
                  <c:v>731</c:v>
                </c:pt>
                <c:pt idx="7894">
                  <c:v>638</c:v>
                </c:pt>
                <c:pt idx="7895">
                  <c:v>604</c:v>
                </c:pt>
                <c:pt idx="7896">
                  <c:v>604</c:v>
                </c:pt>
                <c:pt idx="7897">
                  <c:v>604</c:v>
                </c:pt>
                <c:pt idx="7898">
                  <c:v>600</c:v>
                </c:pt>
                <c:pt idx="7899">
                  <c:v>508</c:v>
                </c:pt>
                <c:pt idx="7900">
                  <c:v>506</c:v>
                </c:pt>
                <c:pt idx="7901">
                  <c:v>558</c:v>
                </c:pt>
                <c:pt idx="7902">
                  <c:v>615</c:v>
                </c:pt>
                <c:pt idx="7903">
                  <c:v>615</c:v>
                </c:pt>
                <c:pt idx="7904">
                  <c:v>616</c:v>
                </c:pt>
                <c:pt idx="7905">
                  <c:v>617</c:v>
                </c:pt>
                <c:pt idx="7906">
                  <c:v>617</c:v>
                </c:pt>
                <c:pt idx="7907">
                  <c:v>617</c:v>
                </c:pt>
                <c:pt idx="7908">
                  <c:v>617</c:v>
                </c:pt>
                <c:pt idx="7909">
                  <c:v>617</c:v>
                </c:pt>
                <c:pt idx="7910">
                  <c:v>617</c:v>
                </c:pt>
                <c:pt idx="7911">
                  <c:v>617</c:v>
                </c:pt>
                <c:pt idx="7912">
                  <c:v>617</c:v>
                </c:pt>
                <c:pt idx="7913">
                  <c:v>639</c:v>
                </c:pt>
                <c:pt idx="7914">
                  <c:v>778</c:v>
                </c:pt>
                <c:pt idx="7915">
                  <c:v>782</c:v>
                </c:pt>
                <c:pt idx="7916">
                  <c:v>783</c:v>
                </c:pt>
                <c:pt idx="7917">
                  <c:v>781</c:v>
                </c:pt>
                <c:pt idx="7918">
                  <c:v>704</c:v>
                </c:pt>
                <c:pt idx="7919">
                  <c:v>624</c:v>
                </c:pt>
                <c:pt idx="7920">
                  <c:v>532</c:v>
                </c:pt>
                <c:pt idx="7921">
                  <c:v>526</c:v>
                </c:pt>
                <c:pt idx="7922">
                  <c:v>520</c:v>
                </c:pt>
                <c:pt idx="7923">
                  <c:v>471</c:v>
                </c:pt>
                <c:pt idx="7924">
                  <c:v>500</c:v>
                </c:pt>
                <c:pt idx="7925">
                  <c:v>570</c:v>
                </c:pt>
                <c:pt idx="7926">
                  <c:v>642</c:v>
                </c:pt>
                <c:pt idx="7927">
                  <c:v>653</c:v>
                </c:pt>
                <c:pt idx="7928">
                  <c:v>661</c:v>
                </c:pt>
                <c:pt idx="7929">
                  <c:v>627</c:v>
                </c:pt>
                <c:pt idx="7930">
                  <c:v>658</c:v>
                </c:pt>
                <c:pt idx="7931">
                  <c:v>666</c:v>
                </c:pt>
                <c:pt idx="7932">
                  <c:v>667</c:v>
                </c:pt>
                <c:pt idx="7933">
                  <c:v>668</c:v>
                </c:pt>
                <c:pt idx="7934">
                  <c:v>709</c:v>
                </c:pt>
                <c:pt idx="7935">
                  <c:v>710</c:v>
                </c:pt>
                <c:pt idx="7936">
                  <c:v>756</c:v>
                </c:pt>
                <c:pt idx="7937">
                  <c:v>792</c:v>
                </c:pt>
                <c:pt idx="7938">
                  <c:v>802</c:v>
                </c:pt>
                <c:pt idx="7939">
                  <c:v>805</c:v>
                </c:pt>
                <c:pt idx="7940">
                  <c:v>801</c:v>
                </c:pt>
                <c:pt idx="7941">
                  <c:v>772</c:v>
                </c:pt>
                <c:pt idx="7942">
                  <c:v>712</c:v>
                </c:pt>
                <c:pt idx="7943">
                  <c:v>649</c:v>
                </c:pt>
                <c:pt idx="7944">
                  <c:v>596</c:v>
                </c:pt>
                <c:pt idx="7945">
                  <c:v>548</c:v>
                </c:pt>
                <c:pt idx="7946">
                  <c:v>545</c:v>
                </c:pt>
                <c:pt idx="7947">
                  <c:v>553</c:v>
                </c:pt>
                <c:pt idx="7948">
                  <c:v>663</c:v>
                </c:pt>
                <c:pt idx="7949">
                  <c:v>723</c:v>
                </c:pt>
                <c:pt idx="7950">
                  <c:v>745</c:v>
                </c:pt>
                <c:pt idx="7951">
                  <c:v>722</c:v>
                </c:pt>
                <c:pt idx="7952">
                  <c:v>660</c:v>
                </c:pt>
                <c:pt idx="7953">
                  <c:v>618</c:v>
                </c:pt>
                <c:pt idx="7954">
                  <c:v>618</c:v>
                </c:pt>
                <c:pt idx="7955">
                  <c:v>620</c:v>
                </c:pt>
                <c:pt idx="7956">
                  <c:v>670</c:v>
                </c:pt>
                <c:pt idx="7957">
                  <c:v>670</c:v>
                </c:pt>
                <c:pt idx="7958">
                  <c:v>671</c:v>
                </c:pt>
                <c:pt idx="7959">
                  <c:v>670</c:v>
                </c:pt>
                <c:pt idx="7960">
                  <c:v>652</c:v>
                </c:pt>
                <c:pt idx="7961">
                  <c:v>742</c:v>
                </c:pt>
                <c:pt idx="7962">
                  <c:v>745</c:v>
                </c:pt>
                <c:pt idx="7963">
                  <c:v>788</c:v>
                </c:pt>
                <c:pt idx="7964">
                  <c:v>803</c:v>
                </c:pt>
                <c:pt idx="7965">
                  <c:v>750</c:v>
                </c:pt>
                <c:pt idx="7966">
                  <c:v>696</c:v>
                </c:pt>
                <c:pt idx="7967">
                  <c:v>622</c:v>
                </c:pt>
                <c:pt idx="7968">
                  <c:v>536</c:v>
                </c:pt>
                <c:pt idx="7969">
                  <c:v>493</c:v>
                </c:pt>
                <c:pt idx="7970">
                  <c:v>487</c:v>
                </c:pt>
                <c:pt idx="7971">
                  <c:v>486</c:v>
                </c:pt>
                <c:pt idx="7972">
                  <c:v>487</c:v>
                </c:pt>
                <c:pt idx="7973">
                  <c:v>547</c:v>
                </c:pt>
                <c:pt idx="7974">
                  <c:v>588</c:v>
                </c:pt>
                <c:pt idx="7975">
                  <c:v>575</c:v>
                </c:pt>
                <c:pt idx="7976">
                  <c:v>574</c:v>
                </c:pt>
                <c:pt idx="7977">
                  <c:v>511</c:v>
                </c:pt>
                <c:pt idx="7978">
                  <c:v>490</c:v>
                </c:pt>
                <c:pt idx="7979">
                  <c:v>472</c:v>
                </c:pt>
                <c:pt idx="7980">
                  <c:v>469</c:v>
                </c:pt>
                <c:pt idx="7981">
                  <c:v>469</c:v>
                </c:pt>
                <c:pt idx="7982">
                  <c:v>469</c:v>
                </c:pt>
                <c:pt idx="7983">
                  <c:v>502</c:v>
                </c:pt>
                <c:pt idx="7984">
                  <c:v>659</c:v>
                </c:pt>
                <c:pt idx="7985">
                  <c:v>706</c:v>
                </c:pt>
                <c:pt idx="7986">
                  <c:v>762</c:v>
                </c:pt>
                <c:pt idx="7987">
                  <c:v>783</c:v>
                </c:pt>
                <c:pt idx="7988">
                  <c:v>770</c:v>
                </c:pt>
                <c:pt idx="7989">
                  <c:v>715</c:v>
                </c:pt>
                <c:pt idx="7990">
                  <c:v>682</c:v>
                </c:pt>
                <c:pt idx="7991">
                  <c:v>618</c:v>
                </c:pt>
                <c:pt idx="7992">
                  <c:v>570</c:v>
                </c:pt>
                <c:pt idx="7993">
                  <c:v>475</c:v>
                </c:pt>
                <c:pt idx="7994">
                  <c:v>427</c:v>
                </c:pt>
                <c:pt idx="7995">
                  <c:v>428</c:v>
                </c:pt>
                <c:pt idx="7996">
                  <c:v>470</c:v>
                </c:pt>
                <c:pt idx="7997">
                  <c:v>477</c:v>
                </c:pt>
                <c:pt idx="7998">
                  <c:v>456</c:v>
                </c:pt>
                <c:pt idx="7999">
                  <c:v>434</c:v>
                </c:pt>
                <c:pt idx="8000">
                  <c:v>434</c:v>
                </c:pt>
                <c:pt idx="8001">
                  <c:v>434</c:v>
                </c:pt>
                <c:pt idx="8002">
                  <c:v>434</c:v>
                </c:pt>
                <c:pt idx="8003">
                  <c:v>434</c:v>
                </c:pt>
                <c:pt idx="8004">
                  <c:v>435</c:v>
                </c:pt>
                <c:pt idx="8005">
                  <c:v>481</c:v>
                </c:pt>
                <c:pt idx="8006">
                  <c:v>480</c:v>
                </c:pt>
                <c:pt idx="8007">
                  <c:v>480</c:v>
                </c:pt>
                <c:pt idx="8008">
                  <c:v>496</c:v>
                </c:pt>
                <c:pt idx="8009">
                  <c:v>608</c:v>
                </c:pt>
                <c:pt idx="8010">
                  <c:v>701</c:v>
                </c:pt>
                <c:pt idx="8011">
                  <c:v>726</c:v>
                </c:pt>
                <c:pt idx="8012">
                  <c:v>726</c:v>
                </c:pt>
                <c:pt idx="8013">
                  <c:v>720</c:v>
                </c:pt>
                <c:pt idx="8014">
                  <c:v>675</c:v>
                </c:pt>
                <c:pt idx="8015">
                  <c:v>665</c:v>
                </c:pt>
                <c:pt idx="8016">
                  <c:v>673</c:v>
                </c:pt>
                <c:pt idx="8017">
                  <c:v>564</c:v>
                </c:pt>
                <c:pt idx="8018">
                  <c:v>546</c:v>
                </c:pt>
                <c:pt idx="8019">
                  <c:v>518</c:v>
                </c:pt>
                <c:pt idx="8020">
                  <c:v>553</c:v>
                </c:pt>
                <c:pt idx="8021">
                  <c:v>664</c:v>
                </c:pt>
                <c:pt idx="8022">
                  <c:v>759</c:v>
                </c:pt>
                <c:pt idx="8023">
                  <c:v>751</c:v>
                </c:pt>
                <c:pt idx="8024">
                  <c:v>680</c:v>
                </c:pt>
                <c:pt idx="8025">
                  <c:v>569</c:v>
                </c:pt>
                <c:pt idx="8026">
                  <c:v>561</c:v>
                </c:pt>
                <c:pt idx="8027">
                  <c:v>566</c:v>
                </c:pt>
                <c:pt idx="8028">
                  <c:v>649</c:v>
                </c:pt>
                <c:pt idx="8029">
                  <c:v>654</c:v>
                </c:pt>
                <c:pt idx="8030">
                  <c:v>704</c:v>
                </c:pt>
                <c:pt idx="8031">
                  <c:v>711</c:v>
                </c:pt>
                <c:pt idx="8032">
                  <c:v>762</c:v>
                </c:pt>
                <c:pt idx="8033">
                  <c:v>800</c:v>
                </c:pt>
                <c:pt idx="8034">
                  <c:v>769</c:v>
                </c:pt>
                <c:pt idx="8035">
                  <c:v>811</c:v>
                </c:pt>
                <c:pt idx="8036">
                  <c:v>812</c:v>
                </c:pt>
                <c:pt idx="8037">
                  <c:v>808</c:v>
                </c:pt>
                <c:pt idx="8038">
                  <c:v>728</c:v>
                </c:pt>
                <c:pt idx="8039">
                  <c:v>635</c:v>
                </c:pt>
                <c:pt idx="8040">
                  <c:v>612</c:v>
                </c:pt>
                <c:pt idx="8041">
                  <c:v>619</c:v>
                </c:pt>
                <c:pt idx="8042">
                  <c:v>610</c:v>
                </c:pt>
                <c:pt idx="8043">
                  <c:v>586</c:v>
                </c:pt>
                <c:pt idx="8044">
                  <c:v>659</c:v>
                </c:pt>
                <c:pt idx="8045">
                  <c:v>731</c:v>
                </c:pt>
                <c:pt idx="8046">
                  <c:v>778</c:v>
                </c:pt>
                <c:pt idx="8047">
                  <c:v>798</c:v>
                </c:pt>
                <c:pt idx="8048">
                  <c:v>760</c:v>
                </c:pt>
                <c:pt idx="8049">
                  <c:v>764</c:v>
                </c:pt>
                <c:pt idx="8050">
                  <c:v>801</c:v>
                </c:pt>
                <c:pt idx="8051">
                  <c:v>803</c:v>
                </c:pt>
                <c:pt idx="8052">
                  <c:v>802</c:v>
                </c:pt>
                <c:pt idx="8053">
                  <c:v>802</c:v>
                </c:pt>
                <c:pt idx="8054">
                  <c:v>801</c:v>
                </c:pt>
                <c:pt idx="8055">
                  <c:v>801</c:v>
                </c:pt>
                <c:pt idx="8056">
                  <c:v>802</c:v>
                </c:pt>
                <c:pt idx="8057">
                  <c:v>812</c:v>
                </c:pt>
                <c:pt idx="8058">
                  <c:v>811</c:v>
                </c:pt>
                <c:pt idx="8059">
                  <c:v>813</c:v>
                </c:pt>
                <c:pt idx="8060">
                  <c:v>814</c:v>
                </c:pt>
                <c:pt idx="8061">
                  <c:v>809</c:v>
                </c:pt>
                <c:pt idx="8062">
                  <c:v>763</c:v>
                </c:pt>
                <c:pt idx="8063">
                  <c:v>695</c:v>
                </c:pt>
                <c:pt idx="8064">
                  <c:v>645</c:v>
                </c:pt>
                <c:pt idx="8065">
                  <c:v>644</c:v>
                </c:pt>
                <c:pt idx="8066">
                  <c:v>643</c:v>
                </c:pt>
                <c:pt idx="8067">
                  <c:v>642</c:v>
                </c:pt>
                <c:pt idx="8068">
                  <c:v>643</c:v>
                </c:pt>
                <c:pt idx="8069">
                  <c:v>628</c:v>
                </c:pt>
                <c:pt idx="8070">
                  <c:v>706</c:v>
                </c:pt>
                <c:pt idx="8071">
                  <c:v>784</c:v>
                </c:pt>
                <c:pt idx="8072">
                  <c:v>785</c:v>
                </c:pt>
                <c:pt idx="8073">
                  <c:v>712</c:v>
                </c:pt>
                <c:pt idx="8074">
                  <c:v>754</c:v>
                </c:pt>
                <c:pt idx="8075">
                  <c:v>765</c:v>
                </c:pt>
                <c:pt idx="8076">
                  <c:v>810</c:v>
                </c:pt>
                <c:pt idx="8077">
                  <c:v>811</c:v>
                </c:pt>
                <c:pt idx="8078">
                  <c:v>809</c:v>
                </c:pt>
                <c:pt idx="8079">
                  <c:v>811</c:v>
                </c:pt>
                <c:pt idx="8080">
                  <c:v>810</c:v>
                </c:pt>
                <c:pt idx="8081">
                  <c:v>810</c:v>
                </c:pt>
                <c:pt idx="8082">
                  <c:v>810</c:v>
                </c:pt>
                <c:pt idx="8083">
                  <c:v>811</c:v>
                </c:pt>
                <c:pt idx="8084">
                  <c:v>813</c:v>
                </c:pt>
                <c:pt idx="8085">
                  <c:v>812</c:v>
                </c:pt>
                <c:pt idx="8086">
                  <c:v>802</c:v>
                </c:pt>
                <c:pt idx="8087">
                  <c:v>728</c:v>
                </c:pt>
                <c:pt idx="8088">
                  <c:v>666</c:v>
                </c:pt>
                <c:pt idx="8089">
                  <c:v>617</c:v>
                </c:pt>
                <c:pt idx="8090">
                  <c:v>615</c:v>
                </c:pt>
                <c:pt idx="8091">
                  <c:v>615</c:v>
                </c:pt>
                <c:pt idx="8092">
                  <c:v>616</c:v>
                </c:pt>
                <c:pt idx="8093">
                  <c:v>623</c:v>
                </c:pt>
                <c:pt idx="8094">
                  <c:v>715</c:v>
                </c:pt>
                <c:pt idx="8095">
                  <c:v>698</c:v>
                </c:pt>
                <c:pt idx="8096">
                  <c:v>691</c:v>
                </c:pt>
                <c:pt idx="8097">
                  <c:v>690</c:v>
                </c:pt>
                <c:pt idx="8098">
                  <c:v>730</c:v>
                </c:pt>
                <c:pt idx="8099">
                  <c:v>790</c:v>
                </c:pt>
                <c:pt idx="8100">
                  <c:v>791</c:v>
                </c:pt>
                <c:pt idx="8101">
                  <c:v>791</c:v>
                </c:pt>
                <c:pt idx="8102">
                  <c:v>791</c:v>
                </c:pt>
                <c:pt idx="8103">
                  <c:v>794</c:v>
                </c:pt>
                <c:pt idx="8104">
                  <c:v>810</c:v>
                </c:pt>
                <c:pt idx="8105">
                  <c:v>811</c:v>
                </c:pt>
                <c:pt idx="8106">
                  <c:v>811</c:v>
                </c:pt>
                <c:pt idx="8107">
                  <c:v>811</c:v>
                </c:pt>
                <c:pt idx="8108">
                  <c:v>812</c:v>
                </c:pt>
                <c:pt idx="8109">
                  <c:v>811</c:v>
                </c:pt>
                <c:pt idx="8110">
                  <c:v>811</c:v>
                </c:pt>
                <c:pt idx="8111">
                  <c:v>812</c:v>
                </c:pt>
                <c:pt idx="8112">
                  <c:v>811</c:v>
                </c:pt>
                <c:pt idx="8113">
                  <c:v>810</c:v>
                </c:pt>
                <c:pt idx="8114">
                  <c:v>805</c:v>
                </c:pt>
                <c:pt idx="8115">
                  <c:v>761</c:v>
                </c:pt>
                <c:pt idx="8116">
                  <c:v>761</c:v>
                </c:pt>
                <c:pt idx="8117">
                  <c:v>761</c:v>
                </c:pt>
                <c:pt idx="8118">
                  <c:v>761</c:v>
                </c:pt>
                <c:pt idx="8119">
                  <c:v>761</c:v>
                </c:pt>
                <c:pt idx="8120">
                  <c:v>761</c:v>
                </c:pt>
                <c:pt idx="8121">
                  <c:v>760</c:v>
                </c:pt>
                <c:pt idx="8122">
                  <c:v>761</c:v>
                </c:pt>
                <c:pt idx="8123">
                  <c:v>761</c:v>
                </c:pt>
                <c:pt idx="8124">
                  <c:v>767</c:v>
                </c:pt>
                <c:pt idx="8125">
                  <c:v>812</c:v>
                </c:pt>
                <c:pt idx="8126">
                  <c:v>812</c:v>
                </c:pt>
                <c:pt idx="8127">
                  <c:v>812</c:v>
                </c:pt>
                <c:pt idx="8128">
                  <c:v>812</c:v>
                </c:pt>
                <c:pt idx="8129">
                  <c:v>812</c:v>
                </c:pt>
                <c:pt idx="8130">
                  <c:v>812</c:v>
                </c:pt>
                <c:pt idx="8131">
                  <c:v>812</c:v>
                </c:pt>
                <c:pt idx="8132">
                  <c:v>798</c:v>
                </c:pt>
                <c:pt idx="8133">
                  <c:v>745</c:v>
                </c:pt>
                <c:pt idx="8134">
                  <c:v>630</c:v>
                </c:pt>
                <c:pt idx="8135">
                  <c:v>612</c:v>
                </c:pt>
                <c:pt idx="8136">
                  <c:v>591</c:v>
                </c:pt>
                <c:pt idx="8137">
                  <c:v>566</c:v>
                </c:pt>
                <c:pt idx="8138">
                  <c:v>566</c:v>
                </c:pt>
                <c:pt idx="8139">
                  <c:v>546</c:v>
                </c:pt>
                <c:pt idx="8140">
                  <c:v>540</c:v>
                </c:pt>
                <c:pt idx="8141">
                  <c:v>526</c:v>
                </c:pt>
                <c:pt idx="8142">
                  <c:v>391</c:v>
                </c:pt>
                <c:pt idx="8143">
                  <c:v>446</c:v>
                </c:pt>
                <c:pt idx="8144">
                  <c:v>629</c:v>
                </c:pt>
                <c:pt idx="8145">
                  <c:v>752</c:v>
                </c:pt>
                <c:pt idx="8146">
                  <c:v>760</c:v>
                </c:pt>
                <c:pt idx="8147">
                  <c:v>785</c:v>
                </c:pt>
                <c:pt idx="8148">
                  <c:v>790</c:v>
                </c:pt>
                <c:pt idx="8149">
                  <c:v>805</c:v>
                </c:pt>
                <c:pt idx="8150">
                  <c:v>807</c:v>
                </c:pt>
                <c:pt idx="8151">
                  <c:v>809</c:v>
                </c:pt>
                <c:pt idx="8152">
                  <c:v>809</c:v>
                </c:pt>
                <c:pt idx="8153">
                  <c:v>809</c:v>
                </c:pt>
                <c:pt idx="8154">
                  <c:v>809</c:v>
                </c:pt>
                <c:pt idx="8155">
                  <c:v>809</c:v>
                </c:pt>
                <c:pt idx="8156">
                  <c:v>809</c:v>
                </c:pt>
                <c:pt idx="8157">
                  <c:v>809</c:v>
                </c:pt>
                <c:pt idx="8158">
                  <c:v>745</c:v>
                </c:pt>
                <c:pt idx="8159">
                  <c:v>703</c:v>
                </c:pt>
                <c:pt idx="8160">
                  <c:v>645</c:v>
                </c:pt>
                <c:pt idx="8161">
                  <c:v>607</c:v>
                </c:pt>
                <c:pt idx="8162">
                  <c:v>606</c:v>
                </c:pt>
                <c:pt idx="8163">
                  <c:v>618</c:v>
                </c:pt>
                <c:pt idx="8164">
                  <c:v>657</c:v>
                </c:pt>
                <c:pt idx="8165">
                  <c:v>657</c:v>
                </c:pt>
                <c:pt idx="8166">
                  <c:v>657</c:v>
                </c:pt>
                <c:pt idx="8167">
                  <c:v>657</c:v>
                </c:pt>
                <c:pt idx="8168">
                  <c:v>652</c:v>
                </c:pt>
                <c:pt idx="8169">
                  <c:v>587</c:v>
                </c:pt>
                <c:pt idx="8170">
                  <c:v>584</c:v>
                </c:pt>
                <c:pt idx="8171">
                  <c:v>536</c:v>
                </c:pt>
                <c:pt idx="8172">
                  <c:v>535</c:v>
                </c:pt>
                <c:pt idx="8173">
                  <c:v>535</c:v>
                </c:pt>
                <c:pt idx="8174">
                  <c:v>535</c:v>
                </c:pt>
                <c:pt idx="8175">
                  <c:v>535</c:v>
                </c:pt>
                <c:pt idx="8176">
                  <c:v>599</c:v>
                </c:pt>
                <c:pt idx="8177">
                  <c:v>651</c:v>
                </c:pt>
                <c:pt idx="8178">
                  <c:v>662</c:v>
                </c:pt>
                <c:pt idx="8179">
                  <c:v>662</c:v>
                </c:pt>
                <c:pt idx="8180">
                  <c:v>662</c:v>
                </c:pt>
                <c:pt idx="8181">
                  <c:v>704</c:v>
                </c:pt>
                <c:pt idx="8182">
                  <c:v>718</c:v>
                </c:pt>
                <c:pt idx="8183">
                  <c:v>716</c:v>
                </c:pt>
                <c:pt idx="8184">
                  <c:v>590</c:v>
                </c:pt>
                <c:pt idx="8185">
                  <c:v>549</c:v>
                </c:pt>
                <c:pt idx="8186">
                  <c:v>549</c:v>
                </c:pt>
                <c:pt idx="8187">
                  <c:v>549</c:v>
                </c:pt>
                <c:pt idx="8188">
                  <c:v>549</c:v>
                </c:pt>
                <c:pt idx="8189">
                  <c:v>562</c:v>
                </c:pt>
                <c:pt idx="8190">
                  <c:v>626</c:v>
                </c:pt>
                <c:pt idx="8191">
                  <c:v>648</c:v>
                </c:pt>
                <c:pt idx="8192">
                  <c:v>645</c:v>
                </c:pt>
                <c:pt idx="8193">
                  <c:v>645</c:v>
                </c:pt>
                <c:pt idx="8194">
                  <c:v>647</c:v>
                </c:pt>
                <c:pt idx="8195">
                  <c:v>647</c:v>
                </c:pt>
                <c:pt idx="8196">
                  <c:v>647</c:v>
                </c:pt>
                <c:pt idx="8197">
                  <c:v>648</c:v>
                </c:pt>
                <c:pt idx="8198">
                  <c:v>673</c:v>
                </c:pt>
                <c:pt idx="8199">
                  <c:v>754</c:v>
                </c:pt>
                <c:pt idx="8200">
                  <c:v>760</c:v>
                </c:pt>
                <c:pt idx="8201">
                  <c:v>802</c:v>
                </c:pt>
                <c:pt idx="8202">
                  <c:v>812</c:v>
                </c:pt>
                <c:pt idx="8203">
                  <c:v>812</c:v>
                </c:pt>
                <c:pt idx="8204">
                  <c:v>755</c:v>
                </c:pt>
                <c:pt idx="8205">
                  <c:v>709</c:v>
                </c:pt>
                <c:pt idx="8206">
                  <c:v>624</c:v>
                </c:pt>
                <c:pt idx="8207">
                  <c:v>626</c:v>
                </c:pt>
                <c:pt idx="8208">
                  <c:v>695</c:v>
                </c:pt>
                <c:pt idx="8209">
                  <c:v>674</c:v>
                </c:pt>
                <c:pt idx="8210">
                  <c:v>616</c:v>
                </c:pt>
                <c:pt idx="8211">
                  <c:v>616</c:v>
                </c:pt>
                <c:pt idx="8212">
                  <c:v>615</c:v>
                </c:pt>
                <c:pt idx="8213">
                  <c:v>685</c:v>
                </c:pt>
                <c:pt idx="8214">
                  <c:v>696</c:v>
                </c:pt>
                <c:pt idx="8215">
                  <c:v>678</c:v>
                </c:pt>
                <c:pt idx="8216">
                  <c:v>624</c:v>
                </c:pt>
                <c:pt idx="8217">
                  <c:v>664</c:v>
                </c:pt>
                <c:pt idx="8218">
                  <c:v>669</c:v>
                </c:pt>
                <c:pt idx="8219">
                  <c:v>669</c:v>
                </c:pt>
                <c:pt idx="8220">
                  <c:v>669</c:v>
                </c:pt>
                <c:pt idx="8221">
                  <c:v>669</c:v>
                </c:pt>
                <c:pt idx="8222">
                  <c:v>669</c:v>
                </c:pt>
                <c:pt idx="8223">
                  <c:v>669</c:v>
                </c:pt>
                <c:pt idx="8224">
                  <c:v>669</c:v>
                </c:pt>
                <c:pt idx="8225">
                  <c:v>685</c:v>
                </c:pt>
                <c:pt idx="8226">
                  <c:v>703</c:v>
                </c:pt>
                <c:pt idx="8227">
                  <c:v>797</c:v>
                </c:pt>
                <c:pt idx="8228">
                  <c:v>800</c:v>
                </c:pt>
                <c:pt idx="8229">
                  <c:v>801</c:v>
                </c:pt>
                <c:pt idx="8230">
                  <c:v>797</c:v>
                </c:pt>
                <c:pt idx="8231">
                  <c:v>749</c:v>
                </c:pt>
                <c:pt idx="8232">
                  <c:v>725</c:v>
                </c:pt>
                <c:pt idx="8233">
                  <c:v>725</c:v>
                </c:pt>
                <c:pt idx="8234">
                  <c:v>725</c:v>
                </c:pt>
                <c:pt idx="8235">
                  <c:v>724</c:v>
                </c:pt>
                <c:pt idx="8236">
                  <c:v>685</c:v>
                </c:pt>
                <c:pt idx="8237">
                  <c:v>712</c:v>
                </c:pt>
                <c:pt idx="8238">
                  <c:v>732</c:v>
                </c:pt>
                <c:pt idx="8239">
                  <c:v>650</c:v>
                </c:pt>
                <c:pt idx="8240">
                  <c:v>651</c:v>
                </c:pt>
                <c:pt idx="8241">
                  <c:v>659</c:v>
                </c:pt>
                <c:pt idx="8242">
                  <c:v>680</c:v>
                </c:pt>
                <c:pt idx="8243">
                  <c:v>680</c:v>
                </c:pt>
                <c:pt idx="8244">
                  <c:v>680</c:v>
                </c:pt>
                <c:pt idx="8245">
                  <c:v>680</c:v>
                </c:pt>
                <c:pt idx="8246">
                  <c:v>680</c:v>
                </c:pt>
                <c:pt idx="8247">
                  <c:v>680</c:v>
                </c:pt>
                <c:pt idx="8248">
                  <c:v>680</c:v>
                </c:pt>
                <c:pt idx="8249">
                  <c:v>682</c:v>
                </c:pt>
                <c:pt idx="8250">
                  <c:v>752</c:v>
                </c:pt>
                <c:pt idx="8251">
                  <c:v>809</c:v>
                </c:pt>
                <c:pt idx="8252">
                  <c:v>810</c:v>
                </c:pt>
                <c:pt idx="8253">
                  <c:v>806</c:v>
                </c:pt>
                <c:pt idx="8254">
                  <c:v>729</c:v>
                </c:pt>
                <c:pt idx="8255">
                  <c:v>680</c:v>
                </c:pt>
                <c:pt idx="8256">
                  <c:v>680</c:v>
                </c:pt>
                <c:pt idx="8257">
                  <c:v>680</c:v>
                </c:pt>
                <c:pt idx="8258">
                  <c:v>651</c:v>
                </c:pt>
                <c:pt idx="8259">
                  <c:v>640</c:v>
                </c:pt>
                <c:pt idx="8260">
                  <c:v>627</c:v>
                </c:pt>
                <c:pt idx="8261">
                  <c:v>590</c:v>
                </c:pt>
                <c:pt idx="8262">
                  <c:v>576</c:v>
                </c:pt>
                <c:pt idx="8263">
                  <c:v>463</c:v>
                </c:pt>
                <c:pt idx="8264">
                  <c:v>440</c:v>
                </c:pt>
                <c:pt idx="8265">
                  <c:v>439</c:v>
                </c:pt>
                <c:pt idx="8266">
                  <c:v>440</c:v>
                </c:pt>
                <c:pt idx="8267">
                  <c:v>475</c:v>
                </c:pt>
                <c:pt idx="8268">
                  <c:v>554</c:v>
                </c:pt>
                <c:pt idx="8269">
                  <c:v>651</c:v>
                </c:pt>
                <c:pt idx="8270">
                  <c:v>700</c:v>
                </c:pt>
                <c:pt idx="8271">
                  <c:v>735</c:v>
                </c:pt>
                <c:pt idx="8272">
                  <c:v>740</c:v>
                </c:pt>
                <c:pt idx="8273">
                  <c:v>796</c:v>
                </c:pt>
                <c:pt idx="8274">
                  <c:v>798</c:v>
                </c:pt>
                <c:pt idx="8275">
                  <c:v>770</c:v>
                </c:pt>
                <c:pt idx="8276">
                  <c:v>796</c:v>
                </c:pt>
                <c:pt idx="8277">
                  <c:v>797</c:v>
                </c:pt>
                <c:pt idx="8278">
                  <c:v>747</c:v>
                </c:pt>
                <c:pt idx="8279">
                  <c:v>698</c:v>
                </c:pt>
                <c:pt idx="8280">
                  <c:v>612</c:v>
                </c:pt>
                <c:pt idx="8281">
                  <c:v>583</c:v>
                </c:pt>
                <c:pt idx="8282">
                  <c:v>557</c:v>
                </c:pt>
                <c:pt idx="8283">
                  <c:v>558</c:v>
                </c:pt>
                <c:pt idx="8284">
                  <c:v>557</c:v>
                </c:pt>
                <c:pt idx="8285">
                  <c:v>564</c:v>
                </c:pt>
                <c:pt idx="8286">
                  <c:v>606</c:v>
                </c:pt>
                <c:pt idx="8287">
                  <c:v>605</c:v>
                </c:pt>
                <c:pt idx="8288">
                  <c:v>556</c:v>
                </c:pt>
                <c:pt idx="8289">
                  <c:v>564</c:v>
                </c:pt>
                <c:pt idx="8290">
                  <c:v>586</c:v>
                </c:pt>
                <c:pt idx="8291">
                  <c:v>600</c:v>
                </c:pt>
                <c:pt idx="8292">
                  <c:v>601</c:v>
                </c:pt>
                <c:pt idx="8293">
                  <c:v>600</c:v>
                </c:pt>
                <c:pt idx="8294">
                  <c:v>688</c:v>
                </c:pt>
                <c:pt idx="8295">
                  <c:v>735</c:v>
                </c:pt>
                <c:pt idx="8296">
                  <c:v>788</c:v>
                </c:pt>
                <c:pt idx="8297">
                  <c:v>798</c:v>
                </c:pt>
                <c:pt idx="8298">
                  <c:v>804</c:v>
                </c:pt>
                <c:pt idx="8299">
                  <c:v>806</c:v>
                </c:pt>
                <c:pt idx="8300">
                  <c:v>805</c:v>
                </c:pt>
                <c:pt idx="8301">
                  <c:v>805</c:v>
                </c:pt>
                <c:pt idx="8302">
                  <c:v>802</c:v>
                </c:pt>
                <c:pt idx="8303">
                  <c:v>746</c:v>
                </c:pt>
                <c:pt idx="8304">
                  <c:v>716</c:v>
                </c:pt>
                <c:pt idx="8305">
                  <c:v>647</c:v>
                </c:pt>
                <c:pt idx="8306">
                  <c:v>640</c:v>
                </c:pt>
                <c:pt idx="8307">
                  <c:v>641</c:v>
                </c:pt>
                <c:pt idx="8308">
                  <c:v>644</c:v>
                </c:pt>
                <c:pt idx="8309">
                  <c:v>706</c:v>
                </c:pt>
                <c:pt idx="8310">
                  <c:v>578</c:v>
                </c:pt>
                <c:pt idx="8311">
                  <c:v>552</c:v>
                </c:pt>
                <c:pt idx="8312">
                  <c:v>542</c:v>
                </c:pt>
                <c:pt idx="8313">
                  <c:v>596</c:v>
                </c:pt>
                <c:pt idx="8314">
                  <c:v>624</c:v>
                </c:pt>
                <c:pt idx="8315">
                  <c:v>660</c:v>
                </c:pt>
                <c:pt idx="8316">
                  <c:v>660</c:v>
                </c:pt>
                <c:pt idx="8317">
                  <c:v>660</c:v>
                </c:pt>
                <c:pt idx="8318">
                  <c:v>661</c:v>
                </c:pt>
                <c:pt idx="8319">
                  <c:v>660</c:v>
                </c:pt>
                <c:pt idx="8320">
                  <c:v>660</c:v>
                </c:pt>
                <c:pt idx="8321">
                  <c:v>661</c:v>
                </c:pt>
                <c:pt idx="8322">
                  <c:v>662</c:v>
                </c:pt>
                <c:pt idx="8323">
                  <c:v>709</c:v>
                </c:pt>
                <c:pt idx="8324">
                  <c:v>748</c:v>
                </c:pt>
                <c:pt idx="8325">
                  <c:v>803</c:v>
                </c:pt>
                <c:pt idx="8326">
                  <c:v>795</c:v>
                </c:pt>
                <c:pt idx="8327">
                  <c:v>702</c:v>
                </c:pt>
                <c:pt idx="8328">
                  <c:v>600</c:v>
                </c:pt>
                <c:pt idx="8329">
                  <c:v>525</c:v>
                </c:pt>
                <c:pt idx="8330">
                  <c:v>518</c:v>
                </c:pt>
                <c:pt idx="8331">
                  <c:v>518</c:v>
                </c:pt>
                <c:pt idx="8332">
                  <c:v>518</c:v>
                </c:pt>
                <c:pt idx="8333">
                  <c:v>534</c:v>
                </c:pt>
                <c:pt idx="8334">
                  <c:v>385</c:v>
                </c:pt>
                <c:pt idx="8335">
                  <c:v>386</c:v>
                </c:pt>
                <c:pt idx="8336">
                  <c:v>402</c:v>
                </c:pt>
                <c:pt idx="8337">
                  <c:v>420</c:v>
                </c:pt>
                <c:pt idx="8338">
                  <c:v>428</c:v>
                </c:pt>
                <c:pt idx="8339">
                  <c:v>478</c:v>
                </c:pt>
                <c:pt idx="8340">
                  <c:v>501</c:v>
                </c:pt>
                <c:pt idx="8341">
                  <c:v>521</c:v>
                </c:pt>
                <c:pt idx="8342">
                  <c:v>525</c:v>
                </c:pt>
                <c:pt idx="8343">
                  <c:v>601</c:v>
                </c:pt>
                <c:pt idx="8344">
                  <c:v>681</c:v>
                </c:pt>
                <c:pt idx="8345">
                  <c:v>680</c:v>
                </c:pt>
                <c:pt idx="8346">
                  <c:v>709</c:v>
                </c:pt>
                <c:pt idx="8347">
                  <c:v>721</c:v>
                </c:pt>
                <c:pt idx="8348">
                  <c:v>721</c:v>
                </c:pt>
                <c:pt idx="8349">
                  <c:v>717</c:v>
                </c:pt>
                <c:pt idx="8350">
                  <c:v>665</c:v>
                </c:pt>
                <c:pt idx="8351">
                  <c:v>602</c:v>
                </c:pt>
                <c:pt idx="8352">
                  <c:v>528</c:v>
                </c:pt>
                <c:pt idx="8353">
                  <c:v>498</c:v>
                </c:pt>
                <c:pt idx="8354">
                  <c:v>497</c:v>
                </c:pt>
                <c:pt idx="8355">
                  <c:v>499</c:v>
                </c:pt>
                <c:pt idx="8356">
                  <c:v>503</c:v>
                </c:pt>
                <c:pt idx="8357">
                  <c:v>577</c:v>
                </c:pt>
                <c:pt idx="8358">
                  <c:v>701</c:v>
                </c:pt>
                <c:pt idx="8359">
                  <c:v>712</c:v>
                </c:pt>
                <c:pt idx="8360">
                  <c:v>711</c:v>
                </c:pt>
                <c:pt idx="8361">
                  <c:v>568</c:v>
                </c:pt>
                <c:pt idx="8362">
                  <c:v>463</c:v>
                </c:pt>
                <c:pt idx="8363">
                  <c:v>482</c:v>
                </c:pt>
                <c:pt idx="8364">
                  <c:v>482</c:v>
                </c:pt>
                <c:pt idx="8365">
                  <c:v>482</c:v>
                </c:pt>
                <c:pt idx="8366">
                  <c:v>501</c:v>
                </c:pt>
                <c:pt idx="8367">
                  <c:v>515</c:v>
                </c:pt>
                <c:pt idx="8368">
                  <c:v>576</c:v>
                </c:pt>
                <c:pt idx="8369">
                  <c:v>635</c:v>
                </c:pt>
                <c:pt idx="8370">
                  <c:v>729</c:v>
                </c:pt>
                <c:pt idx="8371">
                  <c:v>733</c:v>
                </c:pt>
                <c:pt idx="8372">
                  <c:v>730</c:v>
                </c:pt>
                <c:pt idx="8373">
                  <c:v>692</c:v>
                </c:pt>
                <c:pt idx="8374">
                  <c:v>692</c:v>
                </c:pt>
                <c:pt idx="8375">
                  <c:v>692</c:v>
                </c:pt>
                <c:pt idx="8376">
                  <c:v>692</c:v>
                </c:pt>
                <c:pt idx="8377">
                  <c:v>693</c:v>
                </c:pt>
                <c:pt idx="8378">
                  <c:v>689</c:v>
                </c:pt>
                <c:pt idx="8379">
                  <c:v>597</c:v>
                </c:pt>
                <c:pt idx="8380">
                  <c:v>589</c:v>
                </c:pt>
                <c:pt idx="8381">
                  <c:v>591</c:v>
                </c:pt>
                <c:pt idx="8382">
                  <c:v>616</c:v>
                </c:pt>
                <c:pt idx="8383">
                  <c:v>544</c:v>
                </c:pt>
                <c:pt idx="8384">
                  <c:v>483</c:v>
                </c:pt>
                <c:pt idx="8385">
                  <c:v>527</c:v>
                </c:pt>
                <c:pt idx="8386">
                  <c:v>621</c:v>
                </c:pt>
                <c:pt idx="8387">
                  <c:v>679</c:v>
                </c:pt>
                <c:pt idx="8388">
                  <c:v>666</c:v>
                </c:pt>
                <c:pt idx="8389">
                  <c:v>645</c:v>
                </c:pt>
                <c:pt idx="8390">
                  <c:v>666</c:v>
                </c:pt>
                <c:pt idx="8391">
                  <c:v>742</c:v>
                </c:pt>
                <c:pt idx="8392">
                  <c:v>693</c:v>
                </c:pt>
                <c:pt idx="8393">
                  <c:v>790</c:v>
                </c:pt>
                <c:pt idx="8394">
                  <c:v>719</c:v>
                </c:pt>
                <c:pt idx="8395">
                  <c:v>710</c:v>
                </c:pt>
                <c:pt idx="8396">
                  <c:v>725</c:v>
                </c:pt>
                <c:pt idx="8397">
                  <c:v>667</c:v>
                </c:pt>
                <c:pt idx="8398">
                  <c:v>661</c:v>
                </c:pt>
                <c:pt idx="8399">
                  <c:v>660</c:v>
                </c:pt>
                <c:pt idx="8400">
                  <c:v>541</c:v>
                </c:pt>
                <c:pt idx="8401">
                  <c:v>481</c:v>
                </c:pt>
                <c:pt idx="8402">
                  <c:v>460</c:v>
                </c:pt>
                <c:pt idx="8403">
                  <c:v>501</c:v>
                </c:pt>
                <c:pt idx="8404">
                  <c:v>559</c:v>
                </c:pt>
                <c:pt idx="8405">
                  <c:v>611</c:v>
                </c:pt>
                <c:pt idx="8406">
                  <c:v>665</c:v>
                </c:pt>
                <c:pt idx="8407">
                  <c:v>717</c:v>
                </c:pt>
                <c:pt idx="8408">
                  <c:v>717</c:v>
                </c:pt>
                <c:pt idx="8409">
                  <c:v>717</c:v>
                </c:pt>
                <c:pt idx="8410">
                  <c:v>645</c:v>
                </c:pt>
                <c:pt idx="8411">
                  <c:v>631</c:v>
                </c:pt>
                <c:pt idx="8412">
                  <c:v>631</c:v>
                </c:pt>
                <c:pt idx="8413">
                  <c:v>629</c:v>
                </c:pt>
                <c:pt idx="8414">
                  <c:v>596</c:v>
                </c:pt>
                <c:pt idx="8415">
                  <c:v>597</c:v>
                </c:pt>
                <c:pt idx="8416">
                  <c:v>715</c:v>
                </c:pt>
                <c:pt idx="8417">
                  <c:v>734</c:v>
                </c:pt>
                <c:pt idx="8418">
                  <c:v>687</c:v>
                </c:pt>
                <c:pt idx="8419">
                  <c:v>689</c:v>
                </c:pt>
                <c:pt idx="8420">
                  <c:v>736</c:v>
                </c:pt>
                <c:pt idx="8421">
                  <c:v>738</c:v>
                </c:pt>
                <c:pt idx="8422">
                  <c:v>691</c:v>
                </c:pt>
                <c:pt idx="8423">
                  <c:v>627</c:v>
                </c:pt>
                <c:pt idx="8424">
                  <c:v>559</c:v>
                </c:pt>
                <c:pt idx="8425">
                  <c:v>558</c:v>
                </c:pt>
                <c:pt idx="8426">
                  <c:v>511</c:v>
                </c:pt>
                <c:pt idx="8427">
                  <c:v>510</c:v>
                </c:pt>
                <c:pt idx="8428">
                  <c:v>509</c:v>
                </c:pt>
                <c:pt idx="8429">
                  <c:v>510</c:v>
                </c:pt>
                <c:pt idx="8430">
                  <c:v>577</c:v>
                </c:pt>
                <c:pt idx="8431">
                  <c:v>592</c:v>
                </c:pt>
                <c:pt idx="8432">
                  <c:v>621</c:v>
                </c:pt>
                <c:pt idx="8433">
                  <c:v>574</c:v>
                </c:pt>
                <c:pt idx="8434">
                  <c:v>535</c:v>
                </c:pt>
                <c:pt idx="8435">
                  <c:v>534</c:v>
                </c:pt>
                <c:pt idx="8436">
                  <c:v>574</c:v>
                </c:pt>
                <c:pt idx="8437">
                  <c:v>574</c:v>
                </c:pt>
                <c:pt idx="8438">
                  <c:v>657</c:v>
                </c:pt>
                <c:pt idx="8439">
                  <c:v>763</c:v>
                </c:pt>
                <c:pt idx="8440">
                  <c:v>809</c:v>
                </c:pt>
                <c:pt idx="8441">
                  <c:v>810</c:v>
                </c:pt>
                <c:pt idx="8442">
                  <c:v>810</c:v>
                </c:pt>
                <c:pt idx="8443">
                  <c:v>810</c:v>
                </c:pt>
                <c:pt idx="8444">
                  <c:v>811</c:v>
                </c:pt>
                <c:pt idx="8445">
                  <c:v>806</c:v>
                </c:pt>
                <c:pt idx="8446">
                  <c:v>719</c:v>
                </c:pt>
                <c:pt idx="8447">
                  <c:v>742</c:v>
                </c:pt>
                <c:pt idx="8448">
                  <c:v>713</c:v>
                </c:pt>
                <c:pt idx="8449">
                  <c:v>692</c:v>
                </c:pt>
                <c:pt idx="8450">
                  <c:v>670</c:v>
                </c:pt>
                <c:pt idx="8451">
                  <c:v>671</c:v>
                </c:pt>
                <c:pt idx="8452">
                  <c:v>673</c:v>
                </c:pt>
                <c:pt idx="8453">
                  <c:v>683</c:v>
                </c:pt>
                <c:pt idx="8454">
                  <c:v>728</c:v>
                </c:pt>
                <c:pt idx="8455">
                  <c:v>744</c:v>
                </c:pt>
                <c:pt idx="8456">
                  <c:v>745</c:v>
                </c:pt>
                <c:pt idx="8457">
                  <c:v>744</c:v>
                </c:pt>
                <c:pt idx="8458">
                  <c:v>707</c:v>
                </c:pt>
                <c:pt idx="8459">
                  <c:v>682</c:v>
                </c:pt>
                <c:pt idx="8460">
                  <c:v>680</c:v>
                </c:pt>
                <c:pt idx="8461">
                  <c:v>657</c:v>
                </c:pt>
                <c:pt idx="8462">
                  <c:v>657</c:v>
                </c:pt>
                <c:pt idx="8463">
                  <c:v>660</c:v>
                </c:pt>
                <c:pt idx="8464">
                  <c:v>739</c:v>
                </c:pt>
                <c:pt idx="8465">
                  <c:v>744</c:v>
                </c:pt>
                <c:pt idx="8466">
                  <c:v>744</c:v>
                </c:pt>
                <c:pt idx="8467">
                  <c:v>744</c:v>
                </c:pt>
                <c:pt idx="8468">
                  <c:v>744</c:v>
                </c:pt>
                <c:pt idx="8469">
                  <c:v>734</c:v>
                </c:pt>
                <c:pt idx="8470">
                  <c:v>670</c:v>
                </c:pt>
                <c:pt idx="8471">
                  <c:v>657</c:v>
                </c:pt>
                <c:pt idx="8472">
                  <c:v>599</c:v>
                </c:pt>
                <c:pt idx="8473">
                  <c:v>596</c:v>
                </c:pt>
                <c:pt idx="8474">
                  <c:v>558</c:v>
                </c:pt>
                <c:pt idx="8475">
                  <c:v>524</c:v>
                </c:pt>
                <c:pt idx="8476">
                  <c:v>520</c:v>
                </c:pt>
                <c:pt idx="8477">
                  <c:v>515</c:v>
                </c:pt>
                <c:pt idx="8478">
                  <c:v>404</c:v>
                </c:pt>
                <c:pt idx="8479">
                  <c:v>378</c:v>
                </c:pt>
                <c:pt idx="8480">
                  <c:v>429</c:v>
                </c:pt>
                <c:pt idx="8481">
                  <c:v>500</c:v>
                </c:pt>
                <c:pt idx="8482">
                  <c:v>597</c:v>
                </c:pt>
                <c:pt idx="8483">
                  <c:v>636</c:v>
                </c:pt>
                <c:pt idx="8484">
                  <c:v>627</c:v>
                </c:pt>
                <c:pt idx="8485">
                  <c:v>615</c:v>
                </c:pt>
                <c:pt idx="8486">
                  <c:v>623</c:v>
                </c:pt>
                <c:pt idx="8487">
                  <c:v>681</c:v>
                </c:pt>
                <c:pt idx="8488">
                  <c:v>721</c:v>
                </c:pt>
                <c:pt idx="8489">
                  <c:v>723</c:v>
                </c:pt>
                <c:pt idx="8490">
                  <c:v>724</c:v>
                </c:pt>
                <c:pt idx="8491">
                  <c:v>722</c:v>
                </c:pt>
                <c:pt idx="8492">
                  <c:v>689</c:v>
                </c:pt>
                <c:pt idx="8493">
                  <c:v>703</c:v>
                </c:pt>
                <c:pt idx="8494">
                  <c:v>663</c:v>
                </c:pt>
                <c:pt idx="8495">
                  <c:v>583</c:v>
                </c:pt>
                <c:pt idx="8496">
                  <c:v>540</c:v>
                </c:pt>
                <c:pt idx="8497">
                  <c:v>478</c:v>
                </c:pt>
                <c:pt idx="8498">
                  <c:v>396</c:v>
                </c:pt>
                <c:pt idx="8499">
                  <c:v>396</c:v>
                </c:pt>
                <c:pt idx="8500">
                  <c:v>375</c:v>
                </c:pt>
                <c:pt idx="8501">
                  <c:v>369</c:v>
                </c:pt>
                <c:pt idx="8502">
                  <c:v>368</c:v>
                </c:pt>
                <c:pt idx="8503">
                  <c:v>368</c:v>
                </c:pt>
                <c:pt idx="8504">
                  <c:v>427</c:v>
                </c:pt>
                <c:pt idx="8505">
                  <c:v>526</c:v>
                </c:pt>
                <c:pt idx="8506">
                  <c:v>562</c:v>
                </c:pt>
                <c:pt idx="8507">
                  <c:v>575</c:v>
                </c:pt>
                <c:pt idx="8508">
                  <c:v>586</c:v>
                </c:pt>
                <c:pt idx="8509">
                  <c:v>597</c:v>
                </c:pt>
                <c:pt idx="8510">
                  <c:v>695</c:v>
                </c:pt>
                <c:pt idx="8511">
                  <c:v>699</c:v>
                </c:pt>
                <c:pt idx="8512">
                  <c:v>738</c:v>
                </c:pt>
                <c:pt idx="8513">
                  <c:v>765</c:v>
                </c:pt>
                <c:pt idx="8514">
                  <c:v>781</c:v>
                </c:pt>
                <c:pt idx="8515">
                  <c:v>810</c:v>
                </c:pt>
                <c:pt idx="8516">
                  <c:v>811</c:v>
                </c:pt>
                <c:pt idx="8517">
                  <c:v>721</c:v>
                </c:pt>
                <c:pt idx="8518">
                  <c:v>625</c:v>
                </c:pt>
                <c:pt idx="8519">
                  <c:v>615</c:v>
                </c:pt>
                <c:pt idx="8520">
                  <c:v>557</c:v>
                </c:pt>
                <c:pt idx="8521">
                  <c:v>511</c:v>
                </c:pt>
                <c:pt idx="8522">
                  <c:v>480</c:v>
                </c:pt>
                <c:pt idx="8523">
                  <c:v>407</c:v>
                </c:pt>
                <c:pt idx="8524">
                  <c:v>372</c:v>
                </c:pt>
                <c:pt idx="8525">
                  <c:v>470</c:v>
                </c:pt>
                <c:pt idx="8526">
                  <c:v>497</c:v>
                </c:pt>
                <c:pt idx="8527">
                  <c:v>498</c:v>
                </c:pt>
                <c:pt idx="8528">
                  <c:v>498</c:v>
                </c:pt>
                <c:pt idx="8529">
                  <c:v>497</c:v>
                </c:pt>
                <c:pt idx="8530">
                  <c:v>498</c:v>
                </c:pt>
                <c:pt idx="8531">
                  <c:v>541</c:v>
                </c:pt>
                <c:pt idx="8532">
                  <c:v>598</c:v>
                </c:pt>
                <c:pt idx="8533">
                  <c:v>598</c:v>
                </c:pt>
                <c:pt idx="8534">
                  <c:v>597</c:v>
                </c:pt>
                <c:pt idx="8535">
                  <c:v>598</c:v>
                </c:pt>
                <c:pt idx="8536">
                  <c:v>598</c:v>
                </c:pt>
                <c:pt idx="8537">
                  <c:v>598</c:v>
                </c:pt>
                <c:pt idx="8538">
                  <c:v>601</c:v>
                </c:pt>
                <c:pt idx="8539">
                  <c:v>577</c:v>
                </c:pt>
                <c:pt idx="8540">
                  <c:v>577</c:v>
                </c:pt>
                <c:pt idx="8541">
                  <c:v>577</c:v>
                </c:pt>
                <c:pt idx="8542">
                  <c:v>575</c:v>
                </c:pt>
                <c:pt idx="8543">
                  <c:v>575</c:v>
                </c:pt>
                <c:pt idx="8544">
                  <c:v>529</c:v>
                </c:pt>
                <c:pt idx="8545">
                  <c:v>524</c:v>
                </c:pt>
                <c:pt idx="8546">
                  <c:v>502</c:v>
                </c:pt>
                <c:pt idx="8547">
                  <c:v>449</c:v>
                </c:pt>
                <c:pt idx="8548">
                  <c:v>449</c:v>
                </c:pt>
                <c:pt idx="8549">
                  <c:v>445</c:v>
                </c:pt>
                <c:pt idx="8550">
                  <c:v>442</c:v>
                </c:pt>
                <c:pt idx="8551">
                  <c:v>540</c:v>
                </c:pt>
                <c:pt idx="8552">
                  <c:v>550</c:v>
                </c:pt>
                <c:pt idx="8553">
                  <c:v>560</c:v>
                </c:pt>
                <c:pt idx="8554">
                  <c:v>616</c:v>
                </c:pt>
                <c:pt idx="8555">
                  <c:v>768</c:v>
                </c:pt>
                <c:pt idx="8556">
                  <c:v>715</c:v>
                </c:pt>
                <c:pt idx="8557">
                  <c:v>706</c:v>
                </c:pt>
                <c:pt idx="8558">
                  <c:v>707</c:v>
                </c:pt>
                <c:pt idx="8559">
                  <c:v>759</c:v>
                </c:pt>
                <c:pt idx="8560">
                  <c:v>786</c:v>
                </c:pt>
                <c:pt idx="8561">
                  <c:v>787</c:v>
                </c:pt>
                <c:pt idx="8562">
                  <c:v>737</c:v>
                </c:pt>
                <c:pt idx="8563">
                  <c:v>729</c:v>
                </c:pt>
                <c:pt idx="8564">
                  <c:v>728</c:v>
                </c:pt>
                <c:pt idx="8565">
                  <c:v>678</c:v>
                </c:pt>
                <c:pt idx="8566">
                  <c:v>626</c:v>
                </c:pt>
                <c:pt idx="8567">
                  <c:v>622</c:v>
                </c:pt>
                <c:pt idx="8568">
                  <c:v>606</c:v>
                </c:pt>
                <c:pt idx="8569">
                  <c:v>530</c:v>
                </c:pt>
                <c:pt idx="8570">
                  <c:v>524</c:v>
                </c:pt>
                <c:pt idx="8571">
                  <c:v>530</c:v>
                </c:pt>
                <c:pt idx="8572">
                  <c:v>454</c:v>
                </c:pt>
                <c:pt idx="8573">
                  <c:v>448</c:v>
                </c:pt>
                <c:pt idx="8574">
                  <c:v>470</c:v>
                </c:pt>
                <c:pt idx="8575">
                  <c:v>473</c:v>
                </c:pt>
                <c:pt idx="8576">
                  <c:v>516</c:v>
                </c:pt>
                <c:pt idx="8577">
                  <c:v>551</c:v>
                </c:pt>
                <c:pt idx="8578">
                  <c:v>564</c:v>
                </c:pt>
                <c:pt idx="8579">
                  <c:v>602</c:v>
                </c:pt>
                <c:pt idx="8580">
                  <c:v>650</c:v>
                </c:pt>
                <c:pt idx="8581">
                  <c:v>689</c:v>
                </c:pt>
                <c:pt idx="8582">
                  <c:v>703</c:v>
                </c:pt>
                <c:pt idx="8583">
                  <c:v>703</c:v>
                </c:pt>
                <c:pt idx="8584">
                  <c:v>703</c:v>
                </c:pt>
                <c:pt idx="8585">
                  <c:v>703</c:v>
                </c:pt>
                <c:pt idx="8586">
                  <c:v>705</c:v>
                </c:pt>
                <c:pt idx="8587">
                  <c:v>705</c:v>
                </c:pt>
                <c:pt idx="8588">
                  <c:v>768</c:v>
                </c:pt>
                <c:pt idx="8589">
                  <c:v>780</c:v>
                </c:pt>
                <c:pt idx="8590">
                  <c:v>741</c:v>
                </c:pt>
                <c:pt idx="8591">
                  <c:v>741</c:v>
                </c:pt>
                <c:pt idx="8592">
                  <c:v>710</c:v>
                </c:pt>
                <c:pt idx="8593">
                  <c:v>692</c:v>
                </c:pt>
                <c:pt idx="8594">
                  <c:v>640</c:v>
                </c:pt>
                <c:pt idx="8595">
                  <c:v>600</c:v>
                </c:pt>
                <c:pt idx="8596">
                  <c:v>597</c:v>
                </c:pt>
                <c:pt idx="8597">
                  <c:v>602</c:v>
                </c:pt>
                <c:pt idx="8598">
                  <c:v>658</c:v>
                </c:pt>
                <c:pt idx="8599">
                  <c:v>655</c:v>
                </c:pt>
                <c:pt idx="8600">
                  <c:v>608</c:v>
                </c:pt>
                <c:pt idx="8601">
                  <c:v>652</c:v>
                </c:pt>
                <c:pt idx="8602">
                  <c:v>661</c:v>
                </c:pt>
                <c:pt idx="8603">
                  <c:v>660</c:v>
                </c:pt>
                <c:pt idx="8604">
                  <c:v>660</c:v>
                </c:pt>
                <c:pt idx="8605">
                  <c:v>661</c:v>
                </c:pt>
                <c:pt idx="8606">
                  <c:v>660</c:v>
                </c:pt>
                <c:pt idx="8607">
                  <c:v>660</c:v>
                </c:pt>
                <c:pt idx="8608">
                  <c:v>660</c:v>
                </c:pt>
                <c:pt idx="8609">
                  <c:v>692</c:v>
                </c:pt>
                <c:pt idx="8610">
                  <c:v>724</c:v>
                </c:pt>
                <c:pt idx="8611">
                  <c:v>721</c:v>
                </c:pt>
                <c:pt idx="8612">
                  <c:v>711</c:v>
                </c:pt>
                <c:pt idx="8613">
                  <c:v>710</c:v>
                </c:pt>
                <c:pt idx="8614">
                  <c:v>662</c:v>
                </c:pt>
                <c:pt idx="8615">
                  <c:v>610</c:v>
                </c:pt>
                <c:pt idx="8616">
                  <c:v>610</c:v>
                </c:pt>
                <c:pt idx="8617">
                  <c:v>610</c:v>
                </c:pt>
                <c:pt idx="8618">
                  <c:v>567</c:v>
                </c:pt>
                <c:pt idx="8619">
                  <c:v>443</c:v>
                </c:pt>
                <c:pt idx="8620">
                  <c:v>437</c:v>
                </c:pt>
                <c:pt idx="8621">
                  <c:v>442</c:v>
                </c:pt>
                <c:pt idx="8622">
                  <c:v>532</c:v>
                </c:pt>
                <c:pt idx="8623">
                  <c:v>494</c:v>
                </c:pt>
                <c:pt idx="8624">
                  <c:v>508</c:v>
                </c:pt>
                <c:pt idx="8625">
                  <c:v>617</c:v>
                </c:pt>
                <c:pt idx="8626">
                  <c:v>660</c:v>
                </c:pt>
                <c:pt idx="8627">
                  <c:v>660</c:v>
                </c:pt>
                <c:pt idx="8628">
                  <c:v>660</c:v>
                </c:pt>
                <c:pt idx="8629">
                  <c:v>662</c:v>
                </c:pt>
                <c:pt idx="8630">
                  <c:v>662</c:v>
                </c:pt>
                <c:pt idx="8631">
                  <c:v>680</c:v>
                </c:pt>
                <c:pt idx="8632">
                  <c:v>712</c:v>
                </c:pt>
                <c:pt idx="8633">
                  <c:v>715</c:v>
                </c:pt>
                <c:pt idx="8634">
                  <c:v>737</c:v>
                </c:pt>
                <c:pt idx="8635">
                  <c:v>737</c:v>
                </c:pt>
                <c:pt idx="8636">
                  <c:v>737</c:v>
                </c:pt>
                <c:pt idx="8637">
                  <c:v>736</c:v>
                </c:pt>
                <c:pt idx="8638">
                  <c:v>675</c:v>
                </c:pt>
                <c:pt idx="8639">
                  <c:v>672</c:v>
                </c:pt>
                <c:pt idx="8640">
                  <c:v>586</c:v>
                </c:pt>
                <c:pt idx="8641">
                  <c:v>489</c:v>
                </c:pt>
                <c:pt idx="8642">
                  <c:v>486</c:v>
                </c:pt>
                <c:pt idx="8643">
                  <c:v>480</c:v>
                </c:pt>
                <c:pt idx="8644">
                  <c:v>434</c:v>
                </c:pt>
                <c:pt idx="8645">
                  <c:v>431</c:v>
                </c:pt>
                <c:pt idx="8646">
                  <c:v>431</c:v>
                </c:pt>
                <c:pt idx="8647">
                  <c:v>383</c:v>
                </c:pt>
                <c:pt idx="8648">
                  <c:v>371</c:v>
                </c:pt>
                <c:pt idx="8649">
                  <c:v>405</c:v>
                </c:pt>
                <c:pt idx="8650">
                  <c:v>513</c:v>
                </c:pt>
                <c:pt idx="8651">
                  <c:v>535</c:v>
                </c:pt>
                <c:pt idx="8652">
                  <c:v>535</c:v>
                </c:pt>
                <c:pt idx="8653">
                  <c:v>535</c:v>
                </c:pt>
                <c:pt idx="8654">
                  <c:v>568</c:v>
                </c:pt>
                <c:pt idx="8655">
                  <c:v>636</c:v>
                </c:pt>
                <c:pt idx="8656">
                  <c:v>786</c:v>
                </c:pt>
                <c:pt idx="8657">
                  <c:v>806</c:v>
                </c:pt>
                <c:pt idx="8658">
                  <c:v>807</c:v>
                </c:pt>
                <c:pt idx="8659">
                  <c:v>780</c:v>
                </c:pt>
                <c:pt idx="8660">
                  <c:v>776</c:v>
                </c:pt>
                <c:pt idx="8661">
                  <c:v>771</c:v>
                </c:pt>
                <c:pt idx="8662">
                  <c:v>661</c:v>
                </c:pt>
                <c:pt idx="8663">
                  <c:v>645</c:v>
                </c:pt>
                <c:pt idx="8664">
                  <c:v>603</c:v>
                </c:pt>
                <c:pt idx="8665">
                  <c:v>555</c:v>
                </c:pt>
                <c:pt idx="8666">
                  <c:v>467</c:v>
                </c:pt>
                <c:pt idx="8667">
                  <c:v>446</c:v>
                </c:pt>
                <c:pt idx="8668">
                  <c:v>446</c:v>
                </c:pt>
                <c:pt idx="8669">
                  <c:v>426</c:v>
                </c:pt>
                <c:pt idx="8670">
                  <c:v>397</c:v>
                </c:pt>
                <c:pt idx="8671">
                  <c:v>396</c:v>
                </c:pt>
                <c:pt idx="8672">
                  <c:v>381</c:v>
                </c:pt>
                <c:pt idx="8673">
                  <c:v>420</c:v>
                </c:pt>
                <c:pt idx="8674">
                  <c:v>466</c:v>
                </c:pt>
                <c:pt idx="8675">
                  <c:v>546</c:v>
                </c:pt>
                <c:pt idx="8676">
                  <c:v>549</c:v>
                </c:pt>
                <c:pt idx="8677">
                  <c:v>549</c:v>
                </c:pt>
                <c:pt idx="8678">
                  <c:v>568</c:v>
                </c:pt>
                <c:pt idx="8679">
                  <c:v>602</c:v>
                </c:pt>
                <c:pt idx="8680">
                  <c:v>662</c:v>
                </c:pt>
                <c:pt idx="8681">
                  <c:v>666</c:v>
                </c:pt>
                <c:pt idx="8682">
                  <c:v>741</c:v>
                </c:pt>
                <c:pt idx="8683">
                  <c:v>744</c:v>
                </c:pt>
                <c:pt idx="8684">
                  <c:v>728</c:v>
                </c:pt>
                <c:pt idx="8685">
                  <c:v>596</c:v>
                </c:pt>
                <c:pt idx="8686">
                  <c:v>569</c:v>
                </c:pt>
                <c:pt idx="8687">
                  <c:v>565</c:v>
                </c:pt>
                <c:pt idx="8688">
                  <c:v>538</c:v>
                </c:pt>
                <c:pt idx="8689">
                  <c:v>490</c:v>
                </c:pt>
                <c:pt idx="8690">
                  <c:v>490</c:v>
                </c:pt>
                <c:pt idx="8691">
                  <c:v>489</c:v>
                </c:pt>
                <c:pt idx="8692">
                  <c:v>463</c:v>
                </c:pt>
                <c:pt idx="8693">
                  <c:v>432</c:v>
                </c:pt>
                <c:pt idx="8694">
                  <c:v>373</c:v>
                </c:pt>
                <c:pt idx="8695">
                  <c:v>374</c:v>
                </c:pt>
                <c:pt idx="8696">
                  <c:v>408</c:v>
                </c:pt>
                <c:pt idx="8697">
                  <c:v>506</c:v>
                </c:pt>
                <c:pt idx="8698">
                  <c:v>614</c:v>
                </c:pt>
                <c:pt idx="8699">
                  <c:v>630</c:v>
                </c:pt>
                <c:pt idx="8700">
                  <c:v>723</c:v>
                </c:pt>
                <c:pt idx="8701">
                  <c:v>769</c:v>
                </c:pt>
                <c:pt idx="8702">
                  <c:v>777</c:v>
                </c:pt>
                <c:pt idx="8703">
                  <c:v>780</c:v>
                </c:pt>
                <c:pt idx="8704">
                  <c:v>793</c:v>
                </c:pt>
                <c:pt idx="8705">
                  <c:v>793</c:v>
                </c:pt>
                <c:pt idx="8706">
                  <c:v>794</c:v>
                </c:pt>
                <c:pt idx="8707">
                  <c:v>794</c:v>
                </c:pt>
                <c:pt idx="8708">
                  <c:v>794</c:v>
                </c:pt>
                <c:pt idx="8709">
                  <c:v>722</c:v>
                </c:pt>
                <c:pt idx="8710">
                  <c:v>711</c:v>
                </c:pt>
                <c:pt idx="8711">
                  <c:v>674</c:v>
                </c:pt>
                <c:pt idx="8712">
                  <c:v>594</c:v>
                </c:pt>
                <c:pt idx="8713">
                  <c:v>546</c:v>
                </c:pt>
                <c:pt idx="8714">
                  <c:v>478</c:v>
                </c:pt>
                <c:pt idx="8715">
                  <c:v>377</c:v>
                </c:pt>
                <c:pt idx="8716">
                  <c:v>373</c:v>
                </c:pt>
                <c:pt idx="8717">
                  <c:v>438</c:v>
                </c:pt>
                <c:pt idx="8718">
                  <c:v>475</c:v>
                </c:pt>
                <c:pt idx="8719">
                  <c:v>521</c:v>
                </c:pt>
                <c:pt idx="8720">
                  <c:v>571</c:v>
                </c:pt>
                <c:pt idx="8721">
                  <c:v>642</c:v>
                </c:pt>
                <c:pt idx="8722">
                  <c:v>675</c:v>
                </c:pt>
                <c:pt idx="8723">
                  <c:v>693</c:v>
                </c:pt>
                <c:pt idx="8724">
                  <c:v>694</c:v>
                </c:pt>
                <c:pt idx="8725">
                  <c:v>716</c:v>
                </c:pt>
                <c:pt idx="8726">
                  <c:v>763</c:v>
                </c:pt>
                <c:pt idx="8727">
                  <c:v>763</c:v>
                </c:pt>
                <c:pt idx="8728">
                  <c:v>762</c:v>
                </c:pt>
                <c:pt idx="8729">
                  <c:v>763</c:v>
                </c:pt>
                <c:pt idx="8730">
                  <c:v>763</c:v>
                </c:pt>
                <c:pt idx="8731">
                  <c:v>738</c:v>
                </c:pt>
                <c:pt idx="8732">
                  <c:v>724</c:v>
                </c:pt>
                <c:pt idx="8733">
                  <c:v>718</c:v>
                </c:pt>
                <c:pt idx="8734">
                  <c:v>644</c:v>
                </c:pt>
                <c:pt idx="8735">
                  <c:v>647</c:v>
                </c:pt>
                <c:pt idx="8736">
                  <c:v>723</c:v>
                </c:pt>
                <c:pt idx="8737">
                  <c:v>611</c:v>
                </c:pt>
                <c:pt idx="8738">
                  <c:v>548</c:v>
                </c:pt>
                <c:pt idx="8739">
                  <c:v>468</c:v>
                </c:pt>
                <c:pt idx="8740">
                  <c:v>456</c:v>
                </c:pt>
                <c:pt idx="8741">
                  <c:v>460</c:v>
                </c:pt>
                <c:pt idx="8742">
                  <c:v>468</c:v>
                </c:pt>
                <c:pt idx="8743">
                  <c:v>478</c:v>
                </c:pt>
                <c:pt idx="8744">
                  <c:v>607</c:v>
                </c:pt>
                <c:pt idx="8745">
                  <c:v>665</c:v>
                </c:pt>
                <c:pt idx="8746">
                  <c:v>700</c:v>
                </c:pt>
                <c:pt idx="8747">
                  <c:v>723</c:v>
                </c:pt>
                <c:pt idx="8748">
                  <c:v>733</c:v>
                </c:pt>
                <c:pt idx="8749">
                  <c:v>749</c:v>
                </c:pt>
                <c:pt idx="8750">
                  <c:v>769</c:v>
                </c:pt>
                <c:pt idx="8751">
                  <c:v>792</c:v>
                </c:pt>
                <c:pt idx="8752">
                  <c:v>805</c:v>
                </c:pt>
                <c:pt idx="8753">
                  <c:v>806</c:v>
                </c:pt>
                <c:pt idx="8754">
                  <c:v>807</c:v>
                </c:pt>
                <c:pt idx="8755">
                  <c:v>806</c:v>
                </c:pt>
                <c:pt idx="8756">
                  <c:v>807</c:v>
                </c:pt>
                <c:pt idx="8757">
                  <c:v>803</c:v>
                </c:pt>
                <c:pt idx="8758">
                  <c:v>757</c:v>
                </c:pt>
                <c:pt idx="8759">
                  <c:v>757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DD-40EE-8CED-22D0DB3A8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0255136"/>
        <c:axId val="580256776"/>
      </c:lineChart>
      <c:dateAx>
        <c:axId val="580255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256776"/>
        <c:crosses val="autoZero"/>
        <c:auto val="0"/>
        <c:lblOffset val="100"/>
        <c:baseTimeUnit val="days"/>
        <c:majorUnit val="168"/>
        <c:minorUnit val="1"/>
      </c:dateAx>
      <c:valAx>
        <c:axId val="580256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800" dirty="0"/>
                  <a:t>Gross Load, MW</a:t>
                </a:r>
              </a:p>
            </c:rich>
          </c:tx>
          <c:layout>
            <c:manualLayout>
              <c:xMode val="edge"/>
              <c:yMode val="edge"/>
              <c:x val="8.701215470733702E-3"/>
              <c:y val="0.358076102871453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25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0.38478</cdr:x>
      <cdr:y>0.42696</cdr:y>
    </cdr:from>
    <cdr:to>
      <cdr:x>0.94119</cdr:x>
      <cdr:y>0.42696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E3C0DBC5-DA91-45B3-AF2A-CA22AB8CBB0E}"/>
            </a:ext>
          </a:extLst>
        </cdr:cNvPr>
        <cdr:cNvCxnSpPr/>
      </cdr:nvCxnSpPr>
      <cdr:spPr>
        <a:xfrm xmlns:a="http://schemas.openxmlformats.org/drawingml/2006/main" rot="19260000">
          <a:off x="2549553" y="1981285"/>
          <a:ext cx="3686668" cy="0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>
              <a:lumMod val="60000"/>
              <a:lumOff val="4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0.07242</cdr:x>
      <cdr:y>0.4691</cdr:y>
    </cdr:from>
    <cdr:to>
      <cdr:x>0.97551</cdr:x>
      <cdr:y>0.4691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ADED683-570D-468C-A67A-B0183B18026D}"/>
            </a:ext>
          </a:extLst>
        </cdr:cNvPr>
        <cdr:cNvCxnSpPr/>
      </cdr:nvCxnSpPr>
      <cdr:spPr>
        <a:xfrm xmlns:a="http://schemas.openxmlformats.org/drawingml/2006/main">
          <a:off x="528004" y="772100"/>
          <a:ext cx="6583932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0.77569</cdr:x>
      <cdr:y>0.5</cdr:y>
    </cdr:from>
    <cdr:to>
      <cdr:x>0.78261</cdr:x>
      <cdr:y>0.54937</cdr:y>
    </cdr:to>
    <cdr:sp macro="" textlink="">
      <cdr:nvSpPr>
        <cdr:cNvPr id="2" name="Right Brace 1">
          <a:extLst xmlns:a="http://schemas.openxmlformats.org/drawingml/2006/main">
            <a:ext uri="{FF2B5EF4-FFF2-40B4-BE49-F238E27FC236}">
              <a16:creationId xmlns:a16="http://schemas.microsoft.com/office/drawing/2014/main" id="{AD3E987B-581A-427B-B3ED-C84756857BBB}"/>
            </a:ext>
          </a:extLst>
        </cdr:cNvPr>
        <cdr:cNvSpPr/>
      </cdr:nvSpPr>
      <cdr:spPr>
        <a:xfrm xmlns:a="http://schemas.openxmlformats.org/drawingml/2006/main">
          <a:off x="7366146" y="2286547"/>
          <a:ext cx="65742" cy="225792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chemeClr val="bg2">
              <a:lumMod val="2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0.7845</cdr:x>
      <cdr:y>0.52531</cdr:y>
    </cdr:from>
    <cdr:to>
      <cdr:x>0.7845</cdr:x>
      <cdr:y>0.88522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603A1108-D92D-4D5B-88FC-B0AE07E6C2AA}"/>
            </a:ext>
          </a:extLst>
        </cdr:cNvPr>
        <cdr:cNvCxnSpPr/>
      </cdr:nvCxnSpPr>
      <cdr:spPr>
        <a:xfrm xmlns:a="http://schemas.openxmlformats.org/drawingml/2006/main">
          <a:off x="7449817" y="2402296"/>
          <a:ext cx="0" cy="164592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2">
              <a:lumMod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0.84512</cdr:x>
      <cdr:y>0.83604</cdr:y>
    </cdr:from>
    <cdr:to>
      <cdr:x>0.98239</cdr:x>
      <cdr:y>0.93189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B47E141E-F651-4B22-8C35-FB1BEBC9C9DA}"/>
            </a:ext>
          </a:extLst>
        </cdr:cNvPr>
        <cdr:cNvSpPr txBox="1"/>
      </cdr:nvSpPr>
      <cdr:spPr>
        <a:xfrm xmlns:a="http://schemas.openxmlformats.org/drawingml/2006/main">
          <a:off x="8025467" y="3823281"/>
          <a:ext cx="1303611" cy="4383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000" dirty="0"/>
            <a:t>~2 GW more than identified by EIA  </a:t>
          </a:r>
        </a:p>
      </cdr:txBody>
    </cdr:sp>
  </cdr:relSizeAnchor>
  <cdr:relSizeAnchor xmlns:cdr="http://schemas.openxmlformats.org/drawingml/2006/chartDrawing">
    <cdr:from>
      <cdr:x>0.45185</cdr:x>
      <cdr:y>0.40002</cdr:y>
    </cdr:from>
    <cdr:to>
      <cdr:x>0.54815</cdr:x>
      <cdr:y>0.59998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5E2AC6A2-B405-4501-BF67-FEBAFDCF22C4}"/>
            </a:ext>
          </a:extLst>
        </cdr:cNvPr>
        <cdr:cNvSpPr txBox="1"/>
      </cdr:nvSpPr>
      <cdr:spPr>
        <a:xfrm xmlns:a="http://schemas.openxmlformats.org/drawingml/2006/main">
          <a:off x="4290934" y="182934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0.45185</cdr:x>
      <cdr:y>0.40002</cdr:y>
    </cdr:from>
    <cdr:to>
      <cdr:x>0.54815</cdr:x>
      <cdr:y>0.59998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F2BA6738-36C4-4849-B656-7ABAF7FBEBBC}"/>
            </a:ext>
          </a:extLst>
        </cdr:cNvPr>
        <cdr:cNvSpPr txBox="1"/>
      </cdr:nvSpPr>
      <cdr:spPr>
        <a:xfrm xmlns:a="http://schemas.openxmlformats.org/drawingml/2006/main">
          <a:off x="4290934" y="182934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0.45185</cdr:x>
      <cdr:y>0.40002</cdr:y>
    </cdr:from>
    <cdr:to>
      <cdr:x>0.54815</cdr:x>
      <cdr:y>0.59998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79D45FAF-13B2-4F81-AE65-655F0223E885}"/>
            </a:ext>
          </a:extLst>
        </cdr:cNvPr>
        <cdr:cNvSpPr txBox="1"/>
      </cdr:nvSpPr>
      <cdr:spPr>
        <a:xfrm xmlns:a="http://schemas.openxmlformats.org/drawingml/2006/main">
          <a:off x="4290934" y="182934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0.90371</cdr:x>
      <cdr:y>0.78484</cdr:y>
    </cdr:from>
    <cdr:to>
      <cdr:x>1</cdr:x>
      <cdr:y>0.98479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E9C7D4CF-F9BD-424F-8C32-CF433A35C0C3}"/>
            </a:ext>
          </a:extLst>
        </cdr:cNvPr>
        <cdr:cNvSpPr txBox="1"/>
      </cdr:nvSpPr>
      <cdr:spPr>
        <a:xfrm xmlns:a="http://schemas.openxmlformats.org/drawingml/2006/main">
          <a:off x="8881281" y="358914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1" cy="480060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1"/>
            <a:ext cx="3169921" cy="480060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r">
              <a:defRPr sz="1300"/>
            </a:lvl1pPr>
          </a:lstStyle>
          <a:p>
            <a:fld id="{154CA9B8-74BC-42CC-8AD2-E73F5E847AA6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1" cy="480060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1" cy="480060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r">
              <a:defRPr sz="1300"/>
            </a:lvl1pPr>
          </a:lstStyle>
          <a:p>
            <a:fld id="{B533F5EF-7B2D-436D-B831-F48ECB832F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344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1" cy="481727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2"/>
            <a:ext cx="3169921" cy="481727"/>
          </a:xfrm>
          <a:prstGeom prst="rect">
            <a:avLst/>
          </a:prstGeom>
        </p:spPr>
        <p:txBody>
          <a:bodyPr vert="horz" lIns="96642" tIns="48322" rIns="96642" bIns="48322" rtlCol="0"/>
          <a:lstStyle>
            <a:lvl1pPr algn="r">
              <a:defRPr sz="1300"/>
            </a:lvl1pPr>
          </a:lstStyle>
          <a:p>
            <a:fld id="{59275378-F23F-439E-BCE4-0DF5872117C0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2" tIns="48322" rIns="96642" bIns="4832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6642" tIns="48322" rIns="96642" bIns="4832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1" cy="481726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6"/>
            <a:ext cx="3169921" cy="481726"/>
          </a:xfrm>
          <a:prstGeom prst="rect">
            <a:avLst/>
          </a:prstGeom>
        </p:spPr>
        <p:txBody>
          <a:bodyPr vert="horz" lIns="96642" tIns="48322" rIns="96642" bIns="48322" rtlCol="0" anchor="b"/>
          <a:lstStyle>
            <a:lvl1pPr algn="r">
              <a:defRPr sz="1300"/>
            </a:lvl1pPr>
          </a:lstStyle>
          <a:p>
            <a:fld id="{22DC8ED1-BE26-4D0D-97FE-1240AD2D68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926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893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8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418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55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27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747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58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81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606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89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121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711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78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78680-55D2-47D0-89C1-F0B29C4A722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775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59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7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071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413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26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203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C8ED1-BE26-4D0D-97FE-1240AD2D689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0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africabriefing.org/wp-content/uploads/2015/06/powerline.jpg">
            <a:extLst>
              <a:ext uri="{FF2B5EF4-FFF2-40B4-BE49-F238E27FC236}">
                <a16:creationId xmlns:a16="http://schemas.microsoft.com/office/drawing/2014/main" id="{741E6040-107C-45DD-A271-F8032582DC0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32856" r="36" b="1820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 dist="50800" dir="5400000">
              <a:prstClr val="black">
                <a:alpha val="98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0" y="6337699"/>
            <a:ext cx="1431208" cy="348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6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3200" b="1">
                <a:solidFill>
                  <a:srgbClr val="98C9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099" y="284249"/>
            <a:ext cx="2307273" cy="9179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ubtitle 2"/>
          <p:cNvSpPr txBox="1">
            <a:spLocks/>
          </p:cNvSpPr>
          <p:nvPr userDrawn="1"/>
        </p:nvSpPr>
        <p:spPr>
          <a:xfrm>
            <a:off x="270628" y="6319729"/>
            <a:ext cx="4869402" cy="411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800" b="1" i="0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80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198798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60268"/>
            <a:ext cx="11580921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8" y="778081"/>
            <a:ext cx="11580921" cy="373510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361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1176950"/>
            <a:ext cx="12192000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7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3" y="260267"/>
            <a:ext cx="1917435" cy="762875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2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434734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23378"/>
            <a:ext cx="1703316" cy="425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146034"/>
            <a:ext cx="8810273" cy="1134678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1978112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rot="5400000" flipH="1">
            <a:off x="6073142" y="20837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1448581" y="6407238"/>
            <a:ext cx="434734" cy="36933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dirty="0">
              <a:solidFill>
                <a:srgbClr val="373838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8" b="-7124"/>
          <a:stretch/>
        </p:blipFill>
        <p:spPr>
          <a:xfrm>
            <a:off x="270625" y="6390753"/>
            <a:ext cx="1717832" cy="430961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251390"/>
            <a:ext cx="8947512" cy="600980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9" y="852370"/>
            <a:ext cx="8947512" cy="399917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55"/>
          <a:stretch/>
        </p:blipFill>
        <p:spPr>
          <a:xfrm>
            <a:off x="9374715" y="251390"/>
            <a:ext cx="2476834" cy="96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8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82809-195B-4C71-AF45-AF8015062DE4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BCF7-C2B2-490C-A676-476317972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0" r:id="rId3"/>
    <p:sldLayoutId id="214748367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37383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uminant.com/wp-content/uploads/2017/07/sandow-300px.jpg" TargetMode="Externa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www.eia.gov/todayinenergy/detail.php?id=34452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Jeffrey.Hoffmann@netl.doe.gov" TargetMode="Externa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www.eia.gov/electricity/data/eia860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11421" y="316514"/>
            <a:ext cx="11921373" cy="650805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Existing Plants – Fleet Assessment</a:t>
            </a:r>
            <a:endParaRPr lang="en-US" sz="4400" b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89560" y="983933"/>
            <a:ext cx="9025479" cy="38781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>
                <a:solidFill>
                  <a:schemeClr val="tx1"/>
                </a:solidFill>
              </a:rPr>
              <a:t>2019 Annual Project Review Meeting for Crosscutting, Rare Earth Elements, Gasification and Transformative Power Generation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215085" y="1960665"/>
            <a:ext cx="3976915" cy="248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April 9,</a:t>
            </a:r>
            <a:r>
              <a:rPr lang="en-US" sz="1400" b="1" i="0" baseline="0" dirty="0">
                <a:solidFill>
                  <a:schemeClr val="tx1"/>
                </a:solidFill>
                <a:latin typeface="Century Gothic" panose="020B0502020202020204" pitchFamily="34" charset="0"/>
              </a:rPr>
              <a:t>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287715-8DED-483C-85A7-48EB13B56ED7}"/>
              </a:ext>
            </a:extLst>
          </p:cNvPr>
          <p:cNvSpPr txBox="1"/>
          <p:nvPr/>
        </p:nvSpPr>
        <p:spPr>
          <a:xfrm>
            <a:off x="289560" y="1823505"/>
            <a:ext cx="832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Jeff Hoffmann, Systems Engineering &amp; Analysis Directorate</a:t>
            </a:r>
          </a:p>
        </p:txBody>
      </p:sp>
    </p:spTree>
    <p:extLst>
      <p:ext uri="{BB962C8B-B14F-4D97-AF65-F5344CB8AC3E}">
        <p14:creationId xmlns:p14="http://schemas.microsoft.com/office/powerpoint/2010/main" val="232688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0E6B9-AC07-4220-AD31-EB089A088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39" y="3128510"/>
            <a:ext cx="11580921" cy="6009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Observations on Coal Plant Performance and Design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D24908-F4B2-4920-A868-3FB2148F09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6EA1D58-2E06-45F7-8927-28757D5CA18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522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Diversity Across the U.S. Coal Fleet</a:t>
            </a:r>
          </a:p>
        </p:txBody>
      </p:sp>
      <p:pic>
        <p:nvPicPr>
          <p:cNvPr id="7" name="Picture 6" descr="graph of monthly regular grade retail gasoline price by region, as explained in the article text">
            <a:extLst>
              <a:ext uri="{FF2B5EF4-FFF2-40B4-BE49-F238E27FC236}">
                <a16:creationId xmlns:a16="http://schemas.microsoft.com/office/drawing/2014/main" id="{D38A7222-5B40-4ACB-971E-1C11F69DA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278" y="1516390"/>
            <a:ext cx="3861300" cy="19650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F4628F-3692-409B-8D55-91A40411B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845" y="1920289"/>
            <a:ext cx="3782677" cy="3909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62268D-36F8-48B6-AE77-7D58F3447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28" y="1430695"/>
            <a:ext cx="3690625" cy="1788811"/>
          </a:xfrm>
          <a:prstGeom prst="rect">
            <a:avLst/>
          </a:prstGeom>
        </p:spPr>
      </p:pic>
      <p:pic>
        <p:nvPicPr>
          <p:cNvPr id="10" name="Picture 2" descr="Graph of , as described in the article text">
            <a:extLst>
              <a:ext uri="{FF2B5EF4-FFF2-40B4-BE49-F238E27FC236}">
                <a16:creationId xmlns:a16="http://schemas.microsoft.com/office/drawing/2014/main" id="{75B09299-D326-46E8-8C8E-88FF0C5F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31" y="3603838"/>
            <a:ext cx="2998382" cy="22071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6E6D87-8271-421B-9143-E6822025A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41" y="3481393"/>
            <a:ext cx="2916659" cy="2581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C66377-319F-4F92-9967-7A4A9B0FA3E9}"/>
              </a:ext>
            </a:extLst>
          </p:cNvPr>
          <p:cNvSpPr txBox="1"/>
          <p:nvPr/>
        </p:nvSpPr>
        <p:spPr>
          <a:xfrm>
            <a:off x="8078599" y="5932643"/>
            <a:ext cx="411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Credits: Bottom Left, NETL analysis of Ventyx Energy Velocity Suite Database information</a:t>
            </a:r>
          </a:p>
          <a:p>
            <a:pPr algn="r"/>
            <a:r>
              <a:rPr lang="en-US" sz="600" dirty="0"/>
              <a:t>Center: Samaras, C., et.al., Characterizing the U.S. Industrial Base for Coal-Powered Electricity, RAND Corporation, 2011</a:t>
            </a:r>
          </a:p>
          <a:p>
            <a:pPr algn="r"/>
            <a:r>
              <a:rPr lang="en-US" sz="600" dirty="0"/>
              <a:t>Right Top and Bottom, DOE EIA </a:t>
            </a:r>
          </a:p>
        </p:txBody>
      </p:sp>
    </p:spTree>
    <p:extLst>
      <p:ext uri="{BB962C8B-B14F-4D97-AF65-F5344CB8AC3E}">
        <p14:creationId xmlns:p14="http://schemas.microsoft.com/office/powerpoint/2010/main" val="244269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C73EE1-D562-4661-A497-81133626B7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2016 Fleet Performance Characteristics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2A300D-44A6-4601-A91A-AC8421BA4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43" y="1544638"/>
            <a:ext cx="8218264" cy="401002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468B36-9C7B-4A15-B24F-D5C6857DAB7D}"/>
              </a:ext>
            </a:extLst>
          </p:cNvPr>
          <p:cNvSpPr txBox="1"/>
          <p:nvPr/>
        </p:nvSpPr>
        <p:spPr>
          <a:xfrm>
            <a:off x="8078599" y="6094854"/>
            <a:ext cx="41134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Sources: NETL analysis of Ventyx Energy Velocity Suite Database, Platts 2016 UDI Database</a:t>
            </a:r>
          </a:p>
        </p:txBody>
      </p:sp>
    </p:spTree>
    <p:extLst>
      <p:ext uri="{BB962C8B-B14F-4D97-AF65-F5344CB8AC3E}">
        <p14:creationId xmlns:p14="http://schemas.microsoft.com/office/powerpoint/2010/main" val="4148864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636961-5C28-4E30-9667-153927393B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Technologies to Improve Performance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8EC4D03D-B909-44C1-B8C7-1B7845D11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8" y="1333936"/>
            <a:ext cx="4719383" cy="4674949"/>
          </a:xfrm>
        </p:spPr>
        <p:txBody>
          <a:bodyPr>
            <a:noAutofit/>
          </a:bodyPr>
          <a:lstStyle/>
          <a:p>
            <a:r>
              <a:rPr lang="en-US" sz="3200" dirty="0"/>
              <a:t>Many plant areas have room for improvement</a:t>
            </a:r>
          </a:p>
          <a:p>
            <a:r>
              <a:rPr lang="en-US" sz="3200" dirty="0"/>
              <a:t>Solutions are commercially offered</a:t>
            </a:r>
          </a:p>
          <a:p>
            <a:r>
              <a:rPr lang="en-US" sz="3200" dirty="0"/>
              <a:t>Key factors limiting implementation:</a:t>
            </a:r>
          </a:p>
          <a:p>
            <a:pPr lvl="1"/>
            <a:r>
              <a:rPr lang="en-US" sz="2800" dirty="0"/>
              <a:t>High cost </a:t>
            </a:r>
          </a:p>
          <a:p>
            <a:pPr lvl="1"/>
            <a:r>
              <a:rPr lang="en-US" sz="2800" dirty="0"/>
              <a:t>Inadequate performance improvement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2E2B56-B844-434F-9E7D-B4248F6CD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583" y="1379061"/>
            <a:ext cx="6445497" cy="42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08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CF3A269-E897-4A05-9519-B57C13FC85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730591"/>
              </p:ext>
            </p:extLst>
          </p:nvPr>
        </p:nvGraphicFramePr>
        <p:xfrm>
          <a:off x="277562" y="1249929"/>
          <a:ext cx="5418649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9543">
                  <a:extLst>
                    <a:ext uri="{9D8B030D-6E8A-4147-A177-3AD203B41FA5}">
                      <a16:colId xmlns:a16="http://schemas.microsoft.com/office/drawing/2014/main" val="3326586655"/>
                    </a:ext>
                  </a:extLst>
                </a:gridCol>
                <a:gridCol w="3769106">
                  <a:extLst>
                    <a:ext uri="{9D8B030D-6E8A-4147-A177-3AD203B41FA5}">
                      <a16:colId xmlns:a16="http://schemas.microsoft.com/office/drawing/2014/main" val="2563501966"/>
                    </a:ext>
                  </a:extLst>
                </a:gridCol>
              </a:tblGrid>
              <a:tr h="28174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Upgrade Options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388563"/>
                  </a:ext>
                </a:extLst>
              </a:tr>
              <a:tr h="230515">
                <a:tc rowSpan="7">
                  <a:txBody>
                    <a:bodyPr/>
                    <a:lstStyle/>
                    <a:p>
                      <a:r>
                        <a:rPr lang="en-US" sz="1600" dirty="0"/>
                        <a:t>Boiler Island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Redesign/replace economizer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719839"/>
                  </a:ext>
                </a:extLst>
              </a:tr>
              <a:tr h="2305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Boiler tube coatings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305525"/>
                  </a:ext>
                </a:extLst>
              </a:tr>
              <a:tr h="2305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Fuel delivery upgrades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616495"/>
                  </a:ext>
                </a:extLst>
              </a:tr>
              <a:tr h="2305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Sootblower upgrades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659515"/>
                  </a:ext>
                </a:extLst>
              </a:tr>
              <a:tr h="2305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Air heater upgrades/lower outlet temp.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632408"/>
                  </a:ext>
                </a:extLst>
              </a:tr>
              <a:tr h="2305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Condenser upgrades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328176"/>
                  </a:ext>
                </a:extLst>
              </a:tr>
              <a:tr h="230515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Ash handling upgrades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963989"/>
                  </a:ext>
                </a:extLst>
              </a:tr>
              <a:tr h="230515">
                <a:tc rowSpan="3">
                  <a:txBody>
                    <a:bodyPr/>
                    <a:lstStyle/>
                    <a:p>
                      <a:r>
                        <a:rPr lang="en-US" sz="1600" dirty="0"/>
                        <a:t>Turbine Island</a:t>
                      </a:r>
                    </a:p>
                  </a:txBody>
                  <a:tcPr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Upgrade (e.g., blades, seals, materials, coatings)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617392"/>
                  </a:ext>
                </a:extLst>
              </a:tr>
              <a:tr h="2305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Boiler feed pump upgrades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991176"/>
                  </a:ext>
                </a:extLst>
              </a:tr>
              <a:tr h="23051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Generator upgrades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364922"/>
                  </a:ext>
                </a:extLst>
              </a:tr>
              <a:tr h="230515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Flue Gas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Fan and pump upgrades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366484"/>
                  </a:ext>
                </a:extLst>
              </a:tr>
              <a:tr h="230515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Emissions control modifications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89298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4602F507-991C-4BA5-B42C-DE07873831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28" y="260268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List of Improvement Opportunities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70B7D757-8F42-4BB0-B39F-F0C88C76C4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27473"/>
              </p:ext>
            </p:extLst>
          </p:nvPr>
        </p:nvGraphicFramePr>
        <p:xfrm>
          <a:off x="6061088" y="1249930"/>
          <a:ext cx="5282773" cy="3461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572">
                  <a:extLst>
                    <a:ext uri="{9D8B030D-6E8A-4147-A177-3AD203B41FA5}">
                      <a16:colId xmlns:a16="http://schemas.microsoft.com/office/drawing/2014/main" val="3326586655"/>
                    </a:ext>
                  </a:extLst>
                </a:gridCol>
                <a:gridCol w="2793201">
                  <a:extLst>
                    <a:ext uri="{9D8B030D-6E8A-4147-A177-3AD203B41FA5}">
                      <a16:colId xmlns:a16="http://schemas.microsoft.com/office/drawing/2014/main" val="2563501966"/>
                    </a:ext>
                  </a:extLst>
                </a:gridCol>
              </a:tblGrid>
              <a:tr h="317738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Upgrade Options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388563"/>
                  </a:ext>
                </a:extLst>
              </a:tr>
              <a:tr h="284227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Water Treatment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Cooling tower upgrades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719839"/>
                  </a:ext>
                </a:extLst>
              </a:tr>
              <a:tr h="284227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FGD waste water treatment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71926"/>
                  </a:ext>
                </a:extLst>
              </a:tr>
              <a:tr h="284227"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Instrumentation &amp; Control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Digital controls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328176"/>
                  </a:ext>
                </a:extLst>
              </a:tr>
              <a:tr h="284227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Neural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366484"/>
                  </a:ext>
                </a:extLst>
              </a:tr>
              <a:tr h="284227">
                <a:tc rowSpan="4">
                  <a:txBody>
                    <a:bodyPr/>
                    <a:lstStyle/>
                    <a:p>
                      <a:r>
                        <a:rPr lang="en-US" sz="1600" dirty="0"/>
                        <a:t>Coal Choices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Pre-beneficiation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153833"/>
                  </a:ext>
                </a:extLst>
              </a:tr>
              <a:tr h="284227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Reduce moisture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049967"/>
                  </a:ext>
                </a:extLst>
              </a:tr>
              <a:tr h="284227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Reduce ash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848788"/>
                  </a:ext>
                </a:extLst>
              </a:tr>
              <a:tr h="284227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Change fuel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892988"/>
                  </a:ext>
                </a:extLst>
              </a:tr>
              <a:tr h="284227">
                <a:tc rowSpan="3">
                  <a:txBody>
                    <a:bodyPr/>
                    <a:lstStyle/>
                    <a:p>
                      <a:r>
                        <a:rPr lang="en-US" sz="1600" dirty="0"/>
                        <a:t>CHP Opportunities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Waste</a:t>
                      </a:r>
                      <a:r>
                        <a:rPr lang="en-US" sz="1100" baseline="0" dirty="0"/>
                        <a:t> heat utilization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156559"/>
                  </a:ext>
                </a:extLst>
              </a:tr>
              <a:tr h="284227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Sell low-pressure steam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0185897"/>
                  </a:ext>
                </a:extLst>
              </a:tr>
              <a:tr h="284227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/>
                        <a:t>Incorporate thermal</a:t>
                      </a:r>
                      <a:r>
                        <a:rPr lang="en-US" sz="1100" baseline="0" dirty="0"/>
                        <a:t> energy storage</a:t>
                      </a:r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6302898"/>
                  </a:ext>
                </a:extLst>
              </a:tr>
            </a:tbl>
          </a:graphicData>
        </a:graphic>
      </p:graphicFrame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EF804CE-EA38-4BEA-8FBB-E1FE21DEE077}"/>
              </a:ext>
            </a:extLst>
          </p:cNvPr>
          <p:cNvSpPr txBox="1">
            <a:spLocks/>
          </p:cNvSpPr>
          <p:nvPr/>
        </p:nvSpPr>
        <p:spPr>
          <a:xfrm>
            <a:off x="277562" y="4780287"/>
            <a:ext cx="11390977" cy="1292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For any given unit, only a subset will be technically feasible, of which only a few may be economically feasible</a:t>
            </a:r>
          </a:p>
          <a:p>
            <a:r>
              <a:rPr lang="en-US" sz="2400" dirty="0"/>
              <a:t>The implication is that there is no practical one-size-fits-all solution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3787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D580C5-C3C3-4057-B167-ADF1547360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Improvement Opportunity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48E2E6-9FF9-4624-806A-E44B9FA33D79}"/>
              </a:ext>
            </a:extLst>
          </p:cNvPr>
          <p:cNvSpPr txBox="1"/>
          <p:nvPr/>
        </p:nvSpPr>
        <p:spPr>
          <a:xfrm>
            <a:off x="10429510" y="6010169"/>
            <a:ext cx="1797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dirty="0"/>
              <a:t>Credits: Top: Salt River Project</a:t>
            </a:r>
          </a:p>
          <a:p>
            <a:pPr algn="r"/>
            <a:r>
              <a:rPr lang="en-US" sz="600" dirty="0"/>
              <a:t>Bottom, NETL modification of Google Earth imagery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5D9BE9-D6A6-4C5B-9E52-C91D6FE71867}"/>
              </a:ext>
            </a:extLst>
          </p:cNvPr>
          <p:cNvSpPr txBox="1"/>
          <p:nvPr/>
        </p:nvSpPr>
        <p:spPr>
          <a:xfrm>
            <a:off x="9295616" y="4508637"/>
            <a:ext cx="1501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Western Area Power Administration</a:t>
            </a:r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Desert South West Region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E9F518D1-2991-41A8-998F-2662A92EF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6" y="1253119"/>
            <a:ext cx="8726621" cy="4668710"/>
          </a:xfrm>
        </p:spPr>
        <p:txBody>
          <a:bodyPr>
            <a:normAutofit/>
          </a:bodyPr>
          <a:lstStyle/>
          <a:p>
            <a:r>
              <a:rPr lang="en-US" dirty="0"/>
              <a:t>Navajo Generating Station</a:t>
            </a:r>
          </a:p>
          <a:p>
            <a:pPr lvl="1"/>
            <a:r>
              <a:rPr lang="en-US" dirty="0"/>
              <a:t>3 x ~800 MWe (Nameplate)</a:t>
            </a:r>
          </a:p>
          <a:p>
            <a:pPr lvl="1"/>
            <a:r>
              <a:rPr lang="en-US" dirty="0"/>
              <a:t>1970’s vintage bituminous-fired supercritical units</a:t>
            </a:r>
          </a:p>
          <a:p>
            <a:pPr lvl="1"/>
            <a:r>
              <a:rPr lang="en-US" dirty="0"/>
              <a:t>Env. Control - Hot-side ESP (PM), Wet FGD (SO</a:t>
            </a:r>
            <a:r>
              <a:rPr lang="en-US" baseline="-25000" dirty="0"/>
              <a:t>2</a:t>
            </a:r>
            <a:r>
              <a:rPr lang="en-US" dirty="0"/>
              <a:t>) and ACI (Hg) </a:t>
            </a:r>
          </a:p>
          <a:p>
            <a:pPr lvl="1"/>
            <a:r>
              <a:rPr lang="en-US" dirty="0"/>
              <a:t>Supplies the </a:t>
            </a:r>
            <a:r>
              <a:rPr lang="en-US" dirty="0">
                <a:solidFill>
                  <a:schemeClr val="tx1"/>
                </a:solidFill>
              </a:rPr>
              <a:t>WECC Desert Southwest market</a:t>
            </a:r>
          </a:p>
          <a:p>
            <a:pPr lvl="1"/>
            <a:r>
              <a:rPr lang="en-US" dirty="0"/>
              <a:t>Online years – 1974-1976, scheduled retirement in 2019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03BB1EF0-A9F4-40A6-B3A2-335C4D11A4F1}"/>
              </a:ext>
            </a:extLst>
          </p:cNvPr>
          <p:cNvSpPr txBox="1">
            <a:spLocks/>
          </p:cNvSpPr>
          <p:nvPr/>
        </p:nvSpPr>
        <p:spPr>
          <a:xfrm>
            <a:off x="270626" y="3675814"/>
            <a:ext cx="7933403" cy="4668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Primary drivers for retirement</a:t>
            </a:r>
          </a:p>
          <a:p>
            <a:pPr lvl="1"/>
            <a:r>
              <a:rPr lang="en-US" dirty="0"/>
              <a:t>Changing economic circumstances (low NG prices, low demand)</a:t>
            </a:r>
          </a:p>
          <a:p>
            <a:pPr lvl="1"/>
            <a:r>
              <a:rPr lang="en-US" dirty="0"/>
              <a:t>Required future retrofit of SCR on Units 2 &amp;3 to comply with Regional Haze regulations</a:t>
            </a:r>
          </a:p>
          <a:p>
            <a:pPr lvl="1"/>
            <a:r>
              <a:rPr lang="en-US" dirty="0"/>
              <a:t>Other site-specific drivers (site lease, closure requirements)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081AEC-A105-414C-9C0F-2F4E3DE10B97}"/>
              </a:ext>
            </a:extLst>
          </p:cNvPr>
          <p:cNvGrpSpPr/>
          <p:nvPr/>
        </p:nvGrpSpPr>
        <p:grpSpPr>
          <a:xfrm>
            <a:off x="8221930" y="1240927"/>
            <a:ext cx="3727837" cy="4509788"/>
            <a:chOff x="8221930" y="1293392"/>
            <a:chExt cx="3727837" cy="45097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696B78E-2DAE-4298-B15E-5491A961E762}"/>
                </a:ext>
              </a:extLst>
            </p:cNvPr>
            <p:cNvGrpSpPr/>
            <p:nvPr/>
          </p:nvGrpSpPr>
          <p:grpSpPr>
            <a:xfrm>
              <a:off x="8221930" y="1293392"/>
              <a:ext cx="3723497" cy="4509788"/>
              <a:chOff x="7506728" y="1293392"/>
              <a:chExt cx="3723497" cy="45097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FC32A1E-B615-452F-85BF-89C21F4DA7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6728" y="3566065"/>
                <a:ext cx="3425129" cy="2237115"/>
              </a:xfrm>
              <a:prstGeom prst="rect">
                <a:avLst/>
              </a:prstGeom>
            </p:spPr>
          </p:pic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7AC7F5CB-ACF9-4E56-BC60-B23A31F0F824}"/>
                  </a:ext>
                </a:extLst>
              </p:cNvPr>
              <p:cNvSpPr/>
              <p:nvPr/>
            </p:nvSpPr>
            <p:spPr>
              <a:xfrm>
                <a:off x="8816209" y="1293392"/>
                <a:ext cx="2414016" cy="3017304"/>
              </a:xfrm>
              <a:custGeom>
                <a:avLst/>
                <a:gdLst>
                  <a:gd name="connsiteX0" fmla="*/ 0 w 2414016"/>
                  <a:gd name="connsiteY0" fmla="*/ 0 h 2075688"/>
                  <a:gd name="connsiteX1" fmla="*/ 2414016 w 2414016"/>
                  <a:gd name="connsiteY1" fmla="*/ 0 h 2075688"/>
                  <a:gd name="connsiteX2" fmla="*/ 2414016 w 2414016"/>
                  <a:gd name="connsiteY2" fmla="*/ 2075688 h 2075688"/>
                  <a:gd name="connsiteX3" fmla="*/ 0 w 2414016"/>
                  <a:gd name="connsiteY3" fmla="*/ 2075688 h 2075688"/>
                  <a:gd name="connsiteX4" fmla="*/ 0 w 2414016"/>
                  <a:gd name="connsiteY4" fmla="*/ 0 h 2075688"/>
                  <a:gd name="connsiteX0" fmla="*/ 0 w 2414016"/>
                  <a:gd name="connsiteY0" fmla="*/ 0 h 2075688"/>
                  <a:gd name="connsiteX1" fmla="*/ 2414016 w 2414016"/>
                  <a:gd name="connsiteY1" fmla="*/ 0 h 2075688"/>
                  <a:gd name="connsiteX2" fmla="*/ 2414016 w 2414016"/>
                  <a:gd name="connsiteY2" fmla="*/ 2075688 h 2075688"/>
                  <a:gd name="connsiteX3" fmla="*/ 907576 w 2414016"/>
                  <a:gd name="connsiteY3" fmla="*/ 2073823 h 2075688"/>
                  <a:gd name="connsiteX4" fmla="*/ 0 w 2414016"/>
                  <a:gd name="connsiteY4" fmla="*/ 2075688 h 2075688"/>
                  <a:gd name="connsiteX5" fmla="*/ 0 w 2414016"/>
                  <a:gd name="connsiteY5" fmla="*/ 0 h 2075688"/>
                  <a:gd name="connsiteX0" fmla="*/ 0 w 2414016"/>
                  <a:gd name="connsiteY0" fmla="*/ 0 h 2075688"/>
                  <a:gd name="connsiteX1" fmla="*/ 2414016 w 2414016"/>
                  <a:gd name="connsiteY1" fmla="*/ 0 h 2075688"/>
                  <a:gd name="connsiteX2" fmla="*/ 2414016 w 2414016"/>
                  <a:gd name="connsiteY2" fmla="*/ 2075688 h 2075688"/>
                  <a:gd name="connsiteX3" fmla="*/ 907576 w 2414016"/>
                  <a:gd name="connsiteY3" fmla="*/ 2073823 h 2075688"/>
                  <a:gd name="connsiteX4" fmla="*/ 0 w 2414016"/>
                  <a:gd name="connsiteY4" fmla="*/ 2075688 h 2075688"/>
                  <a:gd name="connsiteX5" fmla="*/ 0 w 2414016"/>
                  <a:gd name="connsiteY5" fmla="*/ 0 h 2075688"/>
                  <a:gd name="connsiteX0" fmla="*/ 0 w 2414016"/>
                  <a:gd name="connsiteY0" fmla="*/ 0 h 2077521"/>
                  <a:gd name="connsiteX1" fmla="*/ 2414016 w 2414016"/>
                  <a:gd name="connsiteY1" fmla="*/ 0 h 2077521"/>
                  <a:gd name="connsiteX2" fmla="*/ 2414016 w 2414016"/>
                  <a:gd name="connsiteY2" fmla="*/ 2075688 h 2077521"/>
                  <a:gd name="connsiteX3" fmla="*/ 907576 w 2414016"/>
                  <a:gd name="connsiteY3" fmla="*/ 2073823 h 2077521"/>
                  <a:gd name="connsiteX4" fmla="*/ 0 w 2414016"/>
                  <a:gd name="connsiteY4" fmla="*/ 2075688 h 2077521"/>
                  <a:gd name="connsiteX5" fmla="*/ 0 w 2414016"/>
                  <a:gd name="connsiteY5" fmla="*/ 0 h 2077521"/>
                  <a:gd name="connsiteX0" fmla="*/ 0 w 2414016"/>
                  <a:gd name="connsiteY0" fmla="*/ 0 h 2954149"/>
                  <a:gd name="connsiteX1" fmla="*/ 2414016 w 2414016"/>
                  <a:gd name="connsiteY1" fmla="*/ 0 h 2954149"/>
                  <a:gd name="connsiteX2" fmla="*/ 2414016 w 2414016"/>
                  <a:gd name="connsiteY2" fmla="*/ 2075688 h 2954149"/>
                  <a:gd name="connsiteX3" fmla="*/ 907576 w 2414016"/>
                  <a:gd name="connsiteY3" fmla="*/ 2954103 h 2954149"/>
                  <a:gd name="connsiteX4" fmla="*/ 0 w 2414016"/>
                  <a:gd name="connsiteY4" fmla="*/ 2075688 h 2954149"/>
                  <a:gd name="connsiteX5" fmla="*/ 0 w 2414016"/>
                  <a:gd name="connsiteY5" fmla="*/ 0 h 2954149"/>
                  <a:gd name="connsiteX0" fmla="*/ 0 w 2414016"/>
                  <a:gd name="connsiteY0" fmla="*/ 0 h 3020401"/>
                  <a:gd name="connsiteX1" fmla="*/ 2414016 w 2414016"/>
                  <a:gd name="connsiteY1" fmla="*/ 0 h 3020401"/>
                  <a:gd name="connsiteX2" fmla="*/ 2414016 w 2414016"/>
                  <a:gd name="connsiteY2" fmla="*/ 2075688 h 3020401"/>
                  <a:gd name="connsiteX3" fmla="*/ 907576 w 2414016"/>
                  <a:gd name="connsiteY3" fmla="*/ 2954103 h 3020401"/>
                  <a:gd name="connsiteX4" fmla="*/ 0 w 2414016"/>
                  <a:gd name="connsiteY4" fmla="*/ 2075688 h 3020401"/>
                  <a:gd name="connsiteX5" fmla="*/ 0 w 2414016"/>
                  <a:gd name="connsiteY5" fmla="*/ 0 h 3020401"/>
                  <a:gd name="connsiteX0" fmla="*/ 0 w 2414016"/>
                  <a:gd name="connsiteY0" fmla="*/ 0 h 2954103"/>
                  <a:gd name="connsiteX1" fmla="*/ 2414016 w 2414016"/>
                  <a:gd name="connsiteY1" fmla="*/ 0 h 2954103"/>
                  <a:gd name="connsiteX2" fmla="*/ 2414016 w 2414016"/>
                  <a:gd name="connsiteY2" fmla="*/ 2075688 h 2954103"/>
                  <a:gd name="connsiteX3" fmla="*/ 907576 w 2414016"/>
                  <a:gd name="connsiteY3" fmla="*/ 2954103 h 2954103"/>
                  <a:gd name="connsiteX4" fmla="*/ 0 w 2414016"/>
                  <a:gd name="connsiteY4" fmla="*/ 2075688 h 2954103"/>
                  <a:gd name="connsiteX5" fmla="*/ 0 w 2414016"/>
                  <a:gd name="connsiteY5" fmla="*/ 0 h 2954103"/>
                  <a:gd name="connsiteX0" fmla="*/ 0 w 2414016"/>
                  <a:gd name="connsiteY0" fmla="*/ 0 h 3424951"/>
                  <a:gd name="connsiteX1" fmla="*/ 2414016 w 2414016"/>
                  <a:gd name="connsiteY1" fmla="*/ 0 h 3424951"/>
                  <a:gd name="connsiteX2" fmla="*/ 2414016 w 2414016"/>
                  <a:gd name="connsiteY2" fmla="*/ 2075688 h 3424951"/>
                  <a:gd name="connsiteX3" fmla="*/ 518615 w 2414016"/>
                  <a:gd name="connsiteY3" fmla="*/ 3424951 h 3424951"/>
                  <a:gd name="connsiteX4" fmla="*/ 0 w 2414016"/>
                  <a:gd name="connsiteY4" fmla="*/ 2075688 h 3424951"/>
                  <a:gd name="connsiteX5" fmla="*/ 0 w 2414016"/>
                  <a:gd name="connsiteY5" fmla="*/ 0 h 3424951"/>
                  <a:gd name="connsiteX0" fmla="*/ 0 w 2414016"/>
                  <a:gd name="connsiteY0" fmla="*/ 0 h 3472718"/>
                  <a:gd name="connsiteX1" fmla="*/ 2414016 w 2414016"/>
                  <a:gd name="connsiteY1" fmla="*/ 0 h 3472718"/>
                  <a:gd name="connsiteX2" fmla="*/ 2414016 w 2414016"/>
                  <a:gd name="connsiteY2" fmla="*/ 2075688 h 3472718"/>
                  <a:gd name="connsiteX3" fmla="*/ 1016758 w 2414016"/>
                  <a:gd name="connsiteY3" fmla="*/ 3472718 h 3472718"/>
                  <a:gd name="connsiteX4" fmla="*/ 0 w 2414016"/>
                  <a:gd name="connsiteY4" fmla="*/ 2075688 h 3472718"/>
                  <a:gd name="connsiteX5" fmla="*/ 0 w 2414016"/>
                  <a:gd name="connsiteY5" fmla="*/ 0 h 3472718"/>
                  <a:gd name="connsiteX0" fmla="*/ 0 w 2414016"/>
                  <a:gd name="connsiteY0" fmla="*/ 0 h 3711554"/>
                  <a:gd name="connsiteX1" fmla="*/ 2414016 w 2414016"/>
                  <a:gd name="connsiteY1" fmla="*/ 0 h 3711554"/>
                  <a:gd name="connsiteX2" fmla="*/ 2414016 w 2414016"/>
                  <a:gd name="connsiteY2" fmla="*/ 2075688 h 3711554"/>
                  <a:gd name="connsiteX3" fmla="*/ 580029 w 2414016"/>
                  <a:gd name="connsiteY3" fmla="*/ 3711554 h 3711554"/>
                  <a:gd name="connsiteX4" fmla="*/ 0 w 2414016"/>
                  <a:gd name="connsiteY4" fmla="*/ 2075688 h 3711554"/>
                  <a:gd name="connsiteX5" fmla="*/ 0 w 2414016"/>
                  <a:gd name="connsiteY5" fmla="*/ 0 h 3711554"/>
                  <a:gd name="connsiteX0" fmla="*/ 0 w 2414016"/>
                  <a:gd name="connsiteY0" fmla="*/ 0 h 3159104"/>
                  <a:gd name="connsiteX1" fmla="*/ 2414016 w 2414016"/>
                  <a:gd name="connsiteY1" fmla="*/ 0 h 3159104"/>
                  <a:gd name="connsiteX2" fmla="*/ 2414016 w 2414016"/>
                  <a:gd name="connsiteY2" fmla="*/ 2075688 h 3159104"/>
                  <a:gd name="connsiteX3" fmla="*/ 427629 w 2414016"/>
                  <a:gd name="connsiteY3" fmla="*/ 3159104 h 3159104"/>
                  <a:gd name="connsiteX4" fmla="*/ 0 w 2414016"/>
                  <a:gd name="connsiteY4" fmla="*/ 2075688 h 3159104"/>
                  <a:gd name="connsiteX5" fmla="*/ 0 w 2414016"/>
                  <a:gd name="connsiteY5" fmla="*/ 0 h 315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4016" h="3159104">
                    <a:moveTo>
                      <a:pt x="0" y="0"/>
                    </a:moveTo>
                    <a:lnTo>
                      <a:pt x="2414016" y="0"/>
                    </a:lnTo>
                    <a:lnTo>
                      <a:pt x="2414016" y="2075688"/>
                    </a:lnTo>
                    <a:lnTo>
                      <a:pt x="427629" y="3159104"/>
                    </a:lnTo>
                    <a:lnTo>
                      <a:pt x="0" y="20756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  <a:alpha val="6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Sun 20">
                <a:extLst>
                  <a:ext uri="{FF2B5EF4-FFF2-40B4-BE49-F238E27FC236}">
                    <a16:creationId xmlns:a16="http://schemas.microsoft.com/office/drawing/2014/main" id="{80AAB907-734C-4859-9CD6-BAC2B9F1A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07373" y="4190353"/>
                <a:ext cx="223837" cy="223837"/>
              </a:xfrm>
              <a:prstGeom prst="sun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08BF8CC-9015-4A00-A7AF-7E0EC41D0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1411" y="1293392"/>
              <a:ext cx="2418356" cy="193804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CB485B-6BD3-4C24-911C-89A5CBE020D6}"/>
              </a:ext>
            </a:extLst>
          </p:cNvPr>
          <p:cNvSpPr txBox="1"/>
          <p:nvPr/>
        </p:nvSpPr>
        <p:spPr>
          <a:xfrm>
            <a:off x="9295616" y="4508636"/>
            <a:ext cx="1501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/>
              <a:t>Western Area Power Administration</a:t>
            </a:r>
          </a:p>
          <a:p>
            <a:pPr algn="ctr"/>
            <a:endParaRPr lang="en-US" sz="800" dirty="0"/>
          </a:p>
          <a:p>
            <a:pPr algn="ctr"/>
            <a:r>
              <a:rPr lang="en-US" sz="800" dirty="0"/>
              <a:t>Desert South West Region</a:t>
            </a:r>
          </a:p>
        </p:txBody>
      </p:sp>
    </p:spTree>
    <p:extLst>
      <p:ext uri="{BB962C8B-B14F-4D97-AF65-F5344CB8AC3E}">
        <p14:creationId xmlns:p14="http://schemas.microsoft.com/office/powerpoint/2010/main" val="3591843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8A185EC7-2033-470A-A80C-B8A8C36C4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28" y="260268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Case Study – Navajo Generating Station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3EA38F9-1235-4166-A9D0-C3B9834F8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939325"/>
              </p:ext>
            </p:extLst>
          </p:nvPr>
        </p:nvGraphicFramePr>
        <p:xfrm>
          <a:off x="4739613" y="4561098"/>
          <a:ext cx="7290462" cy="164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84D398E-DEF4-4515-A23F-50C500111C9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39613" y="1352179"/>
          <a:ext cx="7290462" cy="164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73D4855-4216-40EC-BBF3-6CD40F0191E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39613" y="2998099"/>
          <a:ext cx="7290462" cy="1610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749434"/>
              </p:ext>
            </p:extLst>
          </p:nvPr>
        </p:nvGraphicFramePr>
        <p:xfrm>
          <a:off x="375160" y="1520141"/>
          <a:ext cx="4104739" cy="2709607"/>
        </p:xfrm>
        <a:graphic>
          <a:graphicData uri="http://schemas.openxmlformats.org/drawingml/2006/table">
            <a:tbl>
              <a:tblPr/>
              <a:tblGrid>
                <a:gridCol w="457544">
                  <a:extLst>
                    <a:ext uri="{9D8B030D-6E8A-4147-A177-3AD203B41FA5}">
                      <a16:colId xmlns:a16="http://schemas.microsoft.com/office/drawing/2014/main" val="985002642"/>
                    </a:ext>
                  </a:extLst>
                </a:gridCol>
                <a:gridCol w="891442">
                  <a:extLst>
                    <a:ext uri="{9D8B030D-6E8A-4147-A177-3AD203B41FA5}">
                      <a16:colId xmlns:a16="http://schemas.microsoft.com/office/drawing/2014/main" val="3136199855"/>
                    </a:ext>
                  </a:extLst>
                </a:gridCol>
                <a:gridCol w="612718">
                  <a:extLst>
                    <a:ext uri="{9D8B030D-6E8A-4147-A177-3AD203B41FA5}">
                      <a16:colId xmlns:a16="http://schemas.microsoft.com/office/drawing/2014/main" val="3233137094"/>
                    </a:ext>
                  </a:extLst>
                </a:gridCol>
                <a:gridCol w="571228">
                  <a:extLst>
                    <a:ext uri="{9D8B030D-6E8A-4147-A177-3AD203B41FA5}">
                      <a16:colId xmlns:a16="http://schemas.microsoft.com/office/drawing/2014/main" val="1532264528"/>
                    </a:ext>
                  </a:extLst>
                </a:gridCol>
                <a:gridCol w="157397">
                  <a:extLst>
                    <a:ext uri="{9D8B030D-6E8A-4147-A177-3AD203B41FA5}">
                      <a16:colId xmlns:a16="http://schemas.microsoft.com/office/drawing/2014/main" val="3786291306"/>
                    </a:ext>
                  </a:extLst>
                </a:gridCol>
                <a:gridCol w="471470">
                  <a:extLst>
                    <a:ext uri="{9D8B030D-6E8A-4147-A177-3AD203B41FA5}">
                      <a16:colId xmlns:a16="http://schemas.microsoft.com/office/drawing/2014/main" val="1984810000"/>
                    </a:ext>
                  </a:extLst>
                </a:gridCol>
                <a:gridCol w="471470">
                  <a:extLst>
                    <a:ext uri="{9D8B030D-6E8A-4147-A177-3AD203B41FA5}">
                      <a16:colId xmlns:a16="http://schemas.microsoft.com/office/drawing/2014/main" val="253827728"/>
                    </a:ext>
                  </a:extLst>
                </a:gridCol>
                <a:gridCol w="471470">
                  <a:extLst>
                    <a:ext uri="{9D8B030D-6E8A-4147-A177-3AD203B41FA5}">
                      <a16:colId xmlns:a16="http://schemas.microsoft.com/office/drawing/2014/main" val="3826671973"/>
                    </a:ext>
                  </a:extLst>
                </a:gridCol>
              </a:tblGrid>
              <a:tr h="52574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Operational Statistics 2011-2018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770158"/>
                  </a:ext>
                </a:extLst>
              </a:tr>
              <a:tr h="23962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Plant Level (all Net)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Unit Level CF, 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79506"/>
                  </a:ext>
                </a:extLst>
              </a:tr>
              <a:tr h="32144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Output, MWh</a:t>
                      </a:r>
                      <a:endParaRPr lang="en-US" sz="1100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HR, BTU/kWh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CF, %</a:t>
                      </a:r>
                      <a:endParaRPr lang="en-US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144825"/>
                  </a:ext>
                </a:extLst>
              </a:tr>
              <a:tr h="214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16,951,775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69.0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709301"/>
                  </a:ext>
                </a:extLst>
              </a:tr>
              <a:tr h="2294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15,888,068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10,042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74.8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205116"/>
                  </a:ext>
                </a:extLst>
              </a:tr>
              <a:tr h="185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17,131,763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75.0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297670"/>
                  </a:ext>
                </a:extLst>
              </a:tr>
              <a:tr h="185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17,297,076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1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79.5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451001"/>
                  </a:ext>
                </a:extLst>
              </a:tr>
              <a:tr h="185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13,572,760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55.6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331979"/>
                  </a:ext>
                </a:extLst>
              </a:tr>
              <a:tr h="185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12,058,583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57.1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54.6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845523"/>
                  </a:ext>
                </a:extLst>
              </a:tr>
              <a:tr h="185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13,781,218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61.2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857331"/>
                  </a:ext>
                </a:extLst>
              </a:tr>
              <a:tr h="185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13,017,437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61.0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637547"/>
                  </a:ext>
                </a:extLst>
              </a:tr>
            </a:tbl>
          </a:graphicData>
        </a:graphic>
      </p:graphicFrame>
      <p:sp>
        <p:nvSpPr>
          <p:cNvPr id="15" name="Content Placeholder 1">
            <a:extLst/>
          </p:cNvPr>
          <p:cNvSpPr>
            <a:spLocks noGrp="1"/>
          </p:cNvSpPr>
          <p:nvPr>
            <p:ph idx="1"/>
          </p:nvPr>
        </p:nvSpPr>
        <p:spPr>
          <a:xfrm>
            <a:off x="322534" y="4608871"/>
            <a:ext cx="3983658" cy="190546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Already showing negative effects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Decreasing EAF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Increasing EFOR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77693" y="6114685"/>
            <a:ext cx="19143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600" dirty="0"/>
              <a:t>Hourly load data source - https://ampd.epa.gov/ampd/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93117" y="4229748"/>
            <a:ext cx="88678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600" dirty="0"/>
              <a:t>Source – EIA Form 923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784F56-0810-4168-B3CA-ADE0E7B94CC1}"/>
              </a:ext>
            </a:extLst>
          </p:cNvPr>
          <p:cNvSpPr txBox="1"/>
          <p:nvPr/>
        </p:nvSpPr>
        <p:spPr>
          <a:xfrm>
            <a:off x="7491298" y="5282601"/>
            <a:ext cx="1787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Approximate 40% of MCR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F52542-7424-41D0-9E65-C8393C14842F}"/>
              </a:ext>
            </a:extLst>
          </p:cNvPr>
          <p:cNvCxnSpPr/>
          <p:nvPr/>
        </p:nvCxnSpPr>
        <p:spPr>
          <a:xfrm>
            <a:off x="5267605" y="5016823"/>
            <a:ext cx="6583944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8BE07B5-2813-41D2-BE69-F9B4741D646E}"/>
              </a:ext>
            </a:extLst>
          </p:cNvPr>
          <p:cNvSpPr txBox="1"/>
          <p:nvPr/>
        </p:nvSpPr>
        <p:spPr>
          <a:xfrm>
            <a:off x="7491298" y="4762460"/>
            <a:ext cx="1865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Approximate 100% of MCR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CAFD6E-8B71-4902-B5D4-D06B3224D901}"/>
              </a:ext>
            </a:extLst>
          </p:cNvPr>
          <p:cNvCxnSpPr>
            <a:cxnSpLocks/>
          </p:cNvCxnSpPr>
          <p:nvPr/>
        </p:nvCxnSpPr>
        <p:spPr>
          <a:xfrm flipH="1">
            <a:off x="9538104" y="3859344"/>
            <a:ext cx="1857593" cy="903116"/>
          </a:xfrm>
          <a:prstGeom prst="straightConnector1">
            <a:avLst/>
          </a:prstGeom>
          <a:ln>
            <a:headEnd type="stealth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15BB52B-AB19-40FF-9BA0-5A69A8CB9AEE}"/>
              </a:ext>
            </a:extLst>
          </p:cNvPr>
          <p:cNvSpPr/>
          <p:nvPr/>
        </p:nvSpPr>
        <p:spPr>
          <a:xfrm>
            <a:off x="11519941" y="3414794"/>
            <a:ext cx="150171" cy="706974"/>
          </a:xfrm>
          <a:prstGeom prst="rect">
            <a:avLst/>
          </a:prstGeom>
          <a:solidFill>
            <a:schemeClr val="bg1">
              <a:lumMod val="65000"/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770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636961-5C28-4E30-9667-153927393B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– Navajo Generating Station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8EC4D03D-B909-44C1-B8C7-1B7845D11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99" y="967581"/>
            <a:ext cx="7449781" cy="4674949"/>
          </a:xfrm>
        </p:spPr>
        <p:txBody>
          <a:bodyPr>
            <a:noAutofit/>
          </a:bodyPr>
          <a:lstStyle/>
          <a:p>
            <a:r>
              <a:rPr lang="en-US" sz="2000" dirty="0"/>
              <a:t>Study Objective</a:t>
            </a:r>
          </a:p>
          <a:p>
            <a:pPr lvl="1"/>
            <a:r>
              <a:rPr lang="en-US" sz="1800" dirty="0"/>
              <a:t>Identify and evaluate potentially feasible heat rate improvement (HRI) opportunities</a:t>
            </a:r>
          </a:p>
          <a:p>
            <a:pPr lvl="1"/>
            <a:r>
              <a:rPr lang="en-US" sz="1800" dirty="0"/>
              <a:t>Consider only commercially-available, state-of-the-art technologies</a:t>
            </a:r>
          </a:p>
          <a:p>
            <a:pPr lvl="1"/>
            <a:r>
              <a:rPr lang="en-US" sz="1800" dirty="0"/>
              <a:t>Focus on technical assessment including magnitude of potential HRI and order of magnitude implementation costs</a:t>
            </a:r>
          </a:p>
          <a:p>
            <a:r>
              <a:rPr lang="en-US" sz="2000" dirty="0"/>
              <a:t>Study Findings</a:t>
            </a:r>
          </a:p>
          <a:p>
            <a:pPr lvl="1"/>
            <a:r>
              <a:rPr lang="en-US" sz="1800" dirty="0"/>
              <a:t>Twenty three individual HRI opportunities identified and evaluated</a:t>
            </a:r>
          </a:p>
          <a:p>
            <a:pPr lvl="2"/>
            <a:r>
              <a:rPr lang="en-US" sz="1400" dirty="0"/>
              <a:t>Individual improvements ranging from very small to ~1.4%</a:t>
            </a:r>
          </a:p>
          <a:p>
            <a:pPr lvl="2"/>
            <a:r>
              <a:rPr lang="en-US" sz="1400" dirty="0"/>
              <a:t>Individual implementation costs from negligible to ~$18M/unit (~$24/kW) </a:t>
            </a:r>
          </a:p>
          <a:p>
            <a:pPr lvl="2"/>
            <a:r>
              <a:rPr lang="en-US" sz="1400" dirty="0"/>
              <a:t>Individual cost efficiencies ranging from “free” to &gt;$150k per Btu/kWh improvement to unit heat rate  </a:t>
            </a:r>
          </a:p>
          <a:p>
            <a:pPr lvl="1"/>
            <a:r>
              <a:rPr lang="en-US" sz="1800" dirty="0"/>
              <a:t>Maximum “feasible” HRI ~4.7% at cumulative implementation cost ~$40M/unit (~$55/kW)</a:t>
            </a:r>
          </a:p>
          <a:p>
            <a:r>
              <a:rPr lang="en-US" sz="2000" dirty="0"/>
              <a:t>NGS Operator (Salt River Project) Perspective</a:t>
            </a:r>
          </a:p>
          <a:p>
            <a:pPr lvl="1"/>
            <a:r>
              <a:rPr lang="en-US" sz="1800" dirty="0"/>
              <a:t>Has “considered many of the options” identified by Black &amp; Veatch</a:t>
            </a:r>
          </a:p>
          <a:p>
            <a:pPr lvl="1"/>
            <a:r>
              <a:rPr lang="en-US" sz="1800" dirty="0"/>
              <a:t>Acted on or dismissed options based on “operating and economic factors”</a:t>
            </a:r>
            <a:endParaRPr lang="en-US" sz="1400" dirty="0"/>
          </a:p>
          <a:p>
            <a:pPr lvl="1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587DDF-AB28-4881-8051-E381F3BDFC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24" y="1095327"/>
            <a:ext cx="3248896" cy="23336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7407A3-5FD4-457D-BC90-92FC3FCC6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321" y="3429000"/>
            <a:ext cx="3829895" cy="27036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7AE1DD-8EAC-4A05-AF1D-B92EA7959DE9}"/>
              </a:ext>
            </a:extLst>
          </p:cNvPr>
          <p:cNvSpPr txBox="1"/>
          <p:nvPr/>
        </p:nvSpPr>
        <p:spPr>
          <a:xfrm>
            <a:off x="8229301" y="6132641"/>
            <a:ext cx="35750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600" dirty="0"/>
              <a:t>Credits: </a:t>
            </a:r>
            <a:r>
              <a:rPr lang="en-US" sz="600" dirty="0"/>
              <a:t>NETL, </a:t>
            </a:r>
            <a:r>
              <a:rPr lang="en-US" sz="600" i="1" dirty="0"/>
              <a:t>Plant Efficiency Evaluation at Navajo Generating Station</a:t>
            </a:r>
            <a:r>
              <a:rPr lang="en-US" sz="600" dirty="0"/>
              <a:t>, DOE/NETL-2018/1891, January 2018</a:t>
            </a:r>
            <a:endParaRPr lang="fr-FR" sz="600" dirty="0"/>
          </a:p>
        </p:txBody>
      </p:sp>
    </p:spTree>
    <p:extLst>
      <p:ext uri="{BB962C8B-B14F-4D97-AF65-F5344CB8AC3E}">
        <p14:creationId xmlns:p14="http://schemas.microsoft.com/office/powerpoint/2010/main" val="3482524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0E6B9-AC07-4220-AD31-EB089A088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39" y="3128510"/>
            <a:ext cx="11580921" cy="6009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Observations on U.S. Electricity Markets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D24908-F4B2-4920-A868-3FB2148F09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6EA1D58-2E06-45F7-8927-28757D5CA18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15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DCB78A-0F28-430D-B03B-13DD60847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1"/>
          <a:stretch/>
        </p:blipFill>
        <p:spPr>
          <a:xfrm>
            <a:off x="469311" y="1225393"/>
            <a:ext cx="2737198" cy="1780011"/>
          </a:xfrm>
          <a:ln>
            <a:solidFill>
              <a:schemeClr val="tx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828BD9-0E10-40E1-AC95-12B363AA3588}"/>
              </a:ext>
            </a:extLst>
          </p:cNvPr>
          <p:cNvSpPr txBox="1"/>
          <p:nvPr/>
        </p:nvSpPr>
        <p:spPr>
          <a:xfrm>
            <a:off x="8078599" y="6080160"/>
            <a:ext cx="41134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Credits: Ventyx Energy Velocity Suite Database (data); EIA, FERC (graphics)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828BD9-0E10-40E1-AC95-12B363AA3588}"/>
              </a:ext>
            </a:extLst>
          </p:cNvPr>
          <p:cNvSpPr txBox="1"/>
          <p:nvPr/>
        </p:nvSpPr>
        <p:spPr>
          <a:xfrm>
            <a:off x="6566526" y="5913421"/>
            <a:ext cx="5625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/>
              <a:t>1. % Intermittent includes wind and solar; does not include geothermal, landfill gas, MSW, black liquor, biomass or hydro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4711FE-3244-47C1-B7C4-98400587FCE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11" y="1268875"/>
          <a:ext cx="8121604" cy="4675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643">
                  <a:extLst>
                    <a:ext uri="{9D8B030D-6E8A-4147-A177-3AD203B41FA5}">
                      <a16:colId xmlns:a16="http://schemas.microsoft.com/office/drawing/2014/main" val="2766958773"/>
                    </a:ext>
                  </a:extLst>
                </a:gridCol>
                <a:gridCol w="974777">
                  <a:extLst>
                    <a:ext uri="{9D8B030D-6E8A-4147-A177-3AD203B41FA5}">
                      <a16:colId xmlns:a16="http://schemas.microsoft.com/office/drawing/2014/main" val="2161124941"/>
                    </a:ext>
                  </a:extLst>
                </a:gridCol>
                <a:gridCol w="459414">
                  <a:extLst>
                    <a:ext uri="{9D8B030D-6E8A-4147-A177-3AD203B41FA5}">
                      <a16:colId xmlns:a16="http://schemas.microsoft.com/office/drawing/2014/main" val="2959246"/>
                    </a:ext>
                  </a:extLst>
                </a:gridCol>
                <a:gridCol w="459414">
                  <a:extLst>
                    <a:ext uri="{9D8B030D-6E8A-4147-A177-3AD203B41FA5}">
                      <a16:colId xmlns:a16="http://schemas.microsoft.com/office/drawing/2014/main" val="345295973"/>
                    </a:ext>
                  </a:extLst>
                </a:gridCol>
                <a:gridCol w="459414">
                  <a:extLst>
                    <a:ext uri="{9D8B030D-6E8A-4147-A177-3AD203B41FA5}">
                      <a16:colId xmlns:a16="http://schemas.microsoft.com/office/drawing/2014/main" val="246397159"/>
                    </a:ext>
                  </a:extLst>
                </a:gridCol>
                <a:gridCol w="4776942">
                  <a:extLst>
                    <a:ext uri="{9D8B030D-6E8A-4147-A177-3AD203B41FA5}">
                      <a16:colId xmlns:a16="http://schemas.microsoft.com/office/drawing/2014/main" val="293745968"/>
                    </a:ext>
                  </a:extLst>
                </a:gridCol>
              </a:tblGrid>
              <a:tr h="3579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2016</a:t>
                      </a:r>
                    </a:p>
                    <a:p>
                      <a:pPr algn="ctr"/>
                      <a:r>
                        <a:rPr lang="en-US" sz="1050" dirty="0"/>
                        <a:t>Nameplate Capacity, MW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Capacity Composition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Market Characteristics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349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Coal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Gas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bg1"/>
                          </a:solidFill>
                        </a:rPr>
                        <a:t>Int</a:t>
                      </a:r>
                      <a:r>
                        <a:rPr lang="en-US" sz="1050" baseline="30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81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CAISO</a:t>
                      </a:r>
                    </a:p>
                  </a:txBody>
                  <a:tcPr marL="45720" marR="45720" marT="9144" marB="9144" anchor="ctr">
                    <a:lnT w="38100" cmpd="sng">
                      <a:noFill/>
                    </a:lnT>
                    <a:solidFill>
                      <a:srgbClr val="5CA4A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82,379</a:t>
                      </a:r>
                    </a:p>
                  </a:txBody>
                  <a:tcPr marL="45720" marR="45720" marT="9144" marB="9144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0%</a:t>
                      </a:r>
                    </a:p>
                  </a:txBody>
                  <a:tcPr marL="45720" marR="45720" marT="9144" marB="9144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53%</a:t>
                      </a:r>
                    </a:p>
                  </a:txBody>
                  <a:tcPr marL="45720" marR="45720" marT="9144" marB="9144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23%</a:t>
                      </a:r>
                    </a:p>
                  </a:txBody>
                  <a:tcPr marL="45720" marR="45720" marT="9144" marB="9144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Access to electricity markets across eight western states; CO</a:t>
                      </a:r>
                      <a:r>
                        <a:rPr lang="en-US" sz="1050" baseline="-25000" dirty="0"/>
                        <a:t>2</a:t>
                      </a:r>
                      <a:r>
                        <a:rPr lang="en-US" sz="1050" dirty="0"/>
                        <a:t> constraints</a:t>
                      </a:r>
                    </a:p>
                  </a:txBody>
                  <a:tcPr marL="45720" marR="45720" marT="9144" marB="9144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3126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MISO</a:t>
                      </a:r>
                    </a:p>
                  </a:txBody>
                  <a:tcPr marL="45720" marR="45720" marT="9144" marB="9144" anchor="ctr">
                    <a:solidFill>
                      <a:srgbClr val="8CD7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184,427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38%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43%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11%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Access to shale gas and wind; a number of state utilities continue to be vertically integrated monopolies; seasonal (i.e., winter) challenges for flexibility and reliability, capacity market and ancillary service opportunities; power import/export with Canada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954775"/>
                  </a:ext>
                </a:extLst>
              </a:tr>
              <a:tr h="1446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ISO-NE</a:t>
                      </a:r>
                    </a:p>
                  </a:txBody>
                  <a:tcPr marL="45720" marR="45720" marT="9144" marB="9144" anchor="ctr">
                    <a:solidFill>
                      <a:srgbClr val="A2B07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31,798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52%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8%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Increasing NG capacity; NG infrastructure challenge; power import/export with Canada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515022"/>
                  </a:ext>
                </a:extLst>
              </a:tr>
              <a:tr h="1376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NYISO</a:t>
                      </a:r>
                    </a:p>
                  </a:txBody>
                  <a:tcPr marL="45720" marR="45720" marT="9144" marB="9144" anchor="ctr">
                    <a:solidFill>
                      <a:srgbClr val="D597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41,646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53%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5%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Declining electricity demand and aging infrastructure; increasing NG and wind with coal &amp; oil declining; hydro &amp; nuclear (mostly) constant; changing demand profile due to efforts focused on energy efficiency and other behind-the-meter opportunities; power import/export with Canada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053203"/>
                  </a:ext>
                </a:extLst>
              </a:tr>
              <a:tr h="16989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Northwest</a:t>
                      </a:r>
                    </a:p>
                  </a:txBody>
                  <a:tcPr marL="45720" marR="45720" marT="9144" marB="9144" anchor="ctr">
                    <a:solidFill>
                      <a:srgbClr val="BCBE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81,494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15%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25%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16%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Heavy reliance on hydro; legacy state-regulated, vertically integrated, monopoly markets; significant Federal presence</a:t>
                      </a:r>
                      <a:r>
                        <a:rPr lang="en-US" sz="1050" baseline="0" dirty="0"/>
                        <a:t> (Bonneville Power); power import/export with Canada</a:t>
                      </a:r>
                      <a:endParaRPr lang="en-US" sz="1050" dirty="0"/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7984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PJM</a:t>
                      </a:r>
                    </a:p>
                  </a:txBody>
                  <a:tcPr marL="45720" marR="45720" marT="9144" marB="9144" anchor="ctr">
                    <a:solidFill>
                      <a:srgbClr val="EECD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200,440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32%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38%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6%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Declining electricity demand and aging infrastructure; changing demand profile due to efforts focused on energy efficiency; large legacy generation disproportionate in some states; capacity market and ancillary service opportunity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588081"/>
                  </a:ext>
                </a:extLst>
              </a:tr>
              <a:tr h="16121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Southeast</a:t>
                      </a:r>
                    </a:p>
                  </a:txBody>
                  <a:tcPr marL="45720" marR="45720" marT="9144" marB="9144" anchor="ctr">
                    <a:solidFill>
                      <a:srgbClr val="A6804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232,614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28%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49%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Legacy state-regulated, vertically integrated, monopoly markets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5534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Southwest</a:t>
                      </a:r>
                    </a:p>
                  </a:txBody>
                  <a:tcPr marL="45720" marR="45720" marT="9144" marB="9144" anchor="ctr">
                    <a:solidFill>
                      <a:srgbClr val="DA89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59,070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29%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47%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17%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Legacy state-regulated, vertically integrated, monopoly markets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86678"/>
                  </a:ext>
                </a:extLst>
              </a:tr>
              <a:tr h="2256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SPP</a:t>
                      </a:r>
                    </a:p>
                  </a:txBody>
                  <a:tcPr marL="45720" marR="45720" marT="9144" marB="9144" anchor="ctr">
                    <a:solidFill>
                      <a:srgbClr val="FCD2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87,255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30%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39%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12%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Increasing NG capacity, wind generation, ancillary service opportunity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81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ERCOT</a:t>
                      </a:r>
                    </a:p>
                  </a:txBody>
                  <a:tcPr marL="45720" marR="45720" marT="9144" marB="9144" anchor="ctr">
                    <a:solidFill>
                      <a:srgbClr val="1F6C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107,569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17%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59%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22%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/>
                        <a:t>Excess capacity, increasing wind growth</a:t>
                      </a:r>
                    </a:p>
                  </a:txBody>
                  <a:tcPr marL="45720" marR="45720" marT="9144" marB="914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054086"/>
                  </a:ext>
                </a:extLst>
              </a:tr>
              <a:tr h="29372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marT="9144" marB="9144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1,108,691</a:t>
                      </a:r>
                    </a:p>
                  </a:txBody>
                  <a:tcPr marL="45720" marR="45720" marT="9144" marB="9144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25%</a:t>
                      </a:r>
                    </a:p>
                  </a:txBody>
                  <a:tcPr marL="45720" marR="45720" marT="9144" marB="9144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45%</a:t>
                      </a:r>
                    </a:p>
                  </a:txBody>
                  <a:tcPr marL="45720" marR="45720" marT="9144" marB="9144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12%</a:t>
                      </a:r>
                    </a:p>
                  </a:txBody>
                  <a:tcPr marL="45720" marR="45720" marT="9144" marB="9144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 marL="45720" marR="45720" marT="9144" marB="9144" anchor="ctr"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944785"/>
                  </a:ext>
                </a:extLst>
              </a:tr>
            </a:tbl>
          </a:graphicData>
        </a:graphic>
      </p:graphicFrame>
      <p:pic>
        <p:nvPicPr>
          <p:cNvPr id="1026" name="Picture 2" descr="Map of North American electricity transmission, as explained in article text">
            <a:extLst>
              <a:ext uri="{FF2B5EF4-FFF2-40B4-BE49-F238E27FC236}">
                <a16:creationId xmlns:a16="http://schemas.microsoft.com/office/drawing/2014/main" id="{43FDADB3-41AB-4D35-9AFD-D0382A0F5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66" y="4525129"/>
            <a:ext cx="2502249" cy="1298465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C66FB-B597-49E1-8FD0-BCF4B144D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13" y="3107674"/>
            <a:ext cx="2324556" cy="126515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9176BB3B-78C9-4BA6-ADAF-7B9D3C0E5706}"/>
              </a:ext>
            </a:extLst>
          </p:cNvPr>
          <p:cNvSpPr txBox="1">
            <a:spLocks/>
          </p:cNvSpPr>
          <p:nvPr/>
        </p:nvSpPr>
        <p:spPr>
          <a:xfrm>
            <a:off x="219513" y="270431"/>
            <a:ext cx="11580921" cy="600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7383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Diversity Across U.S. Electricity Markets</a:t>
            </a:r>
          </a:p>
        </p:txBody>
      </p:sp>
    </p:spTree>
    <p:extLst>
      <p:ext uri="{BB962C8B-B14F-4D97-AF65-F5344CB8AC3E}">
        <p14:creationId xmlns:p14="http://schemas.microsoft.com/office/powerpoint/2010/main" val="1655962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86E1D7-32A2-45EE-8982-48E79E7CC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7" y="1544979"/>
            <a:ext cx="11580921" cy="42338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Coal Fleet Trends</a:t>
            </a:r>
          </a:p>
          <a:p>
            <a:r>
              <a:rPr lang="en-US" dirty="0">
                <a:solidFill>
                  <a:schemeClr val="tx1"/>
                </a:solidFill>
              </a:rPr>
              <a:t>Diversity in Coal Plant Design and Operation</a:t>
            </a:r>
          </a:p>
          <a:p>
            <a:r>
              <a:rPr lang="en-US" dirty="0">
                <a:solidFill>
                  <a:schemeClr val="tx1"/>
                </a:solidFill>
              </a:rPr>
              <a:t>Diversity in Electricity Markets</a:t>
            </a:r>
          </a:p>
          <a:p>
            <a:r>
              <a:rPr lang="en-US" dirty="0">
                <a:solidFill>
                  <a:schemeClr val="tx1"/>
                </a:solidFill>
              </a:rPr>
              <a:t>Coal Plant Retirements</a:t>
            </a:r>
          </a:p>
          <a:p>
            <a:r>
              <a:rPr lang="en-US" dirty="0">
                <a:solidFill>
                  <a:schemeClr val="tx1"/>
                </a:solidFill>
              </a:rPr>
              <a:t>Closing Thoughts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F62B32-2EFE-4586-B4B3-04E71C884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28" y="260268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/>
              <a:t>Briefing Outline</a:t>
            </a:r>
          </a:p>
        </p:txBody>
      </p:sp>
    </p:spTree>
    <p:extLst>
      <p:ext uri="{BB962C8B-B14F-4D97-AF65-F5344CB8AC3E}">
        <p14:creationId xmlns:p14="http://schemas.microsoft.com/office/powerpoint/2010/main" val="4244358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DC07C05-8103-45D2-9A45-DA0D082449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9994182"/>
              </p:ext>
            </p:extLst>
          </p:nvPr>
        </p:nvGraphicFramePr>
        <p:xfrm>
          <a:off x="1125279" y="1859688"/>
          <a:ext cx="8505417" cy="401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5F16646-BE2B-40C2-8412-7B6D63C5AC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Market Variability – Capacity Mix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37ECEAB-031D-4D80-8AD6-03D8C7010C9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3DFC73-0158-4F5B-8F50-A39E4FA971DC}"/>
              </a:ext>
            </a:extLst>
          </p:cNvPr>
          <p:cNvGrpSpPr/>
          <p:nvPr/>
        </p:nvGrpSpPr>
        <p:grpSpPr>
          <a:xfrm>
            <a:off x="10322121" y="2854827"/>
            <a:ext cx="1377295" cy="1862064"/>
            <a:chOff x="710324" y="2166996"/>
            <a:chExt cx="1377295" cy="19153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74D67CA-BF9D-460B-B178-834261B4C524}"/>
                </a:ext>
              </a:extLst>
            </p:cNvPr>
            <p:cNvGrpSpPr/>
            <p:nvPr/>
          </p:nvGrpSpPr>
          <p:grpSpPr>
            <a:xfrm>
              <a:off x="728034" y="2166996"/>
              <a:ext cx="904332" cy="261610"/>
              <a:chOff x="746234" y="1889997"/>
              <a:chExt cx="904332" cy="26161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27F114B-56A7-4D82-9134-CA849FA9177A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76717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D2A3AB3-2138-4658-AEFA-45F9C4774ABA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331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Coal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3A32581-C35F-4CDA-ADBF-FA2AF101E4A7}"/>
                </a:ext>
              </a:extLst>
            </p:cNvPr>
            <p:cNvGrpSpPr/>
            <p:nvPr/>
          </p:nvGrpSpPr>
          <p:grpSpPr>
            <a:xfrm>
              <a:off x="728034" y="2723246"/>
              <a:ext cx="1327525" cy="261610"/>
              <a:chOff x="746234" y="1889997"/>
              <a:chExt cx="1327525" cy="261610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8CF482E-116D-4098-99AE-1C038BC6CE8F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A3334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84CE233-823E-4B94-8D5A-9F6489A77F16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85632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Natural Gas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C363F74-4B00-4770-810D-F7431A3264FA}"/>
                </a:ext>
              </a:extLst>
            </p:cNvPr>
            <p:cNvGrpSpPr/>
            <p:nvPr/>
          </p:nvGrpSpPr>
          <p:grpSpPr>
            <a:xfrm>
              <a:off x="710324" y="2443993"/>
              <a:ext cx="1117608" cy="261610"/>
              <a:chOff x="728524" y="1889997"/>
              <a:chExt cx="1117608" cy="26161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A22BAD0-917D-44F9-B065-21A516E61CFC}"/>
                  </a:ext>
                </a:extLst>
              </p:cNvPr>
              <p:cNvCxnSpPr/>
              <p:nvPr/>
            </p:nvCxnSpPr>
            <p:spPr>
              <a:xfrm>
                <a:off x="728524" y="2028496"/>
                <a:ext cx="515007" cy="0"/>
              </a:xfrm>
              <a:prstGeom prst="line">
                <a:avLst/>
              </a:prstGeom>
              <a:ln w="34925">
                <a:solidFill>
                  <a:srgbClr val="BD732A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474466-E001-43A2-9270-AC648EA9278C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62869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Nuclear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0DFEF67-DD94-47D5-819B-83177ABEC79C}"/>
                </a:ext>
              </a:extLst>
            </p:cNvPr>
            <p:cNvGrpSpPr/>
            <p:nvPr/>
          </p:nvGrpSpPr>
          <p:grpSpPr>
            <a:xfrm>
              <a:off x="728034" y="2997988"/>
              <a:ext cx="1167224" cy="261610"/>
              <a:chOff x="746234" y="1889997"/>
              <a:chExt cx="1167224" cy="26161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9F1A89C-206C-44E0-A228-1DC2FEB0519D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400D1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6A80C12-8A2E-4EB7-BF24-B6F4D21F962A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69602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All Other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AA35B1-0CCE-4782-AF98-6A08223AFB10}"/>
                </a:ext>
              </a:extLst>
            </p:cNvPr>
            <p:cNvGrpSpPr/>
            <p:nvPr/>
          </p:nvGrpSpPr>
          <p:grpSpPr>
            <a:xfrm>
              <a:off x="728034" y="3273773"/>
              <a:ext cx="1359585" cy="261610"/>
              <a:chOff x="746234" y="1889997"/>
              <a:chExt cx="1359585" cy="261610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7C12FC2-1FDD-4AEA-AE26-BD06CEC708F5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0096D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78E7F47-51EC-4E30-8E6C-0004AF854E0F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88838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Conv. Hydro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E097689-435C-44B4-902E-0CE460747EBE}"/>
                </a:ext>
              </a:extLst>
            </p:cNvPr>
            <p:cNvGrpSpPr/>
            <p:nvPr/>
          </p:nvGrpSpPr>
          <p:grpSpPr>
            <a:xfrm>
              <a:off x="728034" y="3549557"/>
              <a:ext cx="960436" cy="261610"/>
              <a:chOff x="746234" y="1889997"/>
              <a:chExt cx="960436" cy="261610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2D51C48-36B7-4140-8F4E-273D381B16D1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5D973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F75FFC-845F-4E54-ACDC-5EE1D9D2186B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Wind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0D7843C-8A5F-4B76-87E8-DACABBB10CA6}"/>
                </a:ext>
              </a:extLst>
            </p:cNvPr>
            <p:cNvGrpSpPr/>
            <p:nvPr/>
          </p:nvGrpSpPr>
          <p:grpSpPr>
            <a:xfrm>
              <a:off x="728034" y="3820706"/>
              <a:ext cx="942804" cy="261610"/>
              <a:chOff x="746234" y="1889997"/>
              <a:chExt cx="942804" cy="26161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EFEBC5C-6B58-43EC-BDF1-9752C7CBBBEA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FFC70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E9834C-95E5-4442-80FD-3327BC97CFBA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7160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Solar</a:t>
                </a: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57F3C1D-8AE9-4FEF-A433-D01C99FBE6CA}"/>
              </a:ext>
            </a:extLst>
          </p:cNvPr>
          <p:cNvSpPr txBox="1"/>
          <p:nvPr/>
        </p:nvSpPr>
        <p:spPr>
          <a:xfrm>
            <a:off x="2026047" y="1307469"/>
            <a:ext cx="68956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Generation Capacity Mix – Continental United States</a:t>
            </a:r>
          </a:p>
          <a:p>
            <a:pPr algn="ctr"/>
            <a:r>
              <a:rPr lang="en-US" sz="1600" dirty="0"/>
              <a:t>Operating or Standby Status, June 2018</a:t>
            </a:r>
            <a:endParaRPr lang="en-US" sz="7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A8FA23-300D-4812-8EF2-19F0C54758AD}"/>
              </a:ext>
            </a:extLst>
          </p:cNvPr>
          <p:cNvSpPr txBox="1"/>
          <p:nvPr/>
        </p:nvSpPr>
        <p:spPr>
          <a:xfrm>
            <a:off x="6734113" y="6018764"/>
            <a:ext cx="5516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Credits: Adapted from OE Energy Market Snapshot, National – Data through October 2018, FERC Office of Enforcement, November 2018</a:t>
            </a:r>
          </a:p>
          <a:p>
            <a:pPr algn="r"/>
            <a:r>
              <a:rPr lang="en-US" sz="600" dirty="0"/>
              <a:t>Wind &amp; Solar split based on FERC-cited data source (EIA Form 860M, June 2016)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DE02699-55AB-4A37-880B-50DD69AF2D8D}"/>
              </a:ext>
            </a:extLst>
          </p:cNvPr>
          <p:cNvSpPr txBox="1"/>
          <p:nvPr/>
        </p:nvSpPr>
        <p:spPr>
          <a:xfrm rot="16200000">
            <a:off x="-609165" y="3324174"/>
            <a:ext cx="318996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% of Installed MW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61909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16C33706-05CA-4B58-9178-8A5851C5809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71235F-07AB-4823-8FCA-3F24C93FF7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98766"/>
              </p:ext>
            </p:extLst>
          </p:nvPr>
        </p:nvGraphicFramePr>
        <p:xfrm>
          <a:off x="5494065" y="1893791"/>
          <a:ext cx="6461968" cy="3819669"/>
        </p:xfrm>
        <a:graphic>
          <a:graphicData uri="http://schemas.openxmlformats.org/drawingml/2006/table">
            <a:tbl>
              <a:tblPr firstRow="1" firstCol="1" bandRow="1"/>
              <a:tblGrid>
                <a:gridCol w="1338486">
                  <a:extLst>
                    <a:ext uri="{9D8B030D-6E8A-4147-A177-3AD203B41FA5}">
                      <a16:colId xmlns:a16="http://schemas.microsoft.com/office/drawing/2014/main" val="2345225738"/>
                    </a:ext>
                  </a:extLst>
                </a:gridCol>
                <a:gridCol w="731926">
                  <a:extLst>
                    <a:ext uri="{9D8B030D-6E8A-4147-A177-3AD203B41FA5}">
                      <a16:colId xmlns:a16="http://schemas.microsoft.com/office/drawing/2014/main" val="1985863057"/>
                    </a:ext>
                  </a:extLst>
                </a:gridCol>
                <a:gridCol w="731926">
                  <a:extLst>
                    <a:ext uri="{9D8B030D-6E8A-4147-A177-3AD203B41FA5}">
                      <a16:colId xmlns:a16="http://schemas.microsoft.com/office/drawing/2014/main" val="3328276421"/>
                    </a:ext>
                  </a:extLst>
                </a:gridCol>
                <a:gridCol w="428646">
                  <a:extLst>
                    <a:ext uri="{9D8B030D-6E8A-4147-A177-3AD203B41FA5}">
                      <a16:colId xmlns:a16="http://schemas.microsoft.com/office/drawing/2014/main" val="972626859"/>
                    </a:ext>
                  </a:extLst>
                </a:gridCol>
                <a:gridCol w="303280">
                  <a:extLst>
                    <a:ext uri="{9D8B030D-6E8A-4147-A177-3AD203B41FA5}">
                      <a16:colId xmlns:a16="http://schemas.microsoft.com/office/drawing/2014/main" val="3370196904"/>
                    </a:ext>
                  </a:extLst>
                </a:gridCol>
                <a:gridCol w="731926">
                  <a:extLst>
                    <a:ext uri="{9D8B030D-6E8A-4147-A177-3AD203B41FA5}">
                      <a16:colId xmlns:a16="http://schemas.microsoft.com/office/drawing/2014/main" val="3660235337"/>
                    </a:ext>
                  </a:extLst>
                </a:gridCol>
                <a:gridCol w="731926">
                  <a:extLst>
                    <a:ext uri="{9D8B030D-6E8A-4147-A177-3AD203B41FA5}">
                      <a16:colId xmlns:a16="http://schemas.microsoft.com/office/drawing/2014/main" val="768556824"/>
                    </a:ext>
                  </a:extLst>
                </a:gridCol>
                <a:gridCol w="731926">
                  <a:extLst>
                    <a:ext uri="{9D8B030D-6E8A-4147-A177-3AD203B41FA5}">
                      <a16:colId xmlns:a16="http://schemas.microsoft.com/office/drawing/2014/main" val="966879906"/>
                    </a:ext>
                  </a:extLst>
                </a:gridCol>
                <a:gridCol w="731926">
                  <a:extLst>
                    <a:ext uri="{9D8B030D-6E8A-4147-A177-3AD203B41FA5}">
                      <a16:colId xmlns:a16="http://schemas.microsoft.com/office/drawing/2014/main" val="1439586928"/>
                    </a:ext>
                  </a:extLst>
                </a:gridCol>
              </a:tblGrid>
              <a:tr h="2155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ISO-NE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NYISO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PJM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MISO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SPP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ERCOT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CAISO</a:t>
                      </a:r>
                      <a:endParaRPr lang="en-US" sz="20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688354"/>
                  </a:ext>
                </a:extLst>
              </a:tr>
              <a:tr h="2155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622794"/>
                  </a:ext>
                </a:extLst>
              </a:tr>
              <a:tr h="441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Ancillary Services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9926944"/>
                  </a:ext>
                </a:extLst>
              </a:tr>
              <a:tr h="21552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Regulation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4850165"/>
                  </a:ext>
                </a:extLst>
              </a:tr>
              <a:tr h="21552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Reserves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FP/RT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DA/RT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330901"/>
                  </a:ext>
                </a:extLst>
              </a:tr>
              <a:tr h="21552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Voltage Support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931062"/>
                  </a:ext>
                </a:extLst>
              </a:tr>
              <a:tr h="215524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Start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2239697"/>
                  </a:ext>
                </a:extLst>
              </a:tr>
              <a:tr h="2155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Transmission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FTR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TCC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FTR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FTR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TCR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CRR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111572"/>
                  </a:ext>
                </a:extLst>
              </a:tr>
              <a:tr h="2155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Capacity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183091"/>
                  </a:ext>
                </a:extLst>
              </a:tr>
              <a:tr h="829104">
                <a:tc gridSpan="9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Notes: 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Reserves include one or more of the following services: Spinning, Non-Spinning, 30-minute, Supplemental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Voltage support and black start ancillary services are compensated through cost-based mechanisms and are not a “competed” component of the market structure.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Table Abbreviations: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287560"/>
                  </a:ext>
                </a:extLst>
              </a:tr>
              <a:tr h="788369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 – Day Ahead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RT – Real Time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FP – Forward Planning (pre-DA)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FTR – Financial Transmission Rights</a:t>
                      </a:r>
                    </a:p>
                  </a:txBody>
                  <a:tcPr marL="73025" marR="73025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TCC – Transmission Congestion Contracts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TCR – Transmission Congestion Rights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CRR – Congestion Revenue Rights</a:t>
                      </a:r>
                    </a:p>
                  </a:txBody>
                  <a:tcPr marL="73025" marR="7302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034201"/>
                  </a:ext>
                </a:extLst>
              </a:tr>
            </a:tbl>
          </a:graphicData>
        </a:graphic>
      </p:graphicFrame>
      <p:pic>
        <p:nvPicPr>
          <p:cNvPr id="9" name="Picture 8" descr="map of U.S. power system, as explained in the article text">
            <a:extLst>
              <a:ext uri="{FF2B5EF4-FFF2-40B4-BE49-F238E27FC236}">
                <a16:creationId xmlns:a16="http://schemas.microsoft.com/office/drawing/2014/main" id="{1F94337E-E1DA-4008-96A7-EC696DD2787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"/>
          <a:stretch/>
        </p:blipFill>
        <p:spPr bwMode="auto">
          <a:xfrm>
            <a:off x="270628" y="2552966"/>
            <a:ext cx="5082670" cy="27216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5A9593-AF19-4745-8703-0EB67F89976E}"/>
              </a:ext>
            </a:extLst>
          </p:cNvPr>
          <p:cNvSpPr txBox="1"/>
          <p:nvPr/>
        </p:nvSpPr>
        <p:spPr>
          <a:xfrm>
            <a:off x="1053773" y="1774816"/>
            <a:ext cx="351637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Bulk Power Grid of the Continental United States</a:t>
            </a:r>
            <a:endParaRPr lang="en-US" sz="7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7C3147-801F-4CDB-B441-87E5B5310A48}"/>
              </a:ext>
            </a:extLst>
          </p:cNvPr>
          <p:cNvSpPr txBox="1"/>
          <p:nvPr/>
        </p:nvSpPr>
        <p:spPr>
          <a:xfrm>
            <a:off x="6383888" y="1181520"/>
            <a:ext cx="46823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Comparison of Market Components Across Competitive Electricity Markets (as of 2015-2016)</a:t>
            </a:r>
            <a:endParaRPr lang="en-US" sz="7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4390B3-5BA3-44D9-A20D-1FA06E7B505D}"/>
              </a:ext>
            </a:extLst>
          </p:cNvPr>
          <p:cNvSpPr txBox="1"/>
          <p:nvPr/>
        </p:nvSpPr>
        <p:spPr>
          <a:xfrm>
            <a:off x="6496664" y="6006052"/>
            <a:ext cx="5748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Credits: Left – EIA, U.S. electric system is made up of interconnections and balancing authorities, July 2016, Online at: https://www.eia.gov/todayinenergy/detail.php?id=27152# </a:t>
            </a:r>
          </a:p>
          <a:p>
            <a:pPr algn="r"/>
            <a:r>
              <a:rPr lang="en-US" sz="600" dirty="0"/>
              <a:t>Right – Adapted from Wholesale Electricity Market Design Initiatives in the United States: Survey and Research Needs. EPRI, Palo Alto, CA:2016, 3002009273</a:t>
            </a:r>
            <a:endParaRPr lang="en-US" sz="600" i="1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12845950-AAEB-43F2-92B7-CBEA512CA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628" y="260268"/>
            <a:ext cx="11580921" cy="60098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Market Variability – Priced Components</a:t>
            </a:r>
          </a:p>
        </p:txBody>
      </p:sp>
    </p:spTree>
    <p:extLst>
      <p:ext uri="{BB962C8B-B14F-4D97-AF65-F5344CB8AC3E}">
        <p14:creationId xmlns:p14="http://schemas.microsoft.com/office/powerpoint/2010/main" val="3076924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F16646-BE2B-40C2-8412-7B6D63C5AC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Market Variability – Power Pricing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37ECEAB-031D-4D80-8AD6-03D8C7010C9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B6289-9E69-4B85-B2F7-B17A8B379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30"/>
          <a:stretch/>
        </p:blipFill>
        <p:spPr>
          <a:xfrm>
            <a:off x="1927897" y="1599129"/>
            <a:ext cx="7533193" cy="4480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16DCE2-76B8-4F15-BA8F-D84B53D9E6EB}"/>
              </a:ext>
            </a:extLst>
          </p:cNvPr>
          <p:cNvSpPr txBox="1"/>
          <p:nvPr/>
        </p:nvSpPr>
        <p:spPr>
          <a:xfrm>
            <a:off x="6675120" y="6079919"/>
            <a:ext cx="551688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Credit: OE Energy Market Snapshot, National – Data through October 2018, FERC Office of Enforcement, November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8AD8C-B0C6-4F22-A7DF-A19CE07CA537}"/>
              </a:ext>
            </a:extLst>
          </p:cNvPr>
          <p:cNvSpPr txBox="1"/>
          <p:nvPr/>
        </p:nvSpPr>
        <p:spPr>
          <a:xfrm>
            <a:off x="2613284" y="1260575"/>
            <a:ext cx="68956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2018 Spot Power Prices ($/MWh)</a:t>
            </a:r>
          </a:p>
        </p:txBody>
      </p:sp>
    </p:spTree>
    <p:extLst>
      <p:ext uri="{BB962C8B-B14F-4D97-AF65-F5344CB8AC3E}">
        <p14:creationId xmlns:p14="http://schemas.microsoft.com/office/powerpoint/2010/main" val="1273058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0E6B9-AC07-4220-AD31-EB089A088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39" y="3128510"/>
            <a:ext cx="11580921" cy="6009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Observations on Coal Plant Retirements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D24908-F4B2-4920-A868-3FB2148F09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6EA1D58-2E06-45F7-8927-28757D5CA18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067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636961-5C28-4E30-9667-153927393B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Significant Decade for Coal Retirements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C6F638-F011-4182-867B-A235DB10FAE7}"/>
              </a:ext>
            </a:extLst>
          </p:cNvPr>
          <p:cNvSpPr txBox="1"/>
          <p:nvPr/>
        </p:nvSpPr>
        <p:spPr>
          <a:xfrm>
            <a:off x="8910331" y="6087100"/>
            <a:ext cx="32816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dirty="0"/>
              <a:t>Source – NETL analysis of EIA data, augmented with information from ABB Energy Velocity Database</a:t>
            </a:r>
            <a:endParaRPr lang="en-US" sz="600" i="1" dirty="0"/>
          </a:p>
        </p:txBody>
      </p:sp>
      <p:graphicFrame>
        <p:nvGraphicFramePr>
          <p:cNvPr id="18" name="Content Placeholder 7">
            <a:extLst>
              <a:ext uri="{FF2B5EF4-FFF2-40B4-BE49-F238E27FC236}">
                <a16:creationId xmlns:a16="http://schemas.microsoft.com/office/drawing/2014/main" id="{4503CFB5-C1E5-4717-9BD7-5BE492EDA3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128780"/>
              </p:ext>
            </p:extLst>
          </p:nvPr>
        </p:nvGraphicFramePr>
        <p:xfrm>
          <a:off x="869430" y="1446551"/>
          <a:ext cx="9496268" cy="4573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351B390-C4FE-40DE-B5DB-421470A53DC8}"/>
              </a:ext>
            </a:extLst>
          </p:cNvPr>
          <p:cNvSpPr/>
          <p:nvPr/>
        </p:nvSpPr>
        <p:spPr>
          <a:xfrm>
            <a:off x="7890803" y="3721145"/>
            <a:ext cx="250307" cy="237744"/>
          </a:xfrm>
          <a:prstGeom prst="rect">
            <a:avLst/>
          </a:prstGeom>
          <a:pattFill prst="wdUpDiag">
            <a:fgClr>
              <a:srgbClr val="333333"/>
            </a:fgClr>
            <a:bgClr>
              <a:schemeClr val="bg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A77DB4-B9F3-41C2-A350-D0D0A2E33E23}"/>
              </a:ext>
            </a:extLst>
          </p:cNvPr>
          <p:cNvCxnSpPr>
            <a:cxnSpLocks/>
          </p:cNvCxnSpPr>
          <p:nvPr/>
        </p:nvCxnSpPr>
        <p:spPr>
          <a:xfrm rot="5400000">
            <a:off x="8641226" y="5168952"/>
            <a:ext cx="0" cy="64008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Brace 1">
            <a:extLst>
              <a:ext uri="{FF2B5EF4-FFF2-40B4-BE49-F238E27FC236}">
                <a16:creationId xmlns:a16="http://schemas.microsoft.com/office/drawing/2014/main" id="{2EA3547B-867D-4BF9-B36F-EF94F7C8770F}"/>
              </a:ext>
            </a:extLst>
          </p:cNvPr>
          <p:cNvSpPr/>
          <p:nvPr/>
        </p:nvSpPr>
        <p:spPr>
          <a:xfrm rot="5400000">
            <a:off x="6335882" y="4116731"/>
            <a:ext cx="77905" cy="282242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37CEAA-ACB8-4816-A007-5C21BA5C0DBD}"/>
              </a:ext>
            </a:extLst>
          </p:cNvPr>
          <p:cNvSpPr txBox="1"/>
          <p:nvPr/>
        </p:nvSpPr>
        <p:spPr>
          <a:xfrm>
            <a:off x="5543901" y="5639381"/>
            <a:ext cx="1889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~66 GW of Retired Coal</a:t>
            </a:r>
          </a:p>
        </p:txBody>
      </p:sp>
    </p:spTree>
    <p:extLst>
      <p:ext uri="{BB962C8B-B14F-4D97-AF65-F5344CB8AC3E}">
        <p14:creationId xmlns:p14="http://schemas.microsoft.com/office/powerpoint/2010/main" val="611311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636961-5C28-4E30-9667-153927393B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Attributes of Retired and Operating Units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3B30460-8D2F-49AF-8DB7-6E95CB477C3D}"/>
              </a:ext>
            </a:extLst>
          </p:cNvPr>
          <p:cNvGrpSpPr/>
          <p:nvPr/>
        </p:nvGrpSpPr>
        <p:grpSpPr>
          <a:xfrm>
            <a:off x="700050" y="1477149"/>
            <a:ext cx="5007577" cy="3867211"/>
            <a:chOff x="487486" y="1458474"/>
            <a:chExt cx="4818757" cy="37911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F37E838-0C23-4972-AF96-EF3D17A31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46"/>
            <a:stretch/>
          </p:blipFill>
          <p:spPr>
            <a:xfrm>
              <a:off x="487486" y="1803669"/>
              <a:ext cx="4818757" cy="344595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A8D26D-F781-46FB-89F3-97D5B9B784A6}"/>
                </a:ext>
              </a:extLst>
            </p:cNvPr>
            <p:cNvSpPr txBox="1"/>
            <p:nvPr/>
          </p:nvSpPr>
          <p:spPr>
            <a:xfrm>
              <a:off x="937764" y="1458474"/>
              <a:ext cx="426591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/>
                <a:t>Coal Retirements According to Heat Rate and Environmental Controls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7C6F638-F011-4182-867B-A235DB10FAE7}"/>
              </a:ext>
            </a:extLst>
          </p:cNvPr>
          <p:cNvSpPr txBox="1"/>
          <p:nvPr/>
        </p:nvSpPr>
        <p:spPr>
          <a:xfrm>
            <a:off x="8303918" y="6019644"/>
            <a:ext cx="3940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dirty="0"/>
              <a:t>Credits: Left – Charles River Associates, The growing risks of regulated coal ownership, </a:t>
            </a:r>
            <a:r>
              <a:rPr lang="en-US" sz="600" i="1" dirty="0"/>
              <a:t>CRA Insights: Energy</a:t>
            </a:r>
            <a:r>
              <a:rPr lang="en-US" sz="600" dirty="0"/>
              <a:t>, April 2016</a:t>
            </a:r>
          </a:p>
          <a:p>
            <a:pPr algn="r"/>
            <a:r>
              <a:rPr lang="en-US" sz="600" dirty="0"/>
              <a:t> Right - – NETL analyses of EIA unit-level data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97AB0C6-2A95-477B-BC07-C534747F60CA}"/>
              </a:ext>
            </a:extLst>
          </p:cNvPr>
          <p:cNvGrpSpPr/>
          <p:nvPr/>
        </p:nvGrpSpPr>
        <p:grpSpPr>
          <a:xfrm>
            <a:off x="6413164" y="1502004"/>
            <a:ext cx="5211160" cy="3853992"/>
            <a:chOff x="7461963" y="3508370"/>
            <a:chExt cx="3423467" cy="22482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A0E06E-8D09-42C5-8EE3-14C0843C0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674"/>
            <a:stretch/>
          </p:blipFill>
          <p:spPr>
            <a:xfrm>
              <a:off x="7461963" y="3631097"/>
              <a:ext cx="3423467" cy="212549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2C8128-2E01-443F-A388-29AB02928268}"/>
                </a:ext>
              </a:extLst>
            </p:cNvPr>
            <p:cNvSpPr txBox="1"/>
            <p:nvPr/>
          </p:nvSpPr>
          <p:spPr>
            <a:xfrm>
              <a:off x="8034147" y="3508370"/>
              <a:ext cx="2279100" cy="152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i="1" dirty="0"/>
                <a:t>Coal Plant Status - Environmental Controls and Fuel 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8340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6B10A9-C3AA-4DF5-A75D-BBF7AF4BC7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U.S. Coal Fleet Through 2030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A6AC87E-01ED-473D-9241-6037CFADE4D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C33716-A489-49F0-8C07-20AC0B57D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473" y="1159052"/>
            <a:ext cx="10039272" cy="50555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C2EAD9C-F0C4-4EB4-A843-75DC657B704D}"/>
              </a:ext>
            </a:extLst>
          </p:cNvPr>
          <p:cNvSpPr txBox="1"/>
          <p:nvPr/>
        </p:nvSpPr>
        <p:spPr>
          <a:xfrm>
            <a:off x="11221863" y="6086584"/>
            <a:ext cx="9701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00" dirty="0"/>
              <a:t>Source: NETL analysis</a:t>
            </a:r>
          </a:p>
        </p:txBody>
      </p:sp>
    </p:spTree>
    <p:extLst>
      <p:ext uri="{BB962C8B-B14F-4D97-AF65-F5344CB8AC3E}">
        <p14:creationId xmlns:p14="http://schemas.microsoft.com/office/powerpoint/2010/main" val="4220481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6E7970-C0FC-46C9-8F0A-E4E9D5A11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813" y="1192678"/>
            <a:ext cx="10780550" cy="4472643"/>
          </a:xfrm>
        </p:spPr>
        <p:txBody>
          <a:bodyPr>
            <a:normAutofit fontScale="92500"/>
          </a:bodyPr>
          <a:lstStyle/>
          <a:p>
            <a:r>
              <a:rPr lang="en-US" dirty="0"/>
              <a:t>Revenue insufficient to cover cost of ownership</a:t>
            </a:r>
          </a:p>
          <a:p>
            <a:pPr lvl="1"/>
            <a:r>
              <a:rPr lang="en-US" dirty="0"/>
              <a:t>“Routine” increased costs associated with aging and normal use of plant equipment</a:t>
            </a:r>
          </a:p>
          <a:p>
            <a:pPr lvl="1"/>
            <a:r>
              <a:rPr lang="en-US" dirty="0"/>
              <a:t>“Non-routine” increased costs due to accelerated wear from non-baseload operations</a:t>
            </a:r>
          </a:p>
          <a:p>
            <a:pPr lvl="1"/>
            <a:r>
              <a:rPr lang="en-US" dirty="0"/>
              <a:t>Decreased capacity utilization </a:t>
            </a:r>
          </a:p>
          <a:p>
            <a:r>
              <a:rPr lang="en-US" dirty="0"/>
              <a:t>Factors that influence decision</a:t>
            </a:r>
          </a:p>
          <a:p>
            <a:pPr lvl="1"/>
            <a:r>
              <a:rPr lang="en-US" dirty="0"/>
              <a:t>Competition with lower-cost alternatives (e.g., natural gas, renewables)</a:t>
            </a:r>
          </a:p>
          <a:p>
            <a:pPr lvl="1"/>
            <a:r>
              <a:rPr lang="en-US" dirty="0"/>
              <a:t>Changing market conditions, largely unfavorable to coal (e.g., decreasing demand, market incentives for renewables, inadequate or non-existent compensation mechanisms) </a:t>
            </a:r>
          </a:p>
          <a:p>
            <a:pPr lvl="1"/>
            <a:r>
              <a:rPr lang="en-US" dirty="0"/>
              <a:t>Increasing corporate/investor focus on “clean” energy options  </a:t>
            </a:r>
          </a:p>
          <a:p>
            <a:pPr lvl="1"/>
            <a:r>
              <a:rPr lang="en-US" dirty="0"/>
              <a:t>Public policies (e.g., renewable portfolio standards, state and federal regulations)</a:t>
            </a:r>
          </a:p>
          <a:p>
            <a:pPr lvl="1"/>
            <a:r>
              <a:rPr lang="en-US" dirty="0"/>
              <a:t>Societal concerns (e.g., “customer choice” for renewables, active opposition resulting in protracted permitting efforts, uncertainty in future public policy)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D25450-9411-4312-B621-A445695DA5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coal plants retire?</a:t>
            </a:r>
          </a:p>
        </p:txBody>
      </p:sp>
    </p:spTree>
    <p:extLst>
      <p:ext uri="{BB962C8B-B14F-4D97-AF65-F5344CB8AC3E}">
        <p14:creationId xmlns:p14="http://schemas.microsoft.com/office/powerpoint/2010/main" val="1349199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7BBEC6-86CB-4371-8A57-6568228BB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8" y="1253119"/>
            <a:ext cx="7645464" cy="46687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Sandow Power Plant</a:t>
            </a:r>
          </a:p>
          <a:p>
            <a:pPr lvl="1"/>
            <a:r>
              <a:rPr lang="en-US" dirty="0"/>
              <a:t>Unit 5 – 692 MWe Lignite-fired fluidized bed combustor</a:t>
            </a:r>
          </a:p>
          <a:p>
            <a:pPr lvl="1"/>
            <a:r>
              <a:rPr lang="en-US" dirty="0"/>
              <a:t>Full-load efficiency – 35% </a:t>
            </a:r>
          </a:p>
          <a:p>
            <a:pPr lvl="1"/>
            <a:r>
              <a:rPr lang="en-US" dirty="0"/>
              <a:t>Full suite of environmental controls</a:t>
            </a:r>
          </a:p>
          <a:p>
            <a:pPr lvl="1"/>
            <a:r>
              <a:rPr lang="en-US" dirty="0"/>
              <a:t>Supplied the competitive wholesale ERCOT market</a:t>
            </a:r>
          </a:p>
          <a:p>
            <a:pPr lvl="1"/>
            <a:r>
              <a:rPr lang="en-US" dirty="0"/>
              <a:t>Online year – 2010, retired in 2018</a:t>
            </a:r>
          </a:p>
          <a:p>
            <a:r>
              <a:rPr lang="en-US" dirty="0"/>
              <a:t>Primary drivers for retirement</a:t>
            </a:r>
          </a:p>
          <a:p>
            <a:pPr lvl="1"/>
            <a:r>
              <a:rPr lang="en-US" dirty="0"/>
              <a:t>Low wholesale power prices due to oversupply of generation, largely due to:</a:t>
            </a:r>
          </a:p>
          <a:p>
            <a:pPr lvl="2"/>
            <a:r>
              <a:rPr lang="en-US" sz="2400" dirty="0"/>
              <a:t>Recent and continued addition of wind and solar generation</a:t>
            </a:r>
          </a:p>
          <a:p>
            <a:pPr lvl="2"/>
            <a:r>
              <a:rPr lang="en-US" sz="2400" dirty="0"/>
              <a:t>Sustained low natural gas prices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D580C5-C3C3-4057-B167-ADF1547360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Retirement Example (Retired in 2018)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29E093-DA7D-4298-8BD6-4C065B0B8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729" y="3566065"/>
            <a:ext cx="3425128" cy="229404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CFB4CC-CD01-43DB-B373-914ACE60F84B}"/>
              </a:ext>
            </a:extLst>
          </p:cNvPr>
          <p:cNvGrpSpPr/>
          <p:nvPr/>
        </p:nvGrpSpPr>
        <p:grpSpPr>
          <a:xfrm>
            <a:off x="8816209" y="1151591"/>
            <a:ext cx="2414016" cy="3711555"/>
            <a:chOff x="9026189" y="1379061"/>
            <a:chExt cx="2414016" cy="3711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91570E6-D1FC-47F0-B909-2CA50B738D42}"/>
                </a:ext>
              </a:extLst>
            </p:cNvPr>
            <p:cNvSpPr/>
            <p:nvPr/>
          </p:nvSpPr>
          <p:spPr>
            <a:xfrm>
              <a:off x="9026189" y="1379062"/>
              <a:ext cx="2414016" cy="3711554"/>
            </a:xfrm>
            <a:custGeom>
              <a:avLst/>
              <a:gdLst>
                <a:gd name="connsiteX0" fmla="*/ 0 w 2414016"/>
                <a:gd name="connsiteY0" fmla="*/ 0 h 2075688"/>
                <a:gd name="connsiteX1" fmla="*/ 2414016 w 2414016"/>
                <a:gd name="connsiteY1" fmla="*/ 0 h 2075688"/>
                <a:gd name="connsiteX2" fmla="*/ 2414016 w 2414016"/>
                <a:gd name="connsiteY2" fmla="*/ 2075688 h 2075688"/>
                <a:gd name="connsiteX3" fmla="*/ 0 w 2414016"/>
                <a:gd name="connsiteY3" fmla="*/ 2075688 h 2075688"/>
                <a:gd name="connsiteX4" fmla="*/ 0 w 2414016"/>
                <a:gd name="connsiteY4" fmla="*/ 0 h 2075688"/>
                <a:gd name="connsiteX0" fmla="*/ 0 w 2414016"/>
                <a:gd name="connsiteY0" fmla="*/ 0 h 2075688"/>
                <a:gd name="connsiteX1" fmla="*/ 2414016 w 2414016"/>
                <a:gd name="connsiteY1" fmla="*/ 0 h 2075688"/>
                <a:gd name="connsiteX2" fmla="*/ 2414016 w 2414016"/>
                <a:gd name="connsiteY2" fmla="*/ 2075688 h 2075688"/>
                <a:gd name="connsiteX3" fmla="*/ 907576 w 2414016"/>
                <a:gd name="connsiteY3" fmla="*/ 2073823 h 2075688"/>
                <a:gd name="connsiteX4" fmla="*/ 0 w 2414016"/>
                <a:gd name="connsiteY4" fmla="*/ 2075688 h 2075688"/>
                <a:gd name="connsiteX5" fmla="*/ 0 w 2414016"/>
                <a:gd name="connsiteY5" fmla="*/ 0 h 2075688"/>
                <a:gd name="connsiteX0" fmla="*/ 0 w 2414016"/>
                <a:gd name="connsiteY0" fmla="*/ 0 h 2075688"/>
                <a:gd name="connsiteX1" fmla="*/ 2414016 w 2414016"/>
                <a:gd name="connsiteY1" fmla="*/ 0 h 2075688"/>
                <a:gd name="connsiteX2" fmla="*/ 2414016 w 2414016"/>
                <a:gd name="connsiteY2" fmla="*/ 2075688 h 2075688"/>
                <a:gd name="connsiteX3" fmla="*/ 907576 w 2414016"/>
                <a:gd name="connsiteY3" fmla="*/ 2073823 h 2075688"/>
                <a:gd name="connsiteX4" fmla="*/ 0 w 2414016"/>
                <a:gd name="connsiteY4" fmla="*/ 2075688 h 2075688"/>
                <a:gd name="connsiteX5" fmla="*/ 0 w 2414016"/>
                <a:gd name="connsiteY5" fmla="*/ 0 h 2075688"/>
                <a:gd name="connsiteX0" fmla="*/ 0 w 2414016"/>
                <a:gd name="connsiteY0" fmla="*/ 0 h 2077521"/>
                <a:gd name="connsiteX1" fmla="*/ 2414016 w 2414016"/>
                <a:gd name="connsiteY1" fmla="*/ 0 h 2077521"/>
                <a:gd name="connsiteX2" fmla="*/ 2414016 w 2414016"/>
                <a:gd name="connsiteY2" fmla="*/ 2075688 h 2077521"/>
                <a:gd name="connsiteX3" fmla="*/ 907576 w 2414016"/>
                <a:gd name="connsiteY3" fmla="*/ 2073823 h 2077521"/>
                <a:gd name="connsiteX4" fmla="*/ 0 w 2414016"/>
                <a:gd name="connsiteY4" fmla="*/ 2075688 h 2077521"/>
                <a:gd name="connsiteX5" fmla="*/ 0 w 2414016"/>
                <a:gd name="connsiteY5" fmla="*/ 0 h 2077521"/>
                <a:gd name="connsiteX0" fmla="*/ 0 w 2414016"/>
                <a:gd name="connsiteY0" fmla="*/ 0 h 2954149"/>
                <a:gd name="connsiteX1" fmla="*/ 2414016 w 2414016"/>
                <a:gd name="connsiteY1" fmla="*/ 0 h 2954149"/>
                <a:gd name="connsiteX2" fmla="*/ 2414016 w 2414016"/>
                <a:gd name="connsiteY2" fmla="*/ 2075688 h 2954149"/>
                <a:gd name="connsiteX3" fmla="*/ 907576 w 2414016"/>
                <a:gd name="connsiteY3" fmla="*/ 2954103 h 2954149"/>
                <a:gd name="connsiteX4" fmla="*/ 0 w 2414016"/>
                <a:gd name="connsiteY4" fmla="*/ 2075688 h 2954149"/>
                <a:gd name="connsiteX5" fmla="*/ 0 w 2414016"/>
                <a:gd name="connsiteY5" fmla="*/ 0 h 2954149"/>
                <a:gd name="connsiteX0" fmla="*/ 0 w 2414016"/>
                <a:gd name="connsiteY0" fmla="*/ 0 h 3020401"/>
                <a:gd name="connsiteX1" fmla="*/ 2414016 w 2414016"/>
                <a:gd name="connsiteY1" fmla="*/ 0 h 3020401"/>
                <a:gd name="connsiteX2" fmla="*/ 2414016 w 2414016"/>
                <a:gd name="connsiteY2" fmla="*/ 2075688 h 3020401"/>
                <a:gd name="connsiteX3" fmla="*/ 907576 w 2414016"/>
                <a:gd name="connsiteY3" fmla="*/ 2954103 h 3020401"/>
                <a:gd name="connsiteX4" fmla="*/ 0 w 2414016"/>
                <a:gd name="connsiteY4" fmla="*/ 2075688 h 3020401"/>
                <a:gd name="connsiteX5" fmla="*/ 0 w 2414016"/>
                <a:gd name="connsiteY5" fmla="*/ 0 h 3020401"/>
                <a:gd name="connsiteX0" fmla="*/ 0 w 2414016"/>
                <a:gd name="connsiteY0" fmla="*/ 0 h 2954103"/>
                <a:gd name="connsiteX1" fmla="*/ 2414016 w 2414016"/>
                <a:gd name="connsiteY1" fmla="*/ 0 h 2954103"/>
                <a:gd name="connsiteX2" fmla="*/ 2414016 w 2414016"/>
                <a:gd name="connsiteY2" fmla="*/ 2075688 h 2954103"/>
                <a:gd name="connsiteX3" fmla="*/ 907576 w 2414016"/>
                <a:gd name="connsiteY3" fmla="*/ 2954103 h 2954103"/>
                <a:gd name="connsiteX4" fmla="*/ 0 w 2414016"/>
                <a:gd name="connsiteY4" fmla="*/ 2075688 h 2954103"/>
                <a:gd name="connsiteX5" fmla="*/ 0 w 2414016"/>
                <a:gd name="connsiteY5" fmla="*/ 0 h 2954103"/>
                <a:gd name="connsiteX0" fmla="*/ 0 w 2414016"/>
                <a:gd name="connsiteY0" fmla="*/ 0 h 3424951"/>
                <a:gd name="connsiteX1" fmla="*/ 2414016 w 2414016"/>
                <a:gd name="connsiteY1" fmla="*/ 0 h 3424951"/>
                <a:gd name="connsiteX2" fmla="*/ 2414016 w 2414016"/>
                <a:gd name="connsiteY2" fmla="*/ 2075688 h 3424951"/>
                <a:gd name="connsiteX3" fmla="*/ 518615 w 2414016"/>
                <a:gd name="connsiteY3" fmla="*/ 3424951 h 3424951"/>
                <a:gd name="connsiteX4" fmla="*/ 0 w 2414016"/>
                <a:gd name="connsiteY4" fmla="*/ 2075688 h 3424951"/>
                <a:gd name="connsiteX5" fmla="*/ 0 w 2414016"/>
                <a:gd name="connsiteY5" fmla="*/ 0 h 3424951"/>
                <a:gd name="connsiteX0" fmla="*/ 0 w 2414016"/>
                <a:gd name="connsiteY0" fmla="*/ 0 h 3472718"/>
                <a:gd name="connsiteX1" fmla="*/ 2414016 w 2414016"/>
                <a:gd name="connsiteY1" fmla="*/ 0 h 3472718"/>
                <a:gd name="connsiteX2" fmla="*/ 2414016 w 2414016"/>
                <a:gd name="connsiteY2" fmla="*/ 2075688 h 3472718"/>
                <a:gd name="connsiteX3" fmla="*/ 1016758 w 2414016"/>
                <a:gd name="connsiteY3" fmla="*/ 3472718 h 3472718"/>
                <a:gd name="connsiteX4" fmla="*/ 0 w 2414016"/>
                <a:gd name="connsiteY4" fmla="*/ 2075688 h 3472718"/>
                <a:gd name="connsiteX5" fmla="*/ 0 w 2414016"/>
                <a:gd name="connsiteY5" fmla="*/ 0 h 3472718"/>
                <a:gd name="connsiteX0" fmla="*/ 0 w 2414016"/>
                <a:gd name="connsiteY0" fmla="*/ 0 h 3711554"/>
                <a:gd name="connsiteX1" fmla="*/ 2414016 w 2414016"/>
                <a:gd name="connsiteY1" fmla="*/ 0 h 3711554"/>
                <a:gd name="connsiteX2" fmla="*/ 2414016 w 2414016"/>
                <a:gd name="connsiteY2" fmla="*/ 2075688 h 3711554"/>
                <a:gd name="connsiteX3" fmla="*/ 580029 w 2414016"/>
                <a:gd name="connsiteY3" fmla="*/ 3711554 h 3711554"/>
                <a:gd name="connsiteX4" fmla="*/ 0 w 2414016"/>
                <a:gd name="connsiteY4" fmla="*/ 2075688 h 3711554"/>
                <a:gd name="connsiteX5" fmla="*/ 0 w 2414016"/>
                <a:gd name="connsiteY5" fmla="*/ 0 h 37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4016" h="3711554">
                  <a:moveTo>
                    <a:pt x="0" y="0"/>
                  </a:moveTo>
                  <a:lnTo>
                    <a:pt x="2414016" y="0"/>
                  </a:lnTo>
                  <a:lnTo>
                    <a:pt x="2414016" y="2075688"/>
                  </a:lnTo>
                  <a:lnTo>
                    <a:pt x="580029" y="3711554"/>
                  </a:lnTo>
                  <a:lnTo>
                    <a:pt x="0" y="2075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6" name="Picture 2" descr="https://www.luminant.com/wp-content/uploads/2017/07/sandow-300px.jpg">
              <a:extLst>
                <a:ext uri="{FF2B5EF4-FFF2-40B4-BE49-F238E27FC236}">
                  <a16:creationId xmlns:a16="http://schemas.microsoft.com/office/drawing/2014/main" id="{FAF6819F-5948-444B-8284-F01CA255B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0529" y="1379061"/>
              <a:ext cx="2409676" cy="2072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Sun 17">
            <a:extLst>
              <a:ext uri="{FF2B5EF4-FFF2-40B4-BE49-F238E27FC236}">
                <a16:creationId xmlns:a16="http://schemas.microsoft.com/office/drawing/2014/main" id="{A67ABB3D-AC77-4B2D-B446-87792B63F285}"/>
              </a:ext>
            </a:extLst>
          </p:cNvPr>
          <p:cNvSpPr>
            <a:spLocks noChangeAspect="1"/>
          </p:cNvSpPr>
          <p:nvPr/>
        </p:nvSpPr>
        <p:spPr>
          <a:xfrm>
            <a:off x="9312056" y="4713088"/>
            <a:ext cx="223837" cy="223837"/>
          </a:xfrm>
          <a:prstGeom prst="su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48E2E6-9FF9-4624-806A-E44B9FA33D79}"/>
              </a:ext>
            </a:extLst>
          </p:cNvPr>
          <p:cNvSpPr txBox="1"/>
          <p:nvPr/>
        </p:nvSpPr>
        <p:spPr>
          <a:xfrm>
            <a:off x="8842537" y="6010169"/>
            <a:ext cx="3384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dirty="0"/>
              <a:t>Credits: Top: Luminant, </a:t>
            </a:r>
            <a:r>
              <a:rPr lang="en-US" sz="600" dirty="0">
                <a:hlinkClick r:id="rId5"/>
              </a:rPr>
              <a:t>https://www.luminant.com/wp-content/uploads/2017/07/sandow-300px.jpg</a:t>
            </a:r>
            <a:endParaRPr lang="en-US" sz="600" dirty="0"/>
          </a:p>
          <a:p>
            <a:pPr algn="r"/>
            <a:r>
              <a:rPr lang="en-US" sz="600" dirty="0"/>
              <a:t>Bottom, NETL modification of Google Earth imagery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CB485B-6BD3-4C24-911C-89A5CBE020D6}"/>
              </a:ext>
            </a:extLst>
          </p:cNvPr>
          <p:cNvSpPr txBox="1"/>
          <p:nvPr/>
        </p:nvSpPr>
        <p:spPr>
          <a:xfrm>
            <a:off x="8373376" y="4739312"/>
            <a:ext cx="8856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ERCOT</a:t>
            </a:r>
          </a:p>
        </p:txBody>
      </p:sp>
    </p:spTree>
    <p:extLst>
      <p:ext uri="{BB962C8B-B14F-4D97-AF65-F5344CB8AC3E}">
        <p14:creationId xmlns:p14="http://schemas.microsoft.com/office/powerpoint/2010/main" val="4203859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5275D6-17C6-4693-9F95-E343195C66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34" y="3566064"/>
            <a:ext cx="3423323" cy="229514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7BBEC6-86CB-4371-8A57-6568228BB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628" y="1253118"/>
            <a:ext cx="7236102" cy="4804781"/>
          </a:xfrm>
        </p:spPr>
        <p:txBody>
          <a:bodyPr>
            <a:normAutofit fontScale="92500"/>
          </a:bodyPr>
          <a:lstStyle/>
          <a:p>
            <a:r>
              <a:rPr lang="en-US" dirty="0"/>
              <a:t>Intermountain Generating Station</a:t>
            </a:r>
          </a:p>
          <a:p>
            <a:pPr lvl="1"/>
            <a:r>
              <a:rPr lang="en-US" dirty="0"/>
              <a:t>Units 1 &amp; 2 – 1,775 MWe Bituminous-fired pulverized coal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Full-load efficiency – 35.2% (Unit 1), 35.9% (Unit 2) </a:t>
            </a:r>
          </a:p>
          <a:p>
            <a:pPr lvl="1"/>
            <a:r>
              <a:rPr lang="en-US" dirty="0"/>
              <a:t>Full suite of environmental controls</a:t>
            </a:r>
          </a:p>
          <a:p>
            <a:pPr lvl="1"/>
            <a:r>
              <a:rPr lang="en-US" dirty="0"/>
              <a:t>Supplied multiple customers in Utah and California</a:t>
            </a:r>
          </a:p>
          <a:p>
            <a:pPr lvl="1"/>
            <a:r>
              <a:rPr lang="en-US" dirty="0"/>
              <a:t>Online year – 1986 (Unit 1), 1987 (Unit 2), both scheduled for retirement in 2025</a:t>
            </a:r>
          </a:p>
          <a:p>
            <a:r>
              <a:rPr lang="en-US" dirty="0"/>
              <a:t>Primary drivers for retirement</a:t>
            </a:r>
          </a:p>
          <a:p>
            <a:pPr lvl="1"/>
            <a:r>
              <a:rPr lang="en-US" dirty="0"/>
              <a:t>LADWP (plant operator and purchaser of 48.6% of generation) will not renew power purchase agreement, in part due to CA limitations on CO</a:t>
            </a:r>
            <a:r>
              <a:rPr lang="en-US" baseline="-25000" dirty="0"/>
              <a:t>2 </a:t>
            </a:r>
            <a:r>
              <a:rPr lang="en-US" dirty="0"/>
              <a:t>emissions</a:t>
            </a:r>
          </a:p>
          <a:p>
            <a:pPr lvl="1"/>
            <a:r>
              <a:rPr lang="en-US" sz="2400" dirty="0"/>
              <a:t>New </a:t>
            </a:r>
            <a:r>
              <a:rPr lang="en-US" dirty="0"/>
              <a:t>NGCC planned for site of existing coal units</a:t>
            </a:r>
            <a:endParaRPr lang="en-US" sz="2400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D580C5-C3C3-4057-B167-ADF1547360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Retirement Example (Planned for 2025) </a:t>
            </a:r>
          </a:p>
        </p:txBody>
      </p:sp>
      <p:sp>
        <p:nvSpPr>
          <p:cNvPr id="11" name="Sun 10">
            <a:extLst>
              <a:ext uri="{FF2B5EF4-FFF2-40B4-BE49-F238E27FC236}">
                <a16:creationId xmlns:a16="http://schemas.microsoft.com/office/drawing/2014/main" id="{FE37D7B5-B949-4316-99E2-E324EE815A4E}"/>
              </a:ext>
            </a:extLst>
          </p:cNvPr>
          <p:cNvSpPr>
            <a:spLocks noChangeAspect="1"/>
          </p:cNvSpPr>
          <p:nvPr/>
        </p:nvSpPr>
        <p:spPr>
          <a:xfrm>
            <a:off x="9424988" y="4170201"/>
            <a:ext cx="223837" cy="223837"/>
          </a:xfrm>
          <a:prstGeom prst="su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B127F4-00E8-4FE0-B014-4D1A58CA2152}"/>
              </a:ext>
            </a:extLst>
          </p:cNvPr>
          <p:cNvGrpSpPr/>
          <p:nvPr/>
        </p:nvGrpSpPr>
        <p:grpSpPr>
          <a:xfrm>
            <a:off x="8814405" y="1148224"/>
            <a:ext cx="2415820" cy="3133896"/>
            <a:chOff x="8814405" y="1148224"/>
            <a:chExt cx="2415820" cy="3133896"/>
          </a:xfrm>
        </p:grpSpPr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A0310020-FF46-47C1-83DA-2D99CA75E1F5}"/>
                </a:ext>
              </a:extLst>
            </p:cNvPr>
            <p:cNvSpPr/>
            <p:nvPr/>
          </p:nvSpPr>
          <p:spPr>
            <a:xfrm>
              <a:off x="8816209" y="1151591"/>
              <a:ext cx="2414016" cy="3130529"/>
            </a:xfrm>
            <a:custGeom>
              <a:avLst/>
              <a:gdLst>
                <a:gd name="connsiteX0" fmla="*/ 0 w 2414016"/>
                <a:gd name="connsiteY0" fmla="*/ 0 h 2075688"/>
                <a:gd name="connsiteX1" fmla="*/ 2414016 w 2414016"/>
                <a:gd name="connsiteY1" fmla="*/ 0 h 2075688"/>
                <a:gd name="connsiteX2" fmla="*/ 2414016 w 2414016"/>
                <a:gd name="connsiteY2" fmla="*/ 2075688 h 2075688"/>
                <a:gd name="connsiteX3" fmla="*/ 0 w 2414016"/>
                <a:gd name="connsiteY3" fmla="*/ 2075688 h 2075688"/>
                <a:gd name="connsiteX4" fmla="*/ 0 w 2414016"/>
                <a:gd name="connsiteY4" fmla="*/ 0 h 2075688"/>
                <a:gd name="connsiteX0" fmla="*/ 0 w 2414016"/>
                <a:gd name="connsiteY0" fmla="*/ 0 h 2075688"/>
                <a:gd name="connsiteX1" fmla="*/ 2414016 w 2414016"/>
                <a:gd name="connsiteY1" fmla="*/ 0 h 2075688"/>
                <a:gd name="connsiteX2" fmla="*/ 2414016 w 2414016"/>
                <a:gd name="connsiteY2" fmla="*/ 2075688 h 2075688"/>
                <a:gd name="connsiteX3" fmla="*/ 907576 w 2414016"/>
                <a:gd name="connsiteY3" fmla="*/ 2073823 h 2075688"/>
                <a:gd name="connsiteX4" fmla="*/ 0 w 2414016"/>
                <a:gd name="connsiteY4" fmla="*/ 2075688 h 2075688"/>
                <a:gd name="connsiteX5" fmla="*/ 0 w 2414016"/>
                <a:gd name="connsiteY5" fmla="*/ 0 h 2075688"/>
                <a:gd name="connsiteX0" fmla="*/ 0 w 2414016"/>
                <a:gd name="connsiteY0" fmla="*/ 0 h 2075688"/>
                <a:gd name="connsiteX1" fmla="*/ 2414016 w 2414016"/>
                <a:gd name="connsiteY1" fmla="*/ 0 h 2075688"/>
                <a:gd name="connsiteX2" fmla="*/ 2414016 w 2414016"/>
                <a:gd name="connsiteY2" fmla="*/ 2075688 h 2075688"/>
                <a:gd name="connsiteX3" fmla="*/ 907576 w 2414016"/>
                <a:gd name="connsiteY3" fmla="*/ 2073823 h 2075688"/>
                <a:gd name="connsiteX4" fmla="*/ 0 w 2414016"/>
                <a:gd name="connsiteY4" fmla="*/ 2075688 h 2075688"/>
                <a:gd name="connsiteX5" fmla="*/ 0 w 2414016"/>
                <a:gd name="connsiteY5" fmla="*/ 0 h 2075688"/>
                <a:gd name="connsiteX0" fmla="*/ 0 w 2414016"/>
                <a:gd name="connsiteY0" fmla="*/ 0 h 2077521"/>
                <a:gd name="connsiteX1" fmla="*/ 2414016 w 2414016"/>
                <a:gd name="connsiteY1" fmla="*/ 0 h 2077521"/>
                <a:gd name="connsiteX2" fmla="*/ 2414016 w 2414016"/>
                <a:gd name="connsiteY2" fmla="*/ 2075688 h 2077521"/>
                <a:gd name="connsiteX3" fmla="*/ 907576 w 2414016"/>
                <a:gd name="connsiteY3" fmla="*/ 2073823 h 2077521"/>
                <a:gd name="connsiteX4" fmla="*/ 0 w 2414016"/>
                <a:gd name="connsiteY4" fmla="*/ 2075688 h 2077521"/>
                <a:gd name="connsiteX5" fmla="*/ 0 w 2414016"/>
                <a:gd name="connsiteY5" fmla="*/ 0 h 2077521"/>
                <a:gd name="connsiteX0" fmla="*/ 0 w 2414016"/>
                <a:gd name="connsiteY0" fmla="*/ 0 h 2954149"/>
                <a:gd name="connsiteX1" fmla="*/ 2414016 w 2414016"/>
                <a:gd name="connsiteY1" fmla="*/ 0 h 2954149"/>
                <a:gd name="connsiteX2" fmla="*/ 2414016 w 2414016"/>
                <a:gd name="connsiteY2" fmla="*/ 2075688 h 2954149"/>
                <a:gd name="connsiteX3" fmla="*/ 907576 w 2414016"/>
                <a:gd name="connsiteY3" fmla="*/ 2954103 h 2954149"/>
                <a:gd name="connsiteX4" fmla="*/ 0 w 2414016"/>
                <a:gd name="connsiteY4" fmla="*/ 2075688 h 2954149"/>
                <a:gd name="connsiteX5" fmla="*/ 0 w 2414016"/>
                <a:gd name="connsiteY5" fmla="*/ 0 h 2954149"/>
                <a:gd name="connsiteX0" fmla="*/ 0 w 2414016"/>
                <a:gd name="connsiteY0" fmla="*/ 0 h 3020401"/>
                <a:gd name="connsiteX1" fmla="*/ 2414016 w 2414016"/>
                <a:gd name="connsiteY1" fmla="*/ 0 h 3020401"/>
                <a:gd name="connsiteX2" fmla="*/ 2414016 w 2414016"/>
                <a:gd name="connsiteY2" fmla="*/ 2075688 h 3020401"/>
                <a:gd name="connsiteX3" fmla="*/ 907576 w 2414016"/>
                <a:gd name="connsiteY3" fmla="*/ 2954103 h 3020401"/>
                <a:gd name="connsiteX4" fmla="*/ 0 w 2414016"/>
                <a:gd name="connsiteY4" fmla="*/ 2075688 h 3020401"/>
                <a:gd name="connsiteX5" fmla="*/ 0 w 2414016"/>
                <a:gd name="connsiteY5" fmla="*/ 0 h 3020401"/>
                <a:gd name="connsiteX0" fmla="*/ 0 w 2414016"/>
                <a:gd name="connsiteY0" fmla="*/ 0 h 2954103"/>
                <a:gd name="connsiteX1" fmla="*/ 2414016 w 2414016"/>
                <a:gd name="connsiteY1" fmla="*/ 0 h 2954103"/>
                <a:gd name="connsiteX2" fmla="*/ 2414016 w 2414016"/>
                <a:gd name="connsiteY2" fmla="*/ 2075688 h 2954103"/>
                <a:gd name="connsiteX3" fmla="*/ 907576 w 2414016"/>
                <a:gd name="connsiteY3" fmla="*/ 2954103 h 2954103"/>
                <a:gd name="connsiteX4" fmla="*/ 0 w 2414016"/>
                <a:gd name="connsiteY4" fmla="*/ 2075688 h 2954103"/>
                <a:gd name="connsiteX5" fmla="*/ 0 w 2414016"/>
                <a:gd name="connsiteY5" fmla="*/ 0 h 2954103"/>
                <a:gd name="connsiteX0" fmla="*/ 0 w 2414016"/>
                <a:gd name="connsiteY0" fmla="*/ 0 h 3424951"/>
                <a:gd name="connsiteX1" fmla="*/ 2414016 w 2414016"/>
                <a:gd name="connsiteY1" fmla="*/ 0 h 3424951"/>
                <a:gd name="connsiteX2" fmla="*/ 2414016 w 2414016"/>
                <a:gd name="connsiteY2" fmla="*/ 2075688 h 3424951"/>
                <a:gd name="connsiteX3" fmla="*/ 518615 w 2414016"/>
                <a:gd name="connsiteY3" fmla="*/ 3424951 h 3424951"/>
                <a:gd name="connsiteX4" fmla="*/ 0 w 2414016"/>
                <a:gd name="connsiteY4" fmla="*/ 2075688 h 3424951"/>
                <a:gd name="connsiteX5" fmla="*/ 0 w 2414016"/>
                <a:gd name="connsiteY5" fmla="*/ 0 h 3424951"/>
                <a:gd name="connsiteX0" fmla="*/ 0 w 2414016"/>
                <a:gd name="connsiteY0" fmla="*/ 0 h 3472718"/>
                <a:gd name="connsiteX1" fmla="*/ 2414016 w 2414016"/>
                <a:gd name="connsiteY1" fmla="*/ 0 h 3472718"/>
                <a:gd name="connsiteX2" fmla="*/ 2414016 w 2414016"/>
                <a:gd name="connsiteY2" fmla="*/ 2075688 h 3472718"/>
                <a:gd name="connsiteX3" fmla="*/ 1016758 w 2414016"/>
                <a:gd name="connsiteY3" fmla="*/ 3472718 h 3472718"/>
                <a:gd name="connsiteX4" fmla="*/ 0 w 2414016"/>
                <a:gd name="connsiteY4" fmla="*/ 2075688 h 3472718"/>
                <a:gd name="connsiteX5" fmla="*/ 0 w 2414016"/>
                <a:gd name="connsiteY5" fmla="*/ 0 h 3472718"/>
                <a:gd name="connsiteX0" fmla="*/ 0 w 2414016"/>
                <a:gd name="connsiteY0" fmla="*/ 0 h 3711554"/>
                <a:gd name="connsiteX1" fmla="*/ 2414016 w 2414016"/>
                <a:gd name="connsiteY1" fmla="*/ 0 h 3711554"/>
                <a:gd name="connsiteX2" fmla="*/ 2414016 w 2414016"/>
                <a:gd name="connsiteY2" fmla="*/ 2075688 h 3711554"/>
                <a:gd name="connsiteX3" fmla="*/ 580029 w 2414016"/>
                <a:gd name="connsiteY3" fmla="*/ 3711554 h 3711554"/>
                <a:gd name="connsiteX4" fmla="*/ 0 w 2414016"/>
                <a:gd name="connsiteY4" fmla="*/ 2075688 h 3711554"/>
                <a:gd name="connsiteX5" fmla="*/ 0 w 2414016"/>
                <a:gd name="connsiteY5" fmla="*/ 0 h 3711554"/>
                <a:gd name="connsiteX0" fmla="*/ 0 w 2414016"/>
                <a:gd name="connsiteY0" fmla="*/ 0 h 3130529"/>
                <a:gd name="connsiteX1" fmla="*/ 2414016 w 2414016"/>
                <a:gd name="connsiteY1" fmla="*/ 0 h 3130529"/>
                <a:gd name="connsiteX2" fmla="*/ 2414016 w 2414016"/>
                <a:gd name="connsiteY2" fmla="*/ 2075688 h 3130529"/>
                <a:gd name="connsiteX3" fmla="*/ 708616 w 2414016"/>
                <a:gd name="connsiteY3" fmla="*/ 3130529 h 3130529"/>
                <a:gd name="connsiteX4" fmla="*/ 0 w 2414016"/>
                <a:gd name="connsiteY4" fmla="*/ 2075688 h 3130529"/>
                <a:gd name="connsiteX5" fmla="*/ 0 w 2414016"/>
                <a:gd name="connsiteY5" fmla="*/ 0 h 3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4016" h="3130529">
                  <a:moveTo>
                    <a:pt x="0" y="0"/>
                  </a:moveTo>
                  <a:lnTo>
                    <a:pt x="2414016" y="0"/>
                  </a:lnTo>
                  <a:lnTo>
                    <a:pt x="2414016" y="2075688"/>
                  </a:lnTo>
                  <a:lnTo>
                    <a:pt x="708616" y="3130529"/>
                  </a:lnTo>
                  <a:lnTo>
                    <a:pt x="0" y="2075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FFEB30D-61C3-4DE9-BE82-707469B7132C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4405" y="1148224"/>
              <a:ext cx="2414016" cy="207568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9D31994-E879-4888-AECC-97D1D0006FF6}"/>
              </a:ext>
            </a:extLst>
          </p:cNvPr>
          <p:cNvSpPr txBox="1"/>
          <p:nvPr/>
        </p:nvSpPr>
        <p:spPr>
          <a:xfrm>
            <a:off x="7792637" y="6002521"/>
            <a:ext cx="4445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dirty="0"/>
              <a:t>Credits: Top: Power Engineering, https://www.power-eng.com/articles/2017/05/utah-s-largest-coal-plant-to-close-convert-by-2025.html</a:t>
            </a:r>
          </a:p>
          <a:p>
            <a:pPr algn="r"/>
            <a:r>
              <a:rPr lang="en-US" sz="600" dirty="0"/>
              <a:t>Bottom, NETL modification of Google Earth imagery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2C194E-4253-4030-BBD7-CB84C1A69E01}"/>
              </a:ext>
            </a:extLst>
          </p:cNvPr>
          <p:cNvSpPr txBox="1"/>
          <p:nvPr/>
        </p:nvSpPr>
        <p:spPr>
          <a:xfrm>
            <a:off x="7639210" y="4157274"/>
            <a:ext cx="88566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LADWP</a:t>
            </a:r>
          </a:p>
          <a:p>
            <a:pPr algn="ctr"/>
            <a:r>
              <a:rPr lang="en-US" sz="800" dirty="0"/>
              <a:t>Balancing Areas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4036AB-F346-4F6D-87B3-EDC281C972A0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8082043" y="4495828"/>
            <a:ext cx="309575" cy="87361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476F1A-DE12-47A3-92E1-064E792E7242}"/>
              </a:ext>
            </a:extLst>
          </p:cNvPr>
          <p:cNvCxnSpPr>
            <a:cxnSpLocks/>
          </p:cNvCxnSpPr>
          <p:nvPr/>
        </p:nvCxnSpPr>
        <p:spPr>
          <a:xfrm>
            <a:off x="8080239" y="4495828"/>
            <a:ext cx="407664" cy="34215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010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DA7D5F-4CB9-4738-B3D9-7C3D82DA11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Recent Trends of the U.S. Coal Fleet</a:t>
            </a:r>
          </a:p>
        </p:txBody>
      </p:sp>
      <p:pic>
        <p:nvPicPr>
          <p:cNvPr id="11" name="Picture 2" descr="energy consumption in the United States, as explained in the article text">
            <a:extLst>
              <a:ext uri="{FF2B5EF4-FFF2-40B4-BE49-F238E27FC236}">
                <a16:creationId xmlns:a16="http://schemas.microsoft.com/office/drawing/2014/main" id="{300F828E-7C99-4E67-8302-BAA5B7B7F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20" y="1379061"/>
            <a:ext cx="5305037" cy="263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Arrow: Up 46">
            <a:extLst>
              <a:ext uri="{FF2B5EF4-FFF2-40B4-BE49-F238E27FC236}">
                <a16:creationId xmlns:a16="http://schemas.microsoft.com/office/drawing/2014/main" id="{884CBD1C-7E1B-44AE-8782-243CBEB00D24}"/>
              </a:ext>
            </a:extLst>
          </p:cNvPr>
          <p:cNvSpPr/>
          <p:nvPr/>
        </p:nvSpPr>
        <p:spPr>
          <a:xfrm rot="5400000">
            <a:off x="5997776" y="1567844"/>
            <a:ext cx="1371600" cy="1793811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ontent Placeholder 1">
            <a:extLst>
              <a:ext uri="{FF2B5EF4-FFF2-40B4-BE49-F238E27FC236}">
                <a16:creationId xmlns:a16="http://schemas.microsoft.com/office/drawing/2014/main" id="{4C4263F3-8E56-4217-A310-70C8C6C7B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04" y="4509967"/>
            <a:ext cx="6388270" cy="1539837"/>
          </a:xfrm>
        </p:spPr>
        <p:txBody>
          <a:bodyPr>
            <a:normAutofit/>
          </a:bodyPr>
          <a:lstStyle/>
          <a:p>
            <a:r>
              <a:rPr lang="en-US" dirty="0"/>
              <a:t>Decreasing coal-based electricity generation has driven retirement of uneconomic assets</a:t>
            </a:r>
          </a:p>
          <a:p>
            <a:pPr lvl="1"/>
            <a:endParaRPr lang="en-US" dirty="0"/>
          </a:p>
        </p:txBody>
      </p:sp>
      <p:sp>
        <p:nvSpPr>
          <p:cNvPr id="49" name="Arrow: Up 48">
            <a:extLst>
              <a:ext uri="{FF2B5EF4-FFF2-40B4-BE49-F238E27FC236}">
                <a16:creationId xmlns:a16="http://schemas.microsoft.com/office/drawing/2014/main" id="{EE596E11-8278-4366-AA50-23941EBD1575}"/>
              </a:ext>
            </a:extLst>
          </p:cNvPr>
          <p:cNvSpPr/>
          <p:nvPr/>
        </p:nvSpPr>
        <p:spPr>
          <a:xfrm rot="10800000">
            <a:off x="8522889" y="3547010"/>
            <a:ext cx="1371600" cy="297342"/>
          </a:xfrm>
          <a:prstGeom prst="upArrow">
            <a:avLst>
              <a:gd name="adj1" fmla="val 50000"/>
              <a:gd name="adj2" fmla="val 6098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52C58E-E589-4BF2-9ABF-FB84EE7C74A9}"/>
              </a:ext>
            </a:extLst>
          </p:cNvPr>
          <p:cNvSpPr txBox="1"/>
          <p:nvPr/>
        </p:nvSpPr>
        <p:spPr>
          <a:xfrm>
            <a:off x="10763280" y="2113721"/>
            <a:ext cx="120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Impact on Coal Fleet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DEF745-FB3C-4C98-B958-113581198DC2}"/>
              </a:ext>
            </a:extLst>
          </p:cNvPr>
          <p:cNvSpPr txBox="1"/>
          <p:nvPr/>
        </p:nvSpPr>
        <p:spPr>
          <a:xfrm>
            <a:off x="7873986" y="1235059"/>
            <a:ext cx="26694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Annual Average Capacity Factor of the U.S. Coal Fleet, 1998-2018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BCDE92-1563-4BFD-93A4-CCCB305C8B4B}"/>
              </a:ext>
            </a:extLst>
          </p:cNvPr>
          <p:cNvSpPr txBox="1"/>
          <p:nvPr/>
        </p:nvSpPr>
        <p:spPr>
          <a:xfrm>
            <a:off x="6675120" y="5839449"/>
            <a:ext cx="551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Credits: Left – EIA</a:t>
            </a:r>
            <a:r>
              <a:rPr lang="en-US" sz="600" i="1" dirty="0"/>
              <a:t>, Petroleum, natural gas, and coal still dominate U.S. energy consumption</a:t>
            </a:r>
            <a:r>
              <a:rPr lang="en-US" sz="600" dirty="0"/>
              <a:t>, https://www.eia.gov/todayinenergy/detail.php?id=36612</a:t>
            </a:r>
          </a:p>
          <a:p>
            <a:pPr algn="r"/>
            <a:r>
              <a:rPr lang="en-US" sz="600" dirty="0"/>
              <a:t>Top Right - NETL analysis of EIA data</a:t>
            </a:r>
          </a:p>
          <a:p>
            <a:pPr algn="r"/>
            <a:r>
              <a:rPr lang="en-US" sz="600" dirty="0"/>
              <a:t>Bottom Right -EIA, </a:t>
            </a:r>
            <a:r>
              <a:rPr lang="en-US" sz="600" i="1" dirty="0"/>
              <a:t>Almost all power plants that retired in the past decade were powered by fossil fuels</a:t>
            </a:r>
            <a:r>
              <a:rPr lang="en-US" sz="600" dirty="0"/>
              <a:t>, </a:t>
            </a:r>
            <a:r>
              <a:rPr lang="en-US" sz="600" dirty="0">
                <a:hlinkClick r:id="rId4"/>
              </a:rPr>
              <a:t>https://www.eia.gov/todayinenergy/detail.php?id=34452</a:t>
            </a:r>
            <a:r>
              <a:rPr lang="en-US" sz="600" dirty="0"/>
              <a:t>, 2018 and 2019 updated with current EIA Data (Preliminary Monthly Electric Generator Inventory, January 2019)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2428B-7E52-44D2-A2F7-80434633EA6D}"/>
              </a:ext>
            </a:extLst>
          </p:cNvPr>
          <p:cNvSpPr txBox="1"/>
          <p:nvPr/>
        </p:nvSpPr>
        <p:spPr>
          <a:xfrm>
            <a:off x="8771614" y="2427011"/>
            <a:ext cx="874150" cy="369332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Update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5CBC22-9280-4CA5-98F8-0CDE98F162CC}"/>
              </a:ext>
            </a:extLst>
          </p:cNvPr>
          <p:cNvGrpSpPr/>
          <p:nvPr/>
        </p:nvGrpSpPr>
        <p:grpSpPr>
          <a:xfrm>
            <a:off x="7737560" y="4003624"/>
            <a:ext cx="3450167" cy="1706908"/>
            <a:chOff x="7737560" y="4003624"/>
            <a:chExt cx="3450167" cy="170690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36D09E-EA5C-4336-B6DE-DC02987C0E5D}"/>
                </a:ext>
              </a:extLst>
            </p:cNvPr>
            <p:cNvGrpSpPr/>
            <p:nvPr/>
          </p:nvGrpSpPr>
          <p:grpSpPr>
            <a:xfrm>
              <a:off x="7737560" y="4003624"/>
              <a:ext cx="3450167" cy="1706908"/>
              <a:chOff x="7737560" y="4003624"/>
              <a:chExt cx="3450167" cy="1706908"/>
            </a:xfrm>
          </p:grpSpPr>
          <p:pic>
            <p:nvPicPr>
              <p:cNvPr id="30" name="Picture 2" descr="graph of U.S. utility-scale electric generating capacity retirements, as explained in the article text">
                <a:extLst>
                  <a:ext uri="{FF2B5EF4-FFF2-40B4-BE49-F238E27FC236}">
                    <a16:creationId xmlns:a16="http://schemas.microsoft.com/office/drawing/2014/main" id="{3E2A91DC-A5B5-4920-B6F3-604F2BB857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37560" y="4003624"/>
                <a:ext cx="3450167" cy="17069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DF2FDEAC-C667-46CA-950F-7FBFC723C0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5672" t="56545" r="9745" b="13795"/>
              <a:stretch/>
            </p:blipFill>
            <p:spPr>
              <a:xfrm>
                <a:off x="10040442" y="4935913"/>
                <a:ext cx="192157" cy="501413"/>
              </a:xfrm>
              <a:prstGeom prst="rect">
                <a:avLst/>
              </a:prstGeom>
            </p:spPr>
          </p:pic>
          <p:pic>
            <p:nvPicPr>
              <p:cNvPr id="32" name="Picture 2" descr="graph of U.S. utility-scale electric generating capacity retirements, as explained in the article text">
                <a:extLst>
                  <a:ext uri="{FF2B5EF4-FFF2-40B4-BE49-F238E27FC236}">
                    <a16:creationId xmlns:a16="http://schemas.microsoft.com/office/drawing/2014/main" id="{BD7DAA2D-1049-469B-9F29-E1B1FEBEF5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99" t="13596" r="71762" b="5609"/>
              <a:stretch/>
            </p:blipFill>
            <p:spPr bwMode="auto">
              <a:xfrm>
                <a:off x="9838443" y="4235692"/>
                <a:ext cx="45719" cy="1379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3564DF5-EAD8-4D75-B803-13F42C964C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6137" r="45712"/>
              <a:stretch/>
            </p:blipFill>
            <p:spPr>
              <a:xfrm>
                <a:off x="9844786" y="4128543"/>
                <a:ext cx="200025" cy="1457070"/>
              </a:xfrm>
              <a:prstGeom prst="rect">
                <a:avLst/>
              </a:prstGeom>
            </p:spPr>
          </p:pic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B4DFFD6-17F1-4F27-BA2C-989BDD6DF1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4519" y="5573929"/>
                <a:ext cx="2485869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5" name="Picture 2" descr="graph of U.S. utility-scale electric generating capacity retirements, as explained in the article text">
                <a:extLst>
                  <a:ext uri="{FF2B5EF4-FFF2-40B4-BE49-F238E27FC236}">
                    <a16:creationId xmlns:a16="http://schemas.microsoft.com/office/drawing/2014/main" id="{3FD5C101-BB15-423A-9100-E90D4CE1F7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49" t="12306" r="22737" b="68746"/>
              <a:stretch/>
            </p:blipFill>
            <p:spPr bwMode="auto">
              <a:xfrm>
                <a:off x="9862573" y="4212567"/>
                <a:ext cx="425402" cy="3234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5ACBA18-9FCE-4220-A977-04CAB57E6F48}"/>
                  </a:ext>
                </a:extLst>
              </p:cNvPr>
              <p:cNvSpPr txBox="1"/>
              <p:nvPr/>
            </p:nvSpPr>
            <p:spPr>
              <a:xfrm>
                <a:off x="10058475" y="4232968"/>
                <a:ext cx="588809" cy="27699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 lIns="91440" tIns="0" rIns="0" bIns="0" rtlCol="0">
                <a:spAutoFit/>
              </a:bodyPr>
              <a:lstStyle/>
              <a:p>
                <a:r>
                  <a:rPr lang="en-US" sz="6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reported </a:t>
                </a:r>
              </a:p>
              <a:p>
                <a:r>
                  <a:rPr lang="en-US" sz="6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planned </a:t>
                </a:r>
              </a:p>
              <a:p>
                <a:r>
                  <a:rPr lang="en-US" sz="600" b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retirements</a:t>
                </a: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C67734A-EF60-47AA-AF6E-A77EDDB0F3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34941" y="4318504"/>
                <a:ext cx="0" cy="1254875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267D39C-E5BF-4459-880F-D095F2131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672" t="73370" r="9870" b="13795"/>
            <a:stretch/>
          </p:blipFill>
          <p:spPr>
            <a:xfrm>
              <a:off x="10040442" y="5368624"/>
              <a:ext cx="191460" cy="216989"/>
            </a:xfrm>
            <a:prstGeom prst="rect">
              <a:avLst/>
            </a:prstGeom>
          </p:spPr>
        </p:pic>
      </p:grp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3586AF7-EA35-4330-85AA-A5D8E65D6121}"/>
              </a:ext>
            </a:extLst>
          </p:cNvPr>
          <p:cNvGraphicFramePr>
            <a:graphicFrameLocks/>
          </p:cNvGraphicFramePr>
          <p:nvPr/>
        </p:nvGraphicFramePr>
        <p:xfrm>
          <a:off x="7663545" y="1567194"/>
          <a:ext cx="3200238" cy="192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294E7B2-CF22-4BB8-951B-517D716D6DFE}"/>
              </a:ext>
            </a:extLst>
          </p:cNvPr>
          <p:cNvSpPr txBox="1"/>
          <p:nvPr/>
        </p:nvSpPr>
        <p:spPr>
          <a:xfrm>
            <a:off x="10763280" y="4351139"/>
            <a:ext cx="1524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Owners’ Response</a:t>
            </a:r>
          </a:p>
        </p:txBody>
      </p:sp>
    </p:spTree>
    <p:extLst>
      <p:ext uri="{BB962C8B-B14F-4D97-AF65-F5344CB8AC3E}">
        <p14:creationId xmlns:p14="http://schemas.microsoft.com/office/powerpoint/2010/main" val="793749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0E6B9-AC07-4220-AD31-EB089A088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39" y="3128510"/>
            <a:ext cx="11580921" cy="6009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Closing Thoughts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D24908-F4B2-4920-A868-3FB2148F09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6EA1D58-2E06-45F7-8927-28757D5CA18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007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5AD1AD-A193-40B0-AF60-6ED89BBCD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Solutions relevant to the existing fleet are needed in the near-term</a:t>
            </a:r>
          </a:p>
          <a:p>
            <a:r>
              <a:rPr lang="en-US" dirty="0">
                <a:solidFill>
                  <a:schemeClr val="tx1"/>
                </a:solidFill>
              </a:rPr>
              <a:t>Must bring meaningful improvements to targeted attribute (e.g., efficiency, flexibility, reliability)</a:t>
            </a:r>
          </a:p>
          <a:p>
            <a:r>
              <a:rPr lang="en-US" dirty="0">
                <a:solidFill>
                  <a:schemeClr val="tx1"/>
                </a:solidFill>
              </a:rPr>
              <a:t>Must be low cost, rapid return on investment</a:t>
            </a:r>
          </a:p>
          <a:p>
            <a:r>
              <a:rPr lang="en-US" dirty="0">
                <a:solidFill>
                  <a:schemeClr val="tx1"/>
                </a:solidFill>
              </a:rPr>
              <a:t>Must be low risk in all aspects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Performance – must function as intended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Reliability – must not negatively impact the existing plant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Cost – must have high cost certainty, minimal “collateral costs” (i.e., costly investments in other parts of the plant for system integration, life extension, etc.)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Integration – must be easily “absorbed” by existing plant infrastructure (including workforce)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Execution – predictable implementation, acceptable impact to short- and long-term operations 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0808CF-CD77-407A-A71D-F55917994C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 is of the Essence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0294073-E2EC-400B-88D3-2AEA670B925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654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636961-5C28-4E30-9667-153927393B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Opportunities for Targeted R&amp;D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33A99D-83F7-4056-A3A4-9AE9520EB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205381"/>
              </p:ext>
            </p:extLst>
          </p:nvPr>
        </p:nvGraphicFramePr>
        <p:xfrm>
          <a:off x="734550" y="1510748"/>
          <a:ext cx="10369004" cy="4047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8267">
                  <a:extLst>
                    <a:ext uri="{9D8B030D-6E8A-4147-A177-3AD203B41FA5}">
                      <a16:colId xmlns:a16="http://schemas.microsoft.com/office/drawing/2014/main" val="2704480911"/>
                    </a:ext>
                  </a:extLst>
                </a:gridCol>
                <a:gridCol w="3942601">
                  <a:extLst>
                    <a:ext uri="{9D8B030D-6E8A-4147-A177-3AD203B41FA5}">
                      <a16:colId xmlns:a16="http://schemas.microsoft.com/office/drawing/2014/main" val="3683327746"/>
                    </a:ext>
                  </a:extLst>
                </a:gridCol>
                <a:gridCol w="4508136">
                  <a:extLst>
                    <a:ext uri="{9D8B030D-6E8A-4147-A177-3AD203B41FA5}">
                      <a16:colId xmlns:a16="http://schemas.microsoft.com/office/drawing/2014/main" val="1441285925"/>
                    </a:ext>
                  </a:extLst>
                </a:gridCol>
              </a:tblGrid>
              <a:tr h="402626">
                <a:tc>
                  <a:txBody>
                    <a:bodyPr/>
                    <a:lstStyle/>
                    <a:p>
                      <a:r>
                        <a:rPr lang="en-US" dirty="0"/>
                        <a:t>R&amp;D 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Benefit to Owner/Operator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Benefit to System and Society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0316329"/>
                  </a:ext>
                </a:extLst>
              </a:tr>
              <a:tr h="992777">
                <a:tc>
                  <a:txBody>
                    <a:bodyPr/>
                    <a:lstStyle/>
                    <a:p>
                      <a:r>
                        <a:rPr lang="en-US" dirty="0"/>
                        <a:t>Improved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Increased capacity utilization via higher unit dispatch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lower cost of 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Lower electricity cost to the consumer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Decrease in environmental emissions from coal-fired electricity production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624253"/>
                  </a:ext>
                </a:extLst>
              </a:tr>
              <a:tr h="1121374">
                <a:tc>
                  <a:txBody>
                    <a:bodyPr/>
                    <a:lstStyle/>
                    <a:p>
                      <a:r>
                        <a:rPr lang="en-US" dirty="0"/>
                        <a:t>Increased Flexibility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Greater agility to respond to rapid changes in electricity supply and demand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Improved system capability to handle increased penetration of VERs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Lower system cost due to decreased need for replacement generation capacity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374794"/>
                  </a:ext>
                </a:extLst>
              </a:tr>
              <a:tr h="992777">
                <a:tc>
                  <a:txBody>
                    <a:bodyPr/>
                    <a:lstStyle/>
                    <a:p>
                      <a:r>
                        <a:rPr lang="en-US" dirty="0"/>
                        <a:t>Enhanced Reliability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Decreased maintenance costs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Fewer and shorter unplanned outages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Improved energy security supported through higher system reliability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Lower cost to consumer through decreased need to source higher cost replacement power when unplanned outages occur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403755"/>
                  </a:ext>
                </a:extLst>
              </a:tr>
            </a:tbl>
          </a:graphicData>
        </a:graphic>
      </p:graphicFrame>
      <p:sp>
        <p:nvSpPr>
          <p:cNvPr id="7" name="Subtitle 6">
            <a:extLst>
              <a:ext uri="{FF2B5EF4-FFF2-40B4-BE49-F238E27FC236}">
                <a16:creationId xmlns:a16="http://schemas.microsoft.com/office/drawing/2014/main" id="{813309E0-20B9-4A87-A63A-6E932C7BAE0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262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zastavki.com/pictures/2560x1600/2009/Nature_Forest_The_road_through_the_national_park_017408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4" b="13833"/>
          <a:stretch/>
        </p:blipFill>
        <p:spPr bwMode="auto">
          <a:xfrm>
            <a:off x="0" y="0"/>
            <a:ext cx="12192000" cy="6236163"/>
          </a:xfrm>
          <a:prstGeom prst="rect">
            <a:avLst/>
          </a:prstGeom>
          <a:noFill/>
          <a:effectLst>
            <a:innerShdw blurRad="12700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815" y="-1287278"/>
            <a:ext cx="2429326" cy="9665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3003319" y="-2977919"/>
            <a:ext cx="6236162" cy="12192000"/>
          </a:xfrm>
          <a:prstGeom prst="rect">
            <a:avLst/>
          </a:prstGeom>
          <a:solidFill>
            <a:srgbClr val="373838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715" y="251390"/>
            <a:ext cx="2429326" cy="966537"/>
          </a:xfrm>
          <a:prstGeom prst="rect">
            <a:avLst/>
          </a:prstGeom>
          <a:effectLst/>
        </p:spPr>
      </p:pic>
      <p:sp>
        <p:nvSpPr>
          <p:cNvPr id="21" name="Content Placeholder 3"/>
          <p:cNvSpPr txBox="1">
            <a:spLocks/>
          </p:cNvSpPr>
          <p:nvPr/>
        </p:nvSpPr>
        <p:spPr>
          <a:xfrm>
            <a:off x="2120900" y="1896903"/>
            <a:ext cx="8191500" cy="24423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</a:rPr>
              <a:t>Thank You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</a:rPr>
              <a:t>Jeff Hoffmann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  <a:hlinkClick r:id="rId5"/>
              </a:rPr>
              <a:t>Jeffrey.Hoffmann@netl.doe.gov</a:t>
            </a:r>
            <a:endParaRPr lang="en-US" sz="36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bg1"/>
                </a:solidFill>
              </a:rPr>
              <a:t>Visit us at www.netl.doe.gov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09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F16646-BE2B-40C2-8412-7B6D63C5AC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Changing Generation Mix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37ECEAB-031D-4D80-8AD6-03D8C7010C9F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C608DA6-A2E5-4F15-A867-49BA43EF8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913778"/>
              </p:ext>
            </p:extLst>
          </p:nvPr>
        </p:nvGraphicFramePr>
        <p:xfrm>
          <a:off x="1298796" y="4076487"/>
          <a:ext cx="3970500" cy="2103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862C0C85-574C-4972-AC24-D780ED82AD75}"/>
              </a:ext>
            </a:extLst>
          </p:cNvPr>
          <p:cNvGrpSpPr/>
          <p:nvPr/>
        </p:nvGrpSpPr>
        <p:grpSpPr>
          <a:xfrm>
            <a:off x="1222367" y="1792943"/>
            <a:ext cx="1377295" cy="1862064"/>
            <a:chOff x="710324" y="2166996"/>
            <a:chExt cx="1377295" cy="19153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E5D664C-908B-4DF2-B9CB-4F65346EF186}"/>
                </a:ext>
              </a:extLst>
            </p:cNvPr>
            <p:cNvGrpSpPr/>
            <p:nvPr/>
          </p:nvGrpSpPr>
          <p:grpSpPr>
            <a:xfrm>
              <a:off x="728034" y="2166996"/>
              <a:ext cx="904332" cy="261610"/>
              <a:chOff x="746234" y="1889997"/>
              <a:chExt cx="904332" cy="26161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453C60A-A8D1-467B-92FD-9EED8D0E0074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76717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BD41E64-160A-4079-8746-E8C1725D52E1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331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Coal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608CBC-CC9A-4DB3-93EB-FCC4DE37E894}"/>
                </a:ext>
              </a:extLst>
            </p:cNvPr>
            <p:cNvGrpSpPr/>
            <p:nvPr/>
          </p:nvGrpSpPr>
          <p:grpSpPr>
            <a:xfrm>
              <a:off x="728034" y="2723246"/>
              <a:ext cx="1327525" cy="261610"/>
              <a:chOff x="746234" y="1889997"/>
              <a:chExt cx="1327525" cy="26161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422F7CC-CCA8-4C32-B889-7249A567AB2C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A3334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00D27C0-A02A-4D9F-88D7-5955807B8556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85632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Natural Gas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19A19D8-3793-4E13-B8C1-5489D67A0C09}"/>
                </a:ext>
              </a:extLst>
            </p:cNvPr>
            <p:cNvGrpSpPr/>
            <p:nvPr/>
          </p:nvGrpSpPr>
          <p:grpSpPr>
            <a:xfrm>
              <a:off x="710324" y="2443993"/>
              <a:ext cx="1117608" cy="261610"/>
              <a:chOff x="728524" y="1889997"/>
              <a:chExt cx="1117608" cy="26161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929AE54-C101-43FE-8155-27EDF07086E5}"/>
                  </a:ext>
                </a:extLst>
              </p:cNvPr>
              <p:cNvCxnSpPr/>
              <p:nvPr/>
            </p:nvCxnSpPr>
            <p:spPr>
              <a:xfrm>
                <a:off x="728524" y="2028496"/>
                <a:ext cx="515007" cy="0"/>
              </a:xfrm>
              <a:prstGeom prst="line">
                <a:avLst/>
              </a:prstGeom>
              <a:ln w="34925">
                <a:solidFill>
                  <a:srgbClr val="BD732A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0AF649D-3F09-4561-9D97-812654E850E7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62869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Nuclear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6A49D96-8DDE-41ED-8040-83D637182B60}"/>
                </a:ext>
              </a:extLst>
            </p:cNvPr>
            <p:cNvGrpSpPr/>
            <p:nvPr/>
          </p:nvGrpSpPr>
          <p:grpSpPr>
            <a:xfrm>
              <a:off x="728034" y="2997988"/>
              <a:ext cx="1167224" cy="261610"/>
              <a:chOff x="746234" y="1889997"/>
              <a:chExt cx="1167224" cy="26161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C16B232-8AF7-40C6-8730-CD60687EC9B0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400D1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96967E8-0917-466D-89A5-CBDF725EE79B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69602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All Other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EBB3804-A7C1-4356-A538-6CDC48CEB0DE}"/>
                </a:ext>
              </a:extLst>
            </p:cNvPr>
            <p:cNvGrpSpPr/>
            <p:nvPr/>
          </p:nvGrpSpPr>
          <p:grpSpPr>
            <a:xfrm>
              <a:off x="728034" y="3273773"/>
              <a:ext cx="1359585" cy="261610"/>
              <a:chOff x="746234" y="1889997"/>
              <a:chExt cx="1359585" cy="26161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F2FEC20-3B6D-4F7D-8D4B-8BD063D982FE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0096D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CDDC12-C2B8-4080-BB0B-F4FE84EE6461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88838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Conv. Hydro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9CC836F-92B2-4DB3-9E34-A262D8D9C457}"/>
                </a:ext>
              </a:extLst>
            </p:cNvPr>
            <p:cNvGrpSpPr/>
            <p:nvPr/>
          </p:nvGrpSpPr>
          <p:grpSpPr>
            <a:xfrm>
              <a:off x="728034" y="3549557"/>
              <a:ext cx="960436" cy="261610"/>
              <a:chOff x="746234" y="1889997"/>
              <a:chExt cx="960436" cy="26161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EBB61B5-2EB3-4C3F-941E-15083771DBEE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5D973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F63919-57D7-4833-8C7E-323BE20DA5CC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8923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Wind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7B0FA4-44F5-4926-B6A2-9A455D279AA6}"/>
                </a:ext>
              </a:extLst>
            </p:cNvPr>
            <p:cNvGrpSpPr/>
            <p:nvPr/>
          </p:nvGrpSpPr>
          <p:grpSpPr>
            <a:xfrm>
              <a:off x="728034" y="3820706"/>
              <a:ext cx="942804" cy="261610"/>
              <a:chOff x="746234" y="1889997"/>
              <a:chExt cx="942804" cy="26161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E9E9045-8BC8-440E-8A58-FDB85B1D0E0F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FFC70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6DE6A3-80A6-495A-A036-A5D4EA2F276D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7160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Solar</a:t>
                </a: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243198E-D10F-485E-AE16-437E55450B5A}"/>
              </a:ext>
            </a:extLst>
          </p:cNvPr>
          <p:cNvSpPr txBox="1"/>
          <p:nvPr/>
        </p:nvSpPr>
        <p:spPr>
          <a:xfrm rot="16200000">
            <a:off x="137260" y="4970963"/>
            <a:ext cx="20505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Net Generation, Thousand MWh</a:t>
            </a: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4265E2F6-51C1-42B6-90AA-C81BDCF9F4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9703022"/>
              </p:ext>
            </p:extLst>
          </p:nvPr>
        </p:nvGraphicFramePr>
        <p:xfrm>
          <a:off x="2350512" y="1505951"/>
          <a:ext cx="2608396" cy="2184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A3F3CAD9-DCDD-4332-A1F6-5908A9B8A754}"/>
              </a:ext>
            </a:extLst>
          </p:cNvPr>
          <p:cNvSpPr txBox="1"/>
          <p:nvPr/>
        </p:nvSpPr>
        <p:spPr>
          <a:xfrm>
            <a:off x="2014939" y="3837223"/>
            <a:ext cx="2697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2018 Annual U.S. Electricity Generation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6D9C99-D94B-4135-AD3A-0CE1921C7601}"/>
              </a:ext>
            </a:extLst>
          </p:cNvPr>
          <p:cNvSpPr txBox="1"/>
          <p:nvPr/>
        </p:nvSpPr>
        <p:spPr>
          <a:xfrm>
            <a:off x="2087454" y="1186685"/>
            <a:ext cx="3134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2018 Installed Electricity Generating Capacity </a:t>
            </a:r>
          </a:p>
          <a:p>
            <a:pPr algn="ctr"/>
            <a:r>
              <a:rPr lang="en-US" sz="1200" dirty="0"/>
              <a:t>% Share of ~1,200 GW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34F42B-5A58-4E53-AF98-A2A58F67BC7F}"/>
              </a:ext>
            </a:extLst>
          </p:cNvPr>
          <p:cNvSpPr txBox="1"/>
          <p:nvPr/>
        </p:nvSpPr>
        <p:spPr>
          <a:xfrm>
            <a:off x="6675120" y="5895253"/>
            <a:ext cx="551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Credits: Top Left – Adapted from OE Energy Market Snapshot, National – Data through October 2018, FERC Office of Enforcement, November 2018</a:t>
            </a:r>
          </a:p>
          <a:p>
            <a:pPr algn="r"/>
            <a:r>
              <a:rPr lang="en-US" sz="600" dirty="0"/>
              <a:t>Bottom Left – NETL analysis of monthly data as provided in EIA’s Electricity Data Browser</a:t>
            </a:r>
          </a:p>
          <a:p>
            <a:pPr algn="r"/>
            <a:r>
              <a:rPr lang="en-US" sz="600" dirty="0"/>
              <a:t>Right -EIA, </a:t>
            </a:r>
            <a:r>
              <a:rPr lang="en-US" sz="600" dirty="0">
                <a:hlinkClick r:id="rId4"/>
              </a:rPr>
              <a:t>https://www.eia.gov/electricity/data/eia860M/</a:t>
            </a:r>
            <a:r>
              <a:rPr lang="en-US" sz="600" dirty="0"/>
              <a:t> (Release Date March 26, 20`9)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4A6D1-7ECA-45A8-AD01-1A61EDC20F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74" b="5377"/>
          <a:stretch/>
        </p:blipFill>
        <p:spPr>
          <a:xfrm>
            <a:off x="6773258" y="1703594"/>
            <a:ext cx="4849632" cy="355031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8F439E3-5294-4265-93AA-5B57B9EF7B03}"/>
              </a:ext>
            </a:extLst>
          </p:cNvPr>
          <p:cNvSpPr txBox="1"/>
          <p:nvPr/>
        </p:nvSpPr>
        <p:spPr>
          <a:xfrm>
            <a:off x="7194352" y="1364094"/>
            <a:ext cx="4007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Operable Utility-Scale Generating Units (as of January 2019)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7EF281-67A3-431E-B352-F31F4D46AD35}"/>
              </a:ext>
            </a:extLst>
          </p:cNvPr>
          <p:cNvSpPr txBox="1"/>
          <p:nvPr/>
        </p:nvSpPr>
        <p:spPr>
          <a:xfrm>
            <a:off x="4511511" y="1699571"/>
            <a:ext cx="1661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Coal, 23%, ~270 GW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7BCAD-C64A-4C42-82C7-9C68E85EEB59}"/>
              </a:ext>
            </a:extLst>
          </p:cNvPr>
          <p:cNvSpPr txBox="1"/>
          <p:nvPr/>
        </p:nvSpPr>
        <p:spPr>
          <a:xfrm>
            <a:off x="4293985" y="3498127"/>
            <a:ext cx="157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NG, 44%, ~520 GW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8D72E28-62CB-4BC9-8E28-26150908EDA5}"/>
              </a:ext>
            </a:extLst>
          </p:cNvPr>
          <p:cNvSpPr txBox="1"/>
          <p:nvPr/>
        </p:nvSpPr>
        <p:spPr>
          <a:xfrm>
            <a:off x="4813746" y="2891113"/>
            <a:ext cx="180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Nuclear, 9%, ~110 GW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CF875B-C077-40E7-AA5D-3D0D25CA7D36}"/>
              </a:ext>
            </a:extLst>
          </p:cNvPr>
          <p:cNvCxnSpPr>
            <a:cxnSpLocks/>
          </p:cNvCxnSpPr>
          <p:nvPr/>
        </p:nvCxnSpPr>
        <p:spPr>
          <a:xfrm>
            <a:off x="4100096" y="3439995"/>
            <a:ext cx="195874" cy="1996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626491F-E666-45C1-BDF0-EA98F708A643}"/>
              </a:ext>
            </a:extLst>
          </p:cNvPr>
          <p:cNvCxnSpPr>
            <a:cxnSpLocks/>
          </p:cNvCxnSpPr>
          <p:nvPr/>
        </p:nvCxnSpPr>
        <p:spPr>
          <a:xfrm>
            <a:off x="4612877" y="2881424"/>
            <a:ext cx="227812" cy="1079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0162F1A-541D-4C75-AEFF-1AEED1FEF6CD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4343365" y="1853460"/>
            <a:ext cx="168146" cy="825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212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A7B26235-16CF-4F8A-9CAE-27631589D241}"/>
              </a:ext>
            </a:extLst>
          </p:cNvPr>
          <p:cNvGrpSpPr/>
          <p:nvPr/>
        </p:nvGrpSpPr>
        <p:grpSpPr>
          <a:xfrm>
            <a:off x="566226" y="2331540"/>
            <a:ext cx="1656207" cy="2207708"/>
            <a:chOff x="710324" y="1889997"/>
            <a:chExt cx="1656207" cy="220770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5C6C563-629B-4A64-BBF1-56A0E3413CAD}"/>
                </a:ext>
              </a:extLst>
            </p:cNvPr>
            <p:cNvGrpSpPr/>
            <p:nvPr/>
          </p:nvGrpSpPr>
          <p:grpSpPr>
            <a:xfrm>
              <a:off x="746234" y="1889997"/>
              <a:ext cx="1620297" cy="276999"/>
              <a:chOff x="746234" y="1889997"/>
              <a:chExt cx="1620297" cy="276999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2153723-0E35-4ABC-83A3-EAEEE5092984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A5EA8996-07B0-495D-8934-4D85192DE596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11490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Net Generation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91B343F-E4C9-4340-BD5D-2FCD7EB295CF}"/>
                </a:ext>
              </a:extLst>
            </p:cNvPr>
            <p:cNvGrpSpPr/>
            <p:nvPr/>
          </p:nvGrpSpPr>
          <p:grpSpPr>
            <a:xfrm>
              <a:off x="728034" y="2166996"/>
              <a:ext cx="928376" cy="276999"/>
              <a:chOff x="746234" y="1889997"/>
              <a:chExt cx="928376" cy="276999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AD461680-A639-49A9-B931-6445A323BBB8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76717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EE90BC0-CBEA-4F9B-978D-910DC0E5E2C5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571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Coal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B080038-12D2-4568-A38A-68560F0ECC07}"/>
                </a:ext>
              </a:extLst>
            </p:cNvPr>
            <p:cNvGrpSpPr/>
            <p:nvPr/>
          </p:nvGrpSpPr>
          <p:grpSpPr>
            <a:xfrm>
              <a:off x="728034" y="2723246"/>
              <a:ext cx="1385489" cy="276999"/>
              <a:chOff x="746234" y="1889997"/>
              <a:chExt cx="1385489" cy="276999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2F20F6C-11E4-42F8-8920-5A42817CBDBE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A3334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CD33CABB-84FF-45CA-A364-E1CFEA0DF036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9142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Natural Gas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60910AE-4909-443E-AEB1-05D367F88B9E}"/>
                </a:ext>
              </a:extLst>
            </p:cNvPr>
            <p:cNvGrpSpPr/>
            <p:nvPr/>
          </p:nvGrpSpPr>
          <p:grpSpPr>
            <a:xfrm>
              <a:off x="710324" y="2443993"/>
              <a:ext cx="1157683" cy="276999"/>
              <a:chOff x="728524" y="1889997"/>
              <a:chExt cx="1157683" cy="276999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5ACF33E-410C-45C6-BF64-FA2E3B6D72FA}"/>
                  </a:ext>
                </a:extLst>
              </p:cNvPr>
              <p:cNvCxnSpPr/>
              <p:nvPr/>
            </p:nvCxnSpPr>
            <p:spPr>
              <a:xfrm>
                <a:off x="728524" y="2028496"/>
                <a:ext cx="515007" cy="0"/>
              </a:xfrm>
              <a:prstGeom prst="line">
                <a:avLst/>
              </a:prstGeom>
              <a:ln w="34925">
                <a:solidFill>
                  <a:srgbClr val="BD732A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F7D747-9E31-4E05-AAE8-00A8FE572059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6687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Nuclear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12979CB-FD19-4E3B-8A57-21D2B5688BA0}"/>
                </a:ext>
              </a:extLst>
            </p:cNvPr>
            <p:cNvGrpSpPr/>
            <p:nvPr/>
          </p:nvGrpSpPr>
          <p:grpSpPr>
            <a:xfrm>
              <a:off x="728034" y="2997988"/>
              <a:ext cx="1215314" cy="276999"/>
              <a:chOff x="746234" y="1889997"/>
              <a:chExt cx="1215314" cy="276999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ACE30D2-E476-4A66-88FB-30BE93101A72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400D1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92997CF-0064-48F8-A1CD-2CDB43066B31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7441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All Other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79C4FC1-EEBD-4D9E-8088-14CD06B6F925}"/>
                </a:ext>
              </a:extLst>
            </p:cNvPr>
            <p:cNvGrpSpPr/>
            <p:nvPr/>
          </p:nvGrpSpPr>
          <p:grpSpPr>
            <a:xfrm>
              <a:off x="728034" y="3273773"/>
              <a:ext cx="1437875" cy="276999"/>
              <a:chOff x="746234" y="1889997"/>
              <a:chExt cx="1437875" cy="276999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D4F296C-F751-4639-B1E3-4E569BADF7BB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0096D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3E2B4DD-3BFF-4A89-B97D-EACAB79AAB97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9666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Conv. Hydro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5A02841-5B23-4011-8545-8CB85E090B26}"/>
                </a:ext>
              </a:extLst>
            </p:cNvPr>
            <p:cNvGrpSpPr/>
            <p:nvPr/>
          </p:nvGrpSpPr>
          <p:grpSpPr>
            <a:xfrm>
              <a:off x="728034" y="3549557"/>
              <a:ext cx="987688" cy="276999"/>
              <a:chOff x="746234" y="1889997"/>
              <a:chExt cx="987688" cy="276999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7D6404D-C79B-45E0-BE12-0971F89DBF43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5D973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D97D517-9E1B-4994-9F5C-3E120D5507B9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5164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Wind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B7AE6E9-570A-4E02-AF0A-651530482E4A}"/>
                </a:ext>
              </a:extLst>
            </p:cNvPr>
            <p:cNvGrpSpPr/>
            <p:nvPr/>
          </p:nvGrpSpPr>
          <p:grpSpPr>
            <a:xfrm>
              <a:off x="728034" y="3820706"/>
              <a:ext cx="970055" cy="276999"/>
              <a:chOff x="746234" y="1889997"/>
              <a:chExt cx="970055" cy="276999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0C2E700-792E-40DE-A9DB-4EBA94ED181B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FFC70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0989932-F9DD-4F15-B69E-963D3BC963D1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988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Solar</a:t>
                </a: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1A7CB866-5033-4790-BF18-D1FFEC79B7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Monthly Data Provide Greater Insight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9509B1E-E933-43E5-B963-69F24FBD4EE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821671-D989-42C9-B1AF-06C92441D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438214"/>
              </p:ext>
            </p:extLst>
          </p:nvPr>
        </p:nvGraphicFramePr>
        <p:xfrm>
          <a:off x="2767993" y="1379061"/>
          <a:ext cx="6586189" cy="4591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A144FCE3-EBA2-4666-8D10-F18848F9A098}"/>
              </a:ext>
            </a:extLst>
          </p:cNvPr>
          <p:cNvSpPr txBox="1"/>
          <p:nvPr/>
        </p:nvSpPr>
        <p:spPr>
          <a:xfrm rot="16200000">
            <a:off x="1600519" y="3298194"/>
            <a:ext cx="20505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Net Generation, Thousand MWh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84A8CCD-CB62-4008-9D1B-01FB2806057A}"/>
              </a:ext>
            </a:extLst>
          </p:cNvPr>
          <p:cNvSpPr txBox="1"/>
          <p:nvPr/>
        </p:nvSpPr>
        <p:spPr>
          <a:xfrm>
            <a:off x="8987277" y="6086584"/>
            <a:ext cx="32047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00" dirty="0"/>
              <a:t>Source: NETL analysis of monthly data as provided in EIA’s Electricity Data Browser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9EC2532-A786-4DEF-95E3-664EB29582F6}"/>
              </a:ext>
            </a:extLst>
          </p:cNvPr>
          <p:cNvCxnSpPr>
            <a:cxnSpLocks/>
          </p:cNvCxnSpPr>
          <p:nvPr/>
        </p:nvCxnSpPr>
        <p:spPr>
          <a:xfrm>
            <a:off x="9457381" y="1970431"/>
            <a:ext cx="822960" cy="0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AD54C12-4EBB-4291-AA31-D2B0085D94E5}"/>
              </a:ext>
            </a:extLst>
          </p:cNvPr>
          <p:cNvCxnSpPr>
            <a:cxnSpLocks/>
          </p:cNvCxnSpPr>
          <p:nvPr/>
        </p:nvCxnSpPr>
        <p:spPr>
          <a:xfrm>
            <a:off x="9457381" y="2331540"/>
            <a:ext cx="822960" cy="0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7501B6D-581A-4183-A258-B09DC72773A6}"/>
              </a:ext>
            </a:extLst>
          </p:cNvPr>
          <p:cNvCxnSpPr>
            <a:cxnSpLocks/>
          </p:cNvCxnSpPr>
          <p:nvPr/>
        </p:nvCxnSpPr>
        <p:spPr>
          <a:xfrm>
            <a:off x="9457381" y="2929077"/>
            <a:ext cx="822960" cy="0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EB05764-BFF7-492A-BCC1-5C6464025224}"/>
              </a:ext>
            </a:extLst>
          </p:cNvPr>
          <p:cNvSpPr txBox="1"/>
          <p:nvPr/>
        </p:nvSpPr>
        <p:spPr>
          <a:xfrm>
            <a:off x="10301249" y="1784629"/>
            <a:ext cx="156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Summer Peaks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558C6B6-1E1D-4AAE-9AE3-C93F2FF4D04E}"/>
              </a:ext>
            </a:extLst>
          </p:cNvPr>
          <p:cNvSpPr txBox="1"/>
          <p:nvPr/>
        </p:nvSpPr>
        <p:spPr>
          <a:xfrm>
            <a:off x="10301131" y="2146874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Winter Peaks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2D0DC4-B61C-4FC5-91B4-958F9FE6CCE6}"/>
              </a:ext>
            </a:extLst>
          </p:cNvPr>
          <p:cNvSpPr txBox="1"/>
          <p:nvPr/>
        </p:nvSpPr>
        <p:spPr>
          <a:xfrm>
            <a:off x="10301130" y="2740808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Spring/Fall Valleys</a:t>
            </a:r>
          </a:p>
        </p:txBody>
      </p:sp>
    </p:spTree>
    <p:extLst>
      <p:ext uri="{BB962C8B-B14F-4D97-AF65-F5344CB8AC3E}">
        <p14:creationId xmlns:p14="http://schemas.microsoft.com/office/powerpoint/2010/main" val="2418911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5FF99F93-29D5-4865-8952-4F70D8C3A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272827"/>
              </p:ext>
            </p:extLst>
          </p:nvPr>
        </p:nvGraphicFramePr>
        <p:xfrm>
          <a:off x="4616396" y="1374037"/>
          <a:ext cx="6601785" cy="456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9A8A173-C0B1-482B-8048-31E2119AA4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Coal Relatively Stable Through 2008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238C4BC-53A4-45CC-A0E9-2A32877C902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6011E3-DE49-4378-8EC5-7172F14033E7}"/>
              </a:ext>
            </a:extLst>
          </p:cNvPr>
          <p:cNvSpPr txBox="1"/>
          <p:nvPr/>
        </p:nvSpPr>
        <p:spPr>
          <a:xfrm rot="16200000">
            <a:off x="3448922" y="3298831"/>
            <a:ext cx="20505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Net Generation, Thousand MWh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A0A7F3-C91C-4950-862A-246BA96DE57C}"/>
              </a:ext>
            </a:extLst>
          </p:cNvPr>
          <p:cNvSpPr/>
          <p:nvPr/>
        </p:nvSpPr>
        <p:spPr>
          <a:xfrm>
            <a:off x="966019" y="4896465"/>
            <a:ext cx="1231491" cy="1224227"/>
          </a:xfrm>
          <a:prstGeom prst="rect">
            <a:avLst/>
          </a:prstGeom>
          <a:solidFill>
            <a:schemeClr val="dk1">
              <a:alpha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07F5688-F590-4E06-9883-BCDA7296FE9C}"/>
              </a:ext>
            </a:extLst>
          </p:cNvPr>
          <p:cNvGrpSpPr/>
          <p:nvPr/>
        </p:nvGrpSpPr>
        <p:grpSpPr>
          <a:xfrm>
            <a:off x="1413057" y="1563701"/>
            <a:ext cx="1656207" cy="2207708"/>
            <a:chOff x="710324" y="1889997"/>
            <a:chExt cx="1656207" cy="2207708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93E9A86-66D3-4937-8469-00B6054B787A}"/>
                </a:ext>
              </a:extLst>
            </p:cNvPr>
            <p:cNvGrpSpPr/>
            <p:nvPr/>
          </p:nvGrpSpPr>
          <p:grpSpPr>
            <a:xfrm>
              <a:off x="746234" y="1889997"/>
              <a:ext cx="1620297" cy="276999"/>
              <a:chOff x="746234" y="1889997"/>
              <a:chExt cx="1620297" cy="276999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D3401672-5C1B-4140-B333-85CA59E7B3E9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F7782A7-538C-4948-9B61-A02C911D48AA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11490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Net Generation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B7CB728-77A1-454B-B97B-3281B01401AE}"/>
                </a:ext>
              </a:extLst>
            </p:cNvPr>
            <p:cNvGrpSpPr/>
            <p:nvPr/>
          </p:nvGrpSpPr>
          <p:grpSpPr>
            <a:xfrm>
              <a:off x="728034" y="2166996"/>
              <a:ext cx="928376" cy="276999"/>
              <a:chOff x="746234" y="1889997"/>
              <a:chExt cx="928376" cy="276999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6E9F119-622A-43F6-8547-B2D49EB680B7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76717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A9C6A505-7477-48B3-815E-89A811228869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571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Coal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0D16030-3BFE-465B-8502-02E3A1B01FA3}"/>
                </a:ext>
              </a:extLst>
            </p:cNvPr>
            <p:cNvGrpSpPr/>
            <p:nvPr/>
          </p:nvGrpSpPr>
          <p:grpSpPr>
            <a:xfrm>
              <a:off x="728034" y="2723246"/>
              <a:ext cx="1385489" cy="276999"/>
              <a:chOff x="746234" y="1889997"/>
              <a:chExt cx="1385489" cy="276999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322BE728-BC36-4B5C-8C05-950345C4F4A2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A3334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D5ED8A5-C972-4DEA-AE83-21290F14E4B1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9142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Natural Gas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0B0A596-895F-4DBA-A3B1-4BF050846302}"/>
                </a:ext>
              </a:extLst>
            </p:cNvPr>
            <p:cNvGrpSpPr/>
            <p:nvPr/>
          </p:nvGrpSpPr>
          <p:grpSpPr>
            <a:xfrm>
              <a:off x="710324" y="2443993"/>
              <a:ext cx="1157683" cy="276999"/>
              <a:chOff x="728524" y="1889997"/>
              <a:chExt cx="1157683" cy="276999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A0498129-F3DF-4BEA-8034-4A45BC90A062}"/>
                  </a:ext>
                </a:extLst>
              </p:cNvPr>
              <p:cNvCxnSpPr/>
              <p:nvPr/>
            </p:nvCxnSpPr>
            <p:spPr>
              <a:xfrm>
                <a:off x="728524" y="2028496"/>
                <a:ext cx="515007" cy="0"/>
              </a:xfrm>
              <a:prstGeom prst="line">
                <a:avLst/>
              </a:prstGeom>
              <a:ln w="34925">
                <a:solidFill>
                  <a:srgbClr val="BD732A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8E7F6F3-0229-44C3-BA36-0F8050BBBD08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6687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Nuclear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CD9E133-0AB7-4D02-8FD3-E436CE719C2C}"/>
                </a:ext>
              </a:extLst>
            </p:cNvPr>
            <p:cNvGrpSpPr/>
            <p:nvPr/>
          </p:nvGrpSpPr>
          <p:grpSpPr>
            <a:xfrm>
              <a:off x="728034" y="2997988"/>
              <a:ext cx="1215314" cy="276999"/>
              <a:chOff x="746234" y="1889997"/>
              <a:chExt cx="1215314" cy="276999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B0E6B43-CC18-4261-894D-6B67967AD1B3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400D1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8704F99F-38D4-4353-B903-D624FD7CC6ED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7441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All Other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54C598-7824-4E02-891B-3375AFFC3926}"/>
                </a:ext>
              </a:extLst>
            </p:cNvPr>
            <p:cNvGrpSpPr/>
            <p:nvPr/>
          </p:nvGrpSpPr>
          <p:grpSpPr>
            <a:xfrm>
              <a:off x="728034" y="3273773"/>
              <a:ext cx="1437875" cy="276999"/>
              <a:chOff x="746234" y="1889997"/>
              <a:chExt cx="1437875" cy="276999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361A220-7B67-4FF6-B81E-0933B3A9EDE4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0096D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00CE9E4-5708-4DBF-88AF-67C1D33D5C38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9666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Conv. Hydro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D714A7C-8B66-4150-9A5D-CE96674A2FC7}"/>
                </a:ext>
              </a:extLst>
            </p:cNvPr>
            <p:cNvGrpSpPr/>
            <p:nvPr/>
          </p:nvGrpSpPr>
          <p:grpSpPr>
            <a:xfrm>
              <a:off x="728034" y="3549557"/>
              <a:ext cx="987688" cy="276999"/>
              <a:chOff x="746234" y="1889997"/>
              <a:chExt cx="987688" cy="276999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82D3363-63F3-4977-BE90-67A1433739DC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5D973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9B46EA4-F4B8-4448-B1F2-A2EE38F6C0AC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5164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Wind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E722183-0503-4857-82B1-9046F17187E2}"/>
                </a:ext>
              </a:extLst>
            </p:cNvPr>
            <p:cNvGrpSpPr/>
            <p:nvPr/>
          </p:nvGrpSpPr>
          <p:grpSpPr>
            <a:xfrm>
              <a:off x="728034" y="3820706"/>
              <a:ext cx="970055" cy="276999"/>
              <a:chOff x="746234" y="1889997"/>
              <a:chExt cx="970055" cy="276999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FFECF538-5F15-4F61-A8D4-B641859F3EF7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FFC70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D8A4B8D-9E86-4737-BA3D-DFD7D48BFAB8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988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Solar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A81C079-D809-4BDF-B3A8-249F85DF0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20" y="3904057"/>
            <a:ext cx="3042657" cy="2121408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A229E09-95D7-41D5-9F71-5F04996B5183}"/>
              </a:ext>
            </a:extLst>
          </p:cNvPr>
          <p:cNvCxnSpPr>
            <a:cxnSpLocks/>
          </p:cNvCxnSpPr>
          <p:nvPr/>
        </p:nvCxnSpPr>
        <p:spPr>
          <a:xfrm flipV="1">
            <a:off x="2208898" y="4123092"/>
            <a:ext cx="1930597" cy="92823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AAB02616-BD0D-4085-A4A9-C795DAA89616}"/>
              </a:ext>
            </a:extLst>
          </p:cNvPr>
          <p:cNvSpPr txBox="1"/>
          <p:nvPr/>
        </p:nvSpPr>
        <p:spPr>
          <a:xfrm>
            <a:off x="8987277" y="6086584"/>
            <a:ext cx="32047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00" dirty="0"/>
              <a:t>Source: NETL analysis of monthly data as provided in EIA’s Electricity Data Browser</a:t>
            </a:r>
          </a:p>
        </p:txBody>
      </p:sp>
    </p:spTree>
    <p:extLst>
      <p:ext uri="{BB962C8B-B14F-4D97-AF65-F5344CB8AC3E}">
        <p14:creationId xmlns:p14="http://schemas.microsoft.com/office/powerpoint/2010/main" val="1894084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23EC0551-A942-4DB8-B1E0-E38FDA077FBF}"/>
              </a:ext>
            </a:extLst>
          </p:cNvPr>
          <p:cNvSpPr/>
          <p:nvPr/>
        </p:nvSpPr>
        <p:spPr>
          <a:xfrm>
            <a:off x="2190135" y="4896465"/>
            <a:ext cx="1583742" cy="1224227"/>
          </a:xfrm>
          <a:prstGeom prst="rect">
            <a:avLst/>
          </a:prstGeom>
          <a:solidFill>
            <a:schemeClr val="dk1">
              <a:alpha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B0A53363-A605-48A3-BE91-E25539DFA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769490"/>
              </p:ext>
            </p:extLst>
          </p:nvPr>
        </p:nvGraphicFramePr>
        <p:xfrm>
          <a:off x="4618123" y="1366664"/>
          <a:ext cx="6535100" cy="464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9A8A173-C0B1-482B-8048-31E2119AA4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Coal Decline Starts 2009 and Continues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238C4BC-53A4-45CC-A0E9-2A32877C902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6011E3-DE49-4378-8EC5-7172F14033E7}"/>
              </a:ext>
            </a:extLst>
          </p:cNvPr>
          <p:cNvSpPr txBox="1"/>
          <p:nvPr/>
        </p:nvSpPr>
        <p:spPr>
          <a:xfrm rot="16200000">
            <a:off x="3448922" y="3298831"/>
            <a:ext cx="20505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Net Generation, Thousand MWh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7EA97D9-E675-4892-B124-2EC4407A5376}"/>
              </a:ext>
            </a:extLst>
          </p:cNvPr>
          <p:cNvGrpSpPr/>
          <p:nvPr/>
        </p:nvGrpSpPr>
        <p:grpSpPr>
          <a:xfrm>
            <a:off x="1413057" y="1563701"/>
            <a:ext cx="1656207" cy="2207708"/>
            <a:chOff x="710324" y="1889997"/>
            <a:chExt cx="1656207" cy="220770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ABC0199-F7B0-44A0-820D-A9F9793FFFC7}"/>
                </a:ext>
              </a:extLst>
            </p:cNvPr>
            <p:cNvGrpSpPr/>
            <p:nvPr/>
          </p:nvGrpSpPr>
          <p:grpSpPr>
            <a:xfrm>
              <a:off x="746234" y="1889997"/>
              <a:ext cx="1620297" cy="276999"/>
              <a:chOff x="746234" y="1889997"/>
              <a:chExt cx="1620297" cy="276999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69B369CF-3DCA-4F78-965A-9245FC6F6C21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4016217-3ED0-407E-8D3C-B43E8AA3CFE9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11490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Net Generation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BF9359E-0585-427B-8E82-C31E3399E7B2}"/>
                </a:ext>
              </a:extLst>
            </p:cNvPr>
            <p:cNvGrpSpPr/>
            <p:nvPr/>
          </p:nvGrpSpPr>
          <p:grpSpPr>
            <a:xfrm>
              <a:off x="728034" y="2166996"/>
              <a:ext cx="928376" cy="276999"/>
              <a:chOff x="746234" y="1889997"/>
              <a:chExt cx="928376" cy="276999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A60179FD-1ED3-4650-8AE6-0ED817CD2A71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76717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C16ADEA1-DBFD-4E23-862C-5EC0060632A1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571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Coal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FB899E1E-2D0D-4CEA-ACBC-5AFC67F65E00}"/>
                </a:ext>
              </a:extLst>
            </p:cNvPr>
            <p:cNvGrpSpPr/>
            <p:nvPr/>
          </p:nvGrpSpPr>
          <p:grpSpPr>
            <a:xfrm>
              <a:off x="728034" y="2723246"/>
              <a:ext cx="1385489" cy="276999"/>
              <a:chOff x="746234" y="1889997"/>
              <a:chExt cx="1385489" cy="276999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74F44D8-C3CB-454C-8A39-CCF1D672B757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A3334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F3E6E67-A3B3-40AE-A3F0-EEAC4275E16D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9142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Natural Gas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841F076-D368-4DD5-8F70-29C88B31017C}"/>
                </a:ext>
              </a:extLst>
            </p:cNvPr>
            <p:cNvGrpSpPr/>
            <p:nvPr/>
          </p:nvGrpSpPr>
          <p:grpSpPr>
            <a:xfrm>
              <a:off x="710324" y="2443993"/>
              <a:ext cx="1157683" cy="276999"/>
              <a:chOff x="728524" y="1889997"/>
              <a:chExt cx="1157683" cy="276999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3B4AC82-07E7-4DEA-B2DA-9CCAEA94866E}"/>
                  </a:ext>
                </a:extLst>
              </p:cNvPr>
              <p:cNvCxnSpPr/>
              <p:nvPr/>
            </p:nvCxnSpPr>
            <p:spPr>
              <a:xfrm>
                <a:off x="728524" y="2028496"/>
                <a:ext cx="515007" cy="0"/>
              </a:xfrm>
              <a:prstGeom prst="line">
                <a:avLst/>
              </a:prstGeom>
              <a:ln w="34925">
                <a:solidFill>
                  <a:srgbClr val="BD732A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CCA5D18-0113-46AE-BA6F-61A6AE67C7E8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6687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Nuclear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04CB401-7F72-49EF-A12C-0620194F0066}"/>
                </a:ext>
              </a:extLst>
            </p:cNvPr>
            <p:cNvGrpSpPr/>
            <p:nvPr/>
          </p:nvGrpSpPr>
          <p:grpSpPr>
            <a:xfrm>
              <a:off x="728034" y="2997988"/>
              <a:ext cx="1215314" cy="276999"/>
              <a:chOff x="746234" y="1889997"/>
              <a:chExt cx="1215314" cy="276999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75BCA117-DAEF-4927-9F78-45F743BCC5A1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400D1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48ECDB7E-A8CC-4283-A6B1-F6DC18CF7562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7441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All Other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44F14A2-5794-4B09-A14C-0D1597D1EA49}"/>
                </a:ext>
              </a:extLst>
            </p:cNvPr>
            <p:cNvGrpSpPr/>
            <p:nvPr/>
          </p:nvGrpSpPr>
          <p:grpSpPr>
            <a:xfrm>
              <a:off x="728034" y="3273773"/>
              <a:ext cx="1437875" cy="276999"/>
              <a:chOff x="746234" y="1889997"/>
              <a:chExt cx="1437875" cy="276999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A084434-E258-4F0E-BCF1-581230FF2051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0096D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CF0C550-9858-4A45-8F6E-6E2E40071118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9666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Conv. Hydro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852E637-B7A5-417B-A21E-DC7136BF6D44}"/>
                </a:ext>
              </a:extLst>
            </p:cNvPr>
            <p:cNvGrpSpPr/>
            <p:nvPr/>
          </p:nvGrpSpPr>
          <p:grpSpPr>
            <a:xfrm>
              <a:off x="728034" y="3549557"/>
              <a:ext cx="987688" cy="276999"/>
              <a:chOff x="746234" y="1889997"/>
              <a:chExt cx="987688" cy="276999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6B69129-C95F-42C0-8B68-256560748282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5D973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99B5CD1-9006-42E4-AC10-173EC288EED1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5164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Wind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DDD6DFB-1EFF-498B-9724-B218156338C6}"/>
                </a:ext>
              </a:extLst>
            </p:cNvPr>
            <p:cNvGrpSpPr/>
            <p:nvPr/>
          </p:nvGrpSpPr>
          <p:grpSpPr>
            <a:xfrm>
              <a:off x="728034" y="3820706"/>
              <a:ext cx="970055" cy="276999"/>
              <a:chOff x="746234" y="1889997"/>
              <a:chExt cx="970055" cy="276999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B93506F-A451-4067-AFAD-334A392D9672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FFC70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B52ADA2-59A7-4DD1-87D2-EC9BEEDA163E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988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Solar</a:t>
                </a:r>
              </a:p>
            </p:txBody>
          </p:sp>
        </p:grp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0E21CBA2-3216-4193-85B2-31D0E6BF6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20" y="3904057"/>
            <a:ext cx="3042657" cy="2121408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A229E09-95D7-41D5-9F71-5F04996B5183}"/>
              </a:ext>
            </a:extLst>
          </p:cNvPr>
          <p:cNvCxnSpPr>
            <a:cxnSpLocks/>
          </p:cNvCxnSpPr>
          <p:nvPr/>
        </p:nvCxnSpPr>
        <p:spPr>
          <a:xfrm flipV="1">
            <a:off x="3030794" y="4123093"/>
            <a:ext cx="1108702" cy="77337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583FA047-DAB6-4FE1-9A2C-AB333239D706}"/>
              </a:ext>
            </a:extLst>
          </p:cNvPr>
          <p:cNvSpPr txBox="1"/>
          <p:nvPr/>
        </p:nvSpPr>
        <p:spPr>
          <a:xfrm>
            <a:off x="8987277" y="6086584"/>
            <a:ext cx="32047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00" dirty="0"/>
              <a:t>Source: NETL analysis of monthly data as provided in EIA’s Electricity Data Browser</a:t>
            </a:r>
          </a:p>
        </p:txBody>
      </p:sp>
    </p:spTree>
    <p:extLst>
      <p:ext uri="{BB962C8B-B14F-4D97-AF65-F5344CB8AC3E}">
        <p14:creationId xmlns:p14="http://schemas.microsoft.com/office/powerpoint/2010/main" val="1279837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4FA26BE9-BCC1-45B0-94A0-65D2B919AD9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86091" y="1347458"/>
          <a:ext cx="6625922" cy="464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9A8A173-C0B1-482B-8048-31E2119AA4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Renewable Variability is Interesting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238C4BC-53A4-45CC-A0E9-2A32877C902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6011E3-DE49-4378-8EC5-7172F14033E7}"/>
              </a:ext>
            </a:extLst>
          </p:cNvPr>
          <p:cNvSpPr txBox="1"/>
          <p:nvPr/>
        </p:nvSpPr>
        <p:spPr>
          <a:xfrm rot="16200000">
            <a:off x="3448922" y="3298831"/>
            <a:ext cx="20505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Net Generation, Thousand MWh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B3A33CA-EA50-44B6-AC30-C2EEE50E16DB}"/>
              </a:ext>
            </a:extLst>
          </p:cNvPr>
          <p:cNvGrpSpPr/>
          <p:nvPr/>
        </p:nvGrpSpPr>
        <p:grpSpPr>
          <a:xfrm>
            <a:off x="1413057" y="1563701"/>
            <a:ext cx="1656207" cy="2207708"/>
            <a:chOff x="710324" y="1889997"/>
            <a:chExt cx="1656207" cy="220770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677E1EF-CE7A-4EC0-BC8B-64C1C35FCA3A}"/>
                </a:ext>
              </a:extLst>
            </p:cNvPr>
            <p:cNvGrpSpPr/>
            <p:nvPr/>
          </p:nvGrpSpPr>
          <p:grpSpPr>
            <a:xfrm>
              <a:off x="746234" y="1889997"/>
              <a:ext cx="1620297" cy="276999"/>
              <a:chOff x="746234" y="1889997"/>
              <a:chExt cx="1620297" cy="276999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CBE80E7-AA11-4C4B-A10C-1E01C22FD859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54D4C24-25D6-44CA-AE95-C2805048F676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11490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Net Generation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4B36461D-A3AC-4DBD-A97E-39F0A2A92097}"/>
                </a:ext>
              </a:extLst>
            </p:cNvPr>
            <p:cNvGrpSpPr/>
            <p:nvPr/>
          </p:nvGrpSpPr>
          <p:grpSpPr>
            <a:xfrm>
              <a:off x="728034" y="2166996"/>
              <a:ext cx="928376" cy="276999"/>
              <a:chOff x="746234" y="1889997"/>
              <a:chExt cx="928376" cy="276999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28C60173-B1D0-45B0-B6DE-04F1F55DF287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76717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AB53D02-D84D-469F-AA71-A356781880EC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571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Coal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7C9E65D-CB39-4760-A747-DBB09EB59F9F}"/>
                </a:ext>
              </a:extLst>
            </p:cNvPr>
            <p:cNvGrpSpPr/>
            <p:nvPr/>
          </p:nvGrpSpPr>
          <p:grpSpPr>
            <a:xfrm>
              <a:off x="728034" y="2723246"/>
              <a:ext cx="1385489" cy="276999"/>
              <a:chOff x="746234" y="1889997"/>
              <a:chExt cx="1385489" cy="276999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EC4C39C-FFCC-4839-A31F-CACA21978D95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A3334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4331EBF-558D-4C32-8D7C-2E3A45494C9C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9142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Natural Gas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8A93F7-F4AC-4D15-AC3F-07D8628B1B1A}"/>
                </a:ext>
              </a:extLst>
            </p:cNvPr>
            <p:cNvGrpSpPr/>
            <p:nvPr/>
          </p:nvGrpSpPr>
          <p:grpSpPr>
            <a:xfrm>
              <a:off x="710324" y="2443993"/>
              <a:ext cx="1157683" cy="276999"/>
              <a:chOff x="728524" y="1889997"/>
              <a:chExt cx="1157683" cy="276999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883852BC-E4C6-4648-8F3A-C2330F59292E}"/>
                  </a:ext>
                </a:extLst>
              </p:cNvPr>
              <p:cNvCxnSpPr/>
              <p:nvPr/>
            </p:nvCxnSpPr>
            <p:spPr>
              <a:xfrm>
                <a:off x="728524" y="2028496"/>
                <a:ext cx="515007" cy="0"/>
              </a:xfrm>
              <a:prstGeom prst="line">
                <a:avLst/>
              </a:prstGeom>
              <a:ln w="34925">
                <a:solidFill>
                  <a:srgbClr val="BD732A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84CD765-00B8-4AAB-954C-D2DE15543D49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6687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Nuclear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BCA7475-D7F3-4290-BEB0-97EDA1A5FBF0}"/>
                </a:ext>
              </a:extLst>
            </p:cNvPr>
            <p:cNvGrpSpPr/>
            <p:nvPr/>
          </p:nvGrpSpPr>
          <p:grpSpPr>
            <a:xfrm>
              <a:off x="728034" y="2997988"/>
              <a:ext cx="1215314" cy="276999"/>
              <a:chOff x="746234" y="1889997"/>
              <a:chExt cx="1215314" cy="276999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87C132C-49CE-420B-844E-BADF21CB1C44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400D13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CE1A6DB-3B1F-4A94-890B-C91BC2A6B7E2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7441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All Other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68AB39E-140A-4D0F-A63F-7969A930077E}"/>
                </a:ext>
              </a:extLst>
            </p:cNvPr>
            <p:cNvGrpSpPr/>
            <p:nvPr/>
          </p:nvGrpSpPr>
          <p:grpSpPr>
            <a:xfrm>
              <a:off x="728034" y="3273773"/>
              <a:ext cx="1437875" cy="276999"/>
              <a:chOff x="746234" y="1889997"/>
              <a:chExt cx="1437875" cy="276999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78F6775-A2C1-4D08-BC57-3BC7EEC3F1D5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0096D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135FF70-9067-4FCE-BC90-E765884202D7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9666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Conv. Hydro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5694095-5C42-4D10-BEDF-4F02C9327BFB}"/>
                </a:ext>
              </a:extLst>
            </p:cNvPr>
            <p:cNvGrpSpPr/>
            <p:nvPr/>
          </p:nvGrpSpPr>
          <p:grpSpPr>
            <a:xfrm>
              <a:off x="728034" y="3549557"/>
              <a:ext cx="987688" cy="276999"/>
              <a:chOff x="746234" y="1889997"/>
              <a:chExt cx="987688" cy="276999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0182EE1-D521-4800-BF9C-2EDA394FCF2F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5D973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F5D6470-DE88-4B76-8C50-2DF640BA6FE7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5164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Wind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29BB525-37EE-4060-9D83-EC3AE8830FA1}"/>
                </a:ext>
              </a:extLst>
            </p:cNvPr>
            <p:cNvGrpSpPr/>
            <p:nvPr/>
          </p:nvGrpSpPr>
          <p:grpSpPr>
            <a:xfrm>
              <a:off x="728034" y="3820706"/>
              <a:ext cx="970055" cy="276999"/>
              <a:chOff x="746234" y="1889997"/>
              <a:chExt cx="970055" cy="276999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CDE2CB2-D5BA-44F2-8EC7-1E292E838A1F}"/>
                  </a:ext>
                </a:extLst>
              </p:cNvPr>
              <p:cNvCxnSpPr/>
              <p:nvPr/>
            </p:nvCxnSpPr>
            <p:spPr>
              <a:xfrm>
                <a:off x="746234" y="2028497"/>
                <a:ext cx="515007" cy="0"/>
              </a:xfrm>
              <a:prstGeom prst="line">
                <a:avLst/>
              </a:prstGeom>
              <a:ln w="34925">
                <a:solidFill>
                  <a:srgbClr val="FFC702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013219E-1867-46F1-9905-6401E16729D3}"/>
                  </a:ext>
                </a:extLst>
              </p:cNvPr>
              <p:cNvSpPr txBox="1"/>
              <p:nvPr/>
            </p:nvSpPr>
            <p:spPr>
              <a:xfrm>
                <a:off x="1217434" y="1889997"/>
                <a:ext cx="4988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Solar</a:t>
                </a:r>
              </a:p>
            </p:txBody>
          </p:sp>
        </p:grp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537CADF7-FF33-44E0-ACD3-89E972E08809}"/>
              </a:ext>
            </a:extLst>
          </p:cNvPr>
          <p:cNvSpPr/>
          <p:nvPr/>
        </p:nvSpPr>
        <p:spPr>
          <a:xfrm>
            <a:off x="995515" y="5645451"/>
            <a:ext cx="2778361" cy="475241"/>
          </a:xfrm>
          <a:prstGeom prst="rect">
            <a:avLst/>
          </a:prstGeom>
          <a:solidFill>
            <a:schemeClr val="dk1">
              <a:alpha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26CF13B-4D55-4BEC-A1A2-9B2697CC8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20" y="3904057"/>
            <a:ext cx="3042657" cy="2121408"/>
          </a:xfrm>
          <a:prstGeom prst="rect">
            <a:avLst/>
          </a:prstGeom>
        </p:spPr>
      </p:pic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250A2A6-FE51-446A-9A00-2FF4C7A92E8E}"/>
              </a:ext>
            </a:extLst>
          </p:cNvPr>
          <p:cNvCxnSpPr>
            <a:cxnSpLocks/>
          </p:cNvCxnSpPr>
          <p:nvPr/>
        </p:nvCxnSpPr>
        <p:spPr>
          <a:xfrm flipV="1">
            <a:off x="2274024" y="4123093"/>
            <a:ext cx="1865472" cy="152235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2B1D8AE3-60F9-4CF5-B15F-C4B724648F4A}"/>
              </a:ext>
            </a:extLst>
          </p:cNvPr>
          <p:cNvSpPr txBox="1"/>
          <p:nvPr/>
        </p:nvSpPr>
        <p:spPr>
          <a:xfrm>
            <a:off x="8987277" y="6086584"/>
            <a:ext cx="32047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00" dirty="0"/>
              <a:t>Source: NETL analysis of monthly data as provided in EIA’s Electricity Data Browser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26FD26-51D5-436D-8751-5EE4C398C3DC}"/>
              </a:ext>
            </a:extLst>
          </p:cNvPr>
          <p:cNvCxnSpPr>
            <a:cxnSpLocks/>
          </p:cNvCxnSpPr>
          <p:nvPr/>
        </p:nvCxnSpPr>
        <p:spPr>
          <a:xfrm rot="19980000" flipV="1">
            <a:off x="7828478" y="4481902"/>
            <a:ext cx="3129990" cy="1"/>
          </a:xfrm>
          <a:prstGeom prst="lin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882DAB0-2757-47B0-B054-F78817423587}"/>
              </a:ext>
            </a:extLst>
          </p:cNvPr>
          <p:cNvSpPr txBox="1"/>
          <p:nvPr/>
        </p:nvSpPr>
        <p:spPr>
          <a:xfrm rot="19260000">
            <a:off x="8239853" y="3100534"/>
            <a:ext cx="136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Spring Peaks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51A4E7-759C-44FA-A101-DB0EEC3E891A}"/>
              </a:ext>
            </a:extLst>
          </p:cNvPr>
          <p:cNvSpPr txBox="1"/>
          <p:nvPr/>
        </p:nvSpPr>
        <p:spPr>
          <a:xfrm rot="19980000">
            <a:off x="8739480" y="4391708"/>
            <a:ext cx="1670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Summer Valleys</a:t>
            </a:r>
          </a:p>
        </p:txBody>
      </p:sp>
    </p:spTree>
    <p:extLst>
      <p:ext uri="{BB962C8B-B14F-4D97-AF65-F5344CB8AC3E}">
        <p14:creationId xmlns:p14="http://schemas.microsoft.com/office/powerpoint/2010/main" val="2483096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9176BB3B-78C9-4BA6-ADAF-7B9D3C0E5706}"/>
              </a:ext>
            </a:extLst>
          </p:cNvPr>
          <p:cNvSpPr txBox="1">
            <a:spLocks/>
          </p:cNvSpPr>
          <p:nvPr/>
        </p:nvSpPr>
        <p:spPr>
          <a:xfrm>
            <a:off x="219513" y="270431"/>
            <a:ext cx="11580921" cy="600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37383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/>
              <a:t>Utilization Trends of the Existing Fleet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B7B1FCA-008F-48D4-AC7B-5D1803A1DD69}"/>
              </a:ext>
            </a:extLst>
          </p:cNvPr>
          <p:cNvGrpSpPr/>
          <p:nvPr/>
        </p:nvGrpSpPr>
        <p:grpSpPr>
          <a:xfrm>
            <a:off x="903428" y="1263648"/>
            <a:ext cx="5223164" cy="4333292"/>
            <a:chOff x="584443" y="1416916"/>
            <a:chExt cx="5223164" cy="433329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91C7D8D-4FC0-46FD-962C-9AECE732FF45}"/>
                </a:ext>
              </a:extLst>
            </p:cNvPr>
            <p:cNvSpPr txBox="1"/>
            <p:nvPr/>
          </p:nvSpPr>
          <p:spPr>
            <a:xfrm>
              <a:off x="584443" y="1416916"/>
              <a:ext cx="52231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/>
                <a:t>Power Plant Operating Profiles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3E64D23-961C-48F4-9E51-AD929395E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618" y="1803186"/>
              <a:ext cx="4994814" cy="394702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B5DF1B6-CD98-4451-9059-F9BA95529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512" y="1283095"/>
            <a:ext cx="3339968" cy="21067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521D55-5D9D-468E-A7DA-E983D9A5A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483" y="3556117"/>
            <a:ext cx="3275522" cy="22579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38FE50A-2060-45AF-B646-0CAA4F57C640}"/>
              </a:ext>
            </a:extLst>
          </p:cNvPr>
          <p:cNvSpPr txBox="1"/>
          <p:nvPr/>
        </p:nvSpPr>
        <p:spPr>
          <a:xfrm>
            <a:off x="8138595" y="5910188"/>
            <a:ext cx="409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" dirty="0"/>
              <a:t>Credits: Left – Analysis of unit-level hourly output</a:t>
            </a:r>
          </a:p>
          <a:p>
            <a:pPr algn="r"/>
            <a:r>
              <a:rPr lang="en-US" sz="600" dirty="0"/>
              <a:t>Top Right – Adapted from IEA Coal Industry Advisory Board, </a:t>
            </a:r>
            <a:r>
              <a:rPr lang="en-US" sz="600" i="1" dirty="0"/>
              <a:t>Power Generation from Coal</a:t>
            </a:r>
            <a:r>
              <a:rPr lang="en-US" sz="600" dirty="0"/>
              <a:t>, 2010</a:t>
            </a:r>
          </a:p>
          <a:p>
            <a:pPr algn="r"/>
            <a:r>
              <a:rPr lang="en-US" sz="600" dirty="0"/>
              <a:t>Bottom Right – Adapted from European Technology Development Ltd, </a:t>
            </a:r>
            <a:r>
              <a:rPr lang="en-US" sz="600" i="1" dirty="0"/>
              <a:t>Impacts of Cyclic Operation on Maintenance Programs</a:t>
            </a:r>
          </a:p>
        </p:txBody>
      </p:sp>
    </p:spTree>
    <p:extLst>
      <p:ext uri="{BB962C8B-B14F-4D97-AF65-F5344CB8AC3E}">
        <p14:creationId xmlns:p14="http://schemas.microsoft.com/office/powerpoint/2010/main" val="3776805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37383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Cover Title.pptx" id="{EB5E8C3F-626B-4B4B-ACCF-A49F74929750}" vid="{91F68650-2EA8-49F3-A5C8-A6A4201928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5DB6BD2039A4DA9828CDD52828D22" ma:contentTypeVersion="1" ma:contentTypeDescription="Create a new document." ma:contentTypeScope="" ma:versionID="02a2b74d7520ef9dea84c66f9fb70d3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d55f72726b9dae1b96ae9030b26e0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F945B3-AC66-4C09-805E-1C06F5290C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61E80D-5D44-4CFC-87BA-89AC7305C269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purl.org/dc/terms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274E9C6-362F-4F32-9DB9-D03CAE8528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2016 NETL PowerPoint Template_Internal Marking</Template>
  <TotalTime>34932</TotalTime>
  <Words>2817</Words>
  <Application>Microsoft Office PowerPoint</Application>
  <PresentationFormat>Widescreen</PresentationFormat>
  <Paragraphs>546</Paragraphs>
  <Slides>33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Century Gothic</vt:lpstr>
      <vt:lpstr>Garamond</vt:lpstr>
      <vt:lpstr>Office Theme</vt:lpstr>
      <vt:lpstr>Existing Plants – Fleet Assessment</vt:lpstr>
      <vt:lpstr>Briefing Outline</vt:lpstr>
      <vt:lpstr>Recent Trends of the U.S. Coal Fleet</vt:lpstr>
      <vt:lpstr>Changing Generation Mix</vt:lpstr>
      <vt:lpstr>Monthly Data Provide Greater Insight</vt:lpstr>
      <vt:lpstr>Coal Relatively Stable Through 2008</vt:lpstr>
      <vt:lpstr>Coal Decline Starts 2009 and Continues</vt:lpstr>
      <vt:lpstr>Renewable Variability is Interesting</vt:lpstr>
      <vt:lpstr>PowerPoint Presentation</vt:lpstr>
      <vt:lpstr>PowerPoint Presentation</vt:lpstr>
      <vt:lpstr>Diversity Across the U.S. Coal Fleet</vt:lpstr>
      <vt:lpstr>2016 Fleet Performance Characteristics</vt:lpstr>
      <vt:lpstr>Technologies to Improve Performance</vt:lpstr>
      <vt:lpstr>Sample List of Improvement Opportunities</vt:lpstr>
      <vt:lpstr>Performance Improvement Opportunity</vt:lpstr>
      <vt:lpstr>Case Study – Navajo Generating Station</vt:lpstr>
      <vt:lpstr>Case Study – Navajo Generating Station</vt:lpstr>
      <vt:lpstr>PowerPoint Presentation</vt:lpstr>
      <vt:lpstr>PowerPoint Presentation</vt:lpstr>
      <vt:lpstr>Market Variability – Capacity Mix</vt:lpstr>
      <vt:lpstr>Market Variability – Priced Components</vt:lpstr>
      <vt:lpstr>Market Variability – Power Pricing</vt:lpstr>
      <vt:lpstr>PowerPoint Presentation</vt:lpstr>
      <vt:lpstr>A Significant Decade for Coal Retirements</vt:lpstr>
      <vt:lpstr>Attributes of Retired and Operating Units</vt:lpstr>
      <vt:lpstr>U.S. Coal Fleet Through 2030</vt:lpstr>
      <vt:lpstr>Why do coal plants retire?</vt:lpstr>
      <vt:lpstr>Retirement Example (Retired in 2018) </vt:lpstr>
      <vt:lpstr>Retirement Example (Planned for 2025) </vt:lpstr>
      <vt:lpstr>PowerPoint Presentation</vt:lpstr>
      <vt:lpstr>Time is of the Essence</vt:lpstr>
      <vt:lpstr>Opportunities for Targeted R&amp;D</vt:lpstr>
      <vt:lpstr>PowerPoint Presentation</vt:lpstr>
    </vt:vector>
  </TitlesOfParts>
  <Company>Leidos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Fleet Characterization - April 2019 Update</dc:title>
  <dc:creator>Hoffmann, Jeffrey W.</dc:creator>
  <cp:keywords>Fleet Characterization - April 2019 Update</cp:keywords>
  <cp:lastModifiedBy>Jeffery Hoffmann</cp:lastModifiedBy>
  <cp:revision>1318</cp:revision>
  <cp:lastPrinted>2017-06-06T20:58:48Z</cp:lastPrinted>
  <dcterms:created xsi:type="dcterms:W3CDTF">2016-09-03T15:29:19Z</dcterms:created>
  <dcterms:modified xsi:type="dcterms:W3CDTF">2019-04-09T13:24:44Z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0x01010081F5DB6BD2039A4DA9828CDD52828D22</vt:lpwstr>
  </property>
</Properties>
</file>